
<file path=[Content_Types].xml><?xml version="1.0" encoding="utf-8"?>
<Types xmlns="http://schemas.openxmlformats.org/package/2006/content-types">
  <Default Extension="rels" ContentType="application/vnd.openxmlformats-package.relationships+xml"/>
  <Default Extension="jpeg" ContentType="image/jpeg"/>
  <Default Extension="gif" ContentType="image/gi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454" r:id="rId4"/>
    <p:sldId id="553" r:id="rId5"/>
    <p:sldId id="456" r:id="rId6"/>
    <p:sldId id="483" r:id="rId7"/>
    <p:sldId id="470" r:id="rId8"/>
    <p:sldId id="474" r:id="rId9"/>
    <p:sldId id="471" r:id="rId10"/>
    <p:sldId id="280" r:id="rId11"/>
    <p:sldId id="472" r:id="rId12"/>
    <p:sldId id="257" r:id="rId13"/>
    <p:sldId id="385" r:id="rId14"/>
    <p:sldId id="485" r:id="rId15"/>
    <p:sldId id="396" r:id="rId16"/>
    <p:sldId id="555" r:id="rId17"/>
    <p:sldId id="397" r:id="rId18"/>
    <p:sldId id="556" r:id="rId19"/>
    <p:sldId id="398" r:id="rId20"/>
    <p:sldId id="399" r:id="rId21"/>
    <p:sldId id="395" r:id="rId22"/>
    <p:sldId id="401" r:id="rId23"/>
    <p:sldId id="557" r:id="rId24"/>
    <p:sldId id="402" r:id="rId25"/>
    <p:sldId id="559" r:id="rId26"/>
    <p:sldId id="403" r:id="rId27"/>
    <p:sldId id="560" r:id="rId28"/>
    <p:sldId id="561" r:id="rId29"/>
    <p:sldId id="562" r:id="rId30"/>
    <p:sldId id="563" r:id="rId31"/>
    <p:sldId id="565" r:id="rId32"/>
    <p:sldId id="566" r:id="rId33"/>
    <p:sldId id="647" r:id="rId34"/>
    <p:sldId id="568" r:id="rId35"/>
    <p:sldId id="569" r:id="rId36"/>
    <p:sldId id="570" r:id="rId37"/>
    <p:sldId id="571" r:id="rId38"/>
    <p:sldId id="572" r:id="rId39"/>
    <p:sldId id="573" r:id="rId40"/>
    <p:sldId id="574" r:id="rId41"/>
    <p:sldId id="409" r:id="rId42"/>
    <p:sldId id="390" r:id="rId43"/>
    <p:sldId id="581" r:id="rId44"/>
    <p:sldId id="582" r:id="rId45"/>
    <p:sldId id="649" r:id="rId46"/>
    <p:sldId id="575" r:id="rId47"/>
    <p:sldId id="577" r:id="rId48"/>
    <p:sldId id="576" r:id="rId49"/>
    <p:sldId id="283" r:id="rId50"/>
    <p:sldId id="285" r:id="rId51"/>
    <p:sldId id="286" r:id="rId52"/>
    <p:sldId id="578" r:id="rId53"/>
    <p:sldId id="579" r:id="rId54"/>
    <p:sldId id="580" r:id="rId55"/>
    <p:sldId id="477" r:id="rId56"/>
    <p:sldId id="478" r:id="rId57"/>
    <p:sldId id="479" r:id="rId58"/>
    <p:sldId id="482" r:id="rId59"/>
    <p:sldId id="480" r:id="rId60"/>
    <p:sldId id="465" r:id="rId61"/>
    <p:sldId id="645" r:id="rId62"/>
    <p:sldId id="468" r:id="rId63"/>
    <p:sldId id="650" r:id="rId64"/>
    <p:sldId id="651" r:id="rId65"/>
    <p:sldId id="652" r:id="rId66"/>
    <p:sldId id="653" r:id="rId67"/>
    <p:sldId id="654" r:id="rId68"/>
    <p:sldId id="655" r:id="rId69"/>
    <p:sldId id="656" r:id="rId70"/>
    <p:sldId id="657" r:id="rId71"/>
    <p:sldId id="658" r:id="rId72"/>
    <p:sldId id="659" r:id="rId73"/>
  </p:sldIdLst>
  <p:sldSz cx="9144000" cy="6858000" type="screen4x3"/>
  <p:notesSz cx="6858000" cy="9144000"/>
  <p:custDataLst>
    <p:tags r:id="rId74"/>
  </p:custDataLst>
  <p:defaultTextStyle>
    <a:defPPr>
      <a:defRPr lang="en-US"/>
    </a:defPPr>
    <a:lvl1pPr algn="l" rtl="0" fontAlgn="base">
      <a:spcBef>
        <a:spcPct val="0"/>
      </a:spcBef>
      <a:spcAft>
        <a:spcPct val="0"/>
      </a:spcAft>
      <a:buFont typeface="Arial" pitchFamily="34" charset="0"/>
      <a:defRPr b="1"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buFont typeface="Arial" pitchFamily="34" charset="0"/>
      <a:defRPr b="1"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buFont typeface="Arial" pitchFamily="34" charset="0"/>
      <a:defRPr b="1"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buFont typeface="Arial" pitchFamily="34" charset="0"/>
      <a:defRPr b="1"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buFont typeface="Arial" pitchFamily="34" charset="0"/>
      <a:defRPr b="1" kern="1200">
        <a:solidFill>
          <a:schemeClr val="tx1"/>
        </a:solidFill>
        <a:latin typeface="Times New Roman" pitchFamily="18" charset="0"/>
        <a:ea typeface="宋体" pitchFamily="2" charset="-122"/>
        <a:cs typeface="+mn-cs"/>
      </a:defRPr>
    </a:lvl5pPr>
    <a:lvl6pPr marL="2286000" algn="l" defTabSz="914400" rtl="0" eaLnBrk="1" latinLnBrk="0" hangingPunct="1">
      <a:defRPr b="1" kern="1200">
        <a:solidFill>
          <a:schemeClr val="tx1"/>
        </a:solidFill>
        <a:latin typeface="Times New Roman" pitchFamily="18" charset="0"/>
        <a:ea typeface="宋体" pitchFamily="2" charset="-122"/>
        <a:cs typeface="+mn-cs"/>
      </a:defRPr>
    </a:lvl6pPr>
    <a:lvl7pPr marL="2743200" algn="l" defTabSz="914400" rtl="0" eaLnBrk="1" latinLnBrk="0" hangingPunct="1">
      <a:defRPr b="1" kern="1200">
        <a:solidFill>
          <a:schemeClr val="tx1"/>
        </a:solidFill>
        <a:latin typeface="Times New Roman" pitchFamily="18" charset="0"/>
        <a:ea typeface="宋体" pitchFamily="2" charset="-122"/>
        <a:cs typeface="+mn-cs"/>
      </a:defRPr>
    </a:lvl7pPr>
    <a:lvl8pPr marL="3200400" algn="l" defTabSz="914400" rtl="0" eaLnBrk="1" latinLnBrk="0" hangingPunct="1">
      <a:defRPr b="1" kern="1200">
        <a:solidFill>
          <a:schemeClr val="tx1"/>
        </a:solidFill>
        <a:latin typeface="Times New Roman" pitchFamily="18" charset="0"/>
        <a:ea typeface="宋体" pitchFamily="2" charset="-122"/>
        <a:cs typeface="+mn-cs"/>
      </a:defRPr>
    </a:lvl8pPr>
    <a:lvl9pPr marL="3657600" algn="l" defTabSz="914400" rtl="0" eaLnBrk="1" latinLnBrk="0" hangingPunct="1">
      <a:defRPr b="1"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935" autoAdjust="0"/>
    <p:restoredTop sz="94585" autoAdjust="0"/>
  </p:normalViewPr>
  <p:slideViewPr>
    <p:cSldViewPr showGuides="1">
      <p:cViewPr varScale="1">
        <p:scale>
          <a:sx n="66" d="100"/>
          <a:sy n="66" d="100"/>
        </p:scale>
        <p:origin x="72" y="198"/>
      </p:cViewPr>
      <p:guideLst>
        <p:guide orient="horz" pos="209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1044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slide" Target="slides/slide69.xml" /><Relationship Id="rId73" Type="http://schemas.openxmlformats.org/officeDocument/2006/relationships/slide" Target="slides/slide70.xml" /><Relationship Id="rId74" Type="http://schemas.openxmlformats.org/officeDocument/2006/relationships/tags" Target="tags/tag439.xml" /><Relationship Id="rId75" Type="http://schemas.openxmlformats.org/officeDocument/2006/relationships/presProps" Target="presProps.xml" /><Relationship Id="rId76" Type="http://schemas.openxmlformats.org/officeDocument/2006/relationships/viewProps" Target="viewProps.xml" /><Relationship Id="rId77" Type="http://schemas.openxmlformats.org/officeDocument/2006/relationships/theme" Target="theme/theme1.xml" /><Relationship Id="rId78" Type="http://schemas.openxmlformats.org/officeDocument/2006/relationships/tableStyles" Target="tableStyles.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90.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custDataLst>
            <p:tags r:id="rId1"/>
          </p:custDataLst>
        </p:nvPr>
      </p:nvGrpSpPr>
      <p:grpSpPr>
        <a:xfrm>
          <a:off x="0" y="0"/>
          <a:ext cx="0" cy="0"/>
        </a:xfrm>
      </p:grpSpPr>
      <p:sp>
        <p:nvSpPr>
          <p:cNvPr id="254978" name="页眉占位符 254977"/>
          <p:cNvSpPr>
            <a:spLocks noGrp="1"/>
          </p:cNvSpPr>
          <p:nvPr>
            <p:ph type="hdr" sz="quarter"/>
            <p:custDataLst>
              <p:tags r:id="rId2"/>
            </p:custDataLst>
          </p:nvPr>
        </p:nvSpPr>
        <p:spPr>
          <a:xfrm>
            <a:off x="0" y="0"/>
            <a:ext cx="2971800" cy="457200"/>
          </a:xfrm>
          <a:prstGeom prst="rect">
            <a:avLst/>
          </a:prstGeom>
          <a:noFill/>
          <a:ln w="9525">
            <a:noFill/>
          </a:ln>
        </p:spPr>
        <p:txBody>
          <a:bodyPr/>
          <a:lstStyle>
            <a:lvl1pPr>
              <a:defRPr sz="1200" b="0" noProof="1"/>
            </a:lvl1pPr>
          </a:lstStyle>
          <a:p>
            <a:endParaRPr lang="zh-CN" altLang="en-US"/>
          </a:p>
        </p:txBody>
      </p:sp>
      <p:sp>
        <p:nvSpPr>
          <p:cNvPr id="254979" name="日期占位符 254978"/>
          <p:cNvSpPr>
            <a:spLocks noGrp="1"/>
          </p:cNvSpPr>
          <p:nvPr>
            <p:ph type="dt" sz="quarter" idx="1"/>
            <p:custDataLst>
              <p:tags r:id="rId3"/>
            </p:custDataLst>
          </p:nvPr>
        </p:nvSpPr>
        <p:spPr>
          <a:xfrm>
            <a:off x="3884613" y="0"/>
            <a:ext cx="2971800" cy="457200"/>
          </a:xfrm>
          <a:prstGeom prst="rect">
            <a:avLst/>
          </a:prstGeom>
          <a:noFill/>
          <a:ln w="9525">
            <a:noFill/>
          </a:ln>
        </p:spPr>
        <p:txBody>
          <a:bodyPr/>
          <a:lstStyle>
            <a:lvl1pPr algn="r">
              <a:defRPr sz="1200" b="0" noProof="1"/>
            </a:lvl1pPr>
          </a:lstStyle>
          <a:p>
            <a:endParaRPr lang="zh-CN" altLang="en-US"/>
          </a:p>
        </p:txBody>
      </p:sp>
      <p:sp>
        <p:nvSpPr>
          <p:cNvPr id="254980" name="页脚占位符 254979"/>
          <p:cNvSpPr>
            <a:spLocks noGrp="1"/>
          </p:cNvSpPr>
          <p:nvPr>
            <p:ph type="ftr" sz="quarter" idx="2"/>
            <p:custDataLst>
              <p:tags r:id="rId4"/>
            </p:custDataLst>
          </p:nvPr>
        </p:nvSpPr>
        <p:spPr>
          <a:xfrm>
            <a:off x="0" y="8685213"/>
            <a:ext cx="2971800" cy="457200"/>
          </a:xfrm>
          <a:prstGeom prst="rect">
            <a:avLst/>
          </a:prstGeom>
          <a:noFill/>
          <a:ln w="9525">
            <a:noFill/>
          </a:ln>
        </p:spPr>
        <p:txBody>
          <a:bodyPr anchor="b"/>
          <a:lstStyle>
            <a:lvl1pPr>
              <a:defRPr sz="1200" b="0" noProof="1"/>
            </a:lvl1pPr>
          </a:lstStyle>
          <a:p>
            <a:endParaRPr lang="zh-CN" altLang="en-US"/>
          </a:p>
        </p:txBody>
      </p:sp>
      <p:sp>
        <p:nvSpPr>
          <p:cNvPr id="254981" name="灯片编号占位符 254980"/>
          <p:cNvSpPr>
            <a:spLocks noGrp="1"/>
          </p:cNvSpPr>
          <p:nvPr>
            <p:ph type="sldNum" sz="quarter" idx="3"/>
            <p:custDataLst>
              <p:tags r:id="rId5"/>
            </p:custDataLst>
          </p:nvPr>
        </p:nvSpPr>
        <p:spPr>
          <a:xfrm>
            <a:off x="3884613" y="8685213"/>
            <a:ext cx="2971800" cy="457200"/>
          </a:xfrm>
          <a:prstGeom prst="rect">
            <a:avLst/>
          </a:prstGeom>
          <a:noFill/>
          <a:ln w="9525">
            <a:noFill/>
          </a:ln>
        </p:spPr>
        <p:txBody>
          <a:bodyPr anchor="b"/>
          <a:lstStyle>
            <a:lvl1pPr algn="r">
              <a:defRPr sz="1200" b="0" noProof="1">
                <a:cs typeface="+mn-ea"/>
              </a:defRPr>
            </a:lvl1pPr>
          </a:lstStyle>
          <a:p>
            <a:fld id="{166428BD-5242-4F4C-9873-70D9674594F9}" type="slidenum">
              <a:rPr lang="zh-CN" altLang="en-US"/>
              <a:t/>
            </a:fld>
            <a:endParaRPr lang="zh-CN" altLang="en-US">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tags" Target="../tags/tag89.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custDataLst>
            <p:tags r:id="rId1"/>
          </p:custDataLst>
        </p:nvPr>
      </p:nvGrpSpPr>
      <p:grpSpPr>
        <a:xfrm>
          <a:off x="0" y="0"/>
          <a:ext cx="0" cy="0"/>
        </a:xfrm>
      </p:grpSpPr>
      <p:sp>
        <p:nvSpPr>
          <p:cNvPr id="200706" name="页眉占位符 200705"/>
          <p:cNvSpPr>
            <a:spLocks noGrp="1"/>
          </p:cNvSpPr>
          <p:nvPr>
            <p:ph type="hdr" sz="quarter"/>
            <p:custDataLst>
              <p:tags r:id="rId2"/>
            </p:custDataLst>
          </p:nvPr>
        </p:nvSpPr>
        <p:spPr>
          <a:xfrm>
            <a:off x="0" y="0"/>
            <a:ext cx="2971800" cy="457200"/>
          </a:xfrm>
          <a:prstGeom prst="rect">
            <a:avLst/>
          </a:prstGeom>
          <a:noFill/>
          <a:ln w="9525">
            <a:noFill/>
          </a:ln>
        </p:spPr>
        <p:txBody>
          <a:bodyPr/>
          <a:lstStyle>
            <a:lvl1pPr>
              <a:defRPr sz="1200" b="0" noProof="1"/>
            </a:lvl1pPr>
          </a:lstStyle>
          <a:p>
            <a:endParaRPr lang="zh-CN" altLang="en-US"/>
          </a:p>
        </p:txBody>
      </p:sp>
      <p:sp>
        <p:nvSpPr>
          <p:cNvPr id="200707" name="日期占位符 200706"/>
          <p:cNvSpPr>
            <a:spLocks noGrp="1"/>
          </p:cNvSpPr>
          <p:nvPr>
            <p:ph type="dt" idx="1"/>
            <p:custDataLst>
              <p:tags r:id="rId3"/>
            </p:custDataLst>
          </p:nvPr>
        </p:nvSpPr>
        <p:spPr>
          <a:xfrm>
            <a:off x="3884613" y="0"/>
            <a:ext cx="2971800" cy="457200"/>
          </a:xfrm>
          <a:prstGeom prst="rect">
            <a:avLst/>
          </a:prstGeom>
          <a:noFill/>
          <a:ln w="9525">
            <a:noFill/>
          </a:ln>
        </p:spPr>
        <p:txBody>
          <a:bodyPr/>
          <a:lstStyle>
            <a:lvl1pPr algn="r">
              <a:defRPr sz="1200" b="0" noProof="1"/>
            </a:lvl1pPr>
          </a:lstStyle>
          <a:p>
            <a:endParaRPr lang="zh-CN" altLang="en-US"/>
          </a:p>
        </p:txBody>
      </p:sp>
      <p:sp>
        <p:nvSpPr>
          <p:cNvPr id="4100" name="幻灯片图像占位符 200707"/>
          <p:cNvSpPr>
            <a:spLocks noRot="1" noChangeArrowheads="1" noTextEdit="1"/>
          </p:cNvSpPr>
          <p:nvPr>
            <p:ph type="sldImg" idx="4294967295"/>
            <p:custDataLst>
              <p:tags r:id="rId4"/>
            </p:custDataLst>
          </p:nvPr>
        </p:nvSpPr>
        <p:spPr bwMode="auto">
          <a:xfrm>
            <a:off x="1143000" y="685800"/>
            <a:ext cx="4572000" cy="342900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文本占位符 200708"/>
          <p:cNvSpPr>
            <a:spLocks noGrp="1" noChangeArrowheads="1"/>
          </p:cNvSpPr>
          <p:nvPr>
            <p:ph type="body" sz="quarter" idx="9"/>
            <p:custDataLst>
              <p:tags r:id="rId5"/>
            </p:custDataLst>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0710" name="页脚占位符 200709"/>
          <p:cNvSpPr>
            <a:spLocks noGrp="1"/>
          </p:cNvSpPr>
          <p:nvPr>
            <p:ph type="ftr" sz="quarter" idx="4"/>
            <p:custDataLst>
              <p:tags r:id="rId6"/>
            </p:custDataLst>
          </p:nvPr>
        </p:nvSpPr>
        <p:spPr>
          <a:xfrm>
            <a:off x="0" y="8685213"/>
            <a:ext cx="2971800" cy="457200"/>
          </a:xfrm>
          <a:prstGeom prst="rect">
            <a:avLst/>
          </a:prstGeom>
          <a:noFill/>
          <a:ln w="9525">
            <a:noFill/>
          </a:ln>
        </p:spPr>
        <p:txBody>
          <a:bodyPr anchor="b"/>
          <a:lstStyle>
            <a:lvl1pPr>
              <a:defRPr sz="1200" b="0" noProof="1"/>
            </a:lvl1pPr>
          </a:lstStyle>
          <a:p>
            <a:endParaRPr lang="zh-CN" altLang="en-US"/>
          </a:p>
        </p:txBody>
      </p:sp>
      <p:sp>
        <p:nvSpPr>
          <p:cNvPr id="200711" name="灯片编号占位符 200710"/>
          <p:cNvSpPr>
            <a:spLocks noGrp="1"/>
          </p:cNvSpPr>
          <p:nvPr>
            <p:ph type="sldNum" sz="quarter" idx="5"/>
            <p:custDataLst>
              <p:tags r:id="rId7"/>
            </p:custDataLst>
          </p:nvPr>
        </p:nvSpPr>
        <p:spPr>
          <a:xfrm>
            <a:off x="3884613" y="8685213"/>
            <a:ext cx="2971800" cy="457200"/>
          </a:xfrm>
          <a:prstGeom prst="rect">
            <a:avLst/>
          </a:prstGeom>
          <a:noFill/>
          <a:ln w="9525">
            <a:noFill/>
          </a:ln>
        </p:spPr>
        <p:txBody>
          <a:bodyPr anchor="b"/>
          <a:lstStyle>
            <a:lvl1pPr algn="r">
              <a:defRPr sz="1200" b="0" noProof="1">
                <a:cs typeface="+mn-ea"/>
              </a:defRPr>
            </a:lvl1pPr>
          </a:lstStyle>
          <a:p>
            <a:fld id="{9D927995-161D-4CC6-85B8-5719B2F4DB4D}" type="slidenum">
              <a:rPr lang="zh-CN" altLang="en-US"/>
              <a:t/>
            </a:fld>
            <a:endParaRPr lang="zh-CN" altLang="en-US">
              <a:cs typeface="+mn-cs"/>
            </a:endParaRP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1pPr>
    <a:lvl2pPr marL="457200" lvl="1"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2pPr>
    <a:lvl3pPr marL="914400" lvl="2"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3pPr>
    <a:lvl4pPr marL="1371600" lvl="3"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4pPr>
    <a:lvl5pPr marL="1828800" lvl="4"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115.xml"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66.xml" /><Relationship Id="rId2" Type="http://schemas.openxmlformats.org/officeDocument/2006/relationships/notesMaster" Target="../notesMasters/notesMaster1.xml" /><Relationship Id="rId3" Type="http://schemas.openxmlformats.org/officeDocument/2006/relationships/tags" Target="../tags/tag375.xml" /><Relationship Id="rId4" Type="http://schemas.openxmlformats.org/officeDocument/2006/relationships/tags" Target="../tags/tag376.xml" /><Relationship Id="rId5" Type="http://schemas.openxmlformats.org/officeDocument/2006/relationships/tags" Target="../tags/tag377.xml" /><Relationship Id="rId6" Type="http://schemas.openxmlformats.org/officeDocument/2006/relationships/tags" Target="../tags/tag378.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67.xml" /><Relationship Id="rId2" Type="http://schemas.openxmlformats.org/officeDocument/2006/relationships/notesMaster" Target="../notesMasters/notesMaster1.xml" /><Relationship Id="rId3" Type="http://schemas.openxmlformats.org/officeDocument/2006/relationships/tags" Target="../tags/tag383.xml" /><Relationship Id="rId4" Type="http://schemas.openxmlformats.org/officeDocument/2006/relationships/tags" Target="../tags/tag384.xml" /><Relationship Id="rId5" Type="http://schemas.openxmlformats.org/officeDocument/2006/relationships/tags" Target="../tags/tag385.xml" /><Relationship Id="rId6" Type="http://schemas.openxmlformats.org/officeDocument/2006/relationships/tags" Target="../tags/tag386.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68.xml" /><Relationship Id="rId2" Type="http://schemas.openxmlformats.org/officeDocument/2006/relationships/notesMaster" Target="../notesMasters/notesMaster1.xml" /><Relationship Id="rId3" Type="http://schemas.openxmlformats.org/officeDocument/2006/relationships/tags" Target="../tags/tag391.xml" /><Relationship Id="rId4" Type="http://schemas.openxmlformats.org/officeDocument/2006/relationships/tags" Target="../tags/tag392.xml" /><Relationship Id="rId5" Type="http://schemas.openxmlformats.org/officeDocument/2006/relationships/tags" Target="../tags/tag393.xml" /><Relationship Id="rId6" Type="http://schemas.openxmlformats.org/officeDocument/2006/relationships/tags" Target="../tags/tag394.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69.xml" /><Relationship Id="rId2" Type="http://schemas.openxmlformats.org/officeDocument/2006/relationships/notesMaster" Target="../notesMasters/notesMaster1.xml" /><Relationship Id="rId3" Type="http://schemas.openxmlformats.org/officeDocument/2006/relationships/tags" Target="../tags/tag402.xml" /><Relationship Id="rId4" Type="http://schemas.openxmlformats.org/officeDocument/2006/relationships/tags" Target="../tags/tag403.xml" /><Relationship Id="rId5" Type="http://schemas.openxmlformats.org/officeDocument/2006/relationships/tags" Target="../tags/tag404.xml" /><Relationship Id="rId6" Type="http://schemas.openxmlformats.org/officeDocument/2006/relationships/tags" Target="../tags/tag405.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70.xml" /><Relationship Id="rId2" Type="http://schemas.openxmlformats.org/officeDocument/2006/relationships/notesMaster" Target="../notesMasters/notesMaster1.xml" /><Relationship Id="rId3" Type="http://schemas.openxmlformats.org/officeDocument/2006/relationships/tags" Target="../tags/tag422.xml" /><Relationship Id="rId4" Type="http://schemas.openxmlformats.org/officeDocument/2006/relationships/tags" Target="../tags/tag423.xml" /><Relationship Id="rId5" Type="http://schemas.openxmlformats.org/officeDocument/2006/relationships/tags" Target="../tags/tag424.xml" /><Relationship Id="rId6" Type="http://schemas.openxmlformats.org/officeDocument/2006/relationships/tags" Target="../tags/tag425.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tags" Target="../tags/tag272.xml" /><Relationship Id="rId6" Type="http://schemas.openxmlformats.org/officeDocument/2006/relationships/tags" Target="../tags/tag273.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tags" Target="../tags/tag278.xml" /><Relationship Id="rId6" Type="http://schemas.openxmlformats.org/officeDocument/2006/relationships/tags" Target="../tags/tag279.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 Id="rId3" Type="http://schemas.openxmlformats.org/officeDocument/2006/relationships/tags" Target="../tags/tag291.xml" /><Relationship Id="rId4" Type="http://schemas.openxmlformats.org/officeDocument/2006/relationships/tags" Target="../tags/tag292.xml" /><Relationship Id="rId5" Type="http://schemas.openxmlformats.org/officeDocument/2006/relationships/tags" Target="../tags/tag293.xml" /><Relationship Id="rId6" Type="http://schemas.openxmlformats.org/officeDocument/2006/relationships/tags" Target="../tags/tag294.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2.xml" /><Relationship Id="rId2" Type="http://schemas.openxmlformats.org/officeDocument/2006/relationships/notesMaster" Target="../notesMasters/notesMaster1.xml" /><Relationship Id="rId3" Type="http://schemas.openxmlformats.org/officeDocument/2006/relationships/tags" Target="../tags/tag334.xml" /><Relationship Id="rId4" Type="http://schemas.openxmlformats.org/officeDocument/2006/relationships/tags" Target="../tags/tag335.xml" /><Relationship Id="rId5" Type="http://schemas.openxmlformats.org/officeDocument/2006/relationships/tags" Target="../tags/tag336.xml" /><Relationship Id="rId6" Type="http://schemas.openxmlformats.org/officeDocument/2006/relationships/tags" Target="../tags/tag337.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63.xml" /><Relationship Id="rId2" Type="http://schemas.openxmlformats.org/officeDocument/2006/relationships/notesMaster" Target="../notesMasters/notesMaster1.xml" /><Relationship Id="rId3" Type="http://schemas.openxmlformats.org/officeDocument/2006/relationships/tags" Target="../tags/tag350.xml" /><Relationship Id="rId4" Type="http://schemas.openxmlformats.org/officeDocument/2006/relationships/tags" Target="../tags/tag351.xml" /><Relationship Id="rId5" Type="http://schemas.openxmlformats.org/officeDocument/2006/relationships/tags" Target="../tags/tag352.xml" /><Relationship Id="rId6" Type="http://schemas.openxmlformats.org/officeDocument/2006/relationships/tags" Target="../tags/tag353.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 Id="rId3" Type="http://schemas.openxmlformats.org/officeDocument/2006/relationships/tags" Target="../tags/tag359.xml" /><Relationship Id="rId4" Type="http://schemas.openxmlformats.org/officeDocument/2006/relationships/tags" Target="../tags/tag360.xml" /><Relationship Id="rId5" Type="http://schemas.openxmlformats.org/officeDocument/2006/relationships/tags" Target="../tags/tag361.xml" /><Relationship Id="rId6" Type="http://schemas.openxmlformats.org/officeDocument/2006/relationships/tags" Target="../tags/tag362.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65.xml" /><Relationship Id="rId2" Type="http://schemas.openxmlformats.org/officeDocument/2006/relationships/notesMaster" Target="../notesMasters/notesMaster1.xml" /><Relationship Id="rId3" Type="http://schemas.openxmlformats.org/officeDocument/2006/relationships/tags" Target="../tags/tag367.xml" /><Relationship Id="rId4" Type="http://schemas.openxmlformats.org/officeDocument/2006/relationships/tags" Target="../tags/tag368.xml" /><Relationship Id="rId5" Type="http://schemas.openxmlformats.org/officeDocument/2006/relationships/tags" Target="../tags/tag369.xml" /><Relationship Id="rId6" Type="http://schemas.openxmlformats.org/officeDocument/2006/relationships/tags" Target="../tags/tag370.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12289" name="幻灯片图像占位符 203777"/>
          <p:cNvSpPr>
            <a:spLocks noRot="1" noChangeArrowheads="1" noTextEdit="1"/>
          </p:cNvSpPr>
          <p:nvPr>
            <p:ph type="sldImg" idx="4294967295"/>
            <p:custDataLst>
              <p:tags r:id="rId4"/>
            </p:custDataLst>
          </p:nvPr>
        </p:nvSpPr>
        <p:spPr/>
      </p:sp>
      <p:sp>
        <p:nvSpPr>
          <p:cNvPr id="12290" name="文本占位符 203778"/>
          <p:cNvSpPr>
            <a:spLocks noGrp="1" noChangeArrowheads="1"/>
          </p:cNvSpPr>
          <p:nvPr>
            <p:ph type="body" idx="6"/>
            <p:custDataLst>
              <p:tags r:id="rId5"/>
            </p:custDataLst>
          </p:nvPr>
        </p:nvSpPr>
        <p:spPr/>
        <p:txBody>
          <a:bodyPr/>
          <a:lstStyle/>
          <a:p>
            <a:endParaRPr lang="zh-CN" altLang="en-US"/>
          </a:p>
        </p:txBody>
      </p:sp>
      <p:sp>
        <p:nvSpPr>
          <p:cNvPr id="12291"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fld id="{DFBA8D4E-BA01-43B1-8325-EF0470B71BFC}" type="slidenum">
              <a:rPr lang="zh-CN" altLang="en-US" b="0" smtClean="0"/>
              <a:t>8</a:t>
            </a:fld>
            <a:endParaRPr lang="zh-CN" altLang="en-US" b="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100353" name="幻灯片图像占位符 238593"/>
          <p:cNvSpPr>
            <a:spLocks noRot="1" noChangeArrowheads="1" noTextEdit="1"/>
          </p:cNvSpPr>
          <p:nvPr>
            <p:ph type="sldImg" idx="4294967295"/>
            <p:custDataLst>
              <p:tags r:id="rId4"/>
            </p:custDataLst>
          </p:nvPr>
        </p:nvSpPr>
        <p:spPr/>
      </p:sp>
      <p:sp>
        <p:nvSpPr>
          <p:cNvPr id="100354" name="文本占位符 238594"/>
          <p:cNvSpPr>
            <a:spLocks noGrp="1" noChangeArrowheads="1"/>
          </p:cNvSpPr>
          <p:nvPr>
            <p:ph type="body" idx="6"/>
            <p:custDataLst>
              <p:tags r:id="rId5"/>
            </p:custDataLst>
          </p:nvPr>
        </p:nvSpPr>
        <p:spPr/>
        <p:txBody>
          <a:bodyPr/>
          <a:lstStyle/>
          <a:p>
            <a:endParaRPr lang="zh-CN" altLang="en-US"/>
          </a:p>
        </p:txBody>
      </p:sp>
      <p:sp>
        <p:nvSpPr>
          <p:cNvPr id="100355"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fld id="{DE96323F-AD56-4FD0-89CB-A581AEB47B59}" type="slidenum">
              <a:rPr lang="zh-CN" altLang="en-US" b="0" smtClean="0"/>
              <a:t>66</a:t>
            </a:fld>
            <a:endParaRPr lang="zh-CN" altLang="en-US" b="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102401" name="幻灯片图像占位符 239617"/>
          <p:cNvSpPr>
            <a:spLocks noRot="1" noChangeArrowheads="1" noTextEdit="1"/>
          </p:cNvSpPr>
          <p:nvPr>
            <p:ph type="sldImg" idx="4294967295"/>
            <p:custDataLst>
              <p:tags r:id="rId4"/>
            </p:custDataLst>
          </p:nvPr>
        </p:nvSpPr>
        <p:spPr/>
      </p:sp>
      <p:sp>
        <p:nvSpPr>
          <p:cNvPr id="102402" name="文本占位符 239618"/>
          <p:cNvSpPr>
            <a:spLocks noGrp="1" noChangeArrowheads="1"/>
          </p:cNvSpPr>
          <p:nvPr>
            <p:ph type="body" idx="6"/>
            <p:custDataLst>
              <p:tags r:id="rId5"/>
            </p:custDataLst>
          </p:nvPr>
        </p:nvSpPr>
        <p:spPr/>
        <p:txBody>
          <a:bodyPr/>
          <a:lstStyle/>
          <a:p>
            <a:endParaRPr lang="zh-CN" altLang="en-US"/>
          </a:p>
        </p:txBody>
      </p:sp>
      <p:sp>
        <p:nvSpPr>
          <p:cNvPr id="102403"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fld id="{B4F055D7-0763-4535-8D73-3CB4B541B810}" type="slidenum">
              <a:rPr lang="zh-CN" altLang="en-US" b="0" smtClean="0"/>
              <a:t>67</a:t>
            </a:fld>
            <a:endParaRPr lang="zh-CN" altLang="en-US" b="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106497" name="幻灯片图像占位符 241665"/>
          <p:cNvSpPr>
            <a:spLocks noRot="1" noChangeArrowheads="1" noTextEdit="1"/>
          </p:cNvSpPr>
          <p:nvPr>
            <p:ph type="sldImg" idx="4294967295"/>
            <p:custDataLst>
              <p:tags r:id="rId4"/>
            </p:custDataLst>
          </p:nvPr>
        </p:nvSpPr>
        <p:spPr/>
      </p:sp>
      <p:sp>
        <p:nvSpPr>
          <p:cNvPr id="106498" name="文本占位符 241666"/>
          <p:cNvSpPr>
            <a:spLocks noGrp="1" noChangeArrowheads="1"/>
          </p:cNvSpPr>
          <p:nvPr>
            <p:ph type="body" idx="6"/>
            <p:custDataLst>
              <p:tags r:id="rId5"/>
            </p:custDataLst>
          </p:nvPr>
        </p:nvSpPr>
        <p:spPr/>
        <p:txBody>
          <a:bodyPr/>
          <a:lstStyle/>
          <a:p>
            <a:endParaRPr lang="zh-CN" altLang="en-US"/>
          </a:p>
        </p:txBody>
      </p:sp>
      <p:sp>
        <p:nvSpPr>
          <p:cNvPr id="106499"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fld id="{FEE21A64-F23C-447E-BA0A-B96F66E963B8}" type="slidenum">
              <a:rPr lang="zh-CN" altLang="en-US" b="0" smtClean="0"/>
              <a:t>68</a:t>
            </a:fld>
            <a:endParaRPr lang="zh-CN" altLang="en-US" b="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108545" name="幻灯片图像占位符 242689"/>
          <p:cNvSpPr>
            <a:spLocks noRot="1" noChangeArrowheads="1" noTextEdit="1"/>
          </p:cNvSpPr>
          <p:nvPr>
            <p:ph type="sldImg" idx="4294967295"/>
            <p:custDataLst>
              <p:tags r:id="rId4"/>
            </p:custDataLst>
          </p:nvPr>
        </p:nvSpPr>
        <p:spPr/>
      </p:sp>
      <p:sp>
        <p:nvSpPr>
          <p:cNvPr id="108546" name="文本占位符 242690"/>
          <p:cNvSpPr>
            <a:spLocks noGrp="1" noChangeArrowheads="1"/>
          </p:cNvSpPr>
          <p:nvPr>
            <p:ph type="body" idx="6"/>
            <p:custDataLst>
              <p:tags r:id="rId5"/>
            </p:custDataLst>
          </p:nvPr>
        </p:nvSpPr>
        <p:spPr/>
        <p:txBody>
          <a:bodyPr/>
          <a:lstStyle/>
          <a:p>
            <a:endParaRPr lang="zh-CN" altLang="en-US"/>
          </a:p>
        </p:txBody>
      </p:sp>
      <p:sp>
        <p:nvSpPr>
          <p:cNvPr id="108547"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fld id="{2FDFEBB3-C6A2-42AF-AFA6-4F72F1C67751}" type="slidenum">
              <a:rPr lang="zh-CN" altLang="en-US" b="0" smtClean="0"/>
              <a:t>69</a:t>
            </a:fld>
            <a:endParaRPr lang="zh-CN" altLang="en-US" b="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110593" name="幻灯片图像占位符 243713"/>
          <p:cNvSpPr>
            <a:spLocks noRot="1" noChangeArrowheads="1" noTextEdit="1"/>
          </p:cNvSpPr>
          <p:nvPr>
            <p:ph type="sldImg" idx="4294967295"/>
            <p:custDataLst>
              <p:tags r:id="rId4"/>
            </p:custDataLst>
          </p:nvPr>
        </p:nvSpPr>
        <p:spPr/>
      </p:sp>
      <p:sp>
        <p:nvSpPr>
          <p:cNvPr id="110594" name="文本占位符 243714"/>
          <p:cNvSpPr>
            <a:spLocks noGrp="1" noChangeArrowheads="1"/>
          </p:cNvSpPr>
          <p:nvPr>
            <p:ph type="body" idx="6"/>
            <p:custDataLst>
              <p:tags r:id="rId5"/>
            </p:custDataLst>
          </p:nvPr>
        </p:nvSpPr>
        <p:spPr/>
        <p:txBody>
          <a:bodyPr/>
          <a:lstStyle/>
          <a:p>
            <a:endParaRPr lang="zh-CN" altLang="en-US"/>
          </a:p>
        </p:txBody>
      </p:sp>
      <p:sp>
        <p:nvSpPr>
          <p:cNvPr id="110595"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fld id="{3F39FA62-0EC3-4CD9-A073-C3B4FD03DC25}" type="slidenum">
              <a:rPr lang="zh-CN" altLang="en-US" b="0" smtClean="0"/>
              <a:t>70</a:t>
            </a:fld>
            <a:endParaRPr lang="zh-CN" altLang="en-US" b="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14337" name="幻灯片图像占位符 204801"/>
          <p:cNvSpPr>
            <a:spLocks noRot="1" noChangeArrowheads="1" noTextEdit="1"/>
          </p:cNvSpPr>
          <p:nvPr>
            <p:ph type="sldImg" idx="4294967295"/>
            <p:custDataLst>
              <p:tags r:id="rId4"/>
            </p:custDataLst>
          </p:nvPr>
        </p:nvSpPr>
        <p:spPr/>
      </p:sp>
      <p:sp>
        <p:nvSpPr>
          <p:cNvPr id="14338" name="文本占位符 204802"/>
          <p:cNvSpPr>
            <a:spLocks noGrp="1" noChangeArrowheads="1"/>
          </p:cNvSpPr>
          <p:nvPr>
            <p:ph type="body" idx="6"/>
            <p:custDataLst>
              <p:tags r:id="rId5"/>
            </p:custDataLst>
          </p:nvPr>
        </p:nvSpPr>
        <p:spPr/>
        <p:txBody>
          <a:bodyPr/>
          <a:lstStyle/>
          <a:p>
            <a:endParaRPr lang="zh-CN" altLang="en-US"/>
          </a:p>
        </p:txBody>
      </p:sp>
      <p:sp>
        <p:nvSpPr>
          <p:cNvPr id="14339"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fld id="{8FC285BE-5208-4CE5-9EF1-5777BD986385}" type="slidenum">
              <a:rPr lang="zh-CN" altLang="en-US" b="0" smtClean="0"/>
              <a:t>10</a:t>
            </a:fld>
            <a:endParaRPr lang="zh-CN" altLang="en-US" b="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38913" name="幻灯片图像占位符 210945"/>
          <p:cNvSpPr>
            <a:spLocks noRot="1" noChangeArrowheads="1" noTextEdit="1"/>
          </p:cNvSpPr>
          <p:nvPr>
            <p:ph type="sldImg" idx="4294967295"/>
            <p:custDataLst>
              <p:tags r:id="rId4"/>
            </p:custDataLst>
          </p:nvPr>
        </p:nvSpPr>
        <p:spPr/>
      </p:sp>
      <p:sp>
        <p:nvSpPr>
          <p:cNvPr id="38914" name="文本占位符 210946"/>
          <p:cNvSpPr>
            <a:spLocks noGrp="1" noChangeArrowheads="1"/>
          </p:cNvSpPr>
          <p:nvPr>
            <p:ph type="body" idx="6"/>
            <p:custDataLst>
              <p:tags r:id="rId5"/>
            </p:custDataLst>
          </p:nvPr>
        </p:nvSpPr>
        <p:spPr/>
        <p:txBody>
          <a:bodyPr/>
          <a:lstStyle/>
          <a:p>
            <a:endParaRPr lang="zh-CN" altLang="en-US"/>
          </a:p>
        </p:txBody>
      </p:sp>
      <p:sp>
        <p:nvSpPr>
          <p:cNvPr id="38915"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fld id="{A62A0D03-60E3-4523-B562-A0E599D8479F}" type="slidenum">
              <a:rPr lang="zh-CN" altLang="en-US" b="0" smtClean="0"/>
              <a:t>47</a:t>
            </a:fld>
            <a:endParaRPr lang="zh-CN" altLang="en-US" b="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40961" name="幻灯片图像占位符 211969"/>
          <p:cNvSpPr>
            <a:spLocks noRot="1" noChangeArrowheads="1" noTextEdit="1"/>
          </p:cNvSpPr>
          <p:nvPr>
            <p:ph type="sldImg" idx="4294967295"/>
            <p:custDataLst>
              <p:tags r:id="rId4"/>
            </p:custDataLst>
          </p:nvPr>
        </p:nvSpPr>
        <p:spPr/>
      </p:sp>
      <p:sp>
        <p:nvSpPr>
          <p:cNvPr id="40962" name="文本占位符 211970"/>
          <p:cNvSpPr>
            <a:spLocks noGrp="1" noChangeArrowheads="1"/>
          </p:cNvSpPr>
          <p:nvPr>
            <p:ph type="body" idx="6"/>
            <p:custDataLst>
              <p:tags r:id="rId5"/>
            </p:custDataLst>
          </p:nvPr>
        </p:nvSpPr>
        <p:spPr/>
        <p:txBody>
          <a:bodyPr/>
          <a:lstStyle/>
          <a:p>
            <a:endParaRPr lang="zh-CN" altLang="en-US"/>
          </a:p>
        </p:txBody>
      </p:sp>
      <p:sp>
        <p:nvSpPr>
          <p:cNvPr id="40963"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fld id="{8E6604E6-B561-444E-A80B-B12DD6BFE4DD}" type="slidenum">
              <a:rPr lang="zh-CN" altLang="en-US" b="0" smtClean="0"/>
              <a:t>48</a:t>
            </a:fld>
            <a:endParaRPr lang="zh-CN" altLang="en-US" b="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43009" name="幻灯片图像占位符 212993"/>
          <p:cNvSpPr>
            <a:spLocks noRot="1" noChangeArrowheads="1" noTextEdit="1"/>
          </p:cNvSpPr>
          <p:nvPr>
            <p:ph type="sldImg" idx="4294967295"/>
            <p:custDataLst>
              <p:tags r:id="rId4"/>
            </p:custDataLst>
          </p:nvPr>
        </p:nvSpPr>
        <p:spPr/>
      </p:sp>
      <p:sp>
        <p:nvSpPr>
          <p:cNvPr id="43010" name="文本占位符 212994"/>
          <p:cNvSpPr>
            <a:spLocks noGrp="1" noChangeArrowheads="1"/>
          </p:cNvSpPr>
          <p:nvPr>
            <p:ph type="body" idx="6"/>
            <p:custDataLst>
              <p:tags r:id="rId5"/>
            </p:custDataLst>
          </p:nvPr>
        </p:nvSpPr>
        <p:spPr/>
        <p:txBody>
          <a:bodyPr/>
          <a:lstStyle/>
          <a:p>
            <a:endParaRPr lang="zh-CN" altLang="en-US"/>
          </a:p>
        </p:txBody>
      </p:sp>
      <p:sp>
        <p:nvSpPr>
          <p:cNvPr id="43011"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fld id="{84C2D4B5-7668-402B-BE1A-4758EA155650}" type="slidenum">
              <a:rPr lang="zh-CN" altLang="en-US" b="0" smtClean="0"/>
              <a:t>49</a:t>
            </a:fld>
            <a:endParaRPr lang="zh-CN" altLang="en-US" b="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92161" name="幻灯片图像占位符 234497"/>
          <p:cNvSpPr>
            <a:spLocks noRot="1" noChangeArrowheads="1" noTextEdit="1"/>
          </p:cNvSpPr>
          <p:nvPr>
            <p:ph type="sldImg" idx="4294967295"/>
            <p:custDataLst>
              <p:tags r:id="rId4"/>
            </p:custDataLst>
          </p:nvPr>
        </p:nvSpPr>
        <p:spPr/>
      </p:sp>
      <p:sp>
        <p:nvSpPr>
          <p:cNvPr id="92162" name="文本占位符 234498"/>
          <p:cNvSpPr>
            <a:spLocks noGrp="1" noChangeArrowheads="1"/>
          </p:cNvSpPr>
          <p:nvPr>
            <p:ph type="body" idx="6"/>
            <p:custDataLst>
              <p:tags r:id="rId5"/>
            </p:custDataLst>
          </p:nvPr>
        </p:nvSpPr>
        <p:spPr/>
        <p:txBody>
          <a:bodyPr/>
          <a:lstStyle/>
          <a:p>
            <a:endParaRPr lang="zh-CN" altLang="en-US"/>
          </a:p>
        </p:txBody>
      </p:sp>
      <p:sp>
        <p:nvSpPr>
          <p:cNvPr id="92163"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fld id="{14C086B6-3F70-443D-B7DF-011F7C583FD4}" type="slidenum">
              <a:rPr lang="zh-CN" altLang="en-US" b="0" smtClean="0"/>
              <a:t>62</a:t>
            </a:fld>
            <a:endParaRPr lang="zh-CN" altLang="en-US" b="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94209" name="幻灯片图像占位符 235521"/>
          <p:cNvSpPr>
            <a:spLocks noRot="1" noChangeArrowheads="1" noTextEdit="1"/>
          </p:cNvSpPr>
          <p:nvPr>
            <p:ph type="sldImg" idx="4294967295"/>
            <p:custDataLst>
              <p:tags r:id="rId4"/>
            </p:custDataLst>
          </p:nvPr>
        </p:nvSpPr>
        <p:spPr/>
      </p:sp>
      <p:sp>
        <p:nvSpPr>
          <p:cNvPr id="94210" name="文本占位符 235522"/>
          <p:cNvSpPr>
            <a:spLocks noGrp="1" noChangeArrowheads="1"/>
          </p:cNvSpPr>
          <p:nvPr>
            <p:ph type="body" idx="6"/>
            <p:custDataLst>
              <p:tags r:id="rId5"/>
            </p:custDataLst>
          </p:nvPr>
        </p:nvSpPr>
        <p:spPr/>
        <p:txBody>
          <a:bodyPr/>
          <a:lstStyle/>
          <a:p>
            <a:endParaRPr lang="zh-CN" altLang="en-US"/>
          </a:p>
        </p:txBody>
      </p:sp>
      <p:sp>
        <p:nvSpPr>
          <p:cNvPr id="94211"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fld id="{F29A3B45-83A2-466F-8C96-A5304B3256FE}" type="slidenum">
              <a:rPr lang="zh-CN" altLang="en-US" b="0" smtClean="0"/>
              <a:t>63</a:t>
            </a:fld>
            <a:endParaRPr lang="zh-CN" altLang="en-US" b="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96257" name="幻灯片图像占位符 236545"/>
          <p:cNvSpPr>
            <a:spLocks noRot="1" noChangeArrowheads="1" noTextEdit="1"/>
          </p:cNvSpPr>
          <p:nvPr>
            <p:ph type="sldImg" idx="4294967295"/>
            <p:custDataLst>
              <p:tags r:id="rId4"/>
            </p:custDataLst>
          </p:nvPr>
        </p:nvSpPr>
        <p:spPr/>
      </p:sp>
      <p:sp>
        <p:nvSpPr>
          <p:cNvPr id="96258" name="文本占位符 236546"/>
          <p:cNvSpPr>
            <a:spLocks noGrp="1" noChangeArrowheads="1"/>
          </p:cNvSpPr>
          <p:nvPr>
            <p:ph type="body" idx="6"/>
            <p:custDataLst>
              <p:tags r:id="rId5"/>
            </p:custDataLst>
          </p:nvPr>
        </p:nvSpPr>
        <p:spPr/>
        <p:txBody>
          <a:bodyPr/>
          <a:lstStyle/>
          <a:p>
            <a:endParaRPr lang="zh-CN" altLang="en-US"/>
          </a:p>
        </p:txBody>
      </p:sp>
      <p:sp>
        <p:nvSpPr>
          <p:cNvPr id="96259"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fld id="{90831BFB-62B0-47B9-9842-952F620F6834}" type="slidenum">
              <a:rPr lang="zh-CN" altLang="en-US" b="0" smtClean="0"/>
              <a:t>64</a:t>
            </a:fld>
            <a:endParaRPr lang="zh-CN" altLang="en-US" b="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98305" name="幻灯片图像占位符 237569"/>
          <p:cNvSpPr>
            <a:spLocks noRot="1" noChangeArrowheads="1" noTextEdit="1"/>
          </p:cNvSpPr>
          <p:nvPr>
            <p:ph type="sldImg" idx="4294967295"/>
            <p:custDataLst>
              <p:tags r:id="rId4"/>
            </p:custDataLst>
          </p:nvPr>
        </p:nvSpPr>
        <p:spPr/>
      </p:sp>
      <p:sp>
        <p:nvSpPr>
          <p:cNvPr id="98306" name="文本占位符 237570"/>
          <p:cNvSpPr>
            <a:spLocks noGrp="1" noChangeArrowheads="1"/>
          </p:cNvSpPr>
          <p:nvPr>
            <p:ph type="body" idx="6"/>
            <p:custDataLst>
              <p:tags r:id="rId5"/>
            </p:custDataLst>
          </p:nvPr>
        </p:nvSpPr>
        <p:spPr/>
        <p:txBody>
          <a:bodyPr/>
          <a:lstStyle/>
          <a:p>
            <a:endParaRPr lang="zh-CN" altLang="en-US"/>
          </a:p>
        </p:txBody>
      </p:sp>
      <p:sp>
        <p:nvSpPr>
          <p:cNvPr id="98307"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fld id="{A0087914-EBB8-49B8-9ABB-24D0520A72F3}" type="slidenum">
              <a:rPr lang="zh-CN" altLang="en-US" b="0" smtClean="0"/>
              <a:t>65</a:t>
            </a:fld>
            <a:endParaRPr lang="zh-CN" altLang="en-US" b="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tags" Target="../tags/tag75.xml" /><Relationship Id="rId7" Type="http://schemas.openxmlformats.org/officeDocument/2006/relationships/tags" Target="../tags/tag76.xml" /><Relationship Id="rId8"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showMasterPhAnim="0" type="title">
  <p:cSld name="标题幻灯片">
    <p:spTree>
      <p:nvGrpSpPr>
        <p:cNvPr id="1" name=""/>
        <p:cNvGrpSpPr/>
        <p:nvPr>
          <p:custDataLst>
            <p:tags r:id="rId1"/>
          </p:custDataLst>
        </p:nvPr>
      </p:nvGrpSpPr>
      <p:grpSpPr>
        <a:xfrm>
          <a:off x="0" y="0"/>
          <a:ext cx="0" cy="0"/>
        </a:xfrm>
      </p:grpSpPr>
      <p:sp>
        <p:nvSpPr>
          <p:cNvPr id="264194" name="标题 264193"/>
          <p:cNvSpPr>
            <a:spLocks noGrp="1" noRot="1"/>
          </p:cNvSpPr>
          <p:nvPr>
            <p:ph type="ctrTitle"/>
            <p:custDataLst>
              <p:tags r:id="rId2"/>
            </p:custDataLst>
          </p:nvPr>
        </p:nvSpPr>
        <p:spPr>
          <a:xfrm>
            <a:off x="685800" y="2286000"/>
            <a:ext cx="7772400" cy="1143000"/>
          </a:xfrm>
          <a:prstGeom prst="rect">
            <a:avLst/>
          </a:prstGeom>
          <a:noFill/>
          <a:ln w="9525">
            <a:noFill/>
          </a:ln>
        </p:spPr>
        <p:txBody>
          <a:bodyPr/>
          <a:lstStyle>
            <a:lvl1pPr lvl="0">
              <a:defRPr/>
            </a:lvl1pPr>
          </a:lstStyle>
          <a:p>
            <a:pPr lvl="0"/>
            <a:r>
              <a:rPr lang="zh-CN" altLang="en-US" noProof="1"/>
              <a:t>单击此处编辑母版标题样式</a:t>
            </a:r>
          </a:p>
        </p:txBody>
      </p:sp>
      <p:sp>
        <p:nvSpPr>
          <p:cNvPr id="264195" name="副标题 264194"/>
          <p:cNvSpPr>
            <a:spLocks noGrp="1" noRot="1"/>
          </p:cNvSpPr>
          <p:nvPr>
            <p:ph type="subTitle" idx="1"/>
            <p:custDataLst>
              <p:tags r:id="rId3"/>
            </p:custDataLst>
          </p:nvPr>
        </p:nvSpPr>
        <p:spPr>
          <a:xfrm>
            <a:off x="1371600" y="3886200"/>
            <a:ext cx="6400800" cy="1752600"/>
          </a:xfrm>
          <a:prstGeom prst="rect">
            <a:avLst/>
          </a:prstGeom>
          <a:noFill/>
          <a:ln w="9525">
            <a:noFill/>
          </a:ln>
        </p:spPr>
        <p:txBody>
          <a:bodyPr/>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noProof="1"/>
              <a:t>单击此处编辑母版副标题样式</a:t>
            </a:r>
          </a:p>
        </p:txBody>
      </p:sp>
      <p:sp>
        <p:nvSpPr>
          <p:cNvPr id="4" name="日期占位符 264195"/>
          <p:cNvSpPr>
            <a:spLocks noGrp="1"/>
          </p:cNvSpPr>
          <p:nvPr>
            <p:ph type="dt" sz="half" idx="10"/>
            <p:custDataLst>
              <p:tags r:id="rId4"/>
            </p:custDataLst>
          </p:nvPr>
        </p:nvSpPr>
        <p:spPr/>
        <p:txBody>
          <a:bodyPr anchor="t"/>
          <a:lstStyle>
            <a:lvl1pPr>
              <a:defRPr/>
            </a:lvl1pPr>
          </a:lstStyle>
          <a:p>
            <a:endParaRPr lang="zh-CN" altLang="en-US"/>
          </a:p>
        </p:txBody>
      </p:sp>
      <p:sp>
        <p:nvSpPr>
          <p:cNvPr id="5" name="页脚占位符 264196"/>
          <p:cNvSpPr>
            <a:spLocks noGrp="1"/>
          </p:cNvSpPr>
          <p:nvPr>
            <p:ph type="ftr" sz="quarter" idx="11"/>
            <p:custDataLst>
              <p:tags r:id="rId5"/>
            </p:custDataLst>
          </p:nvPr>
        </p:nvSpPr>
        <p:spPr/>
        <p:txBody>
          <a:bodyPr anchor="t"/>
          <a:lstStyle>
            <a:lvl1pPr>
              <a:defRPr/>
            </a:lvl1pPr>
          </a:lstStyle>
          <a:p>
            <a:endParaRPr lang="zh-CN" altLang="en-US"/>
          </a:p>
        </p:txBody>
      </p:sp>
      <p:sp>
        <p:nvSpPr>
          <p:cNvPr id="6" name="灯片编号占位符 264197"/>
          <p:cNvSpPr>
            <a:spLocks noGrp="1"/>
          </p:cNvSpPr>
          <p:nvPr>
            <p:ph type="sldNum" sz="quarter" idx="12"/>
            <p:custDataLst>
              <p:tags r:id="rId6"/>
            </p:custDataLst>
          </p:nvPr>
        </p:nvSpPr>
        <p:spPr/>
        <p:txBody>
          <a:bodyPr anchor="t"/>
          <a:lstStyle>
            <a:lvl1pPr>
              <a:defRPr/>
            </a:lvl1pPr>
          </a:lstStyle>
          <a:p>
            <a:fld id="{842AB2F2-3E88-48FD-888C-9AD2B72A5332}" type="slidenum">
              <a:rPr lang="zh-CN" altLang="en-US"/>
              <a:t/>
            </a:fld>
            <a:endParaRPr lang="zh-CN" altLang="en-US"/>
          </a:p>
        </p:txBody>
      </p:sp>
    </p:spTree>
  </p:cSld>
  <p:clrMapOvr>
    <a:masterClrMapping/>
  </p:clrMapOvr>
  <p:transition spd="med">
    <p:split/>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noProof="1"/>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263171"/>
          <p:cNvSpPr>
            <a:spLocks noGrp="1"/>
          </p:cNvSpPr>
          <p:nvPr>
            <p:ph type="dt" sz="half" idx="10"/>
            <p:custDataLst>
              <p:tags r:id="rId4"/>
            </p:custDataLst>
          </p:nvPr>
        </p:nvSpPr>
        <p:spPr/>
        <p:txBody>
          <a:bodyPr/>
          <a:lstStyle>
            <a:lvl1pPr>
              <a:defRPr/>
            </a:lvl1pPr>
          </a:lstStyle>
          <a:p>
            <a:endParaRPr lang="zh-CN" altLang="en-US"/>
          </a:p>
        </p:txBody>
      </p:sp>
      <p:sp>
        <p:nvSpPr>
          <p:cNvPr id="5" name="页脚占位符 263172"/>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263173"/>
          <p:cNvSpPr>
            <a:spLocks noGrp="1"/>
          </p:cNvSpPr>
          <p:nvPr>
            <p:ph type="sldNum" sz="quarter" idx="12"/>
            <p:custDataLst>
              <p:tags r:id="rId6"/>
            </p:custDataLst>
          </p:nvPr>
        </p:nvSpPr>
        <p:spPr/>
        <p:txBody>
          <a:bodyPr/>
          <a:lstStyle>
            <a:lvl1pPr>
              <a:defRPr/>
            </a:lvl1pPr>
          </a:lstStyle>
          <a:p>
            <a:fld id="{51D1164F-8B3A-4D7B-8C38-AE964577A0ED}" type="slidenum">
              <a:rPr lang="zh-CN" altLang="en-US"/>
              <a:t/>
            </a:fld>
            <a:endParaRPr lang="zh-CN" altLang="en-US"/>
          </a:p>
        </p:txBody>
      </p:sp>
    </p:spTree>
  </p:cSld>
  <p:clrMapOvr>
    <a:masterClrMapping/>
  </p:clrMapOvr>
  <p:transition spd="med">
    <p:split/>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707188" y="609600"/>
            <a:ext cx="2135188" cy="5489575"/>
          </a:xfrm>
        </p:spPr>
        <p:txBody>
          <a:bodyPr vert="eaVert"/>
          <a:lstStyle/>
          <a:p>
            <a:r>
              <a:rPr lang="zh-CN" altLang="en-US" noProof="1"/>
              <a:t>单击此处编辑母版标题样式</a:t>
            </a:r>
          </a:p>
        </p:txBody>
      </p:sp>
      <p:sp>
        <p:nvSpPr>
          <p:cNvPr id="3" name="竖排文字占位符 2"/>
          <p:cNvSpPr>
            <a:spLocks noGrp="1"/>
          </p:cNvSpPr>
          <p:nvPr>
            <p:ph type="body" orient="vert" idx="1"/>
            <p:custDataLst>
              <p:tags r:id="rId3"/>
            </p:custDataLst>
          </p:nvPr>
        </p:nvSpPr>
        <p:spPr>
          <a:xfrm>
            <a:off x="301625" y="609600"/>
            <a:ext cx="6281784" cy="548957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263171"/>
          <p:cNvSpPr>
            <a:spLocks noGrp="1"/>
          </p:cNvSpPr>
          <p:nvPr>
            <p:ph type="dt" sz="half" idx="10"/>
            <p:custDataLst>
              <p:tags r:id="rId4"/>
            </p:custDataLst>
          </p:nvPr>
        </p:nvSpPr>
        <p:spPr/>
        <p:txBody>
          <a:bodyPr/>
          <a:lstStyle>
            <a:lvl1pPr>
              <a:defRPr/>
            </a:lvl1pPr>
          </a:lstStyle>
          <a:p>
            <a:endParaRPr lang="zh-CN" altLang="en-US"/>
          </a:p>
        </p:txBody>
      </p:sp>
      <p:sp>
        <p:nvSpPr>
          <p:cNvPr id="5" name="页脚占位符 263172"/>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263173"/>
          <p:cNvSpPr>
            <a:spLocks noGrp="1"/>
          </p:cNvSpPr>
          <p:nvPr>
            <p:ph type="sldNum" sz="quarter" idx="12"/>
            <p:custDataLst>
              <p:tags r:id="rId6"/>
            </p:custDataLst>
          </p:nvPr>
        </p:nvSpPr>
        <p:spPr/>
        <p:txBody>
          <a:bodyPr/>
          <a:lstStyle>
            <a:lvl1pPr>
              <a:defRPr/>
            </a:lvl1pPr>
          </a:lstStyle>
          <a:p>
            <a:fld id="{D26138AC-D332-4911-BD17-75465B035D64}" type="slidenum">
              <a:rPr lang="zh-CN" altLang="en-US"/>
              <a:t/>
            </a:fld>
            <a:endParaRPr lang="zh-CN" altLang="en-US"/>
          </a:p>
        </p:txBody>
      </p:sp>
    </p:spTree>
  </p:cSld>
  <p:clrMapOvr>
    <a:masterClrMapping/>
  </p:clrMapOvr>
  <p:transition spd="med">
    <p:split/>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xAndObj">
  <p:cSld name="标题，文本与内容">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533400"/>
            <a:ext cx="8229600" cy="884238"/>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custDataLst>
              <p:tags r:id="rId3"/>
            </p:custDataLst>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000" b="0" i="0" u="none" strike="noStrike" kern="1200" cap="none" spc="0" normalizeH="0" baseline="0" noProof="0">
              <a:ln>
                <a:noFill/>
              </a:ln>
              <a:solidFill>
                <a:schemeClr val="tx1"/>
              </a:solidFill>
              <a:effectLst/>
              <a:uLnTx/>
              <a:uFillTx/>
              <a:latin typeface="Tahoma" pitchFamily="34" charset="0"/>
              <a:ea typeface="宋体"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sz="1000" b="0" i="0" u="none" strike="noStrike" kern="1200" cap="none" spc="0" normalizeH="0" baseline="0" noProof="0">
              <a:ln>
                <a:noFill/>
              </a:ln>
              <a:solidFill>
                <a:schemeClr val="tx1"/>
              </a:solidFill>
              <a:effectLst/>
              <a:uLnTx/>
              <a:uFillTx/>
              <a:latin typeface="Tahoma" pitchFamily="34" charset="0"/>
              <a:ea typeface="宋体"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zh-CN">
                <a:latin typeface="Tahoma" pitchFamily="34" charset="0"/>
              </a:rPr>
              <a:t/>
            </a:fld>
            <a:endParaRPr lang="en-US" altLang="zh-CN">
              <a:latin typeface="Tahoma" pitchFamily="34" charset="0"/>
            </a:endParaRPr>
          </a:p>
        </p:txBody>
      </p:sp>
    </p:spTree>
  </p:cSld>
  <p:clrMapOvr>
    <a:masterClrMapping/>
  </p:clrMapOvr>
  <p:transition spd="med">
    <p:split/>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noProof="1"/>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263171"/>
          <p:cNvSpPr>
            <a:spLocks noGrp="1"/>
          </p:cNvSpPr>
          <p:nvPr>
            <p:ph type="dt" sz="half" idx="10"/>
            <p:custDataLst>
              <p:tags r:id="rId4"/>
            </p:custDataLst>
          </p:nvPr>
        </p:nvSpPr>
        <p:spPr/>
        <p:txBody>
          <a:bodyPr/>
          <a:lstStyle>
            <a:lvl1pPr>
              <a:defRPr/>
            </a:lvl1pPr>
          </a:lstStyle>
          <a:p>
            <a:endParaRPr lang="zh-CN" altLang="en-US"/>
          </a:p>
        </p:txBody>
      </p:sp>
      <p:sp>
        <p:nvSpPr>
          <p:cNvPr id="5" name="页脚占位符 263172"/>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263173"/>
          <p:cNvSpPr>
            <a:spLocks noGrp="1"/>
          </p:cNvSpPr>
          <p:nvPr>
            <p:ph type="sldNum" sz="quarter" idx="12"/>
            <p:custDataLst>
              <p:tags r:id="rId6"/>
            </p:custDataLst>
          </p:nvPr>
        </p:nvSpPr>
        <p:spPr/>
        <p:txBody>
          <a:bodyPr/>
          <a:lstStyle>
            <a:lvl1pPr>
              <a:defRPr/>
            </a:lvl1pPr>
          </a:lstStyle>
          <a:p>
            <a:fld id="{C5BEEBF6-FFEC-4667-9C01-6015F360458B}" type="slidenum">
              <a:rPr lang="zh-CN" altLang="en-US"/>
              <a:t/>
            </a:fld>
            <a:endParaRPr lang="zh-CN" altLang="en-US"/>
          </a:p>
        </p:txBody>
      </p:sp>
    </p:spTree>
  </p:cSld>
  <p:clrMapOvr>
    <a:masterClrMapping/>
  </p:clrMapOvr>
  <p:transition spd="med">
    <p:split/>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3888" y="1709738"/>
            <a:ext cx="78867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custDataLst>
              <p:tags r:id="rId3"/>
            </p:custDataLst>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263171"/>
          <p:cNvSpPr>
            <a:spLocks noGrp="1"/>
          </p:cNvSpPr>
          <p:nvPr>
            <p:ph type="dt" sz="half" idx="10"/>
            <p:custDataLst>
              <p:tags r:id="rId4"/>
            </p:custDataLst>
          </p:nvPr>
        </p:nvSpPr>
        <p:spPr/>
        <p:txBody>
          <a:bodyPr/>
          <a:lstStyle>
            <a:lvl1pPr>
              <a:defRPr/>
            </a:lvl1pPr>
          </a:lstStyle>
          <a:p>
            <a:endParaRPr lang="zh-CN" altLang="en-US"/>
          </a:p>
        </p:txBody>
      </p:sp>
      <p:sp>
        <p:nvSpPr>
          <p:cNvPr id="5" name="页脚占位符 263172"/>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263173"/>
          <p:cNvSpPr>
            <a:spLocks noGrp="1"/>
          </p:cNvSpPr>
          <p:nvPr>
            <p:ph type="sldNum" sz="quarter" idx="12"/>
            <p:custDataLst>
              <p:tags r:id="rId6"/>
            </p:custDataLst>
          </p:nvPr>
        </p:nvSpPr>
        <p:spPr/>
        <p:txBody>
          <a:bodyPr/>
          <a:lstStyle>
            <a:lvl1pPr>
              <a:defRPr/>
            </a:lvl1pPr>
          </a:lstStyle>
          <a:p>
            <a:fld id="{B7E9E3B1-911E-41E6-B608-E16AD5D2D2B9}" type="slidenum">
              <a:rPr lang="zh-CN" altLang="en-US"/>
              <a:t/>
            </a:fld>
            <a:endParaRPr lang="zh-CN" altLang="en-US"/>
          </a:p>
        </p:txBody>
      </p:sp>
    </p:spTree>
  </p:cSld>
  <p:clrMapOvr>
    <a:masterClrMapping/>
  </p:clrMapOvr>
  <p:transition spd="med">
    <p:split/>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noProof="1"/>
              <a:t>单击此处编辑母版标题样式</a:t>
            </a:r>
          </a:p>
        </p:txBody>
      </p:sp>
      <p:sp>
        <p:nvSpPr>
          <p:cNvPr id="3" name="内容占位符 2"/>
          <p:cNvSpPr>
            <a:spLocks noGrp="1"/>
          </p:cNvSpPr>
          <p:nvPr>
            <p:ph sz="half" idx="1"/>
            <p:custDataLst>
              <p:tags r:id="rId3"/>
            </p:custDataLst>
          </p:nvPr>
        </p:nvSpPr>
        <p:spPr>
          <a:xfrm>
            <a:off x="301625" y="1905000"/>
            <a:ext cx="4184968" cy="419417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custDataLst>
              <p:tags r:id="rId4"/>
            </p:custDataLst>
          </p:nvPr>
        </p:nvSpPr>
        <p:spPr>
          <a:xfrm>
            <a:off x="4657408" y="1905000"/>
            <a:ext cx="4184968" cy="419417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263171"/>
          <p:cNvSpPr>
            <a:spLocks noGrp="1"/>
          </p:cNvSpPr>
          <p:nvPr>
            <p:ph type="dt" sz="half" idx="10"/>
            <p:custDataLst>
              <p:tags r:id="rId5"/>
            </p:custDataLst>
          </p:nvPr>
        </p:nvSpPr>
        <p:spPr/>
        <p:txBody>
          <a:bodyPr/>
          <a:lstStyle>
            <a:lvl1pPr>
              <a:defRPr/>
            </a:lvl1pPr>
          </a:lstStyle>
          <a:p>
            <a:endParaRPr lang="zh-CN" altLang="en-US"/>
          </a:p>
        </p:txBody>
      </p:sp>
      <p:sp>
        <p:nvSpPr>
          <p:cNvPr id="6" name="页脚占位符 263172"/>
          <p:cNvSpPr>
            <a:spLocks noGrp="1"/>
          </p:cNvSpPr>
          <p:nvPr>
            <p:ph type="ftr" sz="quarter" idx="11"/>
            <p:custDataLst>
              <p:tags r:id="rId6"/>
            </p:custDataLst>
          </p:nvPr>
        </p:nvSpPr>
        <p:spPr/>
        <p:txBody>
          <a:bodyPr/>
          <a:lstStyle>
            <a:lvl1pPr>
              <a:defRPr/>
            </a:lvl1pPr>
          </a:lstStyle>
          <a:p>
            <a:endParaRPr lang="zh-CN" altLang="en-US"/>
          </a:p>
        </p:txBody>
      </p:sp>
      <p:sp>
        <p:nvSpPr>
          <p:cNvPr id="7" name="灯片编号占位符 263173"/>
          <p:cNvSpPr>
            <a:spLocks noGrp="1"/>
          </p:cNvSpPr>
          <p:nvPr>
            <p:ph type="sldNum" sz="quarter" idx="12"/>
            <p:custDataLst>
              <p:tags r:id="rId7"/>
            </p:custDataLst>
          </p:nvPr>
        </p:nvSpPr>
        <p:spPr/>
        <p:txBody>
          <a:bodyPr/>
          <a:lstStyle>
            <a:lvl1pPr>
              <a:defRPr/>
            </a:lvl1pPr>
          </a:lstStyle>
          <a:p>
            <a:fld id="{1A7FF3E9-83A8-4B43-904B-F569713A9F4B}" type="slidenum">
              <a:rPr lang="zh-CN" altLang="en-US"/>
              <a:t/>
            </a:fld>
            <a:endParaRPr lang="zh-CN" altLang="en-US"/>
          </a:p>
        </p:txBody>
      </p:sp>
    </p:spTree>
  </p:cSld>
  <p:clrMapOvr>
    <a:masterClrMapping/>
  </p:clrMapOvr>
  <p:transition spd="med">
    <p:split/>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365125"/>
            <a:ext cx="7886700" cy="1325563"/>
          </a:xfrm>
        </p:spPr>
        <p:txBody>
          <a:bodyPr/>
          <a:lstStyle/>
          <a:p>
            <a:r>
              <a:rPr lang="zh-CN" altLang="en-US" noProof="1"/>
              <a:t>单击此处编辑母版标题样式</a:t>
            </a:r>
          </a:p>
        </p:txBody>
      </p:sp>
      <p:sp>
        <p:nvSpPr>
          <p:cNvPr id="3" name="文本占位符 2"/>
          <p:cNvSpPr>
            <a:spLocks noGrp="1"/>
          </p:cNvSpPr>
          <p:nvPr>
            <p:ph type="body" idx="1"/>
            <p:custDataLst>
              <p:tags r:id="rId3"/>
            </p:custDataLst>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4" name="内容占位符 3"/>
          <p:cNvSpPr>
            <a:spLocks noGrp="1"/>
          </p:cNvSpPr>
          <p:nvPr>
            <p:ph sz="half" idx="2"/>
            <p:custDataLst>
              <p:tags r:id="rId4"/>
            </p:custDataLst>
          </p:nvPr>
        </p:nvSpPr>
        <p:spPr>
          <a:xfrm>
            <a:off x="890081" y="2665379"/>
            <a:ext cx="3655181"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custDataLst>
              <p:tags r:id="rId5"/>
            </p:custDataLst>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6" name="内容占位符 5"/>
          <p:cNvSpPr>
            <a:spLocks noGrp="1"/>
          </p:cNvSpPr>
          <p:nvPr>
            <p:ph sz="quarter" idx="4"/>
            <p:custDataLst>
              <p:tags r:id="rId6"/>
            </p:custDataLst>
          </p:nvPr>
        </p:nvSpPr>
        <p:spPr>
          <a:xfrm>
            <a:off x="4692704" y="2665379"/>
            <a:ext cx="3673182"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263171"/>
          <p:cNvSpPr>
            <a:spLocks noGrp="1"/>
          </p:cNvSpPr>
          <p:nvPr>
            <p:ph type="dt" sz="half" idx="10"/>
            <p:custDataLst>
              <p:tags r:id="rId7"/>
            </p:custDataLst>
          </p:nvPr>
        </p:nvSpPr>
        <p:spPr/>
        <p:txBody>
          <a:bodyPr/>
          <a:lstStyle>
            <a:lvl1pPr>
              <a:defRPr/>
            </a:lvl1pPr>
          </a:lstStyle>
          <a:p>
            <a:endParaRPr lang="zh-CN" altLang="en-US"/>
          </a:p>
        </p:txBody>
      </p:sp>
      <p:sp>
        <p:nvSpPr>
          <p:cNvPr id="8" name="页脚占位符 263172"/>
          <p:cNvSpPr>
            <a:spLocks noGrp="1"/>
          </p:cNvSpPr>
          <p:nvPr>
            <p:ph type="ftr" sz="quarter" idx="11"/>
            <p:custDataLst>
              <p:tags r:id="rId8"/>
            </p:custDataLst>
          </p:nvPr>
        </p:nvSpPr>
        <p:spPr/>
        <p:txBody>
          <a:bodyPr/>
          <a:lstStyle>
            <a:lvl1pPr>
              <a:defRPr/>
            </a:lvl1pPr>
          </a:lstStyle>
          <a:p>
            <a:endParaRPr lang="zh-CN" altLang="en-US"/>
          </a:p>
        </p:txBody>
      </p:sp>
      <p:sp>
        <p:nvSpPr>
          <p:cNvPr id="9" name="灯片编号占位符 263173"/>
          <p:cNvSpPr>
            <a:spLocks noGrp="1"/>
          </p:cNvSpPr>
          <p:nvPr>
            <p:ph type="sldNum" sz="quarter" idx="12"/>
            <p:custDataLst>
              <p:tags r:id="rId9"/>
            </p:custDataLst>
          </p:nvPr>
        </p:nvSpPr>
        <p:spPr/>
        <p:txBody>
          <a:bodyPr/>
          <a:lstStyle>
            <a:lvl1pPr>
              <a:defRPr/>
            </a:lvl1pPr>
          </a:lstStyle>
          <a:p>
            <a:fld id="{5D9A92A2-8EFD-45A3-93A0-32F7B034C0E3}" type="slidenum">
              <a:rPr lang="zh-CN" altLang="en-US"/>
              <a:t/>
            </a:fld>
            <a:endParaRPr lang="zh-CN" altLang="en-US"/>
          </a:p>
        </p:txBody>
      </p:sp>
    </p:spTree>
  </p:cSld>
  <p:clrMapOvr>
    <a:masterClrMapping/>
  </p:clrMapOvr>
  <p:transition spd="med">
    <p:split/>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noProof="1"/>
              <a:t>单击此处编辑母版标题样式</a:t>
            </a:r>
          </a:p>
        </p:txBody>
      </p:sp>
      <p:sp>
        <p:nvSpPr>
          <p:cNvPr id="3" name="日期占位符 263171"/>
          <p:cNvSpPr>
            <a:spLocks noGrp="1"/>
          </p:cNvSpPr>
          <p:nvPr>
            <p:ph type="dt" sz="half" idx="10"/>
            <p:custDataLst>
              <p:tags r:id="rId3"/>
            </p:custDataLst>
          </p:nvPr>
        </p:nvSpPr>
        <p:spPr/>
        <p:txBody>
          <a:bodyPr/>
          <a:lstStyle>
            <a:lvl1pPr>
              <a:defRPr/>
            </a:lvl1pPr>
          </a:lstStyle>
          <a:p>
            <a:endParaRPr lang="zh-CN" altLang="en-US"/>
          </a:p>
        </p:txBody>
      </p:sp>
      <p:sp>
        <p:nvSpPr>
          <p:cNvPr id="4" name="页脚占位符 263172"/>
          <p:cNvSpPr>
            <a:spLocks noGrp="1"/>
          </p:cNvSpPr>
          <p:nvPr>
            <p:ph type="ftr" sz="quarter" idx="11"/>
            <p:custDataLst>
              <p:tags r:id="rId4"/>
            </p:custDataLst>
          </p:nvPr>
        </p:nvSpPr>
        <p:spPr/>
        <p:txBody>
          <a:bodyPr/>
          <a:lstStyle>
            <a:lvl1pPr>
              <a:defRPr/>
            </a:lvl1pPr>
          </a:lstStyle>
          <a:p>
            <a:endParaRPr lang="zh-CN" altLang="en-US"/>
          </a:p>
        </p:txBody>
      </p:sp>
      <p:sp>
        <p:nvSpPr>
          <p:cNvPr id="5" name="灯片编号占位符 263173"/>
          <p:cNvSpPr>
            <a:spLocks noGrp="1"/>
          </p:cNvSpPr>
          <p:nvPr>
            <p:ph type="sldNum" sz="quarter" idx="12"/>
            <p:custDataLst>
              <p:tags r:id="rId5"/>
            </p:custDataLst>
          </p:nvPr>
        </p:nvSpPr>
        <p:spPr/>
        <p:txBody>
          <a:bodyPr/>
          <a:lstStyle>
            <a:lvl1pPr>
              <a:defRPr/>
            </a:lvl1pPr>
          </a:lstStyle>
          <a:p>
            <a:fld id="{58390CD0-B467-40A0-9149-01E6A8D25A7D}" type="slidenum">
              <a:rPr lang="zh-CN" altLang="en-US"/>
              <a:t/>
            </a:fld>
            <a:endParaRPr lang="zh-CN" altLang="en-US"/>
          </a:p>
        </p:txBody>
      </p:sp>
    </p:spTree>
  </p:cSld>
  <p:clrMapOvr>
    <a:masterClrMapping/>
  </p:clrMapOvr>
  <p:transition spd="med">
    <p:split/>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263171"/>
          <p:cNvSpPr>
            <a:spLocks noGrp="1"/>
          </p:cNvSpPr>
          <p:nvPr>
            <p:ph type="dt" sz="half" idx="10"/>
            <p:custDataLst>
              <p:tags r:id="rId2"/>
            </p:custDataLst>
          </p:nvPr>
        </p:nvSpPr>
        <p:spPr/>
        <p:txBody>
          <a:bodyPr/>
          <a:lstStyle>
            <a:lvl1pPr>
              <a:defRPr/>
            </a:lvl1pPr>
          </a:lstStyle>
          <a:p>
            <a:endParaRPr lang="zh-CN" altLang="en-US"/>
          </a:p>
        </p:txBody>
      </p:sp>
      <p:sp>
        <p:nvSpPr>
          <p:cNvPr id="3" name="页脚占位符 263172"/>
          <p:cNvSpPr>
            <a:spLocks noGrp="1"/>
          </p:cNvSpPr>
          <p:nvPr>
            <p:ph type="ftr" sz="quarter" idx="11"/>
            <p:custDataLst>
              <p:tags r:id="rId3"/>
            </p:custDataLst>
          </p:nvPr>
        </p:nvSpPr>
        <p:spPr/>
        <p:txBody>
          <a:bodyPr/>
          <a:lstStyle>
            <a:lvl1pPr>
              <a:defRPr/>
            </a:lvl1pPr>
          </a:lstStyle>
          <a:p>
            <a:endParaRPr lang="zh-CN" altLang="en-US"/>
          </a:p>
        </p:txBody>
      </p:sp>
      <p:sp>
        <p:nvSpPr>
          <p:cNvPr id="4" name="灯片编号占位符 263173"/>
          <p:cNvSpPr>
            <a:spLocks noGrp="1"/>
          </p:cNvSpPr>
          <p:nvPr>
            <p:ph type="sldNum" sz="quarter" idx="12"/>
            <p:custDataLst>
              <p:tags r:id="rId4"/>
            </p:custDataLst>
          </p:nvPr>
        </p:nvSpPr>
        <p:spPr/>
        <p:txBody>
          <a:bodyPr/>
          <a:lstStyle>
            <a:lvl1pPr>
              <a:defRPr/>
            </a:lvl1pPr>
          </a:lstStyle>
          <a:p>
            <a:fld id="{FB2ED9EB-753B-4512-AAE5-4B862F70A0EF}" type="slidenum">
              <a:rPr lang="zh-CN" altLang="en-US"/>
              <a:t/>
            </a:fld>
            <a:endParaRPr lang="zh-CN" altLang="en-US"/>
          </a:p>
        </p:txBody>
      </p:sp>
    </p:spTree>
  </p:cSld>
  <p:clrMapOvr>
    <a:masterClrMapping/>
  </p:clrMapOvr>
  <p:transition spd="med">
    <p:split/>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custDataLst>
              <p:tags r:id="rId3"/>
            </p:custDataLst>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custDataLst>
              <p:tags r:id="rId4"/>
            </p:custDataLst>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263171"/>
          <p:cNvSpPr>
            <a:spLocks noGrp="1"/>
          </p:cNvSpPr>
          <p:nvPr>
            <p:ph type="dt" sz="half" idx="10"/>
            <p:custDataLst>
              <p:tags r:id="rId5"/>
            </p:custDataLst>
          </p:nvPr>
        </p:nvSpPr>
        <p:spPr/>
        <p:txBody>
          <a:bodyPr/>
          <a:lstStyle>
            <a:lvl1pPr>
              <a:defRPr/>
            </a:lvl1pPr>
          </a:lstStyle>
          <a:p>
            <a:endParaRPr lang="zh-CN" altLang="en-US"/>
          </a:p>
        </p:txBody>
      </p:sp>
      <p:sp>
        <p:nvSpPr>
          <p:cNvPr id="6" name="页脚占位符 263172"/>
          <p:cNvSpPr>
            <a:spLocks noGrp="1"/>
          </p:cNvSpPr>
          <p:nvPr>
            <p:ph type="ftr" sz="quarter" idx="11"/>
            <p:custDataLst>
              <p:tags r:id="rId6"/>
            </p:custDataLst>
          </p:nvPr>
        </p:nvSpPr>
        <p:spPr/>
        <p:txBody>
          <a:bodyPr/>
          <a:lstStyle>
            <a:lvl1pPr>
              <a:defRPr/>
            </a:lvl1pPr>
          </a:lstStyle>
          <a:p>
            <a:endParaRPr lang="zh-CN" altLang="en-US"/>
          </a:p>
        </p:txBody>
      </p:sp>
      <p:sp>
        <p:nvSpPr>
          <p:cNvPr id="7" name="灯片编号占位符 263173"/>
          <p:cNvSpPr>
            <a:spLocks noGrp="1"/>
          </p:cNvSpPr>
          <p:nvPr>
            <p:ph type="sldNum" sz="quarter" idx="12"/>
            <p:custDataLst>
              <p:tags r:id="rId7"/>
            </p:custDataLst>
          </p:nvPr>
        </p:nvSpPr>
        <p:spPr/>
        <p:txBody>
          <a:bodyPr/>
          <a:lstStyle>
            <a:lvl1pPr>
              <a:defRPr/>
            </a:lvl1pPr>
          </a:lstStyle>
          <a:p>
            <a:fld id="{38592CCB-D781-4206-B822-D66C5995EF42}" type="slidenum">
              <a:rPr lang="zh-CN" altLang="en-US"/>
              <a:t/>
            </a:fld>
            <a:endParaRPr lang="zh-CN" altLang="en-US"/>
          </a:p>
        </p:txBody>
      </p:sp>
    </p:spTree>
  </p:cSld>
  <p:clrMapOvr>
    <a:masterClrMapping/>
  </p:clrMapOvr>
  <p:transition spd="med">
    <p:split/>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457200"/>
            <a:ext cx="3124012"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custDataLst>
              <p:tags r:id="rId3"/>
            </p:custDataLst>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custDataLst>
              <p:tags r:id="rId4"/>
            </p:custDataLst>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p>
        </p:txBody>
      </p:sp>
      <p:sp>
        <p:nvSpPr>
          <p:cNvPr id="5" name="日期占位符 263171"/>
          <p:cNvSpPr>
            <a:spLocks noGrp="1"/>
          </p:cNvSpPr>
          <p:nvPr>
            <p:ph type="dt" sz="half" idx="10"/>
            <p:custDataLst>
              <p:tags r:id="rId5"/>
            </p:custDataLst>
          </p:nvPr>
        </p:nvSpPr>
        <p:spPr/>
        <p:txBody>
          <a:bodyPr/>
          <a:lstStyle>
            <a:lvl1pPr>
              <a:defRPr/>
            </a:lvl1pPr>
          </a:lstStyle>
          <a:p>
            <a:endParaRPr lang="zh-CN" altLang="en-US"/>
          </a:p>
        </p:txBody>
      </p:sp>
      <p:sp>
        <p:nvSpPr>
          <p:cNvPr id="6" name="页脚占位符 263172"/>
          <p:cNvSpPr>
            <a:spLocks noGrp="1"/>
          </p:cNvSpPr>
          <p:nvPr>
            <p:ph type="ftr" sz="quarter" idx="11"/>
            <p:custDataLst>
              <p:tags r:id="rId6"/>
            </p:custDataLst>
          </p:nvPr>
        </p:nvSpPr>
        <p:spPr/>
        <p:txBody>
          <a:bodyPr/>
          <a:lstStyle>
            <a:lvl1pPr>
              <a:defRPr/>
            </a:lvl1pPr>
          </a:lstStyle>
          <a:p>
            <a:endParaRPr lang="zh-CN" altLang="en-US"/>
          </a:p>
        </p:txBody>
      </p:sp>
      <p:sp>
        <p:nvSpPr>
          <p:cNvPr id="7" name="灯片编号占位符 263173"/>
          <p:cNvSpPr>
            <a:spLocks noGrp="1"/>
          </p:cNvSpPr>
          <p:nvPr>
            <p:ph type="sldNum" sz="quarter" idx="12"/>
            <p:custDataLst>
              <p:tags r:id="rId7"/>
            </p:custDataLst>
          </p:nvPr>
        </p:nvSpPr>
        <p:spPr/>
        <p:txBody>
          <a:bodyPr/>
          <a:lstStyle>
            <a:lvl1pPr>
              <a:defRPr/>
            </a:lvl1pPr>
          </a:lstStyle>
          <a:p>
            <a:fld id="{9D393643-575D-4D98-9CC0-76EE1D0B5FB5}" type="slidenum">
              <a:rPr lang="zh-CN" altLang="en-US"/>
              <a:t/>
            </a:fld>
            <a:endParaRPr lang="zh-CN" altLang="en-US"/>
          </a:p>
        </p:txBody>
      </p:sp>
    </p:spTree>
  </p:cSld>
  <p:clrMapOvr>
    <a:masterClrMapping/>
  </p:clrMapOvr>
  <p:transition spd="med">
    <p:split/>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77.xml" /><Relationship Id="rId14" Type="http://schemas.openxmlformats.org/officeDocument/2006/relationships/tags" Target="../tags/tag78.xml" /><Relationship Id="rId15" Type="http://schemas.openxmlformats.org/officeDocument/2006/relationships/tags" Target="../tags/tag79.xml" /><Relationship Id="rId16" Type="http://schemas.openxmlformats.org/officeDocument/2006/relationships/tags" Target="../tags/tag80.xml" /><Relationship Id="rId17" Type="http://schemas.openxmlformats.org/officeDocument/2006/relationships/tags" Target="../tags/tag81.xml" /><Relationship Id="rId18" Type="http://schemas.openxmlformats.org/officeDocument/2006/relationships/tags" Target="../tags/tag82.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bwMode="auto">
      <p:bgPr>
        <a:solidFill>
          <a:schemeClr val="bg1"/>
        </a:solidFill>
        <a:effectLst/>
      </p:bgPr>
    </p:bg>
    <p:spTree>
      <p:nvGrpSpPr>
        <p:cNvPr id="1" name=""/>
        <p:cNvGrpSpPr/>
        <p:nvPr>
          <p:custDataLst>
            <p:tags r:id="rId13"/>
          </p:custDataLst>
        </p:nvPr>
      </p:nvGrpSpPr>
      <p:grpSpPr>
        <a:xfrm>
          <a:off x="0" y="0"/>
          <a:ext cx="0" cy="0"/>
        </a:xfrm>
      </p:grpSpPr>
      <p:sp>
        <p:nvSpPr>
          <p:cNvPr id="1026" name="标题 263169"/>
          <p:cNvSpPr>
            <a:spLocks noGrp="1" noRot="1" noChangeArrowheads="1"/>
          </p:cNvSpPr>
          <p:nvPr>
            <p:ph type="title" idx="4294967295"/>
            <p:custDataLst>
              <p:tags r:id="rId14"/>
            </p:custDataLst>
          </p:nvPr>
        </p:nvSpPr>
        <p:spPr bwMode="auto">
          <a:xfrm>
            <a:off x="301625" y="609600"/>
            <a:ext cx="8540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63170"/>
          <p:cNvSpPr>
            <a:spLocks noGrp="1" noRot="1" noChangeArrowheads="1"/>
          </p:cNvSpPr>
          <p:nvPr>
            <p:ph type="body" idx="9"/>
            <p:custDataLst>
              <p:tags r:id="rId15"/>
            </p:custDataLst>
          </p:nvPr>
        </p:nvSpPr>
        <p:spPr bwMode="auto">
          <a:xfrm>
            <a:off x="301625" y="1905000"/>
            <a:ext cx="8540750" cy="419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63172" name="日期占位符 263171"/>
          <p:cNvSpPr>
            <a:spLocks noGrp="1"/>
          </p:cNvSpPr>
          <p:nvPr>
            <p:ph type="dt" sz="half" idx="2"/>
            <p:custDataLst>
              <p:tags r:id="rId16"/>
            </p:custDataLst>
          </p:nvPr>
        </p:nvSpPr>
        <p:spPr>
          <a:xfrm>
            <a:off x="301625" y="6245225"/>
            <a:ext cx="2289175" cy="476250"/>
          </a:xfrm>
          <a:prstGeom prst="rect">
            <a:avLst/>
          </a:prstGeom>
          <a:noFill/>
          <a:ln w="9525">
            <a:noFill/>
          </a:ln>
        </p:spPr>
        <p:txBody>
          <a:bodyPr/>
          <a:lstStyle>
            <a:lvl1pPr>
              <a:defRPr sz="1400" b="0" noProof="1">
                <a:latin typeface="Arial" pitchFamily="34" charset="0"/>
              </a:defRPr>
            </a:lvl1pPr>
          </a:lstStyle>
          <a:p>
            <a:endParaRPr lang="zh-CN" altLang="en-US"/>
          </a:p>
        </p:txBody>
      </p:sp>
      <p:sp>
        <p:nvSpPr>
          <p:cNvPr id="263173" name="页脚占位符 263172"/>
          <p:cNvSpPr>
            <a:spLocks noGrp="1"/>
          </p:cNvSpPr>
          <p:nvPr>
            <p:ph type="ftr" sz="quarter" idx="3"/>
            <p:custDataLst>
              <p:tags r:id="rId17"/>
            </p:custDataLst>
          </p:nvPr>
        </p:nvSpPr>
        <p:spPr>
          <a:xfrm>
            <a:off x="3124200" y="6245225"/>
            <a:ext cx="2895600" cy="476250"/>
          </a:xfrm>
          <a:prstGeom prst="rect">
            <a:avLst/>
          </a:prstGeom>
          <a:noFill/>
          <a:ln w="9525">
            <a:noFill/>
          </a:ln>
        </p:spPr>
        <p:txBody>
          <a:bodyPr/>
          <a:lstStyle>
            <a:lvl1pPr algn="ctr">
              <a:defRPr sz="1400" b="0" noProof="1">
                <a:latin typeface="Arial" pitchFamily="34" charset="0"/>
              </a:defRPr>
            </a:lvl1pPr>
          </a:lstStyle>
          <a:p>
            <a:endParaRPr lang="zh-CN" altLang="en-US"/>
          </a:p>
        </p:txBody>
      </p:sp>
      <p:sp>
        <p:nvSpPr>
          <p:cNvPr id="263174" name="灯片编号占位符 263173"/>
          <p:cNvSpPr>
            <a:spLocks noGrp="1"/>
          </p:cNvSpPr>
          <p:nvPr>
            <p:ph type="sldNum" sz="quarter" idx="4"/>
            <p:custDataLst>
              <p:tags r:id="rId18"/>
            </p:custDataLst>
          </p:nvPr>
        </p:nvSpPr>
        <p:spPr>
          <a:xfrm>
            <a:off x="6553200" y="6245225"/>
            <a:ext cx="2289175" cy="476250"/>
          </a:xfrm>
          <a:prstGeom prst="rect">
            <a:avLst/>
          </a:prstGeom>
          <a:noFill/>
          <a:ln w="9525">
            <a:noFill/>
          </a:ln>
        </p:spPr>
        <p:txBody>
          <a:bodyPr/>
          <a:lstStyle>
            <a:lvl1pPr algn="r">
              <a:defRPr sz="1400" b="0" noProof="1">
                <a:latin typeface="Arial" pitchFamily="34" charset="0"/>
                <a:cs typeface="+mn-ea"/>
              </a:defRPr>
            </a:lvl1pPr>
          </a:lstStyle>
          <a:p>
            <a:fld id="{8B3A3BAF-1A41-43B1-96A8-A3546D4718F7}" type="slidenum">
              <a:rPr lang="zh-CN" altLang="en-US"/>
              <a:t/>
            </a:fld>
            <a:endParaRPr lang="zh-CN" altLang="en-US">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split/>
  </p:transition>
  <p:timing/>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lvl="1"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fontAlgn="base">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lvl="3"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5.xml" /><Relationship Id="rId3" Type="http://schemas.openxmlformats.org/officeDocument/2006/relationships/tags" Target="../tags/tag9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tags" Target="../tags/tag13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6.xml" /><Relationship Id="rId3" Type="http://schemas.openxmlformats.org/officeDocument/2006/relationships/tags" Target="../tags/tag13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tags" Target="../tags/tag14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tags" Target="../tags/tag151.xml" /><Relationship Id="rId8" Type="http://schemas.openxmlformats.org/officeDocument/2006/relationships/tags" Target="../tags/tag15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tags" Target="../tags/tag15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tags" Target="../tags/tag16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7.xml" /><Relationship Id="rId3" Type="http://schemas.openxmlformats.org/officeDocument/2006/relationships/tags" Target="../tags/tag16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image" Target="../media/image1.jpeg" /><Relationship Id="rId5" Type="http://schemas.openxmlformats.org/officeDocument/2006/relationships/tags" Target="../tags/tag99.xml" /><Relationship Id="rId6" Type="http://schemas.openxmlformats.org/officeDocument/2006/relationships/tags" Target="../tags/tag10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9.xml" /><Relationship Id="rId3" Type="http://schemas.openxmlformats.org/officeDocument/2006/relationships/tags" Target="../tags/tag170.xml" /><Relationship Id="rId4" Type="http://schemas.openxmlformats.org/officeDocument/2006/relationships/tags" Target="../tags/tag171.xml" /><Relationship Id="rId5" Type="http://schemas.openxmlformats.org/officeDocument/2006/relationships/tags" Target="../tags/tag17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3.xml" /><Relationship Id="rId3" Type="http://schemas.openxmlformats.org/officeDocument/2006/relationships/tags" Target="../tags/tag17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5.xml" /><Relationship Id="rId3" Type="http://schemas.openxmlformats.org/officeDocument/2006/relationships/tags" Target="../tags/tag176.xml" /><Relationship Id="rId4" Type="http://schemas.openxmlformats.org/officeDocument/2006/relationships/tags" Target="../tags/tag177.xml" /><Relationship Id="rId5" Type="http://schemas.openxmlformats.org/officeDocument/2006/relationships/tags" Target="../tags/tag17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9.xml" /><Relationship Id="rId3" Type="http://schemas.openxmlformats.org/officeDocument/2006/relationships/tags" Target="../tags/tag18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1.xml" /><Relationship Id="rId3" Type="http://schemas.openxmlformats.org/officeDocument/2006/relationships/tags" Target="../tags/tag182.xml" /><Relationship Id="rId4" Type="http://schemas.openxmlformats.org/officeDocument/2006/relationships/tags" Target="../tags/tag18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4.xml" /><Relationship Id="rId3" Type="http://schemas.openxmlformats.org/officeDocument/2006/relationships/tags" Target="../tags/tag18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tags" Target="../tags/tag189.xml" /><Relationship Id="rId6" Type="http://schemas.openxmlformats.org/officeDocument/2006/relationships/tags" Target="../tags/tag19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tags" Target="../tags/tag193.xml" /><Relationship Id="rId5" Type="http://schemas.openxmlformats.org/officeDocument/2006/relationships/tags" Target="../tags/tag194.xml" /><Relationship Id="rId6" Type="http://schemas.openxmlformats.org/officeDocument/2006/relationships/tags" Target="../tags/tag195.xml" /><Relationship Id="rId7" Type="http://schemas.openxmlformats.org/officeDocument/2006/relationships/tags" Target="../tags/tag19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7.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1.xml" /><Relationship Id="rId3" Type="http://schemas.openxmlformats.org/officeDocument/2006/relationships/tags" Target="../tags/tag202.xml" /><Relationship Id="rId4" Type="http://schemas.openxmlformats.org/officeDocument/2006/relationships/tags" Target="../tags/tag20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1.xml" /><Relationship Id="rId3" Type="http://schemas.openxmlformats.org/officeDocument/2006/relationships/tags" Target="../tags/tag102.xml" /><Relationship Id="rId4" Type="http://schemas.openxmlformats.org/officeDocument/2006/relationships/image" Target="../media/image2.gif" /><Relationship Id="rId5" Type="http://schemas.openxmlformats.org/officeDocument/2006/relationships/tags" Target="../tags/tag103.xml" /><Relationship Id="rId6" Type="http://schemas.openxmlformats.org/officeDocument/2006/relationships/hyperlink" Target="file:///E:/%E4%BC%97%E4%BA%BA%E7%9A%86%E9%86%89%E6%88%91%E7%8B%AC%E9%86%92%EF%BC%9A%E5%B7%A6%E5%BE%92%E5%B1%88%E5%8E%9F%EF%BC%88%E6%B5%81%E7%95%85%EF%BC%89%20-%20%E5%89%AF%E6%9C%AC.f4v" TargetMode="External" /><Relationship Id="rId7" Type="http://schemas.openxmlformats.org/officeDocument/2006/relationships/tags" Target="../tags/tag10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8.xml" /><Relationship Id="rId3" Type="http://schemas.openxmlformats.org/officeDocument/2006/relationships/tags" Target="../tags/tag209.xml" /><Relationship Id="rId4" Type="http://schemas.openxmlformats.org/officeDocument/2006/relationships/tags" Target="../tags/tag210.xml" /><Relationship Id="rId5" Type="http://schemas.openxmlformats.org/officeDocument/2006/relationships/tags" Target="../tags/tag211.xml" /><Relationship Id="rId6" Type="http://schemas.openxmlformats.org/officeDocument/2006/relationships/tags" Target="../tags/tag212.xml" /><Relationship Id="rId7" Type="http://schemas.openxmlformats.org/officeDocument/2006/relationships/tags" Target="../tags/tag21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4.xml" /><Relationship Id="rId3" Type="http://schemas.openxmlformats.org/officeDocument/2006/relationships/tags" Target="../tags/tag215.xml" /><Relationship Id="rId4" Type="http://schemas.openxmlformats.org/officeDocument/2006/relationships/tags" Target="../tags/tag216.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7.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1.xml" /><Relationship Id="rId3" Type="http://schemas.openxmlformats.org/officeDocument/2006/relationships/tags" Target="../tags/tag222.xml" /><Relationship Id="rId4" Type="http://schemas.openxmlformats.org/officeDocument/2006/relationships/tags" Target="../tags/tag22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4.xml" /><Relationship Id="rId3" Type="http://schemas.openxmlformats.org/officeDocument/2006/relationships/tags" Target="../tags/tag225.xml" /><Relationship Id="rId4" Type="http://schemas.openxmlformats.org/officeDocument/2006/relationships/tags" Target="../tags/tag226.xml" /><Relationship Id="rId5" Type="http://schemas.openxmlformats.org/officeDocument/2006/relationships/tags" Target="../tags/tag227.xml" /><Relationship Id="rId6" Type="http://schemas.openxmlformats.org/officeDocument/2006/relationships/tags" Target="../tags/tag228.xml" /><Relationship Id="rId7" Type="http://schemas.openxmlformats.org/officeDocument/2006/relationships/tags" Target="../tags/tag229.xml" /><Relationship Id="rId8" Type="http://schemas.openxmlformats.org/officeDocument/2006/relationships/tags" Target="../tags/tag230.xml" /><Relationship Id="rId9" Type="http://schemas.openxmlformats.org/officeDocument/2006/relationships/tags" Target="../tags/tag23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2.xml" /><Relationship Id="rId3" Type="http://schemas.openxmlformats.org/officeDocument/2006/relationships/tags" Target="../tags/tag233.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4.xml" /><Relationship Id="rId3" Type="http://schemas.openxmlformats.org/officeDocument/2006/relationships/tags" Target="../tags/tag23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6.xml" /><Relationship Id="rId3" Type="http://schemas.openxmlformats.org/officeDocument/2006/relationships/tags" Target="../tags/tag23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8.xml" /><Relationship Id="rId3" Type="http://schemas.openxmlformats.org/officeDocument/2006/relationships/tags" Target="../tags/tag239.xml" /><Relationship Id="rId4" Type="http://schemas.openxmlformats.org/officeDocument/2006/relationships/tags" Target="../tags/tag24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5.xml" /><Relationship Id="rId3" Type="http://schemas.openxmlformats.org/officeDocument/2006/relationships/tags" Target="../tags/tag106.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1.xml" /><Relationship Id="rId3" Type="http://schemas.openxmlformats.org/officeDocument/2006/relationships/tags" Target="../tags/tag242.xml" /><Relationship Id="rId4" Type="http://schemas.openxmlformats.org/officeDocument/2006/relationships/tags" Target="../tags/tag243.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4.xml" /><Relationship Id="rId3" Type="http://schemas.openxmlformats.org/officeDocument/2006/relationships/tags" Target="../tags/tag245.xml" /><Relationship Id="rId4" Type="http://schemas.openxmlformats.org/officeDocument/2006/relationships/tags" Target="../tags/tag246.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7.xml" /><Relationship Id="rId3" Type="http://schemas.openxmlformats.org/officeDocument/2006/relationships/tags" Target="../tags/tag248.xml" /><Relationship Id="rId4" Type="http://schemas.openxmlformats.org/officeDocument/2006/relationships/tags" Target="../tags/tag249.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0.xml" /><Relationship Id="rId3" Type="http://schemas.openxmlformats.org/officeDocument/2006/relationships/tags" Target="../tags/tag251.xml" /><Relationship Id="rId4" Type="http://schemas.openxmlformats.org/officeDocument/2006/relationships/tags" Target="../tags/tag25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1.xml" /><Relationship Id="rId2" Type="http://schemas.openxmlformats.org/officeDocument/2006/relationships/tags" Target="../tags/tag253.xml" /><Relationship Id="rId3" Type="http://schemas.openxmlformats.org/officeDocument/2006/relationships/tags" Target="../tags/tag254.xml" /><Relationship Id="rId4" Type="http://schemas.openxmlformats.org/officeDocument/2006/relationships/tags" Target="../tags/tag255.xml" /><Relationship Id="rId5" Type="http://schemas.openxmlformats.org/officeDocument/2006/relationships/tags" Target="../tags/tag256.xml" /><Relationship Id="rId6" Type="http://schemas.openxmlformats.org/officeDocument/2006/relationships/tags" Target="../tags/tag257.xml" /><Relationship Id="rId7" Type="http://schemas.openxmlformats.org/officeDocument/2006/relationships/tags" Target="../tags/tag258.xml" /><Relationship Id="rId8" Type="http://schemas.openxmlformats.org/officeDocument/2006/relationships/tags" Target="../tags/tag259.xml" /><Relationship Id="rId9" Type="http://schemas.openxmlformats.org/officeDocument/2006/relationships/tags" Target="../tags/tag260.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2.xml" /><Relationship Id="rId3" Type="http://schemas.openxmlformats.org/officeDocument/2006/relationships/tags" Target="../tags/tag263.xml" /><Relationship Id="rId4" Type="http://schemas.openxmlformats.org/officeDocument/2006/relationships/tags" Target="../tags/tag264.xml" /><Relationship Id="rId5" Type="http://schemas.openxmlformats.org/officeDocument/2006/relationships/tags" Target="../tags/tag265.xml" /><Relationship Id="rId6" Type="http://schemas.openxmlformats.org/officeDocument/2006/relationships/tags" Target="../tags/tag266.xml" /><Relationship Id="rId7" Type="http://schemas.openxmlformats.org/officeDocument/2006/relationships/tags" Target="../tags/tag267.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8.xml" /><Relationship Id="rId3" Type="http://schemas.openxmlformats.org/officeDocument/2006/relationships/tags" Target="../tags/tag269.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tags" Target="../tags/tag274.xml" /><Relationship Id="rId4" Type="http://schemas.openxmlformats.org/officeDocument/2006/relationships/tags" Target="../tags/tag275.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87.xml" /><Relationship Id="rId11" Type="http://schemas.openxmlformats.org/officeDocument/2006/relationships/tags" Target="../tags/tag288.xml" /><Relationship Id="rId12" Type="http://schemas.openxmlformats.org/officeDocument/2006/relationships/tags" Target="../tags/tag289.xml" /><Relationship Id="rId13" Type="http://schemas.openxmlformats.org/officeDocument/2006/relationships/tags" Target="../tags/tag290.xml" /><Relationship Id="rId2" Type="http://schemas.openxmlformats.org/officeDocument/2006/relationships/notesSlide" Target="../notesSlides/notesSlide4.xml" /><Relationship Id="rId3" Type="http://schemas.openxmlformats.org/officeDocument/2006/relationships/tags" Target="../tags/tag280.xml" /><Relationship Id="rId4" Type="http://schemas.openxmlformats.org/officeDocument/2006/relationships/tags" Target="../tags/tag281.xml" /><Relationship Id="rId5" Type="http://schemas.openxmlformats.org/officeDocument/2006/relationships/tags" Target="../tags/tag282.xml" /><Relationship Id="rId6" Type="http://schemas.openxmlformats.org/officeDocument/2006/relationships/tags" Target="../tags/tag283.xml" /><Relationship Id="rId7" Type="http://schemas.openxmlformats.org/officeDocument/2006/relationships/tags" Target="../tags/tag284.xml" /><Relationship Id="rId8" Type="http://schemas.openxmlformats.org/officeDocument/2006/relationships/tags" Target="../tags/tag285.xml" /><Relationship Id="rId9" Type="http://schemas.openxmlformats.org/officeDocument/2006/relationships/tags" Target="../tags/tag286.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image" Target="../media/image3.png" /><Relationship Id="rId6" Type="http://schemas.openxmlformats.org/officeDocument/2006/relationships/tags" Target="../tags/tag110.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9.xml" /><Relationship Id="rId3" Type="http://schemas.openxmlformats.org/officeDocument/2006/relationships/tags" Target="../tags/tag300.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1.xml" /><Relationship Id="rId3" Type="http://schemas.openxmlformats.org/officeDocument/2006/relationships/tags" Target="../tags/tag302.xml" /><Relationship Id="rId4" Type="http://schemas.openxmlformats.org/officeDocument/2006/relationships/tags" Target="../tags/tag303.xml" /><Relationship Id="rId5" Type="http://schemas.openxmlformats.org/officeDocument/2006/relationships/tags" Target="../tags/tag304.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5.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tags" Target="../tags/tag308.xml" /><Relationship Id="rId6" Type="http://schemas.openxmlformats.org/officeDocument/2006/relationships/tags" Target="../tags/tag309.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0.xml" /><Relationship Id="rId3" Type="http://schemas.openxmlformats.org/officeDocument/2006/relationships/tags" Target="../tags/tag311.xml" /><Relationship Id="rId4" Type="http://schemas.openxmlformats.org/officeDocument/2006/relationships/tags" Target="../tags/tag31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3.xml" /><Relationship Id="rId3" Type="http://schemas.openxmlformats.org/officeDocument/2006/relationships/tags" Target="../tags/tag314.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5.xml" /><Relationship Id="rId3" Type="http://schemas.openxmlformats.org/officeDocument/2006/relationships/tags" Target="../tags/tag316.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17.xml" /><Relationship Id="rId3" Type="http://schemas.openxmlformats.org/officeDocument/2006/relationships/tags" Target="../tags/tag318.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9.xml" /><Relationship Id="rId3" Type="http://schemas.openxmlformats.org/officeDocument/2006/relationships/tags" Target="../tags/tag320.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21.xml" /><Relationship Id="rId3" Type="http://schemas.openxmlformats.org/officeDocument/2006/relationships/tags" Target="../tags/tag322.xml" /><Relationship Id="rId4" Type="http://schemas.openxmlformats.org/officeDocument/2006/relationships/tags" Target="../tags/tag323.xml" /><Relationship Id="rId5" Type="http://schemas.openxmlformats.org/officeDocument/2006/relationships/image" Target="../media/image4.jpeg" /><Relationship Id="rId6" Type="http://schemas.openxmlformats.org/officeDocument/2006/relationships/tags" Target="../tags/tag324.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5.xml" /><Relationship Id="rId3" Type="http://schemas.openxmlformats.org/officeDocument/2006/relationships/tags" Target="../tags/tag326.xml" /><Relationship Id="rId4" Type="http://schemas.openxmlformats.org/officeDocument/2006/relationships/tags" Target="../tags/tag32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1.xml" /><Relationship Id="rId3" Type="http://schemas.openxmlformats.org/officeDocument/2006/relationships/tags" Target="../tags/tag112.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8.xml" /><Relationship Id="rId3" Type="http://schemas.openxmlformats.org/officeDocument/2006/relationships/tags" Target="../tags/tag329.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30.xml" /><Relationship Id="rId3" Type="http://schemas.openxmlformats.org/officeDocument/2006/relationships/tags" Target="../tags/tag331.xml" /><Relationship Id="rId4" Type="http://schemas.openxmlformats.org/officeDocument/2006/relationships/tags" Target="../tags/tag332.xml" /><Relationship Id="rId5" Type="http://schemas.openxmlformats.org/officeDocument/2006/relationships/tags" Target="../tags/tag333.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45.xml" /><Relationship Id="rId11" Type="http://schemas.openxmlformats.org/officeDocument/2006/relationships/tags" Target="../tags/tag346.xml" /><Relationship Id="rId12" Type="http://schemas.openxmlformats.org/officeDocument/2006/relationships/tags" Target="../tags/tag347.xml" /><Relationship Id="rId13" Type="http://schemas.openxmlformats.org/officeDocument/2006/relationships/tags" Target="../tags/tag348.xml" /><Relationship Id="rId14" Type="http://schemas.openxmlformats.org/officeDocument/2006/relationships/tags" Target="../tags/tag349.xml" /><Relationship Id="rId2" Type="http://schemas.openxmlformats.org/officeDocument/2006/relationships/notesSlide" Target="../notesSlides/notesSlide6.xml" /><Relationship Id="rId3" Type="http://schemas.openxmlformats.org/officeDocument/2006/relationships/tags" Target="../tags/tag338.xml" /><Relationship Id="rId4" Type="http://schemas.openxmlformats.org/officeDocument/2006/relationships/tags" Target="../tags/tag339.xml" /><Relationship Id="rId5" Type="http://schemas.openxmlformats.org/officeDocument/2006/relationships/tags" Target="../tags/tag340.xml" /><Relationship Id="rId6" Type="http://schemas.openxmlformats.org/officeDocument/2006/relationships/tags" Target="../tags/tag341.xml" /><Relationship Id="rId7" Type="http://schemas.openxmlformats.org/officeDocument/2006/relationships/tags" Target="../tags/tag342.xml" /><Relationship Id="rId8" Type="http://schemas.openxmlformats.org/officeDocument/2006/relationships/tags" Target="../tags/tag343.xml" /><Relationship Id="rId9" Type="http://schemas.openxmlformats.org/officeDocument/2006/relationships/tags" Target="../tags/tag344.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tags" Target="../tags/tag354.xml" /><Relationship Id="rId4" Type="http://schemas.openxmlformats.org/officeDocument/2006/relationships/tags" Target="../tags/tag355.xml" /><Relationship Id="rId5" Type="http://schemas.openxmlformats.org/officeDocument/2006/relationships/tags" Target="../tags/tag356.xml" /><Relationship Id="rId6" Type="http://schemas.openxmlformats.org/officeDocument/2006/relationships/tags" Target="../tags/tag357.xml" /><Relationship Id="rId7" Type="http://schemas.openxmlformats.org/officeDocument/2006/relationships/tags" Target="../tags/tag358.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 Id="rId3" Type="http://schemas.openxmlformats.org/officeDocument/2006/relationships/tags" Target="../tags/tag363.xml" /><Relationship Id="rId4" Type="http://schemas.openxmlformats.org/officeDocument/2006/relationships/tags" Target="../tags/tag364.xml" /><Relationship Id="rId5" Type="http://schemas.openxmlformats.org/officeDocument/2006/relationships/tags" Target="../tags/tag365.xml" /><Relationship Id="rId6" Type="http://schemas.openxmlformats.org/officeDocument/2006/relationships/tags" Target="../tags/tag366.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tags" Target="../tags/tag371.xml" /><Relationship Id="rId4" Type="http://schemas.openxmlformats.org/officeDocument/2006/relationships/tags" Target="../tags/tag372.xml" /><Relationship Id="rId5" Type="http://schemas.openxmlformats.org/officeDocument/2006/relationships/tags" Target="../tags/tag373.xml" /><Relationship Id="rId6" Type="http://schemas.openxmlformats.org/officeDocument/2006/relationships/tags" Target="../tags/tag374.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tags" Target="../tags/tag379.xml" /><Relationship Id="rId4" Type="http://schemas.openxmlformats.org/officeDocument/2006/relationships/tags" Target="../tags/tag380.xml" /><Relationship Id="rId5" Type="http://schemas.openxmlformats.org/officeDocument/2006/relationships/tags" Target="../tags/tag381.xml" /><Relationship Id="rId6" Type="http://schemas.openxmlformats.org/officeDocument/2006/relationships/tags" Target="../tags/tag382.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 Id="rId3" Type="http://schemas.openxmlformats.org/officeDocument/2006/relationships/tags" Target="../tags/tag387.xml" /><Relationship Id="rId4" Type="http://schemas.openxmlformats.org/officeDocument/2006/relationships/tags" Target="../tags/tag388.xml" /><Relationship Id="rId5" Type="http://schemas.openxmlformats.org/officeDocument/2006/relationships/tags" Target="../tags/tag389.xml" /><Relationship Id="rId6" Type="http://schemas.openxmlformats.org/officeDocument/2006/relationships/tags" Target="../tags/tag390.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 Id="rId3" Type="http://schemas.openxmlformats.org/officeDocument/2006/relationships/tags" Target="../tags/tag395.xml" /><Relationship Id="rId4" Type="http://schemas.openxmlformats.org/officeDocument/2006/relationships/tags" Target="../tags/tag396.xml" /><Relationship Id="rId5" Type="http://schemas.openxmlformats.org/officeDocument/2006/relationships/tags" Target="../tags/tag397.xml" /><Relationship Id="rId6" Type="http://schemas.openxmlformats.org/officeDocument/2006/relationships/tags" Target="../tags/tag398.xml" /><Relationship Id="rId7" Type="http://schemas.openxmlformats.org/officeDocument/2006/relationships/tags" Target="../tags/tag399.xml" /><Relationship Id="rId8" Type="http://schemas.openxmlformats.org/officeDocument/2006/relationships/tags" Target="../tags/tag400.xml" /><Relationship Id="rId9" Type="http://schemas.openxmlformats.org/officeDocument/2006/relationships/tags" Target="../tags/tag401.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13.xml" /><Relationship Id="rId11" Type="http://schemas.openxmlformats.org/officeDocument/2006/relationships/tags" Target="../tags/tag414.xml" /><Relationship Id="rId12" Type="http://schemas.openxmlformats.org/officeDocument/2006/relationships/tags" Target="../tags/tag415.xml" /><Relationship Id="rId13" Type="http://schemas.openxmlformats.org/officeDocument/2006/relationships/tags" Target="../tags/tag416.xml" /><Relationship Id="rId14" Type="http://schemas.openxmlformats.org/officeDocument/2006/relationships/tags" Target="../tags/tag417.xml" /><Relationship Id="rId15" Type="http://schemas.openxmlformats.org/officeDocument/2006/relationships/tags" Target="../tags/tag418.xml" /><Relationship Id="rId16" Type="http://schemas.openxmlformats.org/officeDocument/2006/relationships/tags" Target="../tags/tag419.xml" /><Relationship Id="rId17" Type="http://schemas.openxmlformats.org/officeDocument/2006/relationships/tags" Target="../tags/tag420.xml" /><Relationship Id="rId18" Type="http://schemas.openxmlformats.org/officeDocument/2006/relationships/tags" Target="../tags/tag421.xml" /><Relationship Id="rId2" Type="http://schemas.openxmlformats.org/officeDocument/2006/relationships/notesSlide" Target="../notesSlides/notesSlide13.xml" /><Relationship Id="rId3" Type="http://schemas.openxmlformats.org/officeDocument/2006/relationships/tags" Target="../tags/tag406.xml" /><Relationship Id="rId4" Type="http://schemas.openxmlformats.org/officeDocument/2006/relationships/tags" Target="../tags/tag407.xml" /><Relationship Id="rId5" Type="http://schemas.openxmlformats.org/officeDocument/2006/relationships/tags" Target="../tags/tag408.xml" /><Relationship Id="rId6" Type="http://schemas.openxmlformats.org/officeDocument/2006/relationships/tags" Target="../tags/tag409.xml" /><Relationship Id="rId7" Type="http://schemas.openxmlformats.org/officeDocument/2006/relationships/tags" Target="../tags/tag410.xml" /><Relationship Id="rId8" Type="http://schemas.openxmlformats.org/officeDocument/2006/relationships/tags" Target="../tags/tag411.xml" /><Relationship Id="rId9" Type="http://schemas.openxmlformats.org/officeDocument/2006/relationships/tags" Target="../tags/tag41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3.xml" /><Relationship Id="rId3" Type="http://schemas.openxmlformats.org/officeDocument/2006/relationships/tags" Target="../tags/tag114.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33.xml" /><Relationship Id="rId11" Type="http://schemas.openxmlformats.org/officeDocument/2006/relationships/tags" Target="../tags/tag434.xml" /><Relationship Id="rId12" Type="http://schemas.openxmlformats.org/officeDocument/2006/relationships/tags" Target="../tags/tag435.xml" /><Relationship Id="rId13" Type="http://schemas.openxmlformats.org/officeDocument/2006/relationships/tags" Target="../tags/tag436.xml" /><Relationship Id="rId14" Type="http://schemas.openxmlformats.org/officeDocument/2006/relationships/image" Target="../media/image5.png" /><Relationship Id="rId15" Type="http://schemas.openxmlformats.org/officeDocument/2006/relationships/tags" Target="../tags/tag437.xml" /><Relationship Id="rId16" Type="http://schemas.openxmlformats.org/officeDocument/2006/relationships/image" Target="../media/image6.png" /><Relationship Id="rId17" Type="http://schemas.openxmlformats.org/officeDocument/2006/relationships/tags" Target="../tags/tag438.xml" /><Relationship Id="rId2" Type="http://schemas.openxmlformats.org/officeDocument/2006/relationships/notesSlide" Target="../notesSlides/notesSlide14.xml" /><Relationship Id="rId3" Type="http://schemas.openxmlformats.org/officeDocument/2006/relationships/tags" Target="../tags/tag426.xml" /><Relationship Id="rId4" Type="http://schemas.openxmlformats.org/officeDocument/2006/relationships/tags" Target="../tags/tag427.xml" /><Relationship Id="rId5" Type="http://schemas.openxmlformats.org/officeDocument/2006/relationships/tags" Target="../tags/tag428.xml" /><Relationship Id="rId6" Type="http://schemas.openxmlformats.org/officeDocument/2006/relationships/tags" Target="../tags/tag429.xml" /><Relationship Id="rId7" Type="http://schemas.openxmlformats.org/officeDocument/2006/relationships/tags" Target="../tags/tag430.xml" /><Relationship Id="rId8" Type="http://schemas.openxmlformats.org/officeDocument/2006/relationships/tags" Target="../tags/tag431.xml" /><Relationship Id="rId9" Type="http://schemas.openxmlformats.org/officeDocument/2006/relationships/tags" Target="../tags/tag43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26.xml" /><Relationship Id="rId2" Type="http://schemas.openxmlformats.org/officeDocument/2006/relationships/notesSlide" Target="../notesSlides/notesSlide1.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tags" Target="../tags/tag122.xml" /><Relationship Id="rId7" Type="http://schemas.openxmlformats.org/officeDocument/2006/relationships/tags" Target="../tags/tag123.xml" /><Relationship Id="rId8" Type="http://schemas.openxmlformats.org/officeDocument/2006/relationships/tags" Target="../tags/tag124.xml" /><Relationship Id="rId9" Type="http://schemas.openxmlformats.org/officeDocument/2006/relationships/tags" Target="../tags/tag12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7.xml" /><Relationship Id="rId3" Type="http://schemas.openxmlformats.org/officeDocument/2006/relationships/tags" Target="../tags/tag128.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5122" name="Rectangle 2"/>
          <p:cNvSpPr>
            <a:spLocks noGrp="1"/>
          </p:cNvSpPr>
          <p:nvPr>
            <p:ph idx="1"/>
            <p:custDataLst>
              <p:tags r:id="rId3"/>
            </p:custDataLst>
          </p:nvPr>
        </p:nvSpPr>
        <p:spPr>
          <a:xfrm>
            <a:off x="107950" y="117475"/>
            <a:ext cx="8856663" cy="6553200"/>
          </a:xfrm>
        </p:spPr>
        <p:txBody>
          <a:bodyPr vert="horz" wrap="square" lIns="91440" tIns="45720" rIns="91440" bIns="45720" anchor="t"/>
          <a:lstStyle/>
          <a:p>
            <a:pPr eaLnBrk="1" hangingPunct="1"/>
            <a:r>
              <a:rPr lang="zh-CN" altLang="en-US"/>
              <a:t>             </a:t>
            </a:r>
            <a:r>
              <a:rPr lang="zh-CN" altLang="en-US" b="1"/>
              <a:t> </a:t>
            </a:r>
            <a:r>
              <a:rPr lang="zh-CN" altLang="en-US" b="1">
                <a:solidFill>
                  <a:srgbClr val="0000FF"/>
                </a:solidFill>
              </a:rPr>
              <a:t> 六幺令·天中节 </a:t>
            </a:r>
            <a:r>
              <a:rPr lang="zh-CN" altLang="en-US" b="1"/>
              <a:t>（宋·苏轼） </a:t>
            </a:r>
          </a:p>
          <a:p>
            <a:pPr eaLnBrk="1" hangingPunct="1"/>
            <a:r>
              <a:rPr lang="zh-CN" altLang="en-US" b="1"/>
              <a:t>　　</a:t>
            </a:r>
            <a:r>
              <a:rPr lang="zh-CN" altLang="en-US" b="1">
                <a:solidFill>
                  <a:schemeClr val="tx2"/>
                </a:solidFill>
              </a:rPr>
              <a:t>虎符缠臂，佳节又端午。门前艾蒲青翠，天淡纸鸢舞。粽叶香飘十里，对酒携樽俎.龙舟争渡，助威呐喊，凭吊祭江诵君赋。 　　</a:t>
            </a:r>
          </a:p>
          <a:p>
            <a:pPr eaLnBrk="1" hangingPunct="1"/>
            <a:r>
              <a:rPr lang="zh-CN" altLang="en-US" b="1">
                <a:solidFill>
                  <a:schemeClr val="tx2"/>
                </a:solidFill>
              </a:rPr>
              <a:t>     感叹怀王昏聩，悲戚秦吞楚。异客垂涕淫淫，鬓白知几许？朝夕新亭对泣，泪竭陵阳处。汨罗江渚，湘累已逝，惟有万千断肠句。 </a:t>
            </a:r>
          </a:p>
          <a:p>
            <a:pPr eaLnBrk="1" hangingPunct="1"/>
            <a:r>
              <a:rPr lang="zh-CN" altLang="en-US" sz="2800" b="1">
                <a:solidFill>
                  <a:srgbClr val="C00000"/>
                </a:solidFill>
              </a:rPr>
              <a:t>①表达词人对屈原的景仰、凭吊之情。</a:t>
            </a:r>
          </a:p>
          <a:p>
            <a:pPr eaLnBrk="1" hangingPunct="1"/>
            <a:r>
              <a:rPr lang="zh-CN" altLang="en-US" sz="2800" b="1">
                <a:solidFill>
                  <a:srgbClr val="C00000"/>
                </a:solidFill>
              </a:rPr>
              <a:t>②表达词人仕途失意、怀才不遇、遭受贬谪的痛苦哀怨之情。</a:t>
            </a:r>
          </a:p>
          <a:p>
            <a:pPr eaLnBrk="1" hangingPunct="1"/>
            <a:r>
              <a:rPr lang="zh-CN" altLang="en-US" sz="2800" b="1">
                <a:solidFill>
                  <a:srgbClr val="C00000"/>
                </a:solidFill>
              </a:rPr>
              <a:t>③表达词人对北宋朝廷昏庸腐败、小人得志的悲愤之情。</a:t>
            </a:r>
          </a:p>
        </p:txBody>
      </p:sp>
    </p:spTree>
  </p:cSld>
  <p:clrMapOvr>
    <a:masterClrMapping/>
  </p:clrMapOvr>
  <p:transition spd="med">
    <p:split/>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show="0">
  <p:cSld>
    <p:spTree>
      <p:nvGrpSpPr>
        <p:cNvPr id="1" name=""/>
        <p:cNvGrpSpPr/>
        <p:nvPr>
          <p:custDataLst>
            <p:tags r:id="rId3"/>
          </p:custDataLst>
        </p:nvPr>
      </p:nvGrpSpPr>
      <p:grpSpPr>
        <a:xfrm>
          <a:off x="0" y="0"/>
          <a:ext cx="0" cy="0"/>
        </a:xfrm>
      </p:grpSpPr>
      <p:sp>
        <p:nvSpPr>
          <p:cNvPr id="5127" name="标题 5126"/>
          <p:cNvSpPr>
            <a:spLocks noGrp="1" noRot="1"/>
          </p:cNvSpPr>
          <p:nvPr>
            <p:ph type="title" idx="4294967295"/>
            <p:custDataLst>
              <p:tags r:id="rId4"/>
            </p:custDataLst>
          </p:nvPr>
        </p:nvSpPr>
        <p:spPr>
          <a:xfrm>
            <a:off x="0" y="260350"/>
            <a:ext cx="5940425" cy="1143000"/>
          </a:xfrm>
        </p:spPr>
        <p:txBody>
          <a:bodyPr/>
          <a:lstStyle/>
          <a:p>
            <a:r>
              <a:rPr lang="zh-CN" altLang="en-US" sz="4800" b="1" noProof="1">
                <a:solidFill>
                  <a:srgbClr val="FF5050"/>
                </a:solidFill>
                <a:effectLst>
                  <a:outerShdw blurRad="38100" dist="38100" dir="2700000">
                    <a:srgbClr val="000000"/>
                  </a:outerShdw>
                </a:effectLst>
                <a:ea typeface="微软雅黑" charset="-122"/>
              </a:rPr>
              <a:t>目标展示</a:t>
            </a:r>
          </a:p>
        </p:txBody>
      </p:sp>
      <p:sp>
        <p:nvSpPr>
          <p:cNvPr id="5128" name="文本框 5127"/>
          <p:cNvSpPr txBox="1"/>
          <p:nvPr>
            <p:custDataLst>
              <p:tags r:id="rId5"/>
            </p:custDataLst>
          </p:nvPr>
        </p:nvSpPr>
        <p:spPr>
          <a:xfrm>
            <a:off x="0" y="1844675"/>
            <a:ext cx="9036496" cy="2554545"/>
          </a:xfrm>
          <a:prstGeom prst="rect">
            <a:avLst/>
          </a:prstGeom>
          <a:noFill/>
          <a:ln w="9525">
            <a:noFill/>
          </a:ln>
        </p:spPr>
        <p:txBody>
          <a:bodyPr wrap="square">
            <a:spAutoFit/>
          </a:bodyPr>
          <a:lstStyle/>
          <a:p>
            <a:pPr>
              <a:spcBef>
                <a:spcPct val="50000"/>
              </a:spcBef>
            </a:pPr>
            <a:r>
              <a:rPr lang="en-US" altLang="zh-CN" sz="3200" noProof="1">
                <a:solidFill>
                  <a:srgbClr val="777777"/>
                </a:solidFill>
                <a:ea typeface="微软雅黑" charset="-122"/>
                <a:cs typeface="+mn-ea"/>
              </a:rPr>
              <a:t>1.</a:t>
            </a:r>
            <a:r>
              <a:rPr lang="zh-CN" altLang="en-US" sz="3200" noProof="1">
                <a:solidFill>
                  <a:srgbClr val="777777"/>
                </a:solidFill>
                <a:ea typeface="微软雅黑" charset="-122"/>
                <a:cs typeface="+mn-ea"/>
              </a:rPr>
              <a:t>了解屈原的生平事迹，学习</a:t>
            </a:r>
            <a:r>
              <a:rPr lang="zh-CN" altLang="en-US" sz="3200" noProof="1">
                <a:solidFill>
                  <a:srgbClr val="FF7C80"/>
                </a:solidFill>
                <a:ea typeface="微软雅黑" charset="-122"/>
                <a:cs typeface="+mn-ea"/>
              </a:rPr>
              <a:t>屈原的爱国精神和志洁行廉、刚正不阿的高尚品德</a:t>
            </a:r>
            <a:r>
              <a:rPr lang="zh-CN" altLang="en-US" sz="3200" noProof="1">
                <a:solidFill>
                  <a:srgbClr val="777777"/>
                </a:solidFill>
                <a:ea typeface="微软雅黑" charset="-122"/>
                <a:cs typeface="+mn-ea"/>
              </a:rPr>
              <a:t>。  </a:t>
            </a:r>
            <a:br>
              <a:rPr lang="zh-CN" altLang="en-US" sz="3200">
                <a:solidFill>
                  <a:srgbClr val="777777"/>
                </a:solidFill>
                <a:ea typeface="微软雅黑" charset="-122"/>
              </a:rPr>
            </a:br>
            <a:r>
              <a:rPr lang="en-US" altLang="zh-CN" sz="3200" noProof="1">
                <a:solidFill>
                  <a:srgbClr val="777777"/>
                </a:solidFill>
                <a:ea typeface="微软雅黑" charset="-122"/>
                <a:cs typeface="+mn-ea"/>
              </a:rPr>
              <a:t>2.</a:t>
            </a:r>
            <a:r>
              <a:rPr lang="zh-CN" altLang="en-US" sz="3200" noProof="1">
                <a:solidFill>
                  <a:srgbClr val="777777"/>
                </a:solidFill>
                <a:ea typeface="微软雅黑" charset="-122"/>
                <a:cs typeface="+mn-ea"/>
              </a:rPr>
              <a:t>学习本文</a:t>
            </a:r>
            <a:r>
              <a:rPr lang="zh-CN" altLang="en-US" sz="3200" noProof="1">
                <a:solidFill>
                  <a:srgbClr val="FF7C80"/>
                </a:solidFill>
                <a:ea typeface="微软雅黑" charset="-122"/>
                <a:cs typeface="+mn-ea"/>
              </a:rPr>
              <a:t>记叙和议论相结合</a:t>
            </a:r>
            <a:r>
              <a:rPr lang="zh-CN" altLang="en-US" sz="3200" noProof="1">
                <a:solidFill>
                  <a:srgbClr val="777777"/>
                </a:solidFill>
                <a:ea typeface="微软雅黑" charset="-122"/>
                <a:cs typeface="+mn-ea"/>
              </a:rPr>
              <a:t>的写作方法。  </a:t>
            </a:r>
            <a:br>
              <a:rPr lang="zh-CN" altLang="en-US" sz="3200">
                <a:solidFill>
                  <a:srgbClr val="777777"/>
                </a:solidFill>
                <a:ea typeface="微软雅黑" charset="-122"/>
              </a:rPr>
            </a:br>
            <a:r>
              <a:rPr lang="en-US" altLang="zh-CN" sz="3200" noProof="1">
                <a:solidFill>
                  <a:srgbClr val="777777"/>
                </a:solidFill>
                <a:ea typeface="微软雅黑" charset="-122"/>
                <a:cs typeface="+mn-ea"/>
              </a:rPr>
              <a:t>3.</a:t>
            </a:r>
            <a:r>
              <a:rPr lang="zh-CN" altLang="en-US" sz="3200" noProof="1">
                <a:solidFill>
                  <a:srgbClr val="777777"/>
                </a:solidFill>
                <a:ea typeface="微软雅黑" charset="-122"/>
                <a:cs typeface="+mn-ea"/>
              </a:rPr>
              <a:t>掌握本课的文言</a:t>
            </a:r>
            <a:r>
              <a:rPr lang="zh-CN" altLang="en-US" sz="3200" noProof="1">
                <a:solidFill>
                  <a:srgbClr val="FF7C80"/>
                </a:solidFill>
                <a:ea typeface="微软雅黑" charset="-122"/>
                <a:cs typeface="+mn-ea"/>
              </a:rPr>
              <a:t>常用实词</a:t>
            </a:r>
            <a:r>
              <a:rPr lang="zh-CN" altLang="en-US" sz="3200" noProof="1">
                <a:solidFill>
                  <a:srgbClr val="777777"/>
                </a:solidFill>
                <a:ea typeface="微软雅黑" charset="-122"/>
                <a:cs typeface="+mn-ea"/>
              </a:rPr>
              <a:t>；熟记</a:t>
            </a:r>
            <a:r>
              <a:rPr lang="zh-CN" altLang="en-US" sz="3200" noProof="1">
                <a:solidFill>
                  <a:srgbClr val="FF7C80"/>
                </a:solidFill>
                <a:ea typeface="微软雅黑" charset="-122"/>
                <a:cs typeface="+mn-ea"/>
              </a:rPr>
              <a:t>通假字</a:t>
            </a:r>
            <a:r>
              <a:rPr lang="zh-CN" altLang="en-US" sz="3200" noProof="1">
                <a:solidFill>
                  <a:srgbClr val="777777"/>
                </a:solidFill>
                <a:ea typeface="微软雅黑" charset="-122"/>
                <a:cs typeface="+mn-ea"/>
              </a:rPr>
              <a:t>，正确理解</a:t>
            </a:r>
            <a:r>
              <a:rPr lang="zh-CN" altLang="en-US" sz="3200" noProof="1">
                <a:solidFill>
                  <a:srgbClr val="FF7C80"/>
                </a:solidFill>
                <a:ea typeface="微软雅黑" charset="-122"/>
                <a:cs typeface="+mn-ea"/>
              </a:rPr>
              <a:t>古今异义</a:t>
            </a:r>
            <a:r>
              <a:rPr lang="zh-CN" altLang="en-US" sz="3200" noProof="1">
                <a:solidFill>
                  <a:srgbClr val="777777"/>
                </a:solidFill>
                <a:ea typeface="微软雅黑" charset="-122"/>
                <a:cs typeface="+mn-ea"/>
              </a:rPr>
              <a:t>的词，复习巩固</a:t>
            </a:r>
            <a:r>
              <a:rPr lang="zh-CN" altLang="en-US" sz="3200" noProof="1">
                <a:solidFill>
                  <a:srgbClr val="FF7C80"/>
                </a:solidFill>
                <a:ea typeface="微软雅黑" charset="-122"/>
                <a:cs typeface="+mn-ea"/>
              </a:rPr>
              <a:t>判断句与被动句</a:t>
            </a:r>
            <a:r>
              <a:rPr lang="zh-CN" altLang="en-US" sz="3200" noProof="1">
                <a:solidFill>
                  <a:srgbClr val="777777"/>
                </a:solidFill>
                <a:ea typeface="微软雅黑" charset="-122"/>
                <a:cs typeface="+mn-ea"/>
              </a:rPr>
              <a:t>。</a:t>
            </a:r>
            <a:endParaRPr lang="zh-CN" altLang="en-US" sz="3200" noProof="1">
              <a:solidFill>
                <a:srgbClr val="777777"/>
              </a:solidFill>
              <a:ea typeface="微软雅黑" charset="-122"/>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7"/>
                                        </p:tgtEl>
                                        <p:attrNameLst>
                                          <p:attrName>style.visibility</p:attrName>
                                        </p:attrNameLst>
                                      </p:cBhvr>
                                      <p:to>
                                        <p:strVal val="visible"/>
                                      </p:to>
                                    </p:set>
                                    <p:animEffect transition="in" filter="blinds(horizontal)">
                                      <p:cBhvr>
                                        <p:cTn id="7" dur="2000"/>
                                        <p:tgtEl>
                                          <p:spTgt spid="512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7" presetClass="entr" presetSubtype="0" fill="hold" grpId="1" nodeType="clickEffect">
                                  <p:stCondLst>
                                    <p:cond delay="0"/>
                                  </p:stCondLst>
                                  <p:childTnLst>
                                    <p:set>
                                      <p:cBhvr>
                                        <p:cTn id="12" dur="1" fill="hold">
                                          <p:stCondLst>
                                            <p:cond delay="0"/>
                                          </p:stCondLst>
                                        </p:cTn>
                                        <p:tgtEl>
                                          <p:spTgt spid="5128">
                                            <p:txEl>
                                              <p:pRg st="0" end="0"/>
                                            </p:txEl>
                                          </p:spTgt>
                                        </p:tgtEl>
                                        <p:attrNameLst>
                                          <p:attrName>style.visibility</p:attrName>
                                        </p:attrNameLst>
                                      </p:cBhvr>
                                      <p:to>
                                        <p:strVal val="visible"/>
                                      </p:to>
                                    </p:set>
                                    <p:animEffect transition="in" filter="fade">
                                      <p:cBhvr>
                                        <p:cTn id="13" dur="3000"/>
                                        <p:tgtEl>
                                          <p:spTgt spid="5128">
                                            <p:txEl>
                                              <p:pRg st="0" end="0"/>
                                            </p:txEl>
                                          </p:spTgt>
                                        </p:tgtEl>
                                      </p:cBhvr>
                                    </p:animEffect>
                                    <p:anim calcmode="lin" valueType="num">
                                      <p:cBhvr>
                                        <p:cTn id="14" dur="3000" fill="hold"/>
                                        <p:tgtEl>
                                          <p:spTgt spid="5128">
                                            <p:txEl>
                                              <p:pRg st="0" end="0"/>
                                            </p:txEl>
                                          </p:spTgt>
                                        </p:tgtEl>
                                        <p:attrNameLst>
                                          <p:attrName>ppt_x</p:attrName>
                                        </p:attrNameLst>
                                      </p:cBhvr>
                                      <p:tavLst>
                                        <p:tav tm="0">
                                          <p:val>
                                            <p:strVal val="#ppt_x"/>
                                          </p:val>
                                        </p:tav>
                                        <p:tav tm="100000">
                                          <p:val>
                                            <p:strVal val="#ppt_x"/>
                                          </p:val>
                                        </p:tav>
                                      </p:tavLst>
                                    </p:anim>
                                    <p:anim calcmode="lin" valueType="num">
                                      <p:cBhvr>
                                        <p:cTn id="15" dur="3000" fill="hold"/>
                                        <p:tgtEl>
                                          <p:spTgt spid="512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p:bldP spid="5128" grpId="1" build="allAtOnce"/>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5361" name="标题 267265"/>
          <p:cNvSpPr>
            <a:spLocks noGrp="1" noRot="1" noChangeArrowheads="1"/>
          </p:cNvSpPr>
          <p:nvPr>
            <p:ph type="title"/>
            <p:custDataLst>
              <p:tags r:id="rId3"/>
            </p:custDataLst>
          </p:nvPr>
        </p:nvSpPr>
        <p:spPr>
          <a:xfrm>
            <a:off x="104140" y="535940"/>
            <a:ext cx="8884920" cy="6156325"/>
          </a:xfrm>
        </p:spPr>
        <p:txBody>
          <a:bodyPr/>
          <a:lstStyle/>
          <a:p>
            <a:pPr algn="l"/>
            <a:r>
              <a:rPr lang="zh-CN" altLang="en-US" b="1">
                <a:ea typeface="微软雅黑" charset="-122"/>
              </a:rPr>
              <a:t>朗诵课文</a:t>
            </a:r>
            <a:br>
              <a:rPr lang="zh-CN" altLang="en-US" b="1">
                <a:ea typeface="微软雅黑" charset="-122"/>
              </a:rPr>
            </a:br>
            <a:br>
              <a:rPr lang="zh-CN" altLang="en-US" b="1">
                <a:ea typeface="微软雅黑" charset="-122"/>
              </a:rPr>
            </a:br>
            <a:r>
              <a:rPr lang="en-US" altLang="zh-CN" b="1">
                <a:ea typeface="微软雅黑" charset="-122"/>
              </a:rPr>
              <a:t>1</a:t>
            </a:r>
            <a:r>
              <a:rPr lang="zh-CN" altLang="en-US" b="1">
                <a:ea typeface="微软雅黑" charset="-122"/>
              </a:rPr>
              <a:t>、读准字音、读清句读。</a:t>
            </a:r>
            <a:br>
              <a:rPr lang="zh-CN" altLang="en-US" b="1">
                <a:ea typeface="微软雅黑" charset="-122"/>
              </a:rPr>
            </a:br>
            <a:br>
              <a:rPr lang="zh-CN" altLang="en-US" b="1">
                <a:ea typeface="微软雅黑" charset="-122"/>
              </a:rPr>
            </a:br>
            <a:r>
              <a:rPr lang="en-US" altLang="zh-CN" b="1">
                <a:ea typeface="微软雅黑" charset="-122"/>
              </a:rPr>
              <a:t>2</a:t>
            </a:r>
            <a:r>
              <a:rPr lang="zh-CN" altLang="en-US" b="1">
                <a:ea typeface="微软雅黑" charset="-122"/>
              </a:rPr>
              <a:t>、理清课文层次。</a:t>
            </a:r>
            <a:br>
              <a:rPr lang="zh-CN" altLang="en-US" b="1">
                <a:ea typeface="微软雅黑" charset="-122"/>
              </a:rPr>
            </a:br>
            <a:br>
              <a:rPr lang="zh-CN" altLang="en-US" b="1">
                <a:ea typeface="微软雅黑" charset="-122"/>
              </a:rPr>
            </a:br>
          </a:p>
        </p:txBody>
      </p:sp>
    </p:spTree>
  </p:cSld>
  <p:clrMapOvr>
    <a:masterClrMapping/>
  </p:clrMapOvr>
  <p:transition spd="med">
    <p:split/>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5361" name="标题 267265"/>
          <p:cNvSpPr>
            <a:spLocks noGrp="1" noRot="1" noChangeArrowheads="1"/>
          </p:cNvSpPr>
          <p:nvPr>
            <p:ph type="title"/>
            <p:custDataLst>
              <p:tags r:id="rId3"/>
            </p:custDataLst>
          </p:nvPr>
        </p:nvSpPr>
        <p:spPr>
          <a:xfrm>
            <a:off x="60960" y="2772410"/>
            <a:ext cx="8996045" cy="3636645"/>
          </a:xfrm>
        </p:spPr>
        <p:txBody>
          <a:bodyPr/>
          <a:lstStyle/>
          <a:p>
            <a:pPr algn="l" eaLnBrk="1" latinLnBrk="0" hangingPunct="1">
              <a:lnSpc>
                <a:spcPct val="100000"/>
              </a:lnSpc>
            </a:pPr>
            <a:br>
              <a:rPr lang="zh-CN" altLang="en-US" sz="3200" b="1">
                <a:solidFill>
                  <a:srgbClr val="C00000"/>
                </a:solidFill>
                <a:sym typeface="+mn-ea"/>
              </a:rPr>
            </a:br>
            <a:br>
              <a:rPr lang="zh-CN" altLang="en-US" sz="3200">
                <a:sym typeface="+mn-ea"/>
              </a:rPr>
            </a:br>
            <a:r>
              <a:rPr lang="zh-CN" altLang="en-US" sz="3200" b="1">
                <a:latin typeface="楷体" panose="02010609060101010101" charset="-122"/>
                <a:ea typeface="楷体" panose="02010609060101010101" charset="-122"/>
                <a:cs typeface="楷体" panose="02010609060101010101" charset="-122"/>
                <a:sym typeface="+mn-ea"/>
              </a:rPr>
              <a:t>第一部分（1—</a:t>
            </a:r>
            <a:r>
              <a:rPr lang="en-US" altLang="zh-CN" sz="3200" b="1">
                <a:latin typeface="楷体" panose="02010609060101010101" charset="-122"/>
                <a:ea typeface="楷体" panose="02010609060101010101" charset="-122"/>
                <a:cs typeface="楷体" panose="02010609060101010101" charset="-122"/>
                <a:sym typeface="+mn-ea"/>
              </a:rPr>
              <a:t>3</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chemeClr val="accent2"/>
                </a:solidFill>
                <a:latin typeface="楷体" panose="02010609060101010101" charset="-122"/>
                <a:ea typeface="楷体" panose="02010609060101010101" charset="-122"/>
                <a:cs typeface="楷体" panose="02010609060101010101" charset="-122"/>
                <a:sym typeface="+mn-ea"/>
              </a:rPr>
              <a:t> 写屈原由见“任”而见“疏”， 以致忧愁幽思而作《离骚》</a:t>
            </a:r>
            <a:r>
              <a:rPr lang="zh-CN" altLang="en-US" sz="3200" b="1">
                <a:latin typeface="楷体" panose="02010609060101010101" charset="-122"/>
                <a:ea typeface="楷体" panose="02010609060101010101" charset="-122"/>
                <a:cs typeface="楷体" panose="02010609060101010101" charset="-122"/>
                <a:sym typeface="+mn-ea"/>
              </a:rPr>
              <a:t>；</a:t>
            </a:r>
            <a:br>
              <a:rPr lang="zh-CN" altLang="en-US" sz="3200" b="1">
                <a:latin typeface="楷体" panose="02010609060101010101" charset="-122"/>
                <a:ea typeface="楷体" panose="02010609060101010101" charset="-122"/>
                <a:cs typeface="楷体" panose="02010609060101010101" charset="-122"/>
                <a:sym typeface="+mn-ea"/>
              </a:rPr>
            </a:br>
            <a:r>
              <a:rPr lang="zh-CN" altLang="en-US" sz="3200" b="1">
                <a:latin typeface="楷体" panose="02010609060101010101" charset="-122"/>
                <a:ea typeface="楷体" panose="02010609060101010101" charset="-122"/>
                <a:cs typeface="楷体" panose="02010609060101010101" charset="-122"/>
                <a:sym typeface="+mn-ea"/>
              </a:rPr>
              <a:t>第二部分（4-</a:t>
            </a:r>
            <a:r>
              <a:rPr lang="en-US" altLang="zh-CN" sz="3200" b="1">
                <a:latin typeface="楷体" panose="02010609060101010101" charset="-122"/>
                <a:ea typeface="楷体" panose="02010609060101010101" charset="-122"/>
                <a:cs typeface="楷体" panose="02010609060101010101" charset="-122"/>
                <a:sym typeface="+mn-ea"/>
              </a:rPr>
              <a:t>9</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chemeClr val="accent2"/>
                </a:solidFill>
                <a:latin typeface="楷体" panose="02010609060101010101" charset="-122"/>
                <a:ea typeface="楷体" panose="02010609060101010101" charset="-122"/>
                <a:cs typeface="楷体" panose="02010609060101010101" charset="-122"/>
                <a:sym typeface="+mn-ea"/>
              </a:rPr>
              <a:t>写屈原由“黜”到“迁”和楚国由强到衰的过程</a:t>
            </a:r>
            <a:r>
              <a:rPr lang="zh-CN" altLang="en-US" sz="3200" b="1">
                <a:latin typeface="楷体" panose="02010609060101010101" charset="-122"/>
                <a:ea typeface="楷体" panose="02010609060101010101" charset="-122"/>
                <a:cs typeface="楷体" panose="02010609060101010101" charset="-122"/>
                <a:sym typeface="+mn-ea"/>
              </a:rPr>
              <a:t>；</a:t>
            </a:r>
            <a:br>
              <a:rPr lang="zh-CN" altLang="en-US" sz="3200" b="1">
                <a:latin typeface="楷体" panose="02010609060101010101" charset="-122"/>
                <a:ea typeface="楷体" panose="02010609060101010101" charset="-122"/>
                <a:cs typeface="楷体" panose="02010609060101010101" charset="-122"/>
                <a:sym typeface="+mn-ea"/>
              </a:rPr>
            </a:br>
            <a:r>
              <a:rPr lang="zh-CN" altLang="en-US" sz="3200" b="1">
                <a:latin typeface="楷体" panose="02010609060101010101" charset="-122"/>
                <a:ea typeface="楷体" panose="02010609060101010101" charset="-122"/>
                <a:cs typeface="楷体" panose="02010609060101010101" charset="-122"/>
                <a:sym typeface="+mn-ea"/>
              </a:rPr>
              <a:t>第三部分（</a:t>
            </a:r>
            <a:r>
              <a:rPr lang="en-US" altLang="zh-CN" sz="3200" b="1">
                <a:latin typeface="楷体" panose="02010609060101010101" charset="-122"/>
                <a:ea typeface="楷体" panose="02010609060101010101" charset="-122"/>
                <a:cs typeface="楷体" panose="02010609060101010101" charset="-122"/>
                <a:sym typeface="+mn-ea"/>
              </a:rPr>
              <a:t>10</a:t>
            </a:r>
            <a:r>
              <a:rPr lang="zh-CN" altLang="en-US" sz="3200" b="1">
                <a:latin typeface="楷体" panose="02010609060101010101" charset="-122"/>
                <a:ea typeface="楷体" panose="02010609060101010101" charset="-122"/>
                <a:cs typeface="楷体" panose="02010609060101010101" charset="-122"/>
                <a:sym typeface="+mn-ea"/>
              </a:rPr>
              <a:t>-1</a:t>
            </a:r>
            <a:r>
              <a:rPr lang="en-US" altLang="zh-CN" sz="3200" b="1">
                <a:latin typeface="楷体" panose="02010609060101010101" charset="-122"/>
                <a:ea typeface="楷体" panose="02010609060101010101" charset="-122"/>
                <a:cs typeface="楷体" panose="02010609060101010101" charset="-122"/>
                <a:sym typeface="+mn-ea"/>
              </a:rPr>
              <a:t>1</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chemeClr val="accent2"/>
                </a:solidFill>
                <a:latin typeface="楷体" panose="02010609060101010101" charset="-122"/>
                <a:ea typeface="楷体" panose="02010609060101010101" charset="-122"/>
                <a:cs typeface="楷体" panose="02010609060101010101" charset="-122"/>
                <a:sym typeface="+mn-ea"/>
              </a:rPr>
              <a:t>写屈原自沉汨罗以及死后的影响，以回答渔父让屈原抒发矢志不渝的信念；</a:t>
            </a:r>
            <a:br>
              <a:rPr lang="zh-CN" altLang="en-US" sz="3200" b="1">
                <a:solidFill>
                  <a:schemeClr val="accent2"/>
                </a:solidFill>
                <a:latin typeface="楷体" panose="02010609060101010101" charset="-122"/>
                <a:ea typeface="楷体" panose="02010609060101010101" charset="-122"/>
                <a:cs typeface="楷体" panose="02010609060101010101" charset="-122"/>
                <a:sym typeface="+mn-ea"/>
              </a:rPr>
            </a:br>
            <a:r>
              <a:rPr lang="zh-CN" altLang="en-US" sz="3200" b="1">
                <a:latin typeface="楷体" panose="02010609060101010101" charset="-122"/>
                <a:ea typeface="楷体" panose="02010609060101010101" charset="-122"/>
                <a:cs typeface="楷体" panose="02010609060101010101" charset="-122"/>
                <a:sym typeface="+mn-ea"/>
              </a:rPr>
              <a:t>第四部分（1</a:t>
            </a:r>
            <a:r>
              <a:rPr lang="en-US" altLang="zh-CN" sz="3200" b="1">
                <a:latin typeface="楷体" panose="02010609060101010101" charset="-122"/>
                <a:ea typeface="楷体" panose="02010609060101010101" charset="-122"/>
                <a:cs typeface="楷体" panose="02010609060101010101" charset="-122"/>
                <a:sym typeface="+mn-ea"/>
              </a:rPr>
              <a:t>2</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chemeClr val="accent2"/>
                </a:solidFill>
                <a:latin typeface="楷体" panose="02010609060101010101" charset="-122"/>
                <a:ea typeface="楷体" panose="02010609060101010101" charset="-122"/>
                <a:cs typeface="楷体" panose="02010609060101010101" charset="-122"/>
                <a:sym typeface="+mn-ea"/>
              </a:rPr>
              <a:t>司马迁对屈原的赞词。</a:t>
            </a:r>
            <a:br>
              <a:rPr lang="zh-CN" altLang="en-US" sz="3200" b="1">
                <a:solidFill>
                  <a:schemeClr val="accent2"/>
                </a:solidFill>
                <a:latin typeface="楷体" panose="02010609060101010101" charset="-122"/>
                <a:ea typeface="楷体" panose="02010609060101010101" charset="-122"/>
                <a:cs typeface="楷体" panose="02010609060101010101" charset="-122"/>
              </a:rPr>
            </a:br>
          </a:p>
        </p:txBody>
      </p:sp>
      <p:sp>
        <p:nvSpPr>
          <p:cNvPr id="2" name="文本框 1"/>
          <p:cNvSpPr txBox="1"/>
          <p:nvPr>
            <p:custDataLst>
              <p:tags r:id="rId4"/>
            </p:custDataLst>
          </p:nvPr>
        </p:nvSpPr>
        <p:spPr>
          <a:xfrm>
            <a:off x="273685" y="203835"/>
            <a:ext cx="2224405" cy="1076325"/>
          </a:xfrm>
          <a:prstGeom prst="rect">
            <a:avLst/>
          </a:prstGeom>
          <a:noFill/>
        </p:spPr>
        <p:txBody>
          <a:bodyPr wrap="none" rtlCol="0" anchor="t">
            <a:spAutoFit/>
          </a:bodyPr>
          <a:lstStyle/>
          <a:p>
            <a:r>
              <a:rPr lang="zh-CN" altLang="en-US" sz="3200">
                <a:solidFill>
                  <a:srgbClr val="C00000"/>
                </a:solidFill>
                <a:sym typeface="+mn-ea"/>
              </a:rPr>
              <a:t>课文层次：</a:t>
            </a:r>
            <a:br>
              <a:rPr lang="zh-CN" altLang="en-US" sz="3200">
                <a:solidFill>
                  <a:srgbClr val="C00000"/>
                </a:solidFill>
                <a:sym typeface="+mn-ea"/>
              </a:rPr>
            </a:br>
          </a:p>
        </p:txBody>
      </p:sp>
      <p:sp>
        <p:nvSpPr>
          <p:cNvPr id="3" name="文本框 2"/>
          <p:cNvSpPr txBox="1"/>
          <p:nvPr>
            <p:custDataLst>
              <p:tags r:id="rId5"/>
            </p:custDataLst>
          </p:nvPr>
        </p:nvSpPr>
        <p:spPr>
          <a:xfrm>
            <a:off x="149225" y="1280160"/>
            <a:ext cx="8811895" cy="1568450"/>
          </a:xfrm>
          <a:prstGeom prst="rect">
            <a:avLst/>
          </a:prstGeom>
          <a:noFill/>
        </p:spPr>
        <p:txBody>
          <a:bodyPr wrap="square" rtlCol="0" anchor="t">
            <a:spAutoFit/>
          </a:bodyPr>
          <a:lstStyle/>
          <a:p>
            <a:r>
              <a:rPr lang="zh-CN" altLang="en-US" sz="3200">
                <a:solidFill>
                  <a:schemeClr val="tx2"/>
                </a:solidFill>
                <a:sym typeface="+mn-ea"/>
              </a:rPr>
              <a:t>作者为屈原立传，按时间顺序，以“</a:t>
            </a:r>
            <a:r>
              <a:rPr lang="zh-CN" altLang="en-US" sz="3200">
                <a:solidFill>
                  <a:srgbClr val="FF0000"/>
                </a:solidFill>
                <a:sym typeface="+mn-ea"/>
              </a:rPr>
              <a:t>任、疏、绌、迁、沉</a:t>
            </a:r>
            <a:r>
              <a:rPr lang="zh-CN" altLang="en-US" sz="3200">
                <a:solidFill>
                  <a:schemeClr val="tx2"/>
                </a:solidFill>
                <a:sym typeface="+mn-ea"/>
              </a:rPr>
              <a:t>”为线索，处处围绕屈原的“志”写：</a:t>
            </a:r>
            <a:br>
              <a:rPr lang="zh-CN" altLang="en-US" sz="3200">
                <a:sym typeface="+mn-ea"/>
              </a:rPr>
            </a:br>
            <a:endParaRPr lang="zh-CN" altLang="en-US" sz="3200"/>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5361"/>
                                        </p:tgtEl>
                                        <p:attrNameLst>
                                          <p:attrName>style.visibility</p:attrName>
                                        </p:attrNameLst>
                                      </p:cBhvr>
                                      <p:to>
                                        <p:strVal val="visible"/>
                                      </p:to>
                                    </p:set>
                                    <p:animEffect transition="in" filter="blinds(horizontal)">
                                      <p:cBhvr>
                                        <p:cTn id="13" dur="500"/>
                                        <p:tgtEl>
                                          <p:spTgt spid="15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361" grpId="1"/>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6385" name="文本框 279553"/>
          <p:cNvSpPr txBox="1">
            <a:spLocks noChangeArrowheads="1"/>
          </p:cNvSpPr>
          <p:nvPr>
            <p:custDataLst>
              <p:tags r:id="rId3"/>
            </p:custDataLst>
          </p:nvPr>
        </p:nvSpPr>
        <p:spPr bwMode="auto">
          <a:xfrm>
            <a:off x="114300" y="91440"/>
            <a:ext cx="8751570"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2400">
                <a:ea typeface="微软雅黑" charset="-122"/>
              </a:rPr>
              <a:t>     </a:t>
            </a:r>
            <a:r>
              <a:rPr lang="zh-CN" altLang="en-US" sz="2800" u="sng">
                <a:solidFill>
                  <a:srgbClr val="0000FF"/>
                </a:solidFill>
                <a:ea typeface="微软雅黑" charset="-122"/>
              </a:rPr>
              <a:t>屈原者，名平，楚之同姓也。</a:t>
            </a:r>
            <a:r>
              <a:rPr lang="zh-CN" altLang="en-US" sz="2800">
                <a:ea typeface="微软雅黑" charset="-122"/>
              </a:rPr>
              <a:t>为楚怀王左徒。</a:t>
            </a:r>
            <a:r>
              <a:rPr lang="zh-CN" altLang="en-US" sz="2800">
                <a:solidFill>
                  <a:srgbClr val="FF0000"/>
                </a:solidFill>
                <a:ea typeface="微软雅黑" charset="-122"/>
              </a:rPr>
              <a:t>博闻强志</a:t>
            </a:r>
            <a:r>
              <a:rPr lang="zh-CN" altLang="en-US" sz="2800">
                <a:ea typeface="微软雅黑" charset="-122"/>
              </a:rPr>
              <a:t>，</a:t>
            </a:r>
            <a:r>
              <a:rPr lang="zh-CN" altLang="en-US" sz="2800">
                <a:solidFill>
                  <a:srgbClr val="FF0000"/>
                </a:solidFill>
                <a:ea typeface="微软雅黑" charset="-122"/>
              </a:rPr>
              <a:t>明</a:t>
            </a:r>
            <a:r>
              <a:rPr lang="zh-CN" altLang="en-US" sz="2800">
                <a:solidFill>
                  <a:schemeClr val="accent2"/>
                </a:solidFill>
                <a:ea typeface="微软雅黑" charset="-122"/>
              </a:rPr>
              <a:t>于</a:t>
            </a:r>
            <a:r>
              <a:rPr lang="zh-CN" altLang="en-US" sz="2800">
                <a:ea typeface="微软雅黑" charset="-122"/>
              </a:rPr>
              <a:t>治乱，</a:t>
            </a:r>
            <a:r>
              <a:rPr lang="zh-CN" altLang="en-US" sz="2800">
                <a:solidFill>
                  <a:srgbClr val="FF0000"/>
                </a:solidFill>
                <a:ea typeface="微软雅黑" charset="-122"/>
              </a:rPr>
              <a:t>娴</a:t>
            </a:r>
            <a:r>
              <a:rPr lang="zh-CN" altLang="en-US" sz="2800">
                <a:solidFill>
                  <a:schemeClr val="accent2"/>
                </a:solidFill>
                <a:ea typeface="微软雅黑" charset="-122"/>
              </a:rPr>
              <a:t>于</a:t>
            </a:r>
            <a:r>
              <a:rPr lang="zh-CN" altLang="en-US" sz="2800">
                <a:ea typeface="微软雅黑" charset="-122"/>
              </a:rPr>
              <a:t>辞令。</a:t>
            </a:r>
            <a:r>
              <a:rPr lang="zh-CN" altLang="en-US" sz="2800">
                <a:solidFill>
                  <a:srgbClr val="FF0000"/>
                </a:solidFill>
                <a:ea typeface="微软雅黑" charset="-122"/>
              </a:rPr>
              <a:t>入</a:t>
            </a:r>
            <a:r>
              <a:rPr lang="zh-CN" altLang="en-US" sz="2800">
                <a:ea typeface="微软雅黑" charset="-122"/>
              </a:rPr>
              <a:t>则与王</a:t>
            </a:r>
            <a:r>
              <a:rPr lang="zh-CN" altLang="en-US" sz="2800">
                <a:solidFill>
                  <a:srgbClr val="FF0066"/>
                </a:solidFill>
                <a:ea typeface="微软雅黑" charset="-122"/>
              </a:rPr>
              <a:t>图</a:t>
            </a:r>
            <a:r>
              <a:rPr lang="zh-CN" altLang="en-US" sz="2800">
                <a:ea typeface="微软雅黑" charset="-122"/>
              </a:rPr>
              <a:t>议国事，以出号令；</a:t>
            </a:r>
            <a:r>
              <a:rPr lang="zh-CN" altLang="en-US" sz="2800">
                <a:solidFill>
                  <a:srgbClr val="FF0000"/>
                </a:solidFill>
                <a:ea typeface="微软雅黑" charset="-122"/>
              </a:rPr>
              <a:t>出</a:t>
            </a:r>
            <a:r>
              <a:rPr lang="zh-CN" altLang="en-US" sz="2800">
                <a:ea typeface="微软雅黑" charset="-122"/>
              </a:rPr>
              <a:t>则接遇宾客，应对诸侯。王甚</a:t>
            </a:r>
            <a:r>
              <a:rPr lang="zh-CN" altLang="en-US" sz="2800">
                <a:solidFill>
                  <a:schemeClr val="accent2"/>
                </a:solidFill>
                <a:ea typeface="微软雅黑" charset="-122"/>
              </a:rPr>
              <a:t>任</a:t>
            </a:r>
            <a:r>
              <a:rPr lang="zh-CN" altLang="en-US" sz="2800">
                <a:ea typeface="微软雅黑" charset="-122"/>
              </a:rPr>
              <a:t>之。</a:t>
            </a:r>
          </a:p>
        </p:txBody>
      </p:sp>
      <p:sp>
        <p:nvSpPr>
          <p:cNvPr id="279555" name="文本框 279554"/>
          <p:cNvSpPr txBox="1">
            <a:spLocks noChangeArrowheads="1"/>
          </p:cNvSpPr>
          <p:nvPr>
            <p:custDataLst>
              <p:tags r:id="rId4"/>
            </p:custDataLst>
          </p:nvPr>
        </p:nvSpPr>
        <p:spPr bwMode="auto">
          <a:xfrm>
            <a:off x="114300" y="1579245"/>
            <a:ext cx="9030335" cy="212280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gn="just" eaLnBrk="1" latinLnBrk="0" hangingPunct="1">
              <a:spcBef>
                <a:spcPct val="0"/>
              </a:spcBef>
            </a:pPr>
            <a:r>
              <a:rPr lang="zh-CN" altLang="en-US" sz="2800">
                <a:ea typeface="微软雅黑" charset="-122"/>
              </a:rPr>
              <a:t> </a:t>
            </a:r>
            <a:r>
              <a:rPr lang="zh-CN" altLang="en-US" sz="2800">
                <a:solidFill>
                  <a:srgbClr val="FF0000"/>
                </a:solidFill>
                <a:ea typeface="微软雅黑" charset="-122"/>
              </a:rPr>
              <a:t>闻</a:t>
            </a:r>
            <a:r>
              <a:rPr lang="zh-CN" altLang="en-US" sz="2800">
                <a:ea typeface="微软雅黑" charset="-122"/>
              </a:rPr>
              <a:t>，</a:t>
            </a:r>
            <a:r>
              <a:rPr lang="zh-CN" altLang="en-US" sz="2800">
                <a:solidFill>
                  <a:srgbClr val="0000FF"/>
                </a:solidFill>
                <a:ea typeface="微软雅黑" charset="-122"/>
              </a:rPr>
              <a:t>动→名</a:t>
            </a:r>
            <a:r>
              <a:rPr lang="zh-CN" altLang="en-US" sz="2800">
                <a:ea typeface="微软雅黑" charset="-122"/>
              </a:rPr>
              <a:t>，学识。</a:t>
            </a:r>
            <a:r>
              <a:rPr lang="zh-CN" altLang="en-US" sz="2800">
                <a:solidFill>
                  <a:srgbClr val="FF0000"/>
                </a:solidFill>
                <a:ea typeface="微软雅黑" charset="-122"/>
              </a:rPr>
              <a:t>志</a:t>
            </a:r>
            <a:r>
              <a:rPr lang="zh-CN" altLang="en-US" sz="2800">
                <a:ea typeface="微软雅黑" charset="-122"/>
              </a:rPr>
              <a:t>，记。</a:t>
            </a:r>
          </a:p>
          <a:p>
            <a:pPr algn="just" eaLnBrk="1" latinLnBrk="0" hangingPunct="1">
              <a:spcBef>
                <a:spcPct val="0"/>
              </a:spcBef>
            </a:pPr>
            <a:r>
              <a:rPr lang="zh-CN" altLang="en-US" sz="2800">
                <a:ea typeface="微软雅黑" charset="-122"/>
              </a:rPr>
              <a:t> </a:t>
            </a:r>
            <a:r>
              <a:rPr lang="zh-CN" altLang="en-US" sz="2400">
                <a:solidFill>
                  <a:schemeClr val="tx2"/>
                </a:solidFill>
                <a:ea typeface="微软雅黑" charset="-122"/>
              </a:rPr>
              <a:t>博闻强</a:t>
            </a:r>
            <a:r>
              <a:rPr lang="zh-CN" altLang="en-US" sz="2400">
                <a:solidFill>
                  <a:schemeClr val="tx2"/>
                </a:solidFill>
                <a:ea typeface="微软雅黑" charset="-122"/>
                <a:sym typeface="+mn-ea"/>
              </a:rPr>
              <a:t>志</a:t>
            </a:r>
            <a:r>
              <a:rPr lang="zh-CN" altLang="en-US" sz="2400">
                <a:solidFill>
                  <a:schemeClr val="tx2"/>
                </a:solidFill>
                <a:ea typeface="微软雅黑" charset="-122"/>
              </a:rPr>
              <a:t>,亦作“博闻强</a:t>
            </a:r>
            <a:r>
              <a:rPr lang="zh-CN" altLang="en-US" sz="2400">
                <a:solidFill>
                  <a:schemeClr val="tx2"/>
                </a:solidFill>
                <a:ea typeface="微软雅黑" charset="-122"/>
                <a:sym typeface="+mn-ea"/>
              </a:rPr>
              <a:t>识</a:t>
            </a:r>
            <a:r>
              <a:rPr lang="zh-CN" altLang="en-US" sz="2400">
                <a:solidFill>
                  <a:schemeClr val="tx2"/>
                </a:solidFill>
                <a:ea typeface="微软雅黑" charset="-122"/>
              </a:rPr>
              <a:t>”、“博闻强记”。是指见闻广博,记忆力强。</a:t>
            </a:r>
          </a:p>
          <a:p>
            <a:pPr algn="just" eaLnBrk="1" latinLnBrk="0" hangingPunct="1">
              <a:spcBef>
                <a:spcPct val="0"/>
              </a:spcBef>
            </a:pPr>
            <a:r>
              <a:rPr lang="zh-CN" altLang="en-US" sz="2400">
                <a:solidFill>
                  <a:srgbClr val="FF0000"/>
                </a:solidFill>
                <a:ea typeface="微软雅黑" charset="-122"/>
                <a:sym typeface="+mn-ea"/>
              </a:rPr>
              <a:t>明</a:t>
            </a:r>
            <a:r>
              <a:rPr lang="zh-CN" altLang="en-US" sz="2400">
                <a:solidFill>
                  <a:schemeClr val="accent2"/>
                </a:solidFill>
                <a:ea typeface="微软雅黑" charset="-122"/>
                <a:sym typeface="+mn-ea"/>
              </a:rPr>
              <a:t>于</a:t>
            </a:r>
            <a:r>
              <a:rPr lang="zh-CN" altLang="en-US" sz="2400">
                <a:ea typeface="微软雅黑" charset="-122"/>
                <a:sym typeface="+mn-ea"/>
              </a:rPr>
              <a:t>，</a:t>
            </a:r>
            <a:r>
              <a:rPr lang="zh-CN" altLang="en-US" sz="2400">
                <a:solidFill>
                  <a:srgbClr val="FF0000"/>
                </a:solidFill>
                <a:ea typeface="微软雅黑" charset="-122"/>
                <a:sym typeface="+mn-ea"/>
              </a:rPr>
              <a:t>娴</a:t>
            </a:r>
            <a:r>
              <a:rPr lang="zh-CN" altLang="en-US" sz="2400">
                <a:solidFill>
                  <a:schemeClr val="accent2"/>
                </a:solidFill>
                <a:ea typeface="微软雅黑" charset="-122"/>
                <a:sym typeface="+mn-ea"/>
              </a:rPr>
              <a:t>于</a:t>
            </a:r>
            <a:r>
              <a:rPr lang="zh-CN" altLang="en-US" sz="2400">
                <a:ea typeface="微软雅黑" charset="-122"/>
                <a:sym typeface="+mn-ea"/>
              </a:rPr>
              <a:t>：介宾结构作状语后置。于治乱明，于辞令娴</a:t>
            </a:r>
            <a:endParaRPr lang="zh-CN" altLang="en-US" sz="2400">
              <a:ea typeface="微软雅黑" charset="-122"/>
            </a:endParaRPr>
          </a:p>
          <a:p>
            <a:pPr algn="just" eaLnBrk="1" latinLnBrk="0" hangingPunct="1">
              <a:spcBef>
                <a:spcPct val="0"/>
              </a:spcBef>
            </a:pPr>
            <a:r>
              <a:rPr lang="zh-CN" altLang="en-US" sz="2800">
                <a:solidFill>
                  <a:srgbClr val="FF0000"/>
                </a:solidFill>
                <a:ea typeface="微软雅黑" charset="-122"/>
              </a:rPr>
              <a:t>入</a:t>
            </a:r>
            <a:r>
              <a:rPr lang="zh-CN" altLang="en-US" sz="2800">
                <a:ea typeface="微软雅黑" charset="-122"/>
              </a:rPr>
              <a:t>：</a:t>
            </a:r>
            <a:r>
              <a:rPr lang="zh-CN" altLang="en-US" sz="2800">
                <a:solidFill>
                  <a:srgbClr val="0000FF"/>
                </a:solidFill>
                <a:ea typeface="微软雅黑" charset="-122"/>
              </a:rPr>
              <a:t>名→状</a:t>
            </a:r>
            <a:r>
              <a:rPr lang="zh-CN" altLang="en-US" sz="2800">
                <a:ea typeface="微软雅黑" charset="-122"/>
              </a:rPr>
              <a:t>，对朝庭内。</a:t>
            </a:r>
            <a:r>
              <a:rPr lang="zh-CN" altLang="en-US" sz="2800">
                <a:solidFill>
                  <a:srgbClr val="FF0000"/>
                </a:solidFill>
                <a:ea typeface="微软雅黑" charset="-122"/>
              </a:rPr>
              <a:t>出</a:t>
            </a:r>
            <a:r>
              <a:rPr lang="zh-CN" altLang="en-US" sz="2800">
                <a:ea typeface="微软雅黑" charset="-122"/>
              </a:rPr>
              <a:t>：</a:t>
            </a:r>
            <a:r>
              <a:rPr lang="zh-CN" altLang="en-US" sz="2800">
                <a:solidFill>
                  <a:srgbClr val="0000FF"/>
                </a:solidFill>
                <a:ea typeface="微软雅黑" charset="-122"/>
              </a:rPr>
              <a:t>名→状</a:t>
            </a:r>
            <a:r>
              <a:rPr lang="zh-CN" altLang="en-US" sz="2800">
                <a:ea typeface="微软雅黑" charset="-122"/>
              </a:rPr>
              <a:t>，对外。 </a:t>
            </a:r>
            <a:r>
              <a:rPr lang="zh-CN" altLang="en-US" sz="2800">
                <a:solidFill>
                  <a:srgbClr val="FF0000"/>
                </a:solidFill>
                <a:ea typeface="微软雅黑" charset="-122"/>
              </a:rPr>
              <a:t>任</a:t>
            </a:r>
            <a:r>
              <a:rPr lang="zh-CN" altLang="en-US" sz="2800">
                <a:ea typeface="微软雅黑" charset="-122"/>
              </a:rPr>
              <a:t>：信任。</a:t>
            </a:r>
          </a:p>
        </p:txBody>
      </p:sp>
      <p:sp>
        <p:nvSpPr>
          <p:cNvPr id="2" name="文本框 1"/>
          <p:cNvSpPr txBox="1"/>
          <p:nvPr>
            <p:custDataLst>
              <p:tags r:id="rId5"/>
            </p:custDataLst>
          </p:nvPr>
        </p:nvSpPr>
        <p:spPr>
          <a:xfrm>
            <a:off x="45720" y="4487545"/>
            <a:ext cx="8888730" cy="1814830"/>
          </a:xfrm>
          <a:prstGeom prst="rect">
            <a:avLst/>
          </a:prstGeom>
          <a:noFill/>
        </p:spPr>
        <p:txBody>
          <a:bodyPr wrap="square" rtlCol="0" anchor="t">
            <a:spAutoFit/>
          </a:bodyPr>
          <a:lstStyle/>
          <a:p>
            <a:r>
              <a:rPr lang="zh-CN" altLang="en-US" sz="2800"/>
              <a:t>屈原名平，与楚国的王族同姓。他曾</a:t>
            </a:r>
            <a:r>
              <a:rPr lang="zh-CN" altLang="en-US" sz="2800">
                <a:solidFill>
                  <a:srgbClr val="C00000"/>
                </a:solidFill>
              </a:rPr>
              <a:t>担任</a:t>
            </a:r>
            <a:r>
              <a:rPr lang="zh-CN" altLang="en-US" sz="2800"/>
              <a:t>楚怀王的左徒。</a:t>
            </a:r>
            <a:r>
              <a:rPr lang="zh-CN" altLang="en-US" sz="2800">
                <a:solidFill>
                  <a:srgbClr val="C00000"/>
                </a:solidFill>
              </a:rPr>
              <a:t>学识广博，长于记忆，明晓</a:t>
            </a:r>
            <a:r>
              <a:rPr lang="zh-CN" altLang="en-US" sz="2800"/>
              <a:t>国家治乱的道理，</a:t>
            </a:r>
            <a:r>
              <a:rPr lang="zh-CN" altLang="en-US" sz="2800">
                <a:solidFill>
                  <a:srgbClr val="C00000"/>
                </a:solidFill>
              </a:rPr>
              <a:t>擅长</a:t>
            </a:r>
            <a:r>
              <a:rPr lang="zh-CN" altLang="en-US" sz="2800"/>
              <a:t>外交辞令。</a:t>
            </a:r>
            <a:r>
              <a:rPr lang="zh-CN" altLang="en-US" sz="2800">
                <a:solidFill>
                  <a:srgbClr val="C00000"/>
                </a:solidFill>
              </a:rPr>
              <a:t>对内</a:t>
            </a:r>
            <a:r>
              <a:rPr lang="zh-CN" altLang="en-US" sz="2800"/>
              <a:t>与怀王谋划商议国事，发号施令；</a:t>
            </a:r>
            <a:r>
              <a:rPr lang="zh-CN" altLang="en-US" sz="2800">
                <a:solidFill>
                  <a:srgbClr val="C00000"/>
                </a:solidFill>
              </a:rPr>
              <a:t>对外</a:t>
            </a:r>
            <a:r>
              <a:rPr lang="zh-CN" altLang="en-US" sz="2800"/>
              <a:t>接待宾客，应酬诸侯。怀王很</a:t>
            </a:r>
            <a:r>
              <a:rPr lang="zh-CN" altLang="en-US" sz="2800">
                <a:solidFill>
                  <a:srgbClr val="C00000"/>
                </a:solidFill>
              </a:rPr>
              <a:t>信任</a:t>
            </a:r>
            <a:r>
              <a:rPr lang="zh-CN" altLang="en-US" sz="2800"/>
              <a:t>他。</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42996" y="2247823"/>
            <a:ext cx="5241080" cy="506730"/>
          </a:xfrm>
          <a:prstGeom prst="rect">
            <a:avLst/>
          </a:prstGeom>
          <a:noFill/>
        </p:spPr>
        <p:txBody>
          <a:bodyPr wrap="square" rtlCol="0">
            <a:spAutoFit/>
          </a:bodyPr>
          <a:lstStyle/>
          <a:p>
            <a:pPr>
              <a:lnSpc>
                <a:spcPct val="150000"/>
              </a:lnSpc>
            </a:pPr>
            <a:r>
              <a:rPr lang="zh-CN" altLang="en-US" sz="1800">
                <a:latin typeface="微软雅黑" panose="020b0503020204020204" charset="-122"/>
                <a:ea typeface="微软雅黑" charset="-122"/>
              </a:rPr>
              <a:t>      </a:t>
            </a:r>
          </a:p>
        </p:txBody>
      </p:sp>
      <p:sp>
        <p:nvSpPr>
          <p:cNvPr id="6" name="矩形 5"/>
          <p:cNvSpPr/>
          <p:nvPr>
            <p:custDataLst>
              <p:tags r:id="rId4"/>
            </p:custDataLst>
          </p:nvPr>
        </p:nvSpPr>
        <p:spPr>
          <a:xfrm>
            <a:off x="2695433" y="1932011"/>
            <a:ext cx="5124734" cy="368300"/>
          </a:xfrm>
          <a:prstGeom prst="rect">
            <a:avLst/>
          </a:prstGeom>
        </p:spPr>
        <p:txBody>
          <a:bodyPr wrap="square">
            <a:spAutoFit/>
          </a:bodyPr>
          <a:lstStyle/>
          <a:p>
            <a:r>
              <a:rPr lang="en-US" altLang="zh-CN" sz="1800" b="1" smtClean="0">
                <a:solidFill>
                  <a:srgbClr val="0070C0"/>
                </a:solidFill>
                <a:latin typeface="Times New Roman" pitchFamily="18" charset="0"/>
                <a:ea typeface="宋体" pitchFamily="2" charset="-122"/>
                <a:cs typeface="宋体" panose="02010600030101010101" pitchFamily="2" charset="-122"/>
              </a:rPr>
              <a:t>     </a:t>
            </a:r>
            <a:endParaRPr lang="zh-CN" altLang="en-US" sz="2100"/>
          </a:p>
        </p:txBody>
      </p:sp>
      <p:sp>
        <p:nvSpPr>
          <p:cNvPr id="7" name="矩形 6"/>
          <p:cNvSpPr/>
          <p:nvPr>
            <p:custDataLst>
              <p:tags r:id="rId5"/>
            </p:custDataLst>
          </p:nvPr>
        </p:nvSpPr>
        <p:spPr>
          <a:xfrm>
            <a:off x="3432411" y="1706603"/>
            <a:ext cx="5298743" cy="368300"/>
          </a:xfrm>
          <a:prstGeom prst="rect">
            <a:avLst/>
          </a:prstGeom>
        </p:spPr>
        <p:txBody>
          <a:bodyPr wrap="square">
            <a:spAutoFit/>
          </a:bodyPr>
          <a:lstStyle/>
          <a:p>
            <a:r>
              <a:rPr lang="en-US" altLang="zh-CN" sz="1800" smtClean="0"/>
              <a:t>      </a:t>
            </a:r>
          </a:p>
        </p:txBody>
      </p:sp>
      <p:sp>
        <p:nvSpPr>
          <p:cNvPr id="2049" name="Rectangle 1"/>
          <p:cNvSpPr>
            <a:spLocks noChangeArrowheads="1"/>
          </p:cNvSpPr>
          <p:nvPr>
            <p:custDataLst>
              <p:tags r:id="rId6"/>
            </p:custDataLst>
          </p:nvPr>
        </p:nvSpPr>
        <p:spPr bwMode="auto">
          <a:xfrm>
            <a:off x="2210938" y="1658439"/>
            <a:ext cx="6489510" cy="345440"/>
          </a:xfrm>
          <a:prstGeom prst="rect">
            <a:avLst/>
          </a:prstGeom>
          <a:noFill/>
          <a:ln w="9525">
            <a:noFill/>
            <a:miter lim="800000"/>
          </a:ln>
          <a:effectLst/>
        </p:spPr>
        <p:txBody>
          <a:bodyPr vert="horz" wrap="square" lIns="68580" tIns="34290" rIns="68580" bIns="34290" numCol="1" anchor="ctr" anchorCtr="0" compatLnSpc="1">
            <a:spAutoFit/>
          </a:bodyPr>
          <a:lstStyle/>
          <a:p>
            <a:r>
              <a:rPr lang="en-US" altLang="zh-CN" sz="1800" smtClean="0">
                <a:latin typeface="楷体" panose="02010609060101010101" charset="-122"/>
                <a:ea typeface="楷体" panose="02010609060101010101" charset="-122"/>
              </a:rPr>
              <a:t>      </a:t>
            </a:r>
            <a:endParaRPr lang="zh-CN" altLang="zh-CN" sz="1800" b="1">
              <a:solidFill>
                <a:srgbClr val="FF0000"/>
              </a:solidFill>
              <a:latin typeface="楷体" panose="02010609060101010101" charset="-122"/>
              <a:ea typeface="楷体" panose="02010609060101010101" charset="-122"/>
            </a:endParaRPr>
          </a:p>
        </p:txBody>
      </p:sp>
      <p:sp>
        <p:nvSpPr>
          <p:cNvPr id="1025" name="Rectangle 1"/>
          <p:cNvSpPr>
            <a:spLocks noChangeArrowheads="1"/>
          </p:cNvSpPr>
          <p:nvPr>
            <p:custDataLst>
              <p:tags r:id="rId7"/>
            </p:custDataLst>
          </p:nvPr>
        </p:nvSpPr>
        <p:spPr bwMode="auto">
          <a:xfrm>
            <a:off x="119539" y="1447641"/>
            <a:ext cx="8904923" cy="4223385"/>
          </a:xfrm>
          <a:prstGeom prst="rect">
            <a:avLst/>
          </a:prstGeom>
          <a:noFill/>
          <a:ln w="9525">
            <a:noFill/>
            <a:miter lim="800000"/>
          </a:ln>
          <a:effectLst/>
        </p:spPr>
        <p:txBody>
          <a:bodyPr vert="horz" wrap="square" lIns="68580" tIns="34290" rIns="68580" bIns="34290" numCol="1" anchor="ctr" anchorCtr="0" compatLnSpc="1">
            <a:spAutoFit/>
          </a:bodyPr>
          <a:lstStyle/>
          <a:p>
            <a:pPr marL="0" marR="0" lvl="0" indent="228600" algn="l" defTabSz="914400" rtl="0" eaLnBrk="1" fontAlgn="base" latinLnBrk="0" hangingPunct="1">
              <a:lnSpc>
                <a:spcPct val="90000"/>
              </a:lnSpc>
              <a:spcBef>
                <a:spcPct val="0"/>
              </a:spcBef>
              <a:spcAft>
                <a:spcPct val="0"/>
              </a:spcAft>
              <a:buClrTx/>
              <a:buSzTx/>
              <a:buFontTx/>
              <a:buNone/>
            </a:pPr>
            <a:r>
              <a:rPr kumimoji="0" lang="en-US" altLang="zh-CN" sz="3000" b="1" i="0" u="none" strike="noStrike" cap="none" normalizeH="0" baseline="0" smtClean="0">
                <a:ln>
                  <a:noFill/>
                </a:ln>
                <a:solidFill>
                  <a:srgbClr val="0070C0"/>
                </a:solidFill>
                <a:effectLst/>
                <a:latin typeface="黑体" panose="02010609060101010101" pitchFamily="2" charset="-122"/>
                <a:ea typeface="黑体" panose="02010609060101010101" pitchFamily="2" charset="-122"/>
                <a:cs typeface="黑体" panose="02010609060101010101" pitchFamily="2" charset="-122"/>
              </a:rPr>
              <a:t>   </a:t>
            </a:r>
            <a:r>
              <a:rPr kumimoji="0" lang="zh-CN" sz="3000" b="1" i="0" u="none" strike="noStrike" cap="none" normalizeH="0" baseline="0" smtClean="0">
                <a:ln>
                  <a:noFill/>
                </a:ln>
                <a:solidFill>
                  <a:srgbClr val="2F2AFA"/>
                </a:solidFill>
                <a:effectLst/>
                <a:latin typeface="黑体" panose="02010609060101010101" pitchFamily="2" charset="-122"/>
                <a:ea typeface="黑体" panose="02010609060101010101" pitchFamily="2" charset="-122"/>
                <a:cs typeface="黑体" panose="02010609060101010101" pitchFamily="2" charset="-122"/>
              </a:rPr>
              <a:t>第一段首先简介屈原的姓名、官职和杰出才能，说明“王甚任之”。王怎样“甚任”？为什么“甚任之”？</a:t>
            </a:r>
            <a:endParaRPr kumimoji="0" lang="zh-CN" sz="3000" b="0" i="0" u="none" strike="noStrike" cap="none" normalizeH="0" baseline="0" smtClean="0">
              <a:ln>
                <a:noFill/>
              </a:ln>
              <a:solidFill>
                <a:srgbClr val="2F2AFA"/>
              </a:solidFill>
              <a:effectLst/>
              <a:latin typeface="黑体" panose="02010609060101010101" pitchFamily="2" charset="-122"/>
              <a:ea typeface="黑体" panose="02010609060101010101" pitchFamily="2" charset="-122"/>
              <a:cs typeface="黑体" panose="02010609060101010101" pitchFamily="2" charset="-122"/>
            </a:endParaRPr>
          </a:p>
          <a:p>
            <a:pPr marL="0" marR="0" lvl="0" indent="323850" algn="l" defTabSz="914400" rtl="0" eaLnBrk="0" fontAlgn="base" latinLnBrk="0" hangingPunct="0">
              <a:lnSpc>
                <a:spcPct val="90000"/>
              </a:lnSpc>
              <a:spcBef>
                <a:spcPct val="0"/>
              </a:spcBef>
              <a:spcAft>
                <a:spcPct val="0"/>
              </a:spcAft>
              <a:buClrTx/>
              <a:buSzTx/>
              <a:buFontTx/>
              <a:buNone/>
            </a:pPr>
            <a:r>
              <a:rPr kumimoji="0" lang="zh-CN" sz="3000" b="1" i="0" u="none" strike="noStrike" cap="none" normalizeH="0" baseline="0" smtClean="0">
                <a:ln>
                  <a:noFill/>
                </a:ln>
                <a:solidFill>
                  <a:srgbClr val="FF0000"/>
                </a:solidFill>
                <a:effectLst/>
                <a:latin typeface="楷体" panose="02010609060101010101" charset="-122"/>
                <a:ea typeface="楷体" panose="02010609060101010101" charset="-122"/>
                <a:cs typeface="宋体" panose="02010600030101010101" pitchFamily="2" charset="-122"/>
              </a:rPr>
              <a:t>“甚任”表现：</a:t>
            </a:r>
            <a:r>
              <a:rPr kumimoji="0" 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rPr>
              <a:t>“为左徒”，“入则与王图议国事，以出号令；出则接遇宾客，应对诸侯”。</a:t>
            </a:r>
            <a:endParaRPr kumimoji="0" lang="en-US" alt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endParaRPr>
          </a:p>
          <a:p>
            <a:pPr marL="0" marR="0" lvl="0" indent="323850" algn="l" defTabSz="914400" rtl="0" eaLnBrk="0" fontAlgn="base" latinLnBrk="0" hangingPunct="0">
              <a:lnSpc>
                <a:spcPct val="90000"/>
              </a:lnSpc>
              <a:spcBef>
                <a:spcPct val="0"/>
              </a:spcBef>
              <a:spcAft>
                <a:spcPct val="0"/>
              </a:spcAft>
              <a:buClrTx/>
              <a:buSzTx/>
              <a:buFontTx/>
              <a:buNone/>
            </a:pPr>
            <a:r>
              <a:rPr kumimoji="0" 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rPr>
              <a:t> </a:t>
            </a:r>
            <a:r>
              <a:rPr kumimoji="0" lang="zh-CN" sz="3000" b="1" i="0" u="none" strike="noStrike" cap="none" normalizeH="0" baseline="0" smtClean="0">
                <a:ln>
                  <a:noFill/>
                </a:ln>
                <a:solidFill>
                  <a:srgbClr val="FF0000"/>
                </a:solidFill>
                <a:effectLst/>
                <a:latin typeface="楷体" panose="02010609060101010101" charset="-122"/>
                <a:ea typeface="楷体" panose="02010609060101010101" charset="-122"/>
                <a:cs typeface="宋体" panose="02010600030101010101" pitchFamily="2" charset="-122"/>
              </a:rPr>
              <a:t>“王甚任之”的原因：</a:t>
            </a:r>
            <a:endParaRPr kumimoji="0" lang="zh-CN" sz="3000" b="1" i="0" u="none" strike="noStrike" cap="none" normalizeH="0" baseline="0" smtClean="0">
              <a:ln>
                <a:noFill/>
              </a:ln>
              <a:solidFill>
                <a:srgbClr val="FF0000"/>
              </a:solidFill>
              <a:effectLst/>
              <a:latin typeface="楷体" panose="02010609060101010101" charset="-122"/>
              <a:ea typeface="楷体" panose="02010609060101010101" charset="-122"/>
              <a:cs typeface="宋体" panose="02010600030101010101" pitchFamily="2" charset="-122"/>
            </a:endParaRPr>
          </a:p>
          <a:p>
            <a:pPr marL="0" marR="0" lvl="0" indent="323850" algn="l" defTabSz="914400" rtl="0" eaLnBrk="0" fontAlgn="base" latinLnBrk="0" hangingPunct="0">
              <a:lnSpc>
                <a:spcPct val="90000"/>
              </a:lnSpc>
              <a:spcBef>
                <a:spcPct val="0"/>
              </a:spcBef>
              <a:spcAft>
                <a:spcPct val="0"/>
              </a:spcAft>
              <a:buClrTx/>
              <a:buSzTx/>
              <a:buFontTx/>
              <a:buNone/>
            </a:pPr>
            <a:r>
              <a:rPr kumimoji="0" 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rPr>
              <a:t>①</a:t>
            </a:r>
            <a:r>
              <a:rPr kumimoji="0" lang="zh-CN" sz="3000" b="0" i="0" u="none" strike="noStrike" cap="none" normalizeH="0" baseline="0" smtClean="0">
                <a:ln>
                  <a:noFill/>
                </a:ln>
                <a:solidFill>
                  <a:srgbClr val="2F2AFA"/>
                </a:solidFill>
                <a:effectLst/>
                <a:latin typeface="楷体" panose="02010609060101010101" charset="-122"/>
                <a:ea typeface="楷体" panose="02010609060101010101" charset="-122"/>
                <a:cs typeface="宋体" panose="02010600030101010101" pitchFamily="2" charset="-122"/>
              </a:rPr>
              <a:t>楚之同姓：</a:t>
            </a:r>
            <a:r>
              <a:rPr kumimoji="0" 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rPr>
              <a:t>屈原的祖先屈瑕是楚武王的儿子，受封于屈，是楚国王族中的一支。</a:t>
            </a:r>
            <a:endParaRPr kumimoji="0" 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endParaRPr>
          </a:p>
          <a:p>
            <a:pPr marL="0" marR="0" lvl="0" indent="323850" algn="l" defTabSz="914400" rtl="0" eaLnBrk="0" fontAlgn="base" latinLnBrk="0" hangingPunct="0">
              <a:lnSpc>
                <a:spcPct val="90000"/>
              </a:lnSpc>
              <a:spcBef>
                <a:spcPct val="0"/>
              </a:spcBef>
              <a:spcAft>
                <a:spcPct val="0"/>
              </a:spcAft>
              <a:buClrTx/>
              <a:buSzTx/>
              <a:buFontTx/>
              <a:buNone/>
            </a:pPr>
            <a:r>
              <a:rPr kumimoji="0" 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rPr>
              <a:t>②</a:t>
            </a:r>
            <a:r>
              <a:rPr kumimoji="0" lang="zh-CN" sz="3000" b="0" i="0" u="none" strike="noStrike" cap="none" normalizeH="0" baseline="0" smtClean="0">
                <a:ln>
                  <a:noFill/>
                </a:ln>
                <a:solidFill>
                  <a:srgbClr val="2F2AFA"/>
                </a:solidFill>
                <a:effectLst/>
                <a:latin typeface="楷体" panose="02010609060101010101" charset="-122"/>
                <a:ea typeface="楷体" panose="02010609060101010101" charset="-122"/>
                <a:cs typeface="宋体" panose="02010600030101010101" pitchFamily="2" charset="-122"/>
              </a:rPr>
              <a:t>屈原具有杰出的才能：</a:t>
            </a:r>
            <a:r>
              <a:rPr kumimoji="0" 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rPr>
              <a:t>博闻强志，明于治乱，娴于辞令 </a:t>
            </a:r>
            <a:endParaRPr kumimoji="0" 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endParaRPr>
          </a:p>
        </p:txBody>
      </p:sp>
      <p:sp>
        <p:nvSpPr>
          <p:cNvPr id="4" name="文本框 3"/>
          <p:cNvSpPr txBox="1"/>
          <p:nvPr>
            <p:custDataLst>
              <p:tags r:id="rId8"/>
            </p:custDataLst>
          </p:nvPr>
        </p:nvSpPr>
        <p:spPr>
          <a:xfrm>
            <a:off x="119539" y="89694"/>
            <a:ext cx="4438650" cy="645160"/>
          </a:xfrm>
          <a:prstGeom prst="rect">
            <a:avLst/>
          </a:prstGeom>
          <a:solidFill>
            <a:schemeClr val="accent4">
              <a:lumMod val="60000"/>
              <a:lumOff val="40000"/>
            </a:schemeClr>
          </a:solidFill>
        </p:spPr>
        <p:txBody>
          <a:bodyPr wrap="square" rtlCol="0">
            <a:spAutoFit/>
          </a:bodyPr>
          <a:lstStyle/>
          <a:p>
            <a:r>
              <a:rPr lang="zh-CN" altLang="en-US" sz="3600" b="1">
                <a:solidFill>
                  <a:srgbClr val="C00000"/>
                </a:solidFill>
                <a:latin typeface="黑体" panose="02010609060101010101" pitchFamily="2" charset="-122"/>
                <a:ea typeface="黑体" panose="02010609060101010101" pitchFamily="2" charset="-122"/>
                <a:cs typeface="黑体" panose="02010609060101010101" pitchFamily="2" charset="-122"/>
              </a:rPr>
              <a:t>屈原见任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5">
                                            <p:txEl>
                                              <p:pRg st="1" end="1"/>
                                            </p:txEl>
                                          </p:spTgt>
                                        </p:tgtEl>
                                        <p:attrNameLst>
                                          <p:attrName>style.visibility</p:attrName>
                                        </p:attrNameLst>
                                      </p:cBhvr>
                                      <p:to>
                                        <p:strVal val="visible"/>
                                      </p:to>
                                    </p:set>
                                    <p:anim calcmode="lin" valueType="num">
                                      <p:cBhvr additive="base">
                                        <p:cTn id="7" dur="500" fill="hold"/>
                                        <p:tgtEl>
                                          <p:spTgt spid="102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025">
                                            <p:txEl>
                                              <p:pRg st="2" end="2"/>
                                            </p:txEl>
                                          </p:spTgt>
                                        </p:tgtEl>
                                        <p:attrNameLst>
                                          <p:attrName>style.visibility</p:attrName>
                                        </p:attrNameLst>
                                      </p:cBhvr>
                                      <p:to>
                                        <p:strVal val="visible"/>
                                      </p:to>
                                    </p:set>
                                    <p:anim calcmode="lin" valueType="num">
                                      <p:cBhvr additive="base">
                                        <p:cTn id="14" dur="500" fill="hold"/>
                                        <p:tgtEl>
                                          <p:spTgt spid="1025">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02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025">
                                            <p:txEl>
                                              <p:pRg st="3" end="3"/>
                                            </p:txEl>
                                          </p:spTgt>
                                        </p:tgtEl>
                                        <p:attrNameLst>
                                          <p:attrName>style.visibility</p:attrName>
                                        </p:attrNameLst>
                                      </p:cBhvr>
                                      <p:to>
                                        <p:strVal val="visible"/>
                                      </p:to>
                                    </p:set>
                                    <p:anim calcmode="lin" valueType="num">
                                      <p:cBhvr additive="base">
                                        <p:cTn id="21" dur="500" fill="hold"/>
                                        <p:tgtEl>
                                          <p:spTgt spid="102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25">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025">
                                            <p:txEl>
                                              <p:pRg st="4" end="4"/>
                                            </p:txEl>
                                          </p:spTgt>
                                        </p:tgtEl>
                                        <p:attrNameLst>
                                          <p:attrName>style.visibility</p:attrName>
                                        </p:attrNameLst>
                                      </p:cBhvr>
                                      <p:to>
                                        <p:strVal val="visible"/>
                                      </p:to>
                                    </p:set>
                                    <p:anim calcmode="lin" valueType="num">
                                      <p:cBhvr additive="base">
                                        <p:cTn id="25" dur="500" fill="hold"/>
                                        <p:tgtEl>
                                          <p:spTgt spid="102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7409" name="文本框 280577"/>
          <p:cNvSpPr txBox="1">
            <a:spLocks noChangeArrowheads="1"/>
          </p:cNvSpPr>
          <p:nvPr>
            <p:custDataLst>
              <p:tags r:id="rId3"/>
            </p:custDataLst>
          </p:nvPr>
        </p:nvSpPr>
        <p:spPr bwMode="auto">
          <a:xfrm>
            <a:off x="92075" y="0"/>
            <a:ext cx="8823325"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3200">
                <a:ea typeface="微软雅黑" charset="-122"/>
              </a:rPr>
              <a:t>     </a:t>
            </a:r>
            <a:r>
              <a:rPr lang="zh-CN" altLang="en-US" sz="2800">
                <a:ea typeface="微软雅黑" charset="-122"/>
              </a:rPr>
              <a:t>上官大夫与之同</a:t>
            </a:r>
            <a:r>
              <a:rPr lang="zh-CN" altLang="en-US" sz="2800">
                <a:solidFill>
                  <a:srgbClr val="C00000"/>
                </a:solidFill>
                <a:ea typeface="微软雅黑" charset="-122"/>
              </a:rPr>
              <a:t>列</a:t>
            </a:r>
            <a:r>
              <a:rPr lang="zh-CN" altLang="en-US" sz="2800">
                <a:ea typeface="微软雅黑" charset="-122"/>
              </a:rPr>
              <a:t>，争宠而心</a:t>
            </a:r>
            <a:r>
              <a:rPr lang="zh-CN" altLang="en-US" sz="2800">
                <a:solidFill>
                  <a:srgbClr val="FF0066"/>
                </a:solidFill>
                <a:ea typeface="微软雅黑" charset="-122"/>
              </a:rPr>
              <a:t>害</a:t>
            </a:r>
            <a:r>
              <a:rPr lang="zh-CN" altLang="en-US" sz="2800">
                <a:ea typeface="微软雅黑" charset="-122"/>
              </a:rPr>
              <a:t>其能。怀王使屈原</a:t>
            </a:r>
            <a:r>
              <a:rPr lang="zh-CN" altLang="en-US" sz="2800">
                <a:solidFill>
                  <a:srgbClr val="C00000"/>
                </a:solidFill>
                <a:ea typeface="微软雅黑" charset="-122"/>
              </a:rPr>
              <a:t>造为</a:t>
            </a:r>
            <a:r>
              <a:rPr lang="zh-CN" altLang="en-US" sz="2800">
                <a:ea typeface="微软雅黑" charset="-122"/>
              </a:rPr>
              <a:t>宪令，屈平</a:t>
            </a:r>
            <a:r>
              <a:rPr lang="zh-CN" altLang="en-US" sz="2800">
                <a:solidFill>
                  <a:srgbClr val="FF0066"/>
                </a:solidFill>
                <a:ea typeface="微软雅黑" charset="-122"/>
              </a:rPr>
              <a:t>属</a:t>
            </a:r>
            <a:r>
              <a:rPr lang="zh-CN" altLang="en-US" sz="2800">
                <a:ea typeface="微软雅黑" charset="-122"/>
              </a:rPr>
              <a:t>草稿未定。上官大夫</a:t>
            </a:r>
            <a:r>
              <a:rPr lang="zh-CN" altLang="en-US" sz="2800">
                <a:solidFill>
                  <a:srgbClr val="FF0066"/>
                </a:solidFill>
                <a:ea typeface="微软雅黑" charset="-122"/>
              </a:rPr>
              <a:t>见</a:t>
            </a:r>
            <a:r>
              <a:rPr lang="zh-CN" altLang="en-US" sz="2800">
                <a:ea typeface="微软雅黑" charset="-122"/>
              </a:rPr>
              <a:t>而欲</a:t>
            </a:r>
            <a:r>
              <a:rPr lang="zh-CN" altLang="en-US" sz="2800" u="sng">
                <a:solidFill>
                  <a:srgbClr val="0000FF"/>
                </a:solidFill>
                <a:ea typeface="微软雅黑" charset="-122"/>
              </a:rPr>
              <a:t>夺</a:t>
            </a:r>
            <a:r>
              <a:rPr lang="zh-CN" altLang="en-US" sz="2800" u="sng">
                <a:solidFill>
                  <a:schemeClr val="bg1">
                    <a:lumMod val="50000"/>
                  </a:schemeClr>
                </a:solidFill>
                <a:ea typeface="微软雅黑" charset="-122"/>
              </a:rPr>
              <a:t>之</a:t>
            </a:r>
            <a:r>
              <a:rPr lang="zh-CN" altLang="en-US" sz="2800">
                <a:ea typeface="微软雅黑" charset="-122"/>
              </a:rPr>
              <a:t>，屈平</a:t>
            </a:r>
            <a:r>
              <a:rPr lang="zh-CN" altLang="en-US" sz="2800" u="sng">
                <a:solidFill>
                  <a:srgbClr val="0000FF"/>
                </a:solidFill>
                <a:ea typeface="微软雅黑" charset="-122"/>
              </a:rPr>
              <a:t>不与</a:t>
            </a:r>
            <a:r>
              <a:rPr lang="zh-CN" altLang="en-US" sz="2800">
                <a:ea typeface="微软雅黑" charset="-122"/>
              </a:rPr>
              <a:t>，</a:t>
            </a:r>
            <a:r>
              <a:rPr lang="zh-CN" altLang="en-US" sz="2800">
                <a:solidFill>
                  <a:srgbClr val="FF0066"/>
                </a:solidFill>
                <a:ea typeface="微软雅黑" charset="-122"/>
              </a:rPr>
              <a:t>因</a:t>
            </a:r>
            <a:r>
              <a:rPr lang="zh-CN" altLang="en-US" sz="2800">
                <a:ea typeface="微软雅黑" charset="-122"/>
              </a:rPr>
              <a:t>谗之曰：“王使屈平为令，众</a:t>
            </a:r>
            <a:r>
              <a:rPr lang="zh-CN" altLang="en-US" sz="2800">
                <a:solidFill>
                  <a:srgbClr val="C00000"/>
                </a:solidFill>
                <a:ea typeface="微软雅黑" charset="-122"/>
              </a:rPr>
              <a:t>莫</a:t>
            </a:r>
            <a:r>
              <a:rPr lang="zh-CN" altLang="en-US" sz="2800">
                <a:ea typeface="微软雅黑" charset="-122"/>
              </a:rPr>
              <a:t>不知，每一令出，平</a:t>
            </a:r>
            <a:r>
              <a:rPr lang="zh-CN" altLang="en-US" sz="2800">
                <a:solidFill>
                  <a:srgbClr val="FF0066"/>
                </a:solidFill>
                <a:ea typeface="微软雅黑" charset="-122"/>
              </a:rPr>
              <a:t>伐</a:t>
            </a:r>
            <a:r>
              <a:rPr lang="zh-CN" altLang="en-US" sz="2800">
                <a:ea typeface="微软雅黑" charset="-122"/>
              </a:rPr>
              <a:t>其功，曰，以为‘非我莫能为’也。”王怒而</a:t>
            </a:r>
            <a:r>
              <a:rPr lang="zh-CN" altLang="en-US" sz="2800">
                <a:solidFill>
                  <a:srgbClr val="FF0066"/>
                </a:solidFill>
                <a:ea typeface="微软雅黑" charset="-122"/>
              </a:rPr>
              <a:t>疏</a:t>
            </a:r>
            <a:r>
              <a:rPr lang="zh-CN" altLang="en-US" sz="2800">
                <a:ea typeface="微软雅黑" charset="-122"/>
              </a:rPr>
              <a:t>屈平。</a:t>
            </a:r>
          </a:p>
        </p:txBody>
      </p:sp>
      <p:sp>
        <p:nvSpPr>
          <p:cNvPr id="280579" name="文本框 280578"/>
          <p:cNvSpPr txBox="1">
            <a:spLocks noChangeArrowheads="1"/>
          </p:cNvSpPr>
          <p:nvPr>
            <p:custDataLst>
              <p:tags r:id="rId4"/>
            </p:custDataLst>
          </p:nvPr>
        </p:nvSpPr>
        <p:spPr bwMode="auto">
          <a:xfrm>
            <a:off x="121285" y="2306955"/>
            <a:ext cx="8971280" cy="181483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gn="just" eaLnBrk="1" latinLnBrk="0" hangingPunct="1">
              <a:spcBef>
                <a:spcPct val="0"/>
              </a:spcBef>
            </a:pPr>
            <a:r>
              <a:rPr lang="zh-CN" altLang="en-US" sz="2800">
                <a:solidFill>
                  <a:srgbClr val="FF0066"/>
                </a:solidFill>
                <a:ea typeface="微软雅黑" charset="-122"/>
              </a:rPr>
              <a:t>害其能</a:t>
            </a:r>
            <a:r>
              <a:rPr lang="zh-CN" altLang="en-US" sz="2800">
                <a:ea typeface="微软雅黑" charset="-122"/>
              </a:rPr>
              <a:t>：嫉妒屈原的贤能。</a:t>
            </a:r>
          </a:p>
          <a:p>
            <a:pPr algn="just" eaLnBrk="1" latinLnBrk="0" hangingPunct="1">
              <a:spcBef>
                <a:spcPct val="0"/>
              </a:spcBef>
            </a:pPr>
            <a:r>
              <a:rPr lang="zh-CN" altLang="en-US" sz="2800">
                <a:solidFill>
                  <a:srgbClr val="FF0066"/>
                </a:solidFill>
                <a:ea typeface="微软雅黑" charset="-122"/>
              </a:rPr>
              <a:t>害</a:t>
            </a:r>
            <a:r>
              <a:rPr lang="zh-CN" altLang="en-US" sz="2800">
                <a:ea typeface="微软雅黑" charset="-122"/>
              </a:rPr>
              <a:t>，作“患”讲，这是</a:t>
            </a:r>
            <a:r>
              <a:rPr lang="zh-CN" altLang="en-US" sz="2800">
                <a:solidFill>
                  <a:srgbClr val="FF0066"/>
                </a:solidFill>
                <a:ea typeface="微软雅黑" charset="-122"/>
              </a:rPr>
              <a:t>嫉妒</a:t>
            </a:r>
            <a:r>
              <a:rPr lang="zh-CN" altLang="en-US" sz="2800">
                <a:ea typeface="微软雅黑" charset="-122"/>
              </a:rPr>
              <a:t>的意思。  </a:t>
            </a:r>
          </a:p>
          <a:p>
            <a:pPr algn="just" eaLnBrk="1" latinLnBrk="0" hangingPunct="1">
              <a:spcBef>
                <a:spcPct val="0"/>
              </a:spcBef>
            </a:pPr>
            <a:r>
              <a:rPr lang="zh-CN" altLang="en-US" sz="2800">
                <a:solidFill>
                  <a:srgbClr val="FF0066"/>
                </a:solidFill>
                <a:ea typeface="微软雅黑" charset="-122"/>
              </a:rPr>
              <a:t>造为</a:t>
            </a:r>
            <a:r>
              <a:rPr lang="zh-CN" altLang="en-US" sz="2800">
                <a:ea typeface="微软雅黑" charset="-122"/>
              </a:rPr>
              <a:t>宪令：</a:t>
            </a:r>
            <a:r>
              <a:rPr lang="zh-CN" altLang="en-US" sz="2800" u="sng">
                <a:solidFill>
                  <a:srgbClr val="FF0066"/>
                </a:solidFill>
                <a:ea typeface="微软雅黑" charset="-122"/>
              </a:rPr>
              <a:t>制订</a:t>
            </a:r>
            <a:r>
              <a:rPr lang="zh-CN" altLang="en-US" sz="2800">
                <a:ea typeface="微软雅黑" charset="-122"/>
              </a:rPr>
              <a:t>国家的法令。   </a:t>
            </a:r>
          </a:p>
          <a:p>
            <a:pPr algn="just" eaLnBrk="1" latinLnBrk="0" hangingPunct="1">
              <a:spcBef>
                <a:spcPct val="0"/>
              </a:spcBef>
            </a:pPr>
            <a:r>
              <a:rPr lang="zh-CN" altLang="en-US" sz="2800">
                <a:solidFill>
                  <a:srgbClr val="FF0066"/>
                </a:solidFill>
                <a:ea typeface="微软雅黑" charset="-122"/>
              </a:rPr>
              <a:t>属（</a:t>
            </a:r>
            <a:r>
              <a:rPr lang="zh-CN" altLang="en-US" sz="2800">
                <a:ea typeface="微软雅黑" charset="-122"/>
              </a:rPr>
              <a:t>ｚｈ</a:t>
            </a:r>
            <a:r>
              <a:rPr lang="en-US" altLang="zh-CN" sz="2800">
                <a:ea typeface="微软雅黑" charset="-122"/>
              </a:rPr>
              <a:t>ǔ</a:t>
            </a:r>
            <a:r>
              <a:rPr lang="zh-CN" altLang="en-US" sz="2800">
                <a:ea typeface="微软雅黑" charset="-122"/>
              </a:rPr>
              <a:t>）：写作。   </a:t>
            </a:r>
            <a:r>
              <a:rPr lang="zh-CN" altLang="en-US" sz="2800">
                <a:solidFill>
                  <a:srgbClr val="FF0066"/>
                </a:solidFill>
                <a:ea typeface="微软雅黑" charset="-122"/>
              </a:rPr>
              <a:t>伐</a:t>
            </a:r>
            <a:r>
              <a:rPr lang="zh-CN" altLang="en-US" sz="2800">
                <a:ea typeface="微软雅黑" charset="-122"/>
              </a:rPr>
              <a:t>：夸耀，炫耀。      </a:t>
            </a:r>
            <a:r>
              <a:rPr lang="zh-CN" altLang="en-US" sz="2800">
                <a:solidFill>
                  <a:srgbClr val="FF0066"/>
                </a:solidFill>
                <a:ea typeface="微软雅黑" charset="-122"/>
              </a:rPr>
              <a:t>疏</a:t>
            </a:r>
            <a:r>
              <a:rPr lang="zh-CN" altLang="en-US" sz="2800">
                <a:ea typeface="微软雅黑" charset="-122"/>
              </a:rPr>
              <a:t>：疏远</a:t>
            </a:r>
          </a:p>
        </p:txBody>
      </p:sp>
      <p:sp>
        <p:nvSpPr>
          <p:cNvPr id="2" name="文本框 1"/>
          <p:cNvSpPr txBox="1"/>
          <p:nvPr>
            <p:custDataLst>
              <p:tags r:id="rId5"/>
            </p:custDataLst>
          </p:nvPr>
        </p:nvSpPr>
        <p:spPr>
          <a:xfrm>
            <a:off x="121920" y="4227195"/>
            <a:ext cx="8902065" cy="2306955"/>
          </a:xfrm>
          <a:prstGeom prst="rect">
            <a:avLst/>
          </a:prstGeom>
          <a:noFill/>
        </p:spPr>
        <p:txBody>
          <a:bodyPr wrap="square" rtlCol="0" anchor="t">
            <a:spAutoFit/>
          </a:bodyPr>
          <a:lstStyle/>
          <a:p>
            <a:r>
              <a:rPr lang="zh-CN" altLang="en-US" sz="2400"/>
              <a:t>上官大夫和他</a:t>
            </a:r>
            <a:r>
              <a:rPr lang="zh-CN" altLang="en-US" sz="2400">
                <a:solidFill>
                  <a:srgbClr val="C00000"/>
                </a:solidFill>
              </a:rPr>
              <a:t>同在朝列</a:t>
            </a:r>
            <a:r>
              <a:rPr lang="zh-CN" altLang="en-US" sz="2400"/>
              <a:t>，想争得怀王的宠幸，心里</a:t>
            </a:r>
            <a:r>
              <a:rPr lang="zh-CN" altLang="en-US" sz="2400">
                <a:solidFill>
                  <a:srgbClr val="C00000"/>
                </a:solidFill>
              </a:rPr>
              <a:t>嫉妒屈原的才能。</a:t>
            </a:r>
            <a:r>
              <a:rPr lang="zh-CN" altLang="en-US" sz="2400"/>
              <a:t>怀王让屈原</a:t>
            </a:r>
            <a:r>
              <a:rPr lang="zh-CN" altLang="en-US" sz="2400">
                <a:solidFill>
                  <a:srgbClr val="C00000"/>
                </a:solidFill>
              </a:rPr>
              <a:t>制订</a:t>
            </a:r>
            <a:r>
              <a:rPr lang="zh-CN" altLang="en-US" sz="2400"/>
              <a:t>法令，屈原</a:t>
            </a:r>
            <a:r>
              <a:rPr lang="zh-CN" altLang="en-US" sz="2400">
                <a:solidFill>
                  <a:srgbClr val="C00000"/>
                </a:solidFill>
              </a:rPr>
              <a:t>写作</a:t>
            </a:r>
            <a:r>
              <a:rPr lang="zh-CN" altLang="en-US" sz="2400"/>
              <a:t>草稿尚未确定，上官大夫见了就想强行</a:t>
            </a:r>
            <a:r>
              <a:rPr lang="zh-CN" altLang="en-US" sz="2400">
                <a:solidFill>
                  <a:srgbClr val="C00000"/>
                </a:solidFill>
              </a:rPr>
              <a:t>夺取过来</a:t>
            </a:r>
            <a:r>
              <a:rPr lang="zh-CN" altLang="en-US" sz="2400"/>
              <a:t>，屈原不给他，他</a:t>
            </a:r>
            <a:r>
              <a:rPr lang="zh-CN" altLang="en-US" sz="2400">
                <a:solidFill>
                  <a:srgbClr val="C00000"/>
                </a:solidFill>
              </a:rPr>
              <a:t>就</a:t>
            </a:r>
            <a:r>
              <a:rPr lang="zh-CN" altLang="en-US" sz="2400"/>
              <a:t>在怀王面前谗毁屈原说：“大王叫屈原制订法令，大家</a:t>
            </a:r>
            <a:r>
              <a:rPr lang="zh-CN" altLang="en-US" sz="2400">
                <a:solidFill>
                  <a:srgbClr val="C00000"/>
                </a:solidFill>
              </a:rPr>
              <a:t>没有谁</a:t>
            </a:r>
            <a:r>
              <a:rPr lang="zh-CN" altLang="en-US" sz="2400"/>
              <a:t>不知道的，每一项法令发出，屈原就</a:t>
            </a:r>
            <a:r>
              <a:rPr lang="zh-CN" altLang="en-US" sz="2400">
                <a:solidFill>
                  <a:srgbClr val="C00000"/>
                </a:solidFill>
              </a:rPr>
              <a:t>夸耀</a:t>
            </a:r>
            <a:r>
              <a:rPr lang="zh-CN" altLang="en-US" sz="2400"/>
              <a:t>自己的功劳说：除了我，没有人能做的。”怀王很生气，就</a:t>
            </a:r>
            <a:r>
              <a:rPr lang="zh-CN" altLang="en-US" sz="2400">
                <a:solidFill>
                  <a:srgbClr val="C00000"/>
                </a:solidFill>
              </a:rPr>
              <a:t>疏远</a:t>
            </a:r>
            <a:r>
              <a:rPr lang="zh-CN" altLang="en-US" sz="2400"/>
              <a:t>了屈原。</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6145" name="Rectangle 1"/>
          <p:cNvSpPr>
            <a:spLocks noChangeArrowheads="1"/>
          </p:cNvSpPr>
          <p:nvPr>
            <p:custDataLst>
              <p:tags r:id="rId3"/>
            </p:custDataLst>
          </p:nvPr>
        </p:nvSpPr>
        <p:spPr bwMode="auto">
          <a:xfrm>
            <a:off x="308610" y="1612107"/>
            <a:ext cx="8527256" cy="2838450"/>
          </a:xfrm>
          <a:prstGeom prst="rect">
            <a:avLst/>
          </a:prstGeom>
          <a:noFill/>
          <a:ln w="9525">
            <a:noFill/>
            <a:miter lim="800000"/>
          </a:ln>
          <a:effectLst/>
        </p:spPr>
        <p:txBody>
          <a:bodyPr vert="horz" wrap="square" lIns="68580" tIns="34290" rIns="68580" bIns="34290" numCol="1" anchor="ctr" anchorCtr="0" compatLnSpc="1">
            <a:spAutoFit/>
          </a:bodyPr>
          <a:lstStyle/>
          <a:p>
            <a:pPr marL="0" marR="0" lvl="0" indent="325755" algn="l" defTabSz="914400" rtl="0" eaLnBrk="1" fontAlgn="base" latinLnBrk="0" hangingPunct="1">
              <a:lnSpc>
                <a:spcPct val="100000"/>
              </a:lnSpc>
              <a:spcBef>
                <a:spcPct val="0"/>
              </a:spcBef>
              <a:spcAft>
                <a:spcPct val="0"/>
              </a:spcAft>
              <a:buClrTx/>
              <a:buSzTx/>
              <a:buFontTx/>
              <a:buNone/>
            </a:pPr>
            <a:r>
              <a:rPr kumimoji="0" lang="zh-CN" sz="3000" b="1" i="0" u="none" strike="noStrike" cap="none" normalizeH="0" baseline="0" smtClean="0">
                <a:ln>
                  <a:noFill/>
                </a:ln>
                <a:solidFill>
                  <a:schemeClr val="tx1"/>
                </a:solidFill>
                <a:effectLst/>
                <a:latin typeface="楷体" panose="02010609060101010101" charset="-122"/>
                <a:ea typeface="楷体" panose="02010609060101010101" charset="-122"/>
                <a:cs typeface="楷体" panose="02010609060101010101" charset="-122"/>
              </a:rPr>
              <a:t>王为什么怒而疏屈原？</a:t>
            </a:r>
            <a:endParaRPr kumimoji="0" lang="zh-CN" sz="3000" b="1" i="0" u="none" strike="noStrike" cap="none" normalizeH="0" baseline="0" smtClean="0">
              <a:ln>
                <a:noFill/>
              </a:ln>
              <a:solidFill>
                <a:schemeClr val="tx1"/>
              </a:solidFill>
              <a:effectLst/>
              <a:latin typeface="楷体" panose="02010609060101010101" charset="-122"/>
              <a:ea typeface="楷体" panose="02010609060101010101" charset="-122"/>
              <a:cs typeface="楷体" panose="02010609060101010101" charset="-122"/>
            </a:endParaRPr>
          </a:p>
          <a:p>
            <a:pPr marL="0" marR="0" lvl="0" indent="325755" algn="l" defTabSz="914400" rtl="0" eaLnBrk="1" fontAlgn="base" latinLnBrk="0" hangingPunct="1">
              <a:lnSpc>
                <a:spcPct val="100000"/>
              </a:lnSpc>
              <a:spcBef>
                <a:spcPct val="0"/>
              </a:spcBef>
              <a:spcAft>
                <a:spcPct val="0"/>
              </a:spcAft>
              <a:buClrTx/>
              <a:buSzTx/>
              <a:buFontTx/>
              <a:buNone/>
            </a:pPr>
            <a:endParaRPr kumimoji="0" lang="zh-CN" sz="3000" b="0" i="0" u="none" strike="noStrike" cap="none" normalizeH="0" baseline="0" smtClean="0">
              <a:ln>
                <a:noFill/>
              </a:ln>
              <a:solidFill>
                <a:schemeClr val="tx1"/>
              </a:solidFill>
              <a:effectLst/>
              <a:latin typeface="楷体" panose="02010609060101010101" charset="-122"/>
              <a:ea typeface="楷体" panose="02010609060101010101" charset="-122"/>
              <a:cs typeface="楷体" panose="02010609060101010101" charset="-122"/>
            </a:endParaRPr>
          </a:p>
          <a:p>
            <a:pPr marL="0" marR="0" lvl="0" indent="323850" algn="l" defTabSz="914400" rtl="0" eaLnBrk="0" fontAlgn="base" latinLnBrk="0" hangingPunct="0">
              <a:lnSpc>
                <a:spcPct val="100000"/>
              </a:lnSpc>
              <a:spcBef>
                <a:spcPct val="0"/>
              </a:spcBef>
              <a:spcAft>
                <a:spcPct val="0"/>
              </a:spcAft>
              <a:buClrTx/>
              <a:buSzTx/>
              <a:buFontTx/>
              <a:buNone/>
            </a:pPr>
            <a:r>
              <a:rPr kumimoji="0" lang="zh-CN" sz="3000" b="1" i="0" u="none" strike="noStrike" cap="none" normalizeH="0" baseline="0" smtClean="0">
                <a:ln>
                  <a:noFill/>
                </a:ln>
                <a:solidFill>
                  <a:srgbClr val="FF0000"/>
                </a:solidFill>
                <a:effectLst/>
                <a:latin typeface="楷体" panose="02010609060101010101" charset="-122"/>
                <a:ea typeface="楷体" panose="02010609060101010101" charset="-122"/>
                <a:cs typeface="楷体" panose="02010609060101010101" charset="-122"/>
              </a:rPr>
              <a:t>奸臣谗言，用心险恶</a:t>
            </a:r>
            <a:endParaRPr kumimoji="0" lang="zh-CN" sz="3000" b="1" i="0" u="none" strike="noStrike" cap="none" normalizeH="0" baseline="0" smtClean="0">
              <a:ln>
                <a:noFill/>
              </a:ln>
              <a:solidFill>
                <a:srgbClr val="FF0000"/>
              </a:solidFill>
              <a:effectLst/>
              <a:latin typeface="楷体" panose="02010609060101010101" charset="-122"/>
              <a:ea typeface="楷体" panose="02010609060101010101" charset="-122"/>
              <a:cs typeface="楷体" panose="02010609060101010101" charset="-122"/>
            </a:endParaRPr>
          </a:p>
          <a:p>
            <a:pPr marL="0" marR="0" lvl="0" indent="323850" algn="l" defTabSz="914400" rtl="0" eaLnBrk="0" fontAlgn="base" latinLnBrk="0" hangingPunct="0">
              <a:lnSpc>
                <a:spcPct val="100000"/>
              </a:lnSpc>
              <a:spcBef>
                <a:spcPct val="0"/>
              </a:spcBef>
              <a:spcAft>
                <a:spcPct val="0"/>
              </a:spcAft>
              <a:buClrTx/>
              <a:buSzTx/>
              <a:buFontTx/>
              <a:buNone/>
            </a:pPr>
            <a:r>
              <a:rPr kumimoji="0" lang="zh-CN" sz="3000" b="1" i="0" u="none" strike="noStrike" cap="none" normalizeH="0" baseline="0" smtClean="0">
                <a:ln>
                  <a:noFill/>
                </a:ln>
                <a:solidFill>
                  <a:srgbClr val="FF0000"/>
                </a:solidFill>
                <a:effectLst/>
                <a:latin typeface="楷体" panose="02010609060101010101" charset="-122"/>
                <a:ea typeface="楷体" panose="02010609060101010101" charset="-122"/>
                <a:cs typeface="楷体" panose="02010609060101010101" charset="-122"/>
              </a:rPr>
              <a:t>怒疏屈平，怀王昏庸</a:t>
            </a:r>
            <a:endParaRPr kumimoji="0" lang="zh-CN" sz="3000" b="1" i="0" u="none" strike="noStrike" cap="none" normalizeH="0" baseline="0" smtClean="0">
              <a:ln>
                <a:noFill/>
              </a:ln>
              <a:solidFill>
                <a:srgbClr val="FF0000"/>
              </a:solidFill>
              <a:effectLst/>
              <a:latin typeface="楷体" panose="02010609060101010101" charset="-122"/>
              <a:ea typeface="楷体" panose="02010609060101010101" charset="-122"/>
              <a:cs typeface="楷体" panose="02010609060101010101" charset="-122"/>
            </a:endParaRPr>
          </a:p>
          <a:p>
            <a:pPr marL="0" marR="0" lvl="0" indent="323850" algn="l" defTabSz="914400" rtl="0" eaLnBrk="0" fontAlgn="base" latinLnBrk="0" hangingPunct="0">
              <a:lnSpc>
                <a:spcPct val="100000"/>
              </a:lnSpc>
              <a:spcBef>
                <a:spcPct val="0"/>
              </a:spcBef>
              <a:spcAft>
                <a:spcPct val="0"/>
              </a:spcAft>
              <a:buClrTx/>
              <a:buSzTx/>
              <a:buFontTx/>
              <a:buNone/>
            </a:pPr>
            <a:endParaRPr kumimoji="0" lang="zh-CN" sz="3000" b="1" i="0" u="none" strike="noStrike" cap="none" normalizeH="0" baseline="0" smtClean="0">
              <a:ln>
                <a:noFill/>
              </a:ln>
              <a:solidFill>
                <a:srgbClr val="FF0000"/>
              </a:solidFill>
              <a:effectLst/>
              <a:latin typeface="楷体" panose="02010609060101010101" charset="-122"/>
              <a:ea typeface="楷体" panose="02010609060101010101" charset="-122"/>
              <a:cs typeface="楷体" panose="02010609060101010101" charset="-122"/>
            </a:endParaRPr>
          </a:p>
          <a:p>
            <a:pPr marL="0" marR="0" lvl="0" indent="323850" algn="l" defTabSz="914400" rtl="0" eaLnBrk="0" fontAlgn="base" latinLnBrk="0" hangingPunct="0">
              <a:lnSpc>
                <a:spcPct val="100000"/>
              </a:lnSpc>
              <a:spcBef>
                <a:spcPct val="0"/>
              </a:spcBef>
              <a:spcAft>
                <a:spcPct val="0"/>
              </a:spcAft>
              <a:buClrTx/>
              <a:buSzTx/>
              <a:buFontTx/>
              <a:buNone/>
            </a:pPr>
            <a:endParaRPr kumimoji="0" lang="zh-CN" sz="3000" b="1" i="0" u="none" strike="noStrike" cap="none" normalizeH="0" baseline="0" smtClean="0">
              <a:ln>
                <a:noFill/>
              </a:ln>
              <a:solidFill>
                <a:srgbClr val="FF0000"/>
              </a:solidFill>
              <a:effectLst/>
              <a:latin typeface="楷体" panose="02010609060101010101" charset="-122"/>
              <a:ea typeface="楷体" panose="02010609060101010101" charset="-122"/>
              <a:cs typeface="楷体" panose="02010609060101010101" charset="-122"/>
            </a:endParaRPr>
          </a:p>
        </p:txBody>
      </p:sp>
      <p:sp>
        <p:nvSpPr>
          <p:cNvPr id="4" name="文本框 3"/>
          <p:cNvSpPr txBox="1"/>
          <p:nvPr>
            <p:custDataLst>
              <p:tags r:id="rId4"/>
            </p:custDataLst>
          </p:nvPr>
        </p:nvSpPr>
        <p:spPr>
          <a:xfrm>
            <a:off x="101759" y="404019"/>
            <a:ext cx="4438650" cy="645160"/>
          </a:xfrm>
          <a:prstGeom prst="rect">
            <a:avLst/>
          </a:prstGeom>
          <a:solidFill>
            <a:schemeClr val="accent4">
              <a:lumMod val="60000"/>
              <a:lumOff val="40000"/>
            </a:schemeClr>
          </a:solidFill>
        </p:spPr>
        <p:txBody>
          <a:bodyPr wrap="square" rtlCol="0">
            <a:spAutoFit/>
          </a:bodyPr>
          <a:lstStyle/>
          <a:p>
            <a:r>
              <a:rPr lang="zh-CN" altLang="en-US" sz="3600" b="1">
                <a:solidFill>
                  <a:srgbClr val="C00000"/>
                </a:solidFill>
                <a:latin typeface="黑体" panose="02010609060101010101" pitchFamily="2" charset="-122"/>
                <a:ea typeface="黑体" panose="02010609060101010101" pitchFamily="2" charset="-122"/>
                <a:cs typeface="黑体" panose="02010609060101010101" pitchFamily="2" charset="-122"/>
              </a:rPr>
              <a:t>屈原见疏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145">
                                            <p:txEl>
                                              <p:pRg st="2" end="2"/>
                                            </p:txEl>
                                          </p:spTgt>
                                        </p:tgtEl>
                                        <p:attrNameLst>
                                          <p:attrName>style.visibility</p:attrName>
                                        </p:attrNameLst>
                                      </p:cBhvr>
                                      <p:to>
                                        <p:strVal val="visible"/>
                                      </p:to>
                                    </p:set>
                                    <p:animEffect transition="in" filter="blinds(horizontal)">
                                      <p:cBhvr>
                                        <p:cTn id="7" dur="500"/>
                                        <p:tgtEl>
                                          <p:spTgt spid="6145">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145">
                                            <p:txEl>
                                              <p:pRg st="3" end="3"/>
                                            </p:txEl>
                                          </p:spTgt>
                                        </p:tgtEl>
                                        <p:attrNameLst>
                                          <p:attrName>style.visibility</p:attrName>
                                        </p:attrNameLst>
                                      </p:cBhvr>
                                      <p:to>
                                        <p:strVal val="visible"/>
                                      </p:to>
                                    </p:set>
                                    <p:animEffect transition="in" filter="blinds(horizontal)">
                                      <p:cBhvr>
                                        <p:cTn id="10" dur="500"/>
                                        <p:tgtEl>
                                          <p:spTgt spid="614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8433" name="文本框 281601"/>
          <p:cNvSpPr txBox="1">
            <a:spLocks noChangeArrowheads="1"/>
          </p:cNvSpPr>
          <p:nvPr>
            <p:custDataLst>
              <p:tags r:id="rId3"/>
            </p:custDataLst>
          </p:nvPr>
        </p:nvSpPr>
        <p:spPr bwMode="auto">
          <a:xfrm>
            <a:off x="635" y="0"/>
            <a:ext cx="8990965"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gn="just">
              <a:spcBef>
                <a:spcPct val="50000"/>
              </a:spcBef>
            </a:pPr>
            <a:r>
              <a:rPr lang="zh-CN" altLang="en-US" sz="2800">
                <a:ea typeface="微软雅黑" charset="-122"/>
              </a:rPr>
              <a:t>    </a:t>
            </a:r>
            <a:r>
              <a:rPr lang="zh-CN" altLang="en-US" sz="2400">
                <a:ea typeface="微软雅黑" charset="-122"/>
              </a:rPr>
              <a:t>屈平</a:t>
            </a:r>
            <a:r>
              <a:rPr lang="zh-CN" altLang="en-US" sz="2400">
                <a:solidFill>
                  <a:srgbClr val="FF0000"/>
                </a:solidFill>
                <a:ea typeface="微软雅黑" charset="-122"/>
              </a:rPr>
              <a:t>疾</a:t>
            </a:r>
            <a:r>
              <a:rPr lang="zh-CN" altLang="en-US" sz="2400">
                <a:ea typeface="微软雅黑" charset="-122"/>
              </a:rPr>
              <a:t>王听之不</a:t>
            </a:r>
            <a:r>
              <a:rPr lang="zh-CN" altLang="en-US" sz="2400">
                <a:solidFill>
                  <a:srgbClr val="FF0000"/>
                </a:solidFill>
                <a:ea typeface="微软雅黑" charset="-122"/>
              </a:rPr>
              <a:t>聪</a:t>
            </a:r>
            <a:r>
              <a:rPr lang="zh-CN" altLang="en-US" sz="2400">
                <a:ea typeface="微软雅黑" charset="-122"/>
              </a:rPr>
              <a:t>也，</a:t>
            </a:r>
            <a:r>
              <a:rPr lang="zh-CN" altLang="en-US" sz="2400" u="sng">
                <a:solidFill>
                  <a:srgbClr val="FF0000"/>
                </a:solidFill>
                <a:ea typeface="微软雅黑" charset="-122"/>
              </a:rPr>
              <a:t>谗谄</a:t>
            </a:r>
            <a:r>
              <a:rPr lang="zh-CN" altLang="en-US" sz="2400">
                <a:ea typeface="微软雅黑" charset="-122"/>
              </a:rPr>
              <a:t>之</a:t>
            </a:r>
            <a:r>
              <a:rPr lang="zh-CN" altLang="en-US" sz="2400">
                <a:solidFill>
                  <a:srgbClr val="FF0000"/>
                </a:solidFill>
                <a:ea typeface="微软雅黑" charset="-122"/>
              </a:rPr>
              <a:t>蔽</a:t>
            </a:r>
            <a:r>
              <a:rPr lang="zh-CN" altLang="en-US" sz="2400">
                <a:ea typeface="微软雅黑" charset="-122"/>
              </a:rPr>
              <a:t>明也，</a:t>
            </a:r>
            <a:r>
              <a:rPr lang="zh-CN" altLang="en-US" sz="2400" u="sng">
                <a:solidFill>
                  <a:srgbClr val="FF0000"/>
                </a:solidFill>
                <a:ea typeface="微软雅黑" charset="-122"/>
              </a:rPr>
              <a:t>邪曲</a:t>
            </a:r>
            <a:r>
              <a:rPr lang="zh-CN" altLang="en-US" sz="2400">
                <a:ea typeface="微软雅黑" charset="-122"/>
              </a:rPr>
              <a:t>之</a:t>
            </a:r>
            <a:r>
              <a:rPr lang="zh-CN" altLang="en-US" sz="2400">
                <a:solidFill>
                  <a:srgbClr val="0000FF"/>
                </a:solidFill>
                <a:ea typeface="微软雅黑" charset="-122"/>
              </a:rPr>
              <a:t>害</a:t>
            </a:r>
            <a:r>
              <a:rPr lang="zh-CN" altLang="en-US" sz="2400">
                <a:ea typeface="微软雅黑" charset="-122"/>
              </a:rPr>
              <a:t>公也，</a:t>
            </a:r>
            <a:r>
              <a:rPr lang="zh-CN" altLang="en-US" sz="2400" u="sng">
                <a:solidFill>
                  <a:srgbClr val="0000FF"/>
                </a:solidFill>
                <a:ea typeface="微软雅黑" charset="-122"/>
              </a:rPr>
              <a:t>方正之不容也</a:t>
            </a:r>
            <a:r>
              <a:rPr lang="zh-CN" altLang="en-US" sz="2400">
                <a:ea typeface="微软雅黑" charset="-122"/>
              </a:rPr>
              <a:t>，故忧愁幽思而作离</a:t>
            </a:r>
            <a:r>
              <a:rPr lang="zh-CN" altLang="en-US" sz="2400">
                <a:solidFill>
                  <a:srgbClr val="FF0000"/>
                </a:solidFill>
                <a:ea typeface="微软雅黑" charset="-122"/>
              </a:rPr>
              <a:t>骚</a:t>
            </a:r>
            <a:r>
              <a:rPr lang="zh-CN" altLang="en-US" sz="2400">
                <a:ea typeface="微软雅黑" charset="-122"/>
              </a:rPr>
              <a:t>。离骚者，犹</a:t>
            </a:r>
            <a:r>
              <a:rPr lang="zh-CN" altLang="en-US" sz="2400">
                <a:solidFill>
                  <a:srgbClr val="FF0066"/>
                </a:solidFill>
                <a:ea typeface="微软雅黑" charset="-122"/>
              </a:rPr>
              <a:t>离</a:t>
            </a:r>
            <a:r>
              <a:rPr lang="zh-CN" altLang="en-US" sz="2400">
                <a:ea typeface="微软雅黑" charset="-122"/>
              </a:rPr>
              <a:t>忧也。</a:t>
            </a:r>
            <a:r>
              <a:rPr lang="en-US" altLang="zh-CN" sz="2400">
                <a:ea typeface="微软雅黑" charset="-122"/>
              </a:rPr>
              <a:t>//</a:t>
            </a:r>
            <a:r>
              <a:rPr lang="zh-CN" altLang="en-US" sz="2400">
                <a:ea typeface="微软雅黑" charset="-122"/>
              </a:rPr>
              <a:t>夫天者，人之始也；父母者，人之本也。人</a:t>
            </a:r>
            <a:r>
              <a:rPr lang="zh-CN" altLang="en-US" sz="2400">
                <a:solidFill>
                  <a:srgbClr val="FF0066"/>
                </a:solidFill>
                <a:ea typeface="微软雅黑" charset="-122"/>
              </a:rPr>
              <a:t>穷</a:t>
            </a:r>
            <a:r>
              <a:rPr lang="zh-CN" altLang="en-US" sz="2400">
                <a:ea typeface="微软雅黑" charset="-122"/>
              </a:rPr>
              <a:t>则</a:t>
            </a:r>
            <a:r>
              <a:rPr lang="zh-CN" altLang="en-US" sz="2400">
                <a:solidFill>
                  <a:srgbClr val="0000FF"/>
                </a:solidFill>
                <a:ea typeface="微软雅黑" charset="-122"/>
              </a:rPr>
              <a:t>反</a:t>
            </a:r>
            <a:r>
              <a:rPr lang="zh-CN" altLang="en-US" sz="2400">
                <a:ea typeface="微软雅黑" charset="-122"/>
              </a:rPr>
              <a:t>本，故劳苦</a:t>
            </a:r>
            <a:r>
              <a:rPr lang="zh-CN" altLang="en-US" sz="2400">
                <a:solidFill>
                  <a:srgbClr val="C00000"/>
                </a:solidFill>
                <a:ea typeface="微软雅黑" charset="-122"/>
              </a:rPr>
              <a:t>倦极</a:t>
            </a:r>
            <a:r>
              <a:rPr lang="zh-CN" altLang="en-US" sz="2400">
                <a:ea typeface="微软雅黑" charset="-122"/>
              </a:rPr>
              <a:t>，未尝不呼天也；疾痛惨</a:t>
            </a:r>
            <a:r>
              <a:rPr lang="zh-CN" altLang="en-US" sz="2400">
                <a:solidFill>
                  <a:srgbClr val="FF0000"/>
                </a:solidFill>
                <a:ea typeface="微软雅黑" charset="-122"/>
              </a:rPr>
              <a:t>怛</a:t>
            </a:r>
            <a:r>
              <a:rPr lang="zh-CN" altLang="en-US" sz="2400">
                <a:ea typeface="微软雅黑" charset="-122"/>
              </a:rPr>
              <a:t>，未尝不呼父母也。</a:t>
            </a:r>
            <a:r>
              <a:rPr lang="en-US" altLang="zh-CN" sz="2400">
                <a:ea typeface="微软雅黑" charset="-122"/>
              </a:rPr>
              <a:t>//</a:t>
            </a:r>
            <a:r>
              <a:rPr lang="zh-CN" altLang="en-US" sz="2400">
                <a:ea typeface="微软雅黑" charset="-122"/>
              </a:rPr>
              <a:t>屈平</a:t>
            </a:r>
            <a:r>
              <a:rPr lang="zh-CN" altLang="en-US" sz="2400" u="sng">
                <a:solidFill>
                  <a:srgbClr val="0000FF"/>
                </a:solidFill>
                <a:ea typeface="微软雅黑" charset="-122"/>
              </a:rPr>
              <a:t>正道直行</a:t>
            </a:r>
            <a:r>
              <a:rPr lang="zh-CN" altLang="en-US" sz="2400">
                <a:ea typeface="微软雅黑" charset="-122"/>
              </a:rPr>
              <a:t>，竭忠尽智</a:t>
            </a:r>
            <a:r>
              <a:rPr lang="en-US" altLang="zh-CN" sz="2400">
                <a:ea typeface="微软雅黑" charset="-122"/>
              </a:rPr>
              <a:t>,</a:t>
            </a:r>
            <a:r>
              <a:rPr lang="zh-CN" altLang="en-US" sz="2400">
                <a:ea typeface="微软雅黑" charset="-122"/>
              </a:rPr>
              <a:t>以事其君，谗人</a:t>
            </a:r>
            <a:r>
              <a:rPr lang="zh-CN" altLang="en-US" sz="2400">
                <a:solidFill>
                  <a:srgbClr val="FF0000"/>
                </a:solidFill>
                <a:ea typeface="微软雅黑" charset="-122"/>
              </a:rPr>
              <a:t>间</a:t>
            </a:r>
            <a:r>
              <a:rPr lang="zh-CN" altLang="en-US" sz="2400">
                <a:ea typeface="微软雅黑" charset="-122"/>
              </a:rPr>
              <a:t>之，可谓</a:t>
            </a:r>
            <a:r>
              <a:rPr lang="zh-CN" altLang="en-US" sz="2400">
                <a:solidFill>
                  <a:srgbClr val="FF0000"/>
                </a:solidFill>
                <a:ea typeface="微软雅黑" charset="-122"/>
              </a:rPr>
              <a:t>穷</a:t>
            </a:r>
            <a:r>
              <a:rPr lang="zh-CN" altLang="en-US" sz="2400">
                <a:ea typeface="微软雅黑" charset="-122"/>
              </a:rPr>
              <a:t>矣。</a:t>
            </a:r>
            <a:r>
              <a:rPr lang="zh-CN" altLang="en-US" sz="2400" u="sng">
                <a:solidFill>
                  <a:srgbClr val="0000FF"/>
                </a:solidFill>
                <a:ea typeface="微软雅黑" charset="-122"/>
              </a:rPr>
              <a:t>信而见疑，忠而被谤</a:t>
            </a:r>
            <a:r>
              <a:rPr lang="zh-CN" altLang="en-US" sz="2400">
                <a:ea typeface="微软雅黑" charset="-122"/>
              </a:rPr>
              <a:t>，能无怨乎？屈平之作</a:t>
            </a:r>
            <a:r>
              <a:rPr lang="en-US" altLang="zh-CN" sz="2400">
                <a:ea typeface="微软雅黑" charset="-122"/>
              </a:rPr>
              <a:t>《</a:t>
            </a:r>
            <a:r>
              <a:rPr lang="zh-CN" altLang="en-US" sz="2400">
                <a:ea typeface="微软雅黑" charset="-122"/>
              </a:rPr>
              <a:t>离骚</a:t>
            </a:r>
            <a:r>
              <a:rPr lang="en-US" altLang="zh-CN" sz="2400">
                <a:ea typeface="微软雅黑" charset="-122"/>
              </a:rPr>
              <a:t>》</a:t>
            </a:r>
            <a:r>
              <a:rPr lang="zh-CN" altLang="en-US" sz="2400">
                <a:ea typeface="微软雅黑" charset="-122"/>
              </a:rPr>
              <a:t>，</a:t>
            </a:r>
            <a:r>
              <a:rPr lang="zh-CN" altLang="en-US" sz="2400">
                <a:solidFill>
                  <a:srgbClr val="FF0000"/>
                </a:solidFill>
                <a:ea typeface="微软雅黑" charset="-122"/>
              </a:rPr>
              <a:t>盖</a:t>
            </a:r>
            <a:r>
              <a:rPr lang="zh-CN" altLang="en-US" sz="2400">
                <a:ea typeface="微软雅黑" charset="-122"/>
              </a:rPr>
              <a:t>自怨生也。 </a:t>
            </a:r>
          </a:p>
        </p:txBody>
      </p:sp>
      <p:sp>
        <p:nvSpPr>
          <p:cNvPr id="281604" name="文本框 281603"/>
          <p:cNvSpPr txBox="1">
            <a:spLocks noChangeArrowheads="1"/>
          </p:cNvSpPr>
          <p:nvPr>
            <p:custDataLst>
              <p:tags r:id="rId4"/>
            </p:custDataLst>
          </p:nvPr>
        </p:nvSpPr>
        <p:spPr bwMode="auto">
          <a:xfrm>
            <a:off x="99695" y="2432050"/>
            <a:ext cx="8686800" cy="460375"/>
          </a:xfrm>
          <a:prstGeom prst="rect">
            <a:avLst/>
          </a:prstGeom>
          <a:solidFill>
            <a:srgbClr val="FFFFCC"/>
          </a:solidFill>
          <a:ln w="9525">
            <a:solidFill>
              <a:schemeClr val="tx1"/>
            </a:solidFill>
            <a:miter lim="800000"/>
          </a:ln>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2400">
                <a:solidFill>
                  <a:srgbClr val="FF0066"/>
                </a:solidFill>
                <a:ea typeface="微软雅黑" charset="-122"/>
              </a:rPr>
              <a:t>屈平使（自己的）</a:t>
            </a:r>
            <a:r>
              <a:rPr lang="zh-CN" altLang="en-US" sz="2400">
                <a:solidFill>
                  <a:srgbClr val="0000FF"/>
                </a:solidFill>
                <a:ea typeface="微软雅黑" charset="-122"/>
              </a:rPr>
              <a:t>道德</a:t>
            </a:r>
            <a:r>
              <a:rPr lang="zh-CN" altLang="en-US" sz="2400">
                <a:solidFill>
                  <a:srgbClr val="FF0066"/>
                </a:solidFill>
                <a:ea typeface="微软雅黑" charset="-122"/>
              </a:rPr>
              <a:t>端正，使（自己的）</a:t>
            </a:r>
            <a:r>
              <a:rPr lang="zh-CN" altLang="en-US" sz="2400">
                <a:solidFill>
                  <a:srgbClr val="0000FF"/>
                </a:solidFill>
                <a:ea typeface="微软雅黑" charset="-122"/>
              </a:rPr>
              <a:t>品行</a:t>
            </a:r>
            <a:r>
              <a:rPr lang="zh-CN" altLang="en-US" sz="2400">
                <a:solidFill>
                  <a:srgbClr val="FF0066"/>
                </a:solidFill>
                <a:ea typeface="微软雅黑" charset="-122"/>
              </a:rPr>
              <a:t>正直</a:t>
            </a:r>
          </a:p>
        </p:txBody>
      </p:sp>
      <p:sp>
        <p:nvSpPr>
          <p:cNvPr id="2" name="文本框 1"/>
          <p:cNvSpPr txBox="1"/>
          <p:nvPr>
            <p:custDataLst>
              <p:tags r:id="rId5"/>
            </p:custDataLst>
          </p:nvPr>
        </p:nvSpPr>
        <p:spPr>
          <a:xfrm>
            <a:off x="635" y="3086100"/>
            <a:ext cx="9144635" cy="3415030"/>
          </a:xfrm>
          <a:prstGeom prst="rect">
            <a:avLst/>
          </a:prstGeom>
          <a:noFill/>
        </p:spPr>
        <p:txBody>
          <a:bodyPr wrap="square" rtlCol="0" anchor="t">
            <a:spAutoFit/>
          </a:bodyPr>
          <a:lstStyle/>
          <a:p>
            <a:r>
              <a:rPr lang="zh-CN" altLang="en-US" sz="2400"/>
              <a:t>屈原</a:t>
            </a:r>
            <a:r>
              <a:rPr lang="zh-CN" altLang="en-US" sz="2400">
                <a:solidFill>
                  <a:srgbClr val="C00000"/>
                </a:solidFill>
              </a:rPr>
              <a:t>痛心</a:t>
            </a:r>
            <a:r>
              <a:rPr lang="zh-CN" altLang="en-US" sz="2400"/>
              <a:t>怀王惑于小人之言，不能</a:t>
            </a:r>
            <a:r>
              <a:rPr lang="zh-CN" altLang="en-US" sz="2400">
                <a:solidFill>
                  <a:srgbClr val="C00000"/>
                </a:solidFill>
              </a:rPr>
              <a:t>明辨是非</a:t>
            </a:r>
            <a:r>
              <a:rPr lang="zh-CN" altLang="en-US" sz="2400"/>
              <a:t>，小人混淆黑白，使怀王看不明白，邪恶的小人</a:t>
            </a:r>
            <a:r>
              <a:rPr lang="zh-CN" altLang="en-US" sz="2400">
                <a:solidFill>
                  <a:srgbClr val="C00000"/>
                </a:solidFill>
              </a:rPr>
              <a:t>妨碍</a:t>
            </a:r>
            <a:r>
              <a:rPr lang="zh-CN" altLang="en-US" sz="2400"/>
              <a:t>国家，</a:t>
            </a:r>
            <a:r>
              <a:rPr lang="zh-CN" altLang="en-US" sz="2400">
                <a:solidFill>
                  <a:srgbClr val="C00000"/>
                </a:solidFill>
              </a:rPr>
              <a:t>端方正直的君子则不为朝廷所容</a:t>
            </a:r>
            <a:r>
              <a:rPr lang="zh-CN" altLang="en-US" sz="2400"/>
              <a:t>，所以忧愁苦闷，写下了《离骚》。“离骚”，就是</a:t>
            </a:r>
            <a:r>
              <a:rPr lang="zh-CN" altLang="en-US" sz="2400">
                <a:solidFill>
                  <a:srgbClr val="C00000"/>
                </a:solidFill>
              </a:rPr>
              <a:t>遭到</a:t>
            </a:r>
            <a:r>
              <a:rPr lang="zh-CN" altLang="en-US" sz="2400"/>
              <a:t>忧愁的意思。天是人类的原始，父母是人的根本。人处于</a:t>
            </a:r>
            <a:r>
              <a:rPr lang="zh-CN" altLang="en-US" sz="2400">
                <a:solidFill>
                  <a:srgbClr val="C00000"/>
                </a:solidFill>
              </a:rPr>
              <a:t>困境</a:t>
            </a:r>
            <a:r>
              <a:rPr lang="zh-CN" altLang="en-US" sz="2400"/>
              <a:t>就会追念本源，所以到了</a:t>
            </a:r>
            <a:r>
              <a:rPr lang="zh-CN" altLang="en-US" sz="2400">
                <a:solidFill>
                  <a:srgbClr val="C00000"/>
                </a:solidFill>
              </a:rPr>
              <a:t>疲倦困苦</a:t>
            </a:r>
            <a:r>
              <a:rPr lang="zh-CN" altLang="en-US" sz="2400"/>
              <a:t>的时候，没有不叫天的；遇到</a:t>
            </a:r>
            <a:r>
              <a:rPr lang="zh-CN" altLang="en-US" sz="2400">
                <a:solidFill>
                  <a:srgbClr val="C00000"/>
                </a:solidFill>
              </a:rPr>
              <a:t>病痛忧伤</a:t>
            </a:r>
            <a:r>
              <a:rPr lang="zh-CN" altLang="en-US" sz="2400"/>
              <a:t>的时候，没有不叫父母的。屈原</a:t>
            </a:r>
            <a:r>
              <a:rPr lang="zh-CN" altLang="en-US" sz="2400">
                <a:solidFill>
                  <a:srgbClr val="C00000"/>
                </a:solidFill>
              </a:rPr>
              <a:t>行为正直</a:t>
            </a:r>
            <a:r>
              <a:rPr lang="zh-CN" altLang="en-US" sz="2400"/>
              <a:t>，竭尽自己的忠诚和智慧来辅助君主，谗邪的小人来</a:t>
            </a:r>
            <a:r>
              <a:rPr lang="zh-CN" altLang="en-US" sz="2400">
                <a:solidFill>
                  <a:srgbClr val="C00000"/>
                </a:solidFill>
              </a:rPr>
              <a:t>离间</a:t>
            </a:r>
            <a:r>
              <a:rPr lang="zh-CN" altLang="en-US" sz="2400"/>
              <a:t>他，可以说到了</a:t>
            </a:r>
            <a:r>
              <a:rPr lang="zh-CN" altLang="en-US" sz="2400">
                <a:solidFill>
                  <a:srgbClr val="C00000"/>
                </a:solidFill>
              </a:rPr>
              <a:t>困境</a:t>
            </a:r>
            <a:r>
              <a:rPr lang="zh-CN" altLang="en-US" sz="2400"/>
              <a:t>了。</a:t>
            </a:r>
            <a:r>
              <a:rPr lang="zh-CN" altLang="en-US" sz="2400">
                <a:solidFill>
                  <a:srgbClr val="C00000"/>
                </a:solidFill>
              </a:rPr>
              <a:t>诚信却被怀疑，忠实却被诽谤，</a:t>
            </a:r>
            <a:r>
              <a:rPr lang="zh-CN" altLang="en-US" sz="2400"/>
              <a:t>能够没有怨恨吗？屈原写作《离骚》，大概是</a:t>
            </a:r>
            <a:r>
              <a:rPr lang="zh-CN" altLang="en-US" sz="2400">
                <a:solidFill>
                  <a:srgbClr val="C00000"/>
                </a:solidFill>
              </a:rPr>
              <a:t>由怨愤引起的。</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9457" name="文本框 282625"/>
          <p:cNvSpPr txBox="1">
            <a:spLocks noChangeArrowheads="1"/>
          </p:cNvSpPr>
          <p:nvPr>
            <p:custDataLst>
              <p:tags r:id="rId3"/>
            </p:custDataLst>
          </p:nvPr>
        </p:nvSpPr>
        <p:spPr bwMode="auto">
          <a:xfrm>
            <a:off x="109855" y="0"/>
            <a:ext cx="8938895"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gn="just">
              <a:spcBef>
                <a:spcPct val="50000"/>
              </a:spcBef>
            </a:pPr>
            <a:r>
              <a:rPr lang="zh-CN" altLang="en-US" sz="2400">
                <a:latin typeface="楷体" panose="02010609060101010101" charset="-122"/>
                <a:ea typeface="楷体" panose="02010609060101010101" charset="-122"/>
              </a:rPr>
              <a:t>《国风》好色而不</a:t>
            </a:r>
            <a:r>
              <a:rPr lang="zh-CN" altLang="en-US" sz="2400">
                <a:solidFill>
                  <a:srgbClr val="C00000"/>
                </a:solidFill>
                <a:latin typeface="楷体" panose="02010609060101010101" charset="-122"/>
                <a:ea typeface="楷体" panose="02010609060101010101" charset="-122"/>
              </a:rPr>
              <a:t>淫</a:t>
            </a:r>
            <a:r>
              <a:rPr lang="zh-CN" altLang="en-US" sz="2400">
                <a:latin typeface="楷体" panose="02010609060101010101" charset="-122"/>
                <a:ea typeface="楷体" panose="02010609060101010101" charset="-122"/>
              </a:rPr>
              <a:t>，《小雅》怨诽而不乱。若《离骚》者，可谓兼之矣。上称帝</a:t>
            </a:r>
            <a:r>
              <a:rPr lang="zh-CN" altLang="en-US" sz="2400">
                <a:solidFill>
                  <a:srgbClr val="FF0000"/>
                </a:solidFill>
                <a:latin typeface="楷体" panose="02010609060101010101" charset="-122"/>
                <a:ea typeface="楷体" panose="02010609060101010101" charset="-122"/>
              </a:rPr>
              <a:t>喾</a:t>
            </a:r>
            <a:r>
              <a:rPr lang="zh-CN" altLang="en-US" sz="2400">
                <a:latin typeface="楷体" panose="02010609060101010101" charset="-122"/>
                <a:ea typeface="楷体" panose="02010609060101010101" charset="-122"/>
              </a:rPr>
              <a:t>，下道齐</a:t>
            </a:r>
            <a:r>
              <a:rPr lang="zh-CN" altLang="en-US" sz="2400">
                <a:solidFill>
                  <a:srgbClr val="FF0000"/>
                </a:solidFill>
                <a:latin typeface="楷体" panose="02010609060101010101" charset="-122"/>
                <a:ea typeface="楷体" panose="02010609060101010101" charset="-122"/>
              </a:rPr>
              <a:t>桓</a:t>
            </a:r>
            <a:r>
              <a:rPr lang="zh-CN" altLang="en-US" sz="2400">
                <a:latin typeface="楷体" panose="02010609060101010101" charset="-122"/>
                <a:ea typeface="楷体" panose="02010609060101010101" charset="-122"/>
              </a:rPr>
              <a:t>，中述汤、武，以</a:t>
            </a:r>
            <a:r>
              <a:rPr lang="zh-CN" altLang="en-US" sz="2400">
                <a:solidFill>
                  <a:srgbClr val="0000FF"/>
                </a:solidFill>
                <a:latin typeface="楷体" panose="02010609060101010101" charset="-122"/>
                <a:ea typeface="楷体" panose="02010609060101010101" charset="-122"/>
              </a:rPr>
              <a:t>刺</a:t>
            </a:r>
            <a:r>
              <a:rPr lang="zh-CN" altLang="en-US" sz="2400">
                <a:latin typeface="楷体" panose="02010609060101010101" charset="-122"/>
                <a:ea typeface="楷体" panose="02010609060101010101" charset="-122"/>
              </a:rPr>
              <a:t>世事。</a:t>
            </a:r>
            <a:r>
              <a:rPr lang="zh-CN" altLang="en-US" sz="2400" u="sng">
                <a:solidFill>
                  <a:srgbClr val="FF0000"/>
                </a:solidFill>
                <a:latin typeface="楷体" panose="02010609060101010101" charset="-122"/>
                <a:ea typeface="楷体" panose="02010609060101010101" charset="-122"/>
              </a:rPr>
              <a:t>明</a:t>
            </a:r>
            <a:r>
              <a:rPr lang="zh-CN" altLang="en-US" sz="2400" u="sng">
                <a:solidFill>
                  <a:srgbClr val="0000FF"/>
                </a:solidFill>
                <a:latin typeface="楷体" panose="02010609060101010101" charset="-122"/>
                <a:ea typeface="楷体" panose="02010609060101010101" charset="-122"/>
              </a:rPr>
              <a:t>道德之广崇，治乱之条贯，靡不毕</a:t>
            </a:r>
            <a:r>
              <a:rPr lang="zh-CN" altLang="en-US" sz="2400" u="sng">
                <a:solidFill>
                  <a:srgbClr val="FF0066"/>
                </a:solidFill>
                <a:latin typeface="楷体" panose="02010609060101010101" charset="-122"/>
                <a:ea typeface="楷体" panose="02010609060101010101" charset="-122"/>
              </a:rPr>
              <a:t>见</a:t>
            </a:r>
            <a:r>
              <a:rPr lang="zh-CN" altLang="en-US" sz="2400" u="sng">
                <a:solidFill>
                  <a:srgbClr val="0000FF"/>
                </a:solidFill>
                <a:latin typeface="楷体" panose="02010609060101010101" charset="-122"/>
                <a:ea typeface="楷体" panose="02010609060101010101" charset="-122"/>
              </a:rPr>
              <a:t>。</a:t>
            </a:r>
            <a:r>
              <a:rPr lang="zh-CN" altLang="en-US" sz="2400">
                <a:latin typeface="楷体" panose="02010609060101010101" charset="-122"/>
                <a:ea typeface="楷体" panose="02010609060101010101" charset="-122"/>
              </a:rPr>
              <a:t>其文</a:t>
            </a:r>
            <a:r>
              <a:rPr lang="zh-CN" altLang="en-US" sz="2400">
                <a:solidFill>
                  <a:srgbClr val="FF0000"/>
                </a:solidFill>
                <a:latin typeface="楷体" panose="02010609060101010101" charset="-122"/>
                <a:ea typeface="楷体" panose="02010609060101010101" charset="-122"/>
              </a:rPr>
              <a:t>约</a:t>
            </a:r>
            <a:r>
              <a:rPr lang="zh-CN" altLang="en-US" sz="2400">
                <a:latin typeface="楷体" panose="02010609060101010101" charset="-122"/>
                <a:ea typeface="楷体" panose="02010609060101010101" charset="-122"/>
              </a:rPr>
              <a:t>，其辞</a:t>
            </a:r>
            <a:r>
              <a:rPr lang="zh-CN" altLang="en-US" sz="2400">
                <a:solidFill>
                  <a:srgbClr val="FF0000"/>
                </a:solidFill>
                <a:latin typeface="楷体" panose="02010609060101010101" charset="-122"/>
                <a:ea typeface="楷体" panose="02010609060101010101" charset="-122"/>
              </a:rPr>
              <a:t>微</a:t>
            </a:r>
            <a:r>
              <a:rPr lang="zh-CN" altLang="en-US" sz="2400">
                <a:latin typeface="楷体" panose="02010609060101010101" charset="-122"/>
                <a:ea typeface="楷体" panose="02010609060101010101" charset="-122"/>
              </a:rPr>
              <a:t>，</a:t>
            </a:r>
            <a:r>
              <a:rPr lang="zh-CN" altLang="en-US" sz="2400" u="sng">
                <a:solidFill>
                  <a:srgbClr val="0000FF"/>
                </a:solidFill>
                <a:latin typeface="楷体" panose="02010609060101010101" charset="-122"/>
                <a:ea typeface="楷体" panose="02010609060101010101" charset="-122"/>
              </a:rPr>
              <a:t>其志洁，其行廉</a:t>
            </a:r>
            <a:r>
              <a:rPr lang="zh-CN" altLang="en-US" sz="2400">
                <a:latin typeface="楷体" panose="02010609060101010101" charset="-122"/>
                <a:ea typeface="楷体" panose="02010609060101010101" charset="-122"/>
              </a:rPr>
              <a:t>，</a:t>
            </a:r>
            <a:r>
              <a:rPr lang="zh-CN" altLang="en-US" sz="2400" u="sng">
                <a:latin typeface="楷体" panose="02010609060101010101" charset="-122"/>
                <a:ea typeface="楷体" panose="02010609060101010101" charset="-122"/>
              </a:rPr>
              <a:t>其</a:t>
            </a:r>
            <a:r>
              <a:rPr lang="zh-CN" altLang="en-US" sz="2400" u="sng">
                <a:solidFill>
                  <a:srgbClr val="FF0000"/>
                </a:solidFill>
                <a:latin typeface="楷体" panose="02010609060101010101" charset="-122"/>
                <a:ea typeface="楷体" panose="02010609060101010101" charset="-122"/>
              </a:rPr>
              <a:t>称</a:t>
            </a:r>
            <a:r>
              <a:rPr lang="zh-CN" altLang="en-US" sz="2400" u="sng">
                <a:latin typeface="楷体" panose="02010609060101010101" charset="-122"/>
                <a:ea typeface="楷体" panose="02010609060101010101" charset="-122"/>
              </a:rPr>
              <a:t>文小而其</a:t>
            </a:r>
            <a:r>
              <a:rPr lang="zh-CN" altLang="en-US" sz="2400" u="sng">
                <a:solidFill>
                  <a:srgbClr val="FF0000"/>
                </a:solidFill>
                <a:latin typeface="楷体" panose="02010609060101010101" charset="-122"/>
                <a:ea typeface="楷体" panose="02010609060101010101" charset="-122"/>
              </a:rPr>
              <a:t>指</a:t>
            </a:r>
            <a:r>
              <a:rPr lang="zh-CN" altLang="en-US" sz="2400" u="sng">
                <a:latin typeface="楷体" panose="02010609060101010101" charset="-122"/>
                <a:ea typeface="楷体" panose="02010609060101010101" charset="-122"/>
              </a:rPr>
              <a:t>极大，举类</a:t>
            </a:r>
            <a:r>
              <a:rPr lang="zh-CN" altLang="en-US" sz="2400" u="sng">
                <a:solidFill>
                  <a:srgbClr val="FF0000"/>
                </a:solidFill>
                <a:latin typeface="楷体" panose="02010609060101010101" charset="-122"/>
                <a:ea typeface="楷体" panose="02010609060101010101" charset="-122"/>
              </a:rPr>
              <a:t>迩</a:t>
            </a:r>
            <a:r>
              <a:rPr lang="zh-CN" altLang="en-US" sz="2400" u="sng">
                <a:latin typeface="楷体" panose="02010609060101010101" charset="-122"/>
                <a:ea typeface="楷体" panose="02010609060101010101" charset="-122"/>
              </a:rPr>
              <a:t>而</a:t>
            </a:r>
            <a:r>
              <a:rPr lang="zh-CN" altLang="en-US" sz="2400" u="sng">
                <a:solidFill>
                  <a:srgbClr val="FF0000"/>
                </a:solidFill>
                <a:latin typeface="楷体" panose="02010609060101010101" charset="-122"/>
                <a:ea typeface="楷体" panose="02010609060101010101" charset="-122"/>
              </a:rPr>
              <a:t>见</a:t>
            </a:r>
            <a:r>
              <a:rPr lang="zh-CN" altLang="en-US" sz="2400" u="sng">
                <a:latin typeface="楷体" panose="02010609060101010101" charset="-122"/>
                <a:ea typeface="楷体" panose="02010609060101010101" charset="-122"/>
              </a:rPr>
              <a:t>义远</a:t>
            </a:r>
            <a:r>
              <a:rPr lang="zh-CN" altLang="en-US" sz="2400">
                <a:latin typeface="楷体" panose="02010609060101010101" charset="-122"/>
                <a:ea typeface="楷体" panose="02010609060101010101" charset="-122"/>
              </a:rPr>
              <a:t>。其志洁，故其称物芳。其行廉，</a:t>
            </a:r>
            <a:r>
              <a:rPr lang="zh-CN" altLang="en-US" sz="2400" u="sng">
                <a:solidFill>
                  <a:srgbClr val="0000FF"/>
                </a:solidFill>
                <a:latin typeface="楷体" panose="02010609060101010101" charset="-122"/>
                <a:ea typeface="楷体" panose="02010609060101010101" charset="-122"/>
              </a:rPr>
              <a:t>故死而不容</a:t>
            </a:r>
            <a:r>
              <a:rPr lang="zh-CN" altLang="en-US" sz="2400">
                <a:latin typeface="楷体" panose="02010609060101010101" charset="-122"/>
                <a:ea typeface="楷体" panose="02010609060101010101" charset="-122"/>
              </a:rPr>
              <a:t>。</a:t>
            </a:r>
            <a:r>
              <a:rPr lang="zh-CN" altLang="en-US" sz="2400" u="sng">
                <a:latin typeface="楷体" panose="02010609060101010101" charset="-122"/>
                <a:ea typeface="楷体" panose="02010609060101010101" charset="-122"/>
              </a:rPr>
              <a:t>自疏</a:t>
            </a:r>
            <a:r>
              <a:rPr lang="zh-CN" altLang="en-US" sz="2400" u="sng">
                <a:solidFill>
                  <a:srgbClr val="0000FF"/>
                </a:solidFill>
                <a:latin typeface="楷体" panose="02010609060101010101" charset="-122"/>
                <a:ea typeface="楷体" panose="02010609060101010101" charset="-122"/>
              </a:rPr>
              <a:t>濯</a:t>
            </a:r>
            <a:r>
              <a:rPr lang="zh-CN" altLang="en-US" sz="2400" u="sng">
                <a:solidFill>
                  <a:srgbClr val="FF0000"/>
                </a:solidFill>
                <a:latin typeface="楷体" panose="02010609060101010101" charset="-122"/>
                <a:ea typeface="楷体" panose="02010609060101010101" charset="-122"/>
              </a:rPr>
              <a:t>淖</a:t>
            </a:r>
            <a:r>
              <a:rPr lang="zh-CN" altLang="en-US" sz="2400" u="sng">
                <a:latin typeface="楷体" panose="02010609060101010101" charset="-122"/>
                <a:ea typeface="楷体" panose="02010609060101010101" charset="-122"/>
              </a:rPr>
              <a:t>污泥之中，</a:t>
            </a:r>
            <a:r>
              <a:rPr lang="zh-CN" altLang="en-US" sz="2400" u="sng">
                <a:solidFill>
                  <a:srgbClr val="0000FF"/>
                </a:solidFill>
                <a:latin typeface="楷体" panose="02010609060101010101" charset="-122"/>
                <a:ea typeface="楷体" panose="02010609060101010101" charset="-122"/>
              </a:rPr>
              <a:t>蝉蜕</a:t>
            </a:r>
            <a:r>
              <a:rPr lang="zh-CN" altLang="en-US" sz="2400" u="sng">
                <a:latin typeface="楷体" panose="02010609060101010101" charset="-122"/>
                <a:ea typeface="楷体" panose="02010609060101010101" charset="-122"/>
              </a:rPr>
              <a:t>于浊</a:t>
            </a:r>
            <a:r>
              <a:rPr lang="zh-CN" altLang="en-US" sz="2400" u="sng">
                <a:solidFill>
                  <a:srgbClr val="FF0000"/>
                </a:solidFill>
                <a:latin typeface="楷体" panose="02010609060101010101" charset="-122"/>
                <a:ea typeface="楷体" panose="02010609060101010101" charset="-122"/>
              </a:rPr>
              <a:t>秽</a:t>
            </a:r>
            <a:r>
              <a:rPr lang="zh-CN" altLang="en-US" sz="2400">
                <a:latin typeface="楷体" panose="02010609060101010101" charset="-122"/>
                <a:ea typeface="楷体" panose="02010609060101010101" charset="-122"/>
              </a:rPr>
              <a:t>，</a:t>
            </a:r>
            <a:r>
              <a:rPr lang="zh-CN" altLang="en-US" sz="2400" u="sng">
                <a:solidFill>
                  <a:srgbClr val="0000FF"/>
                </a:solidFill>
                <a:latin typeface="楷体" panose="02010609060101010101" charset="-122"/>
                <a:ea typeface="楷体" panose="02010609060101010101" charset="-122"/>
              </a:rPr>
              <a:t>以浮游尘埃之外</a:t>
            </a:r>
            <a:r>
              <a:rPr lang="zh-CN" altLang="en-US" sz="2400">
                <a:latin typeface="楷体" panose="02010609060101010101" charset="-122"/>
                <a:ea typeface="楷体" panose="02010609060101010101" charset="-122"/>
              </a:rPr>
              <a:t>，不获世之</a:t>
            </a:r>
            <a:r>
              <a:rPr lang="zh-CN" altLang="en-US" sz="2400">
                <a:solidFill>
                  <a:srgbClr val="C00000"/>
                </a:solidFill>
                <a:latin typeface="楷体" panose="02010609060101010101" charset="-122"/>
                <a:ea typeface="楷体" panose="02010609060101010101" charset="-122"/>
              </a:rPr>
              <a:t>滋</a:t>
            </a:r>
            <a:r>
              <a:rPr lang="zh-CN" altLang="en-US" sz="2400">
                <a:solidFill>
                  <a:srgbClr val="6C926E"/>
                </a:solidFill>
                <a:latin typeface="楷体" panose="02010609060101010101" charset="-122"/>
                <a:ea typeface="楷体" panose="02010609060101010101" charset="-122"/>
              </a:rPr>
              <a:t>垢</a:t>
            </a:r>
            <a:r>
              <a:rPr lang="zh-CN" altLang="en-US" sz="2400">
                <a:latin typeface="楷体" panose="02010609060101010101" charset="-122"/>
                <a:ea typeface="楷体" panose="02010609060101010101" charset="-122"/>
              </a:rPr>
              <a:t>，</a:t>
            </a:r>
            <a:r>
              <a:rPr lang="zh-CN" altLang="en-US" sz="2400">
                <a:solidFill>
                  <a:srgbClr val="FF0000"/>
                </a:solidFill>
                <a:latin typeface="楷体" panose="02010609060101010101" charset="-122"/>
                <a:ea typeface="楷体" panose="02010609060101010101" charset="-122"/>
              </a:rPr>
              <a:t>皭</a:t>
            </a:r>
            <a:r>
              <a:rPr lang="zh-CN" altLang="en-US" sz="2400">
                <a:latin typeface="楷体" panose="02010609060101010101" charset="-122"/>
                <a:ea typeface="楷体" panose="02010609060101010101" charset="-122"/>
              </a:rPr>
              <a:t>然</a:t>
            </a:r>
            <a:r>
              <a:rPr lang="zh-CN" altLang="en-US" sz="2400">
                <a:solidFill>
                  <a:srgbClr val="FF0000"/>
                </a:solidFill>
                <a:latin typeface="楷体" panose="02010609060101010101" charset="-122"/>
                <a:ea typeface="楷体" panose="02010609060101010101" charset="-122"/>
              </a:rPr>
              <a:t>泥</a:t>
            </a:r>
            <a:r>
              <a:rPr lang="zh-CN" altLang="en-US" sz="2400">
                <a:latin typeface="楷体" panose="02010609060101010101" charset="-122"/>
                <a:ea typeface="楷体" panose="02010609060101010101" charset="-122"/>
              </a:rPr>
              <a:t>而不</a:t>
            </a:r>
            <a:r>
              <a:rPr lang="zh-CN" altLang="en-US" sz="2400">
                <a:solidFill>
                  <a:srgbClr val="FF0000"/>
                </a:solidFill>
                <a:latin typeface="楷体" panose="02010609060101010101" charset="-122"/>
                <a:ea typeface="楷体" panose="02010609060101010101" charset="-122"/>
              </a:rPr>
              <a:t>滓</a:t>
            </a:r>
            <a:r>
              <a:rPr lang="zh-CN" altLang="en-US" sz="2400">
                <a:latin typeface="楷体" panose="02010609060101010101" charset="-122"/>
                <a:ea typeface="楷体" panose="02010609060101010101" charset="-122"/>
              </a:rPr>
              <a:t>者也。</a:t>
            </a:r>
            <a:r>
              <a:rPr lang="zh-CN" altLang="en-US" sz="2400" u="sng">
                <a:solidFill>
                  <a:srgbClr val="FF0000"/>
                </a:solidFill>
                <a:latin typeface="楷体" panose="02010609060101010101" charset="-122"/>
                <a:ea typeface="楷体" panose="02010609060101010101" charset="-122"/>
              </a:rPr>
              <a:t>推</a:t>
            </a:r>
            <a:r>
              <a:rPr lang="zh-CN" altLang="en-US" sz="2400" u="sng">
                <a:latin typeface="楷体" panose="02010609060101010101" charset="-122"/>
                <a:ea typeface="楷体" panose="02010609060101010101" charset="-122"/>
              </a:rPr>
              <a:t>此志也，</a:t>
            </a:r>
            <a:r>
              <a:rPr lang="zh-CN" altLang="en-US" sz="2400" u="sng">
                <a:solidFill>
                  <a:srgbClr val="FF0000"/>
                </a:solidFill>
                <a:latin typeface="楷体" panose="02010609060101010101" charset="-122"/>
                <a:ea typeface="楷体" panose="02010609060101010101" charset="-122"/>
              </a:rPr>
              <a:t>虽</a:t>
            </a:r>
            <a:r>
              <a:rPr lang="zh-CN" altLang="en-US" sz="2400" u="sng">
                <a:latin typeface="楷体" panose="02010609060101010101" charset="-122"/>
                <a:ea typeface="楷体" panose="02010609060101010101" charset="-122"/>
              </a:rPr>
              <a:t>与日月争光可也。     </a:t>
            </a:r>
          </a:p>
          <a:p>
            <a:pPr algn="just">
              <a:spcBef>
                <a:spcPct val="50000"/>
              </a:spcBef>
            </a:pPr>
            <a:r>
              <a:rPr lang="zh-CN" altLang="en-US" sz="2400">
                <a:solidFill>
                  <a:srgbClr val="2F2AFA"/>
                </a:solidFill>
                <a:latin typeface="黑体" panose="02010609060101010101" pitchFamily="2" charset="-122"/>
                <a:ea typeface="黑体" panose="02010609060101010101" pitchFamily="2" charset="-122"/>
                <a:cs typeface="黑体" panose="02010609060101010101" pitchFamily="2" charset="-122"/>
                <a:sym typeface="+mn-ea"/>
              </a:rPr>
              <a:t>明：形容词作动词，阐明 </a:t>
            </a:r>
            <a:r>
              <a:rPr lang="zh-CN" altLang="en-US" sz="2400">
                <a:latin typeface="黑体" panose="02010609060101010101" pitchFamily="2" charset="-122"/>
                <a:ea typeface="黑体" panose="02010609060101010101" pitchFamily="2" charset="-122"/>
                <a:cs typeface="黑体" panose="02010609060101010101" pitchFamily="2" charset="-122"/>
                <a:sym typeface="+mn-ea"/>
              </a:rPr>
              <a:t>   </a:t>
            </a:r>
          </a:p>
          <a:p>
            <a:pPr algn="just">
              <a:spcBef>
                <a:spcPct val="50000"/>
              </a:spcBef>
            </a:pPr>
            <a:r>
              <a:rPr lang="zh-CN" altLang="en-US" sz="2400">
                <a:solidFill>
                  <a:srgbClr val="0033CC"/>
                </a:solidFill>
                <a:latin typeface="+mn-ea"/>
                <a:sym typeface="+mn-ea"/>
              </a:rPr>
              <a:t>蝉：</a:t>
            </a:r>
            <a:r>
              <a:rPr lang="zh-CN" altLang="en-US" sz="2400">
                <a:solidFill>
                  <a:srgbClr val="FF0000"/>
                </a:solidFill>
                <a:latin typeface="+mn-ea"/>
                <a:sym typeface="+mn-ea"/>
              </a:rPr>
              <a:t>名词作状语，像蝉那样。</a:t>
            </a:r>
            <a:r>
              <a:rPr lang="zh-CN" altLang="en-US" sz="2400">
                <a:solidFill>
                  <a:srgbClr val="0033CC"/>
                </a:solidFill>
                <a:latin typeface="+mn-ea"/>
                <a:sym typeface="+mn-ea"/>
              </a:rPr>
              <a:t>浊秽：</a:t>
            </a:r>
            <a:r>
              <a:rPr lang="zh-CN" altLang="en-US" sz="2400">
                <a:solidFill>
                  <a:srgbClr val="FF0000"/>
                </a:solidFill>
                <a:latin typeface="+mn-ea"/>
                <a:sym typeface="+mn-ea"/>
              </a:rPr>
              <a:t>形容词作名词，污浊环境</a:t>
            </a:r>
            <a:endParaRPr lang="zh-CN" altLang="zh-CN" sz="2400" smtClean="0">
              <a:solidFill>
                <a:srgbClr val="FF0000"/>
              </a:solidFill>
              <a:latin typeface="黑体" panose="02010609060101010101" pitchFamily="2" charset="-122"/>
              <a:ea typeface="黑体" panose="02010609060101010101" pitchFamily="2" charset="-122"/>
              <a:cs typeface="黑体" panose="02010609060101010101" pitchFamily="2" charset="-122"/>
            </a:endParaRPr>
          </a:p>
          <a:p>
            <a:pPr algn="just">
              <a:spcBef>
                <a:spcPct val="50000"/>
              </a:spcBef>
            </a:pPr>
            <a:r>
              <a:rPr lang="zh-CN" altLang="en-US" sz="2400">
                <a:solidFill>
                  <a:srgbClr val="7030A0"/>
                </a:solidFill>
                <a:latin typeface="黑体" panose="02010609060101010101" pitchFamily="2" charset="-122"/>
                <a:ea typeface="黑体" panose="02010609060101010101" pitchFamily="2" charset="-122"/>
                <a:sym typeface="+mn-ea"/>
              </a:rPr>
              <a:t>状语后置，蝉于浊秽蜕</a:t>
            </a:r>
            <a:endParaRPr lang="zh-CN" altLang="en-US" sz="2400">
              <a:solidFill>
                <a:srgbClr val="7030A0"/>
              </a:solidFill>
              <a:latin typeface="黑体" panose="02010609060101010101" pitchFamily="2" charset="-122"/>
              <a:ea typeface="黑体" panose="02010609060101010101" pitchFamily="2" charset="-122"/>
            </a:endParaRPr>
          </a:p>
          <a:p>
            <a:pPr algn="just">
              <a:spcBef>
                <a:spcPct val="50000"/>
              </a:spcBef>
            </a:pPr>
            <a:endParaRPr lang="zh-CN" altLang="zh-CN" sz="2400" b="0" u="sng" smtClean="0">
              <a:solidFill>
                <a:srgbClr val="FF0000"/>
              </a:solidFill>
              <a:latin typeface="黑体" panose="02010609060101010101" pitchFamily="2" charset="-122"/>
              <a:ea typeface="黑体" panose="02010609060101010101" pitchFamily="2" charset="-122"/>
              <a:cs typeface="黑体" panose="02010609060101010101" pitchFamily="2" charset="-122"/>
            </a:endParaRPr>
          </a:p>
        </p:txBody>
      </p:sp>
      <p:sp>
        <p:nvSpPr>
          <p:cNvPr id="2" name="文本框 1"/>
          <p:cNvSpPr txBox="1"/>
          <p:nvPr>
            <p:custDataLst>
              <p:tags r:id="rId4"/>
            </p:custDataLst>
          </p:nvPr>
        </p:nvSpPr>
        <p:spPr>
          <a:xfrm>
            <a:off x="-1270" y="2703830"/>
            <a:ext cx="9050020" cy="3784600"/>
          </a:xfrm>
          <a:prstGeom prst="rect">
            <a:avLst/>
          </a:prstGeom>
          <a:solidFill>
            <a:schemeClr val="bg1"/>
          </a:solidFill>
        </p:spPr>
        <p:txBody>
          <a:bodyPr wrap="square" rtlCol="0" anchor="t">
            <a:spAutoFit/>
          </a:bodyPr>
          <a:lstStyle/>
          <a:p>
            <a:r>
              <a:rPr lang="zh-CN" altLang="en-US" sz="2400">
                <a:solidFill>
                  <a:srgbClr val="FF0000"/>
                </a:solidFill>
              </a:rPr>
              <a:t>像</a:t>
            </a:r>
            <a:r>
              <a:rPr lang="zh-CN" altLang="en-US" sz="2400"/>
              <a:t>《离骚》，可以说是兼有二者的特点了。它对远古上溯到帝喾，近世称述齐桓公，中古称述商汤和周武王，用来</a:t>
            </a:r>
            <a:r>
              <a:rPr lang="zh-CN" altLang="en-US" sz="2400">
                <a:solidFill>
                  <a:srgbClr val="FF0000"/>
                </a:solidFill>
              </a:rPr>
              <a:t>讥刺</a:t>
            </a:r>
            <a:r>
              <a:rPr lang="zh-CN" altLang="en-US" sz="2400"/>
              <a:t>当时的政事。</a:t>
            </a:r>
            <a:r>
              <a:rPr lang="zh-CN" altLang="en-US" sz="2400">
                <a:solidFill>
                  <a:srgbClr val="FF0000"/>
                </a:solidFill>
              </a:rPr>
              <a:t>阐明道德的广大崇高，国家治乱兴亡的规律，无不完全表现出来。</a:t>
            </a:r>
            <a:r>
              <a:rPr lang="zh-CN" altLang="en-US" sz="2400"/>
              <a:t>他的文笔</a:t>
            </a:r>
            <a:r>
              <a:rPr lang="zh-CN" altLang="en-US" sz="2400">
                <a:solidFill>
                  <a:srgbClr val="FF0000"/>
                </a:solidFill>
              </a:rPr>
              <a:t>简约</a:t>
            </a:r>
            <a:r>
              <a:rPr lang="zh-CN" altLang="en-US" sz="2400"/>
              <a:t>，词意</a:t>
            </a:r>
            <a:r>
              <a:rPr lang="zh-CN" altLang="en-US" sz="2400">
                <a:solidFill>
                  <a:srgbClr val="FF0000"/>
                </a:solidFill>
              </a:rPr>
              <a:t>精微</a:t>
            </a:r>
            <a:r>
              <a:rPr lang="zh-CN" altLang="en-US" sz="2400"/>
              <a:t>，他的</a:t>
            </a:r>
            <a:r>
              <a:rPr lang="zh-CN" altLang="en-US" sz="2400">
                <a:solidFill>
                  <a:srgbClr val="FF0000"/>
                </a:solidFill>
              </a:rPr>
              <a:t>志趣高洁，行为廉正</a:t>
            </a:r>
            <a:r>
              <a:rPr lang="zh-CN" altLang="en-US" sz="2400"/>
              <a:t>。其文辞描写的不过寻常事物，但它的旨趣是极大的（因为关系到国家的治乱），列举的事例</a:t>
            </a:r>
            <a:r>
              <a:rPr lang="zh-CN" altLang="en-US" sz="2400">
                <a:solidFill>
                  <a:srgbClr val="FF0000"/>
                </a:solidFill>
              </a:rPr>
              <a:t>浅近</a:t>
            </a:r>
            <a:r>
              <a:rPr lang="zh-CN" altLang="en-US" sz="2400"/>
              <a:t>，而</a:t>
            </a:r>
            <a:r>
              <a:rPr lang="zh-CN" altLang="en-US" sz="2400">
                <a:solidFill>
                  <a:srgbClr val="FF0000"/>
                </a:solidFill>
              </a:rPr>
              <a:t>表达</a:t>
            </a:r>
            <a:r>
              <a:rPr lang="zh-CN" altLang="en-US" sz="2400"/>
              <a:t>的意思却十分深远。由于志趣高洁，所以文章中称述的也是芳香的事物，由于行为廉正，所以到死也</a:t>
            </a:r>
            <a:r>
              <a:rPr lang="zh-CN" altLang="en-US" sz="2400">
                <a:solidFill>
                  <a:srgbClr val="FF0000"/>
                </a:solidFill>
              </a:rPr>
              <a:t>不为奸邪势力所容</a:t>
            </a:r>
            <a:r>
              <a:rPr lang="zh-CN" altLang="en-US" sz="2400"/>
              <a:t>。他独自</a:t>
            </a:r>
            <a:r>
              <a:rPr lang="zh-CN" altLang="en-US" sz="2400">
                <a:solidFill>
                  <a:srgbClr val="FF0000"/>
                </a:solidFill>
              </a:rPr>
              <a:t>远离</a:t>
            </a:r>
            <a:r>
              <a:rPr lang="zh-CN" altLang="en-US" sz="2400"/>
              <a:t>污泥浊水之中，像蝉脱壳一样摆脱浊秽，</a:t>
            </a:r>
            <a:r>
              <a:rPr lang="zh-CN" altLang="en-US" sz="2400">
                <a:solidFill>
                  <a:schemeClr val="tx1"/>
                </a:solidFill>
                <a:latin typeface="楷体" panose="02010609060101010101" charset="-122"/>
                <a:ea typeface="楷体" panose="02010609060101010101" charset="-122"/>
                <a:sym typeface="+mn-ea"/>
              </a:rPr>
              <a:t>来超脱于尘埃之外</a:t>
            </a:r>
            <a:r>
              <a:rPr lang="zh-CN" altLang="en-US" sz="2400">
                <a:latin typeface="楷体" panose="02010609060101010101" charset="-122"/>
                <a:ea typeface="楷体" panose="02010609060101010101" charset="-122"/>
              </a:rPr>
              <a:t>，</a:t>
            </a:r>
            <a:r>
              <a:rPr lang="zh-CN" altLang="en-US" sz="2400">
                <a:solidFill>
                  <a:srgbClr val="FF0000"/>
                </a:solidFill>
              </a:rPr>
              <a:t>以清白的品格沾染浊物却不被污染</a:t>
            </a:r>
            <a:r>
              <a:rPr lang="zh-CN" altLang="en-US" sz="2400"/>
              <a:t>。</a:t>
            </a:r>
            <a:r>
              <a:rPr lang="zh-CN" altLang="en-US" sz="2400">
                <a:solidFill>
                  <a:srgbClr val="FF0000"/>
                </a:solidFill>
              </a:rPr>
              <a:t>推赞</a:t>
            </a:r>
            <a:r>
              <a:rPr lang="zh-CN" altLang="en-US" sz="2400"/>
              <a:t>屈原的志向，即使和日月争辉，也是可以的。</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278530" name="文本框 278529"/>
          <p:cNvSpPr txBox="1">
            <a:spLocks noChangeArrowheads="1"/>
          </p:cNvSpPr>
          <p:nvPr>
            <p:custDataLst>
              <p:tags r:id="rId3"/>
            </p:custDataLst>
          </p:nvPr>
        </p:nvSpPr>
        <p:spPr bwMode="auto">
          <a:xfrm>
            <a:off x="152400" y="228600"/>
            <a:ext cx="8872220" cy="5046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sz="2800">
                <a:solidFill>
                  <a:schemeClr val="accent2"/>
                </a:solidFill>
                <a:ea typeface="微软雅黑" charset="-122"/>
              </a:rPr>
              <a:t>理解段意层次</a:t>
            </a:r>
            <a:r>
              <a:rPr lang="zh-CN" sz="2800">
                <a:solidFill>
                  <a:schemeClr val="accent2"/>
                </a:solidFill>
                <a:ea typeface="微软雅黑" charset="-122"/>
              </a:rPr>
              <a:t>，梳理背诵思路</a:t>
            </a:r>
            <a:r>
              <a:rPr sz="2800">
                <a:solidFill>
                  <a:schemeClr val="accent2"/>
                </a:solidFill>
                <a:ea typeface="微软雅黑" charset="-122"/>
              </a:rPr>
              <a:t>：</a:t>
            </a:r>
          </a:p>
          <a:p>
            <a:pPr>
              <a:spcBef>
                <a:spcPct val="50000"/>
              </a:spcBef>
            </a:pPr>
            <a:endParaRPr sz="2800">
              <a:solidFill>
                <a:schemeClr val="accent2"/>
              </a:solidFill>
              <a:ea typeface="微软雅黑" charset="-122"/>
            </a:endParaRPr>
          </a:p>
          <a:p>
            <a:pPr>
              <a:spcBef>
                <a:spcPct val="50000"/>
              </a:spcBef>
            </a:pPr>
            <a:r>
              <a:rPr sz="2800">
                <a:solidFill>
                  <a:schemeClr val="accent2"/>
                </a:solidFill>
                <a:ea typeface="微软雅黑" charset="-122"/>
              </a:rPr>
              <a:t>（</a:t>
            </a:r>
            <a:r>
              <a:rPr lang="zh-CN" sz="2800">
                <a:solidFill>
                  <a:schemeClr val="accent2"/>
                </a:solidFill>
                <a:ea typeface="微软雅黑" charset="-122"/>
              </a:rPr>
              <a:t>一</a:t>
            </a:r>
            <a:r>
              <a:rPr sz="2800">
                <a:solidFill>
                  <a:schemeClr val="accent2"/>
                </a:solidFill>
                <a:ea typeface="微软雅黑" charset="-122"/>
              </a:rPr>
              <a:t>）作《离骚》的缘由（……“盖自怨生也”）</a:t>
            </a:r>
          </a:p>
          <a:p>
            <a:pPr>
              <a:spcBef>
                <a:spcPct val="50000"/>
              </a:spcBef>
            </a:pPr>
            <a:r>
              <a:rPr sz="2800">
                <a:solidFill>
                  <a:schemeClr val="accent2"/>
                </a:solidFill>
                <a:ea typeface="微软雅黑" charset="-122"/>
              </a:rPr>
              <a:t>（</a:t>
            </a:r>
            <a:r>
              <a:rPr lang="zh-CN" sz="2800">
                <a:solidFill>
                  <a:schemeClr val="accent2"/>
                </a:solidFill>
                <a:ea typeface="微软雅黑" charset="-122"/>
              </a:rPr>
              <a:t>二</a:t>
            </a:r>
            <a:r>
              <a:rPr sz="2800">
                <a:solidFill>
                  <a:schemeClr val="accent2"/>
                </a:solidFill>
                <a:ea typeface="微软雅黑" charset="-122"/>
              </a:rPr>
              <a:t>）《离骚》的主要特点（……“故死而不容”）</a:t>
            </a:r>
          </a:p>
          <a:p>
            <a:pPr>
              <a:spcBef>
                <a:spcPct val="50000"/>
              </a:spcBef>
            </a:pPr>
            <a:r>
              <a:rPr sz="2800">
                <a:solidFill>
                  <a:schemeClr val="accent2"/>
                </a:solidFill>
                <a:ea typeface="微软雅黑" charset="-122"/>
              </a:rPr>
              <a:t>      </a:t>
            </a:r>
            <a:r>
              <a:rPr lang="zh-CN" sz="2800">
                <a:solidFill>
                  <a:srgbClr val="C00000"/>
                </a:solidFill>
                <a:ea typeface="微软雅黑" charset="-122"/>
              </a:rPr>
              <a:t>评价</a:t>
            </a:r>
            <a:r>
              <a:rPr sz="2800">
                <a:solidFill>
                  <a:srgbClr val="C00000"/>
                </a:solidFill>
                <a:ea typeface="微软雅黑" charset="-122"/>
              </a:rPr>
              <a:t>：</a:t>
            </a:r>
          </a:p>
          <a:p>
            <a:pPr>
              <a:spcBef>
                <a:spcPct val="50000"/>
              </a:spcBef>
            </a:pPr>
            <a:r>
              <a:rPr sz="2800">
                <a:solidFill>
                  <a:srgbClr val="C00000"/>
                </a:solidFill>
                <a:ea typeface="微软雅黑" charset="-122"/>
              </a:rPr>
              <a:t>      内容：明道德、治乱 ；</a:t>
            </a:r>
          </a:p>
          <a:p>
            <a:pPr>
              <a:spcBef>
                <a:spcPct val="50000"/>
              </a:spcBef>
            </a:pPr>
            <a:r>
              <a:rPr sz="2800">
                <a:solidFill>
                  <a:srgbClr val="C00000"/>
                </a:solidFill>
                <a:ea typeface="微软雅黑" charset="-122"/>
              </a:rPr>
              <a:t>      写作特色：文约辞微</a:t>
            </a:r>
          </a:p>
          <a:p>
            <a:pPr>
              <a:spcBef>
                <a:spcPct val="50000"/>
              </a:spcBef>
            </a:pPr>
            <a:r>
              <a:rPr sz="2800">
                <a:solidFill>
                  <a:schemeClr val="accent2"/>
                </a:solidFill>
                <a:ea typeface="微软雅黑" charset="-122"/>
              </a:rPr>
              <a:t>（</a:t>
            </a:r>
            <a:r>
              <a:rPr lang="zh-CN" sz="2800">
                <a:solidFill>
                  <a:schemeClr val="accent2"/>
                </a:solidFill>
                <a:ea typeface="微软雅黑" charset="-122"/>
              </a:rPr>
              <a:t>三</a:t>
            </a:r>
            <a:r>
              <a:rPr sz="2800">
                <a:solidFill>
                  <a:schemeClr val="accent2"/>
                </a:solidFill>
                <a:ea typeface="微软雅黑" charset="-122"/>
              </a:rPr>
              <a:t>）评论屈原的伟大人格（……“虽与日月争光可也”）</a:t>
            </a:r>
          </a:p>
        </p:txBody>
      </p:sp>
    </p:spTree>
  </p:cSld>
  <p:clrMapOvr>
    <a:masterClrMapping/>
  </p:clrMapOvr>
  <p:transition spd="med">
    <p:split/>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9218" name="Text Box 3"/>
          <p:cNvSpPr txBox="1"/>
          <p:nvPr>
            <p:custDataLst>
              <p:tags r:id="rId3"/>
            </p:custDataLst>
          </p:nvPr>
        </p:nvSpPr>
        <p:spPr>
          <a:xfrm>
            <a:off x="3995738" y="1341438"/>
            <a:ext cx="4859337" cy="5003800"/>
          </a:xfrm>
          <a:prstGeom prst="rect">
            <a:avLst/>
          </a:prstGeom>
          <a:noFill/>
          <a:ln w="38100" cap="flat" cmpd="sng">
            <a:solidFill>
              <a:srgbClr val="FF0066"/>
            </a:solidFill>
            <a:prstDash val="solid"/>
            <a:miter/>
            <a:headEnd type="none" w="med" len="med"/>
            <a:tailEnd type="none" w="med" len="med"/>
          </a:ln>
        </p:spPr>
        <p:txBody>
          <a:bodyPr>
            <a:spAutoFit/>
          </a:bodyPr>
          <a:lstStyle/>
          <a:p>
            <a:r>
              <a:rPr lang="en-US" altLang="zh-CN" sz="3200" b="1">
                <a:latin typeface="隶书" panose="02010509060101010101" pitchFamily="49" charset="-122"/>
                <a:ea typeface="隶书" panose="02010509060101010101" pitchFamily="49" charset="-122"/>
              </a:rPr>
              <a:t>    </a:t>
            </a:r>
            <a:r>
              <a:rPr lang="zh-CN" altLang="en-US" sz="3200" b="1">
                <a:latin typeface="隶书" panose="02010509060101010101" pitchFamily="49" charset="-122"/>
                <a:ea typeface="隶书" panose="02010509060101010101" pitchFamily="49" charset="-122"/>
              </a:rPr>
              <a:t>屈原</a:t>
            </a:r>
            <a:r>
              <a:rPr lang="en-US" altLang="zh-CN" sz="3200" b="1">
                <a:latin typeface="隶书" panose="02010509060101010101" pitchFamily="49" charset="-122"/>
                <a:ea typeface="隶书" panose="02010509060101010101" pitchFamily="49" charset="-122"/>
              </a:rPr>
              <a:t>,</a:t>
            </a:r>
            <a:r>
              <a:rPr lang="zh-CN" altLang="en-US" sz="3200" b="1">
                <a:latin typeface="隶书" panose="02010509060101010101" pitchFamily="49" charset="-122"/>
                <a:ea typeface="隶书" panose="02010509060101010101" pitchFamily="49" charset="-122"/>
              </a:rPr>
              <a:t>名平</a:t>
            </a:r>
            <a:r>
              <a:rPr lang="en-US" altLang="zh-CN" sz="3200" b="1">
                <a:latin typeface="隶书" panose="02010509060101010101" pitchFamily="49" charset="-122"/>
                <a:ea typeface="隶书" panose="02010509060101010101" pitchFamily="49" charset="-122"/>
              </a:rPr>
              <a:t>,</a:t>
            </a:r>
            <a:r>
              <a:rPr lang="zh-CN" altLang="en-US" sz="3200" b="1">
                <a:latin typeface="隶书" panose="02010509060101010101" pitchFamily="49" charset="-122"/>
                <a:ea typeface="隶书" panose="02010509060101010101" pitchFamily="49" charset="-122"/>
              </a:rPr>
              <a:t>字原。战国末期楚国人，楚武王熊通之子屈瑕的后代。</a:t>
            </a:r>
            <a:r>
              <a:rPr lang="zh-CN" altLang="en-US" sz="3200" b="1">
                <a:solidFill>
                  <a:srgbClr val="FF0066"/>
                </a:solidFill>
                <a:latin typeface="隶书" panose="02010509060101010101" pitchFamily="49" charset="-122"/>
                <a:ea typeface="隶书" panose="02010509060101010101" pitchFamily="49" charset="-122"/>
              </a:rPr>
              <a:t>杰出的政治家和爱国诗人</a:t>
            </a:r>
            <a:r>
              <a:rPr lang="zh-CN" altLang="en-US" sz="3200" b="1">
                <a:latin typeface="隶书" panose="02010509060101010101" pitchFamily="49" charset="-122"/>
                <a:ea typeface="隶书" panose="02010509060101010101" pitchFamily="49" charset="-122"/>
              </a:rPr>
              <a:t>。</a:t>
            </a:r>
          </a:p>
          <a:p>
            <a:r>
              <a:rPr lang="zh-CN" altLang="en-US" sz="3200" b="1">
                <a:latin typeface="隶书" panose="02010509060101010101" pitchFamily="49" charset="-122"/>
                <a:ea typeface="隶书" panose="02010509060101010101" pitchFamily="49" charset="-122"/>
              </a:rPr>
              <a:t>屈原是中国文学史上</a:t>
            </a:r>
            <a:r>
              <a:rPr lang="zh-CN" altLang="en-US" sz="3200" b="1" u="sng">
                <a:solidFill>
                  <a:srgbClr val="FF0066"/>
                </a:solidFill>
                <a:latin typeface="隶书" panose="02010509060101010101" pitchFamily="49" charset="-122"/>
                <a:ea typeface="隶书" panose="02010509060101010101" pitchFamily="49" charset="-122"/>
              </a:rPr>
              <a:t>第一位伟大的爱国诗人。</a:t>
            </a:r>
            <a:r>
              <a:rPr lang="zh-CN" altLang="en-US" sz="3200" b="1">
                <a:latin typeface="隶书" panose="02010509060101010101" pitchFamily="49" charset="-122"/>
                <a:ea typeface="隶书" panose="02010509060101010101" pitchFamily="49" charset="-122"/>
              </a:rPr>
              <a:t> </a:t>
            </a:r>
            <a:r>
              <a:rPr lang="en-US" altLang="zh-CN" sz="3200" b="1">
                <a:latin typeface="隶书" panose="02010509060101010101" pitchFamily="49" charset="-122"/>
                <a:ea typeface="隶书" panose="02010509060101010101" pitchFamily="49" charset="-122"/>
              </a:rPr>
              <a:t>1953</a:t>
            </a:r>
            <a:r>
              <a:rPr lang="zh-CN" altLang="en-US" sz="3200" b="1">
                <a:latin typeface="隶书" panose="02010509060101010101" pitchFamily="49" charset="-122"/>
                <a:ea typeface="隶书" panose="02010509060101010101" pitchFamily="49" charset="-122"/>
              </a:rPr>
              <a:t>年，他被列为世界四大文化名人之一。（波兰哥白尼、英国莎士比亚、意大利但丁</a:t>
            </a:r>
            <a:r>
              <a:rPr lang="en-US" altLang="zh-CN" sz="3200" b="1">
                <a:latin typeface="隶书" panose="02010509060101010101" pitchFamily="49" charset="-122"/>
                <a:ea typeface="隶书" panose="02010509060101010101" pitchFamily="49" charset="-122"/>
              </a:rPr>
              <a:t>) </a:t>
            </a:r>
          </a:p>
        </p:txBody>
      </p:sp>
      <p:pic>
        <p:nvPicPr>
          <p:cNvPr id="6147" name="Picture 4" descr="20041125141451369"/>
          <p:cNvPicPr>
            <a:picLocks noChangeAspect="1"/>
          </p:cNvPicPr>
          <p:nvPr>
            <p:custDataLst>
              <p:tags r:id="rId5"/>
            </p:custDataLst>
          </p:nvPr>
        </p:nvPicPr>
        <p:blipFill>
          <a:blip r:embed="rId4"/>
          <a:stretch>
            <a:fillRect/>
          </a:stretch>
        </p:blipFill>
        <p:spPr>
          <a:xfrm>
            <a:off x="179388" y="1846263"/>
            <a:ext cx="3744912" cy="4681537"/>
          </a:xfrm>
          <a:prstGeom prst="rect">
            <a:avLst/>
          </a:prstGeom>
          <a:noFill/>
          <a:ln w="22225" cap="flat" cmpd="sng">
            <a:solidFill>
              <a:schemeClr val="tx1"/>
            </a:solidFill>
            <a:prstDash val="solid"/>
            <a:miter/>
            <a:headEnd type="none" w="med" len="med"/>
            <a:tailEnd type="none" w="med" len="med"/>
          </a:ln>
        </p:spPr>
      </p:pic>
      <p:sp>
        <p:nvSpPr>
          <p:cNvPr id="6148" name="Text Box 5"/>
          <p:cNvSpPr txBox="1"/>
          <p:nvPr>
            <p:custDataLst>
              <p:tags r:id="rId6"/>
            </p:custDataLst>
          </p:nvPr>
        </p:nvSpPr>
        <p:spPr>
          <a:xfrm>
            <a:off x="900113" y="333375"/>
            <a:ext cx="1295400" cy="1228725"/>
          </a:xfrm>
          <a:prstGeom prst="rect">
            <a:avLst/>
          </a:prstGeom>
          <a:noFill/>
          <a:ln w="38100" cap="flat" cmpd="dbl">
            <a:solidFill>
              <a:srgbClr val="FF3399"/>
            </a:solidFill>
            <a:prstDash val="solid"/>
            <a:miter/>
            <a:headEnd type="none" w="med" len="med"/>
            <a:tailEnd type="none" w="med" len="med"/>
          </a:ln>
        </p:spPr>
        <p:txBody>
          <a:bodyPr>
            <a:spAutoFit/>
          </a:bodyPr>
          <a:lstStyle/>
          <a:p>
            <a:pPr>
              <a:spcBef>
                <a:spcPct val="50000"/>
              </a:spcBef>
            </a:pPr>
            <a:r>
              <a:rPr lang="zh-CN" altLang="en-US" sz="3600">
                <a:latin typeface="Arial" pitchFamily="34" charset="0"/>
              </a:rPr>
              <a:t>印象屈原</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dissolve">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22529" name="文本框 284673"/>
          <p:cNvSpPr txBox="1">
            <a:spLocks noChangeArrowheads="1"/>
          </p:cNvSpPr>
          <p:nvPr>
            <p:custDataLst>
              <p:tags r:id="rId3"/>
            </p:custDataLst>
          </p:nvPr>
        </p:nvSpPr>
        <p:spPr bwMode="auto">
          <a:xfrm>
            <a:off x="116205" y="0"/>
            <a:ext cx="9027795" cy="4030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3200">
                <a:ea typeface="微软雅黑" charset="-122"/>
              </a:rPr>
              <a:t>    </a:t>
            </a:r>
            <a:r>
              <a:rPr lang="zh-CN" altLang="en-US" sz="2800">
                <a:ea typeface="微软雅黑" charset="-122"/>
              </a:rPr>
              <a:t>屈平既</a:t>
            </a:r>
            <a:r>
              <a:rPr lang="zh-CN" altLang="en-US" sz="2800">
                <a:solidFill>
                  <a:srgbClr val="FF0000"/>
                </a:solidFill>
                <a:ea typeface="微软雅黑" charset="-122"/>
              </a:rPr>
              <a:t>绌</a:t>
            </a:r>
            <a:r>
              <a:rPr lang="zh-CN" altLang="en-US" sz="2800">
                <a:ea typeface="微软雅黑" charset="-122"/>
              </a:rPr>
              <a:t>，其后秦欲伐齐，齐与楚</a:t>
            </a:r>
            <a:r>
              <a:rPr lang="zh-CN" altLang="en-US" sz="2800">
                <a:solidFill>
                  <a:srgbClr val="FF0000"/>
                </a:solidFill>
                <a:ea typeface="微软雅黑" charset="-122"/>
              </a:rPr>
              <a:t>从</a:t>
            </a:r>
            <a:r>
              <a:rPr lang="zh-CN" altLang="en-US" sz="2800">
                <a:ea typeface="微软雅黑" charset="-122"/>
              </a:rPr>
              <a:t>亲，惠王患之，乃令张仪</a:t>
            </a:r>
            <a:r>
              <a:rPr lang="zh-CN" altLang="en-US" sz="2800">
                <a:solidFill>
                  <a:schemeClr val="accent2"/>
                </a:solidFill>
                <a:ea typeface="微软雅黑" charset="-122"/>
              </a:rPr>
              <a:t>详</a:t>
            </a:r>
            <a:r>
              <a:rPr lang="zh-CN" altLang="en-US" sz="2800">
                <a:solidFill>
                  <a:srgbClr val="0000FF"/>
                </a:solidFill>
                <a:ea typeface="微软雅黑" charset="-122"/>
              </a:rPr>
              <a:t>去</a:t>
            </a:r>
            <a:r>
              <a:rPr lang="zh-CN" altLang="en-US" sz="2800">
                <a:ea typeface="微软雅黑" charset="-122"/>
              </a:rPr>
              <a:t>秦，</a:t>
            </a:r>
            <a:r>
              <a:rPr lang="zh-CN" altLang="en-US" sz="2800">
                <a:solidFill>
                  <a:schemeClr val="accent2"/>
                </a:solidFill>
                <a:ea typeface="微软雅黑" charset="-122"/>
              </a:rPr>
              <a:t>厚币委</a:t>
            </a:r>
            <a:r>
              <a:rPr lang="zh-CN" altLang="en-US" sz="2800">
                <a:solidFill>
                  <a:srgbClr val="FF0000"/>
                </a:solidFill>
                <a:ea typeface="微软雅黑" charset="-122"/>
              </a:rPr>
              <a:t>质</a:t>
            </a:r>
            <a:r>
              <a:rPr lang="zh-CN" altLang="en-US" sz="2800">
                <a:ea typeface="微软雅黑" charset="-122"/>
              </a:rPr>
              <a:t>事楚，曰：“秦甚憎齐，齐与楚从亲，楚</a:t>
            </a:r>
            <a:r>
              <a:rPr lang="zh-CN" altLang="en-US" sz="2800">
                <a:solidFill>
                  <a:schemeClr val="accent2"/>
                </a:solidFill>
                <a:ea typeface="微软雅黑" charset="-122"/>
              </a:rPr>
              <a:t>诚</a:t>
            </a:r>
            <a:r>
              <a:rPr lang="zh-CN" altLang="en-US" sz="2800">
                <a:ea typeface="微软雅黑" charset="-122"/>
              </a:rPr>
              <a:t>能绝齐，秦愿献商於之地六百里。”楚怀王贪而信张仪，遂绝齐，</a:t>
            </a:r>
            <a:r>
              <a:rPr lang="zh-CN" altLang="en-US" sz="2800">
                <a:solidFill>
                  <a:srgbClr val="FF0000"/>
                </a:solidFill>
                <a:ea typeface="微软雅黑" charset="-122"/>
              </a:rPr>
              <a:t>使使</a:t>
            </a:r>
            <a:r>
              <a:rPr lang="zh-CN" altLang="en-US" sz="2800">
                <a:solidFill>
                  <a:srgbClr val="0000FF"/>
                </a:solidFill>
                <a:ea typeface="微软雅黑" charset="-122"/>
              </a:rPr>
              <a:t>如</a:t>
            </a:r>
            <a:r>
              <a:rPr lang="zh-CN" altLang="en-US" sz="2800">
                <a:ea typeface="微软雅黑" charset="-122"/>
              </a:rPr>
              <a:t>秦受地。张仪诈之曰：“仪与王约六里，不闻六百里。”楚</a:t>
            </a:r>
            <a:r>
              <a:rPr lang="zh-CN" altLang="en-US" sz="2800">
                <a:solidFill>
                  <a:srgbClr val="FF0000"/>
                </a:solidFill>
                <a:ea typeface="微软雅黑" charset="-122"/>
              </a:rPr>
              <a:t>使</a:t>
            </a:r>
            <a:r>
              <a:rPr lang="zh-CN" altLang="en-US" sz="2800">
                <a:ea typeface="微软雅黑" charset="-122"/>
              </a:rPr>
              <a:t>怒去，归告怀王。怀王怒，大</a:t>
            </a:r>
            <a:r>
              <a:rPr lang="zh-CN" altLang="en-US" sz="2800">
                <a:solidFill>
                  <a:srgbClr val="FF0000"/>
                </a:solidFill>
                <a:ea typeface="微软雅黑" charset="-122"/>
              </a:rPr>
              <a:t>兴师</a:t>
            </a:r>
            <a:r>
              <a:rPr lang="zh-CN" altLang="en-US" sz="2800">
                <a:ea typeface="微软雅黑" charset="-122"/>
              </a:rPr>
              <a:t>伐秦。秦发兵击之，</a:t>
            </a:r>
            <a:r>
              <a:rPr lang="zh-CN" altLang="en-US" sz="2800" u="sng">
                <a:solidFill>
                  <a:srgbClr val="0000FF"/>
                </a:solidFill>
                <a:ea typeface="微软雅黑" charset="-122"/>
              </a:rPr>
              <a:t>大破楚师于丹</a:t>
            </a:r>
            <a:r>
              <a:rPr lang="en-US" altLang="zh-CN" sz="2800" u="sng">
                <a:solidFill>
                  <a:srgbClr val="0000FF"/>
                </a:solidFill>
                <a:ea typeface="微软雅黑" charset="-122"/>
              </a:rPr>
              <a:t>﹑</a:t>
            </a:r>
            <a:r>
              <a:rPr lang="zh-CN" altLang="en-US" sz="2800" u="sng">
                <a:solidFill>
                  <a:srgbClr val="0000FF"/>
                </a:solidFill>
                <a:ea typeface="微软雅黑" charset="-122"/>
              </a:rPr>
              <a:t>淅</a:t>
            </a:r>
            <a:r>
              <a:rPr lang="zh-CN" altLang="en-US" sz="2800">
                <a:ea typeface="微软雅黑" charset="-122"/>
              </a:rPr>
              <a:t>，斩首八万，虏楚将屈</a:t>
            </a:r>
            <a:r>
              <a:rPr lang="zh-CN" altLang="en-US" sz="2800">
                <a:solidFill>
                  <a:srgbClr val="6C926E"/>
                </a:solidFill>
                <a:ea typeface="微软雅黑" charset="-122"/>
              </a:rPr>
              <a:t>匄</a:t>
            </a:r>
            <a:r>
              <a:rPr lang="zh-CN" altLang="en-US" sz="2800">
                <a:ea typeface="微软雅黑" charset="-122"/>
              </a:rPr>
              <a:t>，遂取楚之汉中地。怀王乃</a:t>
            </a:r>
            <a:r>
              <a:rPr lang="zh-CN" altLang="en-US" sz="2800">
                <a:solidFill>
                  <a:srgbClr val="0000FF"/>
                </a:solidFill>
                <a:ea typeface="微软雅黑" charset="-122"/>
              </a:rPr>
              <a:t>悉</a:t>
            </a:r>
            <a:r>
              <a:rPr lang="zh-CN" altLang="en-US" sz="2800">
                <a:ea typeface="微软雅黑" charset="-122"/>
              </a:rPr>
              <a:t>发国中兵，以深入击秦，</a:t>
            </a:r>
            <a:r>
              <a:rPr lang="zh-CN" altLang="en-US" sz="2800" u="sng">
                <a:solidFill>
                  <a:srgbClr val="0000FF"/>
                </a:solidFill>
                <a:ea typeface="微软雅黑" charset="-122"/>
              </a:rPr>
              <a:t>战于蓝田</a:t>
            </a:r>
            <a:r>
              <a:rPr lang="zh-CN" altLang="en-US" sz="2800">
                <a:ea typeface="微软雅黑" charset="-122"/>
              </a:rPr>
              <a:t>。魏闻之，袭楚至邓。楚兵惧，自秦归。</a:t>
            </a:r>
            <a:r>
              <a:rPr lang="zh-CN" altLang="en-US" sz="2800" u="sng">
                <a:solidFill>
                  <a:srgbClr val="0000FF"/>
                </a:solidFill>
                <a:ea typeface="微软雅黑" charset="-122"/>
              </a:rPr>
              <a:t>而齐</a:t>
            </a:r>
            <a:r>
              <a:rPr lang="zh-CN" altLang="en-US" sz="2800" u="sng">
                <a:solidFill>
                  <a:srgbClr val="FF0000"/>
                </a:solidFill>
                <a:ea typeface="微软雅黑" charset="-122"/>
              </a:rPr>
              <a:t>竟</a:t>
            </a:r>
            <a:r>
              <a:rPr lang="zh-CN" altLang="en-US" sz="2800" u="sng">
                <a:solidFill>
                  <a:srgbClr val="0000FF"/>
                </a:solidFill>
                <a:ea typeface="微软雅黑" charset="-122"/>
              </a:rPr>
              <a:t>怒不救楚，楚大困。</a:t>
            </a:r>
          </a:p>
        </p:txBody>
      </p:sp>
      <p:sp>
        <p:nvSpPr>
          <p:cNvPr id="284676" name="文本框 284675"/>
          <p:cNvSpPr txBox="1">
            <a:spLocks noChangeArrowheads="1"/>
          </p:cNvSpPr>
          <p:nvPr>
            <p:custDataLst>
              <p:tags r:id="rId4"/>
            </p:custDataLst>
          </p:nvPr>
        </p:nvSpPr>
        <p:spPr bwMode="auto">
          <a:xfrm>
            <a:off x="116205" y="6090920"/>
            <a:ext cx="8919845" cy="460375"/>
          </a:xfrm>
          <a:prstGeom prst="rect">
            <a:avLst/>
          </a:prstGeom>
          <a:solidFill>
            <a:srgbClr val="FFFFCC"/>
          </a:solidFill>
          <a:ln w="9525">
            <a:solidFill>
              <a:schemeClr val="tx1"/>
            </a:solidFill>
            <a:miter lim="800000"/>
          </a:ln>
        </p:spPr>
        <p:txBody>
          <a:bodyPr wrap="squar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2400">
                <a:solidFill>
                  <a:srgbClr val="FF0000"/>
                </a:solidFill>
                <a:ea typeface="微软雅黑" charset="-122"/>
              </a:rPr>
              <a:t>而齐国</a:t>
            </a:r>
            <a:r>
              <a:rPr lang="zh-CN" altLang="en-US" sz="2400">
                <a:solidFill>
                  <a:srgbClr val="0000FF"/>
                </a:solidFill>
                <a:ea typeface="微软雅黑" charset="-122"/>
              </a:rPr>
              <a:t>终于</a:t>
            </a:r>
            <a:r>
              <a:rPr lang="zh-CN" altLang="en-US" sz="2400">
                <a:solidFill>
                  <a:srgbClr val="FF0000"/>
                </a:solidFill>
                <a:ea typeface="微软雅黑" charset="-122"/>
              </a:rPr>
              <a:t>因为愤恨楚王而不救助楚国，楚国</a:t>
            </a:r>
            <a:r>
              <a:rPr lang="zh-CN" altLang="en-US" sz="2400">
                <a:solidFill>
                  <a:srgbClr val="0000FF"/>
                </a:solidFill>
                <a:ea typeface="微软雅黑" charset="-122"/>
              </a:rPr>
              <a:t>处境极为艰难</a:t>
            </a:r>
            <a:r>
              <a:rPr lang="zh-CN" altLang="en-US" sz="2400">
                <a:solidFill>
                  <a:srgbClr val="FF0000"/>
                </a:solidFill>
                <a:ea typeface="微软雅黑" charset="-122"/>
              </a:rPr>
              <a:t>。</a:t>
            </a:r>
          </a:p>
        </p:txBody>
      </p:sp>
      <p:sp>
        <p:nvSpPr>
          <p:cNvPr id="2" name="文本框 1"/>
          <p:cNvSpPr txBox="1"/>
          <p:nvPr>
            <p:custDataLst>
              <p:tags r:id="rId5"/>
            </p:custDataLst>
          </p:nvPr>
        </p:nvSpPr>
        <p:spPr>
          <a:xfrm>
            <a:off x="116205" y="4382770"/>
            <a:ext cx="8977630" cy="829945"/>
          </a:xfrm>
          <a:prstGeom prst="rect">
            <a:avLst/>
          </a:prstGeom>
          <a:solidFill>
            <a:srgbClr val="FFFF00"/>
          </a:solidFill>
        </p:spPr>
        <p:txBody>
          <a:bodyPr wrap="square" rtlCol="0" anchor="t">
            <a:spAutoFit/>
          </a:bodyPr>
          <a:lstStyle/>
          <a:p>
            <a:r>
              <a:rPr lang="zh-CN" altLang="en-US" sz="2400">
                <a:solidFill>
                  <a:schemeClr val="tx2"/>
                </a:solidFill>
              </a:rPr>
              <a:t>“</a:t>
            </a:r>
            <a:r>
              <a:rPr lang="zh-CN" altLang="en-US" sz="2400">
                <a:solidFill>
                  <a:schemeClr val="accent2"/>
                </a:solidFill>
              </a:rPr>
              <a:t>厚币</a:t>
            </a:r>
            <a:r>
              <a:rPr lang="zh-CN" altLang="en-US" sz="2400">
                <a:solidFill>
                  <a:schemeClr val="tx2"/>
                </a:solidFill>
              </a:rPr>
              <a:t>”，是指丰厚的礼物，“</a:t>
            </a:r>
            <a:r>
              <a:rPr lang="zh-CN" altLang="en-US" sz="2400">
                <a:solidFill>
                  <a:schemeClr val="accent2"/>
                </a:solidFill>
                <a:sym typeface="+mn-ea"/>
              </a:rPr>
              <a:t>币</a:t>
            </a:r>
            <a:r>
              <a:rPr lang="zh-CN" altLang="en-US" sz="2400">
                <a:solidFill>
                  <a:schemeClr val="accent2"/>
                </a:solidFill>
              </a:rPr>
              <a:t>”</a:t>
            </a:r>
            <a:r>
              <a:rPr lang="zh-CN" altLang="en-US" sz="2400">
                <a:solidFill>
                  <a:schemeClr val="tx2"/>
                </a:solidFill>
              </a:rPr>
              <a:t>，礼物。</a:t>
            </a:r>
            <a:r>
              <a:rPr lang="zh-CN" altLang="en-US" sz="2400">
                <a:solidFill>
                  <a:srgbClr val="2F2AFA"/>
                </a:solidFill>
                <a:latin typeface="楷体" panose="02010609060101010101" charset="-122"/>
                <a:ea typeface="楷体" panose="02010609060101010101" charset="-122"/>
                <a:sym typeface="+mn-ea"/>
              </a:rPr>
              <a:t>名词作状语，用厚币。</a:t>
            </a:r>
            <a:r>
              <a:rPr lang="zh-CN" altLang="en-US" sz="2400">
                <a:solidFill>
                  <a:schemeClr val="tx2"/>
                </a:solidFill>
              </a:rPr>
              <a:t>“</a:t>
            </a:r>
            <a:r>
              <a:rPr lang="zh-CN" altLang="en-US" sz="2400">
                <a:solidFill>
                  <a:schemeClr val="accent2"/>
                </a:solidFill>
              </a:rPr>
              <a:t>委质</a:t>
            </a:r>
            <a:r>
              <a:rPr lang="zh-CN" altLang="en-US" sz="2400">
                <a:solidFill>
                  <a:schemeClr val="tx2"/>
                </a:solidFill>
              </a:rPr>
              <a:t>”，向君主献礼，表示献身。</a:t>
            </a:r>
          </a:p>
        </p:txBody>
      </p:sp>
    </p:spTree>
  </p:cSld>
  <p:clrMapOvr>
    <a:masterClrMapping/>
  </p:clrMapOvr>
  <p:transition spd="med">
    <p:split/>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8913" name="Rectangle 1"/>
          <p:cNvSpPr>
            <a:spLocks noChangeArrowheads="1"/>
          </p:cNvSpPr>
          <p:nvPr>
            <p:custDataLst>
              <p:tags r:id="rId3"/>
            </p:custDataLst>
          </p:nvPr>
        </p:nvSpPr>
        <p:spPr bwMode="auto">
          <a:xfrm>
            <a:off x="506730" y="1995170"/>
            <a:ext cx="8034655" cy="2284095"/>
          </a:xfrm>
          <a:prstGeom prst="rect">
            <a:avLst/>
          </a:prstGeom>
          <a:noFill/>
          <a:ln w="9525">
            <a:noFill/>
            <a:miter lim="800000"/>
          </a:ln>
          <a:effectLst/>
        </p:spPr>
        <p:txBody>
          <a:bodyPr vert="horz" wrap="square" lIns="68580" tIns="34290" rIns="68580" bIns="34290" numCol="1" anchor="ctr" anchorCtr="0" compatLnSpc="1">
            <a:spAutoFit/>
          </a:bodyPr>
          <a:lstStyle/>
          <a:p>
            <a:pPr marL="0" marR="0" lvl="0" indent="228600" algn="l" defTabSz="914400" rtl="0" eaLnBrk="0" fontAlgn="base" latinLnBrk="0" hangingPunct="0">
              <a:lnSpc>
                <a:spcPct val="100000"/>
              </a:lnSpc>
              <a:spcBef>
                <a:spcPct val="0"/>
              </a:spcBef>
              <a:spcAft>
                <a:spcPct val="0"/>
              </a:spcAft>
              <a:buClrTx/>
              <a:buSzTx/>
              <a:buFontTx/>
              <a:buNone/>
            </a:pPr>
            <a:r>
              <a:rPr kumimoji="0" lang="en-US" altLang="zh-CN" sz="3600" b="1" i="0" u="none" strike="noStrike" cap="none" normalizeH="0" baseline="0" smtClean="0">
                <a:ln>
                  <a:noFill/>
                </a:ln>
                <a:solidFill>
                  <a:schemeClr val="tx1"/>
                </a:solidFill>
                <a:effectLst/>
                <a:latin typeface="楷体" panose="02010609060101010101" charset="-122"/>
                <a:ea typeface="楷体" panose="02010609060101010101" charset="-122"/>
                <a:cs typeface="Times New Roman" panose="02020603050405020304" pitchFamily="18" charset="0"/>
              </a:rPr>
              <a:t>   </a:t>
            </a:r>
            <a:r>
              <a:rPr kumimoji="0" lang="zh-CN" altLang="en-US" sz="3600" b="1" i="0" u="none" strike="noStrike" cap="none" normalizeH="0" baseline="0" smtClean="0">
                <a:ln>
                  <a:noFill/>
                </a:ln>
                <a:solidFill>
                  <a:schemeClr val="tx1"/>
                </a:solidFill>
                <a:effectLst/>
                <a:latin typeface="楷体" panose="02010609060101010101" charset="-122"/>
                <a:ea typeface="楷体" panose="02010609060101010101" charset="-122"/>
                <a:cs typeface="Times New Roman" panose="02020603050405020304" pitchFamily="18" charset="0"/>
              </a:rPr>
              <a:t>秦国巧设骗局</a:t>
            </a:r>
            <a:r>
              <a:rPr kumimoji="0" lang="en-US" altLang="zh-CN" sz="3600" b="1" i="0" u="none" strike="noStrike" cap="none" normalizeH="0" baseline="0" smtClean="0">
                <a:ln>
                  <a:noFill/>
                </a:ln>
                <a:solidFill>
                  <a:schemeClr val="tx1"/>
                </a:solidFill>
                <a:effectLst/>
                <a:latin typeface="楷体" panose="02010609060101010101" charset="-122"/>
                <a:ea typeface="楷体" panose="02010609060101010101" charset="-122"/>
                <a:cs typeface="Times New Roman" panose="02020603050405020304" pitchFamily="18" charset="0"/>
              </a:rPr>
              <a:t>,</a:t>
            </a:r>
            <a:r>
              <a:rPr kumimoji="0" lang="zh-CN" altLang="en-US" sz="3600" b="1" i="0" u="none" strike="noStrike" cap="none" normalizeH="0" baseline="0" smtClean="0">
                <a:ln>
                  <a:noFill/>
                </a:ln>
                <a:solidFill>
                  <a:schemeClr val="tx1"/>
                </a:solidFill>
                <a:effectLst/>
                <a:latin typeface="楷体" panose="02010609060101010101" charset="-122"/>
                <a:ea typeface="楷体" panose="02010609060101010101" charset="-122"/>
                <a:cs typeface="Times New Roman" panose="02020603050405020304" pitchFamily="18" charset="0"/>
              </a:rPr>
              <a:t>楚怀王自毁与齐的联盟</a:t>
            </a:r>
            <a:r>
              <a:rPr kumimoji="0" lang="en-US" altLang="zh-CN" sz="3600" b="1" i="0" u="none" strike="noStrike" cap="none" normalizeH="0" baseline="0" smtClean="0">
                <a:ln>
                  <a:noFill/>
                </a:ln>
                <a:solidFill>
                  <a:schemeClr val="tx1"/>
                </a:solidFill>
                <a:effectLst/>
                <a:latin typeface="楷体" panose="02010609060101010101" charset="-122"/>
                <a:ea typeface="楷体" panose="02010609060101010101" charset="-122"/>
                <a:cs typeface="Times New Roman" panose="02020603050405020304" pitchFamily="18" charset="0"/>
              </a:rPr>
              <a:t>,</a:t>
            </a:r>
            <a:r>
              <a:rPr kumimoji="0" lang="zh-CN" altLang="en-US" sz="3600" b="1" i="0" u="none" strike="noStrike" cap="none" normalizeH="0" baseline="0" smtClean="0">
                <a:ln>
                  <a:noFill/>
                </a:ln>
                <a:solidFill>
                  <a:schemeClr val="tx1"/>
                </a:solidFill>
                <a:effectLst/>
                <a:latin typeface="楷体" panose="02010609060101010101" charset="-122"/>
                <a:ea typeface="楷体" panose="02010609060101010101" charset="-122"/>
                <a:cs typeface="Times New Roman" panose="02020603050405020304" pitchFamily="18" charset="0"/>
              </a:rPr>
              <a:t>孤立了楚国</a:t>
            </a:r>
            <a:r>
              <a:rPr kumimoji="0" lang="en-US" altLang="zh-CN" sz="3600" b="1" i="0" u="none" strike="noStrike" cap="none" normalizeH="0" baseline="0" smtClean="0">
                <a:ln>
                  <a:noFill/>
                </a:ln>
                <a:solidFill>
                  <a:schemeClr val="tx1"/>
                </a:solidFill>
                <a:effectLst/>
                <a:latin typeface="楷体" panose="02010609060101010101" charset="-122"/>
                <a:ea typeface="楷体" panose="02010609060101010101" charset="-122"/>
                <a:cs typeface="Times New Roman" panose="02020603050405020304" pitchFamily="18" charset="0"/>
              </a:rPr>
              <a:t>,</a:t>
            </a:r>
            <a:r>
              <a:rPr kumimoji="0" lang="zh-CN" altLang="en-US" sz="3600" b="1" i="0" u="none" strike="noStrike" cap="none" normalizeH="0" baseline="0" smtClean="0">
                <a:ln>
                  <a:noFill/>
                </a:ln>
                <a:solidFill>
                  <a:schemeClr val="tx1"/>
                </a:solidFill>
                <a:effectLst/>
                <a:latin typeface="楷体" panose="02010609060101010101" charset="-122"/>
                <a:ea typeface="楷体" panose="02010609060101010101" charset="-122"/>
                <a:cs typeface="Times New Roman" panose="02020603050405020304" pitchFamily="18" charset="0"/>
              </a:rPr>
              <a:t>军败地失</a:t>
            </a:r>
            <a:r>
              <a:rPr kumimoji="0" lang="en-US" altLang="zh-CN" sz="3600" b="1" i="0" u="none" strike="noStrike" cap="none" normalizeH="0" baseline="0" smtClean="0">
                <a:ln>
                  <a:noFill/>
                </a:ln>
                <a:solidFill>
                  <a:schemeClr val="tx1"/>
                </a:solidFill>
                <a:effectLst/>
                <a:latin typeface="楷体" panose="02010609060101010101" charset="-122"/>
                <a:ea typeface="楷体" panose="02010609060101010101" charset="-122"/>
                <a:cs typeface="Times New Roman" panose="02020603050405020304" pitchFamily="18" charset="0"/>
              </a:rPr>
              <a:t>,</a:t>
            </a:r>
            <a:r>
              <a:rPr kumimoji="0" lang="zh-CN" altLang="en-US" sz="3600" b="1" i="0" u="none" strike="noStrike" cap="none" normalizeH="0" baseline="0" smtClean="0">
                <a:ln>
                  <a:noFill/>
                </a:ln>
                <a:solidFill>
                  <a:schemeClr val="tx1"/>
                </a:solidFill>
                <a:effectLst/>
                <a:latin typeface="楷体" panose="02010609060101010101" charset="-122"/>
                <a:ea typeface="楷体" panose="02010609060101010101" charset="-122"/>
                <a:cs typeface="Times New Roman" panose="02020603050405020304" pitchFamily="18" charset="0"/>
              </a:rPr>
              <a:t>最后陷入腹背受敌的艰难处境。</a:t>
            </a:r>
            <a:r>
              <a:rPr kumimoji="0" lang="zh-CN" altLang="en-US" sz="3600" b="1" i="0" u="none" strike="noStrike" cap="none" normalizeH="0" baseline="0" smtClean="0">
                <a:ln>
                  <a:noFill/>
                </a:ln>
                <a:solidFill>
                  <a:srgbClr val="2F2AFA"/>
                </a:solidFill>
                <a:effectLst/>
                <a:latin typeface="楷体" panose="02010609060101010101" charset="-122"/>
                <a:ea typeface="楷体" panose="02010609060101010101" charset="-122"/>
                <a:cs typeface="Times New Roman" panose="02020603050405020304" pitchFamily="18" charset="0"/>
              </a:rPr>
              <a:t>这是</a:t>
            </a:r>
            <a:r>
              <a:rPr lang="zh-CN" sz="3600" b="1" smtClean="0">
                <a:ln>
                  <a:noFill/>
                </a:ln>
                <a:solidFill>
                  <a:srgbClr val="2F2AFA"/>
                </a:solidFill>
                <a:effectLst/>
                <a:latin typeface="楷体" panose="02010609060101010101" charset="-122"/>
                <a:ea typeface="楷体" panose="02010609060101010101" charset="-122"/>
                <a:cs typeface="Times New Roman" panose="02020603050405020304" pitchFamily="18" charset="0"/>
                <a:sym typeface="+mn-ea"/>
              </a:rPr>
              <a:t>楚怀王第一次受骗。</a:t>
            </a:r>
            <a:endParaRPr kumimoji="0" lang="zh-CN" altLang="en-US" sz="3600" b="1" i="0" u="none" strike="noStrike" cap="none" normalizeH="0" baseline="0" smtClean="0">
              <a:ln>
                <a:noFill/>
              </a:ln>
              <a:solidFill>
                <a:srgbClr val="2F2AFA"/>
              </a:solidFill>
              <a:effectLst/>
              <a:latin typeface="楷体" panose="02010609060101010101" charset="-122"/>
              <a:ea typeface="楷体" panose="02010609060101010101" charset="-122"/>
              <a:cs typeface="Times New Roman" panose="02020603050405020304" pitchFamily="18" charset="0"/>
              <a:sym typeface="+mn-ea"/>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23553" name="文本框 285697"/>
          <p:cNvSpPr txBox="1">
            <a:spLocks noChangeArrowheads="1"/>
          </p:cNvSpPr>
          <p:nvPr>
            <p:custDataLst>
              <p:tags r:id="rId3"/>
            </p:custDataLst>
          </p:nvPr>
        </p:nvSpPr>
        <p:spPr bwMode="auto">
          <a:xfrm>
            <a:off x="214630" y="0"/>
            <a:ext cx="8839200" cy="29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3200" b="0">
                <a:ea typeface="微软雅黑" charset="-122"/>
              </a:rPr>
              <a:t>   </a:t>
            </a:r>
            <a:r>
              <a:rPr lang="zh-CN" altLang="en-US" sz="2400" b="0">
                <a:ea typeface="微软雅黑" charset="-122"/>
              </a:rPr>
              <a:t> </a:t>
            </a:r>
            <a:r>
              <a:rPr lang="zh-CN" altLang="en-US" sz="2400">
                <a:solidFill>
                  <a:srgbClr val="0000FF"/>
                </a:solidFill>
                <a:ea typeface="微软雅黑" charset="-122"/>
              </a:rPr>
              <a:t>明年</a:t>
            </a:r>
            <a:r>
              <a:rPr lang="zh-CN" altLang="en-US" sz="2400">
                <a:ea typeface="微软雅黑" charset="-122"/>
              </a:rPr>
              <a:t>，秦割汉中地与楚</a:t>
            </a:r>
            <a:r>
              <a:rPr lang="zh-CN" altLang="en-US" sz="2400">
                <a:solidFill>
                  <a:srgbClr val="FF0000"/>
                </a:solidFill>
                <a:ea typeface="微软雅黑" charset="-122"/>
              </a:rPr>
              <a:t>以和</a:t>
            </a:r>
            <a:r>
              <a:rPr lang="zh-CN" altLang="en-US" sz="2400">
                <a:ea typeface="微软雅黑" charset="-122"/>
              </a:rPr>
              <a:t>。楚王曰：“不愿得地，愿得张仪而甘心焉。”张仪闻，乃曰：“以一仪而</a:t>
            </a:r>
            <a:r>
              <a:rPr lang="zh-CN" altLang="en-US" sz="2400">
                <a:solidFill>
                  <a:srgbClr val="FF0000"/>
                </a:solidFill>
                <a:ea typeface="微软雅黑" charset="-122"/>
              </a:rPr>
              <a:t>当</a:t>
            </a:r>
            <a:r>
              <a:rPr lang="zh-CN" altLang="en-US" sz="2400">
                <a:ea typeface="微软雅黑" charset="-122"/>
              </a:rPr>
              <a:t>汉中地，臣请往</a:t>
            </a:r>
            <a:r>
              <a:rPr lang="zh-CN" altLang="en-US" sz="2400">
                <a:solidFill>
                  <a:srgbClr val="0000FF"/>
                </a:solidFill>
                <a:ea typeface="微软雅黑" charset="-122"/>
              </a:rPr>
              <a:t>如</a:t>
            </a:r>
            <a:r>
              <a:rPr lang="zh-CN" altLang="en-US" sz="2400">
                <a:ea typeface="微软雅黑" charset="-122"/>
              </a:rPr>
              <a:t>楚。”如楚，</a:t>
            </a:r>
            <a:r>
              <a:rPr lang="zh-CN" altLang="en-US" sz="2400" u="sng">
                <a:solidFill>
                  <a:srgbClr val="0000FF"/>
                </a:solidFill>
                <a:ea typeface="微软雅黑" charset="-122"/>
              </a:rPr>
              <a:t>又</a:t>
            </a:r>
            <a:r>
              <a:rPr lang="zh-CN" altLang="en-US" sz="2400" u="sng">
                <a:solidFill>
                  <a:srgbClr val="FF0000"/>
                </a:solidFill>
                <a:ea typeface="微软雅黑" charset="-122"/>
              </a:rPr>
              <a:t>因</a:t>
            </a:r>
            <a:r>
              <a:rPr lang="zh-CN" altLang="en-US" sz="2400" u="sng">
                <a:solidFill>
                  <a:srgbClr val="0000FF"/>
                </a:solidFill>
                <a:ea typeface="微软雅黑" charset="-122"/>
              </a:rPr>
              <a:t>厚币</a:t>
            </a:r>
            <a:r>
              <a:rPr lang="zh-CN" altLang="en-US" sz="2400" u="sng">
                <a:solidFill>
                  <a:srgbClr val="993366"/>
                </a:solidFill>
                <a:ea typeface="微软雅黑" charset="-122"/>
              </a:rPr>
              <a:t>用事</a:t>
            </a:r>
            <a:r>
              <a:rPr lang="zh-CN" altLang="en-US" sz="2400" u="sng">
                <a:solidFill>
                  <a:srgbClr val="0000FF"/>
                </a:solidFill>
                <a:ea typeface="微软雅黑" charset="-122"/>
              </a:rPr>
              <a:t>者臣靳尚，而</a:t>
            </a:r>
            <a:r>
              <a:rPr lang="zh-CN" altLang="en-US" sz="2400" u="sng">
                <a:solidFill>
                  <a:srgbClr val="FF0000"/>
                </a:solidFill>
                <a:ea typeface="微软雅黑" charset="-122"/>
              </a:rPr>
              <a:t>设诡辩</a:t>
            </a:r>
            <a:r>
              <a:rPr lang="zh-CN" altLang="en-US" sz="2400" u="sng">
                <a:solidFill>
                  <a:srgbClr val="0000FF"/>
                </a:solidFill>
                <a:ea typeface="微软雅黑" charset="-122"/>
              </a:rPr>
              <a:t>于怀王之宠姬郑袖。怀王</a:t>
            </a:r>
            <a:r>
              <a:rPr lang="zh-CN" altLang="en-US" sz="2400" u="sng">
                <a:solidFill>
                  <a:srgbClr val="FF0000"/>
                </a:solidFill>
                <a:ea typeface="微软雅黑" charset="-122"/>
              </a:rPr>
              <a:t>竟</a:t>
            </a:r>
            <a:r>
              <a:rPr lang="zh-CN" altLang="en-US" sz="2400" u="sng">
                <a:solidFill>
                  <a:srgbClr val="0000FF"/>
                </a:solidFill>
                <a:ea typeface="微软雅黑" charset="-122"/>
              </a:rPr>
              <a:t>听郑袖，复释去张仪。</a:t>
            </a:r>
            <a:r>
              <a:rPr lang="zh-CN" altLang="en-US" sz="2400">
                <a:ea typeface="微软雅黑" charset="-122"/>
              </a:rPr>
              <a:t>是时屈平既疏，不复在位，使于齐，</a:t>
            </a:r>
            <a:r>
              <a:rPr lang="zh-CN" altLang="en-US" sz="2400">
                <a:solidFill>
                  <a:srgbClr val="0000FF"/>
                </a:solidFill>
                <a:ea typeface="微软雅黑" charset="-122"/>
              </a:rPr>
              <a:t>顾反</a:t>
            </a:r>
            <a:r>
              <a:rPr lang="zh-CN" altLang="en-US" sz="2400">
                <a:ea typeface="微软雅黑" charset="-122"/>
              </a:rPr>
              <a:t>，谏怀王曰：“何不杀张仪？”怀王悔，追张仪不及。① </a:t>
            </a:r>
            <a:r>
              <a:rPr lang="zh-CN" altLang="en-US" sz="2400">
                <a:ea typeface="微软雅黑" charset="-122"/>
                <a:sym typeface="+mn-ea"/>
              </a:rPr>
              <a:t>其后诸侯共击楚，大破之，杀其将唐眛。</a:t>
            </a:r>
            <a:endParaRPr lang="zh-CN" altLang="en-US" sz="2400" b="0">
              <a:ea typeface="微软雅黑" charset="-122"/>
            </a:endParaRPr>
          </a:p>
          <a:p>
            <a:pPr>
              <a:spcBef>
                <a:spcPct val="50000"/>
              </a:spcBef>
            </a:pPr>
            <a:endParaRPr lang="zh-CN" altLang="en-US" sz="2400" b="0">
              <a:ea typeface="微软雅黑" charset="-122"/>
            </a:endParaRPr>
          </a:p>
        </p:txBody>
      </p:sp>
      <p:sp>
        <p:nvSpPr>
          <p:cNvPr id="285699" name="文本框 285698"/>
          <p:cNvSpPr txBox="1">
            <a:spLocks noChangeArrowheads="1"/>
          </p:cNvSpPr>
          <p:nvPr>
            <p:custDataLst>
              <p:tags r:id="rId4"/>
            </p:custDataLst>
          </p:nvPr>
        </p:nvSpPr>
        <p:spPr bwMode="auto">
          <a:xfrm>
            <a:off x="214630" y="2430145"/>
            <a:ext cx="8713788" cy="2614930"/>
          </a:xfrm>
          <a:prstGeom prst="rect">
            <a:avLst/>
          </a:prstGeom>
          <a:solidFill>
            <a:srgbClr val="FFFFCC"/>
          </a:solidFill>
          <a:ln w="9525">
            <a:solidFill>
              <a:schemeClr val="tx1"/>
            </a:solidFill>
            <a:miter lim="800000"/>
          </a:ln>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3200">
                <a:solidFill>
                  <a:srgbClr val="FF0000"/>
                </a:solidFill>
                <a:ea typeface="微软雅黑" charset="-122"/>
              </a:rPr>
              <a:t>    </a:t>
            </a:r>
            <a:r>
              <a:rPr lang="zh-CN" altLang="en-US" sz="2400">
                <a:solidFill>
                  <a:srgbClr val="FF0000"/>
                </a:solidFill>
                <a:ea typeface="微软雅黑" charset="-122"/>
              </a:rPr>
              <a:t>又</a:t>
            </a:r>
            <a:r>
              <a:rPr lang="zh-CN" altLang="en-US" sz="2400">
                <a:solidFill>
                  <a:srgbClr val="0000FF"/>
                </a:solidFill>
                <a:ea typeface="微软雅黑" charset="-122"/>
              </a:rPr>
              <a:t>趁机用</a:t>
            </a:r>
            <a:r>
              <a:rPr lang="zh-CN" altLang="en-US" sz="2400">
                <a:solidFill>
                  <a:srgbClr val="FF0000"/>
                </a:solidFill>
                <a:ea typeface="微软雅黑" charset="-122"/>
              </a:rPr>
              <a:t>丰厚的礼物贿赂楚国</a:t>
            </a:r>
            <a:r>
              <a:rPr lang="zh-CN" altLang="en-US" sz="2400">
                <a:solidFill>
                  <a:srgbClr val="0000FF"/>
                </a:solidFill>
                <a:ea typeface="微软雅黑" charset="-122"/>
              </a:rPr>
              <a:t>当权</a:t>
            </a:r>
            <a:r>
              <a:rPr lang="zh-CN" altLang="en-US" sz="2400">
                <a:solidFill>
                  <a:srgbClr val="FF0000"/>
                </a:solidFill>
                <a:ea typeface="微软雅黑" charset="-122"/>
              </a:rPr>
              <a:t>的大臣靳尚，让</a:t>
            </a:r>
            <a:r>
              <a:rPr lang="zh-CN" altLang="en-US" sz="2400" u="sng">
                <a:solidFill>
                  <a:srgbClr val="FF0000"/>
                </a:solidFill>
                <a:ea typeface="微软雅黑" charset="-122"/>
                <a:sym typeface="+mn-ea"/>
              </a:rPr>
              <a:t>靳尚</a:t>
            </a:r>
            <a:r>
              <a:rPr lang="zh-CN" altLang="en-US" sz="2400">
                <a:solidFill>
                  <a:srgbClr val="0000FF"/>
                </a:solidFill>
                <a:ea typeface="微软雅黑" charset="-122"/>
              </a:rPr>
              <a:t>在</a:t>
            </a:r>
            <a:r>
              <a:rPr lang="zh-CN" altLang="en-US" sz="2400">
                <a:solidFill>
                  <a:srgbClr val="FF0000"/>
                </a:solidFill>
                <a:ea typeface="微软雅黑" charset="-122"/>
              </a:rPr>
              <a:t>怀王的宠姬郑袖的面前</a:t>
            </a:r>
            <a:r>
              <a:rPr lang="zh-CN" altLang="en-US" sz="2400">
                <a:solidFill>
                  <a:srgbClr val="0000FF"/>
                </a:solidFill>
                <a:ea typeface="微软雅黑" charset="-122"/>
              </a:rPr>
              <a:t>编造谎言</a:t>
            </a:r>
            <a:r>
              <a:rPr lang="zh-CN" altLang="en-US" sz="2400">
                <a:solidFill>
                  <a:srgbClr val="FF0000"/>
                </a:solidFill>
                <a:ea typeface="微软雅黑" charset="-122"/>
              </a:rPr>
              <a:t>。怀王</a:t>
            </a:r>
            <a:r>
              <a:rPr lang="zh-CN" altLang="en-US" sz="2400">
                <a:solidFill>
                  <a:srgbClr val="0000FF"/>
                </a:solidFill>
                <a:ea typeface="微软雅黑" charset="-122"/>
              </a:rPr>
              <a:t>居然</a:t>
            </a:r>
            <a:r>
              <a:rPr lang="zh-CN" altLang="en-US" sz="2400">
                <a:solidFill>
                  <a:srgbClr val="FF0000"/>
                </a:solidFill>
                <a:ea typeface="微软雅黑" charset="-122"/>
              </a:rPr>
              <a:t>听信了郑袖的话，又放走了张仪。 </a:t>
            </a:r>
          </a:p>
          <a:p>
            <a:pPr>
              <a:spcBef>
                <a:spcPct val="50000"/>
              </a:spcBef>
            </a:pPr>
            <a:r>
              <a:rPr lang="zh-CN" altLang="en-US" sz="2400">
                <a:solidFill>
                  <a:schemeClr val="tx2"/>
                </a:solidFill>
                <a:ea typeface="微软雅黑" charset="-122"/>
              </a:rPr>
              <a:t>靳尚对郑袖的诡辩是</a:t>
            </a:r>
            <a:r>
              <a:rPr lang="zh-CN" altLang="en-US" sz="2400">
                <a:solidFill>
                  <a:srgbClr val="FF0000"/>
                </a:solidFill>
                <a:ea typeface="微软雅黑" charset="-122"/>
              </a:rPr>
              <a:t>：“子亦知子之贱于王乎？”“秦王甚爱张仪，而必欲出之。今将以上庸之地赔楚，以美人聘楚，以宫中善歌者为媵。楚王重地尊秦，秦女必贵，而夫人斥矣。”</a:t>
            </a:r>
          </a:p>
        </p:txBody>
      </p:sp>
      <p:sp>
        <p:nvSpPr>
          <p:cNvPr id="285701" name="文本框 285700"/>
          <p:cNvSpPr txBox="1">
            <a:spLocks noChangeArrowheads="1"/>
          </p:cNvSpPr>
          <p:nvPr>
            <p:custDataLst>
              <p:tags r:id="rId5"/>
            </p:custDataLst>
          </p:nvPr>
        </p:nvSpPr>
        <p:spPr bwMode="auto">
          <a:xfrm>
            <a:off x="990600" y="5257800"/>
            <a:ext cx="4953000" cy="122999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gn="just">
              <a:spcBef>
                <a:spcPct val="50000"/>
              </a:spcBef>
            </a:pPr>
            <a:r>
              <a:rPr lang="zh-CN" altLang="en-US" sz="3200">
                <a:solidFill>
                  <a:srgbClr val="FF0000"/>
                </a:solidFill>
                <a:ea typeface="微软雅黑" charset="-122"/>
              </a:rPr>
              <a:t> </a:t>
            </a:r>
            <a:r>
              <a:rPr lang="zh-CN" altLang="en-US" sz="2800">
                <a:solidFill>
                  <a:srgbClr val="0000FF"/>
                </a:solidFill>
                <a:ea typeface="微软雅黑" charset="-122"/>
              </a:rPr>
              <a:t>设诡辩</a:t>
            </a:r>
            <a:r>
              <a:rPr lang="zh-CN" altLang="en-US" sz="2800">
                <a:solidFill>
                  <a:srgbClr val="FF0000"/>
                </a:solidFill>
                <a:ea typeface="微软雅黑" charset="-122"/>
              </a:rPr>
              <a:t>：说骗人的假话。 </a:t>
            </a:r>
          </a:p>
          <a:p>
            <a:pPr algn="just">
              <a:spcBef>
                <a:spcPct val="50000"/>
              </a:spcBef>
            </a:pPr>
            <a:r>
              <a:rPr lang="zh-CN" altLang="en-US" sz="2800">
                <a:solidFill>
                  <a:srgbClr val="FF0000"/>
                </a:solidFill>
                <a:ea typeface="微软雅黑" charset="-122"/>
              </a:rPr>
              <a:t> </a:t>
            </a:r>
            <a:r>
              <a:rPr lang="zh-CN" altLang="en-US" sz="2800">
                <a:solidFill>
                  <a:srgbClr val="0000FF"/>
                </a:solidFill>
                <a:ea typeface="微软雅黑" charset="-122"/>
              </a:rPr>
              <a:t>顾反</a:t>
            </a:r>
            <a:r>
              <a:rPr lang="zh-CN" altLang="en-US" sz="2800">
                <a:solidFill>
                  <a:srgbClr val="FF0000"/>
                </a:solidFill>
                <a:ea typeface="微软雅黑" charset="-122"/>
              </a:rPr>
              <a:t>：回来。</a:t>
            </a:r>
            <a:r>
              <a:rPr lang="zh-CN" altLang="en-US" sz="2800">
                <a:solidFill>
                  <a:srgbClr val="0000FF"/>
                </a:solidFill>
                <a:ea typeface="微软雅黑" charset="-122"/>
              </a:rPr>
              <a:t>顾</a:t>
            </a:r>
            <a:r>
              <a:rPr lang="zh-CN" altLang="en-US" sz="2800">
                <a:solidFill>
                  <a:srgbClr val="FF0000"/>
                </a:solidFill>
                <a:ea typeface="微软雅黑" charset="-122"/>
              </a:rPr>
              <a:t>，还。</a:t>
            </a:r>
          </a:p>
        </p:txBody>
      </p:sp>
    </p:spTree>
  </p:cSld>
  <p:clrMapOvr>
    <a:masterClrMapping/>
  </p:clrMapOvr>
  <p:transition spd="med">
    <p:split/>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3315" name="文本框 13314"/>
          <p:cNvSpPr txBox="1"/>
          <p:nvPr>
            <p:custDataLst>
              <p:tags r:id="rId3"/>
            </p:custDataLst>
          </p:nvPr>
        </p:nvSpPr>
        <p:spPr>
          <a:xfrm>
            <a:off x="412750" y="1422400"/>
            <a:ext cx="8126095" cy="2584450"/>
          </a:xfrm>
          <a:prstGeom prst="rect">
            <a:avLst/>
          </a:prstGeom>
          <a:noFill/>
          <a:ln w="9525">
            <a:noFill/>
          </a:ln>
        </p:spPr>
        <p:txBody>
          <a:bodyPr wrap="square">
            <a:spAutoFit/>
          </a:bodyPr>
          <a:lstStyle/>
          <a:p>
            <a:pPr marL="0" marR="0" lvl="0" indent="295275" algn="l" defTabSz="914400" rtl="0" eaLnBrk="1" latinLnBrk="0" hangingPunct="1">
              <a:lnSpc>
                <a:spcPct val="150000"/>
              </a:lnSpc>
              <a:spcBef>
                <a:spcPct val="0"/>
              </a:spcBef>
              <a:spcAft>
                <a:spcPct val="0"/>
              </a:spcAft>
              <a:buClrTx/>
              <a:buSzTx/>
              <a:buFontTx/>
              <a:buNone/>
            </a:pPr>
            <a:r>
              <a:rPr lang="en-US" altLang="zh-CN" sz="2700" b="1">
                <a:solidFill>
                  <a:srgbClr val="0000CC"/>
                </a:solidFill>
                <a:latin typeface="楷体" panose="02010609060101010101" charset="-122"/>
                <a:ea typeface="楷体" panose="02010609060101010101" charset="-122"/>
                <a:cs typeface="楷体" panose="02010609060101010101" charset="-122"/>
                <a:sym typeface="隶书" panose="02010509060101010101" pitchFamily="49" charset="-122"/>
              </a:rPr>
              <a:t>  </a:t>
            </a:r>
            <a:r>
              <a:rPr lang="zh-CN" sz="3600" smtClean="0">
                <a:ln>
                  <a:noFill/>
                </a:ln>
                <a:solidFill>
                  <a:schemeClr val="tx2"/>
                </a:solidFill>
                <a:effectLst/>
                <a:latin typeface="楷体" panose="02010609060101010101" charset="-122"/>
                <a:ea typeface="楷体" panose="02010609060101010101" charset="-122"/>
                <a:cs typeface="Times New Roman" panose="02020603050405020304" pitchFamily="18" charset="0"/>
                <a:sym typeface="+mn-ea"/>
              </a:rPr>
              <a:t>楚怀王听信郑袖之言</a:t>
            </a:r>
            <a:r>
              <a:rPr lang="en-US" altLang="zh-CN" sz="3600" smtClean="0">
                <a:ln>
                  <a:noFill/>
                </a:ln>
                <a:solidFill>
                  <a:schemeClr val="tx2"/>
                </a:solidFill>
                <a:effectLst/>
                <a:latin typeface="楷体" panose="02010609060101010101" charset="-122"/>
                <a:ea typeface="楷体" panose="02010609060101010101" charset="-122"/>
                <a:cs typeface="Times New Roman" panose="02020603050405020304" pitchFamily="18" charset="0"/>
                <a:sym typeface="+mn-ea"/>
              </a:rPr>
              <a:t>,</a:t>
            </a:r>
            <a:r>
              <a:rPr lang="zh-CN" altLang="en-US" sz="3600" smtClean="0">
                <a:ln>
                  <a:noFill/>
                </a:ln>
                <a:solidFill>
                  <a:schemeClr val="tx2"/>
                </a:solidFill>
                <a:effectLst/>
                <a:latin typeface="楷体" panose="02010609060101010101" charset="-122"/>
                <a:ea typeface="楷体" panose="02010609060101010101" charset="-122"/>
                <a:cs typeface="Times New Roman" panose="02020603050405020304" pitchFamily="18" charset="0"/>
                <a:sym typeface="+mn-ea"/>
              </a:rPr>
              <a:t>放走张仪</a:t>
            </a:r>
            <a:r>
              <a:rPr lang="en-US" altLang="zh-CN" sz="3600" smtClean="0">
                <a:ln>
                  <a:noFill/>
                </a:ln>
                <a:solidFill>
                  <a:schemeClr val="tx2"/>
                </a:solidFill>
                <a:effectLst/>
                <a:latin typeface="楷体" panose="02010609060101010101" charset="-122"/>
                <a:ea typeface="楷体" panose="02010609060101010101" charset="-122"/>
                <a:cs typeface="Times New Roman" panose="02020603050405020304" pitchFamily="18" charset="0"/>
                <a:sym typeface="+mn-ea"/>
              </a:rPr>
              <a:t>,</a:t>
            </a:r>
            <a:r>
              <a:rPr lang="zh-CN" altLang="en-US" sz="3600" smtClean="0">
                <a:ln>
                  <a:noFill/>
                </a:ln>
                <a:solidFill>
                  <a:schemeClr val="tx2"/>
                </a:solidFill>
                <a:effectLst/>
                <a:latin typeface="楷体" panose="02010609060101010101" charset="-122"/>
                <a:ea typeface="楷体" panose="02010609060101010101" charset="-122"/>
                <a:cs typeface="Times New Roman" panose="02020603050405020304" pitchFamily="18" charset="0"/>
                <a:sym typeface="+mn-ea"/>
              </a:rPr>
              <a:t>屈原坚决反对</a:t>
            </a:r>
            <a:r>
              <a:rPr lang="en-US" altLang="zh-CN" sz="3600" smtClean="0">
                <a:ln>
                  <a:noFill/>
                </a:ln>
                <a:solidFill>
                  <a:schemeClr val="tx2"/>
                </a:solidFill>
                <a:effectLst/>
                <a:latin typeface="楷体" panose="02010609060101010101" charset="-122"/>
                <a:ea typeface="楷体" panose="02010609060101010101" charset="-122"/>
                <a:cs typeface="Times New Roman" panose="02020603050405020304" pitchFamily="18" charset="0"/>
                <a:sym typeface="+mn-ea"/>
              </a:rPr>
              <a:t>,</a:t>
            </a:r>
            <a:r>
              <a:rPr lang="zh-CN" altLang="en-US" sz="3600" smtClean="0">
                <a:ln>
                  <a:noFill/>
                </a:ln>
                <a:solidFill>
                  <a:schemeClr val="tx2"/>
                </a:solidFill>
                <a:effectLst/>
                <a:latin typeface="楷体" panose="02010609060101010101" charset="-122"/>
                <a:ea typeface="楷体" panose="02010609060101010101" charset="-122"/>
                <a:cs typeface="Times New Roman" panose="02020603050405020304" pitchFamily="18" charset="0"/>
                <a:sym typeface="+mn-ea"/>
              </a:rPr>
              <a:t>怀王悔之晚矣，</a:t>
            </a:r>
            <a:r>
              <a:rPr lang="zh-CN" altLang="en-US" sz="3600" smtClean="0">
                <a:ln>
                  <a:noFill/>
                </a:ln>
                <a:solidFill>
                  <a:srgbClr val="2F2AFA"/>
                </a:solidFill>
                <a:effectLst/>
                <a:latin typeface="楷体" panose="02010609060101010101" charset="-122"/>
                <a:ea typeface="楷体" panose="02010609060101010101" charset="-122"/>
                <a:cs typeface="Times New Roman" panose="02020603050405020304" pitchFamily="18" charset="0"/>
                <a:sym typeface="+mn-ea"/>
              </a:rPr>
              <a:t>这是楚怀王</a:t>
            </a:r>
            <a:r>
              <a:rPr lang="zh-CN" sz="3600" smtClean="0">
                <a:ln>
                  <a:noFill/>
                </a:ln>
                <a:solidFill>
                  <a:srgbClr val="2F2AFA"/>
                </a:solidFill>
                <a:effectLst/>
                <a:latin typeface="楷体" panose="02010609060101010101" charset="-122"/>
                <a:ea typeface="楷体" panose="02010609060101010101" charset="-122"/>
                <a:cs typeface="Times New Roman" panose="02020603050405020304" pitchFamily="18" charset="0"/>
                <a:sym typeface="+mn-ea"/>
              </a:rPr>
              <a:t>第二</a:t>
            </a:r>
            <a:r>
              <a:rPr lang="zh-CN" altLang="en-US" sz="3600" smtClean="0">
                <a:ln>
                  <a:noFill/>
                </a:ln>
                <a:solidFill>
                  <a:srgbClr val="2F2AFA"/>
                </a:solidFill>
                <a:effectLst/>
                <a:latin typeface="楷体" panose="02010609060101010101" charset="-122"/>
                <a:ea typeface="楷体" panose="02010609060101010101" charset="-122"/>
                <a:cs typeface="Times New Roman" panose="02020603050405020304" pitchFamily="18" charset="0"/>
                <a:sym typeface="+mn-ea"/>
              </a:rPr>
              <a:t>次</a:t>
            </a:r>
            <a:r>
              <a:rPr lang="zh-CN" sz="3600" smtClean="0">
                <a:ln>
                  <a:noFill/>
                </a:ln>
                <a:solidFill>
                  <a:srgbClr val="2F2AFA"/>
                </a:solidFill>
                <a:effectLst/>
                <a:latin typeface="楷体" panose="02010609060101010101" charset="-122"/>
                <a:ea typeface="楷体" panose="02010609060101010101" charset="-122"/>
                <a:cs typeface="Times New Roman" panose="02020603050405020304" pitchFamily="18" charset="0"/>
                <a:sym typeface="+mn-ea"/>
              </a:rPr>
              <a:t>被骗。</a:t>
            </a:r>
            <a:endParaRPr lang="zh-CN" altLang="en-US" sz="3600" b="1">
              <a:latin typeface="楷体" panose="02010609060101010101" charset="-122"/>
              <a:ea typeface="楷体" panose="02010609060101010101" charset="-122"/>
              <a:cs typeface="楷体" panose="02010609060101010101" charset="-122"/>
              <a:sym typeface="隶书" panose="020105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500" fill="hold">
                                          <p:stCondLst>
                                            <p:cond delay="0"/>
                                          </p:stCondLst>
                                        </p:cTn>
                                        <p:tgtEl>
                                          <p:spTgt spid="13315">
                                            <p:txEl>
                                              <p:pRg st="0" end="0"/>
                                            </p:txEl>
                                          </p:spTgt>
                                        </p:tgtEl>
                                        <p:attrNameLst>
                                          <p:attrName>style.visibility</p:attrName>
                                        </p:attrNameLst>
                                      </p:cBhvr>
                                      <p:to>
                                        <p:strVal val="visible"/>
                                      </p:to>
                                    </p:set>
                                    <p:animEffect transition="in" filter="diamond(in)">
                                      <p:cBhvr>
                                        <p:cTn id="7" dur="500"/>
                                        <p:tgtEl>
                                          <p:spTgt spid="133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24577" name="文本框 286721"/>
          <p:cNvSpPr txBox="1">
            <a:spLocks noChangeArrowheads="1"/>
          </p:cNvSpPr>
          <p:nvPr>
            <p:custDataLst>
              <p:tags r:id="rId3"/>
            </p:custDataLst>
          </p:nvPr>
        </p:nvSpPr>
        <p:spPr bwMode="auto">
          <a:xfrm>
            <a:off x="51435" y="257810"/>
            <a:ext cx="8941435" cy="1999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2800" b="0">
                <a:ea typeface="微软雅黑" charset="-122"/>
              </a:rPr>
              <a:t>    </a:t>
            </a:r>
            <a:r>
              <a:rPr lang="zh-CN" altLang="en-US" sz="2400" b="0">
                <a:ea typeface="微软雅黑" charset="-122"/>
              </a:rPr>
              <a:t>    时秦昭王与楚</a:t>
            </a:r>
            <a:r>
              <a:rPr lang="zh-CN" altLang="en-US" sz="2400" b="0">
                <a:solidFill>
                  <a:srgbClr val="FF0000"/>
                </a:solidFill>
                <a:ea typeface="微软雅黑" charset="-122"/>
              </a:rPr>
              <a:t>婚</a:t>
            </a:r>
            <a:r>
              <a:rPr lang="zh-CN" altLang="en-US" sz="2400" b="0">
                <a:ea typeface="微软雅黑" charset="-122"/>
              </a:rPr>
              <a:t>，欲与怀王</a:t>
            </a:r>
            <a:r>
              <a:rPr lang="zh-CN" altLang="en-US" sz="2400" b="0">
                <a:solidFill>
                  <a:srgbClr val="0000FF"/>
                </a:solidFill>
                <a:ea typeface="微软雅黑" charset="-122"/>
              </a:rPr>
              <a:t>会</a:t>
            </a:r>
            <a:r>
              <a:rPr lang="zh-CN" altLang="en-US" sz="2400" b="0">
                <a:ea typeface="微软雅黑" charset="-122"/>
              </a:rPr>
              <a:t>。怀王欲行，屈平曰：“</a:t>
            </a:r>
            <a:r>
              <a:rPr lang="zh-CN" altLang="en-US" sz="2400" b="0">
                <a:solidFill>
                  <a:srgbClr val="FF0000"/>
                </a:solidFill>
                <a:ea typeface="微软雅黑" charset="-122"/>
              </a:rPr>
              <a:t>秦，虎狼之国</a:t>
            </a:r>
            <a:r>
              <a:rPr lang="zh-CN" altLang="en-US" sz="2400" b="0">
                <a:ea typeface="微软雅黑" charset="-122"/>
              </a:rPr>
              <a:t>，不可</a:t>
            </a:r>
            <a:r>
              <a:rPr lang="zh-CN" altLang="en-US" sz="2400" b="0">
                <a:solidFill>
                  <a:srgbClr val="0000FF"/>
                </a:solidFill>
                <a:ea typeface="微软雅黑" charset="-122"/>
              </a:rPr>
              <a:t>信</a:t>
            </a:r>
            <a:r>
              <a:rPr lang="zh-CN" altLang="en-US" sz="2400" b="0">
                <a:ea typeface="微软雅黑" charset="-122"/>
              </a:rPr>
              <a:t>，不如</a:t>
            </a:r>
            <a:r>
              <a:rPr lang="zh-CN" altLang="en-US" sz="2400" b="0">
                <a:solidFill>
                  <a:srgbClr val="0000FF"/>
                </a:solidFill>
                <a:ea typeface="微软雅黑" charset="-122"/>
              </a:rPr>
              <a:t>毋</a:t>
            </a:r>
            <a:r>
              <a:rPr lang="zh-CN" altLang="en-US" sz="2400" b="0">
                <a:ea typeface="微软雅黑" charset="-122"/>
              </a:rPr>
              <a:t>行。” 怀王稚子子兰劝王行：“</a:t>
            </a:r>
            <a:r>
              <a:rPr lang="zh-CN" altLang="en-US" sz="2400" b="0">
                <a:solidFill>
                  <a:schemeClr val="accent2"/>
                </a:solidFill>
                <a:ea typeface="微软雅黑" charset="-122"/>
              </a:rPr>
              <a:t>奈何绝秦欢</a:t>
            </a:r>
            <a:r>
              <a:rPr lang="zh-CN" altLang="en-US" sz="2400" b="0">
                <a:ea typeface="微软雅黑" charset="-122"/>
              </a:rPr>
              <a:t>？”</a:t>
            </a:r>
            <a:r>
              <a:rPr lang="zh-CN" altLang="en-US" sz="2400" b="0" u="sng">
                <a:ea typeface="微软雅黑" charset="-122"/>
              </a:rPr>
              <a:t>怀王</a:t>
            </a:r>
            <a:r>
              <a:rPr lang="zh-CN" altLang="en-US" sz="2400" b="0" u="sng">
                <a:solidFill>
                  <a:srgbClr val="0000FF"/>
                </a:solidFill>
                <a:ea typeface="微软雅黑" charset="-122"/>
              </a:rPr>
              <a:t>卒</a:t>
            </a:r>
            <a:r>
              <a:rPr lang="zh-CN" altLang="en-US" sz="2400" b="0" u="sng">
                <a:ea typeface="微软雅黑" charset="-122"/>
              </a:rPr>
              <a:t>行。入武关，秦伏兵</a:t>
            </a:r>
            <a:r>
              <a:rPr lang="zh-CN" altLang="en-US" sz="2400" b="0" u="sng">
                <a:solidFill>
                  <a:srgbClr val="0000FF"/>
                </a:solidFill>
                <a:ea typeface="微软雅黑" charset="-122"/>
              </a:rPr>
              <a:t>绝</a:t>
            </a:r>
            <a:r>
              <a:rPr lang="zh-CN" altLang="en-US" sz="2400" b="0" u="sng">
                <a:ea typeface="微软雅黑" charset="-122"/>
              </a:rPr>
              <a:t>其后，</a:t>
            </a:r>
            <a:r>
              <a:rPr lang="zh-CN" altLang="en-US" sz="2400" b="0" u="sng">
                <a:solidFill>
                  <a:srgbClr val="0000FF"/>
                </a:solidFill>
                <a:ea typeface="微软雅黑" charset="-122"/>
              </a:rPr>
              <a:t>因</a:t>
            </a:r>
            <a:r>
              <a:rPr lang="zh-CN" altLang="en-US" sz="2400" b="0" u="sng">
                <a:ea typeface="微软雅黑" charset="-122"/>
              </a:rPr>
              <a:t>留怀王，</a:t>
            </a:r>
            <a:r>
              <a:rPr lang="zh-CN" altLang="en-US" sz="2400" b="0" u="sng">
                <a:solidFill>
                  <a:srgbClr val="0000FF"/>
                </a:solidFill>
                <a:ea typeface="微软雅黑" charset="-122"/>
              </a:rPr>
              <a:t>以</a:t>
            </a:r>
            <a:r>
              <a:rPr lang="zh-CN" altLang="en-US" sz="2400" b="0" u="sng">
                <a:ea typeface="微软雅黑" charset="-122"/>
              </a:rPr>
              <a:t>求割地。怀王怒，不</a:t>
            </a:r>
            <a:r>
              <a:rPr lang="zh-CN" altLang="en-US" sz="2400" b="0" u="sng">
                <a:solidFill>
                  <a:srgbClr val="0000FF"/>
                </a:solidFill>
                <a:ea typeface="微软雅黑" charset="-122"/>
              </a:rPr>
              <a:t>听</a:t>
            </a:r>
            <a:r>
              <a:rPr lang="zh-CN" altLang="en-US" sz="2400" b="0" u="sng">
                <a:ea typeface="微软雅黑" charset="-122"/>
              </a:rPr>
              <a:t>。</a:t>
            </a:r>
            <a:r>
              <a:rPr lang="zh-CN" altLang="en-US" sz="2400" b="0" u="sng">
                <a:solidFill>
                  <a:schemeClr val="accent2"/>
                </a:solidFill>
                <a:ea typeface="微软雅黑" charset="-122"/>
              </a:rPr>
              <a:t>亡走</a:t>
            </a:r>
            <a:r>
              <a:rPr lang="zh-CN" altLang="en-US" sz="2400" b="0" u="sng">
                <a:ea typeface="微软雅黑" charset="-122"/>
              </a:rPr>
              <a:t>赵，赵不</a:t>
            </a:r>
            <a:r>
              <a:rPr lang="zh-CN" altLang="en-US" sz="2400" b="0" u="sng">
                <a:solidFill>
                  <a:srgbClr val="FF0066"/>
                </a:solidFill>
                <a:ea typeface="微软雅黑" charset="-122"/>
              </a:rPr>
              <a:t>内</a:t>
            </a:r>
            <a:r>
              <a:rPr lang="zh-CN" altLang="en-US" sz="2400" b="0" u="sng">
                <a:ea typeface="微软雅黑" charset="-122"/>
              </a:rPr>
              <a:t>。复</a:t>
            </a:r>
            <a:r>
              <a:rPr lang="zh-CN" altLang="en-US" sz="2400" b="0" u="sng">
                <a:solidFill>
                  <a:srgbClr val="FF0066"/>
                </a:solidFill>
                <a:ea typeface="微软雅黑" charset="-122"/>
              </a:rPr>
              <a:t>之</a:t>
            </a:r>
            <a:r>
              <a:rPr lang="zh-CN" altLang="en-US" sz="2400" b="0" u="sng">
                <a:ea typeface="微软雅黑" charset="-122"/>
              </a:rPr>
              <a:t>秦，</a:t>
            </a:r>
            <a:r>
              <a:rPr lang="zh-CN" altLang="en-US" sz="2400" b="0" u="sng">
                <a:solidFill>
                  <a:srgbClr val="FF0066"/>
                </a:solidFill>
                <a:ea typeface="微软雅黑" charset="-122"/>
              </a:rPr>
              <a:t>竟</a:t>
            </a:r>
            <a:r>
              <a:rPr lang="zh-CN" altLang="en-US" sz="2400" b="0" u="sng">
                <a:ea typeface="微软雅黑" charset="-122"/>
              </a:rPr>
              <a:t>死于秦而归葬。</a:t>
            </a:r>
          </a:p>
        </p:txBody>
      </p:sp>
      <p:sp>
        <p:nvSpPr>
          <p:cNvPr id="286723" name="文本框 286722"/>
          <p:cNvSpPr txBox="1">
            <a:spLocks noChangeArrowheads="1"/>
          </p:cNvSpPr>
          <p:nvPr>
            <p:custDataLst>
              <p:tags r:id="rId4"/>
            </p:custDataLst>
          </p:nvPr>
        </p:nvSpPr>
        <p:spPr bwMode="auto">
          <a:xfrm>
            <a:off x="52705" y="2445385"/>
            <a:ext cx="9038590" cy="3415030"/>
          </a:xfrm>
          <a:prstGeom prst="rect">
            <a:avLst/>
          </a:prstGeom>
          <a:solidFill>
            <a:srgbClr val="FFFFCC"/>
          </a:solidFill>
          <a:ln w="9525">
            <a:solidFill>
              <a:schemeClr val="tx1"/>
            </a:solidFill>
            <a:miter lim="800000"/>
          </a:ln>
        </p:spPr>
        <p:txBody>
          <a:bodyPr wrap="squar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r>
              <a:rPr lang="zh-CN" altLang="en-US" sz="2400">
                <a:solidFill>
                  <a:srgbClr val="0033CC"/>
                </a:solidFill>
                <a:latin typeface="微软雅黑" panose="020b0503020204020204" charset="-122"/>
                <a:ea typeface="微软雅黑" charset="-122"/>
                <a:sym typeface="+mn-ea"/>
              </a:rPr>
              <a:t>婚：名词作动词，结为婚姻关系</a:t>
            </a:r>
          </a:p>
          <a:p>
            <a:r>
              <a:rPr lang="zh-CN" altLang="en-US" sz="2400">
                <a:ea typeface="微软雅黑" charset="-122"/>
                <a:sym typeface="+mn-ea"/>
              </a:rPr>
              <a:t>秦，虎狼之国：</a:t>
            </a:r>
            <a:r>
              <a:rPr lang="zh-CN" altLang="en-US" sz="2400">
                <a:solidFill>
                  <a:srgbClr val="7030A0"/>
                </a:solidFill>
                <a:latin typeface="楷体" panose="02010609060101010101" charset="-122"/>
                <a:ea typeface="楷体" panose="02010609060101010101" charset="-122"/>
                <a:sym typeface="+mn-ea"/>
              </a:rPr>
              <a:t>判断句</a:t>
            </a:r>
            <a:endParaRPr lang="zh-CN" altLang="en-US" sz="2400">
              <a:solidFill>
                <a:schemeClr val="accent2"/>
              </a:solidFill>
              <a:ea typeface="微软雅黑" charset="-122"/>
            </a:endParaRPr>
          </a:p>
          <a:p>
            <a:r>
              <a:rPr lang="zh-CN" altLang="en-US" sz="2400">
                <a:solidFill>
                  <a:schemeClr val="accent2"/>
                </a:solidFill>
                <a:ea typeface="微软雅黑" charset="-122"/>
              </a:rPr>
              <a:t>奈何</a:t>
            </a:r>
            <a:r>
              <a:rPr lang="zh-CN" altLang="en-US" sz="2400">
                <a:solidFill>
                  <a:srgbClr val="FF0066"/>
                </a:solidFill>
                <a:ea typeface="微软雅黑" charset="-122"/>
              </a:rPr>
              <a:t>，表示疑问的固定形式，译为“怎么”。  </a:t>
            </a:r>
            <a:r>
              <a:rPr lang="zh-CN" altLang="en-US" sz="2400">
                <a:solidFill>
                  <a:schemeClr val="accent2"/>
                </a:solidFill>
                <a:ea typeface="微软雅黑" charset="-122"/>
              </a:rPr>
              <a:t>绝</a:t>
            </a:r>
            <a:r>
              <a:rPr lang="zh-CN" altLang="en-US" sz="2400">
                <a:solidFill>
                  <a:srgbClr val="FF0066"/>
                </a:solidFill>
                <a:ea typeface="微软雅黑" charset="-122"/>
              </a:rPr>
              <a:t>，断绝。  </a:t>
            </a:r>
            <a:r>
              <a:rPr lang="zh-CN" altLang="en-US" sz="2400">
                <a:solidFill>
                  <a:schemeClr val="accent2"/>
                </a:solidFill>
                <a:ea typeface="微软雅黑" charset="-122"/>
              </a:rPr>
              <a:t>欢</a:t>
            </a:r>
            <a:r>
              <a:rPr lang="zh-CN" altLang="en-US" sz="2400">
                <a:solidFill>
                  <a:srgbClr val="FF0066"/>
                </a:solidFill>
                <a:ea typeface="微软雅黑" charset="-122"/>
              </a:rPr>
              <a:t>，在这里指两国间的友好关系  ：</a:t>
            </a:r>
            <a:r>
              <a:rPr lang="zh-CN" altLang="en-US" sz="2400">
                <a:solidFill>
                  <a:schemeClr val="accent2"/>
                </a:solidFill>
                <a:ea typeface="微软雅黑" charset="-122"/>
              </a:rPr>
              <a:t>怎么能断绝和秦国的友好关系呢？</a:t>
            </a:r>
          </a:p>
          <a:p>
            <a:endParaRPr lang="zh-CN" altLang="en-US" sz="2400">
              <a:solidFill>
                <a:srgbClr val="FF0066"/>
              </a:solidFill>
              <a:ea typeface="微软雅黑" charset="-122"/>
            </a:endParaRPr>
          </a:p>
          <a:p>
            <a:r>
              <a:rPr lang="zh-CN" altLang="en-US" sz="2400">
                <a:solidFill>
                  <a:srgbClr val="FF0066"/>
                </a:solidFill>
                <a:ea typeface="微软雅黑" charset="-122"/>
              </a:rPr>
              <a:t>怀王</a:t>
            </a:r>
            <a:r>
              <a:rPr lang="zh-CN" altLang="en-US" sz="2400">
                <a:solidFill>
                  <a:srgbClr val="0000FF"/>
                </a:solidFill>
                <a:ea typeface="微软雅黑" charset="-122"/>
              </a:rPr>
              <a:t>终于</a:t>
            </a:r>
            <a:r>
              <a:rPr lang="zh-CN" altLang="en-US" sz="2400">
                <a:solidFill>
                  <a:srgbClr val="FF0066"/>
                </a:solidFill>
                <a:ea typeface="微软雅黑" charset="-122"/>
              </a:rPr>
              <a:t>去了。进入武关，秦国埋伏军队</a:t>
            </a:r>
            <a:r>
              <a:rPr lang="zh-CN" altLang="en-US" sz="2400">
                <a:solidFill>
                  <a:srgbClr val="0000FF"/>
                </a:solidFill>
                <a:ea typeface="微软雅黑" charset="-122"/>
              </a:rPr>
              <a:t>断绝</a:t>
            </a:r>
            <a:r>
              <a:rPr lang="zh-CN" altLang="en-US" sz="2400">
                <a:solidFill>
                  <a:srgbClr val="FF0066"/>
                </a:solidFill>
                <a:ea typeface="微软雅黑" charset="-122"/>
              </a:rPr>
              <a:t>他的后路，</a:t>
            </a:r>
            <a:r>
              <a:rPr lang="zh-CN" altLang="en-US" sz="2400">
                <a:solidFill>
                  <a:srgbClr val="0000FF"/>
                </a:solidFill>
                <a:ea typeface="微软雅黑" charset="-122"/>
              </a:rPr>
              <a:t>于是</a:t>
            </a:r>
            <a:r>
              <a:rPr lang="zh-CN" altLang="en-US" sz="2400">
                <a:solidFill>
                  <a:srgbClr val="FF0066"/>
                </a:solidFill>
                <a:ea typeface="微软雅黑" charset="-122"/>
              </a:rPr>
              <a:t>扣留怀王</a:t>
            </a:r>
            <a:r>
              <a:rPr lang="zh-CN" altLang="en-US" sz="2400">
                <a:solidFill>
                  <a:srgbClr val="0000FF"/>
                </a:solidFill>
                <a:ea typeface="微软雅黑" charset="-122"/>
              </a:rPr>
              <a:t>来</a:t>
            </a:r>
            <a:r>
              <a:rPr lang="zh-CN" altLang="en-US" sz="2400">
                <a:solidFill>
                  <a:srgbClr val="FF0066"/>
                </a:solidFill>
                <a:ea typeface="微软雅黑" charset="-122"/>
              </a:rPr>
              <a:t>强求楚国割让土地。怀王非常气愤，不</a:t>
            </a:r>
            <a:r>
              <a:rPr lang="zh-CN" altLang="en-US" sz="2400">
                <a:solidFill>
                  <a:srgbClr val="0000FF"/>
                </a:solidFill>
                <a:ea typeface="微软雅黑" charset="-122"/>
              </a:rPr>
              <a:t>答应</a:t>
            </a:r>
            <a:r>
              <a:rPr lang="zh-CN" altLang="en-US" sz="2400">
                <a:solidFill>
                  <a:srgbClr val="FF0066"/>
                </a:solidFill>
                <a:ea typeface="微软雅黑" charset="-122"/>
              </a:rPr>
              <a:t>。逃跑到赵国，赵国不敢</a:t>
            </a:r>
            <a:r>
              <a:rPr lang="zh-CN" altLang="en-US" sz="2400">
                <a:solidFill>
                  <a:srgbClr val="0000FF"/>
                </a:solidFill>
                <a:ea typeface="微软雅黑" charset="-122"/>
              </a:rPr>
              <a:t>接纳</a:t>
            </a:r>
            <a:r>
              <a:rPr lang="zh-CN" altLang="en-US" sz="2400">
                <a:solidFill>
                  <a:srgbClr val="FF0066"/>
                </a:solidFill>
                <a:ea typeface="微软雅黑" charset="-122"/>
              </a:rPr>
              <a:t>。又</a:t>
            </a:r>
            <a:r>
              <a:rPr lang="zh-CN" altLang="en-US" sz="2400">
                <a:solidFill>
                  <a:srgbClr val="0000FF"/>
                </a:solidFill>
                <a:ea typeface="微软雅黑" charset="-122"/>
              </a:rPr>
              <a:t>到</a:t>
            </a:r>
            <a:r>
              <a:rPr lang="zh-CN" altLang="en-US" sz="2400">
                <a:solidFill>
                  <a:srgbClr val="FF0066"/>
                </a:solidFill>
                <a:ea typeface="微软雅黑" charset="-122"/>
              </a:rPr>
              <a:t>秦国，</a:t>
            </a:r>
            <a:r>
              <a:rPr lang="zh-CN" altLang="en-US" sz="2400">
                <a:solidFill>
                  <a:srgbClr val="0000FF"/>
                </a:solidFill>
                <a:ea typeface="微软雅黑" charset="-122"/>
              </a:rPr>
              <a:t>最终</a:t>
            </a:r>
            <a:r>
              <a:rPr lang="zh-CN" altLang="en-US" sz="2400">
                <a:solidFill>
                  <a:srgbClr val="FF0066"/>
                </a:solidFill>
                <a:ea typeface="微软雅黑" charset="-122"/>
              </a:rPr>
              <a:t>死在秦国，</a:t>
            </a:r>
            <a:r>
              <a:rPr lang="zh-CN" altLang="en-US" sz="2400">
                <a:solidFill>
                  <a:srgbClr val="FF0000"/>
                </a:solidFill>
                <a:latin typeface="微软雅黑" panose="020b0503020204020204" charset="-122"/>
                <a:ea typeface="微软雅黑" charset="-122"/>
                <a:cs typeface="楷体" panose="02010609060101010101" charset="-122"/>
                <a:sym typeface="+mn-ea"/>
              </a:rPr>
              <a:t>尸体被运回楚国埋葬</a:t>
            </a:r>
            <a:r>
              <a:rPr lang="zh-CN" altLang="en-US" sz="2400">
                <a:latin typeface="楷体" panose="02010609060101010101" charset="-122"/>
                <a:ea typeface="楷体" panose="02010609060101010101" charset="-122"/>
                <a:cs typeface="楷体" panose="02010609060101010101" charset="-122"/>
                <a:sym typeface="+mn-ea"/>
              </a:rPr>
              <a:t>。</a:t>
            </a:r>
            <a:endParaRPr lang="zh-CN" altLang="en-US" sz="2400" b="1">
              <a:latin typeface="楷体" panose="02010609060101010101" charset="-122"/>
              <a:ea typeface="楷体" panose="02010609060101010101" charset="-122"/>
              <a:cs typeface="楷体" panose="02010609060101010101" charset="-122"/>
            </a:endParaRPr>
          </a:p>
          <a:p>
            <a:r>
              <a:rPr lang="zh-CN" altLang="en-US" sz="2400">
                <a:solidFill>
                  <a:srgbClr val="FF0066"/>
                </a:solidFill>
                <a:ea typeface="微软雅黑" charset="-122"/>
              </a:rPr>
              <a:t>。</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6723">
                                            <p:txEl>
                                              <p:pRg st="4" end="4"/>
                                            </p:txEl>
                                          </p:spTgt>
                                        </p:tgtEl>
                                        <p:attrNameLst>
                                          <p:attrName>style.visibility</p:attrName>
                                        </p:attrNameLst>
                                      </p:cBhvr>
                                      <p:to>
                                        <p:strVal val="visible"/>
                                      </p:to>
                                    </p:set>
                                    <p:animEffect transition="in" filter="blinds(horizontal)">
                                      <p:cBhvr>
                                        <p:cTn id="7" dur="500"/>
                                        <p:tgtEl>
                                          <p:spTgt spid="286723">
                                            <p:txEl>
                                              <p:pRg st="4" end="4"/>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286723">
                                            <p:txEl>
                                              <p:pRg st="5" end="5"/>
                                            </p:txEl>
                                          </p:spTgt>
                                        </p:tgtEl>
                                        <p:attrNameLst>
                                          <p:attrName>style.visibility</p:attrName>
                                        </p:attrNameLst>
                                      </p:cBhvr>
                                      <p:to>
                                        <p:strVal val="visible"/>
                                      </p:to>
                                    </p:set>
                                    <p:animEffect transition="in" filter="blinds(horizontal)">
                                      <p:cBhvr>
                                        <p:cTn id="13" dur="500"/>
                                        <p:tgtEl>
                                          <p:spTgt spid="2867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Rectangle 1"/>
          <p:cNvSpPr>
            <a:spLocks noChangeArrowheads="1"/>
          </p:cNvSpPr>
          <p:nvPr>
            <p:custDataLst>
              <p:tags r:id="rId3"/>
            </p:custDataLst>
          </p:nvPr>
        </p:nvSpPr>
        <p:spPr bwMode="auto">
          <a:xfrm>
            <a:off x="575945" y="1947545"/>
            <a:ext cx="7982585" cy="2284095"/>
          </a:xfrm>
          <a:prstGeom prst="rect">
            <a:avLst/>
          </a:prstGeom>
          <a:noFill/>
          <a:ln w="9525">
            <a:noFill/>
            <a:miter lim="800000"/>
          </a:ln>
          <a:effectLst/>
        </p:spPr>
        <p:txBody>
          <a:bodyPr vert="horz" wrap="square" lIns="68580" tIns="34290" rIns="68580" bIns="34290" numCol="1" anchor="ctr" anchorCtr="0" compatLnSpc="1">
            <a:spAutoFit/>
          </a:bodyPr>
          <a:lstStyle/>
          <a:p>
            <a:pPr marL="0" marR="0" lvl="0" indent="152400" algn="l" defTabSz="914400" rtl="0" eaLnBrk="1" fontAlgn="base" latinLnBrk="0" hangingPunct="1">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楷体" panose="02010609060101010101" charset="-122"/>
                <a:ea typeface="楷体" panose="02010609060101010101" charset="-122"/>
                <a:cs typeface="Times New Roman" panose="02020603050405020304" pitchFamily="18" charset="0"/>
              </a:rPr>
              <a:t>    </a:t>
            </a:r>
            <a:r>
              <a:rPr kumimoji="0" lang="zh-CN" sz="3600" b="1" i="0" u="none" strike="noStrike" cap="none" normalizeH="0" baseline="0" smtClean="0">
                <a:ln>
                  <a:noFill/>
                </a:ln>
                <a:solidFill>
                  <a:schemeClr val="tx2"/>
                </a:solidFill>
                <a:effectLst/>
                <a:latin typeface="楷体" panose="02010609060101010101" charset="-122"/>
                <a:ea typeface="楷体" panose="02010609060101010101" charset="-122"/>
                <a:cs typeface="Times New Roman" panose="02020603050405020304" pitchFamily="18" charset="0"/>
              </a:rPr>
              <a:t>楚怀王听信子兰之言而入秦</a:t>
            </a:r>
            <a:r>
              <a:rPr kumimoji="0" lang="en-US" altLang="zh-CN" sz="3600" b="1" i="0" u="none" strike="noStrike" cap="none" normalizeH="0" baseline="0" smtClean="0">
                <a:ln>
                  <a:noFill/>
                </a:ln>
                <a:solidFill>
                  <a:schemeClr val="tx2"/>
                </a:solidFill>
                <a:effectLst/>
                <a:latin typeface="楷体" panose="02010609060101010101" charset="-122"/>
                <a:ea typeface="楷体" panose="02010609060101010101" charset="-122"/>
                <a:cs typeface="Times New Roman" panose="02020603050405020304" pitchFamily="18" charset="0"/>
              </a:rPr>
              <a:t>,</a:t>
            </a:r>
            <a:r>
              <a:rPr kumimoji="0" lang="zh-CN" altLang="en-US" sz="3600" b="1" i="0" u="none" strike="noStrike" cap="none" normalizeH="0" baseline="0" smtClean="0">
                <a:ln>
                  <a:noFill/>
                </a:ln>
                <a:solidFill>
                  <a:schemeClr val="tx2"/>
                </a:solidFill>
                <a:effectLst/>
                <a:latin typeface="楷体" panose="02010609060101010101" charset="-122"/>
                <a:ea typeface="楷体" panose="02010609060101010101" charset="-122"/>
                <a:cs typeface="Times New Roman" panose="02020603050405020304" pitchFamily="18" charset="0"/>
              </a:rPr>
              <a:t>秦设骗局绝其后援留怀王以求割地</a:t>
            </a:r>
            <a:r>
              <a:rPr kumimoji="0" lang="en-US" altLang="zh-CN" sz="3600" b="1" i="0" u="none" strike="noStrike" cap="none" normalizeH="0" baseline="0" smtClean="0">
                <a:ln>
                  <a:noFill/>
                </a:ln>
                <a:solidFill>
                  <a:schemeClr val="tx2"/>
                </a:solidFill>
                <a:effectLst/>
                <a:latin typeface="楷体" panose="02010609060101010101" charset="-122"/>
                <a:ea typeface="楷体" panose="02010609060101010101" charset="-122"/>
                <a:cs typeface="Times New Roman" panose="02020603050405020304" pitchFamily="18" charset="0"/>
              </a:rPr>
              <a:t>,</a:t>
            </a:r>
            <a:r>
              <a:rPr kumimoji="0" lang="zh-CN" altLang="en-US" sz="3600" b="1" i="0" u="none" strike="noStrike" cap="none" normalizeH="0" baseline="0" smtClean="0">
                <a:ln>
                  <a:noFill/>
                </a:ln>
                <a:solidFill>
                  <a:schemeClr val="tx2"/>
                </a:solidFill>
                <a:effectLst/>
                <a:latin typeface="楷体" panose="02010609060101010101" charset="-122"/>
                <a:ea typeface="楷体" panose="02010609060101010101" charset="-122"/>
                <a:cs typeface="Times New Roman" panose="02020603050405020304" pitchFamily="18" charset="0"/>
              </a:rPr>
              <a:t>怀王最终客死于秦</a:t>
            </a:r>
            <a:r>
              <a:rPr kumimoji="0" lang="en-US" altLang="zh-CN" sz="3600" b="1" i="0" u="none" strike="noStrike" cap="none" normalizeH="0" baseline="0" smtClean="0">
                <a:ln>
                  <a:noFill/>
                </a:ln>
                <a:solidFill>
                  <a:schemeClr val="tx2"/>
                </a:solidFill>
                <a:effectLst/>
                <a:latin typeface="楷体" panose="02010609060101010101" charset="-122"/>
                <a:ea typeface="楷体" panose="02010609060101010101" charset="-122"/>
                <a:cs typeface="Times New Roman" panose="02020603050405020304" pitchFamily="18" charset="0"/>
              </a:rPr>
              <a:t>,</a:t>
            </a:r>
            <a:r>
              <a:rPr kumimoji="0" lang="zh-CN" altLang="en-US" sz="3600" b="1" i="0" u="none" strike="noStrike" cap="none" normalizeH="0" baseline="0" smtClean="0">
                <a:ln>
                  <a:noFill/>
                </a:ln>
                <a:solidFill>
                  <a:schemeClr val="tx2"/>
                </a:solidFill>
                <a:effectLst/>
                <a:latin typeface="楷体" panose="02010609060101010101" charset="-122"/>
                <a:ea typeface="楷体" panose="02010609060101010101" charset="-122"/>
                <a:cs typeface="Times New Roman" panose="02020603050405020304" pitchFamily="18" charset="0"/>
              </a:rPr>
              <a:t>为天下耻笑。</a:t>
            </a:r>
            <a:r>
              <a:rPr kumimoji="0" lang="zh-CN" altLang="en-US" sz="3600" b="1" i="0" u="none" strike="noStrike" cap="none" normalizeH="0" baseline="0" smtClean="0">
                <a:ln>
                  <a:noFill/>
                </a:ln>
                <a:solidFill>
                  <a:schemeClr val="accent2"/>
                </a:solidFill>
                <a:effectLst/>
                <a:latin typeface="楷体" panose="02010609060101010101" charset="-122"/>
                <a:ea typeface="楷体" panose="02010609060101010101" charset="-122"/>
                <a:cs typeface="Times New Roman" panose="02020603050405020304" pitchFamily="18" charset="0"/>
              </a:rPr>
              <a:t>这是</a:t>
            </a:r>
            <a:r>
              <a:rPr kumimoji="0" lang="zh-CN" altLang="en-US" sz="3600" b="1" i="0" u="none" strike="noStrike" cap="none" normalizeH="0" baseline="0" smtClean="0">
                <a:ln>
                  <a:noFill/>
                </a:ln>
                <a:solidFill>
                  <a:srgbClr val="2F2AFA"/>
                </a:solidFill>
                <a:effectLst/>
                <a:latin typeface="楷体" panose="02010609060101010101" charset="-122"/>
                <a:ea typeface="楷体" panose="02010609060101010101" charset="-122"/>
                <a:cs typeface="Times New Roman" panose="02020603050405020304" pitchFamily="18" charset="0"/>
              </a:rPr>
              <a:t>楚怀王</a:t>
            </a:r>
            <a:r>
              <a:rPr lang="zh-CN" sz="3600" b="1" smtClean="0">
                <a:ln>
                  <a:noFill/>
                </a:ln>
                <a:solidFill>
                  <a:srgbClr val="2F2AFA"/>
                </a:solidFill>
                <a:effectLst/>
                <a:latin typeface="楷体" panose="02010609060101010101" charset="-122"/>
                <a:ea typeface="楷体" panose="02010609060101010101" charset="-122"/>
                <a:cs typeface="Times New Roman" panose="02020603050405020304" pitchFamily="18" charset="0"/>
                <a:sym typeface="+mn-ea"/>
              </a:rPr>
              <a:t>第三次受骗</a:t>
            </a:r>
            <a:r>
              <a:rPr lang="zh-CN" sz="3600" b="1" smtClean="0">
                <a:ln>
                  <a:noFill/>
                </a:ln>
                <a:solidFill>
                  <a:schemeClr val="tx1"/>
                </a:solidFill>
                <a:effectLst/>
                <a:latin typeface="楷体" panose="02010609060101010101" charset="-122"/>
                <a:ea typeface="楷体" panose="02010609060101010101" charset="-122"/>
                <a:cs typeface="Times New Roman" panose="02020603050405020304" pitchFamily="18" charset="0"/>
                <a:sym typeface="+mn-ea"/>
              </a:rPr>
              <a:t>。</a:t>
            </a:r>
            <a:endParaRPr kumimoji="0" lang="zh-CN" altLang="en-US" sz="3600" b="1" i="0" u="none" strike="noStrike" cap="none" normalizeH="0" baseline="0" smtClean="0">
              <a:ln>
                <a:noFill/>
              </a:ln>
              <a:solidFill>
                <a:schemeClr val="tx1"/>
              </a:solidFill>
              <a:effectLst/>
              <a:latin typeface="楷体" panose="02010609060101010101" charset="-122"/>
              <a:ea typeface="楷体" panose="02010609060101010101" charset="-122"/>
              <a:cs typeface="Times New Roman" panose="02020603050405020304" pitchFamily="18" charset="0"/>
              <a:sym typeface="+mn-ea"/>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2695433" y="1932011"/>
            <a:ext cx="5124734" cy="368300"/>
          </a:xfrm>
          <a:prstGeom prst="rect">
            <a:avLst/>
          </a:prstGeom>
        </p:spPr>
        <p:txBody>
          <a:bodyPr wrap="square">
            <a:spAutoFit/>
          </a:bodyPr>
          <a:lstStyle/>
          <a:p>
            <a:r>
              <a:rPr lang="en-US" altLang="zh-CN" sz="1800" b="1" smtClean="0">
                <a:solidFill>
                  <a:srgbClr val="0070C0"/>
                </a:solidFill>
                <a:latin typeface="Times New Roman" pitchFamily="18" charset="0"/>
                <a:ea typeface="宋体" pitchFamily="2" charset="-122"/>
                <a:cs typeface="宋体" panose="02010600030101010101" pitchFamily="2" charset="-122"/>
              </a:rPr>
              <a:t>     </a:t>
            </a:r>
            <a:endParaRPr lang="zh-CN" altLang="en-US" sz="2100"/>
          </a:p>
        </p:txBody>
      </p:sp>
      <p:sp>
        <p:nvSpPr>
          <p:cNvPr id="7" name="矩形 6"/>
          <p:cNvSpPr/>
          <p:nvPr>
            <p:custDataLst>
              <p:tags r:id="rId4"/>
            </p:custDataLst>
          </p:nvPr>
        </p:nvSpPr>
        <p:spPr>
          <a:xfrm>
            <a:off x="3432411" y="1706603"/>
            <a:ext cx="5298743" cy="368300"/>
          </a:xfrm>
          <a:prstGeom prst="rect">
            <a:avLst/>
          </a:prstGeom>
        </p:spPr>
        <p:txBody>
          <a:bodyPr wrap="square">
            <a:spAutoFit/>
          </a:bodyPr>
          <a:lstStyle/>
          <a:p>
            <a:r>
              <a:rPr lang="en-US" altLang="zh-CN" sz="1800" smtClean="0"/>
              <a:t>      </a:t>
            </a:r>
          </a:p>
        </p:txBody>
      </p:sp>
      <p:sp>
        <p:nvSpPr>
          <p:cNvPr id="2" name="Rectangle 2"/>
          <p:cNvSpPr>
            <a:spLocks noChangeArrowheads="1"/>
          </p:cNvSpPr>
          <p:nvPr>
            <p:custDataLst>
              <p:tags r:id="rId5"/>
            </p:custDataLst>
          </p:nvPr>
        </p:nvSpPr>
        <p:spPr bwMode="auto">
          <a:xfrm>
            <a:off x="122714" y="836930"/>
            <a:ext cx="8762524" cy="4993005"/>
          </a:xfrm>
          <a:prstGeom prst="rect">
            <a:avLst/>
          </a:prstGeom>
          <a:noFill/>
          <a:ln w="9525">
            <a:noFill/>
            <a:miter lim="800000"/>
          </a:ln>
          <a:effectLst/>
        </p:spPr>
        <p:txBody>
          <a:bodyPr vert="horz" wrap="square" lIns="68580" tIns="34290" rIns="68580" bIns="34290" numCol="1" anchor="ctr" anchorCtr="0" compatLnSpc="1">
            <a:spAutoFit/>
          </a:bodyPr>
          <a:lstStyle/>
          <a:p>
            <a:pPr marL="0" marR="0" lvl="0" indent="16383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smtClean="0">
                <a:ln>
                  <a:noFill/>
                </a:ln>
                <a:solidFill>
                  <a:srgbClr val="2F2AFA"/>
                </a:solidFill>
                <a:effectLst/>
                <a:latin typeface="黑体" panose="02010609060101010101" pitchFamily="2" charset="-122"/>
                <a:ea typeface="黑体" panose="02010609060101010101" pitchFamily="2" charset="-122"/>
                <a:cs typeface="黑体" panose="02010609060101010101" pitchFamily="2" charset="-122"/>
              </a:rPr>
              <a:t>屈原被黜以后写了楚怀王三次受骗其用意何在</a:t>
            </a:r>
            <a:r>
              <a:rPr kumimoji="0" lang="en-US" altLang="zh-CN" sz="3200" b="1" i="0" u="none" strike="noStrike" cap="none" normalizeH="0" baseline="0" smtClean="0">
                <a:ln>
                  <a:noFill/>
                </a:ln>
                <a:solidFill>
                  <a:srgbClr val="2F2AFA"/>
                </a:solidFill>
                <a:effectLst/>
                <a:latin typeface="黑体" panose="02010609060101010101" pitchFamily="2" charset="-122"/>
                <a:ea typeface="黑体" panose="02010609060101010101" pitchFamily="2" charset="-122"/>
                <a:cs typeface="黑体" panose="02010609060101010101" pitchFamily="2" charset="-122"/>
              </a:rPr>
              <a:t>?</a:t>
            </a:r>
            <a:endParaRPr kumimoji="0" lang="en-US" altLang="zh-CN" sz="3200" b="0" i="0" u="none" strike="noStrike" cap="none" normalizeH="0" baseline="0" smtClean="0">
              <a:ln>
                <a:noFill/>
              </a:ln>
              <a:solidFill>
                <a:srgbClr val="2F2AFA"/>
              </a:solidFill>
              <a:effectLst/>
              <a:latin typeface="黑体" panose="02010609060101010101" pitchFamily="2" charset="-122"/>
              <a:ea typeface="黑体" panose="02010609060101010101" pitchFamily="2" charset="-122"/>
              <a:cs typeface="黑体" panose="02010609060101010101" pitchFamily="2" charset="-122"/>
            </a:endParaRPr>
          </a:p>
          <a:p>
            <a:pPr marL="0" marR="0" lvl="0" indent="161925" algn="l" defTabSz="914400" rtl="0" eaLnBrk="0" fontAlgn="base" latinLnBrk="0" hangingPunct="0">
              <a:lnSpc>
                <a:spcPct val="100000"/>
              </a:lnSpc>
              <a:spcBef>
                <a:spcPct val="0"/>
              </a:spcBef>
              <a:spcAft>
                <a:spcPct val="0"/>
              </a:spcAft>
              <a:buClrTx/>
              <a:buSzTx/>
              <a:buFontTx/>
              <a:buNone/>
            </a:pPr>
            <a:endParaRPr kumimoji="0" lang="en-US" altLang="zh-CN" sz="3200" b="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endParaRPr>
          </a:p>
          <a:p>
            <a:pPr marL="0" marR="0" lvl="0" indent="161925" algn="l" defTabSz="914400" rtl="0" eaLnBrk="0" fontAlgn="base" latinLnBrk="0" hangingPunct="0">
              <a:lnSpc>
                <a:spcPct val="100000"/>
              </a:lnSpc>
              <a:spcBef>
                <a:spcPct val="0"/>
              </a:spcBef>
              <a:spcAft>
                <a:spcPct val="0"/>
              </a:spcAft>
              <a:buClrTx/>
              <a:buSzTx/>
              <a:buFontTx/>
              <a:buNone/>
            </a:pPr>
            <a:r>
              <a:rPr kumimoji="0" lang="en-US" altLang="zh-CN"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(1)</a:t>
            </a:r>
            <a:r>
              <a:rPr kumimoji="0" lang="zh-CN" altLang="en-US"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揭露楚王的昏聩和用人不当造成国家的衰败</a:t>
            </a:r>
            <a:endParaRPr kumimoji="0" lang="zh-CN" altLang="en-US" sz="320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endParaRPr>
          </a:p>
          <a:p>
            <a:pPr marL="0" marR="0" lvl="0" indent="161925" algn="l" defTabSz="914400" rtl="0" eaLnBrk="0" fontAlgn="base" latinLnBrk="0" hangingPunct="0">
              <a:lnSpc>
                <a:spcPct val="100000"/>
              </a:lnSpc>
              <a:spcBef>
                <a:spcPct val="0"/>
              </a:spcBef>
              <a:spcAft>
                <a:spcPct val="0"/>
              </a:spcAft>
              <a:buClrTx/>
              <a:buSzTx/>
              <a:buFontTx/>
              <a:buNone/>
            </a:pPr>
            <a:endParaRPr kumimoji="0" lang="en-US" altLang="zh-CN"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endParaRPr>
          </a:p>
          <a:p>
            <a:pPr marL="0" marR="0" lvl="0" indent="161925" algn="l" defTabSz="914400" rtl="0" eaLnBrk="0" fontAlgn="base" latinLnBrk="0" hangingPunct="0">
              <a:lnSpc>
                <a:spcPct val="100000"/>
              </a:lnSpc>
              <a:spcBef>
                <a:spcPct val="0"/>
              </a:spcBef>
              <a:spcAft>
                <a:spcPct val="0"/>
              </a:spcAft>
              <a:buClrTx/>
              <a:buSzTx/>
              <a:buFontTx/>
              <a:buNone/>
            </a:pPr>
            <a:r>
              <a:rPr kumimoji="0" lang="en-US" altLang="zh-CN"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(2)</a:t>
            </a:r>
            <a:r>
              <a:rPr kumimoji="0" lang="zh-CN" altLang="en-US"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用楚国外交上的一系列失败印证屈原外交上的远见卓识说明屈原被排斥给楚国造成的巨大影响</a:t>
            </a:r>
            <a:endParaRPr kumimoji="0" lang="zh-CN" altLang="en-US" sz="320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endParaRPr>
          </a:p>
          <a:p>
            <a:pPr marL="0" marR="0" lvl="0" indent="161925" algn="l" defTabSz="914400" rtl="0" eaLnBrk="0" fontAlgn="base" latinLnBrk="0" hangingPunct="0">
              <a:lnSpc>
                <a:spcPct val="100000"/>
              </a:lnSpc>
              <a:spcBef>
                <a:spcPct val="0"/>
              </a:spcBef>
              <a:spcAft>
                <a:spcPct val="0"/>
              </a:spcAft>
              <a:buClrTx/>
              <a:buSzTx/>
              <a:buFontTx/>
              <a:buNone/>
            </a:pPr>
            <a:endParaRPr kumimoji="0" lang="en-US" altLang="zh-CN"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endParaRPr>
          </a:p>
          <a:p>
            <a:pPr marL="0" marR="0" lvl="0" indent="161925" algn="l" defTabSz="914400" rtl="0" eaLnBrk="0" fontAlgn="base" latinLnBrk="0" hangingPunct="0">
              <a:lnSpc>
                <a:spcPct val="100000"/>
              </a:lnSpc>
              <a:spcBef>
                <a:spcPct val="0"/>
              </a:spcBef>
              <a:spcAft>
                <a:spcPct val="0"/>
              </a:spcAft>
              <a:buClrTx/>
              <a:buSzTx/>
              <a:buFontTx/>
              <a:buNone/>
            </a:pPr>
            <a:r>
              <a:rPr kumimoji="0" lang="en-US" altLang="zh-CN"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(3)</a:t>
            </a:r>
            <a:r>
              <a:rPr kumimoji="0" lang="zh-CN" altLang="en-US"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既呼应前面</a:t>
            </a:r>
            <a:r>
              <a:rPr kumimoji="0" lang="en-US" altLang="zh-CN"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a:t>
            </a:r>
            <a:r>
              <a:rPr kumimoji="0" lang="zh-CN" altLang="en-US"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离骚</a:t>
            </a:r>
            <a:r>
              <a:rPr kumimoji="0" lang="en-US" altLang="zh-CN"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a:t>
            </a:r>
            <a:r>
              <a:rPr kumimoji="0" lang="zh-CN" altLang="en-US"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创作盖自怨生，也为后面的议论抒情及对话作铺垫。</a:t>
            </a:r>
            <a:endParaRPr kumimoji="0" lang="zh-CN" altLang="en-US" sz="320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endParaRPr>
          </a:p>
        </p:txBody>
      </p:sp>
      <p:sp>
        <p:nvSpPr>
          <p:cNvPr id="3" name="文本框 2"/>
          <p:cNvSpPr txBox="1"/>
          <p:nvPr>
            <p:custDataLst>
              <p:tags r:id="rId6"/>
            </p:custDataLst>
          </p:nvPr>
        </p:nvSpPr>
        <p:spPr>
          <a:xfrm>
            <a:off x="242253" y="86201"/>
            <a:ext cx="4438650" cy="645160"/>
          </a:xfrm>
          <a:prstGeom prst="rect">
            <a:avLst/>
          </a:prstGeom>
          <a:solidFill>
            <a:schemeClr val="accent4">
              <a:lumMod val="60000"/>
              <a:lumOff val="40000"/>
            </a:schemeClr>
          </a:solidFill>
        </p:spPr>
        <p:txBody>
          <a:bodyPr wrap="square" rtlCol="0">
            <a:spAutoFit/>
          </a:bodyPr>
          <a:lstStyle/>
          <a:p>
            <a:r>
              <a:rPr lang="zh-CN" altLang="en-US" sz="3600" b="1">
                <a:solidFill>
                  <a:srgbClr val="C00000"/>
                </a:solidFill>
                <a:latin typeface="黑体" panose="02010609060101010101" pitchFamily="2" charset="-122"/>
                <a:ea typeface="黑体" panose="02010609060101010101" pitchFamily="2" charset="-122"/>
                <a:cs typeface="黑体" panose="02010609060101010101" pitchFamily="2" charset="-122"/>
              </a:rPr>
              <a:t>屈原被黜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linds(horizontal)">
                                      <p:cBhvr>
                                        <p:cTn id="7" dur="500"/>
                                        <p:tgtEl>
                                          <p:spTgt spid="2">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blinds(horizontal)">
                                      <p:cBhvr>
                                        <p:cTn id="13" dur="500"/>
                                        <p:tgtEl>
                                          <p:spTgt spid="2">
                                            <p:txEl>
                                              <p:pRg st="4" end="4"/>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blinds(horizontal)">
                                      <p:cBhvr>
                                        <p:cTn id="1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42996" y="2247823"/>
            <a:ext cx="5241080" cy="506730"/>
          </a:xfrm>
          <a:prstGeom prst="rect">
            <a:avLst/>
          </a:prstGeom>
          <a:noFill/>
        </p:spPr>
        <p:txBody>
          <a:bodyPr wrap="square" rtlCol="0">
            <a:spAutoFit/>
          </a:bodyPr>
          <a:lstStyle/>
          <a:p>
            <a:pPr>
              <a:lnSpc>
                <a:spcPct val="150000"/>
              </a:lnSpc>
            </a:pPr>
            <a:r>
              <a:rPr lang="zh-CN" altLang="en-US" sz="1800">
                <a:latin typeface="微软雅黑" panose="020b0503020204020204" charset="-122"/>
                <a:ea typeface="微软雅黑" charset="-122"/>
              </a:rPr>
              <a:t>      </a:t>
            </a:r>
          </a:p>
        </p:txBody>
      </p:sp>
      <p:sp>
        <p:nvSpPr>
          <p:cNvPr id="6" name="矩形 5"/>
          <p:cNvSpPr/>
          <p:nvPr>
            <p:custDataLst>
              <p:tags r:id="rId4"/>
            </p:custDataLst>
          </p:nvPr>
        </p:nvSpPr>
        <p:spPr>
          <a:xfrm>
            <a:off x="2695433" y="1932011"/>
            <a:ext cx="5124734" cy="368300"/>
          </a:xfrm>
          <a:prstGeom prst="rect">
            <a:avLst/>
          </a:prstGeom>
        </p:spPr>
        <p:txBody>
          <a:bodyPr wrap="square">
            <a:spAutoFit/>
          </a:bodyPr>
          <a:lstStyle/>
          <a:p>
            <a:r>
              <a:rPr lang="en-US" altLang="zh-CN" sz="1800" b="1" smtClean="0">
                <a:solidFill>
                  <a:srgbClr val="0070C0"/>
                </a:solidFill>
                <a:latin typeface="Times New Roman" pitchFamily="18" charset="0"/>
                <a:ea typeface="宋体" pitchFamily="2" charset="-122"/>
                <a:cs typeface="宋体" panose="02010600030101010101" pitchFamily="2" charset="-122"/>
              </a:rPr>
              <a:t>     </a:t>
            </a:r>
            <a:endParaRPr lang="zh-CN" altLang="en-US" sz="2100"/>
          </a:p>
        </p:txBody>
      </p:sp>
      <p:sp>
        <p:nvSpPr>
          <p:cNvPr id="7" name="矩形 6"/>
          <p:cNvSpPr/>
          <p:nvPr>
            <p:custDataLst>
              <p:tags r:id="rId5"/>
            </p:custDataLst>
          </p:nvPr>
        </p:nvSpPr>
        <p:spPr>
          <a:xfrm>
            <a:off x="3432411" y="1706603"/>
            <a:ext cx="5298743" cy="368300"/>
          </a:xfrm>
          <a:prstGeom prst="rect">
            <a:avLst/>
          </a:prstGeom>
        </p:spPr>
        <p:txBody>
          <a:bodyPr wrap="square">
            <a:spAutoFit/>
          </a:bodyPr>
          <a:lstStyle/>
          <a:p>
            <a:r>
              <a:rPr lang="en-US" altLang="zh-CN" sz="1800" smtClean="0"/>
              <a:t>      </a:t>
            </a:r>
          </a:p>
        </p:txBody>
      </p:sp>
      <p:sp>
        <p:nvSpPr>
          <p:cNvPr id="2049" name="Rectangle 1"/>
          <p:cNvSpPr>
            <a:spLocks noChangeArrowheads="1"/>
          </p:cNvSpPr>
          <p:nvPr>
            <p:custDataLst>
              <p:tags r:id="rId6"/>
            </p:custDataLst>
          </p:nvPr>
        </p:nvSpPr>
        <p:spPr bwMode="auto">
          <a:xfrm>
            <a:off x="70961" y="557768"/>
            <a:ext cx="9001601" cy="5960110"/>
          </a:xfrm>
          <a:prstGeom prst="rect">
            <a:avLst/>
          </a:prstGeom>
          <a:noFill/>
          <a:ln w="9525">
            <a:noFill/>
            <a:miter lim="800000"/>
          </a:ln>
          <a:effectLst/>
        </p:spPr>
        <p:txBody>
          <a:bodyPr vert="horz" wrap="square" lIns="68580" tIns="34290" rIns="68580" bIns="34290" numCol="1" anchor="ctr" anchorCtr="0" compatLnSpc="1">
            <a:spAutoFit/>
          </a:bodyPr>
          <a:lstStyle/>
          <a:p>
            <a:pPr eaLnBrk="1" latinLnBrk="0" hangingPunct="1">
              <a:lnSpc>
                <a:spcPct val="100000"/>
              </a:lnSpc>
            </a:pPr>
            <a:r>
              <a:rPr lang="zh-CN" altLang="en-US" sz="2700" smtClean="0">
                <a:latin typeface="楷体" panose="02010609060101010101" charset="-122"/>
                <a:ea typeface="楷体" panose="02010609060101010101" charset="-122"/>
              </a:rPr>
              <a:t>   </a:t>
            </a:r>
            <a:r>
              <a:rPr lang="zh-CN" altLang="zh-CN" sz="2800" smtClean="0">
                <a:latin typeface="黑体" panose="02010609060101010101" pitchFamily="2" charset="-122"/>
                <a:ea typeface="黑体" panose="02010609060101010101" pitchFamily="2" charset="-122"/>
              </a:rPr>
              <a:t>长子顷襄王</a:t>
            </a:r>
            <a:r>
              <a:rPr lang="zh-CN" altLang="zh-CN" sz="2800" smtClean="0">
                <a:solidFill>
                  <a:srgbClr val="FF0000"/>
                </a:solidFill>
                <a:latin typeface="黑体" panose="02010609060101010101" pitchFamily="2" charset="-122"/>
                <a:ea typeface="黑体" panose="02010609060101010101" pitchFamily="2" charset="-122"/>
              </a:rPr>
              <a:t>立</a:t>
            </a:r>
            <a:r>
              <a:rPr lang="zh-CN" altLang="zh-CN" sz="2800" smtClean="0">
                <a:latin typeface="黑体" panose="02010609060101010101" pitchFamily="2" charset="-122"/>
                <a:ea typeface="黑体" panose="02010609060101010101" pitchFamily="2" charset="-122"/>
              </a:rPr>
              <a:t>，</a:t>
            </a:r>
            <a:r>
              <a:rPr lang="zh-CN" altLang="zh-CN" sz="2800" smtClean="0">
                <a:solidFill>
                  <a:srgbClr val="FF0000"/>
                </a:solidFill>
                <a:latin typeface="黑体" panose="02010609060101010101" pitchFamily="2" charset="-122"/>
                <a:ea typeface="黑体" panose="02010609060101010101" pitchFamily="2" charset="-122"/>
              </a:rPr>
              <a:t>以</a:t>
            </a:r>
            <a:r>
              <a:rPr lang="zh-CN" altLang="zh-CN" sz="2800" smtClean="0">
                <a:latin typeface="黑体" panose="02010609060101010101" pitchFamily="2" charset="-122"/>
                <a:ea typeface="黑体" panose="02010609060101010101" pitchFamily="2" charset="-122"/>
              </a:rPr>
              <a:t>其弟子兰为令尹。</a:t>
            </a:r>
            <a:r>
              <a:rPr lang="zh-CN" altLang="zh-CN" sz="2800" smtClean="0">
                <a:solidFill>
                  <a:srgbClr val="7030A0"/>
                </a:solidFill>
                <a:latin typeface="黑体" panose="02010609060101010101" pitchFamily="2" charset="-122"/>
                <a:ea typeface="黑体" panose="02010609060101010101" pitchFamily="2" charset="-122"/>
              </a:rPr>
              <a:t>楚人既咎子兰以劝怀王入秦而不反也</a:t>
            </a:r>
            <a:r>
              <a:rPr lang="zh-CN" altLang="zh-CN" sz="2800" smtClean="0">
                <a:latin typeface="黑体" panose="02010609060101010101" pitchFamily="2" charset="-122"/>
                <a:ea typeface="黑体" panose="02010609060101010101" pitchFamily="2" charset="-122"/>
              </a:rPr>
              <a:t>。屈平既</a:t>
            </a:r>
            <a:r>
              <a:rPr lang="zh-CN" altLang="zh-CN" sz="2800" smtClean="0">
                <a:solidFill>
                  <a:srgbClr val="FF0000"/>
                </a:solidFill>
                <a:latin typeface="黑体" panose="02010609060101010101" pitchFamily="2" charset="-122"/>
                <a:ea typeface="黑体" panose="02010609060101010101" pitchFamily="2" charset="-122"/>
              </a:rPr>
              <a:t>嫉</a:t>
            </a:r>
            <a:r>
              <a:rPr lang="zh-CN" altLang="zh-CN" sz="2800" smtClean="0">
                <a:latin typeface="黑体" panose="02010609060101010101" pitchFamily="2" charset="-122"/>
                <a:ea typeface="黑体" panose="02010609060101010101" pitchFamily="2" charset="-122"/>
              </a:rPr>
              <a:t>之，</a:t>
            </a:r>
            <a:r>
              <a:rPr lang="zh-CN" altLang="zh-CN" sz="2800" smtClean="0">
                <a:solidFill>
                  <a:srgbClr val="FF0000"/>
                </a:solidFill>
                <a:latin typeface="黑体" panose="02010609060101010101" pitchFamily="2" charset="-122"/>
                <a:ea typeface="黑体" panose="02010609060101010101" pitchFamily="2" charset="-122"/>
              </a:rPr>
              <a:t>虽</a:t>
            </a:r>
            <a:r>
              <a:rPr lang="zh-CN" altLang="zh-CN" sz="2800" smtClean="0">
                <a:latin typeface="黑体" panose="02010609060101010101" pitchFamily="2" charset="-122"/>
                <a:ea typeface="黑体" panose="02010609060101010101" pitchFamily="2" charset="-122"/>
              </a:rPr>
              <a:t>放流，眷顾楚国，</a:t>
            </a:r>
            <a:r>
              <a:rPr lang="zh-CN" altLang="zh-CN" sz="2800" smtClean="0">
                <a:solidFill>
                  <a:srgbClr val="C00000"/>
                </a:solidFill>
                <a:latin typeface="黑体" panose="02010609060101010101" pitchFamily="2" charset="-122"/>
                <a:ea typeface="黑体" panose="02010609060101010101" pitchFamily="2" charset="-122"/>
              </a:rPr>
              <a:t>系心</a:t>
            </a:r>
            <a:r>
              <a:rPr lang="zh-CN" altLang="zh-CN" sz="2800" smtClean="0">
                <a:latin typeface="黑体" panose="02010609060101010101" pitchFamily="2" charset="-122"/>
                <a:ea typeface="黑体" panose="02010609060101010101" pitchFamily="2" charset="-122"/>
              </a:rPr>
              <a:t>怀王，不忘欲反。冀幸君之</a:t>
            </a:r>
            <a:r>
              <a:rPr lang="zh-CN" altLang="zh-CN" sz="2800" smtClean="0">
                <a:solidFill>
                  <a:srgbClr val="C00000"/>
                </a:solidFill>
                <a:latin typeface="黑体" panose="02010609060101010101" pitchFamily="2" charset="-122"/>
                <a:ea typeface="黑体" panose="02010609060101010101" pitchFamily="2" charset="-122"/>
              </a:rPr>
              <a:t>一</a:t>
            </a:r>
            <a:r>
              <a:rPr lang="zh-CN" altLang="zh-CN" sz="2800" smtClean="0">
                <a:latin typeface="黑体" panose="02010609060101010101" pitchFamily="2" charset="-122"/>
                <a:ea typeface="黑体" panose="02010609060101010101" pitchFamily="2" charset="-122"/>
              </a:rPr>
              <a:t>悟，俗之</a:t>
            </a:r>
            <a:r>
              <a:rPr lang="zh-CN" altLang="zh-CN" sz="2800" smtClean="0">
                <a:solidFill>
                  <a:srgbClr val="C00000"/>
                </a:solidFill>
                <a:latin typeface="黑体" panose="02010609060101010101" pitchFamily="2" charset="-122"/>
                <a:ea typeface="黑体" panose="02010609060101010101" pitchFamily="2" charset="-122"/>
              </a:rPr>
              <a:t>一</a:t>
            </a:r>
            <a:r>
              <a:rPr lang="zh-CN" altLang="zh-CN" sz="2800" smtClean="0">
                <a:latin typeface="黑体" panose="02010609060101010101" pitchFamily="2" charset="-122"/>
                <a:ea typeface="黑体" panose="02010609060101010101" pitchFamily="2" charset="-122"/>
              </a:rPr>
              <a:t>改也。其</a:t>
            </a:r>
            <a:r>
              <a:rPr lang="zh-CN" altLang="zh-CN" sz="2800" smtClean="0">
                <a:solidFill>
                  <a:srgbClr val="C00000"/>
                </a:solidFill>
                <a:latin typeface="黑体" panose="02010609060101010101" pitchFamily="2" charset="-122"/>
                <a:ea typeface="黑体" panose="02010609060101010101" pitchFamily="2" charset="-122"/>
              </a:rPr>
              <a:t>存</a:t>
            </a:r>
            <a:r>
              <a:rPr lang="zh-CN" altLang="zh-CN" sz="2800" smtClean="0">
                <a:latin typeface="黑体" panose="02010609060101010101" pitchFamily="2" charset="-122"/>
                <a:ea typeface="黑体" panose="02010609060101010101" pitchFamily="2" charset="-122"/>
              </a:rPr>
              <a:t>君兴国而欲反覆之，一篇之中，三致志焉。</a:t>
            </a:r>
          </a:p>
          <a:p>
            <a:pPr eaLnBrk="1" latinLnBrk="0" hangingPunct="1">
              <a:lnSpc>
                <a:spcPct val="100000"/>
              </a:lnSpc>
            </a:pPr>
            <a:endParaRPr lang="zh-CN" altLang="zh-CN" sz="2800" smtClean="0">
              <a:solidFill>
                <a:srgbClr val="7030A0"/>
              </a:solidFill>
              <a:latin typeface="黑体" panose="02010609060101010101" pitchFamily="2" charset="-122"/>
              <a:ea typeface="黑体" panose="02010609060101010101" pitchFamily="2" charset="-122"/>
              <a:sym typeface="+mn-ea"/>
            </a:endParaRPr>
          </a:p>
          <a:p>
            <a:pPr eaLnBrk="1" latinLnBrk="0" hangingPunct="1">
              <a:lnSpc>
                <a:spcPct val="100000"/>
              </a:lnSpc>
            </a:pPr>
            <a:endParaRPr lang="zh-CN" altLang="en-US" sz="2700" b="1">
              <a:latin typeface="楷体" panose="02010609060101010101" charset="-122"/>
              <a:ea typeface="楷体" panose="02010609060101010101" charset="-122"/>
              <a:cs typeface="楷体" panose="02010609060101010101" charset="-122"/>
            </a:endParaRPr>
          </a:p>
          <a:p>
            <a:pPr>
              <a:lnSpc>
                <a:spcPct val="80000"/>
              </a:lnSpc>
            </a:pPr>
            <a:endParaRPr lang="zh-CN" altLang="zh-CN" sz="2700">
              <a:latin typeface="楷体" panose="02010609060101010101" charset="-122"/>
              <a:ea typeface="楷体" panose="02010609060101010101" charset="-122"/>
            </a:endParaRPr>
          </a:p>
          <a:p>
            <a:pPr>
              <a:lnSpc>
                <a:spcPct val="80000"/>
              </a:lnSpc>
            </a:pPr>
            <a:r>
              <a:rPr lang="zh-CN" altLang="en-US" sz="2700" b="1">
                <a:solidFill>
                  <a:srgbClr val="0000CC"/>
                </a:solidFill>
                <a:latin typeface="楷体" panose="02010609060101010101" charset="-122"/>
                <a:ea typeface="楷体" panose="02010609060101010101" charset="-122"/>
                <a:cs typeface="楷体" panose="02010609060101010101" charset="-122"/>
                <a:sym typeface="+mn-ea"/>
              </a:rPr>
              <a:t>    </a:t>
            </a:r>
          </a:p>
          <a:p>
            <a:pPr>
              <a:lnSpc>
                <a:spcPct val="80000"/>
              </a:lnSpc>
            </a:pPr>
            <a:endParaRPr lang="zh-CN" altLang="en-US" sz="2700" b="1">
              <a:solidFill>
                <a:srgbClr val="0000CC"/>
              </a:solidFill>
              <a:latin typeface="楷体" panose="02010609060101010101" charset="-122"/>
              <a:ea typeface="楷体" panose="02010609060101010101" charset="-122"/>
              <a:cs typeface="楷体" panose="02010609060101010101" charset="-122"/>
              <a:sym typeface="+mn-ea"/>
            </a:endParaRPr>
          </a:p>
          <a:p>
            <a:pPr>
              <a:lnSpc>
                <a:spcPct val="80000"/>
              </a:lnSpc>
            </a:pPr>
            <a:endParaRPr lang="zh-CN" altLang="en-US" sz="2700" b="1">
              <a:solidFill>
                <a:srgbClr val="0000CC"/>
              </a:solidFill>
              <a:latin typeface="楷体" panose="02010609060101010101" charset="-122"/>
              <a:ea typeface="楷体" panose="02010609060101010101" charset="-122"/>
              <a:cs typeface="楷体" panose="02010609060101010101" charset="-122"/>
              <a:sym typeface="+mn-ea"/>
            </a:endParaRPr>
          </a:p>
          <a:p>
            <a:pPr>
              <a:lnSpc>
                <a:spcPct val="80000"/>
              </a:lnSpc>
            </a:pPr>
            <a:r>
              <a:rPr lang="zh-CN" altLang="en-US" sz="2700" b="1">
                <a:solidFill>
                  <a:schemeClr val="tx1"/>
                </a:solidFill>
                <a:latin typeface="楷体" panose="02010609060101010101" charset="-122"/>
                <a:ea typeface="楷体" panose="02010609060101010101" charset="-122"/>
                <a:cs typeface="楷体" panose="02010609060101010101" charset="-122"/>
                <a:sym typeface="+mn-ea"/>
              </a:rPr>
              <a:t>怀王的长子顷襄王</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继位</a:t>
            </a:r>
            <a:r>
              <a:rPr lang="en-US" altLang="zh-CN" sz="2700" b="1">
                <a:solidFill>
                  <a:schemeClr val="tx1"/>
                </a:solidFill>
                <a:latin typeface="楷体" panose="02010609060101010101" charset="-122"/>
                <a:ea typeface="楷体" panose="02010609060101010101" charset="-122"/>
                <a:cs typeface="楷体" panose="02010609060101010101" charset="-122"/>
                <a:sym typeface="+mn-ea"/>
              </a:rPr>
              <a:t>,</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用</a:t>
            </a:r>
            <a:r>
              <a:rPr lang="zh-CN" altLang="en-US" sz="2700" b="1">
                <a:solidFill>
                  <a:schemeClr val="tx1"/>
                </a:solidFill>
                <a:latin typeface="楷体" panose="02010609060101010101" charset="-122"/>
                <a:ea typeface="楷体" panose="02010609060101010101" charset="-122"/>
                <a:cs typeface="楷体" panose="02010609060101010101" charset="-122"/>
                <a:sym typeface="+mn-ea"/>
              </a:rPr>
              <a:t>他的弟弟子兰做令尹。楚国人</a:t>
            </a:r>
            <a:r>
              <a:rPr lang="zh-CN" altLang="en-US" sz="2700" b="1">
                <a:latin typeface="楷体" panose="02010609060101010101" charset="-122"/>
                <a:ea typeface="楷体" panose="02010609060101010101" charset="-122"/>
                <a:cs typeface="楷体" panose="02010609060101010101" charset="-122"/>
                <a:sym typeface="+mn-ea"/>
              </a:rPr>
              <a:t>因为他劝说怀王到秦国去却没有</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返回而抱怨</a:t>
            </a:r>
            <a:r>
              <a:rPr lang="zh-CN" altLang="en-US" sz="2700" b="1">
                <a:latin typeface="楷体" panose="02010609060101010101" charset="-122"/>
                <a:ea typeface="楷体" panose="02010609060101010101" charset="-122"/>
                <a:cs typeface="楷体" panose="02010609060101010101" charset="-122"/>
                <a:sym typeface="+mn-ea"/>
              </a:rPr>
              <a:t>子兰；屈原虽</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痛恨</a:t>
            </a:r>
            <a:r>
              <a:rPr lang="zh-CN" altLang="en-US" sz="2700" b="1">
                <a:latin typeface="楷体" panose="02010609060101010101" charset="-122"/>
                <a:ea typeface="楷体" panose="02010609060101010101" charset="-122"/>
                <a:cs typeface="楷体" panose="02010609060101010101" charset="-122"/>
                <a:sym typeface="+mn-ea"/>
              </a:rPr>
              <a:t>子兰，但</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即使</a:t>
            </a:r>
            <a:r>
              <a:rPr lang="zh-CN" altLang="en-US" sz="2700" b="1">
                <a:latin typeface="楷体" panose="02010609060101010101" charset="-122"/>
                <a:ea typeface="楷体" panose="02010609060101010101" charset="-122"/>
                <a:cs typeface="楷体" panose="02010609060101010101" charset="-122"/>
                <a:sym typeface="+mn-ea"/>
              </a:rPr>
              <a:t>被流放，也眷恋楚国，关心怀王，不忘祖国想</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返</a:t>
            </a:r>
            <a:r>
              <a:rPr lang="zh-CN" altLang="en-US" sz="2700" b="1">
                <a:latin typeface="楷体" panose="02010609060101010101" charset="-122"/>
                <a:ea typeface="楷体" panose="02010609060101010101" charset="-122"/>
                <a:cs typeface="楷体" panose="02010609060101010101" charset="-122"/>
                <a:sym typeface="+mn-ea"/>
              </a:rPr>
              <a:t>朝中，</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希望</a:t>
            </a:r>
            <a:r>
              <a:rPr lang="zh-CN" altLang="en-US" sz="2700" b="1">
                <a:latin typeface="楷体" panose="02010609060101010101" charset="-122"/>
                <a:ea typeface="楷体" panose="02010609060101010101" charset="-122"/>
                <a:cs typeface="楷体" panose="02010609060101010101" charset="-122"/>
                <a:sym typeface="+mn-ea"/>
              </a:rPr>
              <a:t>君王能彻底觉悟，楚国坏的习俗能全部改变。他</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思念</a:t>
            </a:r>
            <a:r>
              <a:rPr lang="zh-CN" altLang="en-US" sz="2700" b="1">
                <a:latin typeface="楷体" panose="02010609060101010101" charset="-122"/>
                <a:ea typeface="楷体" panose="02010609060101010101" charset="-122"/>
                <a:cs typeface="楷体" panose="02010609060101010101" charset="-122"/>
                <a:sym typeface="+mn-ea"/>
              </a:rPr>
              <a:t>君王振兴国家想</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使楚国回归富强局面</a:t>
            </a:r>
            <a:r>
              <a:rPr lang="zh-CN" altLang="en-US" sz="2700" b="1">
                <a:latin typeface="楷体" panose="02010609060101010101" charset="-122"/>
                <a:ea typeface="楷体" panose="02010609060101010101" charset="-122"/>
                <a:cs typeface="楷体" panose="02010609060101010101" charset="-122"/>
                <a:sym typeface="+mn-ea"/>
              </a:rPr>
              <a:t>，在（《离骚》）一篇作品里再三</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表达</a:t>
            </a:r>
            <a:r>
              <a:rPr lang="zh-CN" altLang="en-US" sz="2700" b="1">
                <a:latin typeface="楷体" panose="02010609060101010101" charset="-122"/>
                <a:ea typeface="楷体" panose="02010609060101010101" charset="-122"/>
                <a:cs typeface="楷体" panose="02010609060101010101" charset="-122"/>
                <a:sym typeface="+mn-ea"/>
              </a:rPr>
              <a:t>这种</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意愿</a:t>
            </a:r>
            <a:r>
              <a:rPr lang="zh-CN" altLang="en-US" sz="2700" b="1">
                <a:latin typeface="楷体" panose="02010609060101010101" charset="-122"/>
                <a:ea typeface="楷体" panose="02010609060101010101" charset="-122"/>
                <a:cs typeface="楷体" panose="02010609060101010101" charset="-122"/>
                <a:sym typeface="+mn-ea"/>
              </a:rPr>
              <a:t>。</a:t>
            </a:r>
            <a:endParaRPr lang="zh-CN" altLang="en-US" sz="2700" b="1">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7"/>
            </p:custDataLst>
          </p:nvPr>
        </p:nvSpPr>
        <p:spPr>
          <a:xfrm>
            <a:off x="365125" y="2459990"/>
            <a:ext cx="8319135" cy="1568450"/>
          </a:xfrm>
          <a:prstGeom prst="rect">
            <a:avLst/>
          </a:prstGeom>
          <a:solidFill>
            <a:srgbClr val="FFFF00"/>
          </a:solidFill>
        </p:spPr>
        <p:txBody>
          <a:bodyPr wrap="square" rtlCol="0" anchor="t">
            <a:spAutoFit/>
          </a:bodyPr>
          <a:lstStyle/>
          <a:p>
            <a:pPr eaLnBrk="1" latinLnBrk="0" hangingPunct="1">
              <a:lnSpc>
                <a:spcPct val="100000"/>
              </a:lnSpc>
            </a:pPr>
            <a:r>
              <a:rPr lang="zh-CN" altLang="zh-CN" sz="2400" smtClean="0">
                <a:solidFill>
                  <a:srgbClr val="C00000"/>
                </a:solidFill>
                <a:latin typeface="黑体" panose="02010609060101010101" pitchFamily="2" charset="-122"/>
                <a:ea typeface="黑体" panose="02010609060101010101" pitchFamily="2" charset="-122"/>
                <a:sym typeface="+mn-ea"/>
              </a:rPr>
              <a:t>状语后置，楚人以劝怀王入秦而不反也既咎子兰</a:t>
            </a:r>
          </a:p>
          <a:p>
            <a:pPr eaLnBrk="1" latinLnBrk="0" hangingPunct="1">
              <a:lnSpc>
                <a:spcPct val="100000"/>
              </a:lnSpc>
            </a:pPr>
            <a:r>
              <a:rPr lang="zh-CN" altLang="zh-CN" sz="2400" smtClean="0">
                <a:solidFill>
                  <a:srgbClr val="C00000"/>
                </a:solidFill>
                <a:latin typeface="黑体" panose="02010609060101010101" pitchFamily="2" charset="-122"/>
                <a:ea typeface="黑体" panose="02010609060101010101" pitchFamily="2" charset="-122"/>
                <a:sym typeface="+mn-ea"/>
              </a:rPr>
              <a:t>系心：挂心</a:t>
            </a:r>
          </a:p>
          <a:p>
            <a:pPr eaLnBrk="1" latinLnBrk="0" hangingPunct="1">
              <a:lnSpc>
                <a:spcPct val="100000"/>
              </a:lnSpc>
            </a:pPr>
            <a:r>
              <a:rPr lang="zh-CN" altLang="zh-CN" sz="2400" smtClean="0">
                <a:solidFill>
                  <a:srgbClr val="C00000"/>
                </a:solidFill>
                <a:latin typeface="黑体" panose="02010609060101010101" pitchFamily="2" charset="-122"/>
                <a:ea typeface="黑体" panose="02010609060101010101" pitchFamily="2" charset="-122"/>
                <a:sym typeface="+mn-ea"/>
              </a:rPr>
              <a:t>一：都  一概     </a:t>
            </a:r>
            <a:r>
              <a:rPr lang="en-US" altLang="zh-CN" sz="2400" smtClean="0">
                <a:solidFill>
                  <a:srgbClr val="C00000"/>
                </a:solidFill>
                <a:latin typeface="黑体" panose="02010609060101010101" pitchFamily="2" charset="-122"/>
                <a:ea typeface="黑体" panose="02010609060101010101" pitchFamily="2" charset="-122"/>
                <a:sym typeface="+mn-ea"/>
              </a:rPr>
              <a:t>“</a:t>
            </a:r>
            <a:r>
              <a:rPr lang="zh-CN" altLang="en-US" sz="2400" smtClean="0">
                <a:solidFill>
                  <a:srgbClr val="C00000"/>
                </a:solidFill>
                <a:latin typeface="黑体" panose="02010609060101010101" pitchFamily="2" charset="-122"/>
                <a:ea typeface="黑体" panose="02010609060101010101" pitchFamily="2" charset="-122"/>
                <a:sym typeface="+mn-ea"/>
              </a:rPr>
              <a:t>一如既往</a:t>
            </a:r>
            <a:r>
              <a:rPr lang="en-US" altLang="zh-CN" sz="2400" smtClean="0">
                <a:solidFill>
                  <a:srgbClr val="C00000"/>
                </a:solidFill>
                <a:latin typeface="黑体" panose="02010609060101010101" pitchFamily="2" charset="-122"/>
                <a:ea typeface="黑体" panose="02010609060101010101" pitchFamily="2" charset="-122"/>
                <a:sym typeface="+mn-ea"/>
              </a:rPr>
              <a:t>”</a:t>
            </a:r>
          </a:p>
          <a:p>
            <a:pPr eaLnBrk="1" latinLnBrk="0" hangingPunct="1">
              <a:lnSpc>
                <a:spcPct val="100000"/>
              </a:lnSpc>
            </a:pPr>
            <a:endParaRPr lang="zh-CN" altLang="zh-CN" sz="2400" smtClean="0">
              <a:solidFill>
                <a:srgbClr val="C00000"/>
              </a:solidFill>
              <a:latin typeface="黑体" panose="02010609060101010101" pitchFamily="2" charset="-122"/>
              <a:ea typeface="黑体" panose="0201060906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9">
                                            <p:txEl>
                                              <p:pRg st="4" end="4"/>
                                            </p:txEl>
                                          </p:spTgt>
                                        </p:tgtEl>
                                        <p:attrNameLst>
                                          <p:attrName>style.visibility</p:attrName>
                                        </p:attrNameLst>
                                      </p:cBhvr>
                                      <p:to>
                                        <p:strVal val="visible"/>
                                      </p:to>
                                    </p:set>
                                    <p:anim calcmode="lin" valueType="num">
                                      <p:cBhvr additive="base">
                                        <p:cTn id="7" dur="500" fill="hold"/>
                                        <p:tgtEl>
                                          <p:spTgt spid="2049">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049">
                                            <p:txEl>
                                              <p:pRg st="7" end="7"/>
                                            </p:txEl>
                                          </p:spTgt>
                                        </p:tgtEl>
                                        <p:attrNameLst>
                                          <p:attrName>style.visibility</p:attrName>
                                        </p:attrNameLst>
                                      </p:cBhvr>
                                      <p:to>
                                        <p:strVal val="visible"/>
                                      </p:to>
                                    </p:set>
                                    <p:anim calcmode="lin" valueType="num">
                                      <p:cBhvr additive="base">
                                        <p:cTn id="14" dur="500" fill="hold"/>
                                        <p:tgtEl>
                                          <p:spTgt spid="2049">
                                            <p:txEl>
                                              <p:pRg st="7" end="7"/>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04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53181" y="159703"/>
            <a:ext cx="8849678" cy="1960245"/>
          </a:xfrm>
          <a:prstGeom prst="rect">
            <a:avLst/>
          </a:prstGeom>
          <a:noFill/>
        </p:spPr>
        <p:txBody>
          <a:bodyPr wrap="square" rtlCol="0" anchor="t">
            <a:spAutoFit/>
          </a:bodyPr>
          <a:lstStyle/>
          <a:p>
            <a:pPr>
              <a:lnSpc>
                <a:spcPct val="90000"/>
              </a:lnSpc>
            </a:pPr>
            <a:r>
              <a:rPr lang="zh-CN" altLang="en-US" sz="2700">
                <a:latin typeface="黑体" panose="02010609060101010101" pitchFamily="2" charset="-122"/>
                <a:ea typeface="黑体" panose="02010609060101010101" pitchFamily="2" charset="-122"/>
                <a:cs typeface="黑体" panose="02010609060101010101" pitchFamily="2" charset="-122"/>
              </a:rPr>
              <a:t>然终无可奈何，故不可以</a:t>
            </a:r>
            <a:r>
              <a:rPr lang="zh-CN" altLang="en-US" sz="2700">
                <a:solidFill>
                  <a:srgbClr val="C00000"/>
                </a:solidFill>
                <a:latin typeface="黑体" panose="02010609060101010101" pitchFamily="2" charset="-122"/>
                <a:ea typeface="黑体" panose="02010609060101010101" pitchFamily="2" charset="-122"/>
                <a:cs typeface="黑体" panose="02010609060101010101" pitchFamily="2" charset="-122"/>
              </a:rPr>
              <a:t>反</a:t>
            </a:r>
            <a:r>
              <a:rPr lang="zh-CN" altLang="en-US" sz="2700">
                <a:latin typeface="黑体" panose="02010609060101010101" pitchFamily="2" charset="-122"/>
                <a:ea typeface="黑体" panose="02010609060101010101" pitchFamily="2" charset="-122"/>
                <a:cs typeface="黑体" panose="02010609060101010101" pitchFamily="2" charset="-122"/>
              </a:rPr>
              <a:t>。卒以此见怀王之终不悟也。人君</a:t>
            </a:r>
            <a:r>
              <a:rPr lang="zh-CN" altLang="en-US" sz="2700">
                <a:solidFill>
                  <a:srgbClr val="C00000"/>
                </a:solidFill>
                <a:latin typeface="黑体" panose="02010609060101010101" pitchFamily="2" charset="-122"/>
                <a:ea typeface="黑体" panose="02010609060101010101" pitchFamily="2" charset="-122"/>
                <a:cs typeface="黑体" panose="02010609060101010101" pitchFamily="2" charset="-122"/>
              </a:rPr>
              <a:t>无</a:t>
            </a:r>
            <a:r>
              <a:rPr lang="zh-CN" altLang="en-US" sz="2700">
                <a:latin typeface="黑体" panose="02010609060101010101" pitchFamily="2" charset="-122"/>
                <a:ea typeface="黑体" panose="02010609060101010101" pitchFamily="2" charset="-122"/>
                <a:cs typeface="黑体" panose="02010609060101010101" pitchFamily="2" charset="-122"/>
              </a:rPr>
              <a:t>愚智贤不肖，</a:t>
            </a:r>
            <a:r>
              <a:rPr lang="zh-CN" altLang="en-US" sz="2700">
                <a:solidFill>
                  <a:srgbClr val="7030A0"/>
                </a:solidFill>
                <a:latin typeface="黑体" panose="02010609060101010101" pitchFamily="2" charset="-122"/>
                <a:ea typeface="黑体" panose="02010609060101010101" pitchFamily="2" charset="-122"/>
                <a:cs typeface="黑体" panose="02010609060101010101" pitchFamily="2" charset="-122"/>
              </a:rPr>
              <a:t>莫不欲求忠以自为，举贤以自佐</a:t>
            </a:r>
            <a:r>
              <a:rPr lang="zh-CN" altLang="en-US" sz="2700">
                <a:latin typeface="黑体" panose="02010609060101010101" pitchFamily="2" charset="-122"/>
                <a:ea typeface="黑体" panose="02010609060101010101" pitchFamily="2" charset="-122"/>
                <a:cs typeface="黑体" panose="02010609060101010101" pitchFamily="2" charset="-122"/>
              </a:rPr>
              <a:t>。然亡国破家</a:t>
            </a:r>
            <a:r>
              <a:rPr lang="zh-CN" altLang="en-US" sz="2700">
                <a:solidFill>
                  <a:srgbClr val="C00000"/>
                </a:solidFill>
                <a:latin typeface="黑体" panose="02010609060101010101" pitchFamily="2" charset="-122"/>
                <a:ea typeface="黑体" panose="02010609060101010101" pitchFamily="2" charset="-122"/>
                <a:cs typeface="黑体" panose="02010609060101010101" pitchFamily="2" charset="-122"/>
              </a:rPr>
              <a:t>相随属</a:t>
            </a:r>
            <a:r>
              <a:rPr lang="zh-CN" altLang="en-US" sz="2700">
                <a:latin typeface="黑体" panose="02010609060101010101" pitchFamily="2" charset="-122"/>
                <a:ea typeface="黑体" panose="02010609060101010101" pitchFamily="2" charset="-122"/>
                <a:cs typeface="黑体" panose="02010609060101010101" pitchFamily="2" charset="-122"/>
              </a:rPr>
              <a:t>，而</a:t>
            </a:r>
            <a:r>
              <a:rPr lang="zh-CN" altLang="en-US" sz="2700">
                <a:solidFill>
                  <a:srgbClr val="C00000"/>
                </a:solidFill>
                <a:latin typeface="黑体" panose="02010609060101010101" pitchFamily="2" charset="-122"/>
                <a:ea typeface="黑体" panose="02010609060101010101" pitchFamily="2" charset="-122"/>
                <a:cs typeface="黑体" panose="02010609060101010101" pitchFamily="2" charset="-122"/>
              </a:rPr>
              <a:t>圣</a:t>
            </a:r>
            <a:r>
              <a:rPr lang="zh-CN" altLang="en-US" sz="2700">
                <a:latin typeface="黑体" panose="02010609060101010101" pitchFamily="2" charset="-122"/>
                <a:ea typeface="黑体" panose="02010609060101010101" pitchFamily="2" charset="-122"/>
                <a:cs typeface="黑体" panose="02010609060101010101" pitchFamily="2" charset="-122"/>
              </a:rPr>
              <a:t>君</a:t>
            </a:r>
            <a:r>
              <a:rPr lang="zh-CN" altLang="en-US" sz="2700">
                <a:solidFill>
                  <a:srgbClr val="C00000"/>
                </a:solidFill>
                <a:latin typeface="黑体" panose="02010609060101010101" pitchFamily="2" charset="-122"/>
                <a:ea typeface="黑体" panose="02010609060101010101" pitchFamily="2" charset="-122"/>
                <a:cs typeface="黑体" panose="02010609060101010101" pitchFamily="2" charset="-122"/>
              </a:rPr>
              <a:t>治</a:t>
            </a:r>
            <a:r>
              <a:rPr lang="zh-CN" altLang="en-US" sz="2700">
                <a:latin typeface="黑体" panose="02010609060101010101" pitchFamily="2" charset="-122"/>
                <a:ea typeface="黑体" panose="02010609060101010101" pitchFamily="2" charset="-122"/>
                <a:cs typeface="黑体" panose="02010609060101010101" pitchFamily="2" charset="-122"/>
              </a:rPr>
              <a:t>国</a:t>
            </a:r>
            <a:r>
              <a:rPr lang="zh-CN" altLang="en-US" sz="2700">
                <a:solidFill>
                  <a:srgbClr val="C00000"/>
                </a:solidFill>
                <a:latin typeface="黑体" panose="02010609060101010101" pitchFamily="2" charset="-122"/>
                <a:ea typeface="黑体" panose="02010609060101010101" pitchFamily="2" charset="-122"/>
                <a:cs typeface="黑体" panose="02010609060101010101" pitchFamily="2" charset="-122"/>
              </a:rPr>
              <a:t>累世</a:t>
            </a:r>
            <a:r>
              <a:rPr lang="zh-CN" altLang="en-US" sz="2700">
                <a:latin typeface="黑体" panose="02010609060101010101" pitchFamily="2" charset="-122"/>
                <a:ea typeface="黑体" panose="02010609060101010101" pitchFamily="2" charset="-122"/>
                <a:cs typeface="黑体" panose="02010609060101010101" pitchFamily="2" charset="-122"/>
              </a:rPr>
              <a:t>而不见者，其所谓忠者不忠，而所谓贤者不贤也。</a:t>
            </a:r>
          </a:p>
          <a:p>
            <a:pPr>
              <a:lnSpc>
                <a:spcPct val="90000"/>
              </a:lnSpc>
            </a:pPr>
            <a:endParaRPr lang="zh-CN" altLang="en-US" sz="2700">
              <a:solidFill>
                <a:srgbClr val="7030A0"/>
              </a:solidFill>
              <a:latin typeface="黑体" panose="02010609060101010101" pitchFamily="2" charset="-122"/>
              <a:ea typeface="黑体" panose="02010609060101010101" pitchFamily="2" charset="-122"/>
              <a:cs typeface="黑体" panose="02010609060101010101" pitchFamily="2" charset="-122"/>
            </a:endParaRPr>
          </a:p>
        </p:txBody>
      </p:sp>
      <p:sp>
        <p:nvSpPr>
          <p:cNvPr id="13315" name="文本框 13314"/>
          <p:cNvSpPr txBox="1"/>
          <p:nvPr>
            <p:custDataLst>
              <p:tags r:id="rId4"/>
            </p:custDataLst>
          </p:nvPr>
        </p:nvSpPr>
        <p:spPr>
          <a:xfrm>
            <a:off x="147161" y="3494246"/>
            <a:ext cx="8996839" cy="2334260"/>
          </a:xfrm>
          <a:prstGeom prst="rect">
            <a:avLst/>
          </a:prstGeom>
          <a:noFill/>
          <a:ln w="9525">
            <a:noFill/>
          </a:ln>
        </p:spPr>
        <p:txBody>
          <a:bodyPr wrap="square">
            <a:spAutoFit/>
          </a:bodyPr>
          <a:lstStyle/>
          <a:p>
            <a:pPr fontAlgn="auto">
              <a:lnSpc>
                <a:spcPct val="90000"/>
              </a:lnSpc>
              <a:spcBef>
                <a:spcPct val="0"/>
              </a:spcBef>
            </a:pPr>
            <a:r>
              <a:rPr lang="zh-CN" altLang="en-US" sz="2700" b="1">
                <a:solidFill>
                  <a:schemeClr val="tx1"/>
                </a:solidFill>
                <a:latin typeface="楷体" panose="02010609060101010101" charset="-122"/>
                <a:ea typeface="楷体" panose="02010609060101010101" charset="-122"/>
                <a:cs typeface="楷体" panose="02010609060101010101" charset="-122"/>
                <a:sym typeface="隶书" panose="02010509060101010101" pitchFamily="49" charset="-122"/>
              </a:rPr>
              <a:t>然而终无济于事，所以不能返回朝中，</a:t>
            </a:r>
            <a:r>
              <a:rPr lang="zh-CN" altLang="en-US" sz="2700" b="1">
                <a:solidFill>
                  <a:srgbClr val="FF0000"/>
                </a:solidFill>
                <a:latin typeface="楷体" panose="02010609060101010101" charset="-122"/>
                <a:ea typeface="楷体" panose="02010609060101010101" charset="-122"/>
                <a:cs typeface="楷体" panose="02010609060101010101" charset="-122"/>
                <a:sym typeface="隶书" panose="02010509060101010101" pitchFamily="49" charset="-122"/>
              </a:rPr>
              <a:t>最终</a:t>
            </a:r>
            <a:r>
              <a:rPr lang="zh-CN" altLang="en-US" sz="2700" b="1">
                <a:latin typeface="楷体" panose="02010609060101010101" charset="-122"/>
                <a:ea typeface="楷体" panose="02010609060101010101" charset="-122"/>
                <a:cs typeface="楷体" panose="02010609060101010101" charset="-122"/>
                <a:sym typeface="隶书" panose="02010509060101010101" pitchFamily="49" charset="-122"/>
              </a:rPr>
              <a:t>从这些事情看出怀王始终没有醒悟。一国之君</a:t>
            </a:r>
            <a:r>
              <a:rPr lang="zh-CN" altLang="en-US" sz="2700" b="1">
                <a:solidFill>
                  <a:srgbClr val="FF0000"/>
                </a:solidFill>
                <a:latin typeface="楷体" panose="02010609060101010101" charset="-122"/>
                <a:ea typeface="楷体" panose="02010609060101010101" charset="-122"/>
                <a:cs typeface="楷体" panose="02010609060101010101" charset="-122"/>
                <a:sym typeface="隶书" panose="02010509060101010101" pitchFamily="49" charset="-122"/>
              </a:rPr>
              <a:t>无论</a:t>
            </a:r>
            <a:r>
              <a:rPr lang="zh-CN" altLang="en-US" sz="2700" b="1">
                <a:latin typeface="楷体" panose="02010609060101010101" charset="-122"/>
                <a:ea typeface="楷体" panose="02010609060101010101" charset="-122"/>
                <a:cs typeface="楷体" panose="02010609060101010101" charset="-122"/>
                <a:sym typeface="隶书" panose="02010509060101010101" pitchFamily="49" charset="-122"/>
              </a:rPr>
              <a:t>愚昧还是聪明，贤能还是不贤能，没有不想用忠臣来</a:t>
            </a:r>
            <a:r>
              <a:rPr lang="zh-CN" altLang="en-US" sz="2700" b="1">
                <a:solidFill>
                  <a:srgbClr val="FF0000"/>
                </a:solidFill>
                <a:latin typeface="楷体" panose="02010609060101010101" charset="-122"/>
                <a:ea typeface="楷体" panose="02010609060101010101" charset="-122"/>
                <a:cs typeface="楷体" panose="02010609060101010101" charset="-122"/>
                <a:sym typeface="隶书" panose="02010509060101010101" pitchFamily="49" charset="-122"/>
              </a:rPr>
              <a:t>帮助自己</a:t>
            </a:r>
            <a:r>
              <a:rPr lang="zh-CN" altLang="en-US" sz="2700" b="1">
                <a:latin typeface="楷体" panose="02010609060101010101" charset="-122"/>
                <a:ea typeface="楷体" panose="02010609060101010101" charset="-122"/>
                <a:cs typeface="楷体" panose="02010609060101010101" charset="-122"/>
                <a:sym typeface="隶书" panose="02010509060101010101" pitchFamily="49" charset="-122"/>
              </a:rPr>
              <a:t>，选拔贤才来</a:t>
            </a:r>
            <a:r>
              <a:rPr lang="zh-CN" altLang="en-US" sz="2700" b="1">
                <a:solidFill>
                  <a:srgbClr val="FF0000"/>
                </a:solidFill>
                <a:latin typeface="楷体" panose="02010609060101010101" charset="-122"/>
                <a:ea typeface="楷体" panose="02010609060101010101" charset="-122"/>
                <a:cs typeface="楷体" panose="02010609060101010101" charset="-122"/>
                <a:sym typeface="隶书" panose="02010509060101010101" pitchFamily="49" charset="-122"/>
              </a:rPr>
              <a:t>辅佐自己</a:t>
            </a:r>
            <a:r>
              <a:rPr lang="zh-CN" altLang="en-US" sz="2700" b="1">
                <a:latin typeface="楷体" panose="02010609060101010101" charset="-122"/>
                <a:ea typeface="楷体" panose="02010609060101010101" charset="-122"/>
                <a:cs typeface="楷体" panose="02010609060101010101" charset="-122"/>
                <a:sym typeface="隶书" panose="02010509060101010101" pitchFamily="49" charset="-122"/>
              </a:rPr>
              <a:t>；然而国破家亡的事情却</a:t>
            </a:r>
            <a:r>
              <a:rPr lang="zh-CN" altLang="en-US" sz="2700" b="1">
                <a:solidFill>
                  <a:srgbClr val="FF0000"/>
                </a:solidFill>
                <a:latin typeface="楷体" panose="02010609060101010101" charset="-122"/>
                <a:ea typeface="楷体" panose="02010609060101010101" charset="-122"/>
                <a:cs typeface="楷体" panose="02010609060101010101" charset="-122"/>
                <a:sym typeface="隶书" panose="02010509060101010101" pitchFamily="49" charset="-122"/>
              </a:rPr>
              <a:t>接连出现</a:t>
            </a:r>
            <a:r>
              <a:rPr lang="zh-CN" altLang="en-US" sz="2700" b="1">
                <a:latin typeface="楷体" panose="02010609060101010101" charset="-122"/>
                <a:ea typeface="楷体" panose="02010609060101010101" charset="-122"/>
                <a:cs typeface="楷体" panose="02010609060101010101" charset="-122"/>
                <a:sym typeface="隶书" panose="02010509060101010101" pitchFamily="49" charset="-122"/>
              </a:rPr>
              <a:t>，圣明的君主和兴盛的国家历经好几个朝代也难以见到，是因为人君认为是忠臣的人并不忠诚，认为是贤臣的人并不贤明啊。</a:t>
            </a:r>
          </a:p>
        </p:txBody>
      </p:sp>
      <p:sp>
        <p:nvSpPr>
          <p:cNvPr id="7" name="文本框 6"/>
          <p:cNvSpPr txBox="1"/>
          <p:nvPr>
            <p:custDataLst>
              <p:tags r:id="rId5"/>
            </p:custDataLst>
          </p:nvPr>
        </p:nvSpPr>
        <p:spPr>
          <a:xfrm>
            <a:off x="447993" y="2120106"/>
            <a:ext cx="6952298" cy="922020"/>
          </a:xfrm>
          <a:prstGeom prst="rect">
            <a:avLst/>
          </a:prstGeom>
          <a:solidFill>
            <a:schemeClr val="tx1">
              <a:lumMod val="20000"/>
              <a:lumOff val="80000"/>
            </a:schemeClr>
          </a:solidFill>
        </p:spPr>
        <p:txBody>
          <a:bodyPr wrap="square" rtlCol="0">
            <a:spAutoFit/>
          </a:bodyPr>
          <a:lstStyle/>
          <a:p>
            <a:r>
              <a:rPr lang="zh-CN" altLang="en-US" sz="2700">
                <a:solidFill>
                  <a:srgbClr val="0033CC"/>
                </a:solidFill>
                <a:latin typeface="微软雅黑" panose="020b0503020204020204" charset="-122"/>
                <a:ea typeface="微软雅黑" charset="-122"/>
                <a:sym typeface="+mn-ea"/>
              </a:rPr>
              <a:t>忠：形容词作名词，忠诚之人</a:t>
            </a:r>
            <a:endParaRPr lang="zh-CN" altLang="en-US" sz="2700" b="1">
              <a:solidFill>
                <a:srgbClr val="002060"/>
              </a:solidFill>
              <a:latin typeface="微软雅黑" panose="020b0503020204020204" charset="-122"/>
              <a:ea typeface="微软雅黑" charset="-122"/>
              <a:cs typeface="微软雅黑" panose="020b0503020204020204" charset="-122"/>
              <a:sym typeface="+mn-ea"/>
            </a:endParaRPr>
          </a:p>
          <a:p>
            <a:r>
              <a:rPr lang="zh-CN" altLang="en-US" sz="2700">
                <a:solidFill>
                  <a:srgbClr val="7030A0"/>
                </a:solidFill>
                <a:latin typeface="黑体" panose="02010609060101010101" pitchFamily="2" charset="-122"/>
                <a:ea typeface="黑体" panose="02010609060101010101" pitchFamily="2" charset="-122"/>
                <a:cs typeface="黑体" panose="02010609060101010101" pitchFamily="2" charset="-122"/>
              </a:rPr>
              <a:t>宾语前置，莫不欲求忠以为自，举贤以佐自</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500" fill="hold"/>
                                        <p:tgtEl>
                                          <p:spTgt spid="13315"/>
                                        </p:tgtEl>
                                        <p:attrNameLst>
                                          <p:attrName>ppt_w</p:attrName>
                                        </p:attrNameLst>
                                      </p:cBhvr>
                                      <p:tavLst>
                                        <p:tav tm="0">
                                          <p:val>
                                            <p:fltVal val="0"/>
                                          </p:val>
                                        </p:tav>
                                        <p:tav tm="100000">
                                          <p:val>
                                            <p:strVal val="#ppt_w"/>
                                          </p:val>
                                        </p:tav>
                                      </p:tavLst>
                                    </p:anim>
                                    <p:anim calcmode="lin" valueType="num">
                                      <p:cBhvr>
                                        <p:cTn id="8" dur="500" fill="hold"/>
                                        <p:tgtEl>
                                          <p:spTgt spid="13315"/>
                                        </p:tgtEl>
                                        <p:attrNameLst>
                                          <p:attrName>ppt_h</p:attrName>
                                        </p:attrNameLst>
                                      </p:cBhvr>
                                      <p:tavLst>
                                        <p:tav tm="0">
                                          <p:val>
                                            <p:fltVal val="0"/>
                                          </p:val>
                                        </p:tav>
                                        <p:tav tm="100000">
                                          <p:val>
                                            <p:strVal val="#ppt_h"/>
                                          </p:val>
                                        </p:tav>
                                      </p:tavLst>
                                    </p:anim>
                                    <p:anim calcmode="lin" valueType="num">
                                      <p:cBhvr>
                                        <p:cTn id="9" dur="500" fill="hold"/>
                                        <p:tgtEl>
                                          <p:spTgt spid="13315"/>
                                        </p:tgtEl>
                                        <p:attrNameLst>
                                          <p:attrName>style.rotation</p:attrName>
                                        </p:attrNameLst>
                                      </p:cBhvr>
                                      <p:tavLst>
                                        <p:tav tm="0">
                                          <p:val>
                                            <p:fltVal val="360"/>
                                          </p:val>
                                        </p:tav>
                                        <p:tav tm="100000">
                                          <p:val>
                                            <p:fltVal val="0"/>
                                          </p:val>
                                        </p:tav>
                                      </p:tavLst>
                                    </p:anim>
                                    <p:animEffect transition="in" filter="fade">
                                      <p:cBhvr>
                                        <p:cTn id="10" dur="500"/>
                                        <p:tgtEl>
                                          <p:spTgt spid="13315"/>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2" presetClass="entr" presetSubtype="4" fill="hold" nodeType="click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additive="base">
                                        <p:cTn id="16"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anim calcmode="lin" valueType="num">
                                      <p:cBhvr additive="base">
                                        <p:cTn id="2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62878" y="940594"/>
            <a:ext cx="8977313" cy="1170146"/>
          </a:xfrm>
        </p:spPr>
        <p:txBody>
          <a:bodyPr>
            <a:noAutofit/>
          </a:bodyPr>
          <a:lstStyle/>
          <a:p>
            <a:pPr marL="0" indent="0">
              <a:buNone/>
            </a:pPr>
            <a:r>
              <a:rPr lang="zh-CN" altLang="en-US" sz="2700">
                <a:latin typeface="黑体" panose="02010609060101010101" pitchFamily="2" charset="-122"/>
                <a:ea typeface="黑体" panose="02010609060101010101" pitchFamily="2" charset="-122"/>
              </a:rPr>
              <a:t>怀王以不知忠臣之分，故</a:t>
            </a:r>
            <a:r>
              <a:rPr lang="zh-CN" altLang="en-US" sz="2700" b="1">
                <a:solidFill>
                  <a:srgbClr val="2F2AFA"/>
                </a:solidFill>
                <a:latin typeface="黑体" panose="02010609060101010101" pitchFamily="2" charset="-122"/>
                <a:ea typeface="黑体" panose="02010609060101010101" pitchFamily="2" charset="-122"/>
              </a:rPr>
              <a:t>内</a:t>
            </a:r>
            <a:r>
              <a:rPr lang="zh-CN" altLang="en-US" sz="2700">
                <a:solidFill>
                  <a:srgbClr val="7030A0"/>
                </a:solidFill>
                <a:latin typeface="黑体" panose="02010609060101010101" pitchFamily="2" charset="-122"/>
                <a:ea typeface="黑体" panose="02010609060101010101" pitchFamily="2" charset="-122"/>
              </a:rPr>
              <a:t>惑于郑袖，</a:t>
            </a:r>
            <a:r>
              <a:rPr lang="zh-CN" altLang="en-US" sz="2700" b="1">
                <a:solidFill>
                  <a:srgbClr val="2F2AFA"/>
                </a:solidFill>
                <a:latin typeface="黑体" panose="02010609060101010101" pitchFamily="2" charset="-122"/>
                <a:ea typeface="黑体" panose="02010609060101010101" pitchFamily="2" charset="-122"/>
              </a:rPr>
              <a:t>外</a:t>
            </a:r>
            <a:r>
              <a:rPr lang="zh-CN" altLang="en-US" sz="2700">
                <a:solidFill>
                  <a:srgbClr val="7030A0"/>
                </a:solidFill>
                <a:latin typeface="黑体" panose="02010609060101010101" pitchFamily="2" charset="-122"/>
                <a:ea typeface="黑体" panose="02010609060101010101" pitchFamily="2" charset="-122"/>
              </a:rPr>
              <a:t>欺于张仪</a:t>
            </a:r>
            <a:r>
              <a:rPr lang="zh-CN" altLang="en-US" sz="2700">
                <a:latin typeface="黑体" panose="02010609060101010101" pitchFamily="2" charset="-122"/>
                <a:ea typeface="黑体" panose="02010609060101010101" pitchFamily="2" charset="-122"/>
              </a:rPr>
              <a:t>，疏屈平而信上官大夫、令尹子兰。兵挫地削，</a:t>
            </a:r>
            <a:r>
              <a:rPr lang="zh-CN" altLang="en-US" sz="2700">
                <a:solidFill>
                  <a:srgbClr val="C00000"/>
                </a:solidFill>
                <a:latin typeface="黑体" panose="02010609060101010101" pitchFamily="2" charset="-122"/>
                <a:ea typeface="黑体" panose="02010609060101010101" pitchFamily="2" charset="-122"/>
              </a:rPr>
              <a:t>亡</a:t>
            </a:r>
            <a:r>
              <a:rPr lang="zh-CN" altLang="en-US" sz="2700">
                <a:latin typeface="黑体" panose="02010609060101010101" pitchFamily="2" charset="-122"/>
                <a:ea typeface="黑体" panose="02010609060101010101" pitchFamily="2" charset="-122"/>
              </a:rPr>
              <a:t>其六郡，</a:t>
            </a:r>
            <a:r>
              <a:rPr lang="zh-CN" altLang="en-US" sz="2700">
                <a:solidFill>
                  <a:srgbClr val="7030A0"/>
                </a:solidFill>
                <a:latin typeface="黑体" panose="02010609060101010101" pitchFamily="2" charset="-122"/>
                <a:ea typeface="黑体" panose="02010609060101010101" pitchFamily="2" charset="-122"/>
              </a:rPr>
              <a:t>身</a:t>
            </a:r>
            <a:r>
              <a:rPr lang="zh-CN" altLang="en-US" sz="2700">
                <a:solidFill>
                  <a:srgbClr val="0033CC"/>
                </a:solidFill>
                <a:latin typeface="微软雅黑" panose="020b0503020204020204" charset="-122"/>
                <a:ea typeface="微软雅黑" charset="-122"/>
              </a:rPr>
              <a:t>客</a:t>
            </a:r>
            <a:r>
              <a:rPr lang="zh-CN" altLang="en-US" sz="2700">
                <a:solidFill>
                  <a:srgbClr val="7030A0"/>
                </a:solidFill>
                <a:latin typeface="黑体" panose="02010609060101010101" pitchFamily="2" charset="-122"/>
                <a:ea typeface="黑体" panose="02010609060101010101" pitchFamily="2" charset="-122"/>
              </a:rPr>
              <a:t>死于秦，为天下笑</a:t>
            </a:r>
            <a:r>
              <a:rPr lang="zh-CN" altLang="en-US" sz="2700">
                <a:latin typeface="黑体" panose="02010609060101010101" pitchFamily="2" charset="-122"/>
                <a:ea typeface="黑体" panose="02010609060101010101" pitchFamily="2" charset="-122"/>
              </a:rPr>
              <a:t>，</a:t>
            </a:r>
            <a:r>
              <a:rPr lang="zh-CN" altLang="en-US" sz="2700">
                <a:solidFill>
                  <a:schemeClr val="accent2">
                    <a:lumMod val="75000"/>
                  </a:schemeClr>
                </a:solidFill>
                <a:latin typeface="黑体" panose="02010609060101010101" pitchFamily="2" charset="-122"/>
                <a:ea typeface="黑体" panose="02010609060101010101" pitchFamily="2" charset="-122"/>
              </a:rPr>
              <a:t>此不知人之祸也</a:t>
            </a:r>
            <a:r>
              <a:rPr lang="zh-CN" altLang="en-US" sz="2700">
                <a:latin typeface="黑体" panose="02010609060101010101" pitchFamily="2" charset="-122"/>
                <a:ea typeface="黑体" panose="02010609060101010101" pitchFamily="2" charset="-122"/>
              </a:rPr>
              <a:t>。</a:t>
            </a:r>
          </a:p>
          <a:p>
            <a:pPr marL="0" indent="0">
              <a:buNone/>
            </a:pPr>
            <a:endParaRPr lang="zh-CN" altLang="en-US" sz="2700">
              <a:latin typeface="黑体" panose="02010609060101010101" pitchFamily="2" charset="-122"/>
              <a:ea typeface="黑体" panose="02010609060101010101" pitchFamily="2" charset="-122"/>
            </a:endParaRPr>
          </a:p>
          <a:p>
            <a:pPr marL="0" indent="0">
              <a:buNone/>
            </a:pPr>
            <a:r>
              <a:rPr lang="zh-CN" altLang="en-US" sz="2700" b="1">
                <a:solidFill>
                  <a:srgbClr val="0033CC"/>
                </a:solidFill>
                <a:latin typeface="+mn-ea"/>
                <a:sym typeface="+mn-ea"/>
              </a:rPr>
              <a:t>内、外：名词作状语，在朝内，在国外</a:t>
            </a:r>
            <a:endParaRPr lang="zh-CN" altLang="en-US" sz="2700" b="1">
              <a:solidFill>
                <a:srgbClr val="002060"/>
              </a:solidFill>
              <a:latin typeface="+mn-ea"/>
              <a:cs typeface="+mn-lt"/>
              <a:sym typeface="+mn-ea"/>
            </a:endParaRPr>
          </a:p>
          <a:p>
            <a:pPr marL="0" indent="0">
              <a:buNone/>
            </a:pPr>
            <a:r>
              <a:rPr lang="zh-CN" altLang="en-US" sz="2700" b="1">
                <a:solidFill>
                  <a:srgbClr val="0033CC"/>
                </a:solidFill>
                <a:latin typeface="微软雅黑" panose="020b0503020204020204" charset="-122"/>
                <a:ea typeface="微软雅黑" charset="-122"/>
                <a:sym typeface="+mn-ea"/>
              </a:rPr>
              <a:t>客：名词作状语，象客那样</a:t>
            </a:r>
            <a:endParaRPr lang="zh-CN" altLang="en-US" sz="2700" b="1">
              <a:solidFill>
                <a:srgbClr val="0033CC"/>
              </a:solidFill>
              <a:latin typeface="微软雅黑" panose="020b0503020204020204" charset="-122"/>
              <a:ea typeface="微软雅黑" charset="-122"/>
              <a:cs typeface="+mn-ea"/>
              <a:sym typeface="+mn-ea"/>
            </a:endParaRPr>
          </a:p>
          <a:p>
            <a:pPr marL="0" indent="0">
              <a:buNone/>
            </a:pPr>
            <a:endParaRPr lang="zh-CN" altLang="en-US" sz="2700">
              <a:latin typeface="黑体" panose="02010609060101010101" pitchFamily="2" charset="-122"/>
              <a:ea typeface="黑体" panose="02010609060101010101" pitchFamily="2" charset="-122"/>
            </a:endParaRPr>
          </a:p>
          <a:p>
            <a:pPr marL="0" indent="0">
              <a:buNone/>
            </a:pPr>
            <a:endParaRPr lang="zh-CN" altLang="en-US" sz="2700">
              <a:latin typeface="黑体" panose="02010609060101010101" pitchFamily="2" charset="-122"/>
              <a:ea typeface="黑体" panose="02010609060101010101" pitchFamily="2" charset="-122"/>
            </a:endParaRPr>
          </a:p>
        </p:txBody>
      </p:sp>
      <p:sp>
        <p:nvSpPr>
          <p:cNvPr id="13315" name="文本框 13314"/>
          <p:cNvSpPr txBox="1"/>
          <p:nvPr>
            <p:custDataLst>
              <p:tags r:id="rId4"/>
            </p:custDataLst>
          </p:nvPr>
        </p:nvSpPr>
        <p:spPr>
          <a:xfrm>
            <a:off x="162878" y="4024313"/>
            <a:ext cx="8784908" cy="1751965"/>
          </a:xfrm>
          <a:prstGeom prst="rect">
            <a:avLst/>
          </a:prstGeom>
          <a:noFill/>
          <a:ln w="9525">
            <a:noFill/>
          </a:ln>
        </p:spPr>
        <p:txBody>
          <a:bodyPr wrap="square">
            <a:spAutoFit/>
          </a:bodyPr>
          <a:lstStyle/>
          <a:p>
            <a:pPr fontAlgn="auto">
              <a:lnSpc>
                <a:spcPct val="80000"/>
              </a:lnSpc>
              <a:spcBef>
                <a:spcPct val="0"/>
              </a:spcBef>
            </a:pPr>
            <a:r>
              <a:rPr lang="zh-CN" altLang="en-US" sz="2700" b="1">
                <a:solidFill>
                  <a:schemeClr val="tx1"/>
                </a:solidFill>
                <a:latin typeface="楷体" panose="02010609060101010101" charset="-122"/>
                <a:ea typeface="楷体" panose="02010609060101010101" charset="-122"/>
                <a:cs typeface="楷体" panose="02010609060101010101" charset="-122"/>
                <a:sym typeface="+mn-ea"/>
              </a:rPr>
              <a:t>怀王</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因为</a:t>
            </a:r>
            <a:r>
              <a:rPr lang="zh-CN" altLang="en-US" sz="2700" b="1">
                <a:latin typeface="楷体" panose="02010609060101010101" charset="-122"/>
                <a:ea typeface="楷体" panose="02010609060101010101" charset="-122"/>
                <a:cs typeface="楷体" panose="02010609060101010101" charset="-122"/>
                <a:sym typeface="+mn-ea"/>
              </a:rPr>
              <a:t>不知道忠臣的</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职分</a:t>
            </a:r>
            <a:r>
              <a:rPr lang="zh-CN" altLang="en-US" sz="2700" b="1">
                <a:latin typeface="楷体" panose="02010609060101010101" charset="-122"/>
                <a:ea typeface="楷体" panose="02010609060101010101" charset="-122"/>
                <a:cs typeface="楷体" panose="02010609060101010101" charset="-122"/>
                <a:sym typeface="+mn-ea"/>
              </a:rPr>
              <a:t>，所以在内</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被</a:t>
            </a:r>
            <a:r>
              <a:rPr lang="zh-CN" altLang="en-US" sz="2700" b="1">
                <a:latin typeface="楷体" panose="02010609060101010101" charset="-122"/>
                <a:ea typeface="楷体" panose="02010609060101010101" charset="-122"/>
                <a:cs typeface="楷体" panose="02010609060101010101" charset="-122"/>
                <a:sym typeface="+mn-ea"/>
              </a:rPr>
              <a:t>郑袖迷惑，在外被张仪欺骗，疏远屈原而相信上官大夫、令尹子兰。(结果)军队</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被挫败</a:t>
            </a:r>
            <a:r>
              <a:rPr lang="zh-CN" altLang="en-US" sz="2700" b="1">
                <a:latin typeface="楷体" panose="02010609060101010101" charset="-122"/>
                <a:ea typeface="楷体" panose="02010609060101010101" charset="-122"/>
                <a:cs typeface="楷体" panose="02010609060101010101" charset="-122"/>
                <a:sym typeface="+mn-ea"/>
              </a:rPr>
              <a:t>，国土</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被削割</a:t>
            </a:r>
            <a:r>
              <a:rPr lang="zh-CN" altLang="en-US" sz="2700" b="1">
                <a:latin typeface="楷体" panose="02010609060101010101" charset="-122"/>
                <a:ea typeface="楷体" panose="02010609060101010101" charset="-122"/>
                <a:cs typeface="楷体" panose="02010609060101010101" charset="-122"/>
                <a:sym typeface="+mn-ea"/>
              </a:rPr>
              <a:t>，</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丢失了</a:t>
            </a:r>
            <a:r>
              <a:rPr lang="zh-CN" altLang="en-US" sz="2700" b="1">
                <a:latin typeface="楷体" panose="02010609060101010101" charset="-122"/>
                <a:ea typeface="楷体" panose="02010609060101010101" charset="-122"/>
                <a:cs typeface="楷体" panose="02010609060101010101" charset="-122"/>
                <a:sym typeface="+mn-ea"/>
              </a:rPr>
              <a:t>汉中六郡，</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自己</a:t>
            </a:r>
            <a:r>
              <a:rPr lang="zh-CN" altLang="en-US" sz="2700" b="1">
                <a:latin typeface="楷体" panose="02010609060101010101" charset="-122"/>
                <a:ea typeface="楷体" panose="02010609060101010101" charset="-122"/>
                <a:cs typeface="楷体" panose="02010609060101010101" charset="-122"/>
                <a:sym typeface="+mn-ea"/>
              </a:rPr>
              <a:t>客死在秦国，</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被</a:t>
            </a:r>
            <a:r>
              <a:rPr lang="zh-CN" altLang="en-US" sz="2700" b="1">
                <a:latin typeface="楷体" panose="02010609060101010101" charset="-122"/>
                <a:ea typeface="楷体" panose="02010609060101010101" charset="-122"/>
                <a:cs typeface="楷体" panose="02010609060101010101" charset="-122"/>
                <a:sym typeface="+mn-ea"/>
              </a:rPr>
              <a:t>天下人耻笑。这就是不能知人善任引发的</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祸害</a:t>
            </a:r>
            <a:r>
              <a:rPr lang="zh-CN" altLang="en-US" sz="2700" b="1">
                <a:latin typeface="楷体" panose="02010609060101010101" charset="-122"/>
                <a:ea typeface="楷体" panose="02010609060101010101" charset="-122"/>
                <a:cs typeface="楷体" panose="02010609060101010101" charset="-122"/>
                <a:sym typeface="+mn-ea"/>
              </a:rPr>
              <a:t>了。</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1266" name="Text Box 3"/>
          <p:cNvSpPr txBox="1"/>
          <p:nvPr>
            <p:custDataLst>
              <p:tags r:id="rId3"/>
            </p:custDataLst>
          </p:nvPr>
        </p:nvSpPr>
        <p:spPr>
          <a:xfrm>
            <a:off x="4194493" y="367030"/>
            <a:ext cx="4625975" cy="5692775"/>
          </a:xfrm>
          <a:prstGeom prst="rect">
            <a:avLst/>
          </a:prstGeom>
          <a:noFill/>
          <a:ln w="38100" cap="flat" cmpd="sng">
            <a:solidFill>
              <a:schemeClr val="bg2"/>
            </a:solidFill>
            <a:prstDash val="solid"/>
            <a:miter/>
            <a:headEnd type="none" w="med" len="med"/>
            <a:tailEnd type="none" w="med" len="med"/>
          </a:ln>
        </p:spPr>
        <p:txBody>
          <a:bodyPr>
            <a:spAutoFit/>
          </a:bodyPr>
          <a:lstStyle/>
          <a:p>
            <a:pPr>
              <a:spcBef>
                <a:spcPct val="50000"/>
              </a:spcBef>
            </a:pPr>
            <a:r>
              <a:rPr lang="en-US" altLang="zh-CN" sz="2800">
                <a:latin typeface="Arial" pitchFamily="34" charset="0"/>
              </a:rPr>
              <a:t>       </a:t>
            </a:r>
            <a:r>
              <a:rPr lang="zh-CN" altLang="en-US" sz="2800" b="1">
                <a:solidFill>
                  <a:srgbClr val="336600"/>
                </a:solidFill>
                <a:latin typeface="楷体" panose="02010609060101010101" charset="-122"/>
                <a:ea typeface="楷体" panose="02010609060101010101" charset="-122"/>
                <a:cs typeface="楷体" panose="02010609060101010101" charset="-122"/>
              </a:rPr>
              <a:t>作为一位杰出的政治家和爱国志士，屈原爱祖国爱人民、坚持真理、宁死不屈的精神和他的人格，千百年来感召着无数中华儿女。作为一个伟大的诗人，他创作了</a:t>
            </a:r>
            <a:r>
              <a:rPr lang="en-US" altLang="zh-CN" sz="2800" b="1" u="sng">
                <a:solidFill>
                  <a:srgbClr val="FF0066"/>
                </a:solidFill>
                <a:latin typeface="楷体" panose="02010609060101010101" charset="-122"/>
                <a:ea typeface="楷体" panose="02010609060101010101" charset="-122"/>
                <a:cs typeface="楷体" panose="02010609060101010101" charset="-122"/>
              </a:rPr>
              <a:t>《</a:t>
            </a:r>
            <a:r>
              <a:rPr lang="zh-CN" altLang="en-US" sz="2800" b="1" u="sng">
                <a:solidFill>
                  <a:srgbClr val="FF0066"/>
                </a:solidFill>
                <a:latin typeface="楷体" panose="02010609060101010101" charset="-122"/>
                <a:ea typeface="楷体" panose="02010609060101010101" charset="-122"/>
                <a:cs typeface="楷体" panose="02010609060101010101" charset="-122"/>
              </a:rPr>
              <a:t>离骚</a:t>
            </a:r>
            <a:r>
              <a:rPr lang="en-US" altLang="zh-CN" sz="2800" b="1" u="sng">
                <a:solidFill>
                  <a:srgbClr val="FF0066"/>
                </a:solidFill>
                <a:latin typeface="楷体" panose="02010609060101010101" charset="-122"/>
                <a:ea typeface="楷体" panose="02010609060101010101" charset="-122"/>
                <a:cs typeface="楷体" panose="02010609060101010101" charset="-122"/>
              </a:rPr>
              <a:t>》</a:t>
            </a:r>
            <a:r>
              <a:rPr lang="zh-CN" altLang="en-US" sz="2800" b="1" u="sng">
                <a:solidFill>
                  <a:srgbClr val="FF0066"/>
                </a:solidFill>
                <a:latin typeface="楷体" panose="02010609060101010101" charset="-122"/>
                <a:ea typeface="楷体" panose="02010609060101010101" charset="-122"/>
                <a:cs typeface="楷体" panose="02010609060101010101" charset="-122"/>
              </a:rPr>
              <a:t>、</a:t>
            </a:r>
            <a:r>
              <a:rPr lang="en-US" altLang="zh-CN" sz="2800" b="1" u="sng">
                <a:solidFill>
                  <a:srgbClr val="FF0066"/>
                </a:solidFill>
                <a:latin typeface="楷体" panose="02010609060101010101" charset="-122"/>
                <a:ea typeface="楷体" panose="02010609060101010101" charset="-122"/>
                <a:cs typeface="楷体" panose="02010609060101010101" charset="-122"/>
              </a:rPr>
              <a:t>《</a:t>
            </a:r>
            <a:r>
              <a:rPr lang="zh-CN" altLang="en-US" sz="2800" b="1" u="sng">
                <a:solidFill>
                  <a:srgbClr val="FF0066"/>
                </a:solidFill>
                <a:latin typeface="楷体" panose="02010609060101010101" charset="-122"/>
                <a:ea typeface="楷体" panose="02010609060101010101" charset="-122"/>
                <a:cs typeface="楷体" panose="02010609060101010101" charset="-122"/>
              </a:rPr>
              <a:t>天问</a:t>
            </a:r>
            <a:r>
              <a:rPr lang="en-US" altLang="zh-CN" sz="2800" b="1" u="sng">
                <a:solidFill>
                  <a:srgbClr val="FF0066"/>
                </a:solidFill>
                <a:latin typeface="楷体" panose="02010609060101010101" charset="-122"/>
                <a:ea typeface="楷体" panose="02010609060101010101" charset="-122"/>
                <a:cs typeface="楷体" panose="02010609060101010101" charset="-122"/>
              </a:rPr>
              <a:t>》</a:t>
            </a:r>
            <a:r>
              <a:rPr lang="zh-CN" altLang="en-US" sz="2800" b="1" u="sng">
                <a:solidFill>
                  <a:srgbClr val="FF0066"/>
                </a:solidFill>
                <a:latin typeface="楷体" panose="02010609060101010101" charset="-122"/>
                <a:ea typeface="楷体" panose="02010609060101010101" charset="-122"/>
                <a:cs typeface="楷体" panose="02010609060101010101" charset="-122"/>
              </a:rPr>
              <a:t>、</a:t>
            </a:r>
            <a:r>
              <a:rPr lang="en-US" altLang="zh-CN" sz="2800" b="1" u="sng">
                <a:solidFill>
                  <a:srgbClr val="336600"/>
                </a:solidFill>
                <a:latin typeface="楷体" panose="02010609060101010101" charset="-122"/>
                <a:ea typeface="楷体" panose="02010609060101010101" charset="-122"/>
                <a:cs typeface="楷体" panose="02010609060101010101" charset="-122"/>
              </a:rPr>
              <a:t>《</a:t>
            </a:r>
            <a:r>
              <a:rPr lang="zh-CN" altLang="en-US" sz="2800" b="1" u="sng">
                <a:solidFill>
                  <a:srgbClr val="336600"/>
                </a:solidFill>
                <a:latin typeface="楷体" panose="02010609060101010101" charset="-122"/>
                <a:ea typeface="楷体" panose="02010609060101010101" charset="-122"/>
                <a:cs typeface="楷体" panose="02010609060101010101" charset="-122"/>
              </a:rPr>
              <a:t>九歌</a:t>
            </a:r>
            <a:r>
              <a:rPr lang="en-US" altLang="zh-CN" sz="2800" b="1" u="sng">
                <a:solidFill>
                  <a:srgbClr val="336600"/>
                </a:solidFill>
                <a:latin typeface="楷体" panose="02010609060101010101" charset="-122"/>
                <a:ea typeface="楷体" panose="02010609060101010101" charset="-122"/>
                <a:cs typeface="楷体" panose="02010609060101010101" charset="-122"/>
              </a:rPr>
              <a:t>》</a:t>
            </a:r>
            <a:r>
              <a:rPr lang="zh-CN" altLang="en-US" sz="2800" b="1" u="sng">
                <a:solidFill>
                  <a:srgbClr val="336600"/>
                </a:solidFill>
                <a:latin typeface="楷体" panose="02010609060101010101" charset="-122"/>
                <a:ea typeface="楷体" panose="02010609060101010101" charset="-122"/>
                <a:cs typeface="楷体" panose="02010609060101010101" charset="-122"/>
              </a:rPr>
              <a:t>、</a:t>
            </a:r>
            <a:r>
              <a:rPr lang="en-US" altLang="zh-CN" sz="2800" b="1" u="sng">
                <a:solidFill>
                  <a:srgbClr val="336600"/>
                </a:solidFill>
                <a:latin typeface="楷体" panose="02010609060101010101" charset="-122"/>
                <a:ea typeface="楷体" panose="02010609060101010101" charset="-122"/>
                <a:cs typeface="楷体" panose="02010609060101010101" charset="-122"/>
              </a:rPr>
              <a:t>《</a:t>
            </a:r>
            <a:r>
              <a:rPr lang="zh-CN" altLang="en-US" sz="2800" b="1" u="sng">
                <a:solidFill>
                  <a:srgbClr val="336600"/>
                </a:solidFill>
                <a:latin typeface="楷体" panose="02010609060101010101" charset="-122"/>
                <a:ea typeface="楷体" panose="02010609060101010101" charset="-122"/>
                <a:cs typeface="楷体" panose="02010609060101010101" charset="-122"/>
              </a:rPr>
              <a:t>招魂</a:t>
            </a:r>
            <a:r>
              <a:rPr lang="en-US" altLang="zh-CN" sz="2800" b="1" u="sng">
                <a:solidFill>
                  <a:srgbClr val="336600"/>
                </a:solidFill>
                <a:latin typeface="楷体" panose="02010609060101010101" charset="-122"/>
                <a:ea typeface="楷体" panose="02010609060101010101" charset="-122"/>
                <a:cs typeface="楷体" panose="02010609060101010101" charset="-122"/>
              </a:rPr>
              <a:t>》</a:t>
            </a:r>
            <a:r>
              <a:rPr lang="zh-CN" altLang="en-US" sz="2800" b="1" u="sng">
                <a:solidFill>
                  <a:srgbClr val="336600"/>
                </a:solidFill>
                <a:latin typeface="楷体" panose="02010609060101010101" charset="-122"/>
                <a:ea typeface="楷体" panose="02010609060101010101" charset="-122"/>
                <a:cs typeface="楷体" panose="02010609060101010101" charset="-122"/>
              </a:rPr>
              <a:t>、</a:t>
            </a:r>
            <a:r>
              <a:rPr lang="en-US" altLang="zh-CN" sz="2800" b="1" u="sng">
                <a:solidFill>
                  <a:srgbClr val="336600"/>
                </a:solidFill>
                <a:latin typeface="楷体" panose="02010609060101010101" charset="-122"/>
                <a:ea typeface="楷体" panose="02010609060101010101" charset="-122"/>
                <a:cs typeface="楷体" panose="02010609060101010101" charset="-122"/>
              </a:rPr>
              <a:t>《</a:t>
            </a:r>
            <a:r>
              <a:rPr lang="zh-CN" altLang="en-US" sz="2800" b="1" u="sng">
                <a:solidFill>
                  <a:srgbClr val="336600"/>
                </a:solidFill>
                <a:latin typeface="楷体" panose="02010609060101010101" charset="-122"/>
                <a:ea typeface="楷体" panose="02010609060101010101" charset="-122"/>
                <a:cs typeface="楷体" panose="02010609060101010101" charset="-122"/>
              </a:rPr>
              <a:t>九章</a:t>
            </a:r>
            <a:r>
              <a:rPr lang="en-US" altLang="zh-CN" sz="2800" b="1" u="sng">
                <a:solidFill>
                  <a:srgbClr val="336600"/>
                </a:solidFill>
                <a:latin typeface="楷体" panose="02010609060101010101" charset="-122"/>
                <a:ea typeface="楷体" panose="02010609060101010101" charset="-122"/>
                <a:cs typeface="楷体" panose="02010609060101010101" charset="-122"/>
              </a:rPr>
              <a:t>》</a:t>
            </a:r>
            <a:r>
              <a:rPr lang="zh-CN" altLang="en-US" sz="2800" b="1">
                <a:solidFill>
                  <a:srgbClr val="336600"/>
                </a:solidFill>
                <a:latin typeface="楷体" panose="02010609060101010101" charset="-122"/>
                <a:ea typeface="楷体" panose="02010609060101010101" charset="-122"/>
                <a:cs typeface="楷体" panose="02010609060101010101" charset="-122"/>
              </a:rPr>
              <a:t>等不朽诗篇。其中，</a:t>
            </a:r>
            <a:r>
              <a:rPr lang="en-US" altLang="zh-CN" sz="2800" b="1">
                <a:solidFill>
                  <a:srgbClr val="FF0066"/>
                </a:solidFill>
                <a:latin typeface="楷体" panose="02010609060101010101" charset="-122"/>
                <a:ea typeface="楷体" panose="02010609060101010101" charset="-122"/>
                <a:cs typeface="楷体" panose="02010609060101010101" charset="-122"/>
              </a:rPr>
              <a:t>《</a:t>
            </a:r>
            <a:r>
              <a:rPr lang="zh-CN" altLang="en-US" sz="2800" b="1">
                <a:solidFill>
                  <a:srgbClr val="FF0066"/>
                </a:solidFill>
                <a:latin typeface="楷体" panose="02010609060101010101" charset="-122"/>
                <a:ea typeface="楷体" panose="02010609060101010101" charset="-122"/>
                <a:cs typeface="楷体" panose="02010609060101010101" charset="-122"/>
              </a:rPr>
              <a:t>离骚</a:t>
            </a:r>
            <a:r>
              <a:rPr lang="en-US" altLang="zh-CN" sz="2800" b="1">
                <a:solidFill>
                  <a:srgbClr val="FF0066"/>
                </a:solidFill>
                <a:latin typeface="楷体" panose="02010609060101010101" charset="-122"/>
                <a:ea typeface="楷体" panose="02010609060101010101" charset="-122"/>
                <a:cs typeface="楷体" panose="02010609060101010101" charset="-122"/>
              </a:rPr>
              <a:t>》</a:t>
            </a:r>
            <a:r>
              <a:rPr lang="zh-CN" altLang="en-US" sz="2800" b="1">
                <a:solidFill>
                  <a:srgbClr val="FF0066"/>
                </a:solidFill>
                <a:latin typeface="楷体" panose="02010609060101010101" charset="-122"/>
                <a:ea typeface="楷体" panose="02010609060101010101" charset="-122"/>
                <a:cs typeface="楷体" panose="02010609060101010101" charset="-122"/>
              </a:rPr>
              <a:t>是屈原的代表作，</a:t>
            </a:r>
            <a:r>
              <a:rPr lang="zh-CN" altLang="en-US" sz="2800" b="1">
                <a:solidFill>
                  <a:srgbClr val="336600"/>
                </a:solidFill>
                <a:latin typeface="楷体" panose="02010609060101010101" charset="-122"/>
                <a:ea typeface="楷体" panose="02010609060101010101" charset="-122"/>
                <a:cs typeface="楷体" panose="02010609060101010101" charset="-122"/>
              </a:rPr>
              <a:t>也是中国古代文学史上</a:t>
            </a:r>
            <a:r>
              <a:rPr lang="zh-CN" altLang="en-US" sz="2800" b="1" u="sng">
                <a:solidFill>
                  <a:srgbClr val="FF0066"/>
                </a:solidFill>
                <a:latin typeface="楷体" panose="02010609060101010101" charset="-122"/>
                <a:ea typeface="楷体" panose="02010609060101010101" charset="-122"/>
                <a:cs typeface="楷体" panose="02010609060101010101" charset="-122"/>
              </a:rPr>
              <a:t>最长的一首浪漫主义的政治抒情诗</a:t>
            </a:r>
            <a:r>
              <a:rPr lang="zh-CN" altLang="en-US" sz="2800" b="1">
                <a:solidFill>
                  <a:srgbClr val="FF0066"/>
                </a:solidFill>
                <a:latin typeface="楷体" panose="02010609060101010101" charset="-122"/>
                <a:ea typeface="楷体" panose="02010609060101010101" charset="-122"/>
                <a:cs typeface="楷体" panose="02010609060101010101" charset="-122"/>
              </a:rPr>
              <a:t>。</a:t>
            </a:r>
          </a:p>
        </p:txBody>
      </p:sp>
      <p:pic>
        <p:nvPicPr>
          <p:cNvPr id="9219" name="Picture 4" descr="quyuantuxiang">
            <a:hlinkClick r:id="rId6" action="ppaction://hlinkfile"/>
          </p:cNvPr>
          <p:cNvPicPr>
            <a:picLocks noChangeAspect="1"/>
          </p:cNvPicPr>
          <p:nvPr>
            <p:custDataLst>
              <p:tags r:id="rId5"/>
            </p:custDataLst>
          </p:nvPr>
        </p:nvPicPr>
        <p:blipFill>
          <a:blip r:embed="rId4"/>
          <a:stretch>
            <a:fillRect/>
          </a:stretch>
        </p:blipFill>
        <p:spPr>
          <a:xfrm>
            <a:off x="611505" y="2070100"/>
            <a:ext cx="3287395" cy="4234180"/>
          </a:xfrm>
          <a:prstGeom prst="rect">
            <a:avLst/>
          </a:prstGeom>
          <a:noFill/>
          <a:ln w="9525">
            <a:noFill/>
          </a:ln>
        </p:spPr>
      </p:pic>
      <p:sp>
        <p:nvSpPr>
          <p:cNvPr id="9220" name="Text Box 5"/>
          <p:cNvSpPr txBox="1"/>
          <p:nvPr>
            <p:custDataLst>
              <p:tags r:id="rId7"/>
            </p:custDataLst>
          </p:nvPr>
        </p:nvSpPr>
        <p:spPr>
          <a:xfrm>
            <a:off x="611188" y="549275"/>
            <a:ext cx="3095625" cy="739775"/>
          </a:xfrm>
          <a:prstGeom prst="rect">
            <a:avLst/>
          </a:prstGeom>
          <a:noFill/>
          <a:ln w="38100" cap="flat" cmpd="dbl">
            <a:solidFill>
              <a:srgbClr val="FF3399"/>
            </a:solidFill>
            <a:prstDash val="solid"/>
            <a:miter/>
            <a:headEnd type="none" w="med" len="med"/>
            <a:tailEnd type="none" w="med" len="med"/>
          </a:ln>
        </p:spPr>
        <p:txBody>
          <a:bodyPr>
            <a:spAutoFit/>
          </a:bodyPr>
          <a:lstStyle/>
          <a:p>
            <a:pPr>
              <a:spcBef>
                <a:spcPct val="50000"/>
              </a:spcBef>
            </a:pPr>
            <a:r>
              <a:rPr lang="zh-CN" altLang="en-US" sz="4000">
                <a:latin typeface="Arial" pitchFamily="34" charset="0"/>
              </a:rPr>
              <a:t>伟大的诗人</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heckerboard(across)">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42996" y="2247823"/>
            <a:ext cx="5241080" cy="506730"/>
          </a:xfrm>
          <a:prstGeom prst="rect">
            <a:avLst/>
          </a:prstGeom>
          <a:noFill/>
        </p:spPr>
        <p:txBody>
          <a:bodyPr wrap="square" rtlCol="0">
            <a:spAutoFit/>
          </a:bodyPr>
          <a:lstStyle/>
          <a:p>
            <a:pPr>
              <a:lnSpc>
                <a:spcPct val="150000"/>
              </a:lnSpc>
            </a:pPr>
            <a:r>
              <a:rPr lang="zh-CN" altLang="en-US" sz="1800">
                <a:latin typeface="微软雅黑" panose="020b0503020204020204" charset="-122"/>
                <a:ea typeface="微软雅黑" charset="-122"/>
              </a:rPr>
              <a:t>      </a:t>
            </a:r>
          </a:p>
        </p:txBody>
      </p:sp>
      <p:sp>
        <p:nvSpPr>
          <p:cNvPr id="6" name="矩形 5"/>
          <p:cNvSpPr/>
          <p:nvPr>
            <p:custDataLst>
              <p:tags r:id="rId4"/>
            </p:custDataLst>
          </p:nvPr>
        </p:nvSpPr>
        <p:spPr>
          <a:xfrm>
            <a:off x="2695433" y="1932011"/>
            <a:ext cx="5124734" cy="368300"/>
          </a:xfrm>
          <a:prstGeom prst="rect">
            <a:avLst/>
          </a:prstGeom>
        </p:spPr>
        <p:txBody>
          <a:bodyPr wrap="square">
            <a:spAutoFit/>
          </a:bodyPr>
          <a:lstStyle/>
          <a:p>
            <a:r>
              <a:rPr lang="en-US" altLang="zh-CN" sz="1800" b="1" smtClean="0">
                <a:solidFill>
                  <a:srgbClr val="0070C0"/>
                </a:solidFill>
                <a:latin typeface="Times New Roman" pitchFamily="18" charset="0"/>
                <a:ea typeface="宋体" pitchFamily="2" charset="-122"/>
                <a:cs typeface="宋体" panose="02010600030101010101" pitchFamily="2" charset="-122"/>
              </a:rPr>
              <a:t>     </a:t>
            </a:r>
            <a:endParaRPr lang="zh-CN" altLang="en-US" sz="2100"/>
          </a:p>
        </p:txBody>
      </p:sp>
      <p:sp>
        <p:nvSpPr>
          <p:cNvPr id="2049" name="Rectangle 1"/>
          <p:cNvSpPr>
            <a:spLocks noChangeArrowheads="1"/>
          </p:cNvSpPr>
          <p:nvPr>
            <p:custDataLst>
              <p:tags r:id="rId5"/>
            </p:custDataLst>
          </p:nvPr>
        </p:nvSpPr>
        <p:spPr bwMode="auto">
          <a:xfrm>
            <a:off x="66675" y="902335"/>
            <a:ext cx="9077325" cy="5054600"/>
          </a:xfrm>
          <a:prstGeom prst="rect">
            <a:avLst/>
          </a:prstGeom>
          <a:noFill/>
          <a:ln w="9525">
            <a:noFill/>
            <a:miter lim="800000"/>
          </a:ln>
          <a:effectLst/>
        </p:spPr>
        <p:txBody>
          <a:bodyPr vert="horz" wrap="square" lIns="68580" tIns="34290" rIns="68580" bIns="34290" numCol="1" anchor="ctr" anchorCtr="0" compatLnSpc="1">
            <a:spAutoFit/>
          </a:bodyPr>
          <a:lstStyle/>
          <a:p>
            <a:r>
              <a:rPr lang="zh-CN" altLang="en-US" sz="2700" b="1" smtClean="0">
                <a:latin typeface="黑体" panose="02010609060101010101" pitchFamily="2" charset="-122"/>
                <a:ea typeface="黑体" panose="02010609060101010101" pitchFamily="2" charset="-122"/>
                <a:cs typeface="黑体" panose="02010609060101010101" pitchFamily="2" charset="-122"/>
              </a:rPr>
              <a:t>   </a:t>
            </a:r>
            <a:r>
              <a:rPr sz="2700" b="1" smtClean="0">
                <a:latin typeface="黑体" panose="02010609060101010101" pitchFamily="2" charset="-122"/>
                <a:ea typeface="黑体" panose="02010609060101010101" pitchFamily="2" charset="-122"/>
                <a:cs typeface="黑体" panose="02010609060101010101" pitchFamily="2" charset="-122"/>
              </a:rPr>
              <a:t>这段议论，从全文的脉络来看，它是紧承怀王三次受秦骗，客死于秦的记叙，远接评介《离骚》中“</a:t>
            </a:r>
            <a:r>
              <a:rPr sz="2700" b="1" smtClean="0">
                <a:solidFill>
                  <a:srgbClr val="FF0000"/>
                </a:solidFill>
                <a:latin typeface="黑体" panose="02010609060101010101" pitchFamily="2" charset="-122"/>
                <a:ea typeface="黑体" panose="02010609060101010101" pitchFamily="2" charset="-122"/>
                <a:cs typeface="黑体" panose="02010609060101010101" pitchFamily="2" charset="-122"/>
              </a:rPr>
              <a:t>信而见疑，忠而被谤</a:t>
            </a:r>
            <a:r>
              <a:rPr sz="2700" b="1" smtClean="0">
                <a:latin typeface="黑体" panose="02010609060101010101" pitchFamily="2" charset="-122"/>
                <a:ea typeface="黑体" panose="02010609060101010101" pitchFamily="2" charset="-122"/>
                <a:cs typeface="黑体" panose="02010609060101010101" pitchFamily="2" charset="-122"/>
              </a:rPr>
              <a:t>”二语，并把议论推进一层，’指明“</a:t>
            </a:r>
            <a:r>
              <a:rPr sz="2700" b="1" smtClean="0">
                <a:solidFill>
                  <a:srgbClr val="FF0000"/>
                </a:solidFill>
                <a:latin typeface="黑体" panose="02010609060101010101" pitchFamily="2" charset="-122"/>
                <a:ea typeface="黑体" panose="02010609060101010101" pitchFamily="2" charset="-122"/>
                <a:cs typeface="黑体" panose="02010609060101010101" pitchFamily="2" charset="-122"/>
              </a:rPr>
              <a:t>圣君治国累世而不见”的原因</a:t>
            </a:r>
            <a:r>
              <a:rPr sz="2700" b="1" smtClean="0">
                <a:latin typeface="黑体" panose="02010609060101010101" pitchFamily="2" charset="-122"/>
                <a:ea typeface="黑体" panose="02010609060101010101" pitchFamily="2" charset="-122"/>
                <a:cs typeface="黑体" panose="02010609060101010101" pitchFamily="2" charset="-122"/>
              </a:rPr>
              <a:t>，</a:t>
            </a:r>
            <a:r>
              <a:rPr sz="2700" b="1" smtClean="0">
                <a:solidFill>
                  <a:srgbClr val="FF0000"/>
                </a:solidFill>
                <a:latin typeface="黑体" panose="02010609060101010101" pitchFamily="2" charset="-122"/>
                <a:ea typeface="黑体" panose="02010609060101010101" pitchFamily="2" charset="-122"/>
                <a:cs typeface="黑体" panose="02010609060101010101" pitchFamily="2" charset="-122"/>
              </a:rPr>
              <a:t>就在“其所谓忠者不忠，贤者不贤”。</a:t>
            </a:r>
            <a:r>
              <a:rPr sz="2700" b="1" smtClean="0">
                <a:latin typeface="黑体" panose="02010609060101010101" pitchFamily="2" charset="-122"/>
                <a:ea typeface="黑体" panose="02010609060101010101" pitchFamily="2" charset="-122"/>
                <a:cs typeface="黑体" panose="02010609060101010101" pitchFamily="2" charset="-122"/>
              </a:rPr>
              <a:t>这个见解融合了作者个人的体验在内，寄托着作者个人特有的</a:t>
            </a:r>
            <a:r>
              <a:rPr sz="2700" b="1" smtClean="0">
                <a:solidFill>
                  <a:srgbClr val="FF0000"/>
                </a:solidFill>
                <a:latin typeface="黑体" panose="02010609060101010101" pitchFamily="2" charset="-122"/>
                <a:ea typeface="黑体" panose="02010609060101010101" pitchFamily="2" charset="-122"/>
                <a:cs typeface="黑体" panose="02010609060101010101" pitchFamily="2" charset="-122"/>
              </a:rPr>
              <a:t>政治幽愤</a:t>
            </a:r>
            <a:r>
              <a:rPr sz="2700" b="1" smtClean="0">
                <a:latin typeface="黑体" panose="02010609060101010101" pitchFamily="2" charset="-122"/>
                <a:ea typeface="黑体" panose="02010609060101010101" pitchFamily="2" charset="-122"/>
                <a:cs typeface="黑体" panose="02010609060101010101" pitchFamily="2" charset="-122"/>
              </a:rPr>
              <a:t>。</a:t>
            </a:r>
          </a:p>
          <a:p>
            <a:r>
              <a:rPr sz="2700" b="1" smtClean="0">
                <a:latin typeface="黑体" panose="02010609060101010101" pitchFamily="2" charset="-122"/>
                <a:ea typeface="黑体" panose="02010609060101010101" pitchFamily="2" charset="-122"/>
                <a:cs typeface="黑体" panose="02010609060101010101" pitchFamily="2" charset="-122"/>
              </a:rPr>
              <a:t>这段本身从两个角度</a:t>
            </a:r>
            <a:r>
              <a:rPr lang="zh-CN" sz="2700" b="1" smtClean="0">
                <a:latin typeface="黑体" panose="02010609060101010101" pitchFamily="2" charset="-122"/>
                <a:ea typeface="黑体" panose="02010609060101010101" pitchFamily="2" charset="-122"/>
                <a:cs typeface="黑体" panose="02010609060101010101" pitchFamily="2" charset="-122"/>
              </a:rPr>
              <a:t>来写</a:t>
            </a:r>
            <a:r>
              <a:rPr sz="2700" b="1" smtClean="0">
                <a:latin typeface="黑体" panose="02010609060101010101" pitchFamily="2" charset="-122"/>
                <a:ea typeface="黑体" panose="02010609060101010101" pitchFamily="2" charset="-122"/>
                <a:cs typeface="黑体" panose="02010609060101010101" pitchFamily="2" charset="-122"/>
              </a:rPr>
              <a:t>。先从为臣（屈原）的角度写，方法是寓议于叙，</a:t>
            </a:r>
            <a:r>
              <a:rPr sz="2700" b="1" smtClean="0">
                <a:solidFill>
                  <a:srgbClr val="FF0000"/>
                </a:solidFill>
                <a:latin typeface="黑体" panose="02010609060101010101" pitchFamily="2" charset="-122"/>
                <a:ea typeface="黑体" panose="02010609060101010101" pitchFamily="2" charset="-122"/>
                <a:cs typeface="黑体" panose="02010609060101010101" pitchFamily="2" charset="-122"/>
              </a:rPr>
              <a:t>突出屈原的“忠”与“贤”，阐明他与国家命运息息相关</a:t>
            </a:r>
            <a:r>
              <a:rPr sz="2700" b="1" smtClean="0">
                <a:latin typeface="黑体" panose="02010609060101010101" pitchFamily="2" charset="-122"/>
                <a:ea typeface="黑体" panose="02010609060101010101" pitchFamily="2" charset="-122"/>
                <a:cs typeface="黑体" panose="02010609060101010101" pitchFamily="2" charset="-122"/>
              </a:rPr>
              <a:t>；后从为君（怀王）的角度写，方法是纯用议论，</a:t>
            </a:r>
            <a:r>
              <a:rPr sz="2700" b="1" smtClean="0">
                <a:solidFill>
                  <a:srgbClr val="FF0000"/>
                </a:solidFill>
                <a:latin typeface="黑体" panose="02010609060101010101" pitchFamily="2" charset="-122"/>
                <a:ea typeface="黑体" panose="02010609060101010101" pitchFamily="2" charset="-122"/>
                <a:cs typeface="黑体" panose="02010609060101010101" pitchFamily="2" charset="-122"/>
              </a:rPr>
              <a:t>突出其结果是“兵挫地削，身客死于秦”，阐明太君“不知人之祸”</a:t>
            </a:r>
            <a:r>
              <a:rPr sz="2700" b="1" smtClean="0">
                <a:latin typeface="黑体" panose="02010609060101010101" pitchFamily="2" charset="-122"/>
                <a:ea typeface="黑体" panose="02010609060101010101" pitchFamily="2" charset="-122"/>
                <a:cs typeface="黑体" panose="02010609060101010101" pitchFamily="2" charset="-122"/>
              </a:rPr>
              <a:t>。两相结合，在文笔上就显出往复回环的特点。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49">
                                            <p:txEl>
                                              <p:pRg st="1" end="1"/>
                                            </p:txEl>
                                          </p:spTgt>
                                        </p:tgtEl>
                                        <p:attrNameLst>
                                          <p:attrName>style.visibility</p:attrName>
                                        </p:attrNameLst>
                                      </p:cBhvr>
                                      <p:to>
                                        <p:strVal val="visible"/>
                                      </p:to>
                                    </p:set>
                                    <p:animEffect transition="in" filter="blinds(horizontal)">
                                      <p:cBhvr>
                                        <p:cTn id="7" dur="500"/>
                                        <p:tgtEl>
                                          <p:spTgt spid="204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42996" y="2247823"/>
            <a:ext cx="5241080" cy="506730"/>
          </a:xfrm>
          <a:prstGeom prst="rect">
            <a:avLst/>
          </a:prstGeom>
          <a:noFill/>
        </p:spPr>
        <p:txBody>
          <a:bodyPr wrap="square" rtlCol="0">
            <a:spAutoFit/>
          </a:bodyPr>
          <a:lstStyle/>
          <a:p>
            <a:pPr>
              <a:lnSpc>
                <a:spcPct val="150000"/>
              </a:lnSpc>
            </a:pPr>
            <a:r>
              <a:rPr lang="zh-CN" altLang="en-US" sz="1800">
                <a:latin typeface="微软雅黑" panose="020b0503020204020204" charset="-122"/>
                <a:ea typeface="微软雅黑" charset="-122"/>
              </a:rPr>
              <a:t>      </a:t>
            </a:r>
          </a:p>
        </p:txBody>
      </p:sp>
      <p:sp>
        <p:nvSpPr>
          <p:cNvPr id="6" name="矩形 5"/>
          <p:cNvSpPr/>
          <p:nvPr>
            <p:custDataLst>
              <p:tags r:id="rId4"/>
            </p:custDataLst>
          </p:nvPr>
        </p:nvSpPr>
        <p:spPr>
          <a:xfrm>
            <a:off x="2695433" y="1932011"/>
            <a:ext cx="5124734" cy="368300"/>
          </a:xfrm>
          <a:prstGeom prst="rect">
            <a:avLst/>
          </a:prstGeom>
        </p:spPr>
        <p:txBody>
          <a:bodyPr wrap="square">
            <a:spAutoFit/>
          </a:bodyPr>
          <a:lstStyle/>
          <a:p>
            <a:r>
              <a:rPr lang="en-US" altLang="zh-CN" sz="1800" b="1" smtClean="0">
                <a:solidFill>
                  <a:srgbClr val="0070C0"/>
                </a:solidFill>
                <a:latin typeface="Times New Roman" pitchFamily="18" charset="0"/>
                <a:ea typeface="宋体" pitchFamily="2" charset="-122"/>
                <a:cs typeface="宋体" panose="02010600030101010101" pitchFamily="2" charset="-122"/>
              </a:rPr>
              <a:t>     </a:t>
            </a:r>
            <a:endParaRPr lang="zh-CN" altLang="en-US" sz="2100"/>
          </a:p>
        </p:txBody>
      </p:sp>
      <p:sp>
        <p:nvSpPr>
          <p:cNvPr id="7" name="矩形 6"/>
          <p:cNvSpPr/>
          <p:nvPr>
            <p:custDataLst>
              <p:tags r:id="rId5"/>
            </p:custDataLst>
          </p:nvPr>
        </p:nvSpPr>
        <p:spPr>
          <a:xfrm>
            <a:off x="3432411" y="1706603"/>
            <a:ext cx="5298743" cy="368300"/>
          </a:xfrm>
          <a:prstGeom prst="rect">
            <a:avLst/>
          </a:prstGeom>
        </p:spPr>
        <p:txBody>
          <a:bodyPr wrap="square">
            <a:spAutoFit/>
          </a:bodyPr>
          <a:lstStyle/>
          <a:p>
            <a:r>
              <a:rPr lang="en-US" altLang="zh-CN" sz="1800" smtClean="0"/>
              <a:t>      </a:t>
            </a:r>
          </a:p>
        </p:txBody>
      </p:sp>
      <p:sp>
        <p:nvSpPr>
          <p:cNvPr id="34817" name="Rectangle 1"/>
          <p:cNvSpPr>
            <a:spLocks noChangeArrowheads="1"/>
          </p:cNvSpPr>
          <p:nvPr>
            <p:custDataLst>
              <p:tags r:id="rId6"/>
            </p:custDataLst>
          </p:nvPr>
        </p:nvSpPr>
        <p:spPr bwMode="auto">
          <a:xfrm>
            <a:off x="297656" y="1230789"/>
            <a:ext cx="8548688" cy="1915160"/>
          </a:xfrm>
          <a:prstGeom prst="rect">
            <a:avLst/>
          </a:prstGeom>
          <a:noFill/>
          <a:ln w="9525">
            <a:noFill/>
            <a:miter lim="800000"/>
          </a:ln>
          <a:effectLst/>
        </p:spPr>
        <p:txBody>
          <a:bodyPr vert="horz" wrap="square" lIns="68580" tIns="34290" rIns="68580" bIns="3429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zh-CN" sz="3000" b="0" i="0"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itchFamily="34" charset="0"/>
              </a:rPr>
              <a:t>令尹子兰闻之，大怒。卒</a:t>
            </a:r>
            <a:r>
              <a:rPr kumimoji="0" lang="zh-CN" sz="3000" b="0" i="0" strike="noStrike" cap="none" normalizeH="0" baseline="0" smtClean="0">
                <a:ln>
                  <a:noFill/>
                </a:ln>
                <a:solidFill>
                  <a:srgbClr val="7030A0"/>
                </a:solidFill>
                <a:effectLst/>
                <a:latin typeface="黑体" panose="02010609060101010101" pitchFamily="2" charset="-122"/>
                <a:ea typeface="黑体" panose="02010609060101010101" pitchFamily="2" charset="-122"/>
                <a:cs typeface="Arial" pitchFamily="34" charset="0"/>
              </a:rPr>
              <a:t>使上官大夫</a:t>
            </a:r>
            <a:r>
              <a:rPr kumimoji="0" lang="zh-CN" altLang="en-US" sz="3000" i="0" strike="noStrike" cap="none" normalizeH="0">
                <a:solidFill>
                  <a:srgbClr val="0033CC"/>
                </a:solidFill>
                <a:latin typeface="微软雅黑" panose="020b0503020204020204" charset="-122"/>
                <a:ea typeface="微软雅黑" charset="-122"/>
              </a:rPr>
              <a:t>短</a:t>
            </a:r>
            <a:r>
              <a:rPr kumimoji="0" lang="zh-CN" sz="3000" b="0" i="0" strike="noStrike" cap="none" normalizeH="0" baseline="0" smtClean="0">
                <a:ln>
                  <a:noFill/>
                </a:ln>
                <a:solidFill>
                  <a:srgbClr val="7030A0"/>
                </a:solidFill>
                <a:effectLst/>
                <a:latin typeface="黑体" panose="02010609060101010101" pitchFamily="2" charset="-122"/>
                <a:ea typeface="黑体" panose="02010609060101010101" pitchFamily="2" charset="-122"/>
                <a:cs typeface="Arial" pitchFamily="34" charset="0"/>
              </a:rPr>
              <a:t>屈原于顷襄王</a:t>
            </a:r>
            <a:r>
              <a:rPr kumimoji="0" lang="zh-CN" sz="3000" b="0" i="0"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itchFamily="34" charset="0"/>
              </a:rPr>
              <a:t>。顷襄王怒而</a:t>
            </a:r>
            <a:r>
              <a:rPr kumimoji="0" lang="zh-CN" sz="3000" b="0" i="0" strike="noStrike" cap="none" normalizeH="0" smtClean="0">
                <a:ln>
                  <a:noFill/>
                </a:ln>
                <a:solidFill>
                  <a:srgbClr val="191919"/>
                </a:solidFill>
                <a:effectLst/>
                <a:latin typeface="黑体" panose="02010609060101010101" pitchFamily="2" charset="-122"/>
                <a:ea typeface="黑体" panose="02010609060101010101" pitchFamily="2" charset="-122"/>
                <a:cs typeface="Arial" pitchFamily="34" charset="0"/>
              </a:rPr>
              <a:t>迁</a:t>
            </a:r>
            <a:r>
              <a:rPr kumimoji="0" lang="zh-CN" sz="3000" b="0" i="0"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itchFamily="34" charset="0"/>
              </a:rPr>
              <a:t>之。</a:t>
            </a:r>
            <a:endParaRPr kumimoji="0" lang="zh-CN" sz="3000" b="0" i="0"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itchFamily="34" charset="0"/>
            </a:endParaRPr>
          </a:p>
          <a:p>
            <a:pPr marL="0" marR="0" lvl="0" indent="304800" algn="l" defTabSz="914400" rtl="0" eaLnBrk="1" fontAlgn="base" latinLnBrk="0" hangingPunct="1">
              <a:lnSpc>
                <a:spcPct val="100000"/>
              </a:lnSpc>
              <a:spcBef>
                <a:spcPct val="0"/>
              </a:spcBef>
              <a:spcAft>
                <a:spcPct val="0"/>
              </a:spcAft>
              <a:buClrTx/>
              <a:buSzTx/>
              <a:buFontTx/>
              <a:buNone/>
            </a:pPr>
            <a:r>
              <a:rPr kumimoji="0" lang="zh-CN" altLang="en-US" sz="3000" b="0" i="0" strike="noStrike" cap="none" normalizeH="0" baseline="0" smtClean="0">
                <a:ln>
                  <a:noFill/>
                </a:ln>
                <a:solidFill>
                  <a:srgbClr val="7030A0"/>
                </a:solidFill>
                <a:effectLst/>
                <a:latin typeface="黑体" panose="02010609060101010101" pitchFamily="2" charset="-122"/>
                <a:ea typeface="黑体" panose="02010609060101010101" pitchFamily="2" charset="-122"/>
                <a:cs typeface="宋体" panose="02010600030101010101" pitchFamily="2" charset="-122"/>
              </a:rPr>
              <a:t>状语后置，</a:t>
            </a:r>
            <a:r>
              <a:rPr lang="zh-CN" sz="3000" smtClean="0">
                <a:ln>
                  <a:noFill/>
                </a:ln>
                <a:solidFill>
                  <a:srgbClr val="7030A0"/>
                </a:solidFill>
                <a:effectLst/>
                <a:latin typeface="黑体" panose="02010609060101010101" pitchFamily="2" charset="-122"/>
                <a:ea typeface="黑体" panose="02010609060101010101" pitchFamily="2" charset="-122"/>
                <a:cs typeface="Arial" pitchFamily="34" charset="0"/>
                <a:sym typeface="+mn-ea"/>
              </a:rPr>
              <a:t>使上官大夫于顷襄王短屈原</a:t>
            </a:r>
            <a:endParaRPr lang="zh-CN" sz="3000" smtClean="0">
              <a:ln>
                <a:noFill/>
              </a:ln>
              <a:solidFill>
                <a:srgbClr val="7030A0"/>
              </a:solidFill>
              <a:effectLst/>
              <a:latin typeface="黑体" panose="02010609060101010101" pitchFamily="2" charset="-122"/>
              <a:ea typeface="黑体" panose="02010609060101010101" pitchFamily="2" charset="-122"/>
              <a:cs typeface="Arial" pitchFamily="34" charset="0"/>
              <a:sym typeface="+mn-ea"/>
            </a:endParaRPr>
          </a:p>
          <a:p>
            <a:pPr marL="0" marR="0" lvl="0" indent="304800" algn="l" defTabSz="914400" rtl="0" eaLnBrk="1" fontAlgn="base" latinLnBrk="0" hangingPunct="1">
              <a:lnSpc>
                <a:spcPct val="100000"/>
              </a:lnSpc>
              <a:spcBef>
                <a:spcPct val="0"/>
              </a:spcBef>
              <a:spcAft>
                <a:spcPct val="0"/>
              </a:spcAft>
              <a:buClrTx/>
              <a:buSzTx/>
              <a:buFontTx/>
              <a:buNone/>
            </a:pPr>
            <a:endParaRPr kumimoji="0" lang="zh-CN" altLang="en-US" sz="3000" i="0" strike="noStrike" cap="none" normalizeH="0" baseline="0" smtClean="0">
              <a:ln>
                <a:noFill/>
              </a:ln>
              <a:solidFill>
                <a:schemeClr val="tx1"/>
              </a:solidFill>
              <a:effectLst/>
              <a:latin typeface="黑体" panose="02010609060101010101" pitchFamily="2" charset="-122"/>
              <a:ea typeface="黑体" panose="02010609060101010101" pitchFamily="2" charset="-122"/>
              <a:cs typeface="宋体" panose="02010600030101010101" pitchFamily="2" charset="-122"/>
            </a:endParaRPr>
          </a:p>
        </p:txBody>
      </p:sp>
      <p:sp>
        <p:nvSpPr>
          <p:cNvPr id="4" name="文本框 3"/>
          <p:cNvSpPr txBox="1"/>
          <p:nvPr>
            <p:custDataLst>
              <p:tags r:id="rId7"/>
            </p:custDataLst>
          </p:nvPr>
        </p:nvSpPr>
        <p:spPr>
          <a:xfrm>
            <a:off x="358616" y="3466148"/>
            <a:ext cx="8291513" cy="1337945"/>
          </a:xfrm>
          <a:prstGeom prst="rect">
            <a:avLst/>
          </a:prstGeom>
          <a:noFill/>
          <a:ln w="9525">
            <a:noFill/>
          </a:ln>
        </p:spPr>
        <p:txBody>
          <a:bodyPr wrap="square">
            <a:spAutoFit/>
          </a:bodyPr>
          <a:lstStyle/>
          <a:p>
            <a:pPr fontAlgn="auto">
              <a:lnSpc>
                <a:spcPct val="90000"/>
              </a:lnSpc>
              <a:spcBef>
                <a:spcPct val="0"/>
              </a:spcBef>
            </a:pPr>
            <a:r>
              <a:rPr lang="en-US" altLang="zh-CN" sz="3000" b="1">
                <a:solidFill>
                  <a:srgbClr val="0000CC"/>
                </a:solidFill>
                <a:latin typeface="楷体" panose="02010609060101010101" charset="-122"/>
                <a:ea typeface="楷体" panose="02010609060101010101" charset="-122"/>
                <a:cs typeface="微软雅黑" panose="020b0503020204020204" charset="-122"/>
                <a:sym typeface="+mn-ea"/>
              </a:rPr>
              <a:t>    </a:t>
            </a:r>
            <a:r>
              <a:rPr lang="zh-CN" altLang="en-US" sz="3000" b="1">
                <a:solidFill>
                  <a:schemeClr val="tx1"/>
                </a:solidFill>
                <a:latin typeface="楷体" panose="02010609060101010101" charset="-122"/>
                <a:ea typeface="楷体" panose="02010609060101010101" charset="-122"/>
                <a:cs typeface="微软雅黑" panose="020b0503020204020204" charset="-122"/>
                <a:sym typeface="+mn-ea"/>
              </a:rPr>
              <a:t>令尹子兰听说屈原愤恨他的话后很生气，</a:t>
            </a:r>
            <a:r>
              <a:rPr lang="zh-CN" altLang="en-US" sz="3000" b="1">
                <a:solidFill>
                  <a:srgbClr val="FF0000"/>
                </a:solidFill>
                <a:latin typeface="楷体" panose="02010609060101010101" charset="-122"/>
                <a:ea typeface="楷体" panose="02010609060101010101" charset="-122"/>
                <a:cs typeface="微软雅黑" panose="020b0503020204020204" charset="-122"/>
                <a:sym typeface="+mn-ea"/>
              </a:rPr>
              <a:t>最终</a:t>
            </a:r>
            <a:r>
              <a:rPr lang="zh-CN" altLang="en-US" sz="3000" b="1">
                <a:latin typeface="楷体" panose="02010609060101010101" charset="-122"/>
                <a:ea typeface="楷体" panose="02010609060101010101" charset="-122"/>
                <a:cs typeface="微软雅黑" panose="020b0503020204020204" charset="-122"/>
                <a:sym typeface="+mn-ea"/>
              </a:rPr>
              <a:t>派上官大夫在顷襄王面前</a:t>
            </a:r>
            <a:r>
              <a:rPr lang="zh-CN" altLang="en-US" sz="3000" b="1">
                <a:solidFill>
                  <a:srgbClr val="FF0000"/>
                </a:solidFill>
                <a:latin typeface="楷体" panose="02010609060101010101" charset="-122"/>
                <a:ea typeface="楷体" panose="02010609060101010101" charset="-122"/>
                <a:cs typeface="微软雅黑" panose="020b0503020204020204" charset="-122"/>
                <a:sym typeface="+mn-ea"/>
              </a:rPr>
              <a:t>诋毁</a:t>
            </a:r>
            <a:r>
              <a:rPr lang="zh-CN" altLang="en-US" sz="3000" b="1">
                <a:latin typeface="楷体" panose="02010609060101010101" charset="-122"/>
                <a:ea typeface="楷体" panose="02010609060101010101" charset="-122"/>
                <a:cs typeface="微软雅黑" panose="020b0503020204020204" charset="-122"/>
                <a:sym typeface="+mn-ea"/>
              </a:rPr>
              <a:t>屈原，顷襄王很恼怒，把屈原</a:t>
            </a:r>
            <a:r>
              <a:rPr lang="zh-CN" altLang="en-US" sz="3000" b="1">
                <a:solidFill>
                  <a:srgbClr val="FF0000"/>
                </a:solidFill>
                <a:latin typeface="楷体" panose="02010609060101010101" charset="-122"/>
                <a:ea typeface="楷体" panose="02010609060101010101" charset="-122"/>
                <a:cs typeface="微软雅黑" panose="020b0503020204020204" charset="-122"/>
                <a:sym typeface="+mn-ea"/>
              </a:rPr>
              <a:t>放逐</a:t>
            </a:r>
            <a:r>
              <a:rPr lang="zh-CN" altLang="en-US" sz="3000" b="1">
                <a:latin typeface="楷体" panose="02010609060101010101" charset="-122"/>
                <a:ea typeface="楷体" panose="02010609060101010101" charset="-122"/>
                <a:cs typeface="微软雅黑" panose="020b0503020204020204" charset="-122"/>
                <a:sym typeface="+mn-ea"/>
              </a:rPr>
              <a:t>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0" y="202565"/>
            <a:ext cx="9038590" cy="4952365"/>
          </a:xfrm>
          <a:prstGeom prst="rect">
            <a:avLst/>
          </a:prstGeom>
          <a:noFill/>
        </p:spPr>
        <p:txBody>
          <a:bodyPr wrap="square" rtlCol="0" anchor="t">
            <a:spAutoFit/>
          </a:bodyPr>
          <a:lstStyle/>
          <a:p>
            <a:pPr>
              <a:lnSpc>
                <a:spcPct val="90000"/>
              </a:lnSpc>
            </a:pPr>
            <a:r>
              <a:rPr lang="en-US" altLang="zh-CN" sz="3000">
                <a:latin typeface="黑体" panose="02010609060101010101" pitchFamily="2" charset="-122"/>
                <a:ea typeface="黑体" panose="02010609060101010101" pitchFamily="2" charset="-122"/>
                <a:cs typeface="黑体" panose="02010609060101010101" pitchFamily="2" charset="-122"/>
              </a:rPr>
              <a:t>   </a:t>
            </a:r>
            <a:r>
              <a:rPr lang="zh-CN" altLang="en-US" sz="3000">
                <a:latin typeface="黑体" panose="02010609060101010101" pitchFamily="2" charset="-122"/>
                <a:ea typeface="黑体" panose="02010609060101010101" pitchFamily="2" charset="-122"/>
                <a:cs typeface="黑体" panose="02010609060101010101" pitchFamily="2" charset="-122"/>
              </a:rPr>
              <a:t>屈原至于江滨，被发行吟泽畔，</a:t>
            </a:r>
            <a:r>
              <a:rPr lang="zh-CN" altLang="en-US" sz="3000">
                <a:solidFill>
                  <a:srgbClr val="FF0000"/>
                </a:solidFill>
                <a:latin typeface="黑体" panose="02010609060101010101" pitchFamily="2" charset="-122"/>
                <a:ea typeface="黑体" panose="02010609060101010101" pitchFamily="2" charset="-122"/>
                <a:cs typeface="黑体" panose="02010609060101010101" pitchFamily="2" charset="-122"/>
              </a:rPr>
              <a:t>颜色</a:t>
            </a:r>
            <a:r>
              <a:rPr lang="zh-CN" altLang="en-US" sz="3000">
                <a:latin typeface="黑体" panose="02010609060101010101" pitchFamily="2" charset="-122"/>
                <a:ea typeface="黑体" panose="02010609060101010101" pitchFamily="2" charset="-122"/>
                <a:cs typeface="黑体" panose="02010609060101010101" pitchFamily="2" charset="-122"/>
              </a:rPr>
              <a:t>憔悴，</a:t>
            </a:r>
            <a:r>
              <a:rPr lang="zh-CN" altLang="en-US" sz="3000">
                <a:solidFill>
                  <a:srgbClr val="FF0000"/>
                </a:solidFill>
                <a:latin typeface="黑体" panose="02010609060101010101" pitchFamily="2" charset="-122"/>
                <a:ea typeface="黑体" panose="02010609060101010101" pitchFamily="2" charset="-122"/>
                <a:cs typeface="黑体" panose="02010609060101010101" pitchFamily="2" charset="-122"/>
              </a:rPr>
              <a:t>形容</a:t>
            </a:r>
            <a:r>
              <a:rPr lang="zh-CN" altLang="en-US" sz="3000">
                <a:latin typeface="黑体" panose="02010609060101010101" pitchFamily="2" charset="-122"/>
                <a:ea typeface="黑体" panose="02010609060101010101" pitchFamily="2" charset="-122"/>
                <a:cs typeface="黑体" panose="02010609060101010101" pitchFamily="2" charset="-122"/>
              </a:rPr>
              <a:t>枯槁。渔父见而问之曰</a:t>
            </a:r>
            <a:r>
              <a:rPr lang="zh-CN" altLang="en-US" sz="1800">
                <a:latin typeface="黑体" panose="02010609060101010101" pitchFamily="2" charset="-122"/>
                <a:ea typeface="黑体" panose="02010609060101010101" pitchFamily="2" charset="-122"/>
                <a:cs typeface="黑体" panose="02010609060101010101" pitchFamily="2" charset="-122"/>
              </a:rPr>
              <a:t>：“</a:t>
            </a:r>
            <a:r>
              <a:rPr lang="zh-CN" altLang="en-US" sz="3000">
                <a:latin typeface="黑体" panose="02010609060101010101" pitchFamily="2" charset="-122"/>
                <a:ea typeface="黑体" panose="02010609060101010101" pitchFamily="2" charset="-122"/>
                <a:cs typeface="黑体" panose="02010609060101010101" pitchFamily="2" charset="-122"/>
              </a:rPr>
              <a:t>子非三闾大夫欤？</a:t>
            </a:r>
            <a:r>
              <a:rPr lang="zh-CN" altLang="en-US" sz="3000">
                <a:solidFill>
                  <a:srgbClr val="FF0000"/>
                </a:solidFill>
                <a:latin typeface="黑体" panose="02010609060101010101" pitchFamily="2" charset="-122"/>
                <a:ea typeface="黑体" panose="02010609060101010101" pitchFamily="2" charset="-122"/>
                <a:cs typeface="黑体" panose="02010609060101010101" pitchFamily="2" charset="-122"/>
              </a:rPr>
              <a:t>何故</a:t>
            </a:r>
            <a:r>
              <a:rPr lang="zh-CN" altLang="en-US" sz="3000">
                <a:latin typeface="黑体" panose="02010609060101010101" pitchFamily="2" charset="-122"/>
                <a:ea typeface="黑体" panose="02010609060101010101" pitchFamily="2" charset="-122"/>
                <a:cs typeface="黑体" panose="02010609060101010101" pitchFamily="2" charset="-122"/>
              </a:rPr>
              <a:t>而至此？”屈原曰：“</a:t>
            </a:r>
            <a:r>
              <a:rPr lang="zh-CN" altLang="en-US" sz="3000">
                <a:solidFill>
                  <a:srgbClr val="FF0000"/>
                </a:solidFill>
                <a:latin typeface="黑体" panose="02010609060101010101" pitchFamily="2" charset="-122"/>
                <a:ea typeface="黑体" panose="02010609060101010101" pitchFamily="2" charset="-122"/>
                <a:cs typeface="黑体" panose="02010609060101010101" pitchFamily="2" charset="-122"/>
              </a:rPr>
              <a:t>举世皆浊而我独清，众人皆醉而我独醒</a:t>
            </a:r>
            <a:r>
              <a:rPr lang="zh-CN" altLang="en-US" sz="3000">
                <a:latin typeface="黑体" panose="02010609060101010101" pitchFamily="2" charset="-122"/>
                <a:ea typeface="黑体" panose="02010609060101010101" pitchFamily="2" charset="-122"/>
                <a:cs typeface="黑体" panose="02010609060101010101" pitchFamily="2" charset="-122"/>
              </a:rPr>
              <a:t>，</a:t>
            </a:r>
            <a:r>
              <a:rPr lang="zh-CN" altLang="en-US" sz="3000">
                <a:solidFill>
                  <a:srgbClr val="7030A0"/>
                </a:solidFill>
                <a:latin typeface="黑体" panose="02010609060101010101" pitchFamily="2" charset="-122"/>
                <a:ea typeface="黑体" panose="02010609060101010101" pitchFamily="2" charset="-122"/>
                <a:cs typeface="黑体" panose="02010609060101010101" pitchFamily="2" charset="-122"/>
              </a:rPr>
              <a:t>是以见放</a:t>
            </a:r>
            <a:r>
              <a:rPr lang="zh-CN" altLang="en-US" sz="3000">
                <a:latin typeface="黑体" panose="02010609060101010101" pitchFamily="2" charset="-122"/>
                <a:ea typeface="黑体" panose="02010609060101010101" pitchFamily="2" charset="-122"/>
                <a:cs typeface="黑体" panose="02010609060101010101" pitchFamily="2" charset="-122"/>
              </a:rPr>
              <a:t>。”</a:t>
            </a:r>
            <a:endParaRPr lang="zh-CN" altLang="en-US" sz="3000">
              <a:solidFill>
                <a:srgbClr val="7030A0"/>
              </a:solidFill>
              <a:latin typeface="黑体" panose="02010609060101010101" pitchFamily="2" charset="-122"/>
              <a:ea typeface="黑体" panose="02010609060101010101" pitchFamily="2" charset="-122"/>
              <a:cs typeface="黑体" panose="02010609060101010101" pitchFamily="2" charset="-122"/>
            </a:endParaRPr>
          </a:p>
          <a:p>
            <a:pPr>
              <a:lnSpc>
                <a:spcPct val="90000"/>
              </a:lnSpc>
            </a:pPr>
            <a:endParaRPr lang="zh-CN" altLang="en-US" sz="2700">
              <a:latin typeface="黑体" panose="02010609060101010101" pitchFamily="2" charset="-122"/>
              <a:ea typeface="黑体" panose="02010609060101010101" pitchFamily="2" charset="-122"/>
              <a:cs typeface="黑体" panose="02010609060101010101" pitchFamily="2" charset="-122"/>
            </a:endParaRPr>
          </a:p>
          <a:p>
            <a:pPr>
              <a:lnSpc>
                <a:spcPct val="90000"/>
              </a:lnSpc>
            </a:pPr>
            <a:endParaRPr lang="zh-CN" altLang="en-US" sz="2700">
              <a:latin typeface="黑体" panose="02010609060101010101" pitchFamily="2" charset="-122"/>
              <a:ea typeface="黑体" panose="02010609060101010101" pitchFamily="2" charset="-122"/>
              <a:cs typeface="黑体" panose="02010609060101010101" pitchFamily="2" charset="-122"/>
            </a:endParaRPr>
          </a:p>
          <a:p>
            <a:pPr>
              <a:lnSpc>
                <a:spcPct val="90000"/>
              </a:lnSpc>
            </a:pPr>
            <a:endParaRPr lang="zh-CN" altLang="en-US" sz="2700">
              <a:latin typeface="黑体" panose="02010609060101010101" pitchFamily="2" charset="-122"/>
              <a:ea typeface="黑体" panose="02010609060101010101" pitchFamily="2" charset="-122"/>
              <a:cs typeface="黑体" panose="02010609060101010101" pitchFamily="2" charset="-122"/>
            </a:endParaRPr>
          </a:p>
          <a:p>
            <a:pPr>
              <a:lnSpc>
                <a:spcPct val="90000"/>
              </a:lnSpc>
            </a:pPr>
            <a:r>
              <a:rPr lang="zh-CN" altLang="en-US" sz="2700" b="1">
                <a:solidFill>
                  <a:srgbClr val="0000CC"/>
                </a:solidFill>
                <a:latin typeface="宋体" pitchFamily="2" charset="-122"/>
                <a:sym typeface="+mn-ea"/>
              </a:rPr>
              <a:t>   </a:t>
            </a:r>
            <a:r>
              <a:rPr lang="zh-CN" altLang="en-US" sz="3000" b="1">
                <a:solidFill>
                  <a:schemeClr val="tx1"/>
                </a:solidFill>
                <a:latin typeface="楷体" panose="02010609060101010101" charset="-122"/>
                <a:ea typeface="楷体" panose="02010609060101010101" charset="-122"/>
                <a:cs typeface="楷体" panose="02010609060101010101" charset="-122"/>
                <a:sym typeface="+mn-ea"/>
              </a:rPr>
              <a:t>屈原</a:t>
            </a:r>
            <a:r>
              <a:rPr lang="zh-CN" altLang="en-US" sz="3000" b="1">
                <a:solidFill>
                  <a:srgbClr val="FF0000"/>
                </a:solidFill>
                <a:latin typeface="楷体" panose="02010609060101010101" charset="-122"/>
                <a:ea typeface="楷体" panose="02010609060101010101" charset="-122"/>
                <a:cs typeface="楷体" panose="02010609060101010101" charset="-122"/>
                <a:sym typeface="+mn-ea"/>
              </a:rPr>
              <a:t>走到</a:t>
            </a:r>
            <a:r>
              <a:rPr lang="zh-CN" altLang="en-US" sz="3000" b="1">
                <a:latin typeface="楷体" panose="02010609060101010101" charset="-122"/>
                <a:ea typeface="楷体" panose="02010609060101010101" charset="-122"/>
                <a:cs typeface="楷体" panose="02010609060101010101" charset="-122"/>
                <a:sym typeface="+mn-ea"/>
              </a:rPr>
              <a:t>江边,</a:t>
            </a:r>
            <a:r>
              <a:rPr lang="zh-CN" altLang="en-US" sz="3000" b="1">
                <a:solidFill>
                  <a:srgbClr val="FF0000"/>
                </a:solidFill>
                <a:latin typeface="楷体" panose="02010609060101010101" charset="-122"/>
                <a:ea typeface="楷体" panose="02010609060101010101" charset="-122"/>
                <a:cs typeface="楷体" panose="02010609060101010101" charset="-122"/>
                <a:sym typeface="+mn-ea"/>
              </a:rPr>
              <a:t>披</a:t>
            </a:r>
            <a:r>
              <a:rPr lang="zh-CN" altLang="en-US" sz="3000" b="1">
                <a:latin typeface="楷体" panose="02010609060101010101" charset="-122"/>
                <a:ea typeface="楷体" panose="02010609060101010101" charset="-122"/>
                <a:cs typeface="楷体" panose="02010609060101010101" charset="-122"/>
                <a:sym typeface="+mn-ea"/>
              </a:rPr>
              <a:t>着头发在水边边走边吟唱,</a:t>
            </a:r>
            <a:r>
              <a:rPr lang="zh-CN" altLang="en-US" sz="3000" b="1">
                <a:solidFill>
                  <a:srgbClr val="FF0000"/>
                </a:solidFill>
                <a:latin typeface="楷体" panose="02010609060101010101" charset="-122"/>
                <a:ea typeface="楷体" panose="02010609060101010101" charset="-122"/>
                <a:cs typeface="楷体" panose="02010609060101010101" charset="-122"/>
                <a:sym typeface="+mn-ea"/>
              </a:rPr>
              <a:t>脸色</a:t>
            </a:r>
            <a:r>
              <a:rPr lang="zh-CN" altLang="en-US" sz="3000" b="1">
                <a:latin typeface="楷体" panose="02010609060101010101" charset="-122"/>
                <a:ea typeface="楷体" panose="02010609060101010101" charset="-122"/>
                <a:cs typeface="楷体" panose="02010609060101010101" charset="-122"/>
                <a:sym typeface="+mn-ea"/>
              </a:rPr>
              <a:t>憔悴,</a:t>
            </a:r>
            <a:r>
              <a:rPr lang="zh-CN" altLang="en-US" sz="3000" b="1">
                <a:solidFill>
                  <a:srgbClr val="FF0000"/>
                </a:solidFill>
                <a:latin typeface="楷体" panose="02010609060101010101" charset="-122"/>
                <a:ea typeface="楷体" panose="02010609060101010101" charset="-122"/>
                <a:cs typeface="楷体" panose="02010609060101010101" charset="-122"/>
                <a:sym typeface="+mn-ea"/>
              </a:rPr>
              <a:t>外貌</a:t>
            </a:r>
            <a:r>
              <a:rPr lang="zh-CN" altLang="en-US" sz="3000" b="1">
                <a:latin typeface="楷体" panose="02010609060101010101" charset="-122"/>
                <a:ea typeface="楷体" panose="02010609060101010101" charset="-122"/>
                <a:cs typeface="楷体" panose="02010609060101010101" charset="-122"/>
                <a:sym typeface="+mn-ea"/>
              </a:rPr>
              <a:t>像干枯的树木一样。一个渔翁看见问他说:“您不是三闾大夫吗？为何来到这里？” 屈原说:“</a:t>
            </a:r>
            <a:r>
              <a:rPr lang="zh-CN" altLang="en-US" sz="3000" b="1">
                <a:solidFill>
                  <a:srgbClr val="FF0000"/>
                </a:solidFill>
                <a:latin typeface="楷体" panose="02010609060101010101" charset="-122"/>
                <a:ea typeface="楷体" panose="02010609060101010101" charset="-122"/>
                <a:cs typeface="楷体" panose="02010609060101010101" charset="-122"/>
                <a:sym typeface="+mn-ea"/>
              </a:rPr>
              <a:t>全</a:t>
            </a:r>
            <a:r>
              <a:rPr lang="zh-CN" altLang="en-US" sz="3000" b="1">
                <a:latin typeface="楷体" panose="02010609060101010101" charset="-122"/>
                <a:ea typeface="楷体" panose="02010609060101010101" charset="-122"/>
                <a:cs typeface="楷体" panose="02010609060101010101" charset="-122"/>
                <a:sym typeface="+mn-ea"/>
              </a:rPr>
              <a:t>社会污浊我一人清白,众人昏醉我一人清醒,因此被放逐。”</a:t>
            </a:r>
          </a:p>
        </p:txBody>
      </p:sp>
      <p:sp>
        <p:nvSpPr>
          <p:cNvPr id="2" name="文本框 1"/>
          <p:cNvSpPr txBox="1"/>
          <p:nvPr>
            <p:custDataLst>
              <p:tags r:id="rId4"/>
            </p:custDataLst>
          </p:nvPr>
        </p:nvSpPr>
        <p:spPr>
          <a:xfrm>
            <a:off x="598646" y="2005806"/>
            <a:ext cx="3953828" cy="553085"/>
          </a:xfrm>
          <a:prstGeom prst="rect">
            <a:avLst/>
          </a:prstGeom>
          <a:noFill/>
        </p:spPr>
        <p:txBody>
          <a:bodyPr wrap="square" rtlCol="0">
            <a:spAutoFit/>
          </a:bodyPr>
          <a:lstStyle/>
          <a:p>
            <a:r>
              <a:rPr lang="zh-CN" altLang="en-US" sz="3000">
                <a:solidFill>
                  <a:srgbClr val="7030A0"/>
                </a:solidFill>
                <a:latin typeface="黑体" panose="02010609060101010101" pitchFamily="2" charset="-122"/>
                <a:ea typeface="黑体" panose="02010609060101010101" pitchFamily="2" charset="-122"/>
              </a:rPr>
              <a:t>见，表被动。</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29064" y="931545"/>
            <a:ext cx="8950166" cy="4892675"/>
          </a:xfrm>
          <a:prstGeom prst="rect">
            <a:avLst/>
          </a:prstGeom>
          <a:noFill/>
        </p:spPr>
        <p:txBody>
          <a:bodyPr wrap="square" rtlCol="0" anchor="t">
            <a:spAutoFit/>
          </a:bodyPr>
          <a:lstStyle/>
          <a:p>
            <a:r>
              <a:rPr lang="zh-CN" altLang="en-US" sz="2700">
                <a:latin typeface="黑体" panose="02010609060101010101" pitchFamily="2" charset="-122"/>
                <a:ea typeface="黑体" panose="02010609060101010101" pitchFamily="2" charset="-122"/>
                <a:cs typeface="黑体" panose="02010609060101010101" pitchFamily="2" charset="-122"/>
                <a:sym typeface="+mn-ea"/>
              </a:rPr>
              <a:t>渔父曰：“夫圣人者，</a:t>
            </a:r>
            <a:r>
              <a:rPr lang="zh-CN" altLang="en-US" sz="2700">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不凝滞于物</a:t>
            </a:r>
            <a:r>
              <a:rPr lang="zh-CN" altLang="en-US" sz="2700">
                <a:latin typeface="黑体" panose="02010609060101010101" pitchFamily="2" charset="-122"/>
                <a:ea typeface="黑体" panose="02010609060101010101" pitchFamily="2" charset="-122"/>
                <a:cs typeface="黑体" panose="02010609060101010101" pitchFamily="2" charset="-122"/>
                <a:sym typeface="+mn-ea"/>
              </a:rPr>
              <a:t>，而能与世推移。举世皆浊，何不随其流而扬其波？众人皆醉，何不哺其糟而啜其醨？何故怀瑾握瑜，而</a:t>
            </a:r>
            <a:r>
              <a:rPr lang="zh-CN" altLang="en-US" sz="2700">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自令见放为</a:t>
            </a:r>
            <a:r>
              <a:rPr lang="zh-CN" altLang="en-US" sz="2700">
                <a:latin typeface="黑体" panose="02010609060101010101" pitchFamily="2" charset="-122"/>
                <a:ea typeface="黑体" panose="02010609060101010101" pitchFamily="2" charset="-122"/>
                <a:cs typeface="黑体" panose="02010609060101010101" pitchFamily="2" charset="-122"/>
                <a:sym typeface="+mn-ea"/>
              </a:rPr>
              <a:t>？”</a:t>
            </a:r>
          </a:p>
          <a:p>
            <a:endParaRPr lang="zh-CN" altLang="en-US" sz="2700" b="1">
              <a:solidFill>
                <a:srgbClr val="0000CC"/>
              </a:solidFill>
              <a:latin typeface="黑体" panose="02010609060101010101" pitchFamily="2" charset="-122"/>
              <a:ea typeface="黑体" panose="02010609060101010101" pitchFamily="2" charset="-122"/>
              <a:cs typeface="黑体" panose="02010609060101010101" pitchFamily="2" charset="-122"/>
              <a:sym typeface="+mn-ea"/>
            </a:endParaRPr>
          </a:p>
          <a:p>
            <a:r>
              <a:rPr lang="zh-CN" altLang="en-US" sz="2700" b="1">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被动句，于、见，表被动</a:t>
            </a:r>
          </a:p>
          <a:p>
            <a:endParaRPr lang="zh-CN" altLang="en-US" sz="2700" b="1">
              <a:solidFill>
                <a:srgbClr val="0000CC"/>
              </a:solidFill>
              <a:latin typeface="黑体" panose="02010609060101010101" pitchFamily="2" charset="-122"/>
              <a:ea typeface="黑体" panose="02010609060101010101" pitchFamily="2" charset="-122"/>
              <a:cs typeface="黑体" panose="02010609060101010101" pitchFamily="2" charset="-122"/>
              <a:sym typeface="+mn-ea"/>
            </a:endParaRPr>
          </a:p>
          <a:p>
            <a:endParaRPr lang="zh-CN" altLang="en-US" sz="3000" b="1">
              <a:solidFill>
                <a:srgbClr val="0000CC"/>
              </a:solidFill>
              <a:latin typeface="楷体" panose="02010609060101010101" charset="-122"/>
              <a:ea typeface="楷体" panose="02010609060101010101" charset="-122"/>
              <a:cs typeface="楷体" panose="02010609060101010101" charset="-122"/>
              <a:sym typeface="+mn-ea"/>
            </a:endParaRPr>
          </a:p>
          <a:p>
            <a:r>
              <a:rPr lang="zh-CN" altLang="en-US" sz="3000" b="1">
                <a:solidFill>
                  <a:schemeClr val="tx1"/>
                </a:solidFill>
                <a:latin typeface="楷体" panose="02010609060101010101" charset="-122"/>
                <a:ea typeface="楷体" panose="02010609060101010101" charset="-122"/>
                <a:cs typeface="楷体" panose="02010609060101010101" charset="-122"/>
                <a:sym typeface="+mn-ea"/>
              </a:rPr>
              <a:t>渔翁说</a:t>
            </a:r>
            <a:r>
              <a:rPr lang="en-US" altLang="zh-CN" sz="3000" b="1">
                <a:solidFill>
                  <a:schemeClr val="tx1"/>
                </a:solidFill>
                <a:latin typeface="楷体" panose="02010609060101010101" charset="-122"/>
                <a:ea typeface="楷体" panose="02010609060101010101" charset="-122"/>
                <a:cs typeface="楷体" panose="02010609060101010101" charset="-122"/>
                <a:sym typeface="+mn-ea"/>
              </a:rPr>
              <a:t>:“</a:t>
            </a:r>
            <a:r>
              <a:rPr lang="zh-CN" altLang="en-US" sz="3000" b="1">
                <a:solidFill>
                  <a:schemeClr val="tx1"/>
                </a:solidFill>
                <a:latin typeface="楷体" panose="02010609060101010101" charset="-122"/>
                <a:ea typeface="楷体" panose="02010609060101010101" charset="-122"/>
                <a:cs typeface="楷体" panose="02010609060101010101" charset="-122"/>
                <a:sym typeface="+mn-ea"/>
              </a:rPr>
              <a:t>聪明人不</a:t>
            </a:r>
            <a:r>
              <a:rPr lang="zh-CN" altLang="en-US" sz="3000" b="1">
                <a:solidFill>
                  <a:srgbClr val="FF0000"/>
                </a:solidFill>
                <a:latin typeface="楷体" panose="02010609060101010101" charset="-122"/>
                <a:ea typeface="楷体" panose="02010609060101010101" charset="-122"/>
                <a:cs typeface="楷体" panose="02010609060101010101" charset="-122"/>
                <a:sym typeface="+mn-ea"/>
              </a:rPr>
              <a:t>被外物拘束</a:t>
            </a:r>
            <a:r>
              <a:rPr lang="zh-CN" altLang="en-US" sz="3000" b="1">
                <a:latin typeface="楷体" panose="02010609060101010101" charset="-122"/>
                <a:ea typeface="楷体" panose="02010609060101010101" charset="-122"/>
                <a:cs typeface="楷体" panose="02010609060101010101" charset="-122"/>
                <a:sym typeface="+mn-ea"/>
              </a:rPr>
              <a:t>,能随世道变化而变化。全社会都混浊,为何不随从世俗，与之同流？众人都昏醉,为何不吃众人的酒糟，喝众人的薄酒？为何要</a:t>
            </a:r>
            <a:r>
              <a:rPr lang="zh-CN" altLang="en-US" sz="3000" b="1">
                <a:solidFill>
                  <a:srgbClr val="FF0000"/>
                </a:solidFill>
                <a:latin typeface="楷体" panose="02010609060101010101" charset="-122"/>
                <a:ea typeface="楷体" panose="02010609060101010101" charset="-122"/>
                <a:cs typeface="楷体" panose="02010609060101010101" charset="-122"/>
                <a:sym typeface="+mn-ea"/>
              </a:rPr>
              <a:t>保持高尚的节操志向</a:t>
            </a:r>
            <a:r>
              <a:rPr lang="zh-CN" altLang="en-US" sz="3000" b="1">
                <a:solidFill>
                  <a:srgbClr val="0000CC"/>
                </a:solidFill>
                <a:latin typeface="楷体" panose="02010609060101010101" charset="-122"/>
                <a:ea typeface="楷体" panose="02010609060101010101" charset="-122"/>
                <a:cs typeface="楷体" panose="02010609060101010101" charset="-122"/>
                <a:sym typeface="+mn-ea"/>
              </a:rPr>
              <a:t>，</a:t>
            </a:r>
            <a:r>
              <a:rPr lang="zh-CN" altLang="en-US" sz="3000" b="1">
                <a:latin typeface="楷体" panose="02010609060101010101" charset="-122"/>
                <a:ea typeface="楷体" panose="02010609060101010101" charset="-122"/>
                <a:cs typeface="楷体" panose="02010609060101010101" charset="-122"/>
                <a:sym typeface="+mn-ea"/>
              </a:rPr>
              <a:t>却使自己</a:t>
            </a:r>
            <a:r>
              <a:rPr lang="zh-CN" altLang="en-US" sz="3000" b="1">
                <a:solidFill>
                  <a:srgbClr val="FF0000"/>
                </a:solidFill>
                <a:latin typeface="楷体" panose="02010609060101010101" charset="-122"/>
                <a:ea typeface="楷体" panose="02010609060101010101" charset="-122"/>
                <a:cs typeface="楷体" panose="02010609060101010101" charset="-122"/>
                <a:sym typeface="+mn-ea"/>
              </a:rPr>
              <a:t>被</a:t>
            </a:r>
            <a:r>
              <a:rPr lang="zh-CN" altLang="en-US" sz="3000" b="1">
                <a:latin typeface="楷体" panose="02010609060101010101" charset="-122"/>
                <a:ea typeface="楷体" panose="02010609060101010101" charset="-122"/>
                <a:cs typeface="楷体" panose="02010609060101010101" charset="-122"/>
                <a:sym typeface="+mn-ea"/>
              </a:rPr>
              <a:t>放逐</a:t>
            </a:r>
            <a:r>
              <a:rPr lang="zh-CN" altLang="en-US" sz="3000" b="1">
                <a:solidFill>
                  <a:srgbClr val="FF0000"/>
                </a:solidFill>
                <a:latin typeface="楷体" panose="02010609060101010101" charset="-122"/>
                <a:ea typeface="楷体" panose="02010609060101010101" charset="-122"/>
                <a:cs typeface="楷体" panose="02010609060101010101" charset="-122"/>
                <a:sym typeface="+mn-ea"/>
              </a:rPr>
              <a:t>呢</a:t>
            </a:r>
            <a:r>
              <a:rPr lang="zh-CN" altLang="en-US" sz="3000" b="1">
                <a:latin typeface="楷体" panose="02010609060101010101" charset="-122"/>
                <a:ea typeface="楷体" panose="02010609060101010101" charset="-122"/>
                <a:cs typeface="楷体" panose="02010609060101010101" charset="-122"/>
                <a:sym typeface="+mn-ea"/>
              </a:rPr>
              <a:t>？”</a:t>
            </a:r>
            <a:endParaRPr lang="zh-CN" altLang="en-US" sz="3000" b="1">
              <a:latin typeface="楷体" panose="02010609060101010101" charset="-122"/>
              <a:ea typeface="楷体" panose="02010609060101010101" charset="-122"/>
              <a:cs typeface="楷体" panose="02010609060101010101" charset="-122"/>
            </a:endParaRPr>
          </a:p>
        </p:txBody>
      </p:sp>
      <p:cxnSp>
        <p:nvCxnSpPr>
          <p:cNvPr id="2" name="直接箭头连接符 1"/>
          <p:cNvCxnSpPr/>
          <p:nvPr>
            <p:custDataLst>
              <p:tags r:id="rId4"/>
            </p:custDataLst>
          </p:nvPr>
        </p:nvCxnSpPr>
        <p:spPr>
          <a:xfrm flipH="1">
            <a:off x="2344103" y="2126933"/>
            <a:ext cx="1924050" cy="484823"/>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 name="直接箭头连接符 2"/>
          <p:cNvCxnSpPr/>
          <p:nvPr>
            <p:custDataLst>
              <p:tags r:id="rId5"/>
            </p:custDataLst>
          </p:nvPr>
        </p:nvCxnSpPr>
        <p:spPr>
          <a:xfrm flipH="1">
            <a:off x="2012633" y="1278255"/>
            <a:ext cx="2134076" cy="1357789"/>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 calcmode="lin" valueType="num">
                                      <p:cBhvr additive="base">
                                        <p:cTn id="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21444" y="996791"/>
            <a:ext cx="8900636" cy="4284345"/>
          </a:xfrm>
          <a:prstGeom prst="rect">
            <a:avLst/>
          </a:prstGeom>
          <a:noFill/>
        </p:spPr>
        <p:txBody>
          <a:bodyPr wrap="square" rtlCol="0" anchor="t">
            <a:spAutoFit/>
          </a:bodyPr>
          <a:lstStyle/>
          <a:p>
            <a:pPr algn="l">
              <a:lnSpc>
                <a:spcPct val="80000"/>
              </a:lnSpc>
            </a:pPr>
            <a:r>
              <a:rPr lang="zh-CN" altLang="en-US" sz="2700">
                <a:latin typeface="黑体" panose="02010609060101010101" pitchFamily="2" charset="-122"/>
                <a:ea typeface="黑体" panose="02010609060101010101" pitchFamily="2" charset="-122"/>
                <a:cs typeface="黑体" panose="02010609060101010101" pitchFamily="2" charset="-122"/>
                <a:sym typeface="+mn-ea"/>
              </a:rPr>
              <a:t>屈原曰：“吾闻之，新沐者必弹冠，新浴者必振衣。人又谁能</a:t>
            </a:r>
            <a:r>
              <a:rPr lang="zh-CN" altLang="en-US" sz="2700">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以身之察察，受物之汶汶者</a:t>
            </a:r>
            <a:r>
              <a:rPr lang="zh-CN" altLang="en-US" sz="2700">
                <a:latin typeface="黑体" panose="02010609060101010101" pitchFamily="2" charset="-122"/>
                <a:ea typeface="黑体" panose="02010609060101010101" pitchFamily="2" charset="-122"/>
                <a:cs typeface="黑体" panose="02010609060101010101" pitchFamily="2" charset="-122"/>
                <a:sym typeface="+mn-ea"/>
              </a:rPr>
              <a:t>乎？宁赴常流而葬乎江鱼腹中耳。又安能以皓皓之白，而蒙世俗之温蠖乎？”乃作《怀沙》之赋。于是怀石，遂自投汨罗以死。</a:t>
            </a:r>
          </a:p>
          <a:p>
            <a:pPr algn="l">
              <a:lnSpc>
                <a:spcPct val="80000"/>
              </a:lnSpc>
            </a:pPr>
            <a:endParaRPr lang="zh-CN" altLang="en-US" sz="675"/>
          </a:p>
          <a:p>
            <a:pPr algn="l">
              <a:lnSpc>
                <a:spcPct val="90000"/>
              </a:lnSpc>
            </a:pPr>
            <a:r>
              <a:rPr lang="zh-CN" altLang="en-US" sz="2700">
                <a:solidFill>
                  <a:srgbClr val="7030A0"/>
                </a:solidFill>
                <a:latin typeface="黑体" panose="02010609060101010101" pitchFamily="2" charset="-122"/>
                <a:ea typeface="黑体" panose="02010609060101010101" pitchFamily="2" charset="-122"/>
                <a:cs typeface="黑体" panose="02010609060101010101" pitchFamily="2" charset="-122"/>
              </a:rPr>
              <a:t>定语后置，以察察之身，受汶汶之物者乎</a:t>
            </a:r>
          </a:p>
          <a:p>
            <a:pPr algn="l">
              <a:lnSpc>
                <a:spcPct val="90000"/>
              </a:lnSpc>
            </a:pPr>
            <a:endParaRPr lang="zh-CN" altLang="en-US" sz="100"/>
          </a:p>
          <a:p>
            <a:pPr algn="l">
              <a:lnSpc>
                <a:spcPct val="90000"/>
              </a:lnSpc>
            </a:pPr>
            <a:endParaRPr lang="zh-CN" altLang="en-US" sz="100"/>
          </a:p>
          <a:p>
            <a:pPr algn="l">
              <a:lnSpc>
                <a:spcPct val="90000"/>
              </a:lnSpc>
            </a:pPr>
            <a:endParaRPr lang="zh-CN" altLang="en-US" sz="2700">
              <a:solidFill>
                <a:srgbClr val="7030A0"/>
              </a:solidFill>
              <a:latin typeface="黑体" panose="02010609060101010101" pitchFamily="2" charset="-122"/>
              <a:ea typeface="黑体" panose="02010609060101010101" pitchFamily="2" charset="-122"/>
              <a:cs typeface="黑体" panose="02010609060101010101" pitchFamily="2" charset="-122"/>
            </a:endParaRPr>
          </a:p>
          <a:p>
            <a:pPr algn="l">
              <a:lnSpc>
                <a:spcPct val="90000"/>
              </a:lnSpc>
            </a:pPr>
            <a:endParaRPr lang="zh-CN" altLang="en-US" sz="100"/>
          </a:p>
          <a:p>
            <a:pPr algn="l">
              <a:lnSpc>
                <a:spcPct val="80000"/>
              </a:lnSpc>
            </a:pPr>
            <a:r>
              <a:rPr lang="zh-CN" altLang="en-US" sz="2700" b="1">
                <a:solidFill>
                  <a:schemeClr val="tx1"/>
                </a:solidFill>
                <a:latin typeface="楷体" panose="02010609060101010101" charset="-122"/>
                <a:ea typeface="楷体" panose="02010609060101010101" charset="-122"/>
                <a:cs typeface="楷体" panose="02010609060101010101" charset="-122"/>
                <a:sym typeface="+mn-ea"/>
              </a:rPr>
              <a:t>屈原说：“我听说，刚洗完头发的人一定要弹去帽子上的灰尘，刚洗过澡的人一定要</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拍打</a:t>
            </a:r>
            <a:r>
              <a:rPr lang="zh-CN" altLang="en-US" sz="2700" b="1">
                <a:latin typeface="楷体" panose="02010609060101010101" charset="-122"/>
                <a:ea typeface="楷体" panose="02010609060101010101" charset="-122"/>
                <a:cs typeface="楷体" panose="02010609060101010101" charset="-122"/>
                <a:sym typeface="+mn-ea"/>
              </a:rPr>
              <a:t>衣服上的尘土。作为一个人，又有谁愿意让自己的</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洁白</a:t>
            </a:r>
            <a:r>
              <a:rPr lang="zh-CN" altLang="en-US" sz="2700" b="1">
                <a:latin typeface="楷体" panose="02010609060101010101" charset="-122"/>
                <a:ea typeface="楷体" panose="02010609060101010101" charset="-122"/>
                <a:cs typeface="楷体" panose="02010609060101010101" charset="-122"/>
                <a:sym typeface="+mn-ea"/>
              </a:rPr>
              <a:t>之身蒙受外物的玷污呢？宁可跳进江水葬身鱼腹，又</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怎能</a:t>
            </a:r>
            <a:r>
              <a:rPr lang="zh-CN" altLang="en-US" sz="2700" b="1">
                <a:latin typeface="楷体" panose="02010609060101010101" charset="-122"/>
                <a:ea typeface="楷体" panose="02010609060101010101" charset="-122"/>
                <a:cs typeface="楷体" panose="02010609060101010101" charset="-122"/>
                <a:sym typeface="+mn-ea"/>
              </a:rPr>
              <a:t>拿</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高洁的品德</a:t>
            </a:r>
            <a:r>
              <a:rPr lang="zh-CN" altLang="en-US" sz="2700" b="1">
                <a:latin typeface="楷体" panose="02010609060101010101" charset="-122"/>
                <a:ea typeface="楷体" panose="02010609060101010101" charset="-122"/>
                <a:cs typeface="楷体" panose="02010609060101010101" charset="-122"/>
                <a:sym typeface="+mn-ea"/>
              </a:rPr>
              <a:t>，去蒙受世俗的</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尘垢</a:t>
            </a:r>
            <a:r>
              <a:rPr lang="zh-CN" altLang="en-US" sz="2700" b="1">
                <a:latin typeface="楷体" panose="02010609060101010101" charset="-122"/>
                <a:ea typeface="楷体" panose="02010609060101010101" charset="-122"/>
                <a:cs typeface="楷体" panose="02010609060101010101" charset="-122"/>
                <a:sym typeface="+mn-ea"/>
              </a:rPr>
              <a:t>呢？”就作了一首《怀沙》赋。于是</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怀抱</a:t>
            </a:r>
            <a:r>
              <a:rPr lang="zh-CN" altLang="en-US" sz="2700" b="1">
                <a:latin typeface="楷体" panose="02010609060101010101" charset="-122"/>
                <a:ea typeface="楷体" panose="02010609060101010101" charset="-122"/>
                <a:cs typeface="楷体" panose="02010609060101010101" charset="-122"/>
                <a:sym typeface="+mn-ea"/>
              </a:rPr>
              <a:t>石头，便跳进汨罗江自杀了。</a:t>
            </a:r>
          </a:p>
        </p:txBody>
      </p:sp>
      <p:cxnSp>
        <p:nvCxnSpPr>
          <p:cNvPr id="2" name="直接箭头连接符 1"/>
          <p:cNvCxnSpPr/>
          <p:nvPr>
            <p:custDataLst>
              <p:tags r:id="rId4"/>
            </p:custDataLst>
          </p:nvPr>
        </p:nvCxnSpPr>
        <p:spPr>
          <a:xfrm>
            <a:off x="1454944" y="1625441"/>
            <a:ext cx="64294" cy="808673"/>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7" end="7"/>
                                            </p:txEl>
                                          </p:spTgt>
                                        </p:tgtEl>
                                        <p:attrNameLst>
                                          <p:attrName>style.visibility</p:attrName>
                                        </p:attrNameLst>
                                      </p:cBhvr>
                                      <p:to>
                                        <p:strVal val="visible"/>
                                      </p:to>
                                    </p:set>
                                    <p:anim calcmode="lin" valueType="num">
                                      <p:cBhvr additive="base">
                                        <p:cTn id="7"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6" presetClass="entr" presetSubtype="21"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barn(inVertical)">
                                      <p:cBhvr>
                                        <p:cTn id="21"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42996" y="2247823"/>
            <a:ext cx="5241080" cy="506730"/>
          </a:xfrm>
          <a:prstGeom prst="rect">
            <a:avLst/>
          </a:prstGeom>
          <a:noFill/>
        </p:spPr>
        <p:txBody>
          <a:bodyPr wrap="square" rtlCol="0">
            <a:spAutoFit/>
          </a:bodyPr>
          <a:lstStyle/>
          <a:p>
            <a:pPr>
              <a:lnSpc>
                <a:spcPct val="150000"/>
              </a:lnSpc>
            </a:pPr>
            <a:r>
              <a:rPr lang="zh-CN" altLang="en-US" sz="1800">
                <a:latin typeface="微软雅黑" panose="020b0503020204020204" charset="-122"/>
                <a:ea typeface="微软雅黑" charset="-122"/>
              </a:rPr>
              <a:t>      </a:t>
            </a:r>
          </a:p>
        </p:txBody>
      </p:sp>
      <p:sp>
        <p:nvSpPr>
          <p:cNvPr id="6" name="矩形 5"/>
          <p:cNvSpPr/>
          <p:nvPr>
            <p:custDataLst>
              <p:tags r:id="rId4"/>
            </p:custDataLst>
          </p:nvPr>
        </p:nvSpPr>
        <p:spPr>
          <a:xfrm>
            <a:off x="2695433" y="1932011"/>
            <a:ext cx="5124734" cy="368300"/>
          </a:xfrm>
          <a:prstGeom prst="rect">
            <a:avLst/>
          </a:prstGeom>
        </p:spPr>
        <p:txBody>
          <a:bodyPr wrap="square">
            <a:spAutoFit/>
          </a:bodyPr>
          <a:lstStyle/>
          <a:p>
            <a:r>
              <a:rPr lang="en-US" altLang="zh-CN" sz="1800" b="1" smtClean="0">
                <a:solidFill>
                  <a:srgbClr val="0070C0"/>
                </a:solidFill>
                <a:latin typeface="Times New Roman" pitchFamily="18" charset="0"/>
                <a:ea typeface="宋体" pitchFamily="2" charset="-122"/>
                <a:cs typeface="宋体" panose="02010600030101010101" pitchFamily="2" charset="-122"/>
              </a:rPr>
              <a:t>     </a:t>
            </a:r>
            <a:endParaRPr lang="zh-CN" altLang="en-US" sz="2100"/>
          </a:p>
        </p:txBody>
      </p:sp>
      <p:sp>
        <p:nvSpPr>
          <p:cNvPr id="7" name="矩形 6"/>
          <p:cNvSpPr/>
          <p:nvPr>
            <p:custDataLst>
              <p:tags r:id="rId5"/>
            </p:custDataLst>
          </p:nvPr>
        </p:nvSpPr>
        <p:spPr>
          <a:xfrm>
            <a:off x="3432411" y="1706603"/>
            <a:ext cx="5298743" cy="368300"/>
          </a:xfrm>
          <a:prstGeom prst="rect">
            <a:avLst/>
          </a:prstGeom>
        </p:spPr>
        <p:txBody>
          <a:bodyPr wrap="square">
            <a:spAutoFit/>
          </a:bodyPr>
          <a:lstStyle/>
          <a:p>
            <a:r>
              <a:rPr lang="en-US" altLang="zh-CN" sz="1800" smtClean="0"/>
              <a:t>      </a:t>
            </a:r>
          </a:p>
        </p:txBody>
      </p:sp>
      <p:sp>
        <p:nvSpPr>
          <p:cNvPr id="2049" name="Rectangle 1"/>
          <p:cNvSpPr>
            <a:spLocks noChangeArrowheads="1"/>
          </p:cNvSpPr>
          <p:nvPr>
            <p:custDataLst>
              <p:tags r:id="rId6"/>
            </p:custDataLst>
          </p:nvPr>
        </p:nvSpPr>
        <p:spPr bwMode="auto">
          <a:xfrm>
            <a:off x="837623" y="2829643"/>
            <a:ext cx="5864069" cy="1176020"/>
          </a:xfrm>
          <a:prstGeom prst="rect">
            <a:avLst/>
          </a:prstGeom>
          <a:noFill/>
          <a:ln w="9525">
            <a:noFill/>
            <a:miter lim="800000"/>
          </a:ln>
          <a:effectLst/>
        </p:spPr>
        <p:txBody>
          <a:bodyPr vert="horz" wrap="square" lIns="68580" tIns="34290" rIns="68580" bIns="34290" numCol="1" anchor="ctr" anchorCtr="0" compatLnSpc="1">
            <a:spAutoFit/>
          </a:bodyPr>
          <a:lstStyle/>
          <a:p>
            <a:endParaRPr lang="zh-CN" altLang="zh-CN" sz="1800" smtClean="0">
              <a:latin typeface="楷体" panose="02010609060101010101" charset="-122"/>
              <a:ea typeface="楷体" panose="02010609060101010101" charset="-122"/>
            </a:endParaRPr>
          </a:p>
          <a:p>
            <a:endParaRPr lang="zh-CN" altLang="zh-CN" sz="1800" smtClean="0">
              <a:latin typeface="楷体" panose="02010609060101010101" charset="-122"/>
              <a:ea typeface="楷体" panose="02010609060101010101" charset="-122"/>
            </a:endParaRPr>
          </a:p>
          <a:p>
            <a:endParaRPr lang="zh-CN" altLang="zh-CN" sz="1800" smtClean="0">
              <a:latin typeface="楷体" panose="02010609060101010101" charset="-122"/>
              <a:ea typeface="楷体" panose="02010609060101010101" charset="-122"/>
            </a:endParaRPr>
          </a:p>
          <a:p>
            <a:endParaRPr lang="zh-CN" altLang="zh-CN" sz="1800">
              <a:latin typeface="楷体" panose="02010609060101010101" charset="-122"/>
              <a:ea typeface="楷体" panose="02010609060101010101" charset="-122"/>
            </a:endParaRPr>
          </a:p>
        </p:txBody>
      </p:sp>
      <p:sp>
        <p:nvSpPr>
          <p:cNvPr id="17" name="文本框 16"/>
          <p:cNvSpPr txBox="1"/>
          <p:nvPr>
            <p:custDataLst>
              <p:tags r:id="rId7"/>
            </p:custDataLst>
          </p:nvPr>
        </p:nvSpPr>
        <p:spPr>
          <a:xfrm>
            <a:off x="190024" y="1347946"/>
            <a:ext cx="8770144" cy="1085850"/>
          </a:xfrm>
          <a:prstGeom prst="rect">
            <a:avLst/>
          </a:prstGeom>
          <a:noFill/>
        </p:spPr>
        <p:txBody>
          <a:bodyPr wrap="square" lIns="68580" tIns="34290" rIns="68580" bIns="34290" rtlCol="0">
            <a:noAutofit/>
          </a:bodyPr>
          <a:lstStyle>
            <a:defPPr>
              <a:defRPr lang="zh-CN"/>
            </a:defPPr>
            <a:lvl1pPr fontAlgn="auto">
              <a:lnSpc>
                <a:spcPct val="130000"/>
              </a:lnSpc>
              <a:spcAft>
                <a:spcPts val="1000"/>
              </a:spcAft>
              <a:defRPr sz="1600" spc="150"/>
            </a:lvl1pPr>
          </a:lstStyle>
          <a:p>
            <a:pPr marL="0" lvl="0" indent="0" algn="l">
              <a:lnSpc>
                <a:spcPct val="80000"/>
              </a:lnSpc>
              <a:spcBef>
                <a:spcPct val="0"/>
              </a:spcBef>
              <a:spcAft>
                <a:spcPct val="0"/>
              </a:spcAft>
              <a:buSzTx/>
              <a:buNone/>
            </a:pPr>
            <a:r>
              <a:rPr lang="en-US" altLang="zh-CN" sz="2700" b="1">
                <a:solidFill>
                  <a:schemeClr val="tx1"/>
                </a:solidFill>
                <a:latin typeface="黑体" panose="02010609060101010101" pitchFamily="2" charset="-122"/>
                <a:ea typeface="黑体" panose="02010609060101010101" pitchFamily="2" charset="-122"/>
                <a:cs typeface="黑体" panose="02010609060101010101" pitchFamily="2" charset="-122"/>
              </a:rPr>
              <a:t>   </a:t>
            </a:r>
            <a:r>
              <a:rPr lang="zh-CN" sz="2700" b="1">
                <a:solidFill>
                  <a:schemeClr val="tx1"/>
                </a:solidFill>
                <a:latin typeface="黑体" panose="02010609060101010101" pitchFamily="2" charset="-122"/>
                <a:ea typeface="黑体" panose="02010609060101010101" pitchFamily="2" charset="-122"/>
                <a:cs typeface="黑体" panose="02010609060101010101" pitchFamily="2" charset="-122"/>
              </a:rPr>
              <a:t>从屈原与渔夫的对话中，我们可以看出他们思想有怎样的差异？认识到屈原有着怎样的品质？包含了司马迁什么样的感情？ </a:t>
            </a:r>
          </a:p>
        </p:txBody>
      </p:sp>
      <p:sp>
        <p:nvSpPr>
          <p:cNvPr id="2" name="矩形 1"/>
          <p:cNvSpPr/>
          <p:nvPr>
            <p:custDataLst>
              <p:tags r:id="rId8"/>
            </p:custDataLst>
          </p:nvPr>
        </p:nvSpPr>
        <p:spPr>
          <a:xfrm>
            <a:off x="98108" y="2683669"/>
            <a:ext cx="8954453" cy="3108960"/>
          </a:xfrm>
          <a:prstGeom prst="rect">
            <a:avLst/>
          </a:prstGeom>
        </p:spPr>
        <p:txBody>
          <a:bodyPr lIns="68580" tIns="34290" rIns="68580" bIns="3429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80000"/>
              </a:lnSpc>
              <a:spcBef>
                <a:spcPct val="0"/>
              </a:spcBef>
              <a:spcAft>
                <a:spcPts val="1000"/>
              </a:spcAft>
              <a:buSzTx/>
              <a:buNone/>
            </a:pPr>
            <a:r>
              <a:rPr lang="en-US" altLang="zh-CN" sz="1725" b="1" spc="150">
                <a:latin typeface="微软雅黑" panose="020b0503020204020204" charset="-122"/>
                <a:ea typeface="微软雅黑" charset="-122"/>
              </a:rPr>
              <a:t>      </a:t>
            </a:r>
            <a:r>
              <a:rPr lang="zh-CN" sz="3000" b="1" spc="150">
                <a:latin typeface="楷体" panose="02010609060101010101" charset="-122"/>
                <a:ea typeface="楷体" panose="02010609060101010101" charset="-122"/>
                <a:cs typeface="楷体" panose="02010609060101010101" charset="-122"/>
              </a:rPr>
              <a:t>二人对话，代表着两种</a:t>
            </a:r>
            <a:r>
              <a:rPr lang="zh-CN" sz="3000" b="1" spc="150">
                <a:solidFill>
                  <a:srgbClr val="2F2AFA"/>
                </a:solidFill>
                <a:latin typeface="楷体" panose="02010609060101010101" charset="-122"/>
                <a:ea typeface="楷体" panose="02010609060101010101" charset="-122"/>
                <a:cs typeface="楷体" panose="02010609060101010101" charset="-122"/>
              </a:rPr>
              <a:t>不同的人生哲学、两种不同的品格操守、两种不同的政治取向</a:t>
            </a:r>
            <a:r>
              <a:rPr lang="zh-CN" sz="3000" b="1" spc="150">
                <a:latin typeface="楷体" panose="02010609060101010101" charset="-122"/>
                <a:ea typeface="楷体" panose="02010609060101010101" charset="-122"/>
                <a:cs typeface="楷体" panose="02010609060101010101" charset="-122"/>
              </a:rPr>
              <a:t>。一种是</a:t>
            </a:r>
            <a:r>
              <a:rPr lang="zh-CN" sz="3000" b="1" spc="150">
                <a:solidFill>
                  <a:srgbClr val="2F2AFA"/>
                </a:solidFill>
                <a:latin typeface="楷体" panose="02010609060101010101" charset="-122"/>
                <a:ea typeface="楷体" panose="02010609060101010101" charset="-122"/>
                <a:cs typeface="楷体" panose="02010609060101010101" charset="-122"/>
              </a:rPr>
              <a:t>随波逐流，人云亦云</a:t>
            </a:r>
            <a:r>
              <a:rPr lang="zh-CN" sz="3000" b="1" spc="150">
                <a:latin typeface="楷体" panose="02010609060101010101" charset="-122"/>
                <a:ea typeface="楷体" panose="02010609060101010101" charset="-122"/>
                <a:cs typeface="楷体" panose="02010609060101010101" charset="-122"/>
              </a:rPr>
              <a:t>；一种是</a:t>
            </a:r>
            <a:r>
              <a:rPr lang="zh-CN" sz="3000" b="1" spc="150">
                <a:solidFill>
                  <a:srgbClr val="FF0000"/>
                </a:solidFill>
                <a:latin typeface="楷体" panose="02010609060101010101" charset="-122"/>
                <a:ea typeface="楷体" panose="02010609060101010101" charset="-122"/>
                <a:cs typeface="楷体" panose="02010609060101010101" charset="-122"/>
              </a:rPr>
              <a:t>矢志不渝，以死明志</a:t>
            </a:r>
            <a:r>
              <a:rPr lang="zh-CN" sz="3000" b="1" spc="150">
                <a:latin typeface="楷体" panose="02010609060101010101" charset="-122"/>
                <a:ea typeface="楷体" panose="02010609060101010101" charset="-122"/>
                <a:cs typeface="楷体" panose="02010609060101010101" charset="-122"/>
              </a:rPr>
              <a:t>。</a:t>
            </a:r>
          </a:p>
          <a:p>
            <a:pPr marL="0" lvl="0" indent="0" algn="l">
              <a:lnSpc>
                <a:spcPct val="80000"/>
              </a:lnSpc>
              <a:spcBef>
                <a:spcPct val="0"/>
              </a:spcBef>
              <a:spcAft>
                <a:spcPts val="1000"/>
              </a:spcAft>
              <a:buSzTx/>
              <a:buNone/>
            </a:pPr>
            <a:r>
              <a:rPr lang="zh-CN" sz="3000" b="1" spc="150">
                <a:latin typeface="楷体" panose="02010609060101010101" charset="-122"/>
                <a:ea typeface="楷体" panose="02010609060101010101" charset="-122"/>
                <a:cs typeface="楷体" panose="02010609060101010101" charset="-122"/>
                <a:sym typeface="+mn-ea"/>
              </a:rPr>
              <a:t>  两相比照，突出了</a:t>
            </a:r>
            <a:r>
              <a:rPr lang="zh-CN" sz="3000" b="1" spc="150">
                <a:solidFill>
                  <a:srgbClr val="FF0000"/>
                </a:solidFill>
                <a:latin typeface="楷体" panose="02010609060101010101" charset="-122"/>
                <a:ea typeface="楷体" panose="02010609060101010101" charset="-122"/>
                <a:cs typeface="楷体" panose="02010609060101010101" charset="-122"/>
                <a:sym typeface="+mn-ea"/>
              </a:rPr>
              <a:t>屈原高洁的品格和坚定的操守</a:t>
            </a:r>
            <a:r>
              <a:rPr lang="zh-CN" sz="3000" b="1" spc="150">
                <a:latin typeface="楷体" panose="02010609060101010101" charset="-122"/>
                <a:ea typeface="楷体" panose="02010609060101010101" charset="-122"/>
                <a:cs typeface="楷体" panose="02010609060101010101" charset="-122"/>
                <a:sym typeface="+mn-ea"/>
              </a:rPr>
              <a:t>，表现了他</a:t>
            </a:r>
            <a:r>
              <a:rPr lang="zh-CN" sz="3000" b="1" spc="150">
                <a:solidFill>
                  <a:srgbClr val="FF0000"/>
                </a:solidFill>
                <a:latin typeface="楷体" panose="02010609060101010101" charset="-122"/>
                <a:ea typeface="楷体" panose="02010609060101010101" charset="-122"/>
                <a:cs typeface="楷体" panose="02010609060101010101" charset="-122"/>
                <a:sym typeface="+mn-ea"/>
              </a:rPr>
              <a:t>矢志不渝，以死明志的品质</a:t>
            </a:r>
            <a:r>
              <a:rPr lang="zh-CN" sz="3000" b="1" spc="150">
                <a:latin typeface="楷体" panose="02010609060101010101" charset="-122"/>
                <a:ea typeface="楷体" panose="02010609060101010101" charset="-122"/>
                <a:cs typeface="楷体" panose="02010609060101010101" charset="-122"/>
                <a:sym typeface="+mn-ea"/>
              </a:rPr>
              <a:t>。</a:t>
            </a:r>
            <a:endParaRPr lang="zh-CN" sz="750" b="1" spc="150">
              <a:latin typeface="楷体" panose="02010609060101010101" charset="-122"/>
              <a:ea typeface="楷体" panose="02010609060101010101" charset="-122"/>
              <a:cs typeface="楷体" panose="02010609060101010101" charset="-122"/>
              <a:sym typeface="+mn-ea"/>
            </a:endParaRPr>
          </a:p>
          <a:p>
            <a:pPr marL="0" lvl="0" indent="0" algn="l">
              <a:lnSpc>
                <a:spcPct val="80000"/>
              </a:lnSpc>
              <a:spcBef>
                <a:spcPct val="0"/>
              </a:spcBef>
              <a:spcAft>
                <a:spcPts val="1000"/>
              </a:spcAft>
              <a:buSzTx/>
              <a:buNone/>
            </a:pPr>
            <a:r>
              <a:rPr lang="zh-CN" sz="3000" b="1" spc="150">
                <a:latin typeface="楷体" panose="02010609060101010101" charset="-122"/>
                <a:ea typeface="楷体" panose="02010609060101010101" charset="-122"/>
                <a:cs typeface="楷体" panose="02010609060101010101" charset="-122"/>
                <a:sym typeface="+mn-ea"/>
              </a:rPr>
              <a:t> 对话中表达了</a:t>
            </a:r>
            <a:r>
              <a:rPr lang="zh-CN" sz="3000" b="1" spc="150">
                <a:solidFill>
                  <a:srgbClr val="FF0000"/>
                </a:solidFill>
                <a:latin typeface="楷体" panose="02010609060101010101" charset="-122"/>
                <a:ea typeface="楷体" panose="02010609060101010101" charset="-122"/>
                <a:cs typeface="楷体" panose="02010609060101010101" charset="-122"/>
                <a:sym typeface="+mn-ea"/>
              </a:rPr>
              <a:t>作者对屈原人格的赞扬和景仰以及同情惋惜之情，其中也表现出对黑暗势力的强烈愤慨。</a:t>
            </a:r>
            <a:endParaRPr lang="zh-CN" sz="3000" b="1" spc="150">
              <a:solidFill>
                <a:srgbClr val="FF0000"/>
              </a:solidFill>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9"/>
            </p:custDataLst>
          </p:nvPr>
        </p:nvSpPr>
        <p:spPr>
          <a:xfrm>
            <a:off x="190024" y="303848"/>
            <a:ext cx="4438650" cy="645160"/>
          </a:xfrm>
          <a:prstGeom prst="rect">
            <a:avLst/>
          </a:prstGeom>
          <a:solidFill>
            <a:schemeClr val="accent4">
              <a:lumMod val="60000"/>
              <a:lumOff val="40000"/>
            </a:schemeClr>
          </a:solidFill>
        </p:spPr>
        <p:txBody>
          <a:bodyPr wrap="square" rtlCol="0">
            <a:spAutoFit/>
          </a:bodyPr>
          <a:lstStyle/>
          <a:p>
            <a:r>
              <a:rPr lang="zh-CN" altLang="en-US" sz="3600" b="1">
                <a:solidFill>
                  <a:srgbClr val="C00000"/>
                </a:solidFill>
                <a:latin typeface="黑体" panose="02010609060101010101" pitchFamily="2" charset="-122"/>
                <a:ea typeface="黑体" panose="02010609060101010101" pitchFamily="2" charset="-122"/>
                <a:cs typeface="黑体" panose="02010609060101010101" pitchFamily="2" charset="-122"/>
              </a:rPr>
              <a:t>屈原被迁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additive="base">
                                        <p:cTn id="14"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 calcmode="lin" valueType="num">
                                      <p:cBhvr additive="base">
                                        <p:cTn id="2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4817" name="Rectangle 1"/>
          <p:cNvSpPr>
            <a:spLocks noChangeArrowheads="1"/>
          </p:cNvSpPr>
          <p:nvPr>
            <p:custDataLst>
              <p:tags r:id="rId3"/>
            </p:custDataLst>
          </p:nvPr>
        </p:nvSpPr>
        <p:spPr bwMode="auto">
          <a:xfrm>
            <a:off x="75565" y="1239520"/>
            <a:ext cx="8829040" cy="3808095"/>
          </a:xfrm>
          <a:prstGeom prst="rect">
            <a:avLst/>
          </a:prstGeom>
          <a:noFill/>
          <a:ln w="9525">
            <a:noFill/>
            <a:miter lim="800000"/>
          </a:ln>
          <a:effectLst/>
        </p:spPr>
        <p:txBody>
          <a:bodyPr vert="horz" wrap="square" lIns="68580" tIns="34290" rIns="68580" bIns="34290" numCol="1" anchor="ctr" anchorCtr="0" compatLnSpc="1">
            <a:spAutoFit/>
          </a:bodyPr>
          <a:lstStyle/>
          <a:p>
            <a:r>
              <a:rPr lang="en-US" altLang="zh-CN" sz="2700" b="1" smtClean="0">
                <a:solidFill>
                  <a:srgbClr val="0070C0"/>
                </a:solidFill>
                <a:latin typeface="黑体" panose="02010609060101010101" pitchFamily="2" charset="-122"/>
                <a:ea typeface="黑体" panose="02010609060101010101" pitchFamily="2" charset="-122"/>
                <a:cs typeface="黑体" panose="02010609060101010101" pitchFamily="2" charset="-122"/>
              </a:rPr>
              <a:t>    </a:t>
            </a:r>
            <a:r>
              <a:rPr lang="zh-CN" altLang="zh-CN" sz="2700" b="1" smtClean="0">
                <a:solidFill>
                  <a:schemeClr val="tx1"/>
                </a:solidFill>
                <a:latin typeface="黑体" panose="02010609060101010101" pitchFamily="2" charset="-122"/>
                <a:ea typeface="黑体" panose="02010609060101010101" pitchFamily="2" charset="-122"/>
                <a:cs typeface="黑体" panose="02010609060101010101" pitchFamily="2" charset="-122"/>
              </a:rPr>
              <a:t>屈原为何选择“自沉”的解脱方式？</a:t>
            </a:r>
            <a:endParaRPr lang="zh-CN" altLang="zh-CN" sz="2700" smtClean="0">
              <a:solidFill>
                <a:srgbClr val="0070C0"/>
              </a:solidFill>
              <a:latin typeface="黑体" panose="02010609060101010101" pitchFamily="2" charset="-122"/>
              <a:ea typeface="黑体" panose="02010609060101010101" pitchFamily="2" charset="-122"/>
              <a:cs typeface="黑体" panose="02010609060101010101" pitchFamily="2" charset="-122"/>
            </a:endParaRPr>
          </a:p>
          <a:p>
            <a:r>
              <a:rPr lang="zh-CN" altLang="zh-CN" sz="2700" smtClean="0">
                <a:latin typeface="黑体" panose="02010609060101010101" pitchFamily="2" charset="-122"/>
                <a:ea typeface="黑体" panose="02010609060101010101" pitchFamily="2" charset="-122"/>
                <a:cs typeface="黑体" panose="02010609060101010101" pitchFamily="2" charset="-122"/>
              </a:rPr>
              <a:t>    楚怀王屡次疏远及小人使奸是屈原自沉的客观原因</a:t>
            </a:r>
            <a:r>
              <a:rPr lang="en-US" altLang="zh-CN" sz="2700" smtClean="0">
                <a:latin typeface="黑体" panose="02010609060101010101" pitchFamily="2" charset="-122"/>
                <a:ea typeface="黑体" panose="02010609060101010101" pitchFamily="2" charset="-122"/>
                <a:cs typeface="黑体" panose="02010609060101010101" pitchFamily="2" charset="-122"/>
              </a:rPr>
              <a:t>,</a:t>
            </a:r>
            <a:r>
              <a:rPr lang="zh-CN" altLang="zh-CN" sz="2700" smtClean="0">
                <a:latin typeface="黑体" panose="02010609060101010101" pitchFamily="2" charset="-122"/>
                <a:ea typeface="黑体" panose="02010609060101010101" pitchFamily="2" charset="-122"/>
                <a:cs typeface="黑体" panose="02010609060101010101" pitchFamily="2" charset="-122"/>
              </a:rPr>
              <a:t>他实在幽愤难解</a:t>
            </a:r>
            <a:r>
              <a:rPr lang="en-US" altLang="zh-CN" sz="2700" smtClean="0">
                <a:latin typeface="黑体" panose="02010609060101010101" pitchFamily="2" charset="-122"/>
                <a:ea typeface="黑体" panose="02010609060101010101" pitchFamily="2" charset="-122"/>
                <a:cs typeface="黑体" panose="02010609060101010101" pitchFamily="2" charset="-122"/>
              </a:rPr>
              <a:t>,</a:t>
            </a:r>
            <a:r>
              <a:rPr lang="zh-CN" altLang="zh-CN" sz="2700" smtClean="0">
                <a:latin typeface="黑体" panose="02010609060101010101" pitchFamily="2" charset="-122"/>
                <a:ea typeface="黑体" panose="02010609060101010101" pitchFamily="2" charset="-122"/>
                <a:cs typeface="黑体" panose="02010609060101010101" pitchFamily="2" charset="-122"/>
              </a:rPr>
              <a:t>所以自沉以求解脱。其次</a:t>
            </a:r>
            <a:r>
              <a:rPr lang="en-US" altLang="zh-CN" sz="2700" smtClean="0">
                <a:latin typeface="黑体" panose="02010609060101010101" pitchFamily="2" charset="-122"/>
                <a:ea typeface="黑体" panose="02010609060101010101" pitchFamily="2" charset="-122"/>
                <a:cs typeface="黑体" panose="02010609060101010101" pitchFamily="2" charset="-122"/>
              </a:rPr>
              <a:t>,</a:t>
            </a:r>
            <a:r>
              <a:rPr lang="zh-CN" altLang="zh-CN" sz="2700" smtClean="0">
                <a:latin typeface="黑体" panose="02010609060101010101" pitchFamily="2" charset="-122"/>
                <a:ea typeface="黑体" panose="02010609060101010101" pitchFamily="2" charset="-122"/>
                <a:cs typeface="黑体" panose="02010609060101010101" pitchFamily="2" charset="-122"/>
              </a:rPr>
              <a:t>屈原自沉也有他主观上的原因。他太</a:t>
            </a:r>
            <a:r>
              <a:rPr lang="zh-CN" altLang="zh-CN" sz="2700" smtClean="0">
                <a:solidFill>
                  <a:srgbClr val="2F2AFA"/>
                </a:solidFill>
                <a:latin typeface="黑体" panose="02010609060101010101" pitchFamily="2" charset="-122"/>
                <a:ea typeface="黑体" panose="02010609060101010101" pitchFamily="2" charset="-122"/>
                <a:cs typeface="黑体" panose="02010609060101010101" pitchFamily="2" charset="-122"/>
              </a:rPr>
              <a:t>热爱楚国</a:t>
            </a:r>
            <a:r>
              <a:rPr lang="en-US" altLang="zh-CN" sz="2700" smtClean="0">
                <a:solidFill>
                  <a:srgbClr val="2F2AFA"/>
                </a:solidFill>
                <a:latin typeface="黑体" panose="02010609060101010101" pitchFamily="2" charset="-122"/>
                <a:ea typeface="黑体" panose="02010609060101010101" pitchFamily="2" charset="-122"/>
                <a:cs typeface="黑体" panose="02010609060101010101" pitchFamily="2" charset="-122"/>
              </a:rPr>
              <a:t>,</a:t>
            </a:r>
            <a:r>
              <a:rPr lang="zh-CN" altLang="zh-CN" sz="2700" smtClean="0">
                <a:latin typeface="黑体" panose="02010609060101010101" pitchFamily="2" charset="-122"/>
                <a:ea typeface="黑体" panose="02010609060101010101" pitchFamily="2" charset="-122"/>
                <a:cs typeface="黑体" panose="02010609060101010101" pitchFamily="2" charset="-122"/>
              </a:rPr>
              <a:t>所以他不能像孔子那样周游列国以实现治国平天下的伟大抱负。他</a:t>
            </a:r>
            <a:r>
              <a:rPr lang="zh-CN" altLang="zh-CN" sz="2700" smtClean="0">
                <a:solidFill>
                  <a:srgbClr val="2F2AFA"/>
                </a:solidFill>
                <a:latin typeface="黑体" panose="02010609060101010101" pitchFamily="2" charset="-122"/>
                <a:ea typeface="黑体" panose="02010609060101010101" pitchFamily="2" charset="-122"/>
                <a:cs typeface="黑体" panose="02010609060101010101" pitchFamily="2" charset="-122"/>
              </a:rPr>
              <a:t>留恋生命,但当生命之中不可能得到香草美人之时,惟有死亡</a:t>
            </a:r>
            <a:r>
              <a:rPr lang="zh-CN" altLang="zh-CN" sz="2700" smtClean="0">
                <a:latin typeface="黑体" panose="02010609060101010101" pitchFamily="2" charset="-122"/>
                <a:ea typeface="黑体" panose="02010609060101010101" pitchFamily="2" charset="-122"/>
                <a:cs typeface="黑体" panose="02010609060101010101" pitchFamily="2" charset="-122"/>
              </a:rPr>
              <a:t>。</a:t>
            </a:r>
            <a:r>
              <a:rPr lang="zh-CN" altLang="zh-CN" sz="2700" smtClean="0">
                <a:solidFill>
                  <a:srgbClr val="2F2AFA"/>
                </a:solidFill>
                <a:latin typeface="黑体" panose="02010609060101010101" pitchFamily="2" charset="-122"/>
                <a:ea typeface="黑体" panose="02010609060101010101" pitchFamily="2" charset="-122"/>
                <a:cs typeface="黑体" panose="02010609060101010101" pitchFamily="2" charset="-122"/>
              </a:rPr>
              <a:t>死亡是对无意义生命的强烈否定,是对无聊生存的冷漠与藐视,</a:t>
            </a:r>
            <a:r>
              <a:rPr lang="zh-CN" altLang="zh-CN" sz="2700" smtClean="0">
                <a:latin typeface="黑体" panose="02010609060101010101" pitchFamily="2" charset="-122"/>
                <a:ea typeface="黑体" panose="02010609060101010101" pitchFamily="2" charset="-122"/>
                <a:cs typeface="黑体" panose="02010609060101010101" pitchFamily="2" charset="-122"/>
              </a:rPr>
              <a:t>惟有“自沉”才可以实现人生价值的肯定</a:t>
            </a:r>
            <a:r>
              <a:rPr lang="en-US" altLang="zh-CN" sz="2700" smtClean="0">
                <a:latin typeface="黑体" panose="02010609060101010101" pitchFamily="2" charset="-122"/>
                <a:ea typeface="黑体" panose="02010609060101010101" pitchFamily="2" charset="-122"/>
                <a:cs typeface="黑体" panose="02010609060101010101" pitchFamily="2" charset="-122"/>
              </a:rPr>
              <a:t>,</a:t>
            </a:r>
            <a:r>
              <a:rPr lang="zh-CN" altLang="zh-CN" sz="2700" smtClean="0">
                <a:latin typeface="黑体" panose="02010609060101010101" pitchFamily="2" charset="-122"/>
                <a:ea typeface="黑体" panose="02010609060101010101" pitchFamily="2" charset="-122"/>
                <a:cs typeface="黑体" panose="02010609060101010101" pitchFamily="2" charset="-122"/>
              </a:rPr>
              <a:t>达到对生存意义的高</a:t>
            </a:r>
            <a:r>
              <a:rPr lang="zh-CN" altLang="en-US" sz="2700" smtClean="0">
                <a:latin typeface="黑体" panose="02010609060101010101" pitchFamily="2" charset="-122"/>
                <a:ea typeface="黑体" panose="02010609060101010101" pitchFamily="2" charset="-122"/>
                <a:cs typeface="黑体" panose="02010609060101010101" pitchFamily="2" charset="-122"/>
              </a:rPr>
              <a:t>扬。</a:t>
            </a:r>
            <a:endParaRPr kumimoji="0" lang="zh-CN" altLang="en-US" sz="27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4817">
                                            <p:txEl>
                                              <p:pRg st="1" end="1"/>
                                            </p:txEl>
                                          </p:spTgt>
                                        </p:tgtEl>
                                        <p:attrNameLst>
                                          <p:attrName>style.visibility</p:attrName>
                                        </p:attrNameLst>
                                      </p:cBhvr>
                                      <p:to>
                                        <p:strVal val="visible"/>
                                      </p:to>
                                    </p:set>
                                    <p:anim calcmode="lin" valueType="num">
                                      <p:cBhvr additive="base">
                                        <p:cTn id="7" dur="500" fill="hold"/>
                                        <p:tgtEl>
                                          <p:spTgt spid="3481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049" name="Rectangle 1"/>
          <p:cNvSpPr>
            <a:spLocks noChangeArrowheads="1"/>
          </p:cNvSpPr>
          <p:nvPr>
            <p:custDataLst>
              <p:tags r:id="rId3"/>
            </p:custDataLst>
          </p:nvPr>
        </p:nvSpPr>
        <p:spPr bwMode="auto">
          <a:xfrm>
            <a:off x="72866" y="1317308"/>
            <a:ext cx="9071134" cy="4223385"/>
          </a:xfrm>
          <a:prstGeom prst="rect">
            <a:avLst/>
          </a:prstGeom>
          <a:noFill/>
          <a:ln w="9525">
            <a:noFill/>
            <a:miter lim="800000"/>
          </a:ln>
          <a:effectLst/>
        </p:spPr>
        <p:txBody>
          <a:bodyPr vert="horz" wrap="square" lIns="68580" tIns="34290" rIns="68580" bIns="34290" numCol="1" anchor="ctr" anchorCtr="0" compatLnSpc="1">
            <a:spAutoFit/>
          </a:bodyPr>
          <a:lstStyle/>
          <a:p>
            <a:pPr fontAlgn="auto">
              <a:lnSpc>
                <a:spcPct val="90000"/>
              </a:lnSpc>
            </a:pPr>
            <a:r>
              <a:rPr lang="zh-CN" altLang="zh-CN" sz="3000" b="1" smtClean="0">
                <a:latin typeface="黑体" panose="02010609060101010101" pitchFamily="2" charset="-122"/>
                <a:ea typeface="黑体" panose="02010609060101010101" pitchFamily="2" charset="-122"/>
                <a:cs typeface="黑体" panose="02010609060101010101" pitchFamily="2" charset="-122"/>
              </a:rPr>
              <a:t>我们应如何看待屈原的“自沉”</a:t>
            </a:r>
            <a:r>
              <a:rPr lang="en-US" altLang="zh-CN" sz="3000" b="1" smtClean="0">
                <a:latin typeface="黑体" panose="02010609060101010101" pitchFamily="2" charset="-122"/>
                <a:ea typeface="黑体" panose="02010609060101010101" pitchFamily="2" charset="-122"/>
                <a:cs typeface="黑体" panose="02010609060101010101" pitchFamily="2" charset="-122"/>
              </a:rPr>
              <a:t>?</a:t>
            </a:r>
            <a:endParaRPr lang="zh-CN" altLang="zh-CN" sz="3000" smtClean="0">
              <a:latin typeface="黑体" panose="02010609060101010101" pitchFamily="2" charset="-122"/>
              <a:ea typeface="黑体" panose="02010609060101010101" pitchFamily="2" charset="-122"/>
              <a:cs typeface="黑体" panose="02010609060101010101" pitchFamily="2" charset="-122"/>
            </a:endParaRPr>
          </a:p>
          <a:p>
            <a:pPr fontAlgn="auto">
              <a:lnSpc>
                <a:spcPct val="90000"/>
              </a:lnSpc>
            </a:pPr>
            <a:r>
              <a:rPr lang="en-US" altLang="zh-CN" sz="3000" smtClean="0">
                <a:latin typeface="黑体" panose="02010609060101010101" pitchFamily="2" charset="-122"/>
                <a:ea typeface="黑体" panose="02010609060101010101" pitchFamily="2" charset="-122"/>
                <a:cs typeface="黑体" panose="02010609060101010101" pitchFamily="2" charset="-122"/>
              </a:rPr>
              <a:t>    </a:t>
            </a:r>
            <a:r>
              <a:rPr lang="zh-CN" altLang="zh-CN" sz="3000" smtClean="0">
                <a:latin typeface="黑体" panose="02010609060101010101" pitchFamily="2" charset="-122"/>
                <a:ea typeface="黑体" panose="02010609060101010101" pitchFamily="2" charset="-122"/>
                <a:cs typeface="黑体" panose="02010609060101010101" pitchFamily="2" charset="-122"/>
              </a:rPr>
              <a:t>屈原在那举世混浊、众人皆醉的恶劣环境中</a:t>
            </a:r>
            <a:r>
              <a:rPr lang="en-US" altLang="zh-CN" sz="3000" smtClean="0">
                <a:latin typeface="黑体" panose="02010609060101010101" pitchFamily="2" charset="-122"/>
                <a:ea typeface="黑体" panose="02010609060101010101" pitchFamily="2" charset="-122"/>
                <a:cs typeface="黑体" panose="02010609060101010101" pitchFamily="2" charset="-122"/>
              </a:rPr>
              <a:t>,</a:t>
            </a:r>
            <a:r>
              <a:rPr lang="zh-CN" altLang="zh-CN" sz="3000" smtClean="0">
                <a:latin typeface="黑体" panose="02010609060101010101" pitchFamily="2" charset="-122"/>
                <a:ea typeface="黑体" panose="02010609060101010101" pitchFamily="2" charset="-122"/>
                <a:cs typeface="黑体" panose="02010609060101010101" pitchFamily="2" charset="-122"/>
              </a:rPr>
              <a:t>宁赴常流葬身鱼腹，决不以身之察察</a:t>
            </a:r>
            <a:r>
              <a:rPr lang="en-US" altLang="zh-CN" sz="3000" smtClean="0">
                <a:latin typeface="黑体" panose="02010609060101010101" pitchFamily="2" charset="-122"/>
                <a:ea typeface="黑体" panose="02010609060101010101" pitchFamily="2" charset="-122"/>
                <a:cs typeface="黑体" panose="02010609060101010101" pitchFamily="2" charset="-122"/>
              </a:rPr>
              <a:t>,</a:t>
            </a:r>
            <a:r>
              <a:rPr lang="zh-CN" altLang="zh-CN" sz="3000" smtClean="0">
                <a:latin typeface="黑体" panose="02010609060101010101" pitchFamily="2" charset="-122"/>
                <a:ea typeface="黑体" panose="02010609060101010101" pitchFamily="2" charset="-122"/>
                <a:cs typeface="黑体" panose="02010609060101010101" pitchFamily="2" charset="-122"/>
              </a:rPr>
              <a:t>受物之汶汶</a:t>
            </a:r>
            <a:r>
              <a:rPr lang="en-US" altLang="zh-CN" sz="3000" smtClean="0">
                <a:latin typeface="黑体" panose="02010609060101010101" pitchFamily="2" charset="-122"/>
                <a:ea typeface="黑体" panose="02010609060101010101" pitchFamily="2" charset="-122"/>
                <a:cs typeface="黑体" panose="02010609060101010101" pitchFamily="2" charset="-122"/>
              </a:rPr>
              <a:t>,</a:t>
            </a:r>
            <a:r>
              <a:rPr lang="zh-CN" altLang="zh-CN" sz="3000" smtClean="0">
                <a:latin typeface="黑体" panose="02010609060101010101" pitchFamily="2" charset="-122"/>
                <a:ea typeface="黑体" panose="02010609060101010101" pitchFamily="2" charset="-122"/>
                <a:cs typeface="黑体" panose="02010609060101010101" pitchFamily="2" charset="-122"/>
              </a:rPr>
              <a:t>也决不以皓皓之白</a:t>
            </a:r>
            <a:r>
              <a:rPr lang="en-US" altLang="zh-CN" sz="3000" smtClean="0">
                <a:latin typeface="黑体" panose="02010609060101010101" pitchFamily="2" charset="-122"/>
                <a:ea typeface="黑体" panose="02010609060101010101" pitchFamily="2" charset="-122"/>
                <a:cs typeface="黑体" panose="02010609060101010101" pitchFamily="2" charset="-122"/>
              </a:rPr>
              <a:t>,</a:t>
            </a:r>
            <a:r>
              <a:rPr lang="zh-CN" altLang="zh-CN" sz="3000" smtClean="0">
                <a:latin typeface="黑体" panose="02010609060101010101" pitchFamily="2" charset="-122"/>
                <a:ea typeface="黑体" panose="02010609060101010101" pitchFamily="2" charset="-122"/>
                <a:cs typeface="黑体" panose="02010609060101010101" pitchFamily="2" charset="-122"/>
              </a:rPr>
              <a:t>蒙世之温蠖地去死</a:t>
            </a:r>
            <a:r>
              <a:rPr lang="en-US" altLang="zh-CN" sz="3000" smtClean="0">
                <a:latin typeface="黑体" panose="02010609060101010101" pitchFamily="2" charset="-122"/>
                <a:ea typeface="黑体" panose="02010609060101010101" pitchFamily="2" charset="-122"/>
                <a:cs typeface="黑体" panose="02010609060101010101" pitchFamily="2" charset="-122"/>
              </a:rPr>
              <a:t>,</a:t>
            </a:r>
            <a:r>
              <a:rPr lang="zh-CN" altLang="zh-CN" sz="3000" smtClean="0">
                <a:latin typeface="黑体" panose="02010609060101010101" pitchFamily="2" charset="-122"/>
                <a:ea typeface="黑体" panose="02010609060101010101" pitchFamily="2" charset="-122"/>
                <a:cs typeface="黑体" panose="02010609060101010101" pitchFamily="2" charset="-122"/>
              </a:rPr>
              <a:t>他是</a:t>
            </a:r>
            <a:r>
              <a:rPr lang="zh-CN" altLang="zh-CN" sz="3000" smtClean="0">
                <a:solidFill>
                  <a:srgbClr val="FF0000"/>
                </a:solidFill>
                <a:latin typeface="黑体" panose="02010609060101010101" pitchFamily="2" charset="-122"/>
                <a:ea typeface="黑体" panose="02010609060101010101" pitchFamily="2" charset="-122"/>
                <a:cs typeface="黑体" panose="02010609060101010101" pitchFamily="2" charset="-122"/>
              </a:rPr>
              <a:t>以死明志</a:t>
            </a:r>
            <a:r>
              <a:rPr lang="zh-CN" altLang="zh-CN" sz="3000" smtClean="0">
                <a:latin typeface="黑体" panose="02010609060101010101" pitchFamily="2" charset="-122"/>
                <a:ea typeface="黑体" panose="02010609060101010101" pitchFamily="2" charset="-122"/>
                <a:cs typeface="黑体" panose="02010609060101010101" pitchFamily="2" charset="-122"/>
              </a:rPr>
              <a:t>。</a:t>
            </a:r>
          </a:p>
          <a:p>
            <a:pPr fontAlgn="auto">
              <a:lnSpc>
                <a:spcPct val="90000"/>
              </a:lnSpc>
            </a:pPr>
            <a:r>
              <a:rPr lang="en-US" altLang="zh-CN" sz="3000" smtClean="0">
                <a:latin typeface="黑体" panose="02010609060101010101" pitchFamily="2" charset="-122"/>
                <a:ea typeface="黑体" panose="02010609060101010101" pitchFamily="2" charset="-122"/>
                <a:cs typeface="黑体" panose="02010609060101010101" pitchFamily="2" charset="-122"/>
              </a:rPr>
              <a:t>   ①</a:t>
            </a:r>
            <a:r>
              <a:rPr lang="zh-CN" altLang="zh-CN" sz="3000" smtClean="0">
                <a:solidFill>
                  <a:srgbClr val="2F2AFA"/>
                </a:solidFill>
                <a:latin typeface="黑体" panose="02010609060101010101" pitchFamily="2" charset="-122"/>
                <a:ea typeface="黑体" panose="02010609060101010101" pitchFamily="2" charset="-122"/>
                <a:cs typeface="黑体" panose="02010609060101010101" pitchFamily="2" charset="-122"/>
              </a:rPr>
              <a:t>歌颂了他洁身自好的高尚节操和宁折不弯的斗争精神</a:t>
            </a:r>
            <a:r>
              <a:rPr lang="zh-CN" altLang="zh-CN" sz="3000" smtClean="0">
                <a:latin typeface="黑体" panose="02010609060101010101" pitchFamily="2" charset="-122"/>
                <a:ea typeface="黑体" panose="02010609060101010101" pitchFamily="2" charset="-122"/>
                <a:cs typeface="黑体" panose="02010609060101010101" pitchFamily="2" charset="-122"/>
              </a:rPr>
              <a:t>。</a:t>
            </a:r>
          </a:p>
          <a:p>
            <a:pPr fontAlgn="auto">
              <a:lnSpc>
                <a:spcPct val="90000"/>
              </a:lnSpc>
            </a:pPr>
            <a:r>
              <a:rPr lang="en-US" altLang="zh-CN" sz="3000" smtClean="0">
                <a:latin typeface="黑体" panose="02010609060101010101" pitchFamily="2" charset="-122"/>
                <a:ea typeface="黑体" panose="02010609060101010101" pitchFamily="2" charset="-122"/>
                <a:cs typeface="黑体" panose="02010609060101010101" pitchFamily="2" charset="-122"/>
              </a:rPr>
              <a:t>   ②</a:t>
            </a:r>
            <a:r>
              <a:rPr lang="zh-CN" altLang="zh-CN" sz="3000" smtClean="0">
                <a:solidFill>
                  <a:srgbClr val="2F2AFA"/>
                </a:solidFill>
                <a:latin typeface="黑体" panose="02010609060101010101" pitchFamily="2" charset="-122"/>
                <a:ea typeface="黑体" panose="02010609060101010101" pitchFamily="2" charset="-122"/>
                <a:cs typeface="黑体" panose="02010609060101010101" pitchFamily="2" charset="-122"/>
              </a:rPr>
              <a:t>表现了他对理想和正义的执着追求,对卑劣、腐朽的切齿痛恨,是对邪恶势力的强烈控诉。</a:t>
            </a:r>
            <a:endParaRPr lang="zh-CN" altLang="zh-CN" sz="3000" smtClean="0">
              <a:latin typeface="黑体" panose="02010609060101010101" pitchFamily="2" charset="-122"/>
              <a:ea typeface="黑体" panose="02010609060101010101" pitchFamily="2" charset="-122"/>
              <a:cs typeface="黑体" panose="02010609060101010101" pitchFamily="2" charset="-122"/>
            </a:endParaRPr>
          </a:p>
          <a:p>
            <a:pPr fontAlgn="auto">
              <a:lnSpc>
                <a:spcPct val="90000"/>
              </a:lnSpc>
            </a:pPr>
            <a:r>
              <a:rPr lang="en-US" altLang="zh-CN" sz="3000" smtClean="0">
                <a:latin typeface="黑体" panose="02010609060101010101" pitchFamily="2" charset="-122"/>
                <a:ea typeface="黑体" panose="02010609060101010101" pitchFamily="2" charset="-122"/>
                <a:cs typeface="黑体" panose="02010609060101010101" pitchFamily="2" charset="-122"/>
              </a:rPr>
              <a:t>   ③</a:t>
            </a:r>
            <a:r>
              <a:rPr lang="zh-CN" altLang="zh-CN" sz="3000" smtClean="0">
                <a:latin typeface="黑体" panose="02010609060101010101" pitchFamily="2" charset="-122"/>
                <a:ea typeface="黑体" panose="02010609060101010101" pitchFamily="2" charset="-122"/>
                <a:cs typeface="黑体" panose="02010609060101010101" pitchFamily="2" charset="-122"/>
              </a:rPr>
              <a:t>也是</a:t>
            </a:r>
            <a:r>
              <a:rPr lang="zh-CN" altLang="zh-CN" sz="3000" smtClean="0">
                <a:solidFill>
                  <a:srgbClr val="2F2AFA"/>
                </a:solidFill>
                <a:latin typeface="黑体" panose="02010609060101010101" pitchFamily="2" charset="-122"/>
                <a:ea typeface="黑体" panose="02010609060101010101" pitchFamily="2" charset="-122"/>
                <a:cs typeface="黑体" panose="02010609060101010101" pitchFamily="2" charset="-122"/>
              </a:rPr>
              <a:t>对浑浑噩噩的人们的呼唤和激励</a:t>
            </a:r>
            <a:r>
              <a:rPr lang="zh-CN" altLang="zh-CN" sz="3000" smtClean="0">
                <a:latin typeface="黑体" panose="02010609060101010101" pitchFamily="2" charset="-122"/>
                <a:ea typeface="黑体" panose="02010609060101010101" pitchFamily="2" charset="-122"/>
                <a:cs typeface="黑体" panose="02010609060101010101" pitchFamily="2" charset="-122"/>
              </a:rPr>
              <a:t>。</a:t>
            </a:r>
          </a:p>
          <a:p>
            <a:pPr fontAlgn="auto">
              <a:lnSpc>
                <a:spcPct val="90000"/>
              </a:lnSpc>
            </a:pPr>
            <a:r>
              <a:rPr lang="en-US" altLang="zh-CN" sz="3000" smtClean="0">
                <a:latin typeface="黑体" panose="02010609060101010101" pitchFamily="2" charset="-122"/>
                <a:ea typeface="黑体" panose="02010609060101010101" pitchFamily="2" charset="-122"/>
                <a:cs typeface="黑体" panose="0201060906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9">
                                            <p:txEl>
                                              <p:pRg st="1" end="1"/>
                                            </p:txEl>
                                          </p:spTgt>
                                        </p:tgtEl>
                                        <p:attrNameLst>
                                          <p:attrName>style.visibility</p:attrName>
                                        </p:attrNameLst>
                                      </p:cBhvr>
                                      <p:to>
                                        <p:strVal val="visible"/>
                                      </p:to>
                                    </p:set>
                                    <p:anim calcmode="lin" valueType="num">
                                      <p:cBhvr additive="base">
                                        <p:cTn id="7" dur="500" fill="hold"/>
                                        <p:tgtEl>
                                          <p:spTgt spid="204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049">
                                            <p:txEl>
                                              <p:pRg st="2" end="2"/>
                                            </p:txEl>
                                          </p:spTgt>
                                        </p:tgtEl>
                                        <p:attrNameLst>
                                          <p:attrName>style.visibility</p:attrName>
                                        </p:attrNameLst>
                                      </p:cBhvr>
                                      <p:to>
                                        <p:strVal val="visible"/>
                                      </p:to>
                                    </p:set>
                                    <p:anim calcmode="lin" valueType="num">
                                      <p:cBhvr additive="base">
                                        <p:cTn id="14" dur="500" fill="hold"/>
                                        <p:tgtEl>
                                          <p:spTgt spid="2049">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049">
                                            <p:txEl>
                                              <p:pRg st="2" end="2"/>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049">
                                            <p:txEl>
                                              <p:pRg st="3" end="3"/>
                                            </p:txEl>
                                          </p:spTgt>
                                        </p:tgtEl>
                                        <p:attrNameLst>
                                          <p:attrName>style.visibility</p:attrName>
                                        </p:attrNameLst>
                                      </p:cBhvr>
                                      <p:to>
                                        <p:strVal val="visible"/>
                                      </p:to>
                                    </p:set>
                                    <p:anim calcmode="lin" valueType="num">
                                      <p:cBhvr additive="base">
                                        <p:cTn id="18" dur="500" fill="hold"/>
                                        <p:tgtEl>
                                          <p:spTgt spid="2049">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049">
                                            <p:txEl>
                                              <p:pRg st="3" end="3"/>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049">
                                            <p:txEl>
                                              <p:pRg st="4" end="4"/>
                                            </p:txEl>
                                          </p:spTgt>
                                        </p:tgtEl>
                                        <p:attrNameLst>
                                          <p:attrName>style.visibility</p:attrName>
                                        </p:attrNameLst>
                                      </p:cBhvr>
                                      <p:to>
                                        <p:strVal val="visible"/>
                                      </p:to>
                                    </p:set>
                                    <p:anim calcmode="lin" valueType="num">
                                      <p:cBhvr additive="base">
                                        <p:cTn id="22" dur="500" fill="hold"/>
                                        <p:tgtEl>
                                          <p:spTgt spid="2049">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049">
                                            <p:txEl>
                                              <p:pRg st="4" end="4"/>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2049">
                                            <p:txEl>
                                              <p:pRg st="5" end="5"/>
                                            </p:txEl>
                                          </p:spTgt>
                                        </p:tgtEl>
                                        <p:attrNameLst>
                                          <p:attrName>style.visibility</p:attrName>
                                        </p:attrNameLst>
                                      </p:cBhvr>
                                      <p:to>
                                        <p:strVal val="visible"/>
                                      </p:to>
                                    </p:set>
                                    <p:anim calcmode="lin" valueType="num">
                                      <p:cBhvr additive="base">
                                        <p:cTn id="26" dur="500" fill="hold"/>
                                        <p:tgtEl>
                                          <p:spTgt spid="2049">
                                            <p:txEl>
                                              <p:pRg st="5" end="5"/>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04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67164" y="1442561"/>
            <a:ext cx="8720138" cy="2861310"/>
          </a:xfrm>
          <a:prstGeom prst="rect">
            <a:avLst/>
          </a:prstGeom>
          <a:noFill/>
        </p:spPr>
        <p:txBody>
          <a:bodyPr wrap="square" rtlCol="0" anchor="t">
            <a:spAutoFit/>
          </a:bodyPr>
          <a:lstStyle/>
          <a:p>
            <a:r>
              <a:rPr lang="zh-CN" altLang="en-US" sz="3000">
                <a:latin typeface="楷体" panose="02010609060101010101" charset="-122"/>
                <a:ea typeface="楷体" panose="02010609060101010101" charset="-122"/>
                <a:cs typeface="楷体" panose="02010609060101010101" charset="-122"/>
              </a:rPr>
              <a:t>但是我们应该看到：</a:t>
            </a:r>
          </a:p>
          <a:p>
            <a:r>
              <a:rPr lang="zh-CN" altLang="en-US" sz="3000">
                <a:latin typeface="楷体" panose="02010609060101010101" charset="-122"/>
                <a:ea typeface="楷体" panose="02010609060101010101" charset="-122"/>
                <a:cs typeface="楷体" panose="02010609060101010101" charset="-122"/>
              </a:rPr>
              <a:t>   ①</a:t>
            </a:r>
            <a:r>
              <a:rPr lang="zh-CN" altLang="en-US" sz="3000">
                <a:solidFill>
                  <a:srgbClr val="2F2AFA"/>
                </a:solidFill>
                <a:latin typeface="楷体" panose="02010609060101010101" charset="-122"/>
                <a:ea typeface="楷体" panose="02010609060101010101" charset="-122"/>
                <a:cs typeface="楷体" panose="02010609060101010101" charset="-122"/>
              </a:rPr>
              <a:t>屈原的这种反抗终究是消极的。</a:t>
            </a:r>
          </a:p>
          <a:p>
            <a:r>
              <a:rPr lang="zh-CN" altLang="en-US" sz="3000">
                <a:solidFill>
                  <a:srgbClr val="2F2AFA"/>
                </a:solidFill>
                <a:latin typeface="楷体" panose="02010609060101010101" charset="-122"/>
                <a:ea typeface="楷体" panose="02010609060101010101" charset="-122"/>
                <a:cs typeface="楷体" panose="02010609060101010101" charset="-122"/>
              </a:rPr>
              <a:t>   </a:t>
            </a:r>
            <a:r>
              <a:rPr lang="zh-CN" altLang="en-US" sz="3000">
                <a:solidFill>
                  <a:schemeClr val="tx1"/>
                </a:solidFill>
                <a:latin typeface="楷体" panose="02010609060101010101" charset="-122"/>
                <a:ea typeface="楷体" panose="02010609060101010101" charset="-122"/>
                <a:cs typeface="楷体" panose="02010609060101010101" charset="-122"/>
              </a:rPr>
              <a:t>②</a:t>
            </a:r>
            <a:r>
              <a:rPr lang="zh-CN" altLang="en-US" sz="3000">
                <a:solidFill>
                  <a:srgbClr val="2F2AFA"/>
                </a:solidFill>
                <a:latin typeface="楷体" panose="02010609060101010101" charset="-122"/>
                <a:ea typeface="楷体" panose="02010609060101010101" charset="-122"/>
                <a:cs typeface="楷体" panose="02010609060101010101" charset="-122"/>
              </a:rPr>
              <a:t>同时他这种孤芳自赏,傲世疾俗的思想感情,也反映了他轻视群众,脱离人民的阶级局限和时代局限</a:t>
            </a:r>
            <a:r>
              <a:rPr lang="zh-CN" altLang="en-US" sz="3000">
                <a:latin typeface="楷体" panose="02010609060101010101" charset="-122"/>
                <a:ea typeface="楷体" panose="02010609060101010101" charset="-122"/>
                <a:cs typeface="楷体" panose="02010609060101010101" charset="-122"/>
              </a:rPr>
              <a:t>,表现了他的“国无人莫我知兮”(《离骚》)的孤独感。</a:t>
            </a: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31745" name="文本框 292865"/>
          <p:cNvSpPr txBox="1">
            <a:spLocks noChangeArrowheads="1"/>
          </p:cNvSpPr>
          <p:nvPr>
            <p:custDataLst>
              <p:tags r:id="rId3"/>
            </p:custDataLst>
          </p:nvPr>
        </p:nvSpPr>
        <p:spPr bwMode="auto">
          <a:xfrm>
            <a:off x="381000" y="914400"/>
            <a:ext cx="8382000" cy="581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2800">
                <a:ea typeface="微软雅黑" charset="-122"/>
              </a:rPr>
              <a:t>       六十二岁时，他看到楚国的前途已经绝望，于公元前 </a:t>
            </a:r>
            <a:r>
              <a:rPr lang="en-US" altLang="zh-CN" sz="2800">
                <a:ea typeface="微软雅黑" charset="-122"/>
              </a:rPr>
              <a:t>278</a:t>
            </a:r>
            <a:r>
              <a:rPr lang="zh-CN" altLang="en-US" sz="2800">
                <a:ea typeface="微软雅黑" charset="-122"/>
              </a:rPr>
              <a:t>年农历五月初五日，跳进湖南省汩罗江自杀了。每年的农历五月初五日端午节，全中国各地划龙船</a:t>
            </a:r>
            <a:r>
              <a:rPr lang="en-US" altLang="zh-CN" sz="2800">
                <a:ea typeface="微软雅黑" charset="-122"/>
              </a:rPr>
              <a:t>, </a:t>
            </a:r>
            <a:r>
              <a:rPr lang="zh-CN" altLang="en-US" sz="2800">
                <a:ea typeface="微软雅黑" charset="-122"/>
              </a:rPr>
              <a:t>吃粽子，就是用来纪念屈原的。</a:t>
            </a:r>
            <a:r>
              <a:rPr lang="zh-CN" altLang="en-US" sz="3200">
                <a:ea typeface="微软雅黑" charset="-122"/>
              </a:rPr>
              <a:t>江上的渔夫和岸上的百姓，听说屈原大夫投江自尽， 都纷纷来到江上，奋力打捞屈原的尸体，纷纷拿来了粽子、鸡蛋投入江中，有此郎中还把雄黄酒倒入江中，以便药昏蛟龙水兽，使屈原大夫尸体免遭伤害。从此 ，每年五月初</a:t>
            </a:r>
            <a:r>
              <a:rPr lang="en-US" altLang="zh-CN" sz="3200">
                <a:ea typeface="微软雅黑" charset="-122"/>
              </a:rPr>
              <a:t>--</a:t>
            </a:r>
            <a:r>
              <a:rPr lang="zh-CN" altLang="en-US" sz="3200">
                <a:ea typeface="微软雅黑" charset="-122"/>
              </a:rPr>
              <a:t>屈原投江殉难日，楚国人民都到江上划龙舟，投粽子，以此来纪念伟大的爱国诗人，端午节的风俗就这样流传下来。</a:t>
            </a:r>
          </a:p>
        </p:txBody>
      </p:sp>
      <p:sp>
        <p:nvSpPr>
          <p:cNvPr id="31746" name="矩形 292866"/>
          <p:cNvSpPr>
            <a:spLocks noChangeArrowheads="1"/>
          </p:cNvSpPr>
          <p:nvPr>
            <p:custDataLst>
              <p:tags r:id="rId4"/>
            </p:custDataLst>
          </p:nvPr>
        </p:nvSpPr>
        <p:spPr bwMode="auto">
          <a:xfrm>
            <a:off x="2743200" y="457200"/>
            <a:ext cx="3048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r>
              <a:rPr lang="zh-CN" altLang="en-US" sz="3200">
                <a:solidFill>
                  <a:srgbClr val="FF0066"/>
                </a:solidFill>
                <a:ea typeface="微软雅黑" charset="-122"/>
              </a:rPr>
              <a:t>屈原与端午节</a:t>
            </a:r>
          </a:p>
        </p:txBody>
      </p:sp>
    </p:spTree>
  </p:cSld>
  <p:clrMapOvr>
    <a:masterClrMapping/>
  </p:clrMapOvr>
  <p:transition spd="med">
    <p:split/>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88290" y="428625"/>
            <a:ext cx="8362950" cy="6985635"/>
          </a:xfrm>
          <a:prstGeom prst="rect">
            <a:avLst/>
          </a:prstGeom>
          <a:noFill/>
        </p:spPr>
        <p:txBody>
          <a:bodyPr wrap="square" rtlCol="0" anchor="t">
            <a:spAutoFit/>
          </a:bodyPr>
          <a:lstStyle/>
          <a:p>
            <a:pPr algn="l"/>
            <a:endParaRPr lang="en-US" altLang="zh-CN" sz="3200">
              <a:solidFill>
                <a:srgbClr val="FF0000"/>
              </a:solidFill>
              <a:latin typeface="华文行楷" pitchFamily="2" charset="-122"/>
              <a:ea typeface="华文行楷" panose="02010800040101010101" pitchFamily="2" charset="-122"/>
              <a:cs typeface="华文行楷" panose="02010800040101010101" pitchFamily="2" charset="-122"/>
              <a:sym typeface="+mn-ea"/>
            </a:endParaRPr>
          </a:p>
          <a:p>
            <a:pPr algn="l"/>
            <a:endParaRPr lang="en-US" altLang="zh-CN" sz="3200">
              <a:solidFill>
                <a:srgbClr val="FF0000"/>
              </a:solidFill>
              <a:latin typeface="华文行楷" pitchFamily="2" charset="-122"/>
              <a:ea typeface="华文行楷" panose="02010800040101010101" pitchFamily="2" charset="-122"/>
              <a:cs typeface="华文行楷" panose="02010800040101010101" pitchFamily="2" charset="-122"/>
              <a:sym typeface="+mn-ea"/>
            </a:endParaRPr>
          </a:p>
          <a:p>
            <a:pPr algn="l"/>
            <a:r>
              <a:rPr lang="en-US" altLang="zh-CN" sz="3200">
                <a:solidFill>
                  <a:srgbClr val="FF0000"/>
                </a:solidFill>
                <a:latin typeface="华文行楷" pitchFamily="2" charset="-122"/>
                <a:ea typeface="华文行楷" panose="02010800040101010101" pitchFamily="2" charset="-122"/>
                <a:cs typeface="华文行楷" panose="02010800040101010101" pitchFamily="2" charset="-122"/>
                <a:sym typeface="+mn-ea"/>
              </a:rPr>
              <a:t>1.</a:t>
            </a:r>
            <a:r>
              <a:rPr lang="zh-CN" altLang="en-US" sz="3200">
                <a:solidFill>
                  <a:srgbClr val="FF0000"/>
                </a:solidFill>
                <a:latin typeface="华文行楷" pitchFamily="2" charset="-122"/>
                <a:ea typeface="华文行楷" panose="02010800040101010101" pitchFamily="2" charset="-122"/>
                <a:cs typeface="华文行楷" panose="02010800040101010101" pitchFamily="2" charset="-122"/>
                <a:sym typeface="+mn-ea"/>
              </a:rPr>
              <a:t>路漫漫其修远兮，    吾将上下而求索。</a:t>
            </a:r>
          </a:p>
          <a:p>
            <a:pPr algn="l"/>
            <a:r>
              <a:rPr lang="zh-CN" altLang="en-US" sz="3200">
                <a:solidFill>
                  <a:srgbClr val="FF0000"/>
                </a:solidFill>
                <a:latin typeface="华文行楷" pitchFamily="2" charset="-122"/>
                <a:ea typeface="华文行楷" panose="02010800040101010101" pitchFamily="2" charset="-122"/>
                <a:cs typeface="华文行楷" panose="02010800040101010101" pitchFamily="2" charset="-122"/>
                <a:sym typeface="+mn-ea"/>
              </a:rPr>
              <a:t>                               </a:t>
            </a:r>
            <a:r>
              <a:rPr kumimoji="1" lang="en-US" altLang="zh-CN" sz="3200" noProof="0">
                <a:solidFill>
                  <a:schemeClr val="accent2"/>
                </a:solidFill>
                <a:effectLst>
                  <a:outerShdw blurRad="38100" dist="38100" dir="2700000" algn="tl">
                    <a:srgbClr val="C0C0C0"/>
                  </a:outerShdw>
                </a:effectLst>
                <a:latin typeface="华文行楷" pitchFamily="2" charset="-122"/>
                <a:ea typeface="华文行楷" panose="02010800040101010101" pitchFamily="2" charset="-122"/>
                <a:cs typeface="华文行楷" panose="02010800040101010101" pitchFamily="2" charset="-122"/>
                <a:sym typeface="+mn-ea"/>
              </a:rPr>
              <a:t>——</a:t>
            </a:r>
            <a:r>
              <a:rPr kumimoji="1" lang="zh-CN" altLang="en-US" sz="3200" noProof="0">
                <a:solidFill>
                  <a:schemeClr val="accent2"/>
                </a:solidFill>
                <a:effectLst>
                  <a:outerShdw blurRad="38100" dist="38100" dir="2700000" algn="tl">
                    <a:srgbClr val="C0C0C0"/>
                  </a:outerShdw>
                </a:effectLst>
                <a:latin typeface="华文行楷" pitchFamily="2" charset="-122"/>
                <a:ea typeface="华文行楷" panose="02010800040101010101" pitchFamily="2" charset="-122"/>
                <a:cs typeface="华文行楷" panose="02010800040101010101" pitchFamily="2" charset="-122"/>
                <a:sym typeface="+mn-ea"/>
              </a:rPr>
              <a:t>汲汲以求救国之路</a:t>
            </a:r>
          </a:p>
          <a:p>
            <a:pPr algn="l"/>
            <a:endParaRPr kumimoji="1" lang="zh-CN" altLang="en-US" sz="3200" b="1" kern="1200" cap="none" spc="0" normalizeH="0" baseline="0" noProof="0">
              <a:solidFill>
                <a:srgbClr val="0000CC"/>
              </a:solidFill>
              <a:effectLst>
                <a:outerShdw blurRad="38100" dist="38100" dir="2700000" algn="tl">
                  <a:srgbClr val="C0C0C0"/>
                </a:outerShdw>
              </a:effectLst>
              <a:latin typeface="华文行楷" pitchFamily="2" charset="-122"/>
              <a:ea typeface="华文行楷" panose="02010800040101010101" pitchFamily="2" charset="-122"/>
              <a:cs typeface="华文行楷" panose="02010800040101010101" pitchFamily="2" charset="-122"/>
              <a:sym typeface="+mn-ea"/>
            </a:endParaRPr>
          </a:p>
          <a:p>
            <a:pPr algn="l"/>
            <a:r>
              <a:rPr kumimoji="1" lang="en-US" altLang="zh-CN" sz="3200" noProof="0">
                <a:solidFill>
                  <a:srgbClr val="FF0000"/>
                </a:solidFill>
                <a:effectLst>
                  <a:outerShdw blurRad="38100" dist="38100" dir="2700000" algn="tl">
                    <a:srgbClr val="C0C0C0"/>
                  </a:outerShdw>
                </a:effectLst>
                <a:latin typeface="华文行楷" pitchFamily="2" charset="-122"/>
                <a:ea typeface="华文行楷" panose="02010800040101010101" pitchFamily="2" charset="-122"/>
                <a:cs typeface="华文行楷" panose="02010800040101010101" pitchFamily="2" charset="-122"/>
                <a:sym typeface="+mn-ea"/>
              </a:rPr>
              <a:t>2.</a:t>
            </a:r>
            <a:r>
              <a:rPr kumimoji="1" lang="zh-CN" altLang="en-US" sz="3200" noProof="0">
                <a:solidFill>
                  <a:srgbClr val="FF0000"/>
                </a:solidFill>
                <a:effectLst>
                  <a:outerShdw blurRad="38100" dist="38100" dir="2700000" algn="tl">
                    <a:srgbClr val="C0C0C0"/>
                  </a:outerShdw>
                </a:effectLst>
                <a:latin typeface="华文行楷" pitchFamily="2" charset="-122"/>
                <a:ea typeface="华文行楷" panose="02010800040101010101" pitchFamily="2" charset="-122"/>
                <a:cs typeface="华文行楷" panose="02010800040101010101" pitchFamily="2" charset="-122"/>
                <a:sym typeface="+mn-ea"/>
              </a:rPr>
              <a:t>亦余心之所善兮，虽九死而犹未悔。</a:t>
            </a:r>
          </a:p>
          <a:p>
            <a:pPr algn="l"/>
            <a:r>
              <a:rPr kumimoji="1" lang="zh-CN" altLang="en-US" sz="3200" noProof="0">
                <a:solidFill>
                  <a:srgbClr val="FF0000"/>
                </a:solidFill>
                <a:effectLst>
                  <a:outerShdw blurRad="38100" dist="38100" dir="2700000" algn="tl">
                    <a:srgbClr val="C0C0C0"/>
                  </a:outerShdw>
                </a:effectLst>
                <a:latin typeface="华文行楷" pitchFamily="2" charset="-122"/>
                <a:ea typeface="华文行楷" panose="02010800040101010101" pitchFamily="2" charset="-122"/>
                <a:cs typeface="华文行楷" panose="02010800040101010101" pitchFamily="2" charset="-122"/>
                <a:sym typeface="+mn-ea"/>
              </a:rPr>
              <a:t>                              </a:t>
            </a:r>
            <a:r>
              <a:rPr kumimoji="1" lang="en-US" altLang="zh-CN" sz="3200" noProof="0">
                <a:solidFill>
                  <a:schemeClr val="accent2"/>
                </a:solidFill>
                <a:effectLst>
                  <a:outerShdw blurRad="38100" dist="38100" dir="2700000" algn="tl">
                    <a:srgbClr val="C0C0C0"/>
                  </a:outerShdw>
                </a:effectLst>
                <a:latin typeface="华文行楷" pitchFamily="2" charset="-122"/>
                <a:ea typeface="华文行楷" panose="02010800040101010101" pitchFamily="2" charset="-122"/>
                <a:cs typeface="华文行楷" panose="02010800040101010101" pitchFamily="2" charset="-122"/>
                <a:sym typeface="+mn-ea"/>
              </a:rPr>
              <a:t>——</a:t>
            </a:r>
            <a:r>
              <a:rPr lang="en-US" altLang="zh-CN" sz="3200" noProof="0">
                <a:solidFill>
                  <a:schemeClr val="accent2"/>
                </a:solidFill>
                <a:latin typeface="华文行楷" pitchFamily="2" charset="-122"/>
                <a:ea typeface="华文行楷" panose="02010800040101010101" pitchFamily="2" charset="-122"/>
                <a:cs typeface="华文行楷" panose="02010800040101010101" pitchFamily="2" charset="-122"/>
                <a:sym typeface="+mn-ea"/>
              </a:rPr>
              <a:t> </a:t>
            </a:r>
            <a:r>
              <a:rPr lang="zh-CN" altLang="en-US" sz="3200" noProof="0">
                <a:solidFill>
                  <a:schemeClr val="accent2"/>
                </a:solidFill>
                <a:latin typeface="华文行楷" pitchFamily="2" charset="-122"/>
                <a:ea typeface="华文行楷" panose="02010800040101010101" pitchFamily="2" charset="-122"/>
                <a:cs typeface="华文行楷" panose="02010800040101010101" pitchFamily="2" charset="-122"/>
                <a:sym typeface="+mn-ea"/>
              </a:rPr>
              <a:t>为国鞠躬尽瘁死而后已</a:t>
            </a:r>
            <a:endParaRPr kumimoji="0" lang="zh-CN" altLang="en-US" sz="3200" b="1" kern="1200" cap="none" spc="0" normalizeH="0" baseline="0" noProof="0">
              <a:solidFill>
                <a:schemeClr val="accent2"/>
              </a:solidFill>
              <a:latin typeface="华文行楷" pitchFamily="2" charset="-122"/>
              <a:ea typeface="华文行楷" panose="02010800040101010101" pitchFamily="2" charset="-122"/>
              <a:cs typeface="华文行楷" panose="02010800040101010101" pitchFamily="2" charset="-122"/>
            </a:endParaRPr>
          </a:p>
          <a:p>
            <a:pPr algn="l"/>
            <a:endParaRPr kumimoji="0" lang="zh-CN" altLang="en-US" sz="3200" kern="1200" cap="none" spc="0" normalizeH="0" baseline="0" noProof="0">
              <a:solidFill>
                <a:srgbClr val="FF0000"/>
              </a:solidFill>
              <a:latin typeface="华文行楷" pitchFamily="2" charset="-122"/>
              <a:ea typeface="华文行楷" panose="02010800040101010101" pitchFamily="2" charset="-122"/>
              <a:cs typeface="华文行楷" panose="02010800040101010101" pitchFamily="2" charset="-122"/>
            </a:endParaRPr>
          </a:p>
          <a:p>
            <a:pPr algn="l"/>
            <a:r>
              <a:rPr kumimoji="1" lang="en-US" altLang="zh-CN" sz="3200" noProof="0">
                <a:solidFill>
                  <a:srgbClr val="FF0000"/>
                </a:solidFill>
                <a:effectLst>
                  <a:outerShdw blurRad="38100" dist="38100" dir="2700000" algn="tl">
                    <a:srgbClr val="C0C0C0"/>
                  </a:outerShdw>
                </a:effectLst>
                <a:latin typeface="华文行楷" pitchFamily="2" charset="-122"/>
                <a:ea typeface="华文行楷" panose="02010800040101010101" pitchFamily="2" charset="-122"/>
                <a:cs typeface="华文行楷" panose="02010800040101010101" pitchFamily="2" charset="-122"/>
                <a:sym typeface="+mn-ea"/>
              </a:rPr>
              <a:t>3.</a:t>
            </a:r>
            <a:r>
              <a:rPr kumimoji="1" lang="zh-CN" altLang="en-US" sz="3200" noProof="0">
                <a:solidFill>
                  <a:srgbClr val="FF0000"/>
                </a:solidFill>
                <a:effectLst>
                  <a:outerShdw blurRad="38100" dist="38100" dir="2700000" algn="tl">
                    <a:srgbClr val="C0C0C0"/>
                  </a:outerShdw>
                </a:effectLst>
                <a:latin typeface="华文行楷" pitchFamily="2" charset="-122"/>
                <a:ea typeface="华文行楷" panose="02010800040101010101" pitchFamily="2" charset="-122"/>
                <a:cs typeface="华文行楷" panose="02010800040101010101" pitchFamily="2" charset="-122"/>
                <a:sym typeface="+mn-ea"/>
              </a:rPr>
              <a:t>长太息以掩涕兮，哀民生之多艰。</a:t>
            </a:r>
          </a:p>
          <a:p>
            <a:pPr algn="l"/>
            <a:r>
              <a:rPr kumimoji="1" lang="zh-CN" altLang="en-US" sz="3200" noProof="0">
                <a:solidFill>
                  <a:srgbClr val="FF0000"/>
                </a:solidFill>
                <a:effectLst>
                  <a:outerShdw blurRad="38100" dist="38100" dir="2700000" algn="tl">
                    <a:srgbClr val="C0C0C0"/>
                  </a:outerShdw>
                </a:effectLst>
                <a:latin typeface="华文行楷" pitchFamily="2" charset="-122"/>
                <a:ea typeface="华文行楷" panose="02010800040101010101" pitchFamily="2" charset="-122"/>
                <a:cs typeface="华文行楷" panose="02010800040101010101" pitchFamily="2" charset="-122"/>
                <a:sym typeface="+mn-ea"/>
              </a:rPr>
              <a:t>                               </a:t>
            </a:r>
            <a:r>
              <a:rPr kumimoji="1" lang="en-US" altLang="zh-CN" sz="3200" noProof="0">
                <a:solidFill>
                  <a:schemeClr val="accent2"/>
                </a:solidFill>
                <a:effectLst>
                  <a:outerShdw blurRad="38100" dist="38100" dir="2700000" algn="tl">
                    <a:srgbClr val="C0C0C0"/>
                  </a:outerShdw>
                </a:effectLst>
                <a:latin typeface="华文行楷" pitchFamily="2" charset="-122"/>
                <a:ea typeface="华文行楷" panose="02010800040101010101" pitchFamily="2" charset="-122"/>
                <a:cs typeface="华文行楷" panose="02010800040101010101" pitchFamily="2" charset="-122"/>
                <a:sym typeface="+mn-ea"/>
              </a:rPr>
              <a:t>——</a:t>
            </a:r>
            <a:r>
              <a:rPr kumimoji="1" lang="zh-CN" altLang="en-US" sz="3200" noProof="0">
                <a:solidFill>
                  <a:schemeClr val="accent2"/>
                </a:solidFill>
                <a:effectLst>
                  <a:outerShdw blurRad="38100" dist="38100" dir="2700000" algn="tl">
                    <a:srgbClr val="C0C0C0"/>
                  </a:outerShdw>
                </a:effectLst>
                <a:latin typeface="华文行楷" pitchFamily="2" charset="-122"/>
                <a:ea typeface="华文行楷" panose="02010800040101010101" pitchFamily="2" charset="-122"/>
                <a:cs typeface="华文行楷" panose="02010800040101010101" pitchFamily="2" charset="-122"/>
                <a:sym typeface="+mn-ea"/>
              </a:rPr>
              <a:t>关心民生疾苦</a:t>
            </a:r>
            <a:endParaRPr kumimoji="1" lang="zh-CN" altLang="en-US" sz="3200" b="1" kern="1200" cap="none" spc="0" normalizeH="0" baseline="0" noProof="0">
              <a:solidFill>
                <a:schemeClr val="accent2"/>
              </a:solidFill>
              <a:effectLst>
                <a:outerShdw blurRad="38100" dist="38100" dir="2700000" algn="tl">
                  <a:srgbClr val="C0C0C0"/>
                </a:outerShdw>
              </a:effectLst>
              <a:latin typeface="华文行楷" pitchFamily="2" charset="-122"/>
              <a:ea typeface="华文行楷" panose="02010800040101010101" pitchFamily="2" charset="-122"/>
              <a:cs typeface="华文行楷" panose="02010800040101010101" pitchFamily="2" charset="-122"/>
            </a:endParaRPr>
          </a:p>
          <a:p>
            <a:pPr algn="l"/>
            <a:endParaRPr kumimoji="1" lang="zh-CN" altLang="en-US" sz="3200" b="1" kern="1200" cap="none" spc="0" normalizeH="0" baseline="0" noProof="0">
              <a:solidFill>
                <a:srgbClr val="FF0000"/>
              </a:solidFill>
              <a:effectLst>
                <a:outerShdw blurRad="38100" dist="38100" dir="2700000" algn="tl">
                  <a:srgbClr val="C0C0C0"/>
                </a:outerShdw>
              </a:effectLst>
              <a:latin typeface="华文行楷" pitchFamily="2" charset="-122"/>
              <a:ea typeface="华文行楷" panose="02010800040101010101" pitchFamily="2" charset="-122"/>
              <a:cs typeface="华文行楷" panose="02010800040101010101" pitchFamily="2" charset="-122"/>
            </a:endParaRPr>
          </a:p>
          <a:p>
            <a:pPr algn="l"/>
            <a:endParaRPr kumimoji="0" lang="zh-CN" altLang="en-US" sz="3200" kern="1200" cap="none" spc="0" normalizeH="0" baseline="0" noProof="0">
              <a:solidFill>
                <a:srgbClr val="FF0000"/>
              </a:solidFill>
              <a:latin typeface="华文行楷" pitchFamily="2" charset="-122"/>
              <a:ea typeface="华文行楷" panose="02010800040101010101" pitchFamily="2" charset="-122"/>
              <a:cs typeface="华文行楷" panose="02010800040101010101" pitchFamily="2" charset="-122"/>
            </a:endParaRPr>
          </a:p>
          <a:p>
            <a:pPr algn="l"/>
            <a:endParaRPr kumimoji="1" lang="zh-CN" altLang="en-US" sz="3200" b="1" kern="1200" cap="none" spc="0" normalizeH="0" baseline="0" noProof="0">
              <a:solidFill>
                <a:srgbClr val="0000CC"/>
              </a:solidFill>
              <a:effectLst>
                <a:outerShdw blurRad="38100" dist="38100" dir="2700000" algn="tl">
                  <a:srgbClr val="C0C0C0"/>
                </a:outerShdw>
              </a:effectLst>
              <a:latin typeface="华文行楷" pitchFamily="2" charset="-122"/>
              <a:ea typeface="华文行楷" panose="02010800040101010101" pitchFamily="2" charset="-122"/>
              <a:cs typeface="华文行楷" panose="02010800040101010101" pitchFamily="2" charset="-122"/>
            </a:endParaRPr>
          </a:p>
          <a:p>
            <a:endParaRPr lang="zh-CN" altLang="en-US" sz="3200">
              <a:latin typeface="华文行楷" pitchFamily="2" charset="-122"/>
              <a:ea typeface="华文行楷" panose="02010800040101010101" pitchFamily="2" charset="-122"/>
              <a:cs typeface="华文行楷" panose="02010800040101010101" pitchFamily="2" charset="-122"/>
            </a:endParaRPr>
          </a:p>
        </p:txBody>
      </p:sp>
    </p:spTree>
  </p:cSld>
  <p:clrMapOvr>
    <a:masterClrMapping/>
  </p:clrMapOvr>
  <p:transition spd="med">
    <p:split/>
  </p:transition>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36865" name="标题 272385"/>
          <p:cNvSpPr>
            <a:spLocks noGrp="1" noRot="1" noChangeArrowheads="1"/>
          </p:cNvSpPr>
          <p:nvPr>
            <p:ph type="title"/>
            <p:custDataLst>
              <p:tags r:id="rId3"/>
            </p:custDataLst>
          </p:nvPr>
        </p:nvSpPr>
        <p:spPr>
          <a:xfrm>
            <a:off x="323850" y="476250"/>
            <a:ext cx="8540750" cy="1143000"/>
          </a:xfrm>
        </p:spPr>
        <p:txBody>
          <a:bodyPr/>
          <a:lstStyle/>
          <a:p>
            <a:r>
              <a:rPr lang="zh-CN" altLang="en-US" b="1">
                <a:ea typeface="微软雅黑" charset="-122"/>
              </a:rPr>
              <a:t>屈原与渔父的对话的思想内容</a:t>
            </a:r>
          </a:p>
        </p:txBody>
      </p:sp>
      <p:sp>
        <p:nvSpPr>
          <p:cNvPr id="272387" name="内容占位符 272386"/>
          <p:cNvSpPr>
            <a:spLocks noGrp="1" noRot="1" noChangeArrowheads="1"/>
          </p:cNvSpPr>
          <p:nvPr>
            <p:ph idx="1"/>
            <p:custDataLst>
              <p:tags r:id="rId4"/>
            </p:custDataLst>
          </p:nvPr>
        </p:nvSpPr>
        <p:spPr/>
        <p:txBody>
          <a:bodyPr/>
          <a:lstStyle/>
          <a:p>
            <a:r>
              <a:rPr lang="zh-CN" altLang="en-US" sz="4000" b="1">
                <a:solidFill>
                  <a:srgbClr val="000000"/>
                </a:solidFill>
                <a:ea typeface="微软雅黑" charset="-122"/>
              </a:rPr>
              <a:t>这段对话揭示了屈原思想行为与社会的尖锐对立</a:t>
            </a:r>
            <a:r>
              <a:rPr lang="en-US" altLang="zh-CN" sz="4000" b="1">
                <a:solidFill>
                  <a:srgbClr val="000000"/>
                </a:solidFill>
                <a:ea typeface="微软雅黑" charset="-122"/>
              </a:rPr>
              <a:t>,</a:t>
            </a:r>
            <a:r>
              <a:rPr lang="zh-CN" altLang="en-US" sz="4000" b="1">
                <a:solidFill>
                  <a:srgbClr val="000000"/>
                </a:solidFill>
                <a:ea typeface="微软雅黑" charset="-122"/>
              </a:rPr>
              <a:t>表现屈原与社会环境的激烈冲突</a:t>
            </a:r>
            <a:r>
              <a:rPr lang="en-US" altLang="zh-CN" sz="4000" b="1">
                <a:solidFill>
                  <a:srgbClr val="000000"/>
                </a:solidFill>
                <a:ea typeface="微软雅黑" charset="-122"/>
              </a:rPr>
              <a:t>,</a:t>
            </a:r>
            <a:r>
              <a:rPr lang="zh-CN" altLang="en-US" sz="4000" b="1">
                <a:solidFill>
                  <a:srgbClr val="000000"/>
                </a:solidFill>
                <a:ea typeface="微软雅黑" charset="-122"/>
              </a:rPr>
              <a:t>充分展示了屈原人品的高洁和人格的高尚</a:t>
            </a:r>
            <a:r>
              <a:rPr lang="en-US" altLang="zh-CN" sz="4000" b="1">
                <a:solidFill>
                  <a:srgbClr val="000000"/>
                </a:solidFill>
                <a:ea typeface="微软雅黑" charset="-122"/>
              </a:rPr>
              <a:t>,</a:t>
            </a:r>
            <a:r>
              <a:rPr lang="zh-CN" altLang="en-US" sz="4000" b="1">
                <a:solidFill>
                  <a:srgbClr val="000000"/>
                </a:solidFill>
                <a:ea typeface="微软雅黑" charset="-122"/>
              </a:rPr>
              <a:t>强调了他始终不渝的心志和誓不妥协的抗争的精神</a:t>
            </a:r>
            <a:r>
              <a:rPr lang="en-US" altLang="zh-CN" sz="4000" b="1">
                <a:solidFill>
                  <a:srgbClr val="000000"/>
                </a:solidFill>
                <a:ea typeface="微软雅黑" charset="-122"/>
              </a:rPr>
              <a:t>.</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2387">
                                            <p:txEl>
                                              <p:pRg st="0" end="0"/>
                                            </p:txEl>
                                          </p:spTgt>
                                        </p:tgtEl>
                                        <p:attrNameLst>
                                          <p:attrName>style.visibility</p:attrName>
                                        </p:attrNameLst>
                                      </p:cBhvr>
                                      <p:to>
                                        <p:strVal val="visible"/>
                                      </p:to>
                                    </p:set>
                                    <p:animEffect transition="in" filter="checkerboard(across)">
                                      <p:cBhvr>
                                        <p:cTn id="7" dur="500"/>
                                        <p:tgtEl>
                                          <p:spTgt spid="2723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uild="p"/>
    </p:bldLs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1" name="矩形 10"/>
          <p:cNvSpPr/>
          <p:nvPr>
            <p:custDataLst>
              <p:tags r:id="rId3"/>
            </p:custDataLst>
          </p:nvPr>
        </p:nvSpPr>
        <p:spPr>
          <a:xfrm>
            <a:off x="352425" y="2026920"/>
            <a:ext cx="8497253" cy="3405664"/>
          </a:xfrm>
          <a:prstGeom prst="rect">
            <a:avLst/>
          </a:prstGeom>
        </p:spPr>
        <p:txBody>
          <a:bodyPr lIns="68580" tIns="34290" rIns="68580" bIns="34290" anchor="t">
            <a:noAutofit/>
          </a:bodyPr>
          <a:lstStyle>
            <a:defPPr>
              <a:defRPr lang="zh-CN"/>
            </a:defPPr>
            <a:lvl1pPr marL="0" algn="l" defTabSz="914400" rtl="0" eaLnBrk="1" latinLnBrk="0" hangingPunct="1">
              <a:defRPr sz="1800" kern="1200">
                <a:solidFill>
                  <a:srgbClr val="000000"/>
                </a:solidFill>
                <a:latin typeface="Arial" pitchFamily="34" charset="0"/>
                <a:ea typeface="微软雅黑" charset="-122"/>
                <a:cs typeface="Arial" pitchFamily="34" charset="0"/>
              </a:defRPr>
            </a:lvl1pPr>
            <a:lvl2pPr marL="457200" algn="l" defTabSz="914400" rtl="0" eaLnBrk="1" latinLnBrk="0" hangingPunct="1">
              <a:defRPr sz="1800" kern="1200">
                <a:solidFill>
                  <a:srgbClr val="000000"/>
                </a:solidFill>
                <a:latin typeface="Arial" pitchFamily="34" charset="0"/>
                <a:ea typeface="微软雅黑" charset="-122"/>
                <a:cs typeface="Arial" pitchFamily="34" charset="0"/>
              </a:defRPr>
            </a:lvl2pPr>
            <a:lvl3pPr marL="914400" algn="l" defTabSz="914400" rtl="0" eaLnBrk="1" latinLnBrk="0" hangingPunct="1">
              <a:defRPr sz="1800" kern="1200">
                <a:solidFill>
                  <a:srgbClr val="000000"/>
                </a:solidFill>
                <a:latin typeface="Arial" pitchFamily="34" charset="0"/>
                <a:ea typeface="微软雅黑" charset="-122"/>
                <a:cs typeface="Arial" pitchFamily="34" charset="0"/>
              </a:defRPr>
            </a:lvl3pPr>
            <a:lvl4pPr marL="1371600" algn="l" defTabSz="914400" rtl="0" eaLnBrk="1" latinLnBrk="0" hangingPunct="1">
              <a:defRPr sz="1800" kern="1200">
                <a:solidFill>
                  <a:srgbClr val="000000"/>
                </a:solidFill>
                <a:latin typeface="Arial" pitchFamily="34" charset="0"/>
                <a:ea typeface="微软雅黑" charset="-122"/>
                <a:cs typeface="Arial" pitchFamily="34" charset="0"/>
              </a:defRPr>
            </a:lvl4pPr>
            <a:lvl5pPr marL="1828800" algn="l" defTabSz="914400" rtl="0" eaLnBrk="1" latinLnBrk="0" hangingPunct="1">
              <a:defRPr sz="1800" kern="1200">
                <a:solidFill>
                  <a:srgbClr val="000000"/>
                </a:solidFill>
                <a:latin typeface="Arial" pitchFamily="34" charset="0"/>
                <a:ea typeface="微软雅黑" charset="-122"/>
                <a:cs typeface="Arial" pitchFamily="34" charset="0"/>
              </a:defRPr>
            </a:lvl5pPr>
            <a:lvl6pPr marL="2286000" algn="l" defTabSz="914400" rtl="0" eaLnBrk="1" latinLnBrk="0" hangingPunct="1">
              <a:defRPr sz="1800" kern="1200">
                <a:solidFill>
                  <a:srgbClr val="000000"/>
                </a:solidFill>
                <a:latin typeface="Arial" pitchFamily="34" charset="0"/>
                <a:ea typeface="微软雅黑" charset="-122"/>
                <a:cs typeface="Arial" pitchFamily="34" charset="0"/>
              </a:defRPr>
            </a:lvl6pPr>
            <a:lvl7pPr marL="2743200" algn="l" defTabSz="914400" rtl="0" eaLnBrk="1" latinLnBrk="0" hangingPunct="1">
              <a:defRPr sz="1800" kern="1200">
                <a:solidFill>
                  <a:srgbClr val="000000"/>
                </a:solidFill>
                <a:latin typeface="Arial" pitchFamily="34" charset="0"/>
                <a:ea typeface="微软雅黑" charset="-122"/>
                <a:cs typeface="Arial" pitchFamily="34" charset="0"/>
              </a:defRPr>
            </a:lvl7pPr>
            <a:lvl8pPr marL="3200400" algn="l" defTabSz="914400" rtl="0" eaLnBrk="1" latinLnBrk="0" hangingPunct="1">
              <a:defRPr sz="1800" kern="1200">
                <a:solidFill>
                  <a:srgbClr val="000000"/>
                </a:solidFill>
                <a:latin typeface="Arial" pitchFamily="34" charset="0"/>
                <a:ea typeface="微软雅黑" charset="-122"/>
                <a:cs typeface="Arial" pitchFamily="34" charset="0"/>
              </a:defRPr>
            </a:lvl8pPr>
            <a:lvl9pPr marL="3657600" algn="l" defTabSz="914400" rtl="0" eaLnBrk="1" latinLnBrk="0" hangingPunct="1">
              <a:defRPr sz="1800" kern="1200">
                <a:solidFill>
                  <a:srgbClr val="000000"/>
                </a:solidFill>
                <a:latin typeface="Arial" pitchFamily="34" charset="0"/>
                <a:ea typeface="微软雅黑" charset="-122"/>
                <a:cs typeface="Arial" pitchFamily="34" charset="0"/>
              </a:defRPr>
            </a:lvl9pPr>
          </a:lstStyle>
          <a:p>
            <a:pPr marL="0" lvl="0" indent="0" algn="l">
              <a:lnSpc>
                <a:spcPct val="100000"/>
              </a:lnSpc>
              <a:spcBef>
                <a:spcPct val="0"/>
              </a:spcBef>
              <a:spcAft>
                <a:spcPts val="1000"/>
              </a:spcAft>
              <a:buSzTx/>
              <a:buNone/>
            </a:pPr>
            <a:r>
              <a:rPr lang="en-US" altLang="zh-CN" sz="3000" b="1" spc="150">
                <a:solidFill>
                  <a:srgbClr val="000000">
                    <a:lumMod val="85000"/>
                    <a:lumOff val="15000"/>
                  </a:srgbClr>
                </a:solidFill>
                <a:latin typeface="微软雅黑" panose="020b0503020204020204" charset="-122"/>
                <a:ea typeface="微软雅黑" charset="-122"/>
              </a:rPr>
              <a:t>      </a:t>
            </a:r>
            <a:r>
              <a:rPr lang="zh-CN" sz="3000" b="1" spc="150">
                <a:solidFill>
                  <a:srgbClr val="000000">
                    <a:lumMod val="85000"/>
                    <a:lumOff val="15000"/>
                  </a:srgbClr>
                </a:solidFill>
                <a:latin typeface="微软雅黑" panose="020b0503020204020204" charset="-122"/>
                <a:ea typeface="微软雅黑" charset="-122"/>
              </a:rPr>
              <a:t>浩浩沅、湘兮，分流汨兮。修路幽拂兮，道远忽兮。曾唫恒悲兮，永叹慨兮。世既莫吾知兮，人心不可谓兮。怀情抱质兮，独无匹兮。伯乐既殁兮，骥将焉程兮？人生禀命兮，各有所错兮。定心广志，余何畏惧兮？曾伤爰哀，永叹喟兮。世溷不吾知，心不可谓兮。知死不可让兮，愿勿爱兮。明以告君子兮，吾将以为类兮。</a:t>
            </a:r>
          </a:p>
        </p:txBody>
      </p:sp>
      <p:sp>
        <p:nvSpPr>
          <p:cNvPr id="17" name="文本框 16"/>
          <p:cNvSpPr txBox="1"/>
          <p:nvPr>
            <p:custDataLst>
              <p:tags r:id="rId4"/>
            </p:custDataLst>
          </p:nvPr>
        </p:nvSpPr>
        <p:spPr>
          <a:xfrm>
            <a:off x="134779" y="1021080"/>
            <a:ext cx="8891588" cy="954881"/>
          </a:xfrm>
          <a:prstGeom prst="rect">
            <a:avLst/>
          </a:prstGeom>
          <a:noFill/>
        </p:spPr>
        <p:txBody>
          <a:bodyPr wrap="square" lIns="68580" tIns="34290" rIns="68580" bIns="34290" rtlCol="0">
            <a:noAutofit/>
          </a:bodyPr>
          <a:lstStyle>
            <a:defPPr>
              <a:defRPr lang="zh-CN"/>
            </a:defPPr>
            <a:lvl1pPr fontAlgn="auto">
              <a:lnSpc>
                <a:spcPct val="130000"/>
              </a:lnSpc>
              <a:spcAft>
                <a:spcPts val="1000"/>
              </a:spcAft>
              <a:defRPr sz="1600" spc="150"/>
            </a:lvl1pPr>
          </a:lstStyle>
          <a:p>
            <a:pPr marL="0" indent="0" algn="l">
              <a:lnSpc>
                <a:spcPct val="100000"/>
              </a:lnSpc>
              <a:spcBef>
                <a:spcPts val="1000"/>
              </a:spcBef>
              <a:spcAft>
                <a:spcPct val="0"/>
              </a:spcAft>
              <a:buSzTx/>
              <a:buNone/>
            </a:pPr>
            <a:r>
              <a:rPr lang="zh-CN" altLang="en-US" sz="3000" b="1">
                <a:solidFill>
                  <a:srgbClr val="000000">
                    <a:lumMod val="85000"/>
                    <a:lumOff val="15000"/>
                  </a:srgbClr>
                </a:solidFill>
                <a:latin typeface="黑体" panose="02010609060101010101" pitchFamily="2" charset="-122"/>
                <a:ea typeface="黑体" panose="02010609060101010101" pitchFamily="2" charset="-122"/>
              </a:rPr>
              <a:t>阅读《怀沙赋》中的一段文字，体会屈原投江前的思想感慨。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1" name="矩形 10"/>
          <p:cNvSpPr/>
          <p:nvPr>
            <p:custDataLst>
              <p:tags r:id="rId3"/>
            </p:custDataLst>
          </p:nvPr>
        </p:nvSpPr>
        <p:spPr>
          <a:xfrm>
            <a:off x="60960" y="1005364"/>
            <a:ext cx="8927306" cy="4677728"/>
          </a:xfrm>
          <a:prstGeom prst="rect">
            <a:avLst/>
          </a:prstGeom>
        </p:spPr>
        <p:txBody>
          <a:bodyPr lIns="68580" tIns="34290" rIns="68580" bIns="34290" anchor="t">
            <a:noAutofit/>
          </a:bodyPr>
          <a:lstStyle>
            <a:defPPr>
              <a:defRPr lang="zh-CN"/>
            </a:defPPr>
            <a:lvl1pPr marL="0" algn="l" defTabSz="914400" rtl="0" eaLnBrk="1" latinLnBrk="0" hangingPunct="1">
              <a:defRPr sz="1800" kern="1200">
                <a:solidFill>
                  <a:srgbClr val="000000"/>
                </a:solidFill>
                <a:latin typeface="Arial" pitchFamily="34" charset="0"/>
                <a:ea typeface="微软雅黑" charset="-122"/>
                <a:cs typeface="Arial" pitchFamily="34" charset="0"/>
              </a:defRPr>
            </a:lvl1pPr>
            <a:lvl2pPr marL="457200" algn="l" defTabSz="914400" rtl="0" eaLnBrk="1" latinLnBrk="0" hangingPunct="1">
              <a:defRPr sz="1800" kern="1200">
                <a:solidFill>
                  <a:srgbClr val="000000"/>
                </a:solidFill>
                <a:latin typeface="Arial" pitchFamily="34" charset="0"/>
                <a:ea typeface="微软雅黑" charset="-122"/>
                <a:cs typeface="Arial" pitchFamily="34" charset="0"/>
              </a:defRPr>
            </a:lvl2pPr>
            <a:lvl3pPr marL="914400" algn="l" defTabSz="914400" rtl="0" eaLnBrk="1" latinLnBrk="0" hangingPunct="1">
              <a:defRPr sz="1800" kern="1200">
                <a:solidFill>
                  <a:srgbClr val="000000"/>
                </a:solidFill>
                <a:latin typeface="Arial" pitchFamily="34" charset="0"/>
                <a:ea typeface="微软雅黑" charset="-122"/>
                <a:cs typeface="Arial" pitchFamily="34" charset="0"/>
              </a:defRPr>
            </a:lvl3pPr>
            <a:lvl4pPr marL="1371600" algn="l" defTabSz="914400" rtl="0" eaLnBrk="1" latinLnBrk="0" hangingPunct="1">
              <a:defRPr sz="1800" kern="1200">
                <a:solidFill>
                  <a:srgbClr val="000000"/>
                </a:solidFill>
                <a:latin typeface="Arial" pitchFamily="34" charset="0"/>
                <a:ea typeface="微软雅黑" charset="-122"/>
                <a:cs typeface="Arial" pitchFamily="34" charset="0"/>
              </a:defRPr>
            </a:lvl4pPr>
            <a:lvl5pPr marL="1828800" algn="l" defTabSz="914400" rtl="0" eaLnBrk="1" latinLnBrk="0" hangingPunct="1">
              <a:defRPr sz="1800" kern="1200">
                <a:solidFill>
                  <a:srgbClr val="000000"/>
                </a:solidFill>
                <a:latin typeface="Arial" pitchFamily="34" charset="0"/>
                <a:ea typeface="微软雅黑" charset="-122"/>
                <a:cs typeface="Arial" pitchFamily="34" charset="0"/>
              </a:defRPr>
            </a:lvl5pPr>
            <a:lvl6pPr marL="2286000" algn="l" defTabSz="914400" rtl="0" eaLnBrk="1" latinLnBrk="0" hangingPunct="1">
              <a:defRPr sz="1800" kern="1200">
                <a:solidFill>
                  <a:srgbClr val="000000"/>
                </a:solidFill>
                <a:latin typeface="Arial" pitchFamily="34" charset="0"/>
                <a:ea typeface="微软雅黑" charset="-122"/>
                <a:cs typeface="Arial" pitchFamily="34" charset="0"/>
              </a:defRPr>
            </a:lvl6pPr>
            <a:lvl7pPr marL="2743200" algn="l" defTabSz="914400" rtl="0" eaLnBrk="1" latinLnBrk="0" hangingPunct="1">
              <a:defRPr sz="1800" kern="1200">
                <a:solidFill>
                  <a:srgbClr val="000000"/>
                </a:solidFill>
                <a:latin typeface="Arial" pitchFamily="34" charset="0"/>
                <a:ea typeface="微软雅黑" charset="-122"/>
                <a:cs typeface="Arial" pitchFamily="34" charset="0"/>
              </a:defRPr>
            </a:lvl7pPr>
            <a:lvl8pPr marL="3200400" algn="l" defTabSz="914400" rtl="0" eaLnBrk="1" latinLnBrk="0" hangingPunct="1">
              <a:defRPr sz="1800" kern="1200">
                <a:solidFill>
                  <a:srgbClr val="000000"/>
                </a:solidFill>
                <a:latin typeface="Arial" pitchFamily="34" charset="0"/>
                <a:ea typeface="微软雅黑" charset="-122"/>
                <a:cs typeface="Arial" pitchFamily="34" charset="0"/>
              </a:defRPr>
            </a:lvl8pPr>
            <a:lvl9pPr marL="3657600" algn="l" defTabSz="914400" rtl="0" eaLnBrk="1" latinLnBrk="0" hangingPunct="1">
              <a:defRPr sz="1800" kern="1200">
                <a:solidFill>
                  <a:srgbClr val="000000"/>
                </a:solidFill>
                <a:latin typeface="Arial" pitchFamily="34" charset="0"/>
                <a:ea typeface="微软雅黑" charset="-122"/>
                <a:cs typeface="Arial" pitchFamily="34" charset="0"/>
              </a:defRPr>
            </a:lvl9pPr>
          </a:lstStyle>
          <a:p>
            <a:pPr marL="0" lvl="0" indent="0" algn="l" fontAlgn="auto">
              <a:lnSpc>
                <a:spcPct val="90000"/>
              </a:lnSpc>
              <a:spcBef>
                <a:spcPct val="0"/>
              </a:spcBef>
              <a:spcAft>
                <a:spcPts val="1000"/>
              </a:spcAft>
              <a:buSzTx/>
              <a:buNone/>
            </a:pPr>
            <a:r>
              <a:rPr lang="en-US" altLang="zh-CN" sz="3000" b="1" spc="150">
                <a:solidFill>
                  <a:srgbClr val="000000">
                    <a:lumMod val="85000"/>
                    <a:lumOff val="15000"/>
                  </a:srgbClr>
                </a:solidFill>
                <a:latin typeface="楷体" panose="02010609060101010101" charset="-122"/>
                <a:ea typeface="楷体" panose="02010609060101010101" charset="-122"/>
              </a:rPr>
              <a:t>    </a:t>
            </a:r>
            <a:r>
              <a:rPr lang="zh-CN" sz="3000" b="1" spc="150">
                <a:solidFill>
                  <a:srgbClr val="000000">
                    <a:lumMod val="85000"/>
                    <a:lumOff val="15000"/>
                  </a:srgbClr>
                </a:solidFill>
                <a:latin typeface="楷体" panose="02010609060101010101" charset="-122"/>
                <a:ea typeface="楷体" panose="02010609060101010101" charset="-122"/>
              </a:rPr>
              <a:t>浩荡的沅江、湘江水啊，不停地流淌翻涌着波浪。道路漫长而又昏暗啊，前程又是何等的恍忽渺茫。我怀着长久的悲伤歌吟不止啊，慨然叹息终此世。世上没人了解我啊，谁能听我诉衷肠？情操高尚品质美啊，芬芳洁白世无双。伯乐早已死去啊，千里马谁能识别它是骏良？人生一世秉承命运啊，各有各的不同安排。内心坚定心胸广啊，别的还有什么值得畏惧！重重忧伤长感慨啊，永世长叹无尽哀。世道混浊知音少啊，人心叵测内难猜。人生在世终须死啊，对自己的生命就不要太珍爱。明白告知世君子啊，我将永为人模楷。</a:t>
            </a:r>
          </a:p>
        </p:txBody>
      </p:sp>
      <p:sp>
        <p:nvSpPr>
          <p:cNvPr id="100" name="文本框 99"/>
          <p:cNvSpPr txBox="1"/>
          <p:nvPr>
            <p:custDataLst>
              <p:tags r:id="rId4"/>
            </p:custDataLst>
          </p:nvPr>
        </p:nvSpPr>
        <p:spPr>
          <a:xfrm>
            <a:off x="1294448" y="1281113"/>
            <a:ext cx="6275546" cy="4319658"/>
          </a:xfrm>
          <a:prstGeom prst="roundRect">
            <a:avLst/>
          </a:prstGeom>
          <a:solidFill>
            <a:srgbClr val="006599">
              <a:lumMod val="20000"/>
              <a:lumOff val="80000"/>
            </a:srgbClr>
          </a:solidFill>
          <a:ln w="9525">
            <a:noFill/>
          </a:ln>
        </p:spPr>
        <p:txBody>
          <a:bodyPr wrap="square">
            <a:spAutoFit/>
          </a:bodyPr>
          <a:lstStyle/>
          <a:p>
            <a:pPr indent="0" fontAlgn="auto">
              <a:lnSpc>
                <a:spcPct val="150000"/>
              </a:lnSpc>
            </a:pPr>
            <a:r>
              <a:rPr lang="en-US" altLang="zh-CN" sz="3300" b="1">
                <a:solidFill>
                  <a:srgbClr val="C00000"/>
                </a:solidFill>
                <a:latin typeface="微软雅黑" panose="020b0503020204020204" charset="-122"/>
                <a:ea typeface="微软雅黑" charset="-122"/>
              </a:rPr>
              <a:t>       </a:t>
            </a:r>
            <a:r>
              <a:rPr lang="zh-CN" sz="3300" b="1">
                <a:solidFill>
                  <a:srgbClr val="C00000"/>
                </a:solidFill>
                <a:latin typeface="微软雅黑" panose="020b0503020204020204" charset="-122"/>
                <a:ea typeface="微软雅黑" charset="-122"/>
              </a:rPr>
              <a:t>这段文字体现了屈原投江前，对楚国的留恋与绝望，对生死看得很淡，而对自己的志向却是坚定不移，他要做人类的楷模等思想感情。</a:t>
            </a:r>
            <a:endParaRPr lang="zh-CN" altLang="en-US" sz="3300" b="1">
              <a:solidFill>
                <a:srgbClr val="C00000"/>
              </a:solidFill>
              <a:latin typeface="微软雅黑" panose="020b0503020204020204" charset="-122"/>
              <a:ea typeface="微软雅黑"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80">
                                          <p:stCondLst>
                                            <p:cond delay="0"/>
                                          </p:stCondLst>
                                        </p:cTn>
                                        <p:tgtEl>
                                          <p:spTgt spid="100"/>
                                        </p:tgtEl>
                                      </p:cBhvr>
                                    </p:animEffect>
                                    <p:anim calcmode="lin" valueType="num">
                                      <p:cBhvr>
                                        <p:cTn id="8"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0"/>
                                        </p:tgtEl>
                                      </p:cBhvr>
                                      <p:to x="100000" y="60000"/>
                                    </p:animScale>
                                    <p:animScale>
                                      <p:cBhvr>
                                        <p:cTn id="14" dur="166" decel="50000">
                                          <p:stCondLst>
                                            <p:cond delay="676"/>
                                          </p:stCondLst>
                                        </p:cTn>
                                        <p:tgtEl>
                                          <p:spTgt spid="100"/>
                                        </p:tgtEl>
                                      </p:cBhvr>
                                      <p:to x="100000" y="100000"/>
                                    </p:animScale>
                                    <p:animScale>
                                      <p:cBhvr>
                                        <p:cTn id="15" dur="26">
                                          <p:stCondLst>
                                            <p:cond delay="1312"/>
                                          </p:stCondLst>
                                        </p:cTn>
                                        <p:tgtEl>
                                          <p:spTgt spid="100"/>
                                        </p:tgtEl>
                                      </p:cBhvr>
                                      <p:to x="100000" y="80000"/>
                                    </p:animScale>
                                    <p:animScale>
                                      <p:cBhvr>
                                        <p:cTn id="16" dur="166" decel="50000">
                                          <p:stCondLst>
                                            <p:cond delay="1338"/>
                                          </p:stCondLst>
                                        </p:cTn>
                                        <p:tgtEl>
                                          <p:spTgt spid="100"/>
                                        </p:tgtEl>
                                      </p:cBhvr>
                                      <p:to x="100000" y="100000"/>
                                    </p:animScale>
                                    <p:animScale>
                                      <p:cBhvr>
                                        <p:cTn id="17" dur="26">
                                          <p:stCondLst>
                                            <p:cond delay="1642"/>
                                          </p:stCondLst>
                                        </p:cTn>
                                        <p:tgtEl>
                                          <p:spTgt spid="100"/>
                                        </p:tgtEl>
                                      </p:cBhvr>
                                      <p:to x="100000" y="90000"/>
                                    </p:animScale>
                                    <p:animScale>
                                      <p:cBhvr>
                                        <p:cTn id="18" dur="166" decel="50000">
                                          <p:stCondLst>
                                            <p:cond delay="1668"/>
                                          </p:stCondLst>
                                        </p:cTn>
                                        <p:tgtEl>
                                          <p:spTgt spid="100"/>
                                        </p:tgtEl>
                                      </p:cBhvr>
                                      <p:to x="100000" y="100000"/>
                                    </p:animScale>
                                    <p:animScale>
                                      <p:cBhvr>
                                        <p:cTn id="19" dur="26">
                                          <p:stCondLst>
                                            <p:cond delay="1808"/>
                                          </p:stCondLst>
                                        </p:cTn>
                                        <p:tgtEl>
                                          <p:spTgt spid="100"/>
                                        </p:tgtEl>
                                      </p:cBhvr>
                                      <p:to x="100000" y="95000"/>
                                    </p:animScale>
                                    <p:animScale>
                                      <p:cBhvr>
                                        <p:cTn id="20"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custDataLst>
            <p:tags r:id="rId2"/>
          </p:custDataLst>
        </p:nvPr>
      </p:nvGrpSpPr>
      <p:grpSpPr>
        <a:xfrm>
          <a:off x="0" y="0"/>
          <a:ext cx="0" cy="0"/>
        </a:xfrm>
      </p:grpSpPr>
      <p:sp>
        <p:nvSpPr>
          <p:cNvPr id="33794" name="标题 111617"/>
          <p:cNvSpPr>
            <a:spLocks noGrp="1"/>
          </p:cNvSpPr>
          <p:nvPr>
            <p:ph type="title"/>
            <p:custDataLst>
              <p:tags r:id="rId3"/>
            </p:custDataLst>
          </p:nvPr>
        </p:nvSpPr>
        <p:spPr>
          <a:solidFill>
            <a:schemeClr val="bg1">
              <a:alpha val="100000"/>
            </a:schemeClr>
          </a:solidFill>
        </p:spPr>
        <p:txBody>
          <a:bodyPr vert="horz" wrap="square" lIns="91440" tIns="45720" rIns="91440" bIns="45720" anchor="ctr"/>
          <a:lstStyle/>
          <a:p>
            <a:pPr eaLnBrk="1" hangingPunct="1"/>
            <a:r>
              <a:rPr lang="zh-CN" altLang="en-US" sz="6000">
                <a:solidFill>
                  <a:srgbClr val="FF0000"/>
                </a:solidFill>
              </a:rPr>
              <a:t>生与死</a:t>
            </a:r>
          </a:p>
        </p:txBody>
      </p:sp>
      <p:sp>
        <p:nvSpPr>
          <p:cNvPr id="33795" name="文本占位符 111618"/>
          <p:cNvSpPr>
            <a:spLocks noGrp="1"/>
          </p:cNvSpPr>
          <p:nvPr>
            <p:ph idx="1"/>
            <p:custDataLst>
              <p:tags r:id="rId4"/>
            </p:custDataLst>
          </p:nvPr>
        </p:nvSpPr>
        <p:spPr>
          <a:xfrm>
            <a:off x="179388" y="2276475"/>
            <a:ext cx="8964612" cy="3824288"/>
          </a:xfrm>
          <a:solidFill>
            <a:schemeClr val="bg1">
              <a:alpha val="100000"/>
            </a:schemeClr>
          </a:solidFill>
        </p:spPr>
        <p:txBody>
          <a:bodyPr vert="horz" wrap="square" lIns="91440" tIns="45720" rIns="91440" bIns="45720" anchor="t"/>
          <a:lstStyle/>
          <a:p>
            <a:pPr eaLnBrk="1" hangingPunct="1"/>
            <a:r>
              <a:rPr lang="zh-CN" altLang="en-US" sz="4800" b="1">
                <a:solidFill>
                  <a:srgbClr val="0000FF"/>
                </a:solidFill>
              </a:rPr>
              <a:t>有一种死，是懦弱，是糊涂；</a:t>
            </a:r>
          </a:p>
          <a:p>
            <a:pPr eaLnBrk="1" hangingPunct="1"/>
            <a:r>
              <a:rPr lang="zh-CN" altLang="en-US" sz="4800" b="1">
                <a:solidFill>
                  <a:srgbClr val="0000FF"/>
                </a:solidFill>
              </a:rPr>
              <a:t>有一种死，是勇敢，是清醒。</a:t>
            </a:r>
          </a:p>
          <a:p>
            <a:pPr eaLnBrk="1" hangingPunct="1"/>
            <a:r>
              <a:rPr lang="zh-CN" altLang="en-US" sz="4800" b="1">
                <a:solidFill>
                  <a:srgbClr val="0000FF"/>
                </a:solidFill>
              </a:rPr>
              <a:t>有一种死，殉了自己的国家、信念、理想与尊严</a:t>
            </a:r>
            <a:r>
              <a:rPr lang="en-US" altLang="zh-CN" sz="4800" b="1">
                <a:solidFill>
                  <a:srgbClr val="0000FF"/>
                </a:solidFill>
              </a:rPr>
              <a:t>……</a:t>
            </a: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42996" y="2247823"/>
            <a:ext cx="5241080" cy="506730"/>
          </a:xfrm>
          <a:prstGeom prst="rect">
            <a:avLst/>
          </a:prstGeom>
          <a:noFill/>
        </p:spPr>
        <p:txBody>
          <a:bodyPr wrap="square" rtlCol="0">
            <a:spAutoFit/>
          </a:bodyPr>
          <a:lstStyle/>
          <a:p>
            <a:pPr>
              <a:lnSpc>
                <a:spcPct val="150000"/>
              </a:lnSpc>
            </a:pPr>
            <a:r>
              <a:rPr lang="zh-CN" altLang="en-US" sz="1800">
                <a:latin typeface="微软雅黑" panose="020b0503020204020204" charset="-122"/>
                <a:ea typeface="微软雅黑" charset="-122"/>
              </a:rPr>
              <a:t>      </a:t>
            </a:r>
          </a:p>
        </p:txBody>
      </p:sp>
      <p:sp>
        <p:nvSpPr>
          <p:cNvPr id="6" name="矩形 5"/>
          <p:cNvSpPr/>
          <p:nvPr>
            <p:custDataLst>
              <p:tags r:id="rId4"/>
            </p:custDataLst>
          </p:nvPr>
        </p:nvSpPr>
        <p:spPr>
          <a:xfrm>
            <a:off x="2695433" y="1932011"/>
            <a:ext cx="5124734" cy="368300"/>
          </a:xfrm>
          <a:prstGeom prst="rect">
            <a:avLst/>
          </a:prstGeom>
        </p:spPr>
        <p:txBody>
          <a:bodyPr wrap="square">
            <a:spAutoFit/>
          </a:bodyPr>
          <a:lstStyle/>
          <a:p>
            <a:r>
              <a:rPr lang="en-US" altLang="zh-CN" sz="1800" b="1" smtClean="0">
                <a:solidFill>
                  <a:srgbClr val="0070C0"/>
                </a:solidFill>
                <a:latin typeface="Times New Roman" pitchFamily="18" charset="0"/>
                <a:ea typeface="宋体" pitchFamily="2" charset="-122"/>
                <a:cs typeface="宋体" panose="02010600030101010101" pitchFamily="2" charset="-122"/>
              </a:rPr>
              <a:t>     </a:t>
            </a:r>
            <a:endParaRPr lang="zh-CN" altLang="en-US" sz="2100"/>
          </a:p>
        </p:txBody>
      </p:sp>
      <p:sp>
        <p:nvSpPr>
          <p:cNvPr id="7" name="矩形 6"/>
          <p:cNvSpPr/>
          <p:nvPr>
            <p:custDataLst>
              <p:tags r:id="rId5"/>
            </p:custDataLst>
          </p:nvPr>
        </p:nvSpPr>
        <p:spPr>
          <a:xfrm>
            <a:off x="3432411" y="1706603"/>
            <a:ext cx="5298743" cy="368300"/>
          </a:xfrm>
          <a:prstGeom prst="rect">
            <a:avLst/>
          </a:prstGeom>
        </p:spPr>
        <p:txBody>
          <a:bodyPr wrap="square">
            <a:spAutoFit/>
          </a:bodyPr>
          <a:lstStyle/>
          <a:p>
            <a:r>
              <a:rPr lang="en-US" altLang="zh-CN" sz="1800" smtClean="0"/>
              <a:t>      </a:t>
            </a:r>
          </a:p>
        </p:txBody>
      </p:sp>
      <p:sp>
        <p:nvSpPr>
          <p:cNvPr id="2049" name="Rectangle 1"/>
          <p:cNvSpPr>
            <a:spLocks noChangeArrowheads="1"/>
          </p:cNvSpPr>
          <p:nvPr>
            <p:custDataLst>
              <p:tags r:id="rId6"/>
            </p:custDataLst>
          </p:nvPr>
        </p:nvSpPr>
        <p:spPr bwMode="auto">
          <a:xfrm>
            <a:off x="837623" y="2829643"/>
            <a:ext cx="5864069" cy="1176020"/>
          </a:xfrm>
          <a:prstGeom prst="rect">
            <a:avLst/>
          </a:prstGeom>
          <a:noFill/>
          <a:ln w="9525">
            <a:noFill/>
            <a:miter lim="800000"/>
          </a:ln>
          <a:effectLst/>
        </p:spPr>
        <p:txBody>
          <a:bodyPr vert="horz" wrap="square" lIns="68580" tIns="34290" rIns="68580" bIns="34290" numCol="1" anchor="ctr" anchorCtr="0" compatLnSpc="1">
            <a:spAutoFit/>
          </a:bodyPr>
          <a:lstStyle/>
          <a:p>
            <a:endParaRPr lang="zh-CN" altLang="zh-CN" sz="1800" smtClean="0">
              <a:latin typeface="楷体" panose="02010609060101010101" charset="-122"/>
              <a:ea typeface="楷体" panose="02010609060101010101" charset="-122"/>
            </a:endParaRPr>
          </a:p>
          <a:p>
            <a:endParaRPr lang="zh-CN" altLang="zh-CN" sz="1800" smtClean="0">
              <a:latin typeface="楷体" panose="02010609060101010101" charset="-122"/>
              <a:ea typeface="楷体" panose="02010609060101010101" charset="-122"/>
            </a:endParaRPr>
          </a:p>
          <a:p>
            <a:endParaRPr lang="zh-CN" altLang="zh-CN" sz="1800" smtClean="0">
              <a:latin typeface="楷体" panose="02010609060101010101" charset="-122"/>
              <a:ea typeface="楷体" panose="02010609060101010101" charset="-122"/>
            </a:endParaRPr>
          </a:p>
          <a:p>
            <a:endParaRPr lang="zh-CN" altLang="zh-CN" sz="1800">
              <a:latin typeface="楷体" panose="02010609060101010101" charset="-122"/>
              <a:ea typeface="楷体" panose="02010609060101010101" charset="-122"/>
            </a:endParaRPr>
          </a:p>
        </p:txBody>
      </p:sp>
      <p:sp>
        <p:nvSpPr>
          <p:cNvPr id="36865" name="Rectangle 1"/>
          <p:cNvSpPr>
            <a:spLocks noChangeArrowheads="1"/>
          </p:cNvSpPr>
          <p:nvPr>
            <p:custDataLst>
              <p:tags r:id="rId7"/>
            </p:custDataLst>
          </p:nvPr>
        </p:nvSpPr>
        <p:spPr bwMode="auto">
          <a:xfrm>
            <a:off x="135731" y="1065213"/>
            <a:ext cx="8743950" cy="2422525"/>
          </a:xfrm>
          <a:prstGeom prst="rect">
            <a:avLst/>
          </a:prstGeom>
          <a:noFill/>
          <a:ln w="9525">
            <a:noFill/>
            <a:miter lim="800000"/>
          </a:ln>
          <a:effectLst/>
        </p:spPr>
        <p:txBody>
          <a:bodyPr vert="horz" wrap="square" lIns="68580" tIns="34290" rIns="68580" bIns="3429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30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itchFamily="34" charset="0"/>
              </a:rPr>
              <a:t>   </a:t>
            </a:r>
            <a:r>
              <a:rPr kumimoji="0" lang="zh-CN" sz="30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itchFamily="34" charset="0"/>
              </a:rPr>
              <a:t>屈原既死之后，楚有宋玉、唐勒、景差之徒者，皆好辞而以赋见称。然皆</a:t>
            </a:r>
            <a:r>
              <a:rPr kumimoji="0" lang="zh-CN" sz="3000" b="0" i="0" u="none" strike="noStrike" cap="none" normalizeH="0" baseline="0" smtClean="0">
                <a:ln>
                  <a:noFill/>
                </a:ln>
                <a:solidFill>
                  <a:srgbClr val="2F2AFA"/>
                </a:solidFill>
                <a:effectLst/>
                <a:latin typeface="黑体" panose="02010609060101010101" pitchFamily="2" charset="-122"/>
                <a:ea typeface="黑体" panose="02010609060101010101" pitchFamily="2" charset="-122"/>
                <a:cs typeface="Arial" pitchFamily="34" charset="0"/>
              </a:rPr>
              <a:t>祖</a:t>
            </a:r>
            <a:r>
              <a:rPr kumimoji="0" lang="zh-CN" sz="30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itchFamily="34" charset="0"/>
              </a:rPr>
              <a:t>屈原之从容辞令，终莫敢直谏。其后楚</a:t>
            </a:r>
            <a:r>
              <a:rPr kumimoji="0" lang="zh-CN" sz="3000" b="0" i="0" u="none" strike="noStrike" cap="none" normalizeH="0" baseline="0" smtClean="0">
                <a:ln>
                  <a:noFill/>
                </a:ln>
                <a:solidFill>
                  <a:srgbClr val="2F2AFA"/>
                </a:solidFill>
                <a:effectLst/>
                <a:latin typeface="黑体" panose="02010609060101010101" pitchFamily="2" charset="-122"/>
                <a:ea typeface="黑体" panose="02010609060101010101" pitchFamily="2" charset="-122"/>
                <a:cs typeface="Arial" pitchFamily="34" charset="0"/>
              </a:rPr>
              <a:t>日</a:t>
            </a:r>
            <a:r>
              <a:rPr kumimoji="0" lang="zh-CN" sz="30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itchFamily="34" charset="0"/>
              </a:rPr>
              <a:t>以削，数十年</a:t>
            </a:r>
            <a:r>
              <a:rPr kumimoji="0" lang="zh-CN" sz="3000" b="0" i="0" u="none" strike="noStrike" cap="none" normalizeH="0" baseline="0" smtClean="0">
                <a:ln>
                  <a:noFill/>
                </a:ln>
                <a:solidFill>
                  <a:srgbClr val="7030A0"/>
                </a:solidFill>
                <a:effectLst/>
                <a:latin typeface="黑体" panose="02010609060101010101" pitchFamily="2" charset="-122"/>
                <a:ea typeface="黑体" panose="02010609060101010101" pitchFamily="2" charset="-122"/>
                <a:cs typeface="Arial" pitchFamily="34" charset="0"/>
              </a:rPr>
              <a:t>竟为秦所灭</a:t>
            </a:r>
            <a:r>
              <a:rPr kumimoji="0" lang="zh-CN" sz="30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itchFamily="34" charset="0"/>
              </a:rPr>
              <a:t>。        </a:t>
            </a:r>
            <a:endParaRPr kumimoji="0" lang="zh-CN" sz="30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itchFamily="34" charset="0"/>
            </a:endParaRPr>
          </a:p>
          <a:p>
            <a:pPr marL="0" marR="0" lvl="0" indent="304800" algn="l"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rgbClr val="2F2AFA"/>
                </a:solidFill>
                <a:effectLst/>
                <a:latin typeface="楷体" panose="02010609060101010101" charset="-122"/>
                <a:ea typeface="楷体" panose="02010609060101010101" charset="-122"/>
                <a:cs typeface="Arial" pitchFamily="34" charset="0"/>
              </a:rPr>
              <a:t>日：</a:t>
            </a:r>
            <a:r>
              <a:rPr lang="zh-CN" altLang="en-US" sz="3000" b="1">
                <a:solidFill>
                  <a:srgbClr val="2F2AFA"/>
                </a:solidFill>
                <a:latin typeface="楷体" panose="02010609060101010101" charset="-122"/>
                <a:ea typeface="楷体" panose="02010609060101010101" charset="-122"/>
                <a:sym typeface="+mn-ea"/>
              </a:rPr>
              <a:t>名词作状语，一天天地</a:t>
            </a:r>
            <a:endParaRPr lang="zh-CN" altLang="en-US" sz="3000" b="1">
              <a:solidFill>
                <a:srgbClr val="2F2AFA"/>
              </a:solidFill>
              <a:latin typeface="楷体" panose="02010609060101010101" charset="-122"/>
              <a:ea typeface="楷体" panose="02010609060101010101" charset="-122"/>
              <a:cs typeface="微软雅黑" panose="020b0503020204020204" charset="-122"/>
            </a:endParaRPr>
          </a:p>
          <a:p>
            <a:pPr marL="0" marR="0" lvl="0" indent="304800" algn="l" defTabSz="914400" rtl="0" eaLnBrk="1" fontAlgn="base" latinLnBrk="0" hangingPunct="1">
              <a:lnSpc>
                <a:spcPct val="110000"/>
              </a:lnSpc>
              <a:buClrTx/>
              <a:buSzTx/>
              <a:buFontTx/>
              <a:buNone/>
            </a:pPr>
            <a:r>
              <a:rPr lang="zh-CN" altLang="en-US" sz="3000" b="1">
                <a:solidFill>
                  <a:srgbClr val="2F2AFA"/>
                </a:solidFill>
                <a:latin typeface="楷体" panose="02010609060101010101" charset="-122"/>
                <a:ea typeface="楷体" panose="02010609060101010101" charset="-122"/>
                <a:sym typeface="+mn-ea"/>
              </a:rPr>
              <a:t>祖:名作动，效法，模仿</a:t>
            </a:r>
            <a:r>
              <a:rPr kumimoji="0" lang="zh-CN" sz="30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itchFamily="34" charset="0"/>
              </a:rPr>
              <a:t>                 </a:t>
            </a:r>
            <a:endParaRPr kumimoji="0" lang="zh-CN" altLang="en-US" sz="3000" b="0" i="0" u="none" strike="noStrike" cap="none" normalizeH="0" baseline="0" smtClean="0">
              <a:ln>
                <a:noFill/>
              </a:ln>
              <a:solidFill>
                <a:srgbClr val="7030A0"/>
              </a:solidFill>
              <a:effectLst/>
              <a:latin typeface="黑体" panose="02010609060101010101" pitchFamily="2" charset="-122"/>
              <a:ea typeface="黑体" panose="02010609060101010101" pitchFamily="2" charset="-122"/>
              <a:cs typeface="Arial" pitchFamily="34" charset="0"/>
            </a:endParaRPr>
          </a:p>
        </p:txBody>
      </p:sp>
      <p:sp>
        <p:nvSpPr>
          <p:cNvPr id="13315" name="文本框 13314"/>
          <p:cNvSpPr txBox="1"/>
          <p:nvPr>
            <p:custDataLst>
              <p:tags r:id="rId8"/>
            </p:custDataLst>
          </p:nvPr>
        </p:nvSpPr>
        <p:spPr>
          <a:xfrm>
            <a:off x="200025" y="3692843"/>
            <a:ext cx="8812530" cy="1938020"/>
          </a:xfrm>
          <a:prstGeom prst="rect">
            <a:avLst/>
          </a:prstGeom>
          <a:noFill/>
          <a:ln w="9525">
            <a:noFill/>
          </a:ln>
        </p:spPr>
        <p:txBody>
          <a:bodyPr wrap="square">
            <a:spAutoFit/>
          </a:bodyPr>
          <a:lstStyle/>
          <a:p>
            <a:pPr fontAlgn="auto">
              <a:lnSpc>
                <a:spcPct val="80000"/>
              </a:lnSpc>
              <a:spcBef>
                <a:spcPct val="0"/>
              </a:spcBef>
            </a:pPr>
            <a:r>
              <a:rPr lang="en-US" altLang="zh-CN" sz="3000" b="1">
                <a:solidFill>
                  <a:srgbClr val="0000CC"/>
                </a:solidFill>
                <a:latin typeface="楷体" panose="02010609060101010101" charset="-122"/>
                <a:ea typeface="楷体" panose="02010609060101010101" charset="-122"/>
                <a:sym typeface="隶书" panose="02010509060101010101" pitchFamily="49" charset="-122"/>
              </a:rPr>
              <a:t>  </a:t>
            </a:r>
            <a:r>
              <a:rPr lang="zh-CN" altLang="en-US" sz="3000" b="1">
                <a:solidFill>
                  <a:schemeClr val="tx1"/>
                </a:solidFill>
                <a:latin typeface="楷体" panose="02010609060101010101" charset="-122"/>
                <a:ea typeface="楷体" panose="02010609060101010101" charset="-122"/>
                <a:sym typeface="隶书" panose="02010509060101010101" pitchFamily="49" charset="-122"/>
              </a:rPr>
              <a:t>屈原死后，楚国（还）有宋玉、唐勒、景差</a:t>
            </a:r>
            <a:r>
              <a:rPr lang="zh-CN" altLang="en-US" sz="3000" b="1">
                <a:solidFill>
                  <a:srgbClr val="FF0000"/>
                </a:solidFill>
                <a:latin typeface="楷体" panose="02010609060101010101" charset="-122"/>
                <a:ea typeface="楷体" panose="02010609060101010101" charset="-122"/>
                <a:sym typeface="隶书" panose="02010509060101010101" pitchFamily="49" charset="-122"/>
              </a:rPr>
              <a:t>一些人</a:t>
            </a:r>
            <a:r>
              <a:rPr lang="zh-CN" altLang="en-US" sz="3000" b="1">
                <a:latin typeface="楷体" panose="02010609060101010101" charset="-122"/>
                <a:ea typeface="楷体" panose="02010609060101010101" charset="-122"/>
                <a:sym typeface="隶书" panose="02010509060101010101" pitchFamily="49" charset="-122"/>
              </a:rPr>
              <a:t>，都</a:t>
            </a:r>
            <a:r>
              <a:rPr lang="zh-CN" altLang="en-US" sz="3000" b="1">
                <a:solidFill>
                  <a:srgbClr val="FF0000"/>
                </a:solidFill>
                <a:latin typeface="楷体" panose="02010609060101010101" charset="-122"/>
                <a:ea typeface="楷体" panose="02010609060101010101" charset="-122"/>
                <a:sym typeface="隶书" panose="02010509060101010101" pitchFamily="49" charset="-122"/>
              </a:rPr>
              <a:t>爱好</a:t>
            </a:r>
            <a:r>
              <a:rPr lang="zh-CN" altLang="en-US" sz="3000" b="1">
                <a:latin typeface="楷体" panose="02010609060101010101" charset="-122"/>
                <a:ea typeface="楷体" panose="02010609060101010101" charset="-122"/>
                <a:sym typeface="隶书" panose="02010509060101010101" pitchFamily="49" charset="-122"/>
              </a:rPr>
              <a:t>文辞并因善于作赋</a:t>
            </a:r>
            <a:r>
              <a:rPr lang="zh-CN" altLang="en-US" sz="3000" b="1">
                <a:solidFill>
                  <a:srgbClr val="FF0000"/>
                </a:solidFill>
                <a:latin typeface="楷体" panose="02010609060101010101" charset="-122"/>
                <a:ea typeface="楷体" panose="02010609060101010101" charset="-122"/>
                <a:sym typeface="隶书" panose="02010509060101010101" pitchFamily="49" charset="-122"/>
              </a:rPr>
              <a:t>被</a:t>
            </a:r>
            <a:r>
              <a:rPr lang="zh-CN" altLang="en-US" sz="3000" b="1">
                <a:latin typeface="楷体" panose="02010609060101010101" charset="-122"/>
                <a:ea typeface="楷体" panose="02010609060101010101" charset="-122"/>
                <a:sym typeface="隶书" panose="02010509060101010101" pitchFamily="49" charset="-122"/>
              </a:rPr>
              <a:t>人们称赞；然而他们都只能</a:t>
            </a:r>
            <a:r>
              <a:rPr lang="zh-CN" altLang="en-US" sz="3000" b="1">
                <a:solidFill>
                  <a:srgbClr val="FF0000"/>
                </a:solidFill>
                <a:latin typeface="楷体" panose="02010609060101010101" charset="-122"/>
                <a:ea typeface="楷体" panose="02010609060101010101" charset="-122"/>
                <a:sym typeface="隶书" panose="02010509060101010101" pitchFamily="49" charset="-122"/>
              </a:rPr>
              <a:t>效法</a:t>
            </a:r>
            <a:r>
              <a:rPr lang="zh-CN" altLang="en-US" sz="3000" b="1">
                <a:latin typeface="楷体" panose="02010609060101010101" charset="-122"/>
                <a:ea typeface="楷体" panose="02010609060101010101" charset="-122"/>
                <a:sym typeface="隶书" panose="02010509060101010101" pitchFamily="49" charset="-122"/>
              </a:rPr>
              <a:t>屈原</a:t>
            </a:r>
            <a:r>
              <a:rPr lang="zh-CN" altLang="en-US" sz="3000" b="1">
                <a:solidFill>
                  <a:srgbClr val="FF0000"/>
                </a:solidFill>
                <a:latin typeface="楷体" panose="02010609060101010101" charset="-122"/>
                <a:ea typeface="楷体" panose="02010609060101010101" charset="-122"/>
                <a:sym typeface="隶书" panose="02010509060101010101" pitchFamily="49" charset="-122"/>
              </a:rPr>
              <a:t>说话得体</a:t>
            </a:r>
            <a:r>
              <a:rPr lang="zh-CN" altLang="en-US" sz="3000" b="1">
                <a:latin typeface="楷体" panose="02010609060101010101" charset="-122"/>
                <a:ea typeface="楷体" panose="02010609060101010101" charset="-122"/>
                <a:sym typeface="隶书" panose="02010509060101010101" pitchFamily="49" charset="-122"/>
              </a:rPr>
              <a:t>善于应酬的一面，始终没有人能像屈原那样敢于直谏。从这以后，楚国的领土</a:t>
            </a:r>
            <a:r>
              <a:rPr lang="zh-CN" altLang="en-US" sz="3000" b="1">
                <a:solidFill>
                  <a:srgbClr val="FF0000"/>
                </a:solidFill>
                <a:latin typeface="楷体" panose="02010609060101010101" charset="-122"/>
                <a:ea typeface="楷体" panose="02010609060101010101" charset="-122"/>
                <a:sym typeface="隶书" panose="02010509060101010101" pitchFamily="49" charset="-122"/>
              </a:rPr>
              <a:t>一天天地</a:t>
            </a:r>
            <a:r>
              <a:rPr lang="zh-CN" altLang="en-US" sz="3000" b="1">
                <a:latin typeface="楷体" panose="02010609060101010101" charset="-122"/>
                <a:ea typeface="楷体" panose="02010609060101010101" charset="-122"/>
                <a:sym typeface="隶书" panose="02010509060101010101" pitchFamily="49" charset="-122"/>
              </a:rPr>
              <a:t>缩小，几十年后，终于</a:t>
            </a:r>
            <a:r>
              <a:rPr lang="zh-CN" altLang="en-US" sz="3000" b="1">
                <a:solidFill>
                  <a:srgbClr val="FF0000"/>
                </a:solidFill>
                <a:latin typeface="楷体" panose="02010609060101010101" charset="-122"/>
                <a:ea typeface="楷体" panose="02010609060101010101" charset="-122"/>
                <a:sym typeface="隶书" panose="02010509060101010101" pitchFamily="49" charset="-122"/>
              </a:rPr>
              <a:t>被</a:t>
            </a:r>
            <a:r>
              <a:rPr lang="zh-CN" altLang="en-US" sz="3000" b="1">
                <a:latin typeface="楷体" panose="02010609060101010101" charset="-122"/>
                <a:ea typeface="楷体" panose="02010609060101010101" charset="-122"/>
                <a:sym typeface="隶书" panose="02010509060101010101" pitchFamily="49" charset="-122"/>
              </a:rPr>
              <a:t>秦国</a:t>
            </a:r>
            <a:r>
              <a:rPr lang="zh-CN" altLang="en-US" sz="3000" b="1">
                <a:solidFill>
                  <a:srgbClr val="FF0000"/>
                </a:solidFill>
                <a:latin typeface="楷体" panose="02010609060101010101" charset="-122"/>
                <a:ea typeface="楷体" panose="02010609060101010101" charset="-122"/>
                <a:sym typeface="隶书" panose="02010509060101010101" pitchFamily="49" charset="-122"/>
              </a:rPr>
              <a:t>所</a:t>
            </a:r>
            <a:r>
              <a:rPr lang="zh-CN" altLang="en-US" sz="3000" b="1">
                <a:latin typeface="楷体" panose="02010609060101010101" charset="-122"/>
                <a:ea typeface="楷体" panose="02010609060101010101" charset="-122"/>
                <a:sym typeface="隶书" panose="02010509060101010101" pitchFamily="49" charset="-122"/>
              </a:rPr>
              <a:t>灭亡。</a:t>
            </a:r>
            <a:endParaRPr lang="zh-CN" altLang="en-US" sz="3000" b="1">
              <a:solidFill>
                <a:srgbClr val="0000CC"/>
              </a:solidFill>
              <a:latin typeface="楷体" panose="02010609060101010101" charset="-122"/>
              <a:ea typeface="楷体" panose="02010609060101010101" charset="-122"/>
              <a:cs typeface="微软雅黑" panose="020b0503020204020204" charset="-122"/>
              <a:sym typeface="隶书" panose="02010509060101010101" pitchFamily="49" charset="-122"/>
            </a:endParaRPr>
          </a:p>
        </p:txBody>
      </p:sp>
      <p:cxnSp>
        <p:nvCxnSpPr>
          <p:cNvPr id="2" name="直接箭头连接符 1"/>
          <p:cNvCxnSpPr/>
          <p:nvPr>
            <p:custDataLst>
              <p:tags r:id="rId9"/>
            </p:custDataLst>
          </p:nvPr>
        </p:nvCxnSpPr>
        <p:spPr>
          <a:xfrm>
            <a:off x="7251859" y="2417921"/>
            <a:ext cx="218123" cy="565785"/>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10"/>
            </p:custDataLst>
          </p:nvPr>
        </p:nvSpPr>
        <p:spPr>
          <a:xfrm>
            <a:off x="6701790" y="2983706"/>
            <a:ext cx="2157889" cy="553085"/>
          </a:xfrm>
          <a:prstGeom prst="rect">
            <a:avLst/>
          </a:prstGeom>
          <a:noFill/>
        </p:spPr>
        <p:txBody>
          <a:bodyPr wrap="square" rtlCol="0">
            <a:spAutoFit/>
          </a:bodyPr>
          <a:lstStyle/>
          <a:p>
            <a:r>
              <a:rPr lang="zh-CN" altLang="en-US" sz="3000" smtClean="0">
                <a:ln>
                  <a:noFill/>
                </a:ln>
                <a:solidFill>
                  <a:srgbClr val="7030A0"/>
                </a:solidFill>
                <a:effectLst/>
                <a:latin typeface="黑体" panose="02010609060101010101" pitchFamily="2" charset="-122"/>
                <a:ea typeface="黑体" panose="02010609060101010101" pitchFamily="2" charset="-122"/>
                <a:cs typeface="Arial" pitchFamily="34" charset="0"/>
                <a:sym typeface="+mn-ea"/>
              </a:rPr>
              <a:t>为，表被动</a:t>
            </a:r>
            <a:endParaRPr lang="zh-CN" altLang="en-US" sz="3000" smtClean="0">
              <a:ln>
                <a:noFill/>
              </a:ln>
              <a:solidFill>
                <a:srgbClr val="7030A0"/>
              </a:solidFill>
              <a:effectLst/>
              <a:latin typeface="黑体" panose="02010609060101010101" pitchFamily="2" charset="-122"/>
              <a:ea typeface="黑体" panose="02010609060101010101" pitchFamily="2" charset="-122"/>
              <a:cs typeface="Arial" pitchFamily="34"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500" fill="hold"/>
                                        <p:tgtEl>
                                          <p:spTgt spid="13315"/>
                                        </p:tgtEl>
                                        <p:attrNameLst>
                                          <p:attrName>ppt_w</p:attrName>
                                        </p:attrNameLst>
                                      </p:cBhvr>
                                      <p:tavLst>
                                        <p:tav tm="0">
                                          <p:val>
                                            <p:fltVal val="0"/>
                                          </p:val>
                                        </p:tav>
                                        <p:tav tm="100000">
                                          <p:val>
                                            <p:strVal val="#ppt_w"/>
                                          </p:val>
                                        </p:tav>
                                      </p:tavLst>
                                    </p:anim>
                                    <p:anim calcmode="lin" valueType="num">
                                      <p:cBhvr>
                                        <p:cTn id="8" dur="500" fill="hold"/>
                                        <p:tgtEl>
                                          <p:spTgt spid="13315"/>
                                        </p:tgtEl>
                                        <p:attrNameLst>
                                          <p:attrName>ppt_h</p:attrName>
                                        </p:attrNameLst>
                                      </p:cBhvr>
                                      <p:tavLst>
                                        <p:tav tm="0">
                                          <p:val>
                                            <p:fltVal val="0"/>
                                          </p:val>
                                        </p:tav>
                                        <p:tav tm="100000">
                                          <p:val>
                                            <p:strVal val="#ppt_h"/>
                                          </p:val>
                                        </p:tav>
                                      </p:tavLst>
                                    </p:anim>
                                    <p:anim calcmode="lin" valueType="num">
                                      <p:cBhvr>
                                        <p:cTn id="9" dur="500" fill="hold"/>
                                        <p:tgtEl>
                                          <p:spTgt spid="13315"/>
                                        </p:tgtEl>
                                        <p:attrNameLst>
                                          <p:attrName>style.rotation</p:attrName>
                                        </p:attrNameLst>
                                      </p:cBhvr>
                                      <p:tavLst>
                                        <p:tav tm="0">
                                          <p:val>
                                            <p:fltVal val="360"/>
                                          </p:val>
                                        </p:tav>
                                        <p:tav tm="100000">
                                          <p:val>
                                            <p:fltVal val="0"/>
                                          </p:val>
                                        </p:tav>
                                      </p:tavLst>
                                    </p:anim>
                                    <p:animEffect transition="in" filter="fade">
                                      <p:cBhvr>
                                        <p:cTn id="10" dur="500"/>
                                        <p:tgtEl>
                                          <p:spTgt spid="13315"/>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2" presetClass="entr" presetSubtype="4" fill="hold" nodeType="clickEffect">
                                  <p:stCondLst>
                                    <p:cond delay="0"/>
                                  </p:stCondLst>
                                  <p:childTnLst>
                                    <p:set>
                                      <p:cBhvr>
                                        <p:cTn id="15" dur="1" fill="hold">
                                          <p:stCondLst>
                                            <p:cond delay="0"/>
                                          </p:stCondLst>
                                        </p:cTn>
                                        <p:tgtEl>
                                          <p:spTgt spid="36865">
                                            <p:txEl>
                                              <p:pRg st="1" end="1"/>
                                            </p:txEl>
                                          </p:spTgt>
                                        </p:tgtEl>
                                        <p:attrNameLst>
                                          <p:attrName>style.visibility</p:attrName>
                                        </p:attrNameLst>
                                      </p:cBhvr>
                                      <p:to>
                                        <p:strVal val="visible"/>
                                      </p:to>
                                    </p:set>
                                    <p:anim calcmode="lin" valueType="num">
                                      <p:cBhvr additive="base">
                                        <p:cTn id="16" dur="500" fill="hold"/>
                                        <p:tgtEl>
                                          <p:spTgt spid="36865">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6865">
                                            <p:txEl>
                                              <p:pRg st="1" end="1"/>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6865">
                                            <p:txEl>
                                              <p:pRg st="2" end="2"/>
                                            </p:txEl>
                                          </p:spTgt>
                                        </p:tgtEl>
                                        <p:attrNameLst>
                                          <p:attrName>style.visibility</p:attrName>
                                        </p:attrNameLst>
                                      </p:cBhvr>
                                      <p:to>
                                        <p:strVal val="visible"/>
                                      </p:to>
                                    </p:set>
                                    <p:anim calcmode="lin" valueType="num">
                                      <p:cBhvr additive="base">
                                        <p:cTn id="20" dur="500" fill="hold"/>
                                        <p:tgtEl>
                                          <p:spTgt spid="36865">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686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4" fill="hold" grpId="1"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3" grpId="1"/>
    </p:bldLs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42996" y="2247823"/>
            <a:ext cx="5241080" cy="506730"/>
          </a:xfrm>
          <a:prstGeom prst="rect">
            <a:avLst/>
          </a:prstGeom>
          <a:noFill/>
        </p:spPr>
        <p:txBody>
          <a:bodyPr wrap="square" rtlCol="0">
            <a:spAutoFit/>
          </a:bodyPr>
          <a:lstStyle/>
          <a:p>
            <a:pPr>
              <a:lnSpc>
                <a:spcPct val="150000"/>
              </a:lnSpc>
            </a:pPr>
            <a:r>
              <a:rPr lang="zh-CN" altLang="en-US" sz="1800">
                <a:latin typeface="微软雅黑" panose="020b0503020204020204" charset="-122"/>
                <a:ea typeface="微软雅黑" charset="-122"/>
              </a:rPr>
              <a:t>      </a:t>
            </a:r>
          </a:p>
        </p:txBody>
      </p:sp>
      <p:sp>
        <p:nvSpPr>
          <p:cNvPr id="6" name="矩形 5"/>
          <p:cNvSpPr/>
          <p:nvPr>
            <p:custDataLst>
              <p:tags r:id="rId4"/>
            </p:custDataLst>
          </p:nvPr>
        </p:nvSpPr>
        <p:spPr>
          <a:xfrm>
            <a:off x="2695433" y="1932011"/>
            <a:ext cx="5124734" cy="368300"/>
          </a:xfrm>
          <a:prstGeom prst="rect">
            <a:avLst/>
          </a:prstGeom>
        </p:spPr>
        <p:txBody>
          <a:bodyPr wrap="square">
            <a:spAutoFit/>
          </a:bodyPr>
          <a:lstStyle/>
          <a:p>
            <a:r>
              <a:rPr lang="en-US" altLang="zh-CN" sz="1800" b="1" smtClean="0">
                <a:solidFill>
                  <a:srgbClr val="0070C0"/>
                </a:solidFill>
                <a:latin typeface="Times New Roman" pitchFamily="18" charset="0"/>
                <a:ea typeface="宋体" pitchFamily="2" charset="-122"/>
                <a:cs typeface="宋体" panose="02010600030101010101" pitchFamily="2" charset="-122"/>
              </a:rPr>
              <a:t>     </a:t>
            </a:r>
            <a:endParaRPr lang="zh-CN" altLang="en-US" sz="2100"/>
          </a:p>
        </p:txBody>
      </p:sp>
      <p:sp>
        <p:nvSpPr>
          <p:cNvPr id="7" name="矩形 6"/>
          <p:cNvSpPr/>
          <p:nvPr>
            <p:custDataLst>
              <p:tags r:id="rId5"/>
            </p:custDataLst>
          </p:nvPr>
        </p:nvSpPr>
        <p:spPr>
          <a:xfrm>
            <a:off x="3432411" y="1706603"/>
            <a:ext cx="5298743" cy="368300"/>
          </a:xfrm>
          <a:prstGeom prst="rect">
            <a:avLst/>
          </a:prstGeom>
        </p:spPr>
        <p:txBody>
          <a:bodyPr wrap="square">
            <a:spAutoFit/>
          </a:bodyPr>
          <a:lstStyle/>
          <a:p>
            <a:r>
              <a:rPr lang="en-US" altLang="zh-CN" sz="1800" smtClean="0"/>
              <a:t>      </a:t>
            </a:r>
          </a:p>
        </p:txBody>
      </p:sp>
      <p:sp>
        <p:nvSpPr>
          <p:cNvPr id="2049" name="Rectangle 1"/>
          <p:cNvSpPr>
            <a:spLocks noChangeArrowheads="1"/>
          </p:cNvSpPr>
          <p:nvPr>
            <p:custDataLst>
              <p:tags r:id="rId6"/>
            </p:custDataLst>
          </p:nvPr>
        </p:nvSpPr>
        <p:spPr bwMode="auto">
          <a:xfrm>
            <a:off x="837623" y="2829643"/>
            <a:ext cx="5864069" cy="1176020"/>
          </a:xfrm>
          <a:prstGeom prst="rect">
            <a:avLst/>
          </a:prstGeom>
          <a:noFill/>
          <a:ln w="9525">
            <a:noFill/>
            <a:miter lim="800000"/>
          </a:ln>
          <a:effectLst/>
        </p:spPr>
        <p:txBody>
          <a:bodyPr vert="horz" wrap="square" lIns="68580" tIns="34290" rIns="68580" bIns="34290" numCol="1" anchor="ctr" anchorCtr="0" compatLnSpc="1">
            <a:spAutoFit/>
          </a:bodyPr>
          <a:lstStyle/>
          <a:p>
            <a:endParaRPr lang="zh-CN" altLang="zh-CN" sz="1800" smtClean="0">
              <a:latin typeface="楷体" panose="02010609060101010101" charset="-122"/>
              <a:ea typeface="楷体" panose="02010609060101010101" charset="-122"/>
            </a:endParaRPr>
          </a:p>
          <a:p>
            <a:endParaRPr lang="zh-CN" altLang="zh-CN" sz="1800" smtClean="0">
              <a:latin typeface="楷体" panose="02010609060101010101" charset="-122"/>
              <a:ea typeface="楷体" panose="02010609060101010101" charset="-122"/>
            </a:endParaRPr>
          </a:p>
          <a:p>
            <a:endParaRPr lang="zh-CN" altLang="zh-CN" sz="1800" smtClean="0">
              <a:latin typeface="楷体" panose="02010609060101010101" charset="-122"/>
              <a:ea typeface="楷体" panose="02010609060101010101" charset="-122"/>
            </a:endParaRPr>
          </a:p>
          <a:p>
            <a:endParaRPr lang="zh-CN" altLang="zh-CN" sz="1800">
              <a:latin typeface="楷体" panose="02010609060101010101" charset="-122"/>
              <a:ea typeface="楷体" panose="02010609060101010101" charset="-122"/>
            </a:endParaRPr>
          </a:p>
        </p:txBody>
      </p:sp>
      <p:sp>
        <p:nvSpPr>
          <p:cNvPr id="36865" name="Rectangle 1"/>
          <p:cNvSpPr>
            <a:spLocks noChangeArrowheads="1"/>
          </p:cNvSpPr>
          <p:nvPr>
            <p:custDataLst>
              <p:tags r:id="rId7"/>
            </p:custDataLst>
          </p:nvPr>
        </p:nvSpPr>
        <p:spPr bwMode="auto">
          <a:xfrm>
            <a:off x="157163" y="1536462"/>
            <a:ext cx="8829199" cy="3761740"/>
          </a:xfrm>
          <a:prstGeom prst="rect">
            <a:avLst/>
          </a:prstGeom>
          <a:noFill/>
          <a:ln w="9525">
            <a:noFill/>
            <a:miter lim="800000"/>
          </a:ln>
          <a:effectLst/>
        </p:spPr>
        <p:txBody>
          <a:bodyPr vert="horz" wrap="square" lIns="68580" tIns="34290" rIns="68580" bIns="34290" numCol="1" anchor="ctr" anchorCtr="0" compatLnSpc="1">
            <a:spAutoFit/>
          </a:bodyPr>
          <a:lstStyle/>
          <a:p>
            <a:r>
              <a:rPr lang="zh-CN" altLang="zh-CN" sz="3000" b="1" smtClean="0">
                <a:latin typeface="黑体" panose="02010609060101010101" pitchFamily="2" charset="-122"/>
                <a:ea typeface="黑体" panose="02010609060101010101" pitchFamily="2" charset="-122"/>
                <a:cs typeface="黑体" panose="02010609060101010101" pitchFamily="2" charset="-122"/>
              </a:rPr>
              <a:t>从几个方面来叙述屈原对后世的影响？</a:t>
            </a:r>
            <a:endParaRPr lang="zh-CN" altLang="zh-CN" sz="3000" smtClean="0">
              <a:latin typeface="黑体" panose="02010609060101010101" pitchFamily="2" charset="-122"/>
              <a:ea typeface="黑体" panose="02010609060101010101" pitchFamily="2" charset="-122"/>
              <a:cs typeface="黑体" panose="02010609060101010101" pitchFamily="2" charset="-122"/>
            </a:endParaRPr>
          </a:p>
          <a:p>
            <a:r>
              <a:rPr lang="en-US" altLang="zh-CN" sz="3000" smtClean="0">
                <a:latin typeface="黑体" panose="02010609060101010101" pitchFamily="2" charset="-122"/>
                <a:ea typeface="黑体" panose="02010609060101010101" pitchFamily="2" charset="-122"/>
                <a:cs typeface="黑体" panose="02010609060101010101" pitchFamily="2" charset="-122"/>
              </a:rPr>
              <a:t>  </a:t>
            </a:r>
            <a:r>
              <a:rPr lang="zh-CN" altLang="zh-CN" sz="3000" smtClean="0">
                <a:solidFill>
                  <a:srgbClr val="2F2AFA"/>
                </a:solidFill>
                <a:latin typeface="黑体" panose="02010609060101010101" pitchFamily="2" charset="-122"/>
                <a:ea typeface="黑体" panose="02010609060101010101" pitchFamily="2" charset="-122"/>
                <a:cs typeface="黑体" panose="02010609060101010101" pitchFamily="2" charset="-122"/>
              </a:rPr>
              <a:t>包括文学和政治两个方面</a:t>
            </a:r>
            <a:endParaRPr lang="zh-CN" altLang="zh-CN" sz="3000" smtClean="0">
              <a:latin typeface="黑体" panose="02010609060101010101" pitchFamily="2" charset="-122"/>
              <a:ea typeface="黑体" panose="02010609060101010101" pitchFamily="2" charset="-122"/>
              <a:cs typeface="黑体" panose="02010609060101010101" pitchFamily="2" charset="-122"/>
            </a:endParaRPr>
          </a:p>
          <a:p>
            <a:r>
              <a:rPr lang="en-US" altLang="zh-CN" sz="3000" smtClean="0">
                <a:latin typeface="黑体" panose="02010609060101010101" pitchFamily="2" charset="-122"/>
                <a:ea typeface="黑体" panose="02010609060101010101" pitchFamily="2" charset="-122"/>
                <a:cs typeface="黑体" panose="02010609060101010101" pitchFamily="2" charset="-122"/>
              </a:rPr>
              <a:t>  </a:t>
            </a:r>
            <a:r>
              <a:rPr lang="zh-CN" altLang="zh-CN" sz="3000" smtClean="0">
                <a:latin typeface="黑体" panose="02010609060101010101" pitchFamily="2" charset="-122"/>
                <a:ea typeface="黑体" panose="02010609060101010101" pitchFamily="2" charset="-122"/>
                <a:cs typeface="黑体" panose="02010609060101010101" pitchFamily="2" charset="-122"/>
              </a:rPr>
              <a:t>①屈原楚辞诗体后继有人，</a:t>
            </a:r>
            <a:r>
              <a:rPr lang="zh-CN" altLang="zh-CN" sz="3000" smtClean="0">
                <a:solidFill>
                  <a:srgbClr val="2F2AFA"/>
                </a:solidFill>
                <a:latin typeface="黑体" panose="02010609060101010101" pitchFamily="2" charset="-122"/>
                <a:ea typeface="黑体" panose="02010609060101010101" pitchFamily="2" charset="-122"/>
                <a:cs typeface="黑体" panose="02010609060101010101" pitchFamily="2" charset="-122"/>
              </a:rPr>
              <a:t>继承了他的文学主张</a:t>
            </a:r>
            <a:r>
              <a:rPr lang="zh-CN" altLang="zh-CN" sz="3000" smtClean="0">
                <a:latin typeface="黑体" panose="02010609060101010101" pitchFamily="2" charset="-122"/>
                <a:ea typeface="黑体" panose="02010609060101010101" pitchFamily="2" charset="-122"/>
                <a:cs typeface="黑体" panose="02010609060101010101" pitchFamily="2" charset="-122"/>
              </a:rPr>
              <a:t>，但“终莫敢直谏”，</a:t>
            </a:r>
            <a:r>
              <a:rPr lang="zh-CN" altLang="zh-CN" sz="3000" smtClean="0">
                <a:solidFill>
                  <a:srgbClr val="2F2AFA"/>
                </a:solidFill>
                <a:latin typeface="黑体" panose="02010609060101010101" pitchFamily="2" charset="-122"/>
                <a:ea typeface="黑体" panose="02010609060101010101" pitchFamily="2" charset="-122"/>
                <a:cs typeface="黑体" panose="02010609060101010101" pitchFamily="2" charset="-122"/>
              </a:rPr>
              <a:t>无人继承他的政治主张</a:t>
            </a:r>
            <a:r>
              <a:rPr lang="zh-CN" altLang="zh-CN" sz="3000" smtClean="0">
                <a:latin typeface="黑体" panose="02010609060101010101" pitchFamily="2" charset="-122"/>
                <a:ea typeface="黑体" panose="02010609060101010101" pitchFamily="2" charset="-122"/>
                <a:cs typeface="黑体" panose="02010609060101010101" pitchFamily="2" charset="-122"/>
              </a:rPr>
              <a:t>。</a:t>
            </a:r>
          </a:p>
          <a:p>
            <a:r>
              <a:rPr lang="en-US" altLang="zh-CN" sz="3000" smtClean="0">
                <a:latin typeface="黑体" panose="02010609060101010101" pitchFamily="2" charset="-122"/>
                <a:ea typeface="黑体" panose="02010609060101010101" pitchFamily="2" charset="-122"/>
                <a:cs typeface="黑体" panose="02010609060101010101" pitchFamily="2" charset="-122"/>
              </a:rPr>
              <a:t>  </a:t>
            </a:r>
            <a:r>
              <a:rPr lang="zh-CN" altLang="zh-CN" sz="3000" smtClean="0">
                <a:latin typeface="黑体" panose="02010609060101010101" pitchFamily="2" charset="-122"/>
                <a:ea typeface="黑体" panose="02010609060101010101" pitchFamily="2" charset="-122"/>
                <a:cs typeface="黑体" panose="02010609060101010101" pitchFamily="2" charset="-122"/>
              </a:rPr>
              <a:t>②将楚之灭亡与屈原生死相联系，写出了</a:t>
            </a:r>
            <a:r>
              <a:rPr lang="zh-CN" altLang="zh-CN" sz="3000" smtClean="0">
                <a:solidFill>
                  <a:srgbClr val="FF0000"/>
                </a:solidFill>
                <a:latin typeface="黑体" panose="02010609060101010101" pitchFamily="2" charset="-122"/>
                <a:ea typeface="黑体" panose="02010609060101010101" pitchFamily="2" charset="-122"/>
                <a:cs typeface="黑体" panose="02010609060101010101" pitchFamily="2" charset="-122"/>
              </a:rPr>
              <a:t>屈原无可比拟的崇高伟大和不可估量的巨大影响，凸显屈原对于楚国的价值。</a:t>
            </a:r>
          </a:p>
          <a:p>
            <a:pPr marL="0" marR="0" lvl="0" indent="304800" algn="l" defTabSz="914400" rtl="0" eaLnBrk="1" fontAlgn="base" latinLnBrk="0" hangingPunct="1">
              <a:lnSpc>
                <a:spcPct val="100000"/>
              </a:lnSpc>
              <a:spcBef>
                <a:spcPct val="0"/>
              </a:spcBef>
              <a:spcAft>
                <a:spcPct val="0"/>
              </a:spcAft>
              <a:buClrTx/>
              <a:buSzTx/>
              <a:buFontTx/>
              <a:buNone/>
            </a:pPr>
            <a:endParaRPr kumimoji="0" lang="zh-CN" altLang="zh-CN" sz="3000" b="0" i="0" u="none" strike="noStrike" cap="none" normalizeH="0" baseline="0" smtClean="0">
              <a:ln>
                <a:noFill/>
              </a:ln>
              <a:solidFill>
                <a:srgbClr val="FF0000"/>
              </a:solidFill>
              <a:effectLst/>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6865">
                                            <p:txEl>
                                              <p:pRg st="1" end="1"/>
                                            </p:txEl>
                                          </p:spTgt>
                                        </p:tgtEl>
                                        <p:attrNameLst>
                                          <p:attrName>style.visibility</p:attrName>
                                        </p:attrNameLst>
                                      </p:cBhvr>
                                      <p:to>
                                        <p:strVal val="visible"/>
                                      </p:to>
                                    </p:set>
                                    <p:anim calcmode="lin" valueType="num">
                                      <p:cBhvr additive="base">
                                        <p:cTn id="7" dur="500" fill="hold"/>
                                        <p:tgtEl>
                                          <p:spTgt spid="3686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36865">
                                            <p:txEl>
                                              <p:pRg st="2" end="2"/>
                                            </p:txEl>
                                          </p:spTgt>
                                        </p:tgtEl>
                                        <p:attrNameLst>
                                          <p:attrName>style.visibility</p:attrName>
                                        </p:attrNameLst>
                                      </p:cBhvr>
                                      <p:to>
                                        <p:strVal val="visible"/>
                                      </p:to>
                                    </p:set>
                                    <p:anim calcmode="lin" valueType="num">
                                      <p:cBhvr additive="base">
                                        <p:cTn id="14" dur="500" fill="hold"/>
                                        <p:tgtEl>
                                          <p:spTgt spid="36865">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686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36865">
                                            <p:txEl>
                                              <p:pRg st="3" end="3"/>
                                            </p:txEl>
                                          </p:spTgt>
                                        </p:tgtEl>
                                        <p:attrNameLst>
                                          <p:attrName>style.visibility</p:attrName>
                                        </p:attrNameLst>
                                      </p:cBhvr>
                                      <p:to>
                                        <p:strVal val="visible"/>
                                      </p:to>
                                    </p:set>
                                    <p:anim calcmode="lin" valueType="num">
                                      <p:cBhvr additive="base">
                                        <p:cTn id="21" dur="500" fill="hold"/>
                                        <p:tgtEl>
                                          <p:spTgt spid="3686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686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119063" y="990600"/>
            <a:ext cx="8906351" cy="5240020"/>
          </a:xfrm>
          <a:prstGeom prst="rect">
            <a:avLst/>
          </a:prstGeom>
          <a:noFill/>
        </p:spPr>
        <p:txBody>
          <a:bodyPr wrap="square" rtlCol="0" anchor="t">
            <a:spAutoFit/>
          </a:bodyPr>
          <a:lstStyle/>
          <a:p>
            <a:pPr>
              <a:lnSpc>
                <a:spcPct val="80000"/>
              </a:lnSpc>
            </a:pPr>
            <a:r>
              <a:rPr lang="en-US" altLang="zh-CN" sz="2700">
                <a:latin typeface="黑体" panose="02010609060101010101" pitchFamily="2" charset="-122"/>
                <a:ea typeface="黑体" panose="02010609060101010101" pitchFamily="2" charset="-122"/>
                <a:cs typeface="黑体" panose="02010609060101010101" pitchFamily="2" charset="-122"/>
              </a:rPr>
              <a:t>   </a:t>
            </a:r>
            <a:r>
              <a:rPr lang="zh-CN" altLang="en-US" sz="2700">
                <a:latin typeface="黑体" panose="02010609060101010101" pitchFamily="2" charset="-122"/>
                <a:ea typeface="黑体" panose="02010609060101010101" pitchFamily="2" charset="-122"/>
                <a:cs typeface="黑体" panose="02010609060101010101" pitchFamily="2" charset="-122"/>
              </a:rPr>
              <a:t>太史公曰：“余读《离骚》、《天问》、《招魂》、《哀郢》，悲其志。适长沙，过屈原所自沉渊，未尝不垂涕，想见其为人。及见贾生吊之，又怪屈原以彼其材</a:t>
            </a:r>
            <a:r>
              <a:rPr lang="en-US" altLang="zh-CN" sz="2700">
                <a:latin typeface="黑体" panose="02010609060101010101" pitchFamily="2" charset="-122"/>
                <a:ea typeface="黑体" panose="02010609060101010101" pitchFamily="2" charset="-122"/>
                <a:cs typeface="黑体" panose="02010609060101010101" pitchFamily="2" charset="-122"/>
              </a:rPr>
              <a:t>,</a:t>
            </a:r>
            <a:r>
              <a:rPr lang="zh-CN" altLang="en-US" sz="2700">
                <a:latin typeface="黑体" panose="02010609060101010101" pitchFamily="2" charset="-122"/>
                <a:ea typeface="黑体" panose="02010609060101010101" pitchFamily="2" charset="-122"/>
                <a:cs typeface="黑体" panose="02010609060101010101" pitchFamily="2" charset="-122"/>
              </a:rPr>
              <a:t>游诸侯，何国不容，而自令若是！读《服鸟赋》，同死生，轻去就，又爽然自失矣。”</a:t>
            </a:r>
          </a:p>
          <a:p>
            <a:endParaRPr lang="zh-CN" altLang="en-US" sz="2700">
              <a:latin typeface="黑体" panose="02010609060101010101" pitchFamily="2" charset="-122"/>
              <a:ea typeface="黑体" panose="02010609060101010101" pitchFamily="2" charset="-122"/>
              <a:cs typeface="黑体" panose="02010609060101010101" pitchFamily="2" charset="-122"/>
            </a:endParaRPr>
          </a:p>
          <a:p>
            <a:endParaRPr lang="zh-CN" altLang="en-US" sz="2700">
              <a:latin typeface="黑体" panose="02010609060101010101" pitchFamily="2" charset="-122"/>
              <a:ea typeface="黑体" panose="02010609060101010101" pitchFamily="2" charset="-122"/>
              <a:cs typeface="黑体" panose="02010609060101010101" pitchFamily="2" charset="-122"/>
            </a:endParaRPr>
          </a:p>
          <a:p>
            <a:pPr>
              <a:lnSpc>
                <a:spcPct val="80000"/>
              </a:lnSpc>
            </a:pPr>
            <a:r>
              <a:rPr lang="zh-CN" altLang="en-US" sz="2700" b="1" spc="200">
                <a:ln w="3175">
                  <a:noFill/>
                  <a:prstDash val="dash"/>
                </a:ln>
                <a:solidFill>
                  <a:schemeClr val="dk1">
                    <a:lumMod val="75000"/>
                    <a:lumOff val="25000"/>
                  </a:schemeClr>
                </a:solidFill>
                <a:latin typeface="楷体" panose="02010609060101010101" charset="-122"/>
                <a:ea typeface="楷体" panose="02010609060101010101" charset="-122"/>
                <a:cs typeface="黑体" panose="02010609060101010101" pitchFamily="2" charset="-122"/>
                <a:sym typeface="+mn-ea"/>
              </a:rPr>
              <a:t>   太史公说：我读《离骚》《天问》《招魂》《哀郢》，为他的志向不能实现而悲伤。到长沙，经过屈原自沉的地方，未尝不流下眼泪，追怀他的为人。看到贾谊凭吊他的文章，文中又责怪屈原如果凭他的才能去游说诸侯，哪个国家不会容纳，却自己选择了这样的道路！读了《服鸟赋》，把生和死等同看待，认为被贬和任用是不重要的，这又使我感到茫茫然若有所失了。</a:t>
            </a:r>
            <a:endParaRPr lang="zh-CN" altLang="en-US" sz="2700">
              <a:latin typeface="楷体" panose="02010609060101010101" charset="-122"/>
              <a:ea typeface="楷体" panose="02010609060101010101"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3"/>
          </p:custDataLst>
        </p:nvPr>
      </p:nvGrpSpPr>
      <p:grpSpPr>
        <a:xfrm>
          <a:off x="0" y="0"/>
          <a:ext cx="0" cy="0"/>
        </a:xfrm>
      </p:grpSpPr>
      <p:sp>
        <p:nvSpPr>
          <p:cNvPr id="63492" name="文本框 63491"/>
          <p:cNvSpPr txBox="1">
            <a:spLocks noChangeArrowheads="1"/>
          </p:cNvSpPr>
          <p:nvPr>
            <p:custDataLst>
              <p:tags r:id="rId4"/>
            </p:custDataLst>
          </p:nvPr>
        </p:nvSpPr>
        <p:spPr bwMode="auto">
          <a:xfrm>
            <a:off x="395288" y="1557338"/>
            <a:ext cx="842518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eaLnBrk="0" hangingPunct="0">
              <a:spcBef>
                <a:spcPct val="50000"/>
              </a:spcBef>
            </a:pPr>
            <a:r>
              <a:rPr lang="zh-CN" altLang="en-US" sz="3600" b="0">
                <a:solidFill>
                  <a:srgbClr val="000000"/>
                </a:solidFill>
                <a:ea typeface="微软雅黑" charset="-122"/>
              </a:rPr>
              <a:t>　</a:t>
            </a:r>
            <a:r>
              <a:rPr lang="zh-CN" altLang="en-US" sz="3600">
                <a:solidFill>
                  <a:srgbClr val="000000"/>
                </a:solidFill>
                <a:ea typeface="微软雅黑" charset="-122"/>
              </a:rPr>
              <a:t>司马迁写此传也意在抒写个人幽愤，在本文末说他对屈原是“悲其志”。联系屈原生平，说说屈原的“志”是什么，司马迁为什么“悲其志”。</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2"/>
                                        </p:tgtEl>
                                        <p:attrNameLst>
                                          <p:attrName>style.visibility</p:attrName>
                                        </p:attrNameLst>
                                      </p:cBhvr>
                                      <p:to>
                                        <p:strVal val="visible"/>
                                      </p:to>
                                    </p:set>
                                    <p:anim calcmode="lin" valueType="num">
                                      <p:cBhvr additive="base">
                                        <p:cTn id="7" dur="2000" fill="hold"/>
                                        <p:tgtEl>
                                          <p:spTgt spid="63492"/>
                                        </p:tgtEl>
                                        <p:attrNameLst>
                                          <p:attrName>ppt_x</p:attrName>
                                        </p:attrNameLst>
                                      </p:cBhvr>
                                      <p:tavLst>
                                        <p:tav tm="0">
                                          <p:val>
                                            <p:strVal val="#ppt_x"/>
                                          </p:val>
                                        </p:tav>
                                        <p:tav tm="100000">
                                          <p:val>
                                            <p:strVal val="#ppt_x"/>
                                          </p:val>
                                        </p:tav>
                                      </p:tavLst>
                                    </p:anim>
                                    <p:anim calcmode="lin" valueType="num">
                                      <p:cBhvr additive="base">
                                        <p:cTn id="8" dur="2000" fill="hold"/>
                                        <p:tgtEl>
                                          <p:spTgt spid="634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2" grpId="0"/>
    </p:bldLs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3"/>
          </p:custDataLst>
        </p:nvPr>
      </p:nvGrpSpPr>
      <p:grpSpPr>
        <a:xfrm>
          <a:off x="0" y="0"/>
          <a:ext cx="0" cy="0"/>
        </a:xfrm>
      </p:grpSpPr>
      <p:sp>
        <p:nvSpPr>
          <p:cNvPr id="96260" name="文本框 96259"/>
          <p:cNvSpPr txBox="1">
            <a:spLocks noChangeArrowheads="1"/>
          </p:cNvSpPr>
          <p:nvPr>
            <p:custDataLst>
              <p:tags r:id="rId4"/>
            </p:custDataLst>
          </p:nvPr>
        </p:nvSpPr>
        <p:spPr bwMode="auto">
          <a:xfrm>
            <a:off x="1692275" y="0"/>
            <a:ext cx="6048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eaLnBrk="0" hangingPunct="0">
              <a:spcBef>
                <a:spcPct val="50000"/>
              </a:spcBef>
            </a:pPr>
            <a:r>
              <a:rPr lang="zh-CN" altLang="en-US" sz="3600" b="0">
                <a:ea typeface="微软雅黑" charset="-122"/>
              </a:rPr>
              <a:t>　　</a:t>
            </a:r>
            <a:r>
              <a:rPr lang="zh-CN" altLang="en-US" sz="4400" b="0">
                <a:solidFill>
                  <a:srgbClr val="FF5050"/>
                </a:solidFill>
                <a:ea typeface="微软雅黑" charset="-122"/>
              </a:rPr>
              <a:t>屈原的“志”</a:t>
            </a:r>
          </a:p>
        </p:txBody>
      </p:sp>
      <p:sp>
        <p:nvSpPr>
          <p:cNvPr id="39938" name="文本框 96260"/>
          <p:cNvSpPr txBox="1">
            <a:spLocks noChangeArrowheads="1"/>
          </p:cNvSpPr>
          <p:nvPr>
            <p:custDataLst>
              <p:tags r:id="rId5"/>
            </p:custDataLst>
          </p:nvPr>
        </p:nvSpPr>
        <p:spPr bwMode="auto">
          <a:xfrm>
            <a:off x="663575" y="914400"/>
            <a:ext cx="43402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endParaRPr lang="zh-CN" altLang="en-US" b="0">
              <a:ea typeface="微软雅黑" charset="-122"/>
            </a:endParaRPr>
          </a:p>
        </p:txBody>
      </p:sp>
      <p:sp>
        <p:nvSpPr>
          <p:cNvPr id="96264" name="文本框 96263"/>
          <p:cNvSpPr txBox="1">
            <a:spLocks noChangeArrowheads="1"/>
          </p:cNvSpPr>
          <p:nvPr>
            <p:custDataLst>
              <p:tags r:id="rId6"/>
            </p:custDataLst>
          </p:nvPr>
        </p:nvSpPr>
        <p:spPr bwMode="auto">
          <a:xfrm>
            <a:off x="1116013" y="1141413"/>
            <a:ext cx="8496300" cy="329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r>
              <a:rPr lang="zh-CN" altLang="en-US" sz="2800">
                <a:solidFill>
                  <a:srgbClr val="000000"/>
                </a:solidFill>
                <a:ea typeface="微软雅黑" charset="-122"/>
              </a:rPr>
              <a:t>疾王听之不聪</a:t>
            </a:r>
            <a:r>
              <a:rPr lang="en-US" altLang="zh-CN" sz="2800">
                <a:solidFill>
                  <a:srgbClr val="000000"/>
                </a:solidFill>
                <a:ea typeface="微软雅黑" charset="-122"/>
              </a:rPr>
              <a:t>……</a:t>
            </a:r>
            <a:r>
              <a:rPr lang="zh-CN" altLang="en-US" sz="2800">
                <a:solidFill>
                  <a:srgbClr val="000000"/>
                </a:solidFill>
                <a:ea typeface="微软雅黑" charset="-122"/>
              </a:rPr>
              <a:t>方正之不容</a:t>
            </a:r>
          </a:p>
          <a:p>
            <a:r>
              <a:rPr lang="zh-CN" altLang="en-US" sz="2800">
                <a:solidFill>
                  <a:srgbClr val="000000"/>
                </a:solidFill>
                <a:ea typeface="微软雅黑" charset="-122"/>
              </a:rPr>
              <a:t>竭忠尽智以事其君</a:t>
            </a:r>
          </a:p>
          <a:p>
            <a:r>
              <a:rPr lang="zh-CN" altLang="en-US" sz="2800">
                <a:solidFill>
                  <a:srgbClr val="000000"/>
                </a:solidFill>
                <a:ea typeface="微软雅黑" charset="-122"/>
              </a:rPr>
              <a:t>上称帝喾，下道齐桓，中述汤武，以刺世事</a:t>
            </a:r>
          </a:p>
          <a:p>
            <a:r>
              <a:rPr lang="zh-CN" altLang="en-US" sz="2800">
                <a:solidFill>
                  <a:srgbClr val="000000"/>
                </a:solidFill>
                <a:ea typeface="微软雅黑" charset="-122"/>
              </a:rPr>
              <a:t>明道德之广崇，治乱之条贯，靡不毕现</a:t>
            </a:r>
          </a:p>
          <a:p>
            <a:r>
              <a:rPr lang="zh-CN" altLang="en-US" sz="2800">
                <a:solidFill>
                  <a:srgbClr val="000000"/>
                </a:solidFill>
                <a:ea typeface="微软雅黑" charset="-122"/>
              </a:rPr>
              <a:t>虽放流，眷顾楚国，系心怀王，冀幸</a:t>
            </a:r>
            <a:r>
              <a:rPr lang="en-US" altLang="zh-CN" sz="2800">
                <a:solidFill>
                  <a:srgbClr val="000000"/>
                </a:solidFill>
                <a:ea typeface="微软雅黑" charset="-122"/>
              </a:rPr>
              <a:t>……</a:t>
            </a:r>
            <a:r>
              <a:rPr lang="zh-CN" altLang="en-US" sz="2800">
                <a:solidFill>
                  <a:srgbClr val="000000"/>
                </a:solidFill>
                <a:ea typeface="微软雅黑" charset="-122"/>
              </a:rPr>
              <a:t>其存</a:t>
            </a:r>
            <a:r>
              <a:rPr lang="en-US" altLang="zh-CN" sz="2800">
                <a:solidFill>
                  <a:srgbClr val="000000"/>
                </a:solidFill>
                <a:ea typeface="微软雅黑" charset="-122"/>
              </a:rPr>
              <a:t>……</a:t>
            </a:r>
          </a:p>
          <a:p>
            <a:r>
              <a:rPr lang="zh-CN" altLang="en-US" sz="2800">
                <a:solidFill>
                  <a:srgbClr val="000000"/>
                </a:solidFill>
                <a:ea typeface="微软雅黑" charset="-122"/>
              </a:rPr>
              <a:t>一篇之中三致志焉</a:t>
            </a:r>
          </a:p>
          <a:p>
            <a:pPr>
              <a:spcBef>
                <a:spcPct val="50000"/>
              </a:spcBef>
            </a:pPr>
            <a:endParaRPr lang="zh-CN" altLang="en-US" sz="2800">
              <a:solidFill>
                <a:srgbClr val="000000"/>
              </a:solidFill>
              <a:ea typeface="微软雅黑" charset="-122"/>
            </a:endParaRPr>
          </a:p>
        </p:txBody>
      </p:sp>
      <p:sp>
        <p:nvSpPr>
          <p:cNvPr id="39940" name="矩形 96264"/>
          <p:cNvSpPr>
            <a:spLocks noChangeArrowheads="1"/>
          </p:cNvSpPr>
          <p:nvPr>
            <p:custDataLst>
              <p:tags r:id="rId7"/>
            </p:custDataLst>
          </p:nvPr>
        </p:nvSpPr>
        <p:spPr bwMode="auto">
          <a:xfrm>
            <a:off x="3886200" y="1357313"/>
            <a:ext cx="641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r>
              <a:rPr lang="en-US" altLang="zh-CN" b="0">
                <a:ea typeface="微软雅黑" charset="-122"/>
              </a:rPr>
              <a:t>……</a:t>
            </a:r>
            <a:endParaRPr lang="zh-CN" altLang="en-US" b="0">
              <a:ea typeface="微软雅黑" charset="-122"/>
            </a:endParaRPr>
          </a:p>
        </p:txBody>
      </p:sp>
      <p:sp>
        <p:nvSpPr>
          <p:cNvPr id="39941" name="文本框 96266"/>
          <p:cNvSpPr txBox="1">
            <a:spLocks noChangeArrowheads="1"/>
          </p:cNvSpPr>
          <p:nvPr>
            <p:custDataLst>
              <p:tags r:id="rId8"/>
            </p:custDataLst>
          </p:nvPr>
        </p:nvSpPr>
        <p:spPr bwMode="auto">
          <a:xfrm>
            <a:off x="205085" y="1546225"/>
            <a:ext cx="461665" cy="13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endParaRPr lang="zh-CN" altLang="en-US" b="0">
              <a:ea typeface="微软雅黑" charset="-122"/>
            </a:endParaRPr>
          </a:p>
        </p:txBody>
      </p:sp>
      <p:sp>
        <p:nvSpPr>
          <p:cNvPr id="96268" name="文本框 96267"/>
          <p:cNvSpPr txBox="1">
            <a:spLocks noChangeArrowheads="1"/>
          </p:cNvSpPr>
          <p:nvPr>
            <p:custDataLst>
              <p:tags r:id="rId9"/>
            </p:custDataLst>
          </p:nvPr>
        </p:nvSpPr>
        <p:spPr bwMode="auto">
          <a:xfrm>
            <a:off x="245230" y="1573213"/>
            <a:ext cx="677108"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3200">
                <a:solidFill>
                  <a:srgbClr val="000000"/>
                </a:solidFill>
                <a:ea typeface="微软雅黑" charset="-122"/>
              </a:rPr>
              <a:t>忠君爱国</a:t>
            </a:r>
          </a:p>
        </p:txBody>
      </p:sp>
      <p:sp>
        <p:nvSpPr>
          <p:cNvPr id="96269" name="文本框 96268"/>
          <p:cNvSpPr txBox="1">
            <a:spLocks noChangeArrowheads="1"/>
          </p:cNvSpPr>
          <p:nvPr>
            <p:custDataLst>
              <p:tags r:id="rId10"/>
            </p:custDataLst>
          </p:nvPr>
        </p:nvSpPr>
        <p:spPr bwMode="auto">
          <a:xfrm>
            <a:off x="245230" y="4310063"/>
            <a:ext cx="677108"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3200">
                <a:solidFill>
                  <a:srgbClr val="000000"/>
                </a:solidFill>
                <a:ea typeface="微软雅黑" charset="-122"/>
              </a:rPr>
              <a:t>坚持真理</a:t>
            </a:r>
          </a:p>
        </p:txBody>
      </p:sp>
      <p:sp>
        <p:nvSpPr>
          <p:cNvPr id="96270" name="文本框 96269"/>
          <p:cNvSpPr txBox="1">
            <a:spLocks noChangeArrowheads="1"/>
          </p:cNvSpPr>
          <p:nvPr>
            <p:custDataLst>
              <p:tags r:id="rId11"/>
            </p:custDataLst>
          </p:nvPr>
        </p:nvSpPr>
        <p:spPr bwMode="auto">
          <a:xfrm>
            <a:off x="1042988" y="3884613"/>
            <a:ext cx="7632700" cy="292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r>
              <a:rPr lang="zh-CN" altLang="en-US" sz="2800">
                <a:solidFill>
                  <a:srgbClr val="000000"/>
                </a:solidFill>
                <a:ea typeface="微软雅黑" charset="-122"/>
              </a:rPr>
              <a:t>其志洁，故其称物芳</a:t>
            </a:r>
          </a:p>
          <a:p>
            <a:r>
              <a:rPr lang="zh-CN" altLang="en-US" sz="2800">
                <a:solidFill>
                  <a:srgbClr val="000000"/>
                </a:solidFill>
                <a:ea typeface="微软雅黑" charset="-122"/>
              </a:rPr>
              <a:t>其行廉，故死而不容</a:t>
            </a:r>
          </a:p>
          <a:p>
            <a:r>
              <a:rPr lang="zh-CN" altLang="en-US" sz="2800">
                <a:solidFill>
                  <a:srgbClr val="000000"/>
                </a:solidFill>
                <a:ea typeface="微软雅黑" charset="-122"/>
              </a:rPr>
              <a:t>自疏</a:t>
            </a:r>
            <a:r>
              <a:rPr lang="en-US" altLang="zh-CN" sz="2800">
                <a:solidFill>
                  <a:srgbClr val="000000"/>
                </a:solidFill>
                <a:ea typeface="微软雅黑" charset="-122"/>
              </a:rPr>
              <a:t>……</a:t>
            </a:r>
            <a:r>
              <a:rPr lang="zh-CN" altLang="en-US" sz="2800">
                <a:solidFill>
                  <a:srgbClr val="000000"/>
                </a:solidFill>
                <a:ea typeface="微软雅黑" charset="-122"/>
              </a:rPr>
              <a:t>蝉蜕</a:t>
            </a:r>
            <a:r>
              <a:rPr lang="en-US" altLang="zh-CN" sz="2800">
                <a:solidFill>
                  <a:srgbClr val="000000"/>
                </a:solidFill>
                <a:ea typeface="微软雅黑" charset="-122"/>
              </a:rPr>
              <a:t>……</a:t>
            </a:r>
            <a:r>
              <a:rPr lang="zh-CN" altLang="en-US" sz="2800">
                <a:solidFill>
                  <a:srgbClr val="000000"/>
                </a:solidFill>
                <a:ea typeface="微软雅黑" charset="-122"/>
              </a:rPr>
              <a:t>浮游</a:t>
            </a:r>
            <a:r>
              <a:rPr lang="en-US" altLang="zh-CN" sz="2800">
                <a:solidFill>
                  <a:srgbClr val="000000"/>
                </a:solidFill>
                <a:ea typeface="微软雅黑" charset="-122"/>
              </a:rPr>
              <a:t>……</a:t>
            </a:r>
            <a:r>
              <a:rPr lang="zh-CN" altLang="en-US" sz="2800">
                <a:solidFill>
                  <a:srgbClr val="000000"/>
                </a:solidFill>
                <a:ea typeface="微软雅黑" charset="-122"/>
              </a:rPr>
              <a:t>泥而不滓</a:t>
            </a:r>
          </a:p>
          <a:p>
            <a:r>
              <a:rPr lang="zh-CN" altLang="en-US" sz="2800">
                <a:solidFill>
                  <a:srgbClr val="000000"/>
                </a:solidFill>
                <a:ea typeface="微软雅黑" charset="-122"/>
              </a:rPr>
              <a:t>举世混浊</a:t>
            </a:r>
            <a:r>
              <a:rPr lang="en-US" altLang="zh-CN" sz="2800">
                <a:solidFill>
                  <a:srgbClr val="000000"/>
                </a:solidFill>
                <a:ea typeface="微软雅黑" charset="-122"/>
              </a:rPr>
              <a:t>……</a:t>
            </a:r>
            <a:r>
              <a:rPr lang="zh-CN" altLang="en-US" sz="2800">
                <a:solidFill>
                  <a:srgbClr val="000000"/>
                </a:solidFill>
                <a:ea typeface="微软雅黑" charset="-122"/>
              </a:rPr>
              <a:t>众人皆醉</a:t>
            </a:r>
            <a:r>
              <a:rPr lang="en-US" altLang="zh-CN" sz="2800">
                <a:solidFill>
                  <a:srgbClr val="000000"/>
                </a:solidFill>
                <a:ea typeface="微软雅黑" charset="-122"/>
              </a:rPr>
              <a:t>……</a:t>
            </a:r>
          </a:p>
          <a:p>
            <a:r>
              <a:rPr lang="zh-CN" altLang="en-US" sz="2800">
                <a:solidFill>
                  <a:srgbClr val="000000"/>
                </a:solidFill>
                <a:ea typeface="微软雅黑" charset="-122"/>
              </a:rPr>
              <a:t>宁赴常流而葬乎江鱼腹中</a:t>
            </a:r>
          </a:p>
          <a:p>
            <a:r>
              <a:rPr lang="zh-CN" altLang="en-US" sz="2800">
                <a:solidFill>
                  <a:srgbClr val="000000"/>
                </a:solidFill>
                <a:ea typeface="微软雅黑" charset="-122"/>
              </a:rPr>
              <a:t>安能以皓皓之白而蒙世俗之温蠖</a:t>
            </a:r>
          </a:p>
          <a:p>
            <a:endParaRPr lang="zh-CN" altLang="en-US" b="0">
              <a:solidFill>
                <a:srgbClr val="000000"/>
              </a:solidFill>
              <a:ea typeface="微软雅黑" charset="-122"/>
            </a:endParaRPr>
          </a:p>
        </p:txBody>
      </p:sp>
      <p:sp>
        <p:nvSpPr>
          <p:cNvPr id="96271" name="左大括号 96270"/>
          <p:cNvSpPr/>
          <p:nvPr>
            <p:custDataLst>
              <p:tags r:id="rId12"/>
            </p:custDataLst>
          </p:nvPr>
        </p:nvSpPr>
        <p:spPr bwMode="auto">
          <a:xfrm>
            <a:off x="900113" y="1412875"/>
            <a:ext cx="215900" cy="2232025"/>
          </a:xfrm>
          <a:prstGeom prst="leftBrace">
            <a:avLst>
              <a:gd name="adj1" fmla="val 86056"/>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endParaRPr lang="zh-CN" altLang="en-US">
              <a:ea typeface="微软雅黑" charset="-122"/>
            </a:endParaRPr>
          </a:p>
        </p:txBody>
      </p:sp>
      <p:sp>
        <p:nvSpPr>
          <p:cNvPr id="96272" name="左大括号 96271"/>
          <p:cNvSpPr/>
          <p:nvPr>
            <p:custDataLst>
              <p:tags r:id="rId13"/>
            </p:custDataLst>
          </p:nvPr>
        </p:nvSpPr>
        <p:spPr bwMode="auto">
          <a:xfrm>
            <a:off x="900113" y="4221163"/>
            <a:ext cx="142875" cy="2160587"/>
          </a:xfrm>
          <a:prstGeom prst="leftBrace">
            <a:avLst>
              <a:gd name="adj1" fmla="val 125878"/>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endParaRPr lang="zh-CN" altLang="en-US">
              <a:ea typeface="微软雅黑" charset="-122"/>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6260"/>
                                        </p:tgtEl>
                                        <p:attrNameLst>
                                          <p:attrName>style.visibility</p:attrName>
                                        </p:attrNameLst>
                                      </p:cBhvr>
                                      <p:to>
                                        <p:strVal val="visible"/>
                                      </p:to>
                                    </p:set>
                                    <p:anim calcmode="lin" valueType="num">
                                      <p:cBhvr additive="base">
                                        <p:cTn id="7" dur="500" fill="hold"/>
                                        <p:tgtEl>
                                          <p:spTgt spid="96260"/>
                                        </p:tgtEl>
                                        <p:attrNameLst>
                                          <p:attrName>ppt_x</p:attrName>
                                        </p:attrNameLst>
                                      </p:cBhvr>
                                      <p:tavLst>
                                        <p:tav tm="0">
                                          <p:val>
                                            <p:strVal val="#ppt_x"/>
                                          </p:val>
                                        </p:tav>
                                        <p:tav tm="100000">
                                          <p:val>
                                            <p:strVal val="#ppt_x"/>
                                          </p:val>
                                        </p:tav>
                                      </p:tavLst>
                                    </p:anim>
                                    <p:anim calcmode="lin" valueType="num">
                                      <p:cBhvr additive="base">
                                        <p:cTn id="8" dur="500" fill="hold"/>
                                        <p:tgtEl>
                                          <p:spTgt spid="96260"/>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1" fill="hold" grpId="2" nodeType="clickEffect">
                                  <p:stCondLst>
                                    <p:cond delay="0"/>
                                  </p:stCondLst>
                                  <p:childTnLst>
                                    <p:set>
                                      <p:cBhvr>
                                        <p:cTn id="13" dur="1" fill="hold">
                                          <p:stCondLst>
                                            <p:cond delay="0"/>
                                          </p:stCondLst>
                                        </p:cTn>
                                        <p:tgtEl>
                                          <p:spTgt spid="96268"/>
                                        </p:tgtEl>
                                        <p:attrNameLst>
                                          <p:attrName>style.visibility</p:attrName>
                                        </p:attrNameLst>
                                      </p:cBhvr>
                                      <p:to>
                                        <p:strVal val="visible"/>
                                      </p:to>
                                    </p:set>
                                    <p:anim calcmode="lin" valueType="num">
                                      <p:cBhvr additive="base">
                                        <p:cTn id="14" dur="2000" fill="hold"/>
                                        <p:tgtEl>
                                          <p:spTgt spid="96268"/>
                                        </p:tgtEl>
                                        <p:attrNameLst>
                                          <p:attrName>ppt_x</p:attrName>
                                        </p:attrNameLst>
                                      </p:cBhvr>
                                      <p:tavLst>
                                        <p:tav tm="0">
                                          <p:val>
                                            <p:strVal val="#ppt_x"/>
                                          </p:val>
                                        </p:tav>
                                        <p:tav tm="100000">
                                          <p:val>
                                            <p:strVal val="#ppt_x"/>
                                          </p:val>
                                        </p:tav>
                                      </p:tavLst>
                                    </p:anim>
                                    <p:anim calcmode="lin" valueType="num">
                                      <p:cBhvr additive="base">
                                        <p:cTn id="15" dur="2000" fill="hold"/>
                                        <p:tgtEl>
                                          <p:spTgt spid="96268"/>
                                        </p:tgtEl>
                                        <p:attrNameLst>
                                          <p:attrName>ppt_y</p:attrName>
                                        </p:attrNameLst>
                                      </p:cBhvr>
                                      <p:tavLst>
                                        <p:tav tm="0">
                                          <p:val>
                                            <p:strVal val="0-#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8" presetClass="entr" presetSubtype="16" fill="hold" grpId="1" nodeType="clickEffect">
                                  <p:stCondLst>
                                    <p:cond delay="0"/>
                                  </p:stCondLst>
                                  <p:childTnLst>
                                    <p:set>
                                      <p:cBhvr>
                                        <p:cTn id="20" dur="1" fill="hold">
                                          <p:stCondLst>
                                            <p:cond delay="0"/>
                                          </p:stCondLst>
                                        </p:cTn>
                                        <p:tgtEl>
                                          <p:spTgt spid="96264"/>
                                        </p:tgtEl>
                                        <p:attrNameLst>
                                          <p:attrName>style.visibility</p:attrName>
                                        </p:attrNameLst>
                                      </p:cBhvr>
                                      <p:to>
                                        <p:strVal val="visible"/>
                                      </p:to>
                                    </p:set>
                                    <p:animEffect transition="in" filter="diamond(in)">
                                      <p:cBhvr>
                                        <p:cTn id="21" dur="2000"/>
                                        <p:tgtEl>
                                          <p:spTgt spid="96264"/>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4" fill="hold" grpId="3" nodeType="clickEffect">
                                  <p:stCondLst>
                                    <p:cond delay="0"/>
                                  </p:stCondLst>
                                  <p:childTnLst>
                                    <p:set>
                                      <p:cBhvr>
                                        <p:cTn id="26" dur="1" fill="hold">
                                          <p:stCondLst>
                                            <p:cond delay="0"/>
                                          </p:stCondLst>
                                        </p:cTn>
                                        <p:tgtEl>
                                          <p:spTgt spid="96269"/>
                                        </p:tgtEl>
                                        <p:attrNameLst>
                                          <p:attrName>style.visibility</p:attrName>
                                        </p:attrNameLst>
                                      </p:cBhvr>
                                      <p:to>
                                        <p:strVal val="visible"/>
                                      </p:to>
                                    </p:set>
                                    <p:anim calcmode="lin" valueType="num">
                                      <p:cBhvr additive="base">
                                        <p:cTn id="27" dur="500" fill="hold"/>
                                        <p:tgtEl>
                                          <p:spTgt spid="96269"/>
                                        </p:tgtEl>
                                        <p:attrNameLst>
                                          <p:attrName>ppt_x</p:attrName>
                                        </p:attrNameLst>
                                      </p:cBhvr>
                                      <p:tavLst>
                                        <p:tav tm="0">
                                          <p:val>
                                            <p:strVal val="#ppt_x"/>
                                          </p:val>
                                        </p:tav>
                                        <p:tav tm="100000">
                                          <p:val>
                                            <p:strVal val="#ppt_x"/>
                                          </p:val>
                                        </p:tav>
                                      </p:tavLst>
                                    </p:anim>
                                    <p:anim calcmode="lin" valueType="num">
                                      <p:cBhvr additive="base">
                                        <p:cTn id="28" dur="500" fill="hold"/>
                                        <p:tgtEl>
                                          <p:spTgt spid="96269"/>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4" fill="hold" grpId="4" nodeType="clickEffect">
                                  <p:stCondLst>
                                    <p:cond delay="0"/>
                                  </p:stCondLst>
                                  <p:childTnLst>
                                    <p:set>
                                      <p:cBhvr>
                                        <p:cTn id="33" dur="1" fill="hold">
                                          <p:stCondLst>
                                            <p:cond delay="0"/>
                                          </p:stCondLst>
                                        </p:cTn>
                                        <p:tgtEl>
                                          <p:spTgt spid="96270"/>
                                        </p:tgtEl>
                                        <p:attrNameLst>
                                          <p:attrName>style.visibility</p:attrName>
                                        </p:attrNameLst>
                                      </p:cBhvr>
                                      <p:to>
                                        <p:strVal val="visible"/>
                                      </p:to>
                                    </p:set>
                                    <p:anim calcmode="lin" valueType="num">
                                      <p:cBhvr additive="base">
                                        <p:cTn id="34" dur="500" fill="hold"/>
                                        <p:tgtEl>
                                          <p:spTgt spid="96270"/>
                                        </p:tgtEl>
                                        <p:attrNameLst>
                                          <p:attrName>ppt_x</p:attrName>
                                        </p:attrNameLst>
                                      </p:cBhvr>
                                      <p:tavLst>
                                        <p:tav tm="0">
                                          <p:val>
                                            <p:strVal val="#ppt_x"/>
                                          </p:val>
                                        </p:tav>
                                        <p:tav tm="100000">
                                          <p:val>
                                            <p:strVal val="#ppt_x"/>
                                          </p:val>
                                        </p:tav>
                                      </p:tavLst>
                                    </p:anim>
                                    <p:anim calcmode="lin" valueType="num">
                                      <p:cBhvr additive="base">
                                        <p:cTn id="35" dur="500" fill="hold"/>
                                        <p:tgtEl>
                                          <p:spTgt spid="96270"/>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1" fill="hold" nodeType="clickEffect">
                                  <p:stCondLst>
                                    <p:cond delay="0"/>
                                  </p:stCondLst>
                                  <p:childTnLst>
                                    <p:set>
                                      <p:cBhvr>
                                        <p:cTn id="40" dur="1" fill="hold">
                                          <p:stCondLst>
                                            <p:cond delay="0"/>
                                          </p:stCondLst>
                                        </p:cTn>
                                        <p:tgtEl>
                                          <p:spTgt spid="96271"/>
                                        </p:tgtEl>
                                        <p:attrNameLst>
                                          <p:attrName>style.visibility</p:attrName>
                                        </p:attrNameLst>
                                      </p:cBhvr>
                                      <p:to>
                                        <p:strVal val="visible"/>
                                      </p:to>
                                    </p:set>
                                    <p:anim calcmode="lin" valueType="num">
                                      <p:cBhvr additive="base">
                                        <p:cTn id="41" dur="500" fill="hold"/>
                                        <p:tgtEl>
                                          <p:spTgt spid="96271"/>
                                        </p:tgtEl>
                                        <p:attrNameLst>
                                          <p:attrName>ppt_x</p:attrName>
                                        </p:attrNameLst>
                                      </p:cBhvr>
                                      <p:tavLst>
                                        <p:tav tm="0">
                                          <p:val>
                                            <p:strVal val="#ppt_x"/>
                                          </p:val>
                                        </p:tav>
                                        <p:tav tm="100000">
                                          <p:val>
                                            <p:strVal val="#ppt_x"/>
                                          </p:val>
                                        </p:tav>
                                      </p:tavLst>
                                    </p:anim>
                                    <p:anim calcmode="lin" valueType="num">
                                      <p:cBhvr additive="base">
                                        <p:cTn id="42" dur="500" fill="hold"/>
                                        <p:tgtEl>
                                          <p:spTgt spid="96271"/>
                                        </p:tgtEl>
                                        <p:attrNameLst>
                                          <p:attrName>ppt_y</p:attrName>
                                        </p:attrNameLst>
                                      </p:cBhvr>
                                      <p:tavLst>
                                        <p:tav tm="0">
                                          <p:val>
                                            <p:strVal val="0-#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 presetClass="entr" presetSubtype="4" fill="hold" nodeType="clickEffect">
                                  <p:stCondLst>
                                    <p:cond delay="0"/>
                                  </p:stCondLst>
                                  <p:childTnLst>
                                    <p:set>
                                      <p:cBhvr>
                                        <p:cTn id="47" dur="1" fill="hold">
                                          <p:stCondLst>
                                            <p:cond delay="0"/>
                                          </p:stCondLst>
                                        </p:cTn>
                                        <p:tgtEl>
                                          <p:spTgt spid="96272"/>
                                        </p:tgtEl>
                                        <p:attrNameLst>
                                          <p:attrName>style.visibility</p:attrName>
                                        </p:attrNameLst>
                                      </p:cBhvr>
                                      <p:to>
                                        <p:strVal val="visible"/>
                                      </p:to>
                                    </p:set>
                                    <p:anim calcmode="lin" valueType="num">
                                      <p:cBhvr additive="base">
                                        <p:cTn id="48" dur="500" fill="hold"/>
                                        <p:tgtEl>
                                          <p:spTgt spid="96272"/>
                                        </p:tgtEl>
                                        <p:attrNameLst>
                                          <p:attrName>ppt_x</p:attrName>
                                        </p:attrNameLst>
                                      </p:cBhvr>
                                      <p:tavLst>
                                        <p:tav tm="0">
                                          <p:val>
                                            <p:strVal val="#ppt_x"/>
                                          </p:val>
                                        </p:tav>
                                        <p:tav tm="100000">
                                          <p:val>
                                            <p:strVal val="#ppt_x"/>
                                          </p:val>
                                        </p:tav>
                                      </p:tavLst>
                                    </p:anim>
                                    <p:anim calcmode="lin" valueType="num">
                                      <p:cBhvr additive="base">
                                        <p:cTn id="49" dur="500" fill="hold"/>
                                        <p:tgtEl>
                                          <p:spTgt spid="962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p:bldP spid="96264" grpId="1"/>
      <p:bldP spid="96268" grpId="2"/>
      <p:bldP spid="96269" grpId="3"/>
      <p:bldP spid="96270" grpId="4"/>
    </p:bldLst>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3"/>
          </p:custDataLst>
        </p:nvPr>
      </p:nvGrpSpPr>
      <p:grpSpPr>
        <a:xfrm>
          <a:off x="0" y="0"/>
          <a:ext cx="0" cy="0"/>
        </a:xfrm>
      </p:grpSpPr>
      <p:sp>
        <p:nvSpPr>
          <p:cNvPr id="98307" name="文本框 98306"/>
          <p:cNvSpPr txBox="1">
            <a:spLocks noChangeArrowheads="1"/>
          </p:cNvSpPr>
          <p:nvPr>
            <p:custDataLst>
              <p:tags r:id="rId4"/>
            </p:custDataLst>
          </p:nvPr>
        </p:nvSpPr>
        <p:spPr bwMode="auto">
          <a:xfrm>
            <a:off x="0" y="928688"/>
            <a:ext cx="9324975"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eaLnBrk="0" hangingPunct="0">
              <a:spcBef>
                <a:spcPct val="50000"/>
              </a:spcBef>
            </a:pPr>
            <a:r>
              <a:rPr lang="zh-CN" altLang="en-US" sz="3200" b="0">
                <a:solidFill>
                  <a:srgbClr val="000000"/>
                </a:solidFill>
                <a:ea typeface="微软雅黑" charset="-122"/>
              </a:rPr>
              <a:t>　  </a:t>
            </a:r>
            <a:r>
              <a:rPr lang="zh-CN" altLang="en-US" sz="3200">
                <a:solidFill>
                  <a:srgbClr val="000000"/>
                </a:solidFill>
                <a:ea typeface="微软雅黑" charset="-122"/>
              </a:rPr>
              <a:t>司马迁与屈原有相似的身世  ：一样的怀才，正直，忠君爱国，有志向；一样的受谗被疏，面临生死抉择。唯一不同的是屈原是</a:t>
            </a:r>
            <a:r>
              <a:rPr lang="zh-CN" altLang="en-US" sz="3200" i="1" u="sng">
                <a:solidFill>
                  <a:srgbClr val="000000"/>
                </a:solidFill>
                <a:ea typeface="微软雅黑" charset="-122"/>
              </a:rPr>
              <a:t>以死明“志”</a:t>
            </a:r>
            <a:r>
              <a:rPr lang="zh-CN" altLang="en-US" sz="3200" u="sng">
                <a:solidFill>
                  <a:srgbClr val="000000"/>
                </a:solidFill>
                <a:ea typeface="微软雅黑" charset="-122"/>
              </a:rPr>
              <a:t>，</a:t>
            </a:r>
            <a:r>
              <a:rPr lang="zh-CN" altLang="en-US" sz="3200">
                <a:solidFill>
                  <a:srgbClr val="000000"/>
                </a:solidFill>
                <a:ea typeface="微软雅黑" charset="-122"/>
              </a:rPr>
              <a:t>司马迁是</a:t>
            </a:r>
            <a:r>
              <a:rPr lang="zh-CN" altLang="en-US" sz="3200" i="1" u="sng">
                <a:solidFill>
                  <a:srgbClr val="000000"/>
                </a:solidFill>
                <a:ea typeface="微软雅黑" charset="-122"/>
              </a:rPr>
              <a:t>以生践“志”</a:t>
            </a:r>
            <a:r>
              <a:rPr lang="zh-CN" altLang="en-US" sz="3200">
                <a:solidFill>
                  <a:srgbClr val="000000"/>
                </a:solidFill>
                <a:ea typeface="微软雅黑" charset="-122"/>
              </a:rPr>
              <a:t> 。所以司马迁是借写屈原的身世在抒发自己的感愤。                                                                      </a:t>
            </a:r>
            <a:r>
              <a:rPr lang="en-US" altLang="zh-CN" sz="3200">
                <a:solidFill>
                  <a:srgbClr val="000000"/>
                </a:solidFill>
                <a:ea typeface="微软雅黑" charset="-122"/>
              </a:rPr>
              <a:t>1</a:t>
            </a:r>
            <a:r>
              <a:rPr lang="zh-CN" altLang="en-US" sz="3200">
                <a:solidFill>
                  <a:srgbClr val="000000"/>
                </a:solidFill>
                <a:ea typeface="微软雅黑" charset="-122"/>
              </a:rPr>
              <a:t>、</a:t>
            </a:r>
            <a:r>
              <a:rPr lang="zh-CN" altLang="en-US" sz="3200">
                <a:solidFill>
                  <a:srgbClr val="D91203"/>
                </a:solidFill>
                <a:ea typeface="微软雅黑" charset="-122"/>
              </a:rPr>
              <a:t>是对屈原才能、品格的崇敬（</a:t>
            </a:r>
            <a:r>
              <a:rPr lang="zh-CN" altLang="en-US" sz="3200">
                <a:solidFill>
                  <a:srgbClr val="000000"/>
                </a:solidFill>
                <a:ea typeface="微软雅黑" charset="-122"/>
              </a:rPr>
              <a:t>见上页）                 </a:t>
            </a:r>
            <a:r>
              <a:rPr lang="en-US" altLang="zh-CN" sz="3200">
                <a:solidFill>
                  <a:srgbClr val="000000"/>
                </a:solidFill>
                <a:ea typeface="微软雅黑" charset="-122"/>
              </a:rPr>
              <a:t>2</a:t>
            </a:r>
            <a:r>
              <a:rPr lang="zh-CN" altLang="en-US" sz="3200">
                <a:solidFill>
                  <a:srgbClr val="000000"/>
                </a:solidFill>
                <a:ea typeface="微软雅黑" charset="-122"/>
              </a:rPr>
              <a:t>、</a:t>
            </a:r>
            <a:r>
              <a:rPr lang="zh-CN" altLang="en-US" sz="3200">
                <a:solidFill>
                  <a:srgbClr val="D91203"/>
                </a:solidFill>
                <a:ea typeface="微软雅黑" charset="-122"/>
              </a:rPr>
              <a:t>是对腐败的政治（君昏、臣佞）的控诉</a:t>
            </a:r>
            <a:r>
              <a:rPr lang="zh-CN" altLang="en-US" sz="3200">
                <a:solidFill>
                  <a:srgbClr val="000000"/>
                </a:solidFill>
                <a:ea typeface="微软雅黑" charset="-122"/>
              </a:rPr>
              <a:t>（谗人间之，信而见疑，忠而被谤，怀王不知忠臣之分，此不知人之祸也</a:t>
            </a:r>
            <a:r>
              <a:rPr lang="en-US" altLang="zh-CN" sz="3200">
                <a:solidFill>
                  <a:srgbClr val="000000"/>
                </a:solidFill>
                <a:ea typeface="微软雅黑" charset="-122"/>
              </a:rPr>
              <a:t>,</a:t>
            </a:r>
            <a:r>
              <a:rPr lang="zh-CN" altLang="en-US" sz="3200">
                <a:solidFill>
                  <a:srgbClr val="000000"/>
                </a:solidFill>
                <a:ea typeface="微软雅黑" charset="-122"/>
              </a:rPr>
              <a:t>爽然自失 </a:t>
            </a:r>
            <a:r>
              <a:rPr lang="en-US" altLang="zh-CN" sz="3200">
                <a:solidFill>
                  <a:srgbClr val="000000"/>
                </a:solidFill>
                <a:ea typeface="微软雅黑" charset="-122"/>
              </a:rPr>
              <a:t>……</a:t>
            </a:r>
            <a:r>
              <a:rPr lang="zh-CN" altLang="en-US" sz="3200">
                <a:solidFill>
                  <a:srgbClr val="000000"/>
                </a:solidFill>
                <a:ea typeface="微软雅黑" charset="-122"/>
              </a:rPr>
              <a:t>）                                               </a:t>
            </a:r>
            <a:r>
              <a:rPr lang="en-US" altLang="zh-CN" sz="3200">
                <a:solidFill>
                  <a:srgbClr val="000000"/>
                </a:solidFill>
                <a:ea typeface="微软雅黑" charset="-122"/>
              </a:rPr>
              <a:t>3</a:t>
            </a:r>
            <a:r>
              <a:rPr lang="zh-CN" altLang="en-US" sz="3200">
                <a:solidFill>
                  <a:srgbClr val="000000"/>
                </a:solidFill>
                <a:ea typeface="微软雅黑" charset="-122"/>
              </a:rPr>
              <a:t>、</a:t>
            </a:r>
            <a:r>
              <a:rPr lang="zh-CN" altLang="en-US" sz="3200">
                <a:solidFill>
                  <a:srgbClr val="D91203"/>
                </a:solidFill>
                <a:ea typeface="微软雅黑" charset="-122"/>
              </a:rPr>
              <a:t>是对屈原遭遇的同情</a:t>
            </a:r>
            <a:r>
              <a:rPr lang="zh-CN" altLang="en-US" sz="3200">
                <a:solidFill>
                  <a:srgbClr val="000000"/>
                </a:solidFill>
                <a:ea typeface="微软雅黑" charset="-122"/>
              </a:rPr>
              <a:t>（可谓穷矣 ，能无怨乎，未尝不垂涕，想见其为人，怪其自令若是</a:t>
            </a:r>
            <a:r>
              <a:rPr lang="en-US" altLang="zh-CN" sz="3200">
                <a:solidFill>
                  <a:srgbClr val="000000"/>
                </a:solidFill>
                <a:ea typeface="微软雅黑" charset="-122"/>
              </a:rPr>
              <a:t>……</a:t>
            </a:r>
            <a:r>
              <a:rPr lang="zh-CN" altLang="en-US" sz="3200">
                <a:solidFill>
                  <a:srgbClr val="000000"/>
                </a:solidFill>
                <a:ea typeface="微软雅黑" charset="-122"/>
              </a:rPr>
              <a:t>）</a:t>
            </a:r>
            <a:endParaRPr lang="zh-CN" altLang="en-US" sz="3200" b="0">
              <a:solidFill>
                <a:srgbClr val="000000"/>
              </a:solidFill>
              <a:ea typeface="微软雅黑" charset="-122"/>
            </a:endParaRPr>
          </a:p>
        </p:txBody>
      </p:sp>
      <p:sp>
        <p:nvSpPr>
          <p:cNvPr id="98308" name="矩形 98307"/>
          <p:cNvSpPr>
            <a:spLocks noChangeArrowheads="1"/>
          </p:cNvSpPr>
          <p:nvPr>
            <p:custDataLst>
              <p:tags r:id="rId5"/>
            </p:custDataLst>
          </p:nvPr>
        </p:nvSpPr>
        <p:spPr bwMode="auto">
          <a:xfrm>
            <a:off x="1331913" y="196850"/>
            <a:ext cx="610295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r>
              <a:rPr lang="zh-CN" altLang="en-US" sz="4000">
                <a:solidFill>
                  <a:srgbClr val="FF5050"/>
                </a:solidFill>
                <a:ea typeface="微软雅黑" charset="-122"/>
              </a:rPr>
              <a:t>司马迁为什么悲其“志”</a:t>
            </a:r>
            <a:r>
              <a:rPr lang="en-US" altLang="zh-CN" sz="4000">
                <a:solidFill>
                  <a:srgbClr val="FF5050"/>
                </a:solidFill>
                <a:ea typeface="微软雅黑" charset="-122"/>
              </a:rPr>
              <a:t>?</a:t>
            </a:r>
          </a:p>
        </p:txBody>
      </p:sp>
      <p:sp>
        <p:nvSpPr>
          <p:cNvPr id="41987" name="文本框 98308"/>
          <p:cNvSpPr txBox="1">
            <a:spLocks noChangeArrowheads="1"/>
          </p:cNvSpPr>
          <p:nvPr>
            <p:custDataLst>
              <p:tags r:id="rId6"/>
            </p:custDataLst>
          </p:nvPr>
        </p:nvSpPr>
        <p:spPr bwMode="auto">
          <a:xfrm>
            <a:off x="1239838" y="1490663"/>
            <a:ext cx="41243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endParaRPr lang="zh-CN" altLang="en-US" b="0">
              <a:ea typeface="微软雅黑"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1" nodeType="clickEffect">
                                  <p:stCondLst>
                                    <p:cond delay="0"/>
                                  </p:stCondLst>
                                  <p:childTnLst>
                                    <p:set>
                                      <p:cBhvr>
                                        <p:cTn id="6" dur="1" fill="hold">
                                          <p:stCondLst>
                                            <p:cond delay="0"/>
                                          </p:stCondLst>
                                        </p:cTn>
                                        <p:tgtEl>
                                          <p:spTgt spid="98308"/>
                                        </p:tgtEl>
                                        <p:attrNameLst>
                                          <p:attrName>style.visibility</p:attrName>
                                        </p:attrNameLst>
                                      </p:cBhvr>
                                      <p:to>
                                        <p:strVal val="visible"/>
                                      </p:to>
                                    </p:set>
                                    <p:anim calcmode="lin" valueType="num">
                                      <p:cBhvr additive="base">
                                        <p:cTn id="7" dur="2000" fill="hold"/>
                                        <p:tgtEl>
                                          <p:spTgt spid="98308"/>
                                        </p:tgtEl>
                                        <p:attrNameLst>
                                          <p:attrName>ppt_x</p:attrName>
                                        </p:attrNameLst>
                                      </p:cBhvr>
                                      <p:tavLst>
                                        <p:tav tm="0">
                                          <p:val>
                                            <p:strVal val="0-#ppt_w/2"/>
                                          </p:val>
                                        </p:tav>
                                        <p:tav tm="100000">
                                          <p:val>
                                            <p:strVal val="#ppt_x"/>
                                          </p:val>
                                        </p:tav>
                                      </p:tavLst>
                                    </p:anim>
                                    <p:anim calcmode="lin" valueType="num">
                                      <p:cBhvr additive="base">
                                        <p:cTn id="8" dur="2000" fill="hold"/>
                                        <p:tgtEl>
                                          <p:spTgt spid="9830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98307"/>
                                        </p:tgtEl>
                                        <p:attrNameLst>
                                          <p:attrName>style.visibility</p:attrName>
                                        </p:attrNameLst>
                                      </p:cBhvr>
                                      <p:to>
                                        <p:strVal val="visible"/>
                                      </p:to>
                                    </p:set>
                                    <p:anim calcmode="lin" valueType="num">
                                      <p:cBhvr additive="base">
                                        <p:cTn id="14" dur="2000" fill="hold"/>
                                        <p:tgtEl>
                                          <p:spTgt spid="98307"/>
                                        </p:tgtEl>
                                        <p:attrNameLst>
                                          <p:attrName>ppt_x</p:attrName>
                                        </p:attrNameLst>
                                      </p:cBhvr>
                                      <p:tavLst>
                                        <p:tav tm="0">
                                          <p:val>
                                            <p:strVal val="#ppt_x"/>
                                          </p:val>
                                        </p:tav>
                                        <p:tav tm="100000">
                                          <p:val>
                                            <p:strVal val="#ppt_x"/>
                                          </p:val>
                                        </p:tav>
                                      </p:tavLst>
                                    </p:anim>
                                    <p:anim calcmode="lin" valueType="num">
                                      <p:cBhvr additive="base">
                                        <p:cTn id="15" dur="2000" fill="hold"/>
                                        <p:tgtEl>
                                          <p:spTgt spid="983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p:bldP spid="98308" grpId="1"/>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290" name="Text Box 3"/>
          <p:cNvSpPr txBox="1"/>
          <p:nvPr>
            <p:custDataLst>
              <p:tags r:id="rId3"/>
            </p:custDataLst>
          </p:nvPr>
        </p:nvSpPr>
        <p:spPr>
          <a:xfrm>
            <a:off x="250825" y="333375"/>
            <a:ext cx="4103688" cy="4033838"/>
          </a:xfrm>
          <a:prstGeom prst="rect">
            <a:avLst/>
          </a:prstGeom>
          <a:solidFill>
            <a:srgbClr val="EAEAEA"/>
          </a:solidFill>
          <a:ln w="38100" cap="flat" cmpd="sng">
            <a:solidFill>
              <a:schemeClr val="bg2"/>
            </a:solidFill>
            <a:prstDash val="solid"/>
            <a:miter/>
            <a:headEnd type="none" w="med" len="med"/>
            <a:tailEnd type="none" w="med" len="med"/>
          </a:ln>
        </p:spPr>
        <p:txBody>
          <a:bodyPr>
            <a:spAutoFit/>
          </a:bodyPr>
          <a:lstStyle/>
          <a:p>
            <a:pPr>
              <a:spcBef>
                <a:spcPct val="50000"/>
              </a:spcBef>
            </a:pPr>
            <a:r>
              <a:rPr lang="en-US" altLang="zh-CN" sz="3200" b="1">
                <a:latin typeface="Arial" pitchFamily="34" charset="0"/>
              </a:rPr>
              <a:t>        </a:t>
            </a:r>
            <a:r>
              <a:rPr lang="zh-CN" altLang="en-US" sz="2800" b="1">
                <a:latin typeface="Arial" pitchFamily="34" charset="0"/>
              </a:rPr>
              <a:t>屈原的出现，不仅标志着中国诗歌进入了一个由集体歌唱到个人独创的新时代，而且</a:t>
            </a:r>
            <a:r>
              <a:rPr lang="zh-CN" altLang="en-US" sz="2800" b="1">
                <a:solidFill>
                  <a:srgbClr val="FF3399"/>
                </a:solidFill>
                <a:latin typeface="Arial" pitchFamily="34" charset="0"/>
              </a:rPr>
              <a:t>他所开创的新诗体</a:t>
            </a:r>
            <a:r>
              <a:rPr lang="en-US" altLang="zh-CN" sz="2800" b="1">
                <a:solidFill>
                  <a:srgbClr val="FF3399"/>
                </a:solidFill>
                <a:latin typeface="Arial" pitchFamily="34" charset="0"/>
              </a:rPr>
              <a:t>——</a:t>
            </a:r>
            <a:r>
              <a:rPr lang="zh-CN" altLang="en-US" sz="2800" b="1">
                <a:solidFill>
                  <a:srgbClr val="FF3399"/>
                </a:solidFill>
                <a:latin typeface="Arial" pitchFamily="34" charset="0"/>
              </a:rPr>
              <a:t>楚辞</a:t>
            </a:r>
            <a:r>
              <a:rPr lang="zh-CN" altLang="en-US" sz="2800" b="1">
                <a:latin typeface="Arial" pitchFamily="34" charset="0"/>
              </a:rPr>
              <a:t>，</a:t>
            </a:r>
            <a:r>
              <a:rPr lang="zh-CN" altLang="en-US" sz="2800" b="1">
                <a:solidFill>
                  <a:srgbClr val="FF3399"/>
                </a:solidFill>
                <a:latin typeface="Arial" pitchFamily="34" charset="0"/>
              </a:rPr>
              <a:t>楚辞</a:t>
            </a:r>
            <a:r>
              <a:rPr lang="zh-CN" altLang="en-US" sz="2800" b="1">
                <a:latin typeface="Arial" pitchFamily="34" charset="0"/>
              </a:rPr>
              <a:t>：“书楚语，作楚声，记楚地，名楚物，故可谓之楚辞</a:t>
            </a:r>
            <a:r>
              <a:rPr lang="en-US" altLang="zh-CN" sz="2800" b="1">
                <a:latin typeface="Arial" pitchFamily="34" charset="0"/>
              </a:rPr>
              <a:t>.”</a:t>
            </a:r>
            <a:r>
              <a:rPr lang="zh-CN" altLang="en-US" sz="2800" b="1">
                <a:latin typeface="Arial" pitchFamily="34" charset="0"/>
              </a:rPr>
              <a:t>具有浓厚的地方色彩。</a:t>
            </a:r>
          </a:p>
        </p:txBody>
      </p:sp>
      <p:sp>
        <p:nvSpPr>
          <p:cNvPr id="12291" name="Text Box 5"/>
          <p:cNvSpPr txBox="1"/>
          <p:nvPr>
            <p:custDataLst>
              <p:tags r:id="rId4"/>
            </p:custDataLst>
          </p:nvPr>
        </p:nvSpPr>
        <p:spPr>
          <a:xfrm>
            <a:off x="4716463" y="260350"/>
            <a:ext cx="4049712" cy="6108700"/>
          </a:xfrm>
          <a:prstGeom prst="rect">
            <a:avLst/>
          </a:prstGeom>
          <a:solidFill>
            <a:srgbClr val="FFF4DD"/>
          </a:solidFill>
          <a:ln w="38100" cap="flat" cmpd="sng">
            <a:solidFill>
              <a:schemeClr val="bg2"/>
            </a:solidFill>
            <a:prstDash val="solid"/>
            <a:miter/>
            <a:headEnd type="none" w="med" len="med"/>
            <a:tailEnd type="none" w="med" len="med"/>
          </a:ln>
        </p:spPr>
        <p:txBody>
          <a:bodyPr>
            <a:spAutoFit/>
          </a:bodyPr>
          <a:lstStyle/>
          <a:p>
            <a:pPr>
              <a:spcBef>
                <a:spcPct val="50000"/>
              </a:spcBef>
            </a:pPr>
            <a:r>
              <a:rPr lang="zh-CN" altLang="en-US" sz="2800" b="1">
                <a:latin typeface="Arial" pitchFamily="34" charset="0"/>
              </a:rPr>
              <a:t>楚辞中最有代表性的作品是</a:t>
            </a:r>
            <a:r>
              <a:rPr lang="en-US" altLang="zh-CN" sz="2800" b="1">
                <a:solidFill>
                  <a:srgbClr val="FF3399"/>
                </a:solidFill>
                <a:latin typeface="Arial" pitchFamily="34" charset="0"/>
              </a:rPr>
              <a:t>《</a:t>
            </a:r>
            <a:r>
              <a:rPr lang="zh-CN" altLang="en-US" sz="2800" b="1">
                <a:solidFill>
                  <a:srgbClr val="FF3399"/>
                </a:solidFill>
                <a:latin typeface="Arial" pitchFamily="34" charset="0"/>
              </a:rPr>
              <a:t>离骚</a:t>
            </a:r>
            <a:r>
              <a:rPr lang="en-US" altLang="zh-CN" sz="2800" b="1">
                <a:solidFill>
                  <a:srgbClr val="FF3399"/>
                </a:solidFill>
                <a:latin typeface="Arial" pitchFamily="34" charset="0"/>
              </a:rPr>
              <a:t>》</a:t>
            </a:r>
            <a:r>
              <a:rPr lang="zh-CN" altLang="en-US" sz="2800" b="1">
                <a:latin typeface="Arial" pitchFamily="34" charset="0"/>
              </a:rPr>
              <a:t>，所以也称之为</a:t>
            </a:r>
            <a:r>
              <a:rPr lang="zh-CN" altLang="en-US" sz="2800" b="1" u="sng">
                <a:solidFill>
                  <a:srgbClr val="FF3399"/>
                </a:solidFill>
                <a:latin typeface="Arial" pitchFamily="34" charset="0"/>
              </a:rPr>
              <a:t>骚体诗</a:t>
            </a:r>
            <a:r>
              <a:rPr lang="zh-CN" altLang="en-US" sz="2800" b="1">
                <a:latin typeface="Arial" pitchFamily="34" charset="0"/>
              </a:rPr>
              <a:t>。骚体诗在形式上打破了</a:t>
            </a:r>
            <a:r>
              <a:rPr lang="en-US" altLang="zh-CN" sz="2800" b="1">
                <a:latin typeface="Arial" pitchFamily="34" charset="0"/>
              </a:rPr>
              <a:t>《</a:t>
            </a:r>
            <a:r>
              <a:rPr lang="zh-CN" altLang="en-US" sz="2800" b="1">
                <a:latin typeface="Arial" pitchFamily="34" charset="0"/>
              </a:rPr>
              <a:t>诗经</a:t>
            </a:r>
            <a:r>
              <a:rPr lang="en-US" altLang="zh-CN" sz="2800" b="1">
                <a:latin typeface="Arial" pitchFamily="34" charset="0"/>
              </a:rPr>
              <a:t>》</a:t>
            </a:r>
            <a:r>
              <a:rPr lang="zh-CN" altLang="en-US" sz="2800" b="1">
                <a:latin typeface="Arial" pitchFamily="34" charset="0"/>
              </a:rPr>
              <a:t>那种以四言为主的体制，句式长短参差，形式比较自由，多用“兮”字以助语势，富有抒情成分和浪漫色彩． </a:t>
            </a:r>
            <a:r>
              <a:rPr lang="en-US" altLang="zh-CN" sz="2800" b="1">
                <a:solidFill>
                  <a:srgbClr val="FF3399"/>
                </a:solidFill>
                <a:latin typeface="Arial" pitchFamily="34" charset="0"/>
              </a:rPr>
              <a:t>《</a:t>
            </a:r>
            <a:r>
              <a:rPr lang="zh-CN" altLang="en-US" sz="2800" b="1">
                <a:solidFill>
                  <a:srgbClr val="FF3399"/>
                </a:solidFill>
                <a:latin typeface="Arial" pitchFamily="34" charset="0"/>
              </a:rPr>
              <a:t>楚辞</a:t>
            </a:r>
            <a:r>
              <a:rPr lang="en-US" altLang="zh-CN" sz="2800" b="1">
                <a:solidFill>
                  <a:srgbClr val="FF3399"/>
                </a:solidFill>
                <a:latin typeface="Arial" pitchFamily="34" charset="0"/>
              </a:rPr>
              <a:t>》</a:t>
            </a:r>
            <a:r>
              <a:rPr lang="zh-CN" altLang="en-US" sz="2800" b="1">
                <a:solidFill>
                  <a:srgbClr val="FF3399"/>
                </a:solidFill>
                <a:latin typeface="Arial" pitchFamily="34" charset="0"/>
              </a:rPr>
              <a:t>与</a:t>
            </a:r>
            <a:r>
              <a:rPr lang="en-US" altLang="zh-CN" sz="2800" b="1">
                <a:solidFill>
                  <a:srgbClr val="FF3399"/>
                </a:solidFill>
                <a:latin typeface="Arial" pitchFamily="34" charset="0"/>
              </a:rPr>
              <a:t>《</a:t>
            </a:r>
            <a:r>
              <a:rPr lang="zh-CN" altLang="en-US" sz="2800" b="1">
                <a:solidFill>
                  <a:srgbClr val="FF3399"/>
                </a:solidFill>
                <a:latin typeface="Arial" pitchFamily="34" charset="0"/>
              </a:rPr>
              <a:t>诗经</a:t>
            </a:r>
            <a:r>
              <a:rPr lang="en-US" altLang="zh-CN" sz="2800" b="1">
                <a:solidFill>
                  <a:srgbClr val="FF3399"/>
                </a:solidFill>
                <a:latin typeface="Arial" pitchFamily="34" charset="0"/>
              </a:rPr>
              <a:t>》</a:t>
            </a:r>
            <a:r>
              <a:rPr lang="zh-CN" altLang="en-US" sz="2800" b="1">
                <a:solidFill>
                  <a:srgbClr val="FF3399"/>
                </a:solidFill>
                <a:latin typeface="Arial" pitchFamily="34" charset="0"/>
              </a:rPr>
              <a:t>并称为“风、骚” 。“风、骚”</a:t>
            </a:r>
            <a:r>
              <a:rPr lang="zh-CN" altLang="en-US" sz="2800" b="1">
                <a:latin typeface="Arial" pitchFamily="34" charset="0"/>
              </a:rPr>
              <a:t>是中国诗歌史上</a:t>
            </a:r>
            <a:r>
              <a:rPr lang="zh-CN" altLang="en-US" sz="2800" b="1">
                <a:solidFill>
                  <a:srgbClr val="FF3399"/>
                </a:solidFill>
                <a:latin typeface="Arial" pitchFamily="34" charset="0"/>
              </a:rPr>
              <a:t>现实主义和浪漫主义</a:t>
            </a:r>
            <a:r>
              <a:rPr lang="zh-CN" altLang="en-US" sz="2800" b="1">
                <a:latin typeface="Arial" pitchFamily="34" charset="0"/>
              </a:rPr>
              <a:t>两大优良传统的源头。</a:t>
            </a:r>
            <a:endParaRPr lang="zh-CN" altLang="en-US" sz="2800" b="1">
              <a:latin typeface="Times New Roman" pitchFamily="18" charset="0"/>
            </a:endParaRPr>
          </a:p>
        </p:txBody>
      </p:sp>
      <p:pic>
        <p:nvPicPr>
          <p:cNvPr id="13316" name="WordArt 6"/>
          <p:cNvPicPr/>
          <p:nvPr>
            <p:custDataLst>
              <p:tags r:id="rId6"/>
            </p:custDataLst>
          </p:nvPr>
        </p:nvPicPr>
        <p:blipFill>
          <a:blip r:embed="rId5"/>
          <a:stretch>
            <a:fillRect/>
          </a:stretch>
        </p:blipFill>
        <p:spPr>
          <a:xfrm>
            <a:off x="957263" y="5297488"/>
            <a:ext cx="2901950" cy="1231900"/>
          </a:xfrm>
          <a:prstGeom prst="rect">
            <a:avLst/>
          </a:prstGeom>
          <a:noFill/>
          <a:ln w="9525">
            <a:noFill/>
          </a:ln>
        </p:spPr>
      </p:pic>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1000" fill="hold"/>
                                        <p:tgtEl>
                                          <p:spTgt spid="12290"/>
                                        </p:tgtEl>
                                        <p:attrNameLst>
                                          <p:attrName>ppt_w</p:attrName>
                                        </p:attrNameLst>
                                      </p:cBhvr>
                                      <p:tavLst>
                                        <p:tav tm="0">
                                          <p:val>
                                            <p:strVal val="#ppt_w*0.70"/>
                                          </p:val>
                                        </p:tav>
                                        <p:tav tm="100000">
                                          <p:val>
                                            <p:strVal val="#ppt_w"/>
                                          </p:val>
                                        </p:tav>
                                      </p:tavLst>
                                    </p:anim>
                                    <p:anim calcmode="lin" valueType="num">
                                      <p:cBhvr>
                                        <p:cTn id="8" dur="1000" fill="hold"/>
                                        <p:tgtEl>
                                          <p:spTgt spid="12290"/>
                                        </p:tgtEl>
                                        <p:attrNameLst>
                                          <p:attrName>ppt_h</p:attrName>
                                        </p:attrNameLst>
                                      </p:cBhvr>
                                      <p:tavLst>
                                        <p:tav tm="0">
                                          <p:val>
                                            <p:strVal val="#ppt_h"/>
                                          </p:val>
                                        </p:tav>
                                        <p:tav tm="100000">
                                          <p:val>
                                            <p:strVal val="#ppt_h"/>
                                          </p:val>
                                        </p:tav>
                                      </p:tavLst>
                                    </p:anim>
                                    <p:animEffect transition="in" filter="fade">
                                      <p:cBhvr>
                                        <p:cTn id="9" dur="1000"/>
                                        <p:tgtEl>
                                          <p:spTgt spid="12290"/>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55" presetClass="entr" presetSubtype="0" fill="hold" grpId="1" nodeType="clickEffect">
                                  <p:stCondLst>
                                    <p:cond delay="0"/>
                                  </p:stCondLst>
                                  <p:childTnLst>
                                    <p:set>
                                      <p:cBhvr>
                                        <p:cTn id="14" dur="1" fill="hold">
                                          <p:stCondLst>
                                            <p:cond delay="0"/>
                                          </p:stCondLst>
                                        </p:cTn>
                                        <p:tgtEl>
                                          <p:spTgt spid="12291"/>
                                        </p:tgtEl>
                                        <p:attrNameLst>
                                          <p:attrName>style.visibility</p:attrName>
                                        </p:attrNameLst>
                                      </p:cBhvr>
                                      <p:to>
                                        <p:strVal val="visible"/>
                                      </p:to>
                                    </p:set>
                                    <p:anim calcmode="lin" valueType="num">
                                      <p:cBhvr>
                                        <p:cTn id="15" dur="1000" fill="hold"/>
                                        <p:tgtEl>
                                          <p:spTgt spid="12291"/>
                                        </p:tgtEl>
                                        <p:attrNameLst>
                                          <p:attrName>ppt_w</p:attrName>
                                        </p:attrNameLst>
                                      </p:cBhvr>
                                      <p:tavLst>
                                        <p:tav tm="0">
                                          <p:val>
                                            <p:strVal val="#ppt_w*0.70"/>
                                          </p:val>
                                        </p:tav>
                                        <p:tav tm="100000">
                                          <p:val>
                                            <p:strVal val="#ppt_w"/>
                                          </p:val>
                                        </p:tav>
                                      </p:tavLst>
                                    </p:anim>
                                    <p:anim calcmode="lin" valueType="num">
                                      <p:cBhvr>
                                        <p:cTn id="16" dur="1000" fill="hold"/>
                                        <p:tgtEl>
                                          <p:spTgt spid="12291"/>
                                        </p:tgtEl>
                                        <p:attrNameLst>
                                          <p:attrName>ppt_h</p:attrName>
                                        </p:attrNameLst>
                                      </p:cBhvr>
                                      <p:tavLst>
                                        <p:tav tm="0">
                                          <p:val>
                                            <p:strVal val="#ppt_h"/>
                                          </p:val>
                                        </p:tav>
                                        <p:tav tm="100000">
                                          <p:val>
                                            <p:strVal val="#ppt_h"/>
                                          </p:val>
                                        </p:tav>
                                      </p:tavLst>
                                    </p:anim>
                                    <p:animEffect transition="in" filter="fade">
                                      <p:cBhvr>
                                        <p:cTn id="17" dur="10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1"/>
    </p:bldLst>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51924" y="1131570"/>
            <a:ext cx="8840629" cy="4246245"/>
          </a:xfrm>
          <a:prstGeom prst="rect">
            <a:avLst/>
          </a:prstGeom>
          <a:noFill/>
        </p:spPr>
        <p:txBody>
          <a:bodyPr wrap="square" rtlCol="0" anchor="t">
            <a:spAutoFit/>
          </a:bodyPr>
          <a:lstStyle/>
          <a:p>
            <a:pPr marL="0" lvl="0" indent="0" algn="l">
              <a:lnSpc>
                <a:spcPct val="90000"/>
              </a:lnSpc>
              <a:spcBef>
                <a:spcPts val="600"/>
              </a:spcBef>
              <a:spcAft>
                <a:spcPct val="0"/>
              </a:spcAft>
              <a:buSzTx/>
              <a:buNone/>
            </a:pPr>
            <a:r>
              <a:rPr lang="en-US" altLang="zh-CN" sz="3000">
                <a:solidFill>
                  <a:schemeClr val="tx1"/>
                </a:solidFill>
                <a:latin typeface="黑体" panose="02010609060101010101" pitchFamily="2" charset="-122"/>
                <a:ea typeface="黑体" panose="02010609060101010101" pitchFamily="2" charset="-122"/>
                <a:cs typeface="黑体" panose="02010609060101010101" pitchFamily="2" charset="-122"/>
              </a:rPr>
              <a:t>    </a:t>
            </a:r>
            <a:r>
              <a:rPr lang="zh-CN" altLang="en-US" sz="3000">
                <a:solidFill>
                  <a:schemeClr val="tx1"/>
                </a:solidFill>
                <a:latin typeface="黑体" panose="02010609060101010101" pitchFamily="2" charset="-122"/>
                <a:ea typeface="黑体" panose="02010609060101010101" pitchFamily="2" charset="-122"/>
                <a:cs typeface="黑体" panose="02010609060101010101" pitchFamily="2" charset="-122"/>
              </a:rPr>
              <a:t>司马迁与屈原有相似的</a:t>
            </a:r>
            <a:r>
              <a:rPr lang="zh-CN" sz="3000" noProof="0">
                <a:ln>
                  <a:noFill/>
                </a:ln>
                <a:solidFill>
                  <a:schemeClr val="tx1"/>
                </a:solidFill>
                <a:effectLst/>
                <a:latin typeface="黑体" panose="02010609060101010101" pitchFamily="2" charset="-122"/>
                <a:ea typeface="黑体" panose="02010609060101010101" pitchFamily="2" charset="-122"/>
                <a:cs typeface="黑体" panose="02010609060101010101" pitchFamily="2" charset="-122"/>
                <a:sym typeface="+mn-ea"/>
              </a:rPr>
              <a:t>人生经历</a:t>
            </a:r>
            <a:r>
              <a:rPr lang="zh-CN" altLang="en-US" sz="3000">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sz="3000" noProof="0">
                <a:ln>
                  <a:noFill/>
                </a:ln>
                <a:solidFill>
                  <a:srgbClr val="2F2AFA"/>
                </a:solidFill>
                <a:effectLst/>
                <a:latin typeface="黑体" panose="02010609060101010101" pitchFamily="2" charset="-122"/>
                <a:ea typeface="黑体" panose="02010609060101010101" pitchFamily="2" charset="-122"/>
                <a:cs typeface="黑体" panose="02010609060101010101" pitchFamily="2" charset="-122"/>
                <a:sym typeface="+mn-ea"/>
              </a:rPr>
              <a:t>在政治上，他们都是“信而见疑，忠而被谤”，受到了当权者的无情打击，都属于“发愤之所为作也”，都是“意有所郁结，不得通其道”</a:t>
            </a:r>
            <a:r>
              <a:rPr lang="zh-CN" sz="3000" noProof="0">
                <a:ln>
                  <a:noFill/>
                </a:ln>
                <a:solidFill>
                  <a:schemeClr val="tx1"/>
                </a:solidFill>
                <a:effectLst/>
                <a:latin typeface="黑体" panose="02010609060101010101" pitchFamily="2" charset="-122"/>
                <a:ea typeface="黑体" panose="02010609060101010101" pitchFamily="2" charset="-122"/>
                <a:cs typeface="黑体" panose="02010609060101010101" pitchFamily="2" charset="-122"/>
                <a:sym typeface="+mn-ea"/>
              </a:rPr>
              <a:t>（《报任安书》）；</a:t>
            </a:r>
            <a:r>
              <a:rPr lang="zh-CN" sz="3000" noProof="0">
                <a:ln>
                  <a:noFill/>
                </a:ln>
                <a:solidFill>
                  <a:srgbClr val="2F2AFA"/>
                </a:solidFill>
                <a:effectLst/>
                <a:latin typeface="黑体" panose="02010609060101010101" pitchFamily="2" charset="-122"/>
                <a:ea typeface="黑体" panose="02010609060101010101" pitchFamily="2" charset="-122"/>
                <a:cs typeface="黑体" panose="02010609060101010101" pitchFamily="2" charset="-122"/>
                <a:sym typeface="+mn-ea"/>
              </a:rPr>
              <a:t>在对文学艺术的追求上，二人都以书言志，发愤著书</a:t>
            </a:r>
            <a:r>
              <a:rPr lang="zh-CN" sz="3000" noProof="0">
                <a:ln>
                  <a:noFill/>
                </a:ln>
                <a:solidFill>
                  <a:schemeClr val="tx1"/>
                </a:solidFill>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3000">
                <a:solidFill>
                  <a:srgbClr val="FF0000"/>
                </a:solidFill>
                <a:latin typeface="黑体" panose="02010609060101010101" pitchFamily="2" charset="-122"/>
                <a:ea typeface="黑体" panose="02010609060101010101" pitchFamily="2" charset="-122"/>
                <a:cs typeface="黑体" panose="02010609060101010101" pitchFamily="2" charset="-122"/>
              </a:rPr>
              <a:t>一样的怀才、正直、忠君爱国、有志向;一样的受谗被疏,面临生死抉择。</a:t>
            </a:r>
            <a:r>
              <a:rPr lang="zh-CN" sz="3000" noProof="0">
                <a:ln>
                  <a:noFill/>
                </a:ln>
                <a:solidFill>
                  <a:schemeClr val="tx1"/>
                </a:solidFill>
                <a:effectLst/>
                <a:latin typeface="黑体" panose="02010609060101010101" pitchFamily="2" charset="-122"/>
                <a:ea typeface="黑体" panose="02010609060101010101" pitchFamily="2" charset="-122"/>
                <a:cs typeface="黑体" panose="02010609060101010101" pitchFamily="2" charset="-122"/>
                <a:sym typeface="+mn-ea"/>
              </a:rPr>
              <a:t>这样相似的经历，给司马迁带来了启发和精神上的鼓励。</a:t>
            </a:r>
            <a:r>
              <a:rPr lang="zh-CN" altLang="en-US" sz="3000">
                <a:solidFill>
                  <a:schemeClr val="tx1"/>
                </a:solidFill>
                <a:latin typeface="黑体" panose="02010609060101010101" pitchFamily="2" charset="-122"/>
                <a:ea typeface="黑体" panose="02010609060101010101" pitchFamily="2" charset="-122"/>
                <a:cs typeface="黑体" panose="02010609060101010101" pitchFamily="2" charset="-122"/>
              </a:rPr>
              <a:t>所以司马迁是借写屈原的身世在抒发自己的感愤</a:t>
            </a:r>
            <a:r>
              <a:rPr lang="zh-CN" altLang="en-US" sz="3000">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唯一不同的是屈原是以死明“志”,司马迁是以生践“志”</a:t>
            </a:r>
            <a:r>
              <a:rPr lang="zh-CN" altLang="en-US" sz="3000">
                <a:solidFill>
                  <a:schemeClr val="tx1"/>
                </a:solidFill>
                <a:latin typeface="黑体" panose="02010609060101010101" pitchFamily="2" charset="-122"/>
                <a:ea typeface="黑体" panose="02010609060101010101" pitchFamily="2" charset="-122"/>
                <a:cs typeface="黑体" panose="02010609060101010101" pitchFamily="2" charset="-122"/>
                <a:sym typeface="+mn-ea"/>
              </a:rPr>
              <a:t>。</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7" name="文本框 6"/>
          <p:cNvSpPr txBox="1"/>
          <p:nvPr>
            <p:custDataLst>
              <p:tags r:id="rId3"/>
            </p:custDataLst>
          </p:nvPr>
        </p:nvSpPr>
        <p:spPr>
          <a:xfrm>
            <a:off x="451961" y="1651159"/>
            <a:ext cx="8492014" cy="553879"/>
          </a:xfrm>
          <a:prstGeom prst="rect">
            <a:avLst/>
          </a:prstGeom>
          <a:noFill/>
          <a:ln>
            <a:noFill/>
          </a:ln>
        </p:spPr>
        <p:txBody>
          <a:bodyPr wrap="square" lIns="67500" tIns="35100" rIns="67500" bIns="35100" anchor="t" anchorCtr="0"/>
          <a:lstStyle>
            <a:defPPr>
              <a:defRPr lang="zh-CN"/>
            </a:defPPr>
            <a:lvl1pPr>
              <a:lnSpc>
                <a:spcPct val="130000"/>
              </a:lnSpc>
              <a:buSzPct val="25000"/>
              <a:defRPr>
                <a:solidFill>
                  <a:srgbClr val="FFFFFF"/>
                </a:solidFill>
                <a:ea typeface="Montserrat" panose="02000505000000020004"/>
                <a:cs typeface="Arial" pitchFamily="34" charset="0"/>
              </a:defRPr>
            </a:lvl1pPr>
          </a:lstStyle>
          <a:p>
            <a:pPr marL="0" lvl="0" indent="0" algn="ctr" fontAlgn="auto">
              <a:lnSpc>
                <a:spcPct val="100000"/>
              </a:lnSpc>
              <a:spcBef>
                <a:spcPct val="0"/>
              </a:spcBef>
              <a:spcAft>
                <a:spcPct val="0"/>
              </a:spcAft>
              <a:buNone/>
            </a:pPr>
            <a:r>
              <a:rPr lang="zh-CN" sz="3000" b="1" spc="150">
                <a:solidFill>
                  <a:srgbClr val="FF0000"/>
                </a:solidFill>
                <a:latin typeface="微软雅黑" panose="020b0503020204020204" charset="-122"/>
                <a:ea typeface="微软雅黑" charset="-122"/>
              </a:rPr>
              <a:t>忠诚不阿  忠君爱国  远见卓识  才华出众</a:t>
            </a:r>
          </a:p>
        </p:txBody>
      </p:sp>
      <p:sp>
        <p:nvSpPr>
          <p:cNvPr id="17" name="文本框 4"/>
          <p:cNvSpPr txBox="1"/>
          <p:nvPr>
            <p:custDataLst>
              <p:tags r:id="rId4"/>
            </p:custDataLst>
          </p:nvPr>
        </p:nvSpPr>
        <p:spPr>
          <a:xfrm>
            <a:off x="391001" y="2316004"/>
            <a:ext cx="8552974" cy="2226469"/>
          </a:xfrm>
          <a:prstGeom prst="rect">
            <a:avLst/>
          </a:prstGeom>
          <a:noFill/>
        </p:spPr>
        <p:txBody>
          <a:bodyPr wrap="square" lIns="67500" tIns="35100" rIns="67500" bIns="35100" rtlCol="0" anchor="ctr" anchorCtr="0">
            <a:noAutofit/>
          </a:bodyPr>
          <a:lstStyle>
            <a:defPPr>
              <a:defRPr lang="zh-CN"/>
            </a:defPPr>
            <a:lvl1pPr marL="0" algn="l" defTabSz="913765" rtl="0" eaLnBrk="1" latinLnBrk="0" hangingPunct="1">
              <a:defRPr sz="1800" kern="1200">
                <a:solidFill>
                  <a:srgbClr val="000000"/>
                </a:solidFill>
                <a:latin typeface="Arial" pitchFamily="34" charset="0"/>
                <a:ea typeface="微软雅黑" charset="-122"/>
                <a:cs typeface="Arial" pitchFamily="34" charset="0"/>
              </a:defRPr>
            </a:lvl1pPr>
            <a:lvl2pPr marL="457200" algn="l" defTabSz="913765" rtl="0" eaLnBrk="1" latinLnBrk="0" hangingPunct="1">
              <a:defRPr sz="1800" kern="1200">
                <a:solidFill>
                  <a:srgbClr val="000000"/>
                </a:solidFill>
                <a:latin typeface="Arial" pitchFamily="34" charset="0"/>
                <a:ea typeface="微软雅黑" charset="-122"/>
                <a:cs typeface="Arial" pitchFamily="34" charset="0"/>
              </a:defRPr>
            </a:lvl2pPr>
            <a:lvl3pPr marL="914400" algn="l" defTabSz="913765" rtl="0" eaLnBrk="1" latinLnBrk="0" hangingPunct="1">
              <a:defRPr sz="1800" kern="1200">
                <a:solidFill>
                  <a:srgbClr val="000000"/>
                </a:solidFill>
                <a:latin typeface="Arial" pitchFamily="34" charset="0"/>
                <a:ea typeface="微软雅黑" charset="-122"/>
                <a:cs typeface="Arial" pitchFamily="34" charset="0"/>
              </a:defRPr>
            </a:lvl3pPr>
            <a:lvl4pPr marL="1371600" algn="l" defTabSz="913765" rtl="0" eaLnBrk="1" latinLnBrk="0" hangingPunct="1">
              <a:defRPr sz="1800" kern="1200">
                <a:solidFill>
                  <a:srgbClr val="000000"/>
                </a:solidFill>
                <a:latin typeface="Arial" pitchFamily="34" charset="0"/>
                <a:ea typeface="微软雅黑" charset="-122"/>
                <a:cs typeface="Arial" pitchFamily="34" charset="0"/>
              </a:defRPr>
            </a:lvl4pPr>
            <a:lvl5pPr marL="1828800" algn="l" defTabSz="913765" rtl="0" eaLnBrk="1" latinLnBrk="0" hangingPunct="1">
              <a:defRPr sz="1800" kern="1200">
                <a:solidFill>
                  <a:srgbClr val="000000"/>
                </a:solidFill>
                <a:latin typeface="Arial" pitchFamily="34" charset="0"/>
                <a:ea typeface="微软雅黑" charset="-122"/>
                <a:cs typeface="Arial" pitchFamily="34" charset="0"/>
              </a:defRPr>
            </a:lvl5pPr>
            <a:lvl6pPr marL="2286000" algn="l" defTabSz="913765" rtl="0" eaLnBrk="1" latinLnBrk="0" hangingPunct="1">
              <a:defRPr sz="1800" kern="1200">
                <a:solidFill>
                  <a:srgbClr val="000000"/>
                </a:solidFill>
                <a:latin typeface="Arial" pitchFamily="34" charset="0"/>
                <a:ea typeface="微软雅黑" charset="-122"/>
                <a:cs typeface="Arial" pitchFamily="34" charset="0"/>
              </a:defRPr>
            </a:lvl6pPr>
            <a:lvl7pPr marL="2743200" algn="l" defTabSz="913765" rtl="0" eaLnBrk="1" latinLnBrk="0" hangingPunct="1">
              <a:defRPr sz="1800" kern="1200">
                <a:solidFill>
                  <a:srgbClr val="000000"/>
                </a:solidFill>
                <a:latin typeface="Arial" pitchFamily="34" charset="0"/>
                <a:ea typeface="微软雅黑" charset="-122"/>
                <a:cs typeface="Arial" pitchFamily="34" charset="0"/>
              </a:defRPr>
            </a:lvl7pPr>
            <a:lvl8pPr marL="3200400" algn="l" defTabSz="913765" rtl="0" eaLnBrk="1" latinLnBrk="0" hangingPunct="1">
              <a:defRPr sz="1800" kern="1200">
                <a:solidFill>
                  <a:srgbClr val="000000"/>
                </a:solidFill>
                <a:latin typeface="Arial" pitchFamily="34" charset="0"/>
                <a:ea typeface="微软雅黑" charset="-122"/>
                <a:cs typeface="Arial" pitchFamily="34" charset="0"/>
              </a:defRPr>
            </a:lvl8pPr>
            <a:lvl9pPr marL="3657600" algn="l" defTabSz="913765" rtl="0" eaLnBrk="1" latinLnBrk="0" hangingPunct="1">
              <a:defRPr sz="1800" kern="1200">
                <a:solidFill>
                  <a:srgbClr val="000000"/>
                </a:solidFill>
                <a:latin typeface="Arial" pitchFamily="34" charset="0"/>
                <a:ea typeface="微软雅黑" charset="-122"/>
                <a:cs typeface="Arial" pitchFamily="34" charset="0"/>
              </a:defRPr>
            </a:lvl9pPr>
          </a:lstStyle>
          <a:p>
            <a:pPr marL="0" lvl="0" indent="0" algn="l" fontAlgn="ctr">
              <a:lnSpc>
                <a:spcPct val="100000"/>
              </a:lnSpc>
              <a:spcAft>
                <a:spcPct val="0"/>
              </a:spcAft>
              <a:buClr>
                <a:srgbClr val="FFFFFF">
                  <a:lumMod val="85000"/>
                </a:srgbClr>
              </a:buClr>
              <a:buSzPct val="130000"/>
              <a:buFont typeface="Wingdings" panose="05000000000000000000" pitchFamily="2" charset="2"/>
              <a:buNone/>
            </a:pPr>
            <a:r>
              <a:rPr lang="en-US" altLang="zh-CN" sz="2700" b="1" spc="150">
                <a:solidFill>
                  <a:srgbClr val="000000">
                    <a:lumMod val="75000"/>
                    <a:lumOff val="25000"/>
                  </a:srgbClr>
                </a:solidFill>
                <a:latin typeface="微软雅黑" panose="020b0503020204020204" charset="-122"/>
                <a:ea typeface="微软雅黑" charset="-122"/>
                <a:cs typeface="微软雅黑" panose="020b0503020204020204" charset="-122"/>
              </a:rPr>
              <a:t>     </a:t>
            </a:r>
            <a:r>
              <a:rPr lang="zh-CN" sz="2700" b="1" spc="150">
                <a:solidFill>
                  <a:srgbClr val="2F2AFA"/>
                </a:solidFill>
                <a:latin typeface="微软雅黑" panose="020b0503020204020204" charset="-122"/>
                <a:ea typeface="微软雅黑" charset="-122"/>
                <a:cs typeface="微软雅黑" panose="020b0503020204020204" charset="-122"/>
              </a:rPr>
              <a:t>屈原正道直行、志洁行廉、正直忠诚、直谏从容，这些品格体现在他的整个生平当中。</a:t>
            </a:r>
            <a:r>
              <a:rPr lang="zh-CN" sz="2700" b="1" spc="150">
                <a:solidFill>
                  <a:srgbClr val="000000">
                    <a:lumMod val="75000"/>
                    <a:lumOff val="25000"/>
                  </a:srgbClr>
                </a:solidFill>
                <a:latin typeface="微软雅黑" panose="020b0503020204020204" charset="-122"/>
                <a:ea typeface="微软雅黑" charset="-122"/>
                <a:cs typeface="微软雅黑" panose="020b0503020204020204" charset="-122"/>
              </a:rPr>
              <a:t>但无论哪个人生阶段都可以用</a:t>
            </a:r>
            <a:r>
              <a:rPr lang="zh-CN" sz="2700" b="1" spc="150">
                <a:solidFill>
                  <a:srgbClr val="2F2AFA"/>
                </a:solidFill>
                <a:latin typeface="微软雅黑" panose="020b0503020204020204" charset="-122"/>
                <a:ea typeface="微软雅黑" charset="-122"/>
                <a:cs typeface="微软雅黑" panose="020b0503020204020204" charset="-122"/>
              </a:rPr>
              <a:t>“悲”</a:t>
            </a:r>
            <a:r>
              <a:rPr lang="zh-CN" sz="2700" b="1" spc="150">
                <a:solidFill>
                  <a:srgbClr val="000000">
                    <a:lumMod val="75000"/>
                    <a:lumOff val="25000"/>
                  </a:srgbClr>
                </a:solidFill>
                <a:latin typeface="微软雅黑" panose="020b0503020204020204" charset="-122"/>
                <a:ea typeface="微软雅黑" charset="-122"/>
                <a:cs typeface="微软雅黑" panose="020b0503020204020204" charset="-122"/>
              </a:rPr>
              <a:t>字来呈现司马迁的情怀，即</a:t>
            </a:r>
            <a:r>
              <a:rPr lang="zh-CN" sz="2700" b="1" spc="150">
                <a:solidFill>
                  <a:srgbClr val="FF0000"/>
                </a:solidFill>
                <a:latin typeface="微软雅黑" panose="020b0503020204020204" charset="-122"/>
                <a:ea typeface="微软雅黑" charset="-122"/>
                <a:cs typeface="微软雅黑" panose="020b0503020204020204" charset="-122"/>
              </a:rPr>
              <a:t>为他的政治才能不被重用，志洁行廉的不被赏识，正直忠诚的不解，直谏从容的不听而痛惜</a:t>
            </a:r>
            <a:r>
              <a:rPr lang="zh-CN" sz="2700" b="1" spc="150">
                <a:solidFill>
                  <a:srgbClr val="000000">
                    <a:lumMod val="75000"/>
                    <a:lumOff val="25000"/>
                  </a:srgbClr>
                </a:solidFill>
                <a:latin typeface="微软雅黑" panose="020b0503020204020204" charset="-122"/>
                <a:ea typeface="微软雅黑" charset="-122"/>
                <a:cs typeface="微软雅黑" panose="020b0503020204020204" charset="-122"/>
              </a:rPr>
              <a:t>。</a:t>
            </a:r>
          </a:p>
        </p:txBody>
      </p:sp>
      <p:sp>
        <p:nvSpPr>
          <p:cNvPr id="21" name="文本框 4"/>
          <p:cNvSpPr txBox="1"/>
          <p:nvPr>
            <p:custDataLst>
              <p:tags r:id="rId5"/>
            </p:custDataLst>
          </p:nvPr>
        </p:nvSpPr>
        <p:spPr>
          <a:xfrm>
            <a:off x="110490" y="956310"/>
            <a:ext cx="8584883" cy="694849"/>
          </a:xfrm>
          <a:prstGeom prst="rect">
            <a:avLst/>
          </a:prstGeom>
          <a:noFill/>
        </p:spPr>
        <p:txBody>
          <a:bodyPr wrap="square" lIns="67500" tIns="35100" rIns="67500" bIns="35100" rtlCol="0" anchor="ctr" anchorCtr="0">
            <a:noAutofit/>
          </a:bodyPr>
          <a:lstStyle>
            <a:defPPr>
              <a:defRPr lang="zh-CN"/>
            </a:defPPr>
            <a:lvl1pPr marL="0" algn="l" defTabSz="913765" rtl="0" eaLnBrk="1" latinLnBrk="0" hangingPunct="1">
              <a:defRPr sz="1800" kern="1200">
                <a:solidFill>
                  <a:srgbClr val="000000"/>
                </a:solidFill>
                <a:latin typeface="Arial" pitchFamily="34" charset="0"/>
                <a:ea typeface="微软雅黑" charset="-122"/>
                <a:cs typeface="Arial" pitchFamily="34" charset="0"/>
              </a:defRPr>
            </a:lvl1pPr>
            <a:lvl2pPr marL="457200" algn="l" defTabSz="913765" rtl="0" eaLnBrk="1" latinLnBrk="0" hangingPunct="1">
              <a:defRPr sz="1800" kern="1200">
                <a:solidFill>
                  <a:srgbClr val="000000"/>
                </a:solidFill>
                <a:latin typeface="Arial" pitchFamily="34" charset="0"/>
                <a:ea typeface="微软雅黑" charset="-122"/>
                <a:cs typeface="Arial" pitchFamily="34" charset="0"/>
              </a:defRPr>
            </a:lvl2pPr>
            <a:lvl3pPr marL="914400" algn="l" defTabSz="913765" rtl="0" eaLnBrk="1" latinLnBrk="0" hangingPunct="1">
              <a:defRPr sz="1800" kern="1200">
                <a:solidFill>
                  <a:srgbClr val="000000"/>
                </a:solidFill>
                <a:latin typeface="Arial" pitchFamily="34" charset="0"/>
                <a:ea typeface="微软雅黑" charset="-122"/>
                <a:cs typeface="Arial" pitchFamily="34" charset="0"/>
              </a:defRPr>
            </a:lvl3pPr>
            <a:lvl4pPr marL="1371600" algn="l" defTabSz="913765" rtl="0" eaLnBrk="1" latinLnBrk="0" hangingPunct="1">
              <a:defRPr sz="1800" kern="1200">
                <a:solidFill>
                  <a:srgbClr val="000000"/>
                </a:solidFill>
                <a:latin typeface="Arial" pitchFamily="34" charset="0"/>
                <a:ea typeface="微软雅黑" charset="-122"/>
                <a:cs typeface="Arial" pitchFamily="34" charset="0"/>
              </a:defRPr>
            </a:lvl4pPr>
            <a:lvl5pPr marL="1828800" algn="l" defTabSz="913765" rtl="0" eaLnBrk="1" latinLnBrk="0" hangingPunct="1">
              <a:defRPr sz="1800" kern="1200">
                <a:solidFill>
                  <a:srgbClr val="000000"/>
                </a:solidFill>
                <a:latin typeface="Arial" pitchFamily="34" charset="0"/>
                <a:ea typeface="微软雅黑" charset="-122"/>
                <a:cs typeface="Arial" pitchFamily="34" charset="0"/>
              </a:defRPr>
            </a:lvl5pPr>
            <a:lvl6pPr marL="2286000" algn="l" defTabSz="913765" rtl="0" eaLnBrk="1" latinLnBrk="0" hangingPunct="1">
              <a:defRPr sz="1800" kern="1200">
                <a:solidFill>
                  <a:srgbClr val="000000"/>
                </a:solidFill>
                <a:latin typeface="Arial" pitchFamily="34" charset="0"/>
                <a:ea typeface="微软雅黑" charset="-122"/>
                <a:cs typeface="Arial" pitchFamily="34" charset="0"/>
              </a:defRPr>
            </a:lvl6pPr>
            <a:lvl7pPr marL="2743200" algn="l" defTabSz="913765" rtl="0" eaLnBrk="1" latinLnBrk="0" hangingPunct="1">
              <a:defRPr sz="1800" kern="1200">
                <a:solidFill>
                  <a:srgbClr val="000000"/>
                </a:solidFill>
                <a:latin typeface="Arial" pitchFamily="34" charset="0"/>
                <a:ea typeface="微软雅黑" charset="-122"/>
                <a:cs typeface="Arial" pitchFamily="34" charset="0"/>
              </a:defRPr>
            </a:lvl7pPr>
            <a:lvl8pPr marL="3200400" algn="l" defTabSz="913765" rtl="0" eaLnBrk="1" latinLnBrk="0" hangingPunct="1">
              <a:defRPr sz="1800" kern="1200">
                <a:solidFill>
                  <a:srgbClr val="000000"/>
                </a:solidFill>
                <a:latin typeface="Arial" pitchFamily="34" charset="0"/>
                <a:ea typeface="微软雅黑" charset="-122"/>
                <a:cs typeface="Arial" pitchFamily="34" charset="0"/>
              </a:defRPr>
            </a:lvl8pPr>
            <a:lvl9pPr marL="3657600" algn="l" defTabSz="913765" rtl="0" eaLnBrk="1" latinLnBrk="0" hangingPunct="1">
              <a:defRPr sz="1800" kern="1200">
                <a:solidFill>
                  <a:srgbClr val="000000"/>
                </a:solidFill>
                <a:latin typeface="Arial" pitchFamily="34" charset="0"/>
                <a:ea typeface="微软雅黑" charset="-122"/>
                <a:cs typeface="Arial" pitchFamily="34" charset="0"/>
              </a:defRPr>
            </a:lvl9pPr>
          </a:lstStyle>
          <a:p>
            <a:pPr marL="0" lvl="0" indent="0" algn="l" fontAlgn="ctr">
              <a:lnSpc>
                <a:spcPct val="100000"/>
              </a:lnSpc>
              <a:spcBef>
                <a:spcPct val="0"/>
              </a:spcBef>
              <a:spcAft>
                <a:spcPct val="0"/>
              </a:spcAft>
              <a:buClr>
                <a:srgbClr val="FFFFFF">
                  <a:lumMod val="85000"/>
                </a:srgbClr>
              </a:buClr>
              <a:buSzPct val="130000"/>
              <a:buFont typeface="Wingdings" panose="05000000000000000000" pitchFamily="2" charset="2"/>
              <a:buNone/>
            </a:pPr>
            <a:r>
              <a:rPr lang="zh-CN" sz="3000" b="1" spc="150">
                <a:solidFill>
                  <a:srgbClr val="000000">
                    <a:lumMod val="75000"/>
                    <a:lumOff val="25000"/>
                  </a:srgbClr>
                </a:solidFill>
                <a:latin typeface="黑体" panose="02010609060101010101" pitchFamily="2" charset="-122"/>
                <a:ea typeface="黑体" panose="02010609060101010101" pitchFamily="2" charset="-122"/>
                <a:cs typeface="黑体" panose="02010609060101010101" pitchFamily="2" charset="-122"/>
              </a:rPr>
              <a:t>“想见其为人”，屈原是一个什么样的人呢？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18" presetClass="entr" presetSubtype="12" fill="hold" grpId="1"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strips(downLeft)">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1"/>
    </p:bldLst>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7" name="Title 6"/>
          <p:cNvSpPr txBox="1"/>
          <p:nvPr>
            <p:custDataLst>
              <p:tags r:id="rId3"/>
            </p:custDataLst>
          </p:nvPr>
        </p:nvSpPr>
        <p:spPr>
          <a:xfrm>
            <a:off x="126683" y="1780223"/>
            <a:ext cx="8891111" cy="4092893"/>
          </a:xfrm>
          <a:prstGeom prst="rect">
            <a:avLst/>
          </a:prstGeom>
          <a:noFill/>
          <a:ln w="3175">
            <a:noFill/>
            <a:prstDash val="dash"/>
          </a:ln>
        </p:spPr>
        <p:txBody>
          <a:bodyPr wrap="square" lIns="68580" tIns="34290" rIns="68580" bIns="3429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itchFamily="34" charset="0"/>
                <a:ea typeface="微软雅黑" charset="-122"/>
                <a:cs typeface="Segoe UI" panose="020b0502040204020203" pitchFamily="34" charset="0"/>
              </a:defRPr>
            </a:lvl1pPr>
          </a:lstStyle>
          <a:p>
            <a:pPr marL="0" lvl="0" indent="0" algn="l">
              <a:lnSpc>
                <a:spcPct val="80000"/>
              </a:lnSpc>
              <a:spcBef>
                <a:spcPct val="0"/>
              </a:spcBef>
              <a:spcAft>
                <a:spcPts val="800"/>
              </a:spcAft>
              <a:buSzTx/>
              <a:buNone/>
            </a:pPr>
            <a:r>
              <a:rPr altLang="zh-CN" sz="2700" spc="200">
                <a:ln w="3175">
                  <a:noFill/>
                  <a:prstDash val="dash"/>
                </a:ln>
                <a:solidFill>
                  <a:srgbClr val="000000">
                    <a:lumMod val="75000"/>
                    <a:lumOff val="25000"/>
                  </a:srgbClr>
                </a:solidFill>
                <a:latin typeface="楷体" panose="02010609060101010101" charset="-122"/>
                <a:ea typeface="楷体" panose="02010609060101010101" charset="-122"/>
                <a:cs typeface="微软雅黑" panose="020b0503020204020204" charset="-122"/>
              </a:rPr>
              <a:t>    </a:t>
            </a:r>
            <a:r>
              <a:rPr lang="zh-CN" sz="2700" spc="200">
                <a:ln w="3175">
                  <a:noFill/>
                  <a:prstDash val="dash"/>
                </a:ln>
                <a:solidFill>
                  <a:srgbClr val="000000">
                    <a:lumMod val="75000"/>
                    <a:lumOff val="25000"/>
                  </a:srgbClr>
                </a:solidFill>
                <a:latin typeface="楷体" panose="02010609060101010101" charset="-122"/>
                <a:ea typeface="楷体" panose="02010609060101010101" charset="-122"/>
                <a:cs typeface="微软雅黑" panose="020b0503020204020204" charset="-122"/>
              </a:rPr>
              <a:t>司马迁对屈原倾注了无限的感情，他们的遭遇相似，一个受到小人的排挤，被君主疏远；一个因为被人说了几句公道话，而被捕下狱，遭受宫行。所以司马迁在《屈原列传》中包含着自己的思想与感情，而他们的结局也是相似的，屈原以其不朽的《离骚》留给后人，司马迁以《史记》而名垂青史，他们用不同的方式表达了自己的人生目标。屈原以投江自尽劝诫后人，而司马迁以自己的忍辱负重，为后世留下了宝贵的史料。</a:t>
            </a:r>
            <a:r>
              <a:rPr lang="zh-CN" sz="2700" spc="200">
                <a:ln w="3175">
                  <a:noFill/>
                  <a:prstDash val="dash"/>
                </a:ln>
                <a:solidFill>
                  <a:srgbClr val="FF0000"/>
                </a:solidFill>
                <a:latin typeface="楷体" panose="02010609060101010101" charset="-122"/>
                <a:ea typeface="楷体" panose="02010609060101010101" charset="-122"/>
                <a:cs typeface="微软雅黑" panose="020b0503020204020204" charset="-122"/>
                <a:sym typeface="+mn-ea"/>
              </a:rPr>
              <a:t>他们用自己的努力，实现了各自的目标，令人叹服，同时也给我们以启迪。人，生活在世界上，就应勇敢的去追求自己的目标，哪怕付出艰苦的努力，甚至自己的生命也是值得的。</a:t>
            </a:r>
            <a:endParaRPr lang="zh-CN" sz="2700" spc="200">
              <a:ln w="3175">
                <a:noFill/>
                <a:prstDash val="dash"/>
              </a:ln>
              <a:solidFill>
                <a:srgbClr val="FF0000"/>
              </a:solidFill>
              <a:latin typeface="楷体" panose="02010609060101010101" charset="-122"/>
              <a:ea typeface="楷体" panose="02010609060101010101" charset="-122"/>
              <a:cs typeface="微软雅黑" panose="020b0503020204020204" charset="-122"/>
              <a:sym typeface="+mn-ea"/>
            </a:endParaRPr>
          </a:p>
        </p:txBody>
      </p:sp>
      <p:sp>
        <p:nvSpPr>
          <p:cNvPr id="8" name="Title 6"/>
          <p:cNvSpPr txBox="1"/>
          <p:nvPr>
            <p:custDataLst>
              <p:tags r:id="rId4"/>
            </p:custDataLst>
          </p:nvPr>
        </p:nvSpPr>
        <p:spPr>
          <a:xfrm>
            <a:off x="635635" y="391319"/>
            <a:ext cx="1130141" cy="444818"/>
          </a:xfrm>
          <a:prstGeom prst="rect">
            <a:avLst/>
          </a:prstGeom>
          <a:noFill/>
          <a:ln w="3175">
            <a:noFill/>
            <a:prstDash val="dash"/>
          </a:ln>
        </p:spPr>
        <p:txBody>
          <a:bodyPr wrap="square" lIns="68580" tIns="34290" rIns="68580" bIns="3429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itchFamily="34" charset="0"/>
                <a:ea typeface="微软雅黑" charset="-122"/>
                <a:cs typeface="Segoe UI" panose="020b0502040204020203" pitchFamily="34" charset="0"/>
              </a:defRPr>
            </a:lvl1pPr>
          </a:lstStyle>
          <a:p>
            <a:pPr marL="0" lvl="0" indent="0" algn="l" fontAlgn="auto">
              <a:lnSpc>
                <a:spcPct val="90000"/>
              </a:lnSpc>
              <a:spcBef>
                <a:spcPct val="0"/>
              </a:spcBef>
              <a:spcAft>
                <a:spcPct val="0"/>
              </a:spcAft>
              <a:buSzTx/>
              <a:buNone/>
            </a:pPr>
            <a:r>
              <a:rPr lang="zh-CN" sz="2700" b="1" spc="200">
                <a:ln w="3175">
                  <a:noFill/>
                  <a:prstDash val="dash"/>
                </a:ln>
                <a:solidFill>
                  <a:srgbClr val="2F2AFA"/>
                </a:solidFill>
                <a:latin typeface="新宋体" panose="02010609030101010101" charset="-122"/>
                <a:ea typeface="新宋体" panose="02010609030101010101" charset="-122"/>
                <a:cs typeface="微软雅黑" panose="020b0503020204020204" charset="-122"/>
              </a:rPr>
              <a:t>屈原：</a:t>
            </a:r>
            <a:endParaRPr lang="zh-CN" sz="2700" b="1" spc="200">
              <a:ln w="3175">
                <a:noFill/>
                <a:prstDash val="dash"/>
              </a:ln>
              <a:solidFill>
                <a:srgbClr val="2F2AFA"/>
              </a:solidFill>
              <a:latin typeface="新宋体" panose="02010609030101010101" charset="-122"/>
              <a:ea typeface="新宋体" panose="02010609030101010101" charset="-122"/>
              <a:cs typeface="微软雅黑" panose="020b0503020204020204" charset="-122"/>
            </a:endParaRPr>
          </a:p>
        </p:txBody>
      </p:sp>
      <p:sp>
        <p:nvSpPr>
          <p:cNvPr id="4" name="文本框 3"/>
          <p:cNvSpPr txBox="1"/>
          <p:nvPr>
            <p:custDataLst>
              <p:tags r:id="rId5"/>
            </p:custDataLst>
          </p:nvPr>
        </p:nvSpPr>
        <p:spPr>
          <a:xfrm>
            <a:off x="1792605" y="194310"/>
            <a:ext cx="7225030" cy="838835"/>
          </a:xfrm>
          <a:prstGeom prst="rect">
            <a:avLst/>
          </a:prstGeom>
          <a:noFill/>
        </p:spPr>
        <p:txBody>
          <a:bodyPr wrap="square" rtlCol="0">
            <a:spAutoFit/>
          </a:bodyPr>
          <a:lstStyle/>
          <a:p>
            <a:pPr marL="0" lvl="0" indent="0" algn="l" fontAlgn="auto">
              <a:lnSpc>
                <a:spcPct val="90000"/>
              </a:lnSpc>
              <a:spcBef>
                <a:spcPct val="0"/>
              </a:spcBef>
              <a:spcAft>
                <a:spcPct val="0"/>
              </a:spcAft>
              <a:buSzTx/>
              <a:buNone/>
            </a:pPr>
            <a:r>
              <a:rPr lang="zh-CN" sz="2700" b="1" spc="200">
                <a:ln w="3175">
                  <a:noFill/>
                  <a:prstDash val="dash"/>
                </a:ln>
                <a:solidFill>
                  <a:srgbClr val="2F2AFA"/>
                </a:solidFill>
                <a:latin typeface="新宋体" panose="02010609030101010101" charset="-122"/>
                <a:ea typeface="新宋体" panose="02010609030101010101" charset="-122"/>
                <a:cs typeface="微软雅黑" panose="020b0503020204020204" charset="-122"/>
                <a:sym typeface="+mn-ea"/>
              </a:rPr>
              <a:t>洁身自好，志洁行廉，矢志不渝，以死明志，</a:t>
            </a:r>
            <a:endParaRPr lang="zh-CN" sz="2700" b="1" spc="200">
              <a:ln w="3175">
                <a:noFill/>
                <a:prstDash val="dash"/>
              </a:ln>
              <a:solidFill>
                <a:srgbClr val="2F2AFA"/>
              </a:solidFill>
              <a:latin typeface="新宋体" panose="02010609030101010101" charset="-122"/>
              <a:ea typeface="新宋体" panose="02010609030101010101" charset="-122"/>
              <a:cs typeface="微软雅黑" panose="020b0503020204020204" charset="-122"/>
            </a:endParaRPr>
          </a:p>
          <a:p>
            <a:pPr marL="0" lvl="0" indent="0" algn="l" fontAlgn="auto">
              <a:lnSpc>
                <a:spcPct val="90000"/>
              </a:lnSpc>
              <a:spcBef>
                <a:spcPct val="0"/>
              </a:spcBef>
              <a:spcAft>
                <a:spcPct val="0"/>
              </a:spcAft>
              <a:buSzTx/>
              <a:buNone/>
            </a:pPr>
            <a:r>
              <a:rPr lang="zh-CN" sz="2700" b="1" spc="200">
                <a:ln w="3175">
                  <a:noFill/>
                  <a:prstDash val="dash"/>
                </a:ln>
                <a:solidFill>
                  <a:srgbClr val="2F2AFA"/>
                </a:solidFill>
                <a:latin typeface="新宋体" panose="02010609030101010101" charset="-122"/>
                <a:ea typeface="新宋体" panose="02010609030101010101" charset="-122"/>
                <a:cs typeface="微软雅黑" panose="020b0503020204020204" charset="-122"/>
                <a:sym typeface="+mn-ea"/>
              </a:rPr>
              <a:t>忠诚不阿，忠君爱国，远见卓识，才华出众。</a:t>
            </a:r>
            <a:endParaRPr lang="zh-CN" altLang="en-US" sz="2700" b="1" spc="200">
              <a:ln w="3175">
                <a:noFill/>
                <a:prstDash val="dash"/>
              </a:ln>
              <a:solidFill>
                <a:srgbClr val="2F2AFA"/>
              </a:solidFill>
              <a:latin typeface="新宋体" panose="02010609030101010101" charset="-122"/>
              <a:ea typeface="新宋体" panose="02010609030101010101" charset="-122"/>
              <a:cs typeface="微软雅黑" panose="020b0503020204020204" charset="-122"/>
              <a:sym typeface="+mn-ea"/>
            </a:endParaRPr>
          </a:p>
        </p:txBody>
      </p:sp>
      <p:sp>
        <p:nvSpPr>
          <p:cNvPr id="5" name="文本框 4"/>
          <p:cNvSpPr txBox="1"/>
          <p:nvPr>
            <p:custDataLst>
              <p:tags r:id="rId6"/>
            </p:custDataLst>
          </p:nvPr>
        </p:nvSpPr>
        <p:spPr>
          <a:xfrm>
            <a:off x="0" y="701358"/>
            <a:ext cx="635794" cy="1198880"/>
          </a:xfrm>
          <a:prstGeom prst="rect">
            <a:avLst/>
          </a:prstGeom>
          <a:noFill/>
        </p:spPr>
        <p:txBody>
          <a:bodyPr wrap="square" rtlCol="0" anchor="t">
            <a:spAutoFit/>
          </a:bodyPr>
          <a:lstStyle/>
          <a:p>
            <a:r>
              <a:rPr lang="zh-CN" altLang="en-US" sz="3600" b="1" i="1">
                <a:solidFill>
                  <a:srgbClr val="7030A0"/>
                </a:solidFill>
                <a:latin typeface="黑体" panose="02010609060101010101" pitchFamily="2" charset="-122"/>
                <a:ea typeface="黑体" panose="02010609060101010101" pitchFamily="2" charset="-122"/>
              </a:rPr>
              <a:t>总结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2" presetClass="entr" presetSubtype="4" fill="hold" grpId="2"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1"/>
      <p:bldP spid="7" grpId="2"/>
    </p:bldLst>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5842" name="Rectangle 2"/>
          <p:cNvSpPr>
            <a:spLocks noGrp="1"/>
          </p:cNvSpPr>
          <p:nvPr>
            <p:ph type="title"/>
            <p:custDataLst>
              <p:tags r:id="rId3"/>
            </p:custDataLst>
          </p:nvPr>
        </p:nvSpPr>
        <p:spPr>
          <a:xfrm>
            <a:off x="301625" y="-77470"/>
            <a:ext cx="8540750" cy="1143000"/>
          </a:xfrm>
        </p:spPr>
        <p:txBody>
          <a:bodyPr vert="horz" wrap="square" lIns="91440" tIns="45720" rIns="91440" bIns="45720" anchor="ctr"/>
          <a:lstStyle/>
          <a:p>
            <a:pPr eaLnBrk="1" hangingPunct="1"/>
            <a:r>
              <a:rPr lang="zh-CN" altLang="en-US" b="1"/>
              <a:t>作文素材运用</a:t>
            </a:r>
          </a:p>
        </p:txBody>
      </p:sp>
      <p:sp>
        <p:nvSpPr>
          <p:cNvPr id="35843" name="Rectangle 3"/>
          <p:cNvSpPr>
            <a:spLocks noGrp="1"/>
          </p:cNvSpPr>
          <p:nvPr>
            <p:ph idx="1"/>
            <p:custDataLst>
              <p:tags r:id="rId4"/>
            </p:custDataLst>
          </p:nvPr>
        </p:nvSpPr>
        <p:spPr>
          <a:xfrm>
            <a:off x="107950" y="1271588"/>
            <a:ext cx="9001125" cy="5461000"/>
          </a:xfrm>
        </p:spPr>
        <p:txBody>
          <a:bodyPr vert="horz" wrap="square" lIns="91440" tIns="45720" rIns="91440" bIns="45720" anchor="t"/>
          <a:lstStyle/>
          <a:p>
            <a:pPr eaLnBrk="1" hangingPunct="1"/>
            <a:r>
              <a:rPr lang="zh-CN" altLang="en-US" sz="3200" b="1">
                <a:solidFill>
                  <a:srgbClr val="0000FF"/>
                </a:solidFill>
              </a:rPr>
              <a:t>披发行吟、形容枯槁的三闾大夫一声悲叹“举世混浊而我独清，众人皆醉而我独醒”后便投身汩罗。那“鸾鸟凤凰，日以运兮”的无奈，“燕雀乌鹊，巢堂坛兮”的愤懑，令他只有选择以死亡来树立良知的威严与人性的雍容气度。      </a:t>
            </a:r>
            <a:r>
              <a:rPr lang="zh-CN" altLang="en-US"/>
              <a:t>  </a:t>
            </a:r>
            <a:r>
              <a:rPr lang="zh-CN" altLang="zh-CN"/>
              <a:t>——</a:t>
            </a:r>
            <a:r>
              <a:rPr lang="zh-CN" altLang="en-US"/>
              <a:t>２００２年湖南省高考满分作文</a:t>
            </a:r>
            <a:r>
              <a:rPr lang="zh-CN" altLang="zh-CN"/>
              <a:t>《</a:t>
            </a:r>
            <a:r>
              <a:rPr lang="zh-CN" altLang="en-US"/>
              <a:t>无愧于天，无愧于心</a:t>
            </a:r>
            <a:r>
              <a:rPr lang="zh-CN" altLang="zh-CN"/>
              <a:t>》</a:t>
            </a:r>
          </a:p>
        </p:txBody>
      </p:sp>
    </p:spTree>
  </p:cSld>
  <p:clrMapOvr>
    <a:masterClrMapping/>
  </p:clrMapOvr>
  <p:transition spd="med">
    <p:split/>
  </p:transition>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866" name="Rectangle 2"/>
          <p:cNvSpPr>
            <a:spLocks noGrp="1"/>
          </p:cNvSpPr>
          <p:nvPr>
            <p:ph idx="1"/>
            <p:custDataLst>
              <p:tags r:id="rId3"/>
            </p:custDataLst>
          </p:nvPr>
        </p:nvSpPr>
        <p:spPr>
          <a:xfrm>
            <a:off x="36513" y="406400"/>
            <a:ext cx="8928100" cy="6410325"/>
          </a:xfrm>
        </p:spPr>
        <p:txBody>
          <a:bodyPr vert="horz" wrap="square" lIns="91440" tIns="45720" rIns="91440" bIns="45720" anchor="t"/>
          <a:lstStyle/>
          <a:p>
            <a:pPr eaLnBrk="1" hangingPunct="1"/>
            <a:r>
              <a:rPr lang="zh-CN" altLang="en-US"/>
              <a:t>    </a:t>
            </a:r>
            <a:r>
              <a:rPr lang="zh-CN" altLang="en-US" sz="3200" b="1">
                <a:solidFill>
                  <a:srgbClr val="0000FF"/>
                </a:solidFill>
              </a:rPr>
              <a:t>在众人皆醉的麻木空气中，你选择了清醒；在众人皆浊的恶浊世道上，你选择了清白；褪去了华服，你选择了荷叶制成的衣裳；逐出了京城，你选择了汩罗河的波涛。于是你用生命代价作出了自己心灵的选择，而且从未有过悔意。你披散的长发和放声的狂吟，就已经全无遮掩地宣泄出你的任性和倔强。你不管别人诧异的眼光，你只一心一意地构筑那个神秘的美丽幻境。其实你很天真，惟其如此，你做出的选择，才是最接近生命本质的。</a:t>
            </a:r>
          </a:p>
          <a:p>
            <a:pPr eaLnBrk="1" hangingPunct="1"/>
            <a:r>
              <a:rPr lang="zh-CN" altLang="en-US" sz="3200" b="1">
                <a:solidFill>
                  <a:srgbClr val="0000FF"/>
                </a:solidFill>
              </a:rPr>
              <a:t>     </a:t>
            </a:r>
            <a:r>
              <a:rPr lang="zh-CN" altLang="en-US"/>
              <a:t>——２００２年广东省高考满分作文《面对选择》</a:t>
            </a:r>
          </a:p>
        </p:txBody>
      </p:sp>
    </p:spTree>
  </p:cSld>
  <p:clrMapOvr>
    <a:masterClrMapping/>
  </p:clrMapOvr>
  <p:transition spd="med">
    <p:split/>
  </p:transition>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7890" name="Rectangle 2"/>
          <p:cNvSpPr>
            <a:spLocks noGrp="1"/>
          </p:cNvSpPr>
          <p:nvPr>
            <p:ph idx="1"/>
            <p:custDataLst>
              <p:tags r:id="rId3"/>
            </p:custDataLst>
          </p:nvPr>
        </p:nvSpPr>
        <p:spPr>
          <a:xfrm>
            <a:off x="36513" y="336550"/>
            <a:ext cx="8928100" cy="6191250"/>
          </a:xfrm>
        </p:spPr>
        <p:txBody>
          <a:bodyPr vert="horz" wrap="square" lIns="91440" tIns="45720" rIns="91440" bIns="45720" anchor="t"/>
          <a:lstStyle/>
          <a:p>
            <a:pPr eaLnBrk="1" hangingPunct="1"/>
            <a:r>
              <a:rPr lang="zh-CN" altLang="en-US" sz="3600" b="1">
                <a:solidFill>
                  <a:srgbClr val="0000FF"/>
                </a:solidFill>
              </a:rPr>
              <a:t>于是你用生命代价作出了自己心灵的选择，而且从未有过悔意。你披发行吟、形容枯槁，一声悲叹“举世混浊而我独清，众人皆醉而我独醒”，就已经全无遮掩地宣泄出你的任性和倔强。那“鸾鸟凤凰，日以运兮”的无奈，“燕雀乌鹊，巢堂坛兮”的愤懑，令你只有选择以死亡来树立良知的威严与人性的雍容气度。你不管别人诧异的眼光，你只一心一意地构筑那个神秘的美丽幻境。可用于</a:t>
            </a:r>
            <a:r>
              <a:rPr lang="zh-CN" altLang="en-US" sz="3600" b="1">
                <a:solidFill>
                  <a:srgbClr val="FF3300"/>
                </a:solidFill>
              </a:rPr>
              <a:t>“选择”、“尊严”、“不随污浊”</a:t>
            </a:r>
            <a:r>
              <a:rPr lang="zh-CN" altLang="en-US" sz="3600" b="1">
                <a:solidFill>
                  <a:srgbClr val="0000FF"/>
                </a:solidFill>
              </a:rPr>
              <a:t>等话题</a:t>
            </a:r>
          </a:p>
        </p:txBody>
      </p:sp>
    </p:spTree>
  </p:cSld>
  <p:clrMapOvr>
    <a:masterClrMapping/>
  </p:clrMapOvr>
  <p:transition spd="med">
    <p:split/>
  </p:transition>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9938" name="文本框 61441"/>
          <p:cNvSpPr txBox="1"/>
          <p:nvPr>
            <p:custDataLst>
              <p:tags r:id="rId3"/>
            </p:custDataLst>
          </p:nvPr>
        </p:nvSpPr>
        <p:spPr>
          <a:xfrm>
            <a:off x="0" y="571500"/>
            <a:ext cx="8839200" cy="4246563"/>
          </a:xfrm>
          <a:prstGeom prst="rect">
            <a:avLst/>
          </a:prstGeom>
          <a:noFill/>
          <a:ln w="9525">
            <a:noFill/>
          </a:ln>
        </p:spPr>
        <p:txBody>
          <a:bodyPr>
            <a:spAutoFit/>
          </a:bodyPr>
          <a:lstStyle/>
          <a:p>
            <a:pPr>
              <a:spcBef>
                <a:spcPct val="50000"/>
              </a:spcBef>
            </a:pPr>
            <a:r>
              <a:rPr lang="zh-CN" altLang="en-US" sz="5400" b="1">
                <a:solidFill>
                  <a:srgbClr val="E81D08"/>
                </a:solidFill>
                <a:latin typeface="华文新魏" panose="02010800040101010101" pitchFamily="2" charset="-122"/>
                <a:ea typeface="华文新魏" panose="02010800040101010101" pitchFamily="2" charset="-122"/>
              </a:rPr>
              <a:t>赠言</a:t>
            </a:r>
          </a:p>
          <a:p>
            <a:r>
              <a:rPr lang="en-US" altLang="zh-CN" sz="3600" b="1">
                <a:latin typeface="Tahoma" pitchFamily="34" charset="0"/>
              </a:rPr>
              <a:t> </a:t>
            </a:r>
            <a:r>
              <a:rPr lang="zh-CN" altLang="zh-CN" sz="3600" b="1">
                <a:latin typeface="Tahoma" pitchFamily="34" charset="0"/>
              </a:rPr>
              <a:t>①</a:t>
            </a:r>
            <a:r>
              <a:rPr lang="zh-CN" altLang="en-US" sz="3600" b="1">
                <a:latin typeface="Tahoma" pitchFamily="34" charset="0"/>
              </a:rPr>
              <a:t>一个人即使身处逆境，也要为崇高远大的理想而奋斗，决不能动摇和悔改。 </a:t>
            </a:r>
          </a:p>
          <a:p>
            <a:r>
              <a:rPr lang="zh-CN" altLang="zh-CN" sz="3600" b="1">
                <a:latin typeface="Tahoma" pitchFamily="34" charset="0"/>
              </a:rPr>
              <a:t> ②</a:t>
            </a:r>
            <a:r>
              <a:rPr lang="zh-CN" altLang="en-US" sz="3600" b="1">
                <a:latin typeface="Tahoma" pitchFamily="34" charset="0"/>
              </a:rPr>
              <a:t>人生的道路是曲折而漫长的，但为了追求真理，应不屈不挠，勇往直前。 </a:t>
            </a:r>
          </a:p>
          <a:p>
            <a:r>
              <a:rPr lang="zh-CN" altLang="zh-CN" sz="3600" b="1">
                <a:latin typeface="Tahoma" pitchFamily="34" charset="0"/>
              </a:rPr>
              <a:t> ③</a:t>
            </a:r>
            <a:r>
              <a:rPr lang="zh-CN" altLang="en-US" sz="3600" b="1">
                <a:latin typeface="Tahoma" pitchFamily="34" charset="0"/>
              </a:rPr>
              <a:t>在污浊的环境中，应保持自己的高洁品质。要热爱祖国。 </a:t>
            </a: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8914" name="Rectangle 2"/>
          <p:cNvSpPr>
            <a:spLocks noGrp="1"/>
          </p:cNvSpPr>
          <p:nvPr>
            <p:ph idx="1"/>
            <p:custDataLst>
              <p:tags r:id="rId3"/>
            </p:custDataLst>
          </p:nvPr>
        </p:nvSpPr>
        <p:spPr>
          <a:xfrm>
            <a:off x="180975" y="261938"/>
            <a:ext cx="8963025" cy="6624637"/>
          </a:xfrm>
        </p:spPr>
        <p:txBody>
          <a:bodyPr vert="horz" wrap="square" lIns="91440" tIns="45720" rIns="91440" bIns="45720" anchor="t"/>
          <a:lstStyle/>
          <a:p>
            <a:pPr eaLnBrk="1" hangingPunct="1"/>
            <a:r>
              <a:rPr lang="zh-CN" altLang="en-US" sz="3200" b="1"/>
              <a:t>您被贬，但您的诗作</a:t>
            </a:r>
            <a:r>
              <a:rPr lang="zh-CN" altLang="zh-CN" sz="3200" b="1"/>
              <a:t>《</a:t>
            </a:r>
            <a:r>
              <a:rPr lang="zh-CN" altLang="en-US" sz="3200" b="1"/>
              <a:t>离骚</a:t>
            </a:r>
            <a:r>
              <a:rPr lang="zh-CN" altLang="zh-CN" sz="3200" b="1"/>
              <a:t>》</a:t>
            </a:r>
            <a:r>
              <a:rPr lang="zh-CN" altLang="en-US" sz="3200" b="1"/>
              <a:t>却流芳千古，激励着一代又一代的人；您被眨，但您的心一直牵挂着国家社稷、黎民百姓，惦念着国家的存亡。</a:t>
            </a:r>
          </a:p>
          <a:p>
            <a:pPr eaLnBrk="1" hangingPunct="1"/>
            <a:r>
              <a:rPr lang="zh-CN" altLang="en-US" sz="3200" b="1"/>
              <a:t>　　您在政治上没有实现价值，但在文学上，您留下一座高峰，浸透了人格魅力的文学高峰。</a:t>
            </a:r>
          </a:p>
          <a:p>
            <a:pPr eaLnBrk="1" hangingPunct="1"/>
            <a:r>
              <a:rPr lang="zh-CN" altLang="en-US" sz="3200" b="1"/>
              <a:t>　　您的诗作是文学上的珠穆朗玛峰，您的精神是文学史上的万里长河。时间飞快地流逝，却带不走您留下的</a:t>
            </a:r>
            <a:r>
              <a:rPr lang="zh-CN" altLang="zh-CN" sz="3200" b="1"/>
              <a:t>《</a:t>
            </a:r>
            <a:r>
              <a:rPr lang="zh-CN" altLang="en-US" sz="3200" b="1"/>
              <a:t>离骚</a:t>
            </a:r>
            <a:r>
              <a:rPr lang="zh-CN" altLang="zh-CN" sz="3200" b="1"/>
              <a:t>》</a:t>
            </a:r>
            <a:r>
              <a:rPr lang="zh-CN" altLang="en-US" sz="3200" b="1"/>
              <a:t>，它绵亘千古而不衰，历经百代而不败，滋润了一代又一代后人。</a:t>
            </a:r>
          </a:p>
          <a:p>
            <a:pPr eaLnBrk="1" hangingPunct="1"/>
            <a:r>
              <a:rPr lang="zh-CN" altLang="en-US" sz="3200" b="1"/>
              <a:t>　　您，在政治的位置上，没有实现价值；在文学的位置上，您价值巨大，千古流芳。</a:t>
            </a:r>
          </a:p>
        </p:txBody>
      </p:sp>
    </p:spTree>
  </p:cSld>
  <p:clrMapOvr>
    <a:masterClrMapping/>
  </p:clrMapOvr>
  <p:transition spd="med">
    <p:split/>
  </p:transition>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098" name="Rectangle 2"/>
          <p:cNvSpPr>
            <a:spLocks noGrp="1"/>
          </p:cNvSpPr>
          <p:nvPr>
            <p:ph type="title"/>
            <p:custDataLst>
              <p:tags r:id="rId3"/>
            </p:custDataLst>
          </p:nvPr>
        </p:nvSpPr>
        <p:spPr>
          <a:xfrm>
            <a:off x="1763713" y="1125538"/>
            <a:ext cx="2962275" cy="884237"/>
          </a:xfrm>
        </p:spPr>
        <p:txBody>
          <a:bodyPr vert="horz" wrap="square" lIns="91440" tIns="45720" rIns="91440" bIns="45720" anchor="ctr"/>
          <a:lstStyle/>
          <a:p>
            <a:r>
              <a:rPr lang="zh-CN" altLang="en-US"/>
              <a:t>  屈原</a:t>
            </a:r>
          </a:p>
        </p:txBody>
      </p:sp>
      <p:sp>
        <p:nvSpPr>
          <p:cNvPr id="4099" name="Rectangle 3"/>
          <p:cNvSpPr>
            <a:spLocks noGrp="1"/>
          </p:cNvSpPr>
          <p:nvPr>
            <p:ph type="body" sz="half" idx="1"/>
            <p:custDataLst>
              <p:tags r:id="rId4"/>
            </p:custDataLst>
          </p:nvPr>
        </p:nvSpPr>
        <p:spPr>
          <a:xfrm>
            <a:off x="0" y="2636838"/>
            <a:ext cx="9036050" cy="2905125"/>
          </a:xfrm>
        </p:spPr>
        <p:txBody>
          <a:bodyPr vert="horz" wrap="square" lIns="91440" tIns="45720" rIns="91440" bIns="45720" anchor="t"/>
          <a:lstStyle/>
          <a:p>
            <a:pPr>
              <a:buClr>
                <a:schemeClr val="accent1"/>
              </a:buClr>
              <a:buSzPct val="68000"/>
              <a:buFontTx/>
              <a:buNone/>
            </a:pPr>
            <a:r>
              <a:rPr lang="zh-CN" altLang="en-US" sz="3600" b="1">
                <a:ea typeface="楷体_GB2312" pitchFamily="1" charset="-122"/>
              </a:rPr>
              <a:t>  </a:t>
            </a:r>
            <a:r>
              <a:rPr lang="zh-CN" altLang="en-US" sz="3200" b="1">
                <a:ea typeface="楷体_GB2312" pitchFamily="1" charset="-122"/>
              </a:rPr>
              <a:t>世人皆醉，惟你独醒。尘世昏暗，万马齐喑，而君秉持高洁，疏离邪恶，壮志可与日月争光。你踽踽独行，悲切吟唱，满腔热血都在《离骚》中绽放。于是，孤独成为一种伟大的情感</a:t>
            </a:r>
            <a:r>
              <a:rPr lang="en-US" altLang="zh-CN" sz="3200" b="1">
                <a:ea typeface="楷体_GB2312" pitchFamily="1" charset="-122"/>
              </a:rPr>
              <a:t>,</a:t>
            </a:r>
            <a:r>
              <a:rPr lang="zh-CN" altLang="en-US" sz="3200" b="1">
                <a:ea typeface="楷体_GB2312" pitchFamily="1" charset="-122"/>
              </a:rPr>
              <a:t>死亡成为一种惟美的跨越。自你归去，汨罗江畔的墨香和正气升腾了千年。</a:t>
            </a:r>
          </a:p>
        </p:txBody>
      </p:sp>
      <p:pic>
        <p:nvPicPr>
          <p:cNvPr id="4100" name="Picture 4" descr="u=3837588792,482332831&amp;fm=0&amp;gp=0"/>
          <p:cNvPicPr>
            <a:picLocks noChangeAspect="1"/>
          </p:cNvPicPr>
          <p:nvPr>
            <p:custDataLst>
              <p:tags r:id="rId6"/>
            </p:custDataLst>
          </p:nvPr>
        </p:nvPicPr>
        <p:blipFill>
          <a:blip r:embed="rId5"/>
          <a:stretch>
            <a:fillRect/>
          </a:stretch>
        </p:blipFill>
        <p:spPr>
          <a:xfrm>
            <a:off x="6210300" y="504825"/>
            <a:ext cx="2512695" cy="1722755"/>
          </a:xfrm>
          <a:prstGeom prst="rect">
            <a:avLst/>
          </a:prstGeom>
          <a:noFill/>
          <a:ln w="9525">
            <a:noFill/>
          </a:ln>
        </p:spPr>
      </p:pic>
    </p:spTree>
  </p:cSld>
  <p:clrMapOvr>
    <a:masterClrMapping/>
  </p:clrMapOvr>
  <p:transition spd="med">
    <p:split/>
  </p:transition>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3313" name="Rectangle 2"/>
          <p:cNvSpPr>
            <a:spLocks noGrp="1"/>
          </p:cNvSpPr>
          <p:nvPr>
            <p:ph type="title"/>
            <p:custDataLst>
              <p:tags r:id="rId3"/>
            </p:custDataLst>
          </p:nvPr>
        </p:nvSpPr>
        <p:spPr>
          <a:xfrm>
            <a:off x="457200" y="274638"/>
            <a:ext cx="8229600" cy="1143000"/>
          </a:xfrm>
        </p:spPr>
        <p:txBody>
          <a:bodyPr vert="horz" wrap="square" lIns="91440" tIns="45720" rIns="91440" bIns="45720" anchor="ctr"/>
          <a:lstStyle/>
          <a:p>
            <a:endParaRPr lang="zh-CN" altLang="zh-CN"/>
          </a:p>
        </p:txBody>
      </p:sp>
      <p:sp>
        <p:nvSpPr>
          <p:cNvPr id="13314" name="Rectangle 3"/>
          <p:cNvSpPr>
            <a:spLocks noGrp="1"/>
          </p:cNvSpPr>
          <p:nvPr>
            <p:ph idx="1"/>
            <p:custDataLst>
              <p:tags r:id="rId4"/>
            </p:custDataLst>
          </p:nvPr>
        </p:nvSpPr>
        <p:spPr>
          <a:xfrm>
            <a:off x="457200" y="1600200"/>
            <a:ext cx="8229600" cy="4526280"/>
          </a:xfrm>
        </p:spPr>
        <p:txBody>
          <a:bodyPr vert="horz" wrap="square" lIns="91440" tIns="45720" rIns="91440" bIns="45720" anchor="t"/>
          <a:lstStyle/>
          <a:p>
            <a:pPr>
              <a:lnSpc>
                <a:spcPct val="90000"/>
              </a:lnSpc>
            </a:pPr>
            <a:r>
              <a:rPr lang="zh-CN" altLang="en-US" b="1">
                <a:solidFill>
                  <a:schemeClr val="tx1"/>
                </a:solidFill>
                <a:ea typeface="黑体" panose="02010609060101010101" pitchFamily="2" charset="-122"/>
              </a:rPr>
              <a:t>他不顾世俗的眼睛，跋山涉水，历经十余年，独身一人遍访各地，最终演绎大作《史记》，若世俗是黑夜，那他就是黑夜中的萤火虫，虽然渺小，却给黑夜带来光明，他超越了世俗的羁绊，释放了自己的神圣。</a:t>
            </a:r>
          </a:p>
        </p:txBody>
      </p:sp>
    </p:spTree>
  </p:cSld>
  <p:clrMapOvr>
    <a:masterClrMapping/>
  </p:clrMapOvr>
  <p:transition spd="med">
    <p:split/>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6386" name="Rectangle 2"/>
          <p:cNvSpPr>
            <a:spLocks noGrp="1"/>
          </p:cNvSpPr>
          <p:nvPr>
            <p:ph idx="1"/>
            <p:custDataLst>
              <p:tags r:id="rId3"/>
            </p:custDataLst>
          </p:nvPr>
        </p:nvSpPr>
        <p:spPr>
          <a:xfrm>
            <a:off x="457200" y="188913"/>
            <a:ext cx="8229600" cy="5818187"/>
          </a:xfrm>
        </p:spPr>
        <p:txBody>
          <a:bodyPr vert="horz" wrap="square" lIns="91440" tIns="45720" rIns="91440" bIns="45720" anchor="t"/>
          <a:lstStyle/>
          <a:p>
            <a:pPr eaLnBrk="1" hangingPunct="1"/>
            <a:endParaRPr lang="zh-CN" altLang="en-US" sz="4400" b="1">
              <a:solidFill>
                <a:srgbClr val="FF3300"/>
              </a:solidFill>
            </a:endParaRPr>
          </a:p>
          <a:p>
            <a:pPr eaLnBrk="1" hangingPunct="1">
              <a:buNone/>
            </a:pPr>
            <a:r>
              <a:rPr lang="zh-CN" altLang="en-US" sz="4400" b="1"/>
              <a:t>梁启超，</a:t>
            </a:r>
            <a:r>
              <a:rPr lang="zh-CN" altLang="en-US" sz="4400" b="1">
                <a:solidFill>
                  <a:srgbClr val="FF3300"/>
                </a:solidFill>
              </a:rPr>
              <a:t>如果生在中国，不读楚辞，不理解楚辞，枉为中国人。</a:t>
            </a:r>
          </a:p>
          <a:p>
            <a:pPr eaLnBrk="1" hangingPunct="1">
              <a:buNone/>
            </a:pPr>
            <a:r>
              <a:rPr lang="zh-CN" altLang="en-US" sz="4400" b="1">
                <a:solidFill>
                  <a:srgbClr val="FF3300"/>
                </a:solidFill>
              </a:rPr>
              <a:t>鲁迅曾赞《离骚》为“</a:t>
            </a:r>
            <a:r>
              <a:rPr lang="zh-CN" altLang="en-US" sz="4400" b="1">
                <a:solidFill>
                  <a:srgbClr val="0000FF"/>
                </a:solidFill>
              </a:rPr>
              <a:t>逸响伟辞，卓绝一世”</a:t>
            </a:r>
          </a:p>
          <a:p>
            <a:pPr eaLnBrk="1" hangingPunct="1">
              <a:buNone/>
            </a:pPr>
            <a:r>
              <a:rPr lang="zh-CN" altLang="en-US" sz="4400" b="1">
                <a:solidFill>
                  <a:srgbClr val="FF3300"/>
                </a:solidFill>
              </a:rPr>
              <a:t>称《史记》为“</a:t>
            </a:r>
            <a:r>
              <a:rPr lang="zh-CN" altLang="en-US" sz="4400" b="1">
                <a:solidFill>
                  <a:srgbClr val="0000FF"/>
                </a:solidFill>
              </a:rPr>
              <a:t>史家之绝唱，无韵之《离骚》”。</a:t>
            </a:r>
            <a:r>
              <a:rPr lang="zh-CN" altLang="en-US" sz="4400" b="1">
                <a:solidFill>
                  <a:srgbClr val="FF3300"/>
                </a:solidFill>
              </a:rPr>
              <a:t> </a:t>
            </a:r>
          </a:p>
          <a:p>
            <a:pPr eaLnBrk="1" hangingPunct="1"/>
            <a:endParaRPr lang="zh-CN" altLang="en-US" sz="4400" b="1">
              <a:solidFill>
                <a:srgbClr val="FF3300"/>
              </a:solidFill>
            </a:endParaRPr>
          </a:p>
          <a:p>
            <a:pPr eaLnBrk="1" hangingPunct="1"/>
            <a:endParaRPr lang="zh-CN" altLang="en-US" sz="4400" b="1">
              <a:solidFill>
                <a:srgbClr val="FF3300"/>
              </a:solidFill>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6">
                                            <p:txEl>
                                              <p:pRg st="1" end="1"/>
                                            </p:txEl>
                                          </p:spTgt>
                                        </p:tgtEl>
                                        <p:attrNameLst>
                                          <p:attrName>style.visibility</p:attrName>
                                        </p:attrNameLst>
                                      </p:cBhvr>
                                      <p:to>
                                        <p:strVal val="visible"/>
                                      </p:to>
                                    </p:set>
                                    <p:anim calcmode="lin" valueType="num">
                                      <p:cBhvr additive="base">
                                        <p:cTn id="7" dur="500" fill="hold"/>
                                        <p:tgtEl>
                                          <p:spTgt spid="1638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 presetClass="entr" presetSubtype="16" fill="hold" nodeType="clickEffect">
                                  <p:stCondLst>
                                    <p:cond delay="0"/>
                                  </p:stCondLst>
                                  <p:childTnLst>
                                    <p:set>
                                      <p:cBhvr>
                                        <p:cTn id="13" dur="1" fill="hold">
                                          <p:stCondLst>
                                            <p:cond delay="0"/>
                                          </p:stCondLst>
                                        </p:cTn>
                                        <p:tgtEl>
                                          <p:spTgt spid="16386">
                                            <p:txEl>
                                              <p:pRg st="2" end="2"/>
                                            </p:txEl>
                                          </p:spTgt>
                                        </p:tgtEl>
                                        <p:attrNameLst>
                                          <p:attrName>style.visibility</p:attrName>
                                        </p:attrNameLst>
                                      </p:cBhvr>
                                      <p:to>
                                        <p:strVal val="visible"/>
                                      </p:to>
                                    </p:set>
                                    <p:animEffect transition="in" filter="box(in)">
                                      <p:cBhvr>
                                        <p:cTn id="14" dur="500"/>
                                        <p:tgtEl>
                                          <p:spTgt spid="16386">
                                            <p:txEl>
                                              <p:pRg st="2" end="2"/>
                                            </p:txEl>
                                          </p:spTgt>
                                        </p:tgtEl>
                                      </p:cBhvr>
                                    </p:animEffect>
                                  </p:childTnLst>
                                </p:cTn>
                              </p:par>
                              <p:par>
                                <p:cTn id="15" presetID="4" presetClass="entr" presetSubtype="16" fill="hold" nodeType="withEffect">
                                  <p:stCondLst>
                                    <p:cond delay="0"/>
                                  </p:stCondLst>
                                  <p:childTnLst>
                                    <p:set>
                                      <p:cBhvr>
                                        <p:cTn id="16" dur="1" fill="hold">
                                          <p:stCondLst>
                                            <p:cond delay="0"/>
                                          </p:stCondLst>
                                        </p:cTn>
                                        <p:tgtEl>
                                          <p:spTgt spid="16386">
                                            <p:txEl>
                                              <p:pRg st="3" end="3"/>
                                            </p:txEl>
                                          </p:spTgt>
                                        </p:tgtEl>
                                        <p:attrNameLst>
                                          <p:attrName>style.visibility</p:attrName>
                                        </p:attrNameLst>
                                      </p:cBhvr>
                                      <p:to>
                                        <p:strVal val="visible"/>
                                      </p:to>
                                    </p:set>
                                    <p:animEffect transition="in" filter="box(in)">
                                      <p:cBhvr>
                                        <p:cTn id="17" dur="500"/>
                                        <p:tgtEl>
                                          <p:spTgt spid="1638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5362" name="Rectangle 2"/>
          <p:cNvSpPr>
            <a:spLocks noGrp="1"/>
          </p:cNvSpPr>
          <p:nvPr>
            <p:ph idx="1"/>
            <p:custDataLst>
              <p:tags r:id="rId3"/>
            </p:custDataLst>
          </p:nvPr>
        </p:nvSpPr>
        <p:spPr>
          <a:xfrm>
            <a:off x="107950" y="333375"/>
            <a:ext cx="8878888" cy="6326188"/>
          </a:xfrm>
        </p:spPr>
        <p:txBody>
          <a:bodyPr vert="horz" wrap="square" lIns="91440" tIns="45720" rIns="91440" bIns="45720" anchor="t"/>
          <a:lstStyle/>
          <a:p>
            <a:pPr eaLnBrk="1" hangingPunct="1">
              <a:buNone/>
            </a:pPr>
            <a:endParaRPr lang="zh-CN" altLang="en-US"/>
          </a:p>
          <a:p>
            <a:pPr eaLnBrk="1" hangingPunct="1"/>
            <a:endParaRPr lang="zh-CN" altLang="en-US" sz="3600" b="1">
              <a:solidFill>
                <a:srgbClr val="FF3300"/>
              </a:solidFill>
            </a:endParaRPr>
          </a:p>
          <a:p>
            <a:pPr eaLnBrk="1" hangingPunct="1"/>
            <a:endParaRPr lang="zh-CN" altLang="en-US" sz="3600" b="1">
              <a:solidFill>
                <a:srgbClr val="FF3300"/>
              </a:solidFill>
            </a:endParaRPr>
          </a:p>
          <a:p>
            <a:pPr eaLnBrk="1" hangingPunct="1">
              <a:buNone/>
            </a:pPr>
            <a:r>
              <a:rPr lang="zh-CN" altLang="en-US" sz="3600" b="1">
                <a:solidFill>
                  <a:srgbClr val="FF3300"/>
                </a:solidFill>
              </a:rPr>
              <a:t>哀怨托离骚，生而独开诗赋立。　　</a:t>
            </a:r>
          </a:p>
          <a:p>
            <a:pPr eaLnBrk="1" hangingPunct="1">
              <a:buNone/>
            </a:pPr>
            <a:r>
              <a:rPr lang="zh-CN" altLang="en-US" sz="3600" b="1">
                <a:solidFill>
                  <a:srgbClr val="FF3300"/>
                </a:solidFill>
              </a:rPr>
              <a:t>孤忠报楚国，余风波及汉湘人。</a:t>
            </a:r>
          </a:p>
          <a:p>
            <a:pPr eaLnBrk="1" hangingPunct="1"/>
            <a:endParaRPr lang="zh-CN" altLang="en-US" sz="2800" b="1">
              <a:solidFill>
                <a:srgbClr val="FF0066"/>
              </a:solidFill>
              <a:latin typeface="Arial" pitchFamily="34" charset="0"/>
              <a:ea typeface="华文隶书" pitchFamily="2" charset="-122"/>
            </a:endParaRPr>
          </a:p>
          <a:p>
            <a:pPr eaLnBrk="1" hangingPunct="1">
              <a:buNone/>
            </a:pPr>
            <a:r>
              <a:rPr lang="zh-CN" altLang="en-US" sz="2800" b="1">
                <a:solidFill>
                  <a:srgbClr val="FF0066"/>
                </a:solidFill>
                <a:latin typeface="Arial" pitchFamily="34" charset="0"/>
                <a:ea typeface="华文隶书" pitchFamily="2" charset="-122"/>
              </a:rPr>
              <a:t> </a:t>
            </a:r>
            <a:r>
              <a:rPr lang="zh-CN" altLang="en-US" sz="3600" b="1">
                <a:solidFill>
                  <a:srgbClr val="FF0066"/>
                </a:solidFill>
                <a:latin typeface="Arial" pitchFamily="34" charset="0"/>
                <a:ea typeface="华文隶书" pitchFamily="2" charset="-122"/>
              </a:rPr>
              <a:t> 君不圣相空贤苦求美政感天地</a:t>
            </a:r>
          </a:p>
          <a:p>
            <a:pPr eaLnBrk="1" hangingPunct="1">
              <a:buNone/>
            </a:pPr>
            <a:r>
              <a:rPr lang="zh-CN" altLang="en-US" sz="3600" b="1">
                <a:solidFill>
                  <a:srgbClr val="FF0066"/>
                </a:solidFill>
                <a:latin typeface="Arial" pitchFamily="34" charset="0"/>
                <a:ea typeface="华文隶书" pitchFamily="2" charset="-122"/>
              </a:rPr>
              <a:t>  信见疑忠被谤高扬蛾眉观四荒</a:t>
            </a:r>
          </a:p>
          <a:p>
            <a:pPr eaLnBrk="1" hangingPunct="1"/>
            <a:endParaRPr lang="zh-CN" altLang="en-US" sz="3600" b="1">
              <a:solidFill>
                <a:srgbClr val="FF0066"/>
              </a:solidFill>
              <a:latin typeface="Arial" pitchFamily="34" charset="0"/>
              <a:ea typeface="华文隶书" pitchFamily="2"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5362">
                                            <p:txEl>
                                              <p:pRg st="3" end="3"/>
                                            </p:txEl>
                                          </p:spTgt>
                                        </p:tgtEl>
                                        <p:attrNameLst>
                                          <p:attrName>style.visibility</p:attrName>
                                        </p:attrNameLst>
                                      </p:cBhvr>
                                      <p:to>
                                        <p:strVal val="visible"/>
                                      </p:to>
                                    </p:set>
                                    <p:anim calcmode="lin" valueType="num">
                                      <p:cBhvr>
                                        <p:cTn id="7" dur="1000" fill="hold"/>
                                        <p:tgtEl>
                                          <p:spTgt spid="15362">
                                            <p:txEl>
                                              <p:pRg st="3" end="3"/>
                                            </p:txEl>
                                          </p:spTgt>
                                        </p:tgtEl>
                                        <p:attrNameLst>
                                          <p:attrName>ppt_w</p:attrName>
                                        </p:attrNameLst>
                                      </p:cBhvr>
                                      <p:tavLst>
                                        <p:tav tm="0">
                                          <p:val>
                                            <p:fltVal val="0"/>
                                          </p:val>
                                        </p:tav>
                                        <p:tav tm="100000">
                                          <p:val>
                                            <p:strVal val="#ppt_w"/>
                                          </p:val>
                                        </p:tav>
                                      </p:tavLst>
                                    </p:anim>
                                    <p:anim calcmode="lin" valueType="num">
                                      <p:cBhvr>
                                        <p:cTn id="8" dur="1000" fill="hold"/>
                                        <p:tgtEl>
                                          <p:spTgt spid="15362">
                                            <p:txEl>
                                              <p:pRg st="3" end="3"/>
                                            </p:txEl>
                                          </p:spTgt>
                                        </p:tgtEl>
                                        <p:attrNameLst>
                                          <p:attrName>ppt_h</p:attrName>
                                        </p:attrNameLst>
                                      </p:cBhvr>
                                      <p:tavLst>
                                        <p:tav tm="0">
                                          <p:val>
                                            <p:fltVal val="0"/>
                                          </p:val>
                                        </p:tav>
                                        <p:tav tm="100000">
                                          <p:val>
                                            <p:strVal val="#ppt_h"/>
                                          </p:val>
                                        </p:tav>
                                      </p:tavLst>
                                    </p:anim>
                                    <p:anim calcmode="lin" valueType="num">
                                      <p:cBhvr>
                                        <p:cTn id="9" dur="1000" fill="hold"/>
                                        <p:tgtEl>
                                          <p:spTgt spid="15362">
                                            <p:txEl>
                                              <p:pRg st="3" end="3"/>
                                            </p:txEl>
                                          </p:spTgt>
                                        </p:tgtEl>
                                        <p:attrNameLst>
                                          <p:attrName>style.rotation</p:attrName>
                                        </p:attrNameLst>
                                      </p:cBhvr>
                                      <p:tavLst>
                                        <p:tav tm="0">
                                          <p:val>
                                            <p:fltVal val="90"/>
                                          </p:val>
                                        </p:tav>
                                        <p:tav tm="100000">
                                          <p:val>
                                            <p:fltVal val="0"/>
                                          </p:val>
                                        </p:tav>
                                      </p:tavLst>
                                    </p:anim>
                                    <p:animEffect transition="in" filter="fade">
                                      <p:cBhvr>
                                        <p:cTn id="10" dur="1000"/>
                                        <p:tgtEl>
                                          <p:spTgt spid="15362">
                                            <p:txEl>
                                              <p:pRg st="3" end="3"/>
                                            </p:txEl>
                                          </p:spTgt>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15362">
                                            <p:txEl>
                                              <p:pRg st="4" end="4"/>
                                            </p:txEl>
                                          </p:spTgt>
                                        </p:tgtEl>
                                        <p:attrNameLst>
                                          <p:attrName>style.visibility</p:attrName>
                                        </p:attrNameLst>
                                      </p:cBhvr>
                                      <p:to>
                                        <p:strVal val="visible"/>
                                      </p:to>
                                    </p:set>
                                    <p:anim calcmode="lin" valueType="num">
                                      <p:cBhvr>
                                        <p:cTn id="13" dur="1000" fill="hold"/>
                                        <p:tgtEl>
                                          <p:spTgt spid="15362">
                                            <p:txEl>
                                              <p:pRg st="4" end="4"/>
                                            </p:txEl>
                                          </p:spTgt>
                                        </p:tgtEl>
                                        <p:attrNameLst>
                                          <p:attrName>ppt_w</p:attrName>
                                        </p:attrNameLst>
                                      </p:cBhvr>
                                      <p:tavLst>
                                        <p:tav tm="0">
                                          <p:val>
                                            <p:fltVal val="0"/>
                                          </p:val>
                                        </p:tav>
                                        <p:tav tm="100000">
                                          <p:val>
                                            <p:strVal val="#ppt_w"/>
                                          </p:val>
                                        </p:tav>
                                      </p:tavLst>
                                    </p:anim>
                                    <p:anim calcmode="lin" valueType="num">
                                      <p:cBhvr>
                                        <p:cTn id="14" dur="1000" fill="hold"/>
                                        <p:tgtEl>
                                          <p:spTgt spid="15362">
                                            <p:txEl>
                                              <p:pRg st="4" end="4"/>
                                            </p:txEl>
                                          </p:spTgt>
                                        </p:tgtEl>
                                        <p:attrNameLst>
                                          <p:attrName>ppt_h</p:attrName>
                                        </p:attrNameLst>
                                      </p:cBhvr>
                                      <p:tavLst>
                                        <p:tav tm="0">
                                          <p:val>
                                            <p:fltVal val="0"/>
                                          </p:val>
                                        </p:tav>
                                        <p:tav tm="100000">
                                          <p:val>
                                            <p:strVal val="#ppt_h"/>
                                          </p:val>
                                        </p:tav>
                                      </p:tavLst>
                                    </p:anim>
                                    <p:anim calcmode="lin" valueType="num">
                                      <p:cBhvr>
                                        <p:cTn id="15" dur="1000" fill="hold"/>
                                        <p:tgtEl>
                                          <p:spTgt spid="15362">
                                            <p:txEl>
                                              <p:pRg st="4" end="4"/>
                                            </p:txEl>
                                          </p:spTgt>
                                        </p:tgtEl>
                                        <p:attrNameLst>
                                          <p:attrName>style.rotation</p:attrName>
                                        </p:attrNameLst>
                                      </p:cBhvr>
                                      <p:tavLst>
                                        <p:tav tm="0">
                                          <p:val>
                                            <p:fltVal val="90"/>
                                          </p:val>
                                        </p:tav>
                                        <p:tav tm="100000">
                                          <p:val>
                                            <p:fltVal val="0"/>
                                          </p:val>
                                        </p:tav>
                                      </p:tavLst>
                                    </p:anim>
                                    <p:animEffect transition="in" filter="fade">
                                      <p:cBhvr>
                                        <p:cTn id="16" dur="1000"/>
                                        <p:tgtEl>
                                          <p:spTgt spid="15362">
                                            <p:txEl>
                                              <p:pRg st="4" end="4"/>
                                            </p:txEl>
                                          </p:spTgt>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31" presetClass="entr" presetSubtype="0" fill="hold" nodeType="clickEffect">
                                  <p:stCondLst>
                                    <p:cond delay="0"/>
                                  </p:stCondLst>
                                  <p:iterate type="lt">
                                    <p:tmPct val="5000"/>
                                  </p:iterate>
                                  <p:childTnLst>
                                    <p:set>
                                      <p:cBhvr>
                                        <p:cTn id="21" dur="1" fill="hold">
                                          <p:stCondLst>
                                            <p:cond delay="0"/>
                                          </p:stCondLst>
                                        </p:cTn>
                                        <p:tgtEl>
                                          <p:spTgt spid="15362">
                                            <p:txEl>
                                              <p:pRg st="6" end="6"/>
                                            </p:txEl>
                                          </p:spTgt>
                                        </p:tgtEl>
                                        <p:attrNameLst>
                                          <p:attrName>style.visibility</p:attrName>
                                        </p:attrNameLst>
                                      </p:cBhvr>
                                      <p:to>
                                        <p:strVal val="visible"/>
                                      </p:to>
                                    </p:set>
                                    <p:anim calcmode="lin" valueType="num">
                                      <p:cBhvr>
                                        <p:cTn id="22" dur="1000" fill="hold"/>
                                        <p:tgtEl>
                                          <p:spTgt spid="15362">
                                            <p:txEl>
                                              <p:pRg st="6" end="6"/>
                                            </p:txEl>
                                          </p:spTgt>
                                        </p:tgtEl>
                                        <p:attrNameLst>
                                          <p:attrName>ppt_w</p:attrName>
                                        </p:attrNameLst>
                                      </p:cBhvr>
                                      <p:tavLst>
                                        <p:tav tm="0">
                                          <p:val>
                                            <p:fltVal val="0"/>
                                          </p:val>
                                        </p:tav>
                                        <p:tav tm="100000">
                                          <p:val>
                                            <p:strVal val="#ppt_w"/>
                                          </p:val>
                                        </p:tav>
                                      </p:tavLst>
                                    </p:anim>
                                    <p:anim calcmode="lin" valueType="num">
                                      <p:cBhvr>
                                        <p:cTn id="23" dur="1000" fill="hold"/>
                                        <p:tgtEl>
                                          <p:spTgt spid="15362">
                                            <p:txEl>
                                              <p:pRg st="6" end="6"/>
                                            </p:txEl>
                                          </p:spTgt>
                                        </p:tgtEl>
                                        <p:attrNameLst>
                                          <p:attrName>ppt_h</p:attrName>
                                        </p:attrNameLst>
                                      </p:cBhvr>
                                      <p:tavLst>
                                        <p:tav tm="0">
                                          <p:val>
                                            <p:fltVal val="0"/>
                                          </p:val>
                                        </p:tav>
                                        <p:tav tm="100000">
                                          <p:val>
                                            <p:strVal val="#ppt_h"/>
                                          </p:val>
                                        </p:tav>
                                      </p:tavLst>
                                    </p:anim>
                                    <p:anim calcmode="lin" valueType="num">
                                      <p:cBhvr>
                                        <p:cTn id="24" dur="1000" fill="hold"/>
                                        <p:tgtEl>
                                          <p:spTgt spid="15362">
                                            <p:txEl>
                                              <p:pRg st="6" end="6"/>
                                            </p:txEl>
                                          </p:spTgt>
                                        </p:tgtEl>
                                        <p:attrNameLst>
                                          <p:attrName>style.rotation</p:attrName>
                                        </p:attrNameLst>
                                      </p:cBhvr>
                                      <p:tavLst>
                                        <p:tav tm="0">
                                          <p:val>
                                            <p:fltVal val="90"/>
                                          </p:val>
                                        </p:tav>
                                        <p:tav tm="100000">
                                          <p:val>
                                            <p:fltVal val="0"/>
                                          </p:val>
                                        </p:tav>
                                      </p:tavLst>
                                    </p:anim>
                                    <p:animEffect transition="in" filter="fade">
                                      <p:cBhvr>
                                        <p:cTn id="25" dur="1000"/>
                                        <p:tgtEl>
                                          <p:spTgt spid="15362">
                                            <p:txEl>
                                              <p:pRg st="6" end="6"/>
                                            </p:txEl>
                                          </p:spTgt>
                                        </p:tgtEl>
                                      </p:cBhvr>
                                    </p:animEffect>
                                  </p:childTnLst>
                                </p:cTn>
                              </p:par>
                              <p:par>
                                <p:cTn id="26" presetID="31" presetClass="entr" presetSubtype="0" fill="hold" nodeType="withEffect">
                                  <p:stCondLst>
                                    <p:cond delay="0"/>
                                  </p:stCondLst>
                                  <p:iterate type="lt">
                                    <p:tmPct val="5000"/>
                                  </p:iterate>
                                  <p:childTnLst>
                                    <p:set>
                                      <p:cBhvr>
                                        <p:cTn id="27" dur="1" fill="hold">
                                          <p:stCondLst>
                                            <p:cond delay="0"/>
                                          </p:stCondLst>
                                        </p:cTn>
                                        <p:tgtEl>
                                          <p:spTgt spid="15362">
                                            <p:txEl>
                                              <p:pRg st="7" end="7"/>
                                            </p:txEl>
                                          </p:spTgt>
                                        </p:tgtEl>
                                        <p:attrNameLst>
                                          <p:attrName>style.visibility</p:attrName>
                                        </p:attrNameLst>
                                      </p:cBhvr>
                                      <p:to>
                                        <p:strVal val="visible"/>
                                      </p:to>
                                    </p:set>
                                    <p:anim calcmode="lin" valueType="num">
                                      <p:cBhvr>
                                        <p:cTn id="28" dur="1000" fill="hold"/>
                                        <p:tgtEl>
                                          <p:spTgt spid="15362">
                                            <p:txEl>
                                              <p:pRg st="7" end="7"/>
                                            </p:txEl>
                                          </p:spTgt>
                                        </p:tgtEl>
                                        <p:attrNameLst>
                                          <p:attrName>ppt_w</p:attrName>
                                        </p:attrNameLst>
                                      </p:cBhvr>
                                      <p:tavLst>
                                        <p:tav tm="0">
                                          <p:val>
                                            <p:fltVal val="0"/>
                                          </p:val>
                                        </p:tav>
                                        <p:tav tm="100000">
                                          <p:val>
                                            <p:strVal val="#ppt_w"/>
                                          </p:val>
                                        </p:tav>
                                      </p:tavLst>
                                    </p:anim>
                                    <p:anim calcmode="lin" valueType="num">
                                      <p:cBhvr>
                                        <p:cTn id="29" dur="1000" fill="hold"/>
                                        <p:tgtEl>
                                          <p:spTgt spid="15362">
                                            <p:txEl>
                                              <p:pRg st="7" end="7"/>
                                            </p:txEl>
                                          </p:spTgt>
                                        </p:tgtEl>
                                        <p:attrNameLst>
                                          <p:attrName>ppt_h</p:attrName>
                                        </p:attrNameLst>
                                      </p:cBhvr>
                                      <p:tavLst>
                                        <p:tav tm="0">
                                          <p:val>
                                            <p:fltVal val="0"/>
                                          </p:val>
                                        </p:tav>
                                        <p:tav tm="100000">
                                          <p:val>
                                            <p:strVal val="#ppt_h"/>
                                          </p:val>
                                        </p:tav>
                                      </p:tavLst>
                                    </p:anim>
                                    <p:anim calcmode="lin" valueType="num">
                                      <p:cBhvr>
                                        <p:cTn id="30" dur="1000" fill="hold"/>
                                        <p:tgtEl>
                                          <p:spTgt spid="15362">
                                            <p:txEl>
                                              <p:pRg st="7" end="7"/>
                                            </p:txEl>
                                          </p:spTgt>
                                        </p:tgtEl>
                                        <p:attrNameLst>
                                          <p:attrName>style.rotation</p:attrName>
                                        </p:attrNameLst>
                                      </p:cBhvr>
                                      <p:tavLst>
                                        <p:tav tm="0">
                                          <p:val>
                                            <p:fltVal val="90"/>
                                          </p:val>
                                        </p:tav>
                                        <p:tav tm="100000">
                                          <p:val>
                                            <p:fltVal val="0"/>
                                          </p:val>
                                        </p:tav>
                                      </p:tavLst>
                                    </p:anim>
                                    <p:animEffect transition="in" filter="fade">
                                      <p:cBhvr>
                                        <p:cTn id="31" dur="1000"/>
                                        <p:tgtEl>
                                          <p:spTgt spid="1536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0962" name="Text Box 4"/>
          <p:cNvSpPr txBox="1"/>
          <p:nvPr>
            <p:custDataLst>
              <p:tags r:id="rId3"/>
            </p:custDataLst>
          </p:nvPr>
        </p:nvSpPr>
        <p:spPr>
          <a:xfrm>
            <a:off x="228600" y="1828800"/>
            <a:ext cx="8534400" cy="4308475"/>
          </a:xfrm>
          <a:prstGeom prst="rect">
            <a:avLst/>
          </a:prstGeom>
          <a:noFill/>
          <a:ln w="9525">
            <a:noFill/>
          </a:ln>
        </p:spPr>
        <p:txBody>
          <a:bodyPr>
            <a:spAutoFit/>
          </a:bodyPr>
          <a:lstStyle/>
          <a:p>
            <a:pPr>
              <a:spcBef>
                <a:spcPct val="50000"/>
              </a:spcBef>
            </a:pPr>
            <a:r>
              <a:rPr lang="en-US" altLang="zh-CN" sz="3600">
                <a:latin typeface="Tahoma" pitchFamily="34" charset="0"/>
              </a:rPr>
              <a:t>2</a:t>
            </a:r>
            <a:r>
              <a:rPr lang="zh-CN" altLang="en-US" sz="3600">
                <a:latin typeface="Tahoma" pitchFamily="34" charset="0"/>
              </a:rPr>
              <a:t>、</a:t>
            </a:r>
            <a:r>
              <a:rPr lang="zh-CN" altLang="en-US" sz="3600" b="1">
                <a:latin typeface="Tahoma" pitchFamily="34" charset="0"/>
              </a:rPr>
              <a:t>写一写</a:t>
            </a:r>
            <a:endParaRPr lang="en-US" altLang="zh-CN" sz="3600" b="1">
              <a:latin typeface="Tahoma" pitchFamily="34" charset="0"/>
            </a:endParaRPr>
          </a:p>
          <a:p>
            <a:pPr>
              <a:spcBef>
                <a:spcPct val="50000"/>
              </a:spcBef>
            </a:pPr>
            <a:r>
              <a:rPr lang="zh-CN" altLang="en-US" sz="2800" b="1">
                <a:latin typeface="Tahoma" pitchFamily="34" charset="0"/>
              </a:rPr>
              <a:t>（</a:t>
            </a:r>
            <a:r>
              <a:rPr lang="en-US" altLang="zh-CN" sz="2800" b="1">
                <a:latin typeface="Tahoma" pitchFamily="34" charset="0"/>
              </a:rPr>
              <a:t>1</a:t>
            </a:r>
            <a:r>
              <a:rPr lang="zh-CN" altLang="en-US" sz="2800" b="1">
                <a:latin typeface="Tahoma" pitchFamily="34" charset="0"/>
              </a:rPr>
              <a:t>）战国时期，谋臣策士的地位是相当高的，而这些谋臣策士中如苏秦、张仪等人都是在本国不得志的情况下离开故土，而在异国有所作为。</a:t>
            </a:r>
            <a:endParaRPr lang="en-US" altLang="zh-CN" sz="2800" b="1">
              <a:latin typeface="Tahoma" pitchFamily="34" charset="0"/>
            </a:endParaRPr>
          </a:p>
          <a:p>
            <a:pPr>
              <a:spcBef>
                <a:spcPct val="50000"/>
              </a:spcBef>
            </a:pPr>
            <a:r>
              <a:rPr lang="en-US" altLang="zh-CN" sz="2800" b="1">
                <a:latin typeface="Tahoma" pitchFamily="34" charset="0"/>
              </a:rPr>
              <a:t>        </a:t>
            </a:r>
            <a:r>
              <a:rPr lang="zh-CN" altLang="en-US" sz="2800" b="1">
                <a:latin typeface="Tahoma" pitchFamily="34" charset="0"/>
              </a:rPr>
              <a:t>据此有人认为屈原的行为是一种愚忠，他大可不必为楚国而死。你怎么看，试着在摘抄本上写一写你的观点。</a:t>
            </a:r>
            <a:endParaRPr lang="en-US" altLang="zh-CN" sz="2800" b="1">
              <a:latin typeface="Tahoma" pitchFamily="34" charset="0"/>
            </a:endParaRPr>
          </a:p>
          <a:p>
            <a:pPr>
              <a:spcBef>
                <a:spcPct val="50000"/>
              </a:spcBef>
            </a:pPr>
            <a:r>
              <a:rPr lang="zh-CN" altLang="en-US" sz="2800" b="1">
                <a:latin typeface="Tahoma" pitchFamily="34" charset="0"/>
              </a:rPr>
              <a:t>（</a:t>
            </a:r>
            <a:r>
              <a:rPr lang="en-US" altLang="zh-CN" sz="2800" b="1">
                <a:latin typeface="Tahoma" pitchFamily="34" charset="0"/>
              </a:rPr>
              <a:t>2</a:t>
            </a:r>
            <a:r>
              <a:rPr lang="zh-CN" altLang="en-US" sz="2800" b="1">
                <a:latin typeface="Tahoma" pitchFamily="34" charset="0"/>
              </a:rPr>
              <a:t>）你赞成屈原自沉汨罗江这一举动吗？</a:t>
            </a:r>
          </a:p>
        </p:txBody>
      </p:sp>
      <p:sp>
        <p:nvSpPr>
          <p:cNvPr id="40963" name="Text Box 5"/>
          <p:cNvSpPr txBox="1"/>
          <p:nvPr>
            <p:custDataLst>
              <p:tags r:id="rId4"/>
            </p:custDataLst>
          </p:nvPr>
        </p:nvSpPr>
        <p:spPr>
          <a:xfrm>
            <a:off x="304800" y="381000"/>
            <a:ext cx="2209800" cy="646113"/>
          </a:xfrm>
          <a:prstGeom prst="rect">
            <a:avLst/>
          </a:prstGeom>
          <a:noFill/>
          <a:ln w="9525">
            <a:noFill/>
          </a:ln>
        </p:spPr>
        <p:txBody>
          <a:bodyPr>
            <a:spAutoFit/>
          </a:bodyPr>
          <a:lstStyle/>
          <a:p>
            <a:pPr>
              <a:spcBef>
                <a:spcPct val="50000"/>
              </a:spcBef>
            </a:pPr>
            <a:r>
              <a:rPr lang="zh-CN" altLang="en-US" sz="3600" b="1">
                <a:latin typeface="Tahoma" pitchFamily="34" charset="0"/>
              </a:rPr>
              <a:t>课后作业</a:t>
            </a:r>
            <a:r>
              <a:rPr lang="en-US" altLang="zh-CN" sz="3600" b="1">
                <a:latin typeface="Tahoma" pitchFamily="34" charset="0"/>
              </a:rPr>
              <a:t>:</a:t>
            </a:r>
            <a:endParaRPr lang="zh-CN" altLang="en-US" sz="3600" b="1">
              <a:latin typeface="Tahoma" pitchFamily="34" charset="0"/>
            </a:endParaRPr>
          </a:p>
        </p:txBody>
      </p:sp>
      <p:sp>
        <p:nvSpPr>
          <p:cNvPr id="40964" name="Text Box 6"/>
          <p:cNvSpPr txBox="1"/>
          <p:nvPr>
            <p:custDataLst>
              <p:tags r:id="rId5"/>
            </p:custDataLst>
          </p:nvPr>
        </p:nvSpPr>
        <p:spPr>
          <a:xfrm>
            <a:off x="152400" y="1219200"/>
            <a:ext cx="8077200" cy="579438"/>
          </a:xfrm>
          <a:prstGeom prst="rect">
            <a:avLst/>
          </a:prstGeom>
          <a:noFill/>
          <a:ln w="9525">
            <a:noFill/>
          </a:ln>
        </p:spPr>
        <p:txBody>
          <a:bodyPr>
            <a:spAutoFit/>
          </a:bodyPr>
          <a:lstStyle/>
          <a:p>
            <a:pPr>
              <a:spcBef>
                <a:spcPct val="50000"/>
              </a:spcBef>
            </a:pPr>
            <a:r>
              <a:rPr lang="en-US" altLang="zh-CN" sz="3200">
                <a:latin typeface="Tahoma" pitchFamily="34" charset="0"/>
              </a:rPr>
              <a:t>1</a:t>
            </a:r>
            <a:r>
              <a:rPr lang="zh-CN" altLang="en-US" sz="3200">
                <a:latin typeface="Tahoma" pitchFamily="34" charset="0"/>
              </a:rPr>
              <a:t>、背诵全文</a:t>
            </a:r>
          </a:p>
        </p:txBody>
      </p:sp>
    </p:spTree>
  </p:cSld>
  <p:clrMapOvr>
    <a:masterClrMapping/>
  </p:clrMapOvr>
  <p:transition spd="med">
    <p:split/>
  </p:transition>
  <p:timing/>
</p:sld>
</file>

<file path=ppt/slides/slide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98658" name="文本框 198657"/>
          <p:cNvSpPr txBox="1"/>
          <p:nvPr>
            <p:custDataLst>
              <p:tags r:id="rId4"/>
            </p:custDataLst>
          </p:nvPr>
        </p:nvSpPr>
        <p:spPr>
          <a:xfrm>
            <a:off x="323850" y="188913"/>
            <a:ext cx="5824538" cy="579437"/>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charset="-122"/>
                <a:cs typeface="+mn-ea"/>
              </a:rPr>
              <a:t>故内惑</a:t>
            </a:r>
            <a:r>
              <a:rPr lang="zh-CN" altLang="en-US" sz="3200" noProof="1">
                <a:solidFill>
                  <a:srgbClr val="0000CC"/>
                </a:solidFill>
                <a:effectLst>
                  <a:outerShdw blurRad="38100" dist="38100" dir="2700000">
                    <a:srgbClr val="000000"/>
                  </a:outerShdw>
                </a:effectLst>
                <a:ea typeface="微软雅黑" charset="-122"/>
                <a:cs typeface="+mn-ea"/>
              </a:rPr>
              <a:t>于</a:t>
            </a:r>
            <a:r>
              <a:rPr lang="zh-CN" altLang="en-US" sz="3200" noProof="1">
                <a:effectLst>
                  <a:outerShdw blurRad="38100" dist="38100" dir="2700000">
                    <a:srgbClr val="FFFFFF"/>
                  </a:outerShdw>
                </a:effectLst>
                <a:ea typeface="微软雅黑" charset="-122"/>
                <a:cs typeface="+mn-ea"/>
              </a:rPr>
              <a:t>郑袖，外欺</a:t>
            </a:r>
            <a:r>
              <a:rPr lang="zh-CN" altLang="en-US" sz="3200" noProof="1">
                <a:solidFill>
                  <a:srgbClr val="0000CC"/>
                </a:solidFill>
                <a:effectLst>
                  <a:outerShdw blurRad="38100" dist="38100" dir="2700000">
                    <a:srgbClr val="000000"/>
                  </a:outerShdw>
                </a:effectLst>
                <a:ea typeface="微软雅黑" charset="-122"/>
                <a:cs typeface="+mn-ea"/>
              </a:rPr>
              <a:t>于</a:t>
            </a:r>
            <a:r>
              <a:rPr lang="zh-CN" altLang="en-US" sz="3200" noProof="1">
                <a:effectLst>
                  <a:outerShdw blurRad="38100" dist="38100" dir="2700000">
                    <a:srgbClr val="FFFFFF"/>
                  </a:outerShdw>
                </a:effectLst>
                <a:ea typeface="微软雅黑" charset="-122"/>
                <a:cs typeface="+mn-ea"/>
              </a:rPr>
              <a:t>张仪</a:t>
            </a:r>
            <a:r>
              <a:rPr lang="zh-CN" altLang="en-US" sz="3200" noProof="1">
                <a:solidFill>
                  <a:schemeClr val="bg1"/>
                </a:solidFill>
                <a:effectLst>
                  <a:outerShdw blurRad="38100" dist="38100" dir="2700000">
                    <a:srgbClr val="000000"/>
                  </a:outerShdw>
                </a:effectLst>
                <a:ea typeface="微软雅黑" charset="-122"/>
                <a:cs typeface="+mn-ea"/>
              </a:rPr>
              <a:t> </a:t>
            </a:r>
            <a:endParaRPr lang="zh-CN" altLang="en-US" sz="3200" noProof="1">
              <a:solidFill>
                <a:schemeClr val="bg1"/>
              </a:solidFill>
              <a:effectLst>
                <a:outerShdw blurRad="38100" dist="38100" dir="2700000">
                  <a:srgbClr val="000000"/>
                </a:outerShdw>
              </a:effectLst>
              <a:ea typeface="微软雅黑" charset="-122"/>
            </a:endParaRPr>
          </a:p>
        </p:txBody>
      </p:sp>
      <p:sp>
        <p:nvSpPr>
          <p:cNvPr id="198659" name="文本框 198658"/>
          <p:cNvSpPr txBox="1"/>
          <p:nvPr>
            <p:custDataLst>
              <p:tags r:id="rId5"/>
            </p:custDataLst>
          </p:nvPr>
        </p:nvSpPr>
        <p:spPr>
          <a:xfrm>
            <a:off x="250825" y="692150"/>
            <a:ext cx="5843588" cy="579438"/>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charset="-122"/>
                <a:cs typeface="+mn-ea"/>
              </a:rPr>
              <a:t>夫圣人者，不凝滞</a:t>
            </a:r>
            <a:r>
              <a:rPr lang="zh-CN" altLang="en-US" sz="3200" noProof="1">
                <a:solidFill>
                  <a:srgbClr val="0000CC"/>
                </a:solidFill>
                <a:effectLst>
                  <a:outerShdw blurRad="38100" dist="38100" dir="2700000">
                    <a:srgbClr val="000000"/>
                  </a:outerShdw>
                </a:effectLst>
                <a:ea typeface="微软雅黑" charset="-122"/>
                <a:cs typeface="+mn-ea"/>
              </a:rPr>
              <a:t>于</a:t>
            </a:r>
            <a:r>
              <a:rPr lang="zh-CN" altLang="en-US" sz="3200" noProof="1">
                <a:effectLst>
                  <a:outerShdw blurRad="38100" dist="38100" dir="2700000">
                    <a:srgbClr val="FFFFFF"/>
                  </a:outerShdw>
                </a:effectLst>
                <a:ea typeface="微软雅黑" charset="-122"/>
                <a:cs typeface="+mn-ea"/>
              </a:rPr>
              <a:t>物</a:t>
            </a:r>
            <a:endParaRPr lang="zh-CN" altLang="en-US" sz="3200" noProof="1">
              <a:effectLst>
                <a:outerShdw blurRad="38100" dist="38100" dir="2700000">
                  <a:srgbClr val="FFFFFF"/>
                </a:outerShdw>
              </a:effectLst>
              <a:ea typeface="微软雅黑" charset="-122"/>
            </a:endParaRPr>
          </a:p>
        </p:txBody>
      </p:sp>
      <p:sp>
        <p:nvSpPr>
          <p:cNvPr id="198660" name="文本框 198659"/>
          <p:cNvSpPr txBox="1"/>
          <p:nvPr>
            <p:custDataLst>
              <p:tags r:id="rId6"/>
            </p:custDataLst>
          </p:nvPr>
        </p:nvSpPr>
        <p:spPr>
          <a:xfrm>
            <a:off x="323850" y="1484313"/>
            <a:ext cx="5943600" cy="579437"/>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charset="-122"/>
                <a:cs typeface="+mn-ea"/>
              </a:rPr>
              <a:t>数十年，竟</a:t>
            </a:r>
            <a:r>
              <a:rPr lang="zh-CN" altLang="en-US" sz="3200" noProof="1">
                <a:solidFill>
                  <a:srgbClr val="FF33CC"/>
                </a:solidFill>
                <a:effectLst>
                  <a:outerShdw blurRad="38100" dist="38100" dir="2700000">
                    <a:srgbClr val="000000"/>
                  </a:outerShdw>
                </a:effectLst>
                <a:ea typeface="微软雅黑" charset="-122"/>
                <a:cs typeface="+mn-ea"/>
              </a:rPr>
              <a:t>为</a:t>
            </a:r>
            <a:r>
              <a:rPr lang="zh-CN" altLang="en-US" sz="3200" noProof="1">
                <a:effectLst>
                  <a:outerShdw blurRad="38100" dist="38100" dir="2700000">
                    <a:srgbClr val="FFFFFF"/>
                  </a:outerShdw>
                </a:effectLst>
                <a:ea typeface="微软雅黑" charset="-122"/>
                <a:cs typeface="+mn-ea"/>
              </a:rPr>
              <a:t>秦</a:t>
            </a:r>
            <a:r>
              <a:rPr lang="zh-CN" altLang="en-US" sz="3200" noProof="1">
                <a:solidFill>
                  <a:srgbClr val="FF33CC"/>
                </a:solidFill>
                <a:effectLst>
                  <a:outerShdw blurRad="38100" dist="38100" dir="2700000">
                    <a:srgbClr val="000000"/>
                  </a:outerShdw>
                </a:effectLst>
                <a:ea typeface="微软雅黑" charset="-122"/>
                <a:cs typeface="+mn-ea"/>
              </a:rPr>
              <a:t>所</a:t>
            </a:r>
            <a:r>
              <a:rPr lang="zh-CN" altLang="en-US" sz="3200" noProof="1">
                <a:effectLst>
                  <a:outerShdw blurRad="38100" dist="38100" dir="2700000">
                    <a:srgbClr val="FFFFFF"/>
                  </a:outerShdw>
                </a:effectLst>
                <a:ea typeface="微软雅黑" charset="-122"/>
                <a:cs typeface="+mn-ea"/>
              </a:rPr>
              <a:t>灭</a:t>
            </a:r>
            <a:r>
              <a:rPr lang="zh-CN" altLang="en-US" sz="3200" noProof="1">
                <a:solidFill>
                  <a:schemeClr val="bg1"/>
                </a:solidFill>
                <a:effectLst>
                  <a:outerShdw blurRad="38100" dist="38100" dir="2700000">
                    <a:srgbClr val="000000"/>
                  </a:outerShdw>
                </a:effectLst>
                <a:ea typeface="微软雅黑" charset="-122"/>
                <a:cs typeface="+mn-ea"/>
              </a:rPr>
              <a:t> </a:t>
            </a:r>
            <a:endParaRPr lang="zh-CN" altLang="en-US" sz="3200" noProof="1">
              <a:solidFill>
                <a:schemeClr val="bg1"/>
              </a:solidFill>
              <a:effectLst>
                <a:outerShdw blurRad="38100" dist="38100" dir="2700000">
                  <a:srgbClr val="000000"/>
                </a:outerShdw>
              </a:effectLst>
              <a:ea typeface="微软雅黑" charset="-122"/>
            </a:endParaRPr>
          </a:p>
        </p:txBody>
      </p:sp>
      <p:sp>
        <p:nvSpPr>
          <p:cNvPr id="198661" name="文本框 198660"/>
          <p:cNvSpPr txBox="1"/>
          <p:nvPr>
            <p:custDataLst>
              <p:tags r:id="rId7"/>
            </p:custDataLst>
          </p:nvPr>
        </p:nvSpPr>
        <p:spPr>
          <a:xfrm>
            <a:off x="250825" y="2060575"/>
            <a:ext cx="5137150" cy="579438"/>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charset="-122"/>
                <a:cs typeface="+mn-ea"/>
              </a:rPr>
              <a:t>身客死于秦，</a:t>
            </a:r>
            <a:r>
              <a:rPr lang="zh-CN" altLang="en-US" sz="3200" noProof="1">
                <a:solidFill>
                  <a:srgbClr val="FF33CC"/>
                </a:solidFill>
                <a:effectLst>
                  <a:outerShdw blurRad="38100" dist="38100" dir="2700000">
                    <a:srgbClr val="000000"/>
                  </a:outerShdw>
                </a:effectLst>
                <a:ea typeface="微软雅黑" charset="-122"/>
                <a:cs typeface="+mn-ea"/>
              </a:rPr>
              <a:t>为</a:t>
            </a:r>
            <a:r>
              <a:rPr lang="zh-CN" altLang="en-US" sz="3200" noProof="1">
                <a:effectLst>
                  <a:outerShdw blurRad="38100" dist="38100" dir="2700000">
                    <a:srgbClr val="FFFFFF"/>
                  </a:outerShdw>
                </a:effectLst>
                <a:ea typeface="微软雅黑" charset="-122"/>
                <a:cs typeface="+mn-ea"/>
              </a:rPr>
              <a:t>天下笑 </a:t>
            </a:r>
            <a:endParaRPr lang="zh-CN" altLang="en-US" sz="3200" noProof="1">
              <a:effectLst>
                <a:outerShdw blurRad="38100" dist="38100" dir="2700000">
                  <a:srgbClr val="FFFFFF"/>
                </a:outerShdw>
              </a:effectLst>
              <a:ea typeface="微软雅黑" charset="-122"/>
            </a:endParaRPr>
          </a:p>
        </p:txBody>
      </p:sp>
      <p:sp>
        <p:nvSpPr>
          <p:cNvPr id="198662" name="文本框 198661"/>
          <p:cNvSpPr txBox="1"/>
          <p:nvPr>
            <p:custDataLst>
              <p:tags r:id="rId8"/>
            </p:custDataLst>
          </p:nvPr>
        </p:nvSpPr>
        <p:spPr>
          <a:xfrm>
            <a:off x="250825" y="2852738"/>
            <a:ext cx="6043613" cy="579437"/>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charset="-122"/>
                <a:cs typeface="+mn-ea"/>
              </a:rPr>
              <a:t>皆好辞而以赋</a:t>
            </a:r>
            <a:r>
              <a:rPr lang="zh-CN" altLang="en-US" sz="3200" noProof="1">
                <a:solidFill>
                  <a:srgbClr val="990000"/>
                </a:solidFill>
                <a:effectLst>
                  <a:outerShdw blurRad="38100" dist="38100" dir="2700000">
                    <a:srgbClr val="000000"/>
                  </a:outerShdw>
                </a:effectLst>
                <a:ea typeface="微软雅黑" charset="-122"/>
                <a:cs typeface="+mn-ea"/>
              </a:rPr>
              <a:t>见</a:t>
            </a:r>
            <a:r>
              <a:rPr lang="zh-CN" altLang="en-US" sz="3200" noProof="1">
                <a:effectLst>
                  <a:outerShdw blurRad="38100" dist="38100" dir="2700000">
                    <a:srgbClr val="FFFFFF"/>
                  </a:outerShdw>
                </a:effectLst>
                <a:ea typeface="微软雅黑" charset="-122"/>
                <a:cs typeface="+mn-ea"/>
              </a:rPr>
              <a:t>称 </a:t>
            </a:r>
            <a:endParaRPr lang="zh-CN" altLang="en-US" sz="3200" noProof="1">
              <a:effectLst>
                <a:outerShdw blurRad="38100" dist="38100" dir="2700000">
                  <a:srgbClr val="FFFFFF"/>
                </a:outerShdw>
              </a:effectLst>
              <a:ea typeface="微软雅黑" charset="-122"/>
            </a:endParaRPr>
          </a:p>
        </p:txBody>
      </p:sp>
      <p:sp>
        <p:nvSpPr>
          <p:cNvPr id="198663" name="文本框 198662"/>
          <p:cNvSpPr txBox="1"/>
          <p:nvPr>
            <p:custDataLst>
              <p:tags r:id="rId9"/>
            </p:custDataLst>
          </p:nvPr>
        </p:nvSpPr>
        <p:spPr>
          <a:xfrm>
            <a:off x="250825" y="3357563"/>
            <a:ext cx="6769100" cy="579437"/>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charset="-122"/>
                <a:cs typeface="+mn-ea"/>
              </a:rPr>
              <a:t>何故怀瑾握瑜，而自令</a:t>
            </a:r>
            <a:r>
              <a:rPr lang="zh-CN" altLang="en-US" sz="3200" noProof="1">
                <a:solidFill>
                  <a:srgbClr val="990000"/>
                </a:solidFill>
                <a:effectLst>
                  <a:outerShdw blurRad="38100" dist="38100" dir="2700000">
                    <a:srgbClr val="000000"/>
                  </a:outerShdw>
                </a:effectLst>
                <a:ea typeface="微软雅黑" charset="-122"/>
                <a:cs typeface="+mn-ea"/>
              </a:rPr>
              <a:t>见</a:t>
            </a:r>
            <a:r>
              <a:rPr lang="zh-CN" altLang="en-US" sz="3200" noProof="1">
                <a:effectLst>
                  <a:outerShdw blurRad="38100" dist="38100" dir="2700000">
                    <a:srgbClr val="FFFFFF"/>
                  </a:outerShdw>
                </a:effectLst>
                <a:ea typeface="微软雅黑" charset="-122"/>
                <a:cs typeface="+mn-ea"/>
              </a:rPr>
              <a:t>放为</a:t>
            </a:r>
            <a:r>
              <a:rPr lang="en-US" altLang="zh-CN" sz="3200" noProof="1">
                <a:effectLst>
                  <a:outerShdw blurRad="38100" dist="38100" dir="2700000">
                    <a:srgbClr val="FFFFFF"/>
                  </a:outerShdw>
                </a:effectLst>
                <a:ea typeface="微软雅黑" charset="-122"/>
                <a:cs typeface="+mn-ea"/>
              </a:rPr>
              <a:t>?”</a:t>
            </a:r>
            <a:endParaRPr lang="en-US" altLang="zh-CN" sz="3200" noProof="1">
              <a:effectLst>
                <a:outerShdw blurRad="38100" dist="38100" dir="2700000">
                  <a:srgbClr val="FFFFFF"/>
                </a:outerShdw>
              </a:effectLst>
              <a:ea typeface="微软雅黑" charset="-122"/>
            </a:endParaRPr>
          </a:p>
        </p:txBody>
      </p:sp>
      <p:sp>
        <p:nvSpPr>
          <p:cNvPr id="198664" name="文本框 198663"/>
          <p:cNvSpPr txBox="1"/>
          <p:nvPr>
            <p:custDataLst>
              <p:tags r:id="rId10"/>
            </p:custDataLst>
          </p:nvPr>
        </p:nvSpPr>
        <p:spPr>
          <a:xfrm>
            <a:off x="250825" y="3860800"/>
            <a:ext cx="6419850" cy="579438"/>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charset="-122"/>
                <a:cs typeface="+mn-ea"/>
              </a:rPr>
              <a:t>众人皆醉而我独醒，是以</a:t>
            </a:r>
            <a:r>
              <a:rPr lang="zh-CN" altLang="en-US" sz="3200" noProof="1">
                <a:solidFill>
                  <a:srgbClr val="990000"/>
                </a:solidFill>
                <a:effectLst>
                  <a:outerShdw blurRad="38100" dist="38100" dir="2700000">
                    <a:srgbClr val="000000"/>
                  </a:outerShdw>
                </a:effectLst>
                <a:ea typeface="微软雅黑" charset="-122"/>
                <a:cs typeface="+mn-ea"/>
              </a:rPr>
              <a:t>见</a:t>
            </a:r>
            <a:r>
              <a:rPr lang="zh-CN" altLang="en-US" sz="3200" noProof="1">
                <a:effectLst>
                  <a:outerShdw blurRad="38100" dist="38100" dir="2700000">
                    <a:srgbClr val="FFFFFF"/>
                  </a:outerShdw>
                </a:effectLst>
                <a:ea typeface="微软雅黑" charset="-122"/>
                <a:cs typeface="+mn-ea"/>
              </a:rPr>
              <a:t>放</a:t>
            </a:r>
            <a:endParaRPr lang="zh-CN" altLang="en-US" sz="3200" noProof="1">
              <a:effectLst>
                <a:outerShdw blurRad="38100" dist="38100" dir="2700000">
                  <a:srgbClr val="FFFFFF"/>
                </a:outerShdw>
              </a:effectLst>
              <a:ea typeface="微软雅黑" charset="-122"/>
            </a:endParaRPr>
          </a:p>
        </p:txBody>
      </p:sp>
      <p:sp>
        <p:nvSpPr>
          <p:cNvPr id="198665" name="文本框 198664"/>
          <p:cNvSpPr txBox="1"/>
          <p:nvPr>
            <p:custDataLst>
              <p:tags r:id="rId11"/>
            </p:custDataLst>
          </p:nvPr>
        </p:nvSpPr>
        <p:spPr>
          <a:xfrm>
            <a:off x="179388" y="5229225"/>
            <a:ext cx="5037137" cy="579438"/>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charset="-122"/>
                <a:cs typeface="+mn-ea"/>
              </a:rPr>
              <a:t>兵</a:t>
            </a:r>
            <a:r>
              <a:rPr lang="zh-CN" altLang="en-US" sz="3200" noProof="1">
                <a:solidFill>
                  <a:srgbClr val="008000"/>
                </a:solidFill>
                <a:effectLst>
                  <a:outerShdw blurRad="38100" dist="38100" dir="2700000">
                    <a:srgbClr val="000000"/>
                  </a:outerShdw>
                </a:effectLst>
                <a:ea typeface="微软雅黑" charset="-122"/>
                <a:cs typeface="+mn-ea"/>
              </a:rPr>
              <a:t>挫</a:t>
            </a:r>
            <a:r>
              <a:rPr lang="zh-CN" altLang="en-US" sz="3200" noProof="1">
                <a:effectLst>
                  <a:outerShdw blurRad="38100" dist="38100" dir="2700000">
                    <a:srgbClr val="FFFFFF"/>
                  </a:outerShdw>
                </a:effectLst>
                <a:ea typeface="微软雅黑" charset="-122"/>
                <a:cs typeface="+mn-ea"/>
              </a:rPr>
              <a:t>地</a:t>
            </a:r>
            <a:r>
              <a:rPr lang="zh-CN" altLang="en-US" sz="3200" noProof="1">
                <a:solidFill>
                  <a:srgbClr val="008000"/>
                </a:solidFill>
                <a:effectLst>
                  <a:outerShdw blurRad="38100" dist="38100" dir="2700000">
                    <a:srgbClr val="000000"/>
                  </a:outerShdw>
                </a:effectLst>
                <a:ea typeface="微软雅黑" charset="-122"/>
                <a:cs typeface="+mn-ea"/>
              </a:rPr>
              <a:t>削，</a:t>
            </a:r>
            <a:r>
              <a:rPr lang="zh-CN" altLang="en-US" sz="3200" noProof="1">
                <a:effectLst>
                  <a:outerShdw blurRad="38100" dist="38100" dir="2700000">
                    <a:srgbClr val="FFFFFF"/>
                  </a:outerShdw>
                </a:effectLst>
                <a:ea typeface="微软雅黑" charset="-122"/>
                <a:cs typeface="+mn-ea"/>
              </a:rPr>
              <a:t>亡其六郡</a:t>
            </a:r>
            <a:r>
              <a:rPr lang="zh-CN" altLang="en-US" sz="3200" noProof="1">
                <a:solidFill>
                  <a:srgbClr val="008000"/>
                </a:solidFill>
                <a:effectLst>
                  <a:outerShdw blurRad="38100" dist="38100" dir="2700000">
                    <a:srgbClr val="000000"/>
                  </a:outerShdw>
                </a:effectLst>
                <a:ea typeface="微软雅黑" charset="-122"/>
                <a:cs typeface="+mn-ea"/>
              </a:rPr>
              <a:t> </a:t>
            </a:r>
            <a:endParaRPr lang="zh-CN" altLang="en-US" sz="3200" noProof="1">
              <a:solidFill>
                <a:srgbClr val="008000"/>
              </a:solidFill>
              <a:effectLst>
                <a:outerShdw blurRad="38100" dist="38100" dir="2700000">
                  <a:srgbClr val="000000"/>
                </a:outerShdw>
              </a:effectLst>
              <a:ea typeface="微软雅黑" charset="-122"/>
            </a:endParaRPr>
          </a:p>
        </p:txBody>
      </p:sp>
      <p:sp>
        <p:nvSpPr>
          <p:cNvPr id="198670" name="文本框 198669"/>
          <p:cNvSpPr txBox="1"/>
          <p:nvPr>
            <p:custDataLst>
              <p:tags r:id="rId12"/>
            </p:custDataLst>
          </p:nvPr>
        </p:nvSpPr>
        <p:spPr>
          <a:xfrm>
            <a:off x="250825" y="4365625"/>
            <a:ext cx="6346825" cy="579438"/>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charset="-122"/>
                <a:cs typeface="+mn-ea"/>
              </a:rPr>
              <a:t>信而</a:t>
            </a:r>
            <a:r>
              <a:rPr lang="zh-CN" altLang="en-US" sz="3200" noProof="1">
                <a:solidFill>
                  <a:srgbClr val="990000"/>
                </a:solidFill>
                <a:effectLst>
                  <a:outerShdw blurRad="38100" dist="38100" dir="2700000">
                    <a:srgbClr val="000000"/>
                  </a:outerShdw>
                </a:effectLst>
                <a:ea typeface="微软雅黑" charset="-122"/>
                <a:cs typeface="+mn-ea"/>
              </a:rPr>
              <a:t>见</a:t>
            </a:r>
            <a:r>
              <a:rPr lang="zh-CN" altLang="en-US" sz="3200" noProof="1">
                <a:effectLst>
                  <a:outerShdw blurRad="38100" dist="38100" dir="2700000">
                    <a:srgbClr val="FFFFFF"/>
                  </a:outerShdw>
                </a:effectLst>
                <a:ea typeface="微软雅黑" charset="-122"/>
                <a:cs typeface="+mn-ea"/>
              </a:rPr>
              <a:t>疑，忠而</a:t>
            </a:r>
            <a:r>
              <a:rPr lang="zh-CN" altLang="en-US" sz="3200" noProof="1">
                <a:solidFill>
                  <a:srgbClr val="FF3300"/>
                </a:solidFill>
                <a:effectLst>
                  <a:outerShdw blurRad="38100" dist="38100" dir="2700000">
                    <a:srgbClr val="000000"/>
                  </a:outerShdw>
                </a:effectLst>
                <a:ea typeface="微软雅黑" charset="-122"/>
                <a:cs typeface="+mn-ea"/>
              </a:rPr>
              <a:t>被</a:t>
            </a:r>
            <a:r>
              <a:rPr lang="zh-CN" altLang="en-US" sz="3200" noProof="1">
                <a:effectLst>
                  <a:outerShdw blurRad="38100" dist="38100" dir="2700000">
                    <a:srgbClr val="FFFFFF"/>
                  </a:outerShdw>
                </a:effectLst>
                <a:ea typeface="微软雅黑" charset="-122"/>
                <a:cs typeface="+mn-ea"/>
              </a:rPr>
              <a:t>谤</a:t>
            </a:r>
            <a:endParaRPr lang="zh-CN" altLang="en-US" sz="3200" noProof="1">
              <a:effectLst>
                <a:outerShdw blurRad="38100" dist="38100" dir="2700000">
                  <a:srgbClr val="FFFFFF"/>
                </a:outerShdw>
              </a:effectLst>
              <a:ea typeface="微软雅黑" charset="-122"/>
            </a:endParaRPr>
          </a:p>
        </p:txBody>
      </p:sp>
      <p:sp>
        <p:nvSpPr>
          <p:cNvPr id="198671" name="矩形 198670"/>
          <p:cNvSpPr/>
          <p:nvPr>
            <p:custDataLst>
              <p:tags r:id="rId13"/>
            </p:custDataLst>
          </p:nvPr>
        </p:nvSpPr>
        <p:spPr>
          <a:xfrm>
            <a:off x="179388" y="5876925"/>
            <a:ext cx="2622550" cy="579438"/>
          </a:xfrm>
          <a:prstGeom prst="rect">
            <a:avLst/>
          </a:prstGeom>
          <a:noFill/>
          <a:ln w="9525">
            <a:noFill/>
          </a:ln>
        </p:spPr>
        <p:txBody>
          <a:bodyPr wrap="none">
            <a:spAutoFit/>
          </a:bodyPr>
          <a:lstStyle/>
          <a:p>
            <a:r>
              <a:rPr lang="zh-CN" altLang="en-US" sz="3200" noProof="1">
                <a:ea typeface="微软雅黑" charset="-122"/>
                <a:cs typeface="+mn-ea"/>
              </a:rPr>
              <a:t>方正之不</a:t>
            </a:r>
            <a:r>
              <a:rPr lang="zh-CN" altLang="en-US" sz="3200" noProof="1">
                <a:solidFill>
                  <a:srgbClr val="008000"/>
                </a:solidFill>
                <a:effectLst>
                  <a:outerShdw blurRad="38100" dist="38100" dir="2700000">
                    <a:srgbClr val="000000"/>
                  </a:outerShdw>
                </a:effectLst>
                <a:ea typeface="微软雅黑" charset="-122"/>
                <a:cs typeface="+mn-ea"/>
              </a:rPr>
              <a:t>容</a:t>
            </a:r>
            <a:r>
              <a:rPr lang="zh-CN" altLang="en-US" sz="3200" noProof="1">
                <a:ea typeface="微软雅黑" charset="-122"/>
                <a:cs typeface="+mn-ea"/>
              </a:rPr>
              <a:t>也</a:t>
            </a:r>
            <a:endParaRPr lang="zh-CN" altLang="en-US" sz="3200" noProof="1">
              <a:ea typeface="微软雅黑" charset="-122"/>
            </a:endParaRPr>
          </a:p>
        </p:txBody>
      </p:sp>
      <p:sp>
        <p:nvSpPr>
          <p:cNvPr id="91147" name="矩形 198671"/>
          <p:cNvSpPr>
            <a:spLocks noChangeArrowheads="1" noChangeShapeType="1" noTextEdit="1"/>
          </p:cNvSpPr>
          <p:nvPr>
            <p:custDataLst>
              <p:tags r:id="rId14"/>
            </p:custDataLst>
          </p:nvPr>
        </p:nvSpPr>
        <p:spPr bwMode="auto">
          <a:xfrm rot="5400000">
            <a:off x="4500563" y="2781300"/>
            <a:ext cx="6191250" cy="1295400"/>
          </a:xfrm>
          <a:prstGeom prst="rect">
            <a:avLst/>
          </a:prstGeom>
        </p:spPr>
        <p:txBody>
          <a:bodyPr vert="eaVert" wrap="none" fromWordArt="1">
            <a:prstTxWarp prst="textPlain">
              <a:avLst>
                <a:gd name="adj" fmla="val 50000"/>
              </a:avLst>
            </a:prstTxWarp>
          </a:bodyPr>
          <a:lstStyle/>
          <a:p>
            <a:pPr algn="ctr" fontAlgn="auto"/>
            <a:r>
              <a:rPr lang="zh-CN" altLang="en-US" sz="1400" kern="10">
                <a:ln w="9525">
                  <a:solidFill>
                    <a:srgbClr val="000000"/>
                  </a:solidFill>
                  <a:round/>
                </a:ln>
                <a:solidFill>
                  <a:schemeClr val="tx2"/>
                </a:solidFill>
                <a:ea typeface="微软雅黑" charset="-122"/>
              </a:rPr>
              <a:t>被动句式的几种类型</a:t>
            </a:r>
            <a:endParaRPr lang="zh-CN" altLang="en-US" sz="1400" kern="10">
              <a:ln w="9525">
                <a:solidFill>
                  <a:srgbClr val="000000"/>
                </a:solidFill>
                <a:round/>
              </a:ln>
              <a:solidFill>
                <a:schemeClr val="tx2"/>
              </a:solidFill>
              <a:ea typeface="微软雅黑"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8658"/>
                                        </p:tgtEl>
                                        <p:attrNameLst>
                                          <p:attrName>style.visibility</p:attrName>
                                        </p:attrNameLst>
                                      </p:cBhvr>
                                      <p:to>
                                        <p:strVal val="visible"/>
                                      </p:to>
                                    </p:set>
                                    <p:anim calcmode="lin" valueType="num">
                                      <p:cBhvr additive="base">
                                        <p:cTn id="7" dur="500" fill="hold"/>
                                        <p:tgtEl>
                                          <p:spTgt spid="198658"/>
                                        </p:tgtEl>
                                        <p:attrNameLst>
                                          <p:attrName>ppt_x</p:attrName>
                                        </p:attrNameLst>
                                      </p:cBhvr>
                                      <p:tavLst>
                                        <p:tav tm="0">
                                          <p:val>
                                            <p:strVal val="0-#ppt_w/2"/>
                                          </p:val>
                                        </p:tav>
                                        <p:tav tm="100000">
                                          <p:val>
                                            <p:strVal val="#ppt_x"/>
                                          </p:val>
                                        </p:tav>
                                      </p:tavLst>
                                    </p:anim>
                                    <p:anim calcmode="lin" valueType="num">
                                      <p:cBhvr additive="base">
                                        <p:cTn id="8" dur="500" fill="hold"/>
                                        <p:tgtEl>
                                          <p:spTgt spid="19865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1" nodeType="clickEffect">
                                  <p:stCondLst>
                                    <p:cond delay="0"/>
                                  </p:stCondLst>
                                  <p:childTnLst>
                                    <p:set>
                                      <p:cBhvr>
                                        <p:cTn id="13" dur="1" fill="hold">
                                          <p:stCondLst>
                                            <p:cond delay="0"/>
                                          </p:stCondLst>
                                        </p:cTn>
                                        <p:tgtEl>
                                          <p:spTgt spid="198659"/>
                                        </p:tgtEl>
                                        <p:attrNameLst>
                                          <p:attrName>style.visibility</p:attrName>
                                        </p:attrNameLst>
                                      </p:cBhvr>
                                      <p:to>
                                        <p:strVal val="visible"/>
                                      </p:to>
                                    </p:set>
                                    <p:anim calcmode="lin" valueType="num">
                                      <p:cBhvr additive="base">
                                        <p:cTn id="14" dur="500" fill="hold"/>
                                        <p:tgtEl>
                                          <p:spTgt spid="198659"/>
                                        </p:tgtEl>
                                        <p:attrNameLst>
                                          <p:attrName>ppt_x</p:attrName>
                                        </p:attrNameLst>
                                      </p:cBhvr>
                                      <p:tavLst>
                                        <p:tav tm="0">
                                          <p:val>
                                            <p:strVal val="0-#ppt_w/2"/>
                                          </p:val>
                                        </p:tav>
                                        <p:tav tm="100000">
                                          <p:val>
                                            <p:strVal val="#ppt_x"/>
                                          </p:val>
                                        </p:tav>
                                      </p:tavLst>
                                    </p:anim>
                                    <p:anim calcmode="lin" valueType="num">
                                      <p:cBhvr additive="base">
                                        <p:cTn id="15" dur="500" fill="hold"/>
                                        <p:tgtEl>
                                          <p:spTgt spid="198659"/>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grpId="2" nodeType="clickEffect">
                                  <p:stCondLst>
                                    <p:cond delay="0"/>
                                  </p:stCondLst>
                                  <p:childTnLst>
                                    <p:set>
                                      <p:cBhvr>
                                        <p:cTn id="20" dur="1" fill="hold">
                                          <p:stCondLst>
                                            <p:cond delay="0"/>
                                          </p:stCondLst>
                                        </p:cTn>
                                        <p:tgtEl>
                                          <p:spTgt spid="198660"/>
                                        </p:tgtEl>
                                        <p:attrNameLst>
                                          <p:attrName>style.visibility</p:attrName>
                                        </p:attrNameLst>
                                      </p:cBhvr>
                                      <p:to>
                                        <p:strVal val="visible"/>
                                      </p:to>
                                    </p:set>
                                    <p:anim calcmode="lin" valueType="num">
                                      <p:cBhvr additive="base">
                                        <p:cTn id="21" dur="500" fill="hold"/>
                                        <p:tgtEl>
                                          <p:spTgt spid="198660"/>
                                        </p:tgtEl>
                                        <p:attrNameLst>
                                          <p:attrName>ppt_x</p:attrName>
                                        </p:attrNameLst>
                                      </p:cBhvr>
                                      <p:tavLst>
                                        <p:tav tm="0">
                                          <p:val>
                                            <p:strVal val="0-#ppt_w/2"/>
                                          </p:val>
                                        </p:tav>
                                        <p:tav tm="100000">
                                          <p:val>
                                            <p:strVal val="#ppt_x"/>
                                          </p:val>
                                        </p:tav>
                                      </p:tavLst>
                                    </p:anim>
                                    <p:anim calcmode="lin" valueType="num">
                                      <p:cBhvr additive="base">
                                        <p:cTn id="22" dur="500" fill="hold"/>
                                        <p:tgtEl>
                                          <p:spTgt spid="198660"/>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8" fill="hold" grpId="3" nodeType="clickEffect">
                                  <p:stCondLst>
                                    <p:cond delay="0"/>
                                  </p:stCondLst>
                                  <p:childTnLst>
                                    <p:set>
                                      <p:cBhvr>
                                        <p:cTn id="27" dur="1" fill="hold">
                                          <p:stCondLst>
                                            <p:cond delay="0"/>
                                          </p:stCondLst>
                                        </p:cTn>
                                        <p:tgtEl>
                                          <p:spTgt spid="198661"/>
                                        </p:tgtEl>
                                        <p:attrNameLst>
                                          <p:attrName>style.visibility</p:attrName>
                                        </p:attrNameLst>
                                      </p:cBhvr>
                                      <p:to>
                                        <p:strVal val="visible"/>
                                      </p:to>
                                    </p:set>
                                    <p:anim calcmode="lin" valueType="num">
                                      <p:cBhvr additive="base">
                                        <p:cTn id="28" dur="500" fill="hold"/>
                                        <p:tgtEl>
                                          <p:spTgt spid="198661"/>
                                        </p:tgtEl>
                                        <p:attrNameLst>
                                          <p:attrName>ppt_x</p:attrName>
                                        </p:attrNameLst>
                                      </p:cBhvr>
                                      <p:tavLst>
                                        <p:tav tm="0">
                                          <p:val>
                                            <p:strVal val="0-#ppt_w/2"/>
                                          </p:val>
                                        </p:tav>
                                        <p:tav tm="100000">
                                          <p:val>
                                            <p:strVal val="#ppt_x"/>
                                          </p:val>
                                        </p:tav>
                                      </p:tavLst>
                                    </p:anim>
                                    <p:anim calcmode="lin" valueType="num">
                                      <p:cBhvr additive="base">
                                        <p:cTn id="29" dur="500" fill="hold"/>
                                        <p:tgtEl>
                                          <p:spTgt spid="198661"/>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8" fill="hold" grpId="4" nodeType="clickEffect">
                                  <p:stCondLst>
                                    <p:cond delay="0"/>
                                  </p:stCondLst>
                                  <p:childTnLst>
                                    <p:set>
                                      <p:cBhvr>
                                        <p:cTn id="34" dur="1" fill="hold">
                                          <p:stCondLst>
                                            <p:cond delay="0"/>
                                          </p:stCondLst>
                                        </p:cTn>
                                        <p:tgtEl>
                                          <p:spTgt spid="198662"/>
                                        </p:tgtEl>
                                        <p:attrNameLst>
                                          <p:attrName>style.visibility</p:attrName>
                                        </p:attrNameLst>
                                      </p:cBhvr>
                                      <p:to>
                                        <p:strVal val="visible"/>
                                      </p:to>
                                    </p:set>
                                    <p:anim calcmode="lin" valueType="num">
                                      <p:cBhvr additive="base">
                                        <p:cTn id="35" dur="500" fill="hold"/>
                                        <p:tgtEl>
                                          <p:spTgt spid="198662"/>
                                        </p:tgtEl>
                                        <p:attrNameLst>
                                          <p:attrName>ppt_x</p:attrName>
                                        </p:attrNameLst>
                                      </p:cBhvr>
                                      <p:tavLst>
                                        <p:tav tm="0">
                                          <p:val>
                                            <p:strVal val="0-#ppt_w/2"/>
                                          </p:val>
                                        </p:tav>
                                        <p:tav tm="100000">
                                          <p:val>
                                            <p:strVal val="#ppt_x"/>
                                          </p:val>
                                        </p:tav>
                                      </p:tavLst>
                                    </p:anim>
                                    <p:anim calcmode="lin" valueType="num">
                                      <p:cBhvr additive="base">
                                        <p:cTn id="36" dur="500" fill="hold"/>
                                        <p:tgtEl>
                                          <p:spTgt spid="198662"/>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8" fill="hold" grpId="5" nodeType="clickEffect">
                                  <p:stCondLst>
                                    <p:cond delay="0"/>
                                  </p:stCondLst>
                                  <p:childTnLst>
                                    <p:set>
                                      <p:cBhvr>
                                        <p:cTn id="41" dur="1" fill="hold">
                                          <p:stCondLst>
                                            <p:cond delay="0"/>
                                          </p:stCondLst>
                                        </p:cTn>
                                        <p:tgtEl>
                                          <p:spTgt spid="198663"/>
                                        </p:tgtEl>
                                        <p:attrNameLst>
                                          <p:attrName>style.visibility</p:attrName>
                                        </p:attrNameLst>
                                      </p:cBhvr>
                                      <p:to>
                                        <p:strVal val="visible"/>
                                      </p:to>
                                    </p:set>
                                    <p:anim calcmode="lin" valueType="num">
                                      <p:cBhvr additive="base">
                                        <p:cTn id="42" dur="500" fill="hold"/>
                                        <p:tgtEl>
                                          <p:spTgt spid="198663"/>
                                        </p:tgtEl>
                                        <p:attrNameLst>
                                          <p:attrName>ppt_x</p:attrName>
                                        </p:attrNameLst>
                                      </p:cBhvr>
                                      <p:tavLst>
                                        <p:tav tm="0">
                                          <p:val>
                                            <p:strVal val="0-#ppt_w/2"/>
                                          </p:val>
                                        </p:tav>
                                        <p:tav tm="100000">
                                          <p:val>
                                            <p:strVal val="#ppt_x"/>
                                          </p:val>
                                        </p:tav>
                                      </p:tavLst>
                                    </p:anim>
                                    <p:anim calcmode="lin" valueType="num">
                                      <p:cBhvr additive="base">
                                        <p:cTn id="43" dur="500" fill="hold"/>
                                        <p:tgtEl>
                                          <p:spTgt spid="198663"/>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8" fill="hold" grpId="6" nodeType="clickEffect">
                                  <p:stCondLst>
                                    <p:cond delay="0"/>
                                  </p:stCondLst>
                                  <p:childTnLst>
                                    <p:set>
                                      <p:cBhvr>
                                        <p:cTn id="48" dur="1" fill="hold">
                                          <p:stCondLst>
                                            <p:cond delay="0"/>
                                          </p:stCondLst>
                                        </p:cTn>
                                        <p:tgtEl>
                                          <p:spTgt spid="198664"/>
                                        </p:tgtEl>
                                        <p:attrNameLst>
                                          <p:attrName>style.visibility</p:attrName>
                                        </p:attrNameLst>
                                      </p:cBhvr>
                                      <p:to>
                                        <p:strVal val="visible"/>
                                      </p:to>
                                    </p:set>
                                    <p:anim calcmode="lin" valueType="num">
                                      <p:cBhvr additive="base">
                                        <p:cTn id="49" dur="500" fill="hold"/>
                                        <p:tgtEl>
                                          <p:spTgt spid="198664"/>
                                        </p:tgtEl>
                                        <p:attrNameLst>
                                          <p:attrName>ppt_x</p:attrName>
                                        </p:attrNameLst>
                                      </p:cBhvr>
                                      <p:tavLst>
                                        <p:tav tm="0">
                                          <p:val>
                                            <p:strVal val="0-#ppt_w/2"/>
                                          </p:val>
                                        </p:tav>
                                        <p:tav tm="100000">
                                          <p:val>
                                            <p:strVal val="#ppt_x"/>
                                          </p:val>
                                        </p:tav>
                                      </p:tavLst>
                                    </p:anim>
                                    <p:anim calcmode="lin" valueType="num">
                                      <p:cBhvr additive="base">
                                        <p:cTn id="50" dur="500" fill="hold"/>
                                        <p:tgtEl>
                                          <p:spTgt spid="198664"/>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1" fill="hold" grpId="8" nodeType="clickEffect">
                                  <p:stCondLst>
                                    <p:cond delay="0"/>
                                  </p:stCondLst>
                                  <p:childTnLst>
                                    <p:set>
                                      <p:cBhvr>
                                        <p:cTn id="55" dur="1" fill="hold">
                                          <p:stCondLst>
                                            <p:cond delay="0"/>
                                          </p:stCondLst>
                                        </p:cTn>
                                        <p:tgtEl>
                                          <p:spTgt spid="198670"/>
                                        </p:tgtEl>
                                        <p:attrNameLst>
                                          <p:attrName>style.visibility</p:attrName>
                                        </p:attrNameLst>
                                      </p:cBhvr>
                                      <p:to>
                                        <p:strVal val="visible"/>
                                      </p:to>
                                    </p:set>
                                    <p:anim calcmode="lin" valueType="num">
                                      <p:cBhvr additive="base">
                                        <p:cTn id="56" dur="500" fill="hold"/>
                                        <p:tgtEl>
                                          <p:spTgt spid="198670"/>
                                        </p:tgtEl>
                                        <p:attrNameLst>
                                          <p:attrName>ppt_x</p:attrName>
                                        </p:attrNameLst>
                                      </p:cBhvr>
                                      <p:tavLst>
                                        <p:tav tm="0">
                                          <p:val>
                                            <p:strVal val="#ppt_x"/>
                                          </p:val>
                                        </p:tav>
                                        <p:tav tm="100000">
                                          <p:val>
                                            <p:strVal val="#ppt_x"/>
                                          </p:val>
                                        </p:tav>
                                      </p:tavLst>
                                    </p:anim>
                                    <p:anim calcmode="lin" valueType="num">
                                      <p:cBhvr additive="base">
                                        <p:cTn id="57" dur="500" fill="hold"/>
                                        <p:tgtEl>
                                          <p:spTgt spid="198670"/>
                                        </p:tgtEl>
                                        <p:attrNameLst>
                                          <p:attrName>ppt_y</p:attrName>
                                        </p:attrNameLst>
                                      </p:cBhvr>
                                      <p:tavLst>
                                        <p:tav tm="0">
                                          <p:val>
                                            <p:strVal val="0-#ppt_h/2"/>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2" presetClass="entr" presetSubtype="8" fill="hold" grpId="7" nodeType="clickEffect">
                                  <p:stCondLst>
                                    <p:cond delay="0"/>
                                  </p:stCondLst>
                                  <p:childTnLst>
                                    <p:set>
                                      <p:cBhvr>
                                        <p:cTn id="62" dur="1" fill="hold">
                                          <p:stCondLst>
                                            <p:cond delay="0"/>
                                          </p:stCondLst>
                                        </p:cTn>
                                        <p:tgtEl>
                                          <p:spTgt spid="198665"/>
                                        </p:tgtEl>
                                        <p:attrNameLst>
                                          <p:attrName>style.visibility</p:attrName>
                                        </p:attrNameLst>
                                      </p:cBhvr>
                                      <p:to>
                                        <p:strVal val="visible"/>
                                      </p:to>
                                    </p:set>
                                    <p:anim calcmode="lin" valueType="num">
                                      <p:cBhvr additive="base">
                                        <p:cTn id="63" dur="500" fill="hold"/>
                                        <p:tgtEl>
                                          <p:spTgt spid="198665"/>
                                        </p:tgtEl>
                                        <p:attrNameLst>
                                          <p:attrName>ppt_x</p:attrName>
                                        </p:attrNameLst>
                                      </p:cBhvr>
                                      <p:tavLst>
                                        <p:tav tm="0">
                                          <p:val>
                                            <p:strVal val="0-#ppt_w/2"/>
                                          </p:val>
                                        </p:tav>
                                        <p:tav tm="100000">
                                          <p:val>
                                            <p:strVal val="#ppt_x"/>
                                          </p:val>
                                        </p:tav>
                                      </p:tavLst>
                                    </p:anim>
                                    <p:anim calcmode="lin" valueType="num">
                                      <p:cBhvr additive="base">
                                        <p:cTn id="64" dur="500" fill="hold"/>
                                        <p:tgtEl>
                                          <p:spTgt spid="1986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8" grpId="0"/>
      <p:bldP spid="198659" grpId="1"/>
      <p:bldP spid="198660" grpId="2"/>
      <p:bldP spid="198661" grpId="3"/>
      <p:bldP spid="198662" grpId="4"/>
      <p:bldP spid="198663" grpId="5"/>
      <p:bldP spid="198664" grpId="6"/>
      <p:bldP spid="198665" grpId="7"/>
      <p:bldP spid="198670" grpId="8"/>
    </p:bldLst>
  </p:timing>
</p:sld>
</file>

<file path=ppt/slides/slide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93185" name="文本框 138241"/>
          <p:cNvSpPr txBox="1">
            <a:spLocks noChangeArrowheads="1"/>
          </p:cNvSpPr>
          <p:nvPr>
            <p:custDataLst>
              <p:tags r:id="rId4"/>
            </p:custDataLst>
          </p:nvPr>
        </p:nvSpPr>
        <p:spPr bwMode="auto">
          <a:xfrm>
            <a:off x="250825" y="692150"/>
            <a:ext cx="8305800" cy="497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gn="just">
              <a:spcBef>
                <a:spcPct val="50000"/>
              </a:spcBef>
            </a:pPr>
            <a:r>
              <a:rPr lang="zh-CN" altLang="en-US" sz="3200">
                <a:ea typeface="微软雅黑" charset="-122"/>
              </a:rPr>
              <a:t>  </a:t>
            </a:r>
            <a:r>
              <a:rPr lang="en-US" altLang="zh-CN" sz="3200">
                <a:ea typeface="微软雅黑" charset="-122"/>
              </a:rPr>
              <a:t>1</a:t>
            </a:r>
            <a:r>
              <a:rPr lang="zh-CN" altLang="en-US" sz="3200">
                <a:ea typeface="微软雅黑" charset="-122"/>
              </a:rPr>
              <a:t>、而设诡辩</a:t>
            </a:r>
            <a:r>
              <a:rPr lang="zh-CN" altLang="en-US" sz="3200" u="sng">
                <a:solidFill>
                  <a:schemeClr val="accent2"/>
                </a:solidFill>
                <a:ea typeface="微软雅黑" charset="-122"/>
              </a:rPr>
              <a:t>于怀王之宠姬郑袖</a:t>
            </a:r>
          </a:p>
          <a:p>
            <a:pPr algn="just">
              <a:spcBef>
                <a:spcPct val="50000"/>
              </a:spcBef>
            </a:pPr>
            <a:r>
              <a:rPr lang="zh-CN" altLang="en-US" sz="3200">
                <a:ea typeface="微软雅黑" charset="-122"/>
              </a:rPr>
              <a:t>  </a:t>
            </a:r>
            <a:r>
              <a:rPr lang="en-US" altLang="zh-CN" sz="3200">
                <a:ea typeface="微软雅黑" charset="-122"/>
              </a:rPr>
              <a:t>2</a:t>
            </a:r>
            <a:r>
              <a:rPr lang="zh-CN" altLang="en-US" sz="3200">
                <a:ea typeface="微软雅黑" charset="-122"/>
              </a:rPr>
              <a:t>、卒使上官大夫短屈原</a:t>
            </a:r>
            <a:r>
              <a:rPr lang="zh-CN" altLang="en-US" sz="3200" u="sng">
                <a:solidFill>
                  <a:schemeClr val="accent2"/>
                </a:solidFill>
                <a:ea typeface="微软雅黑" charset="-122"/>
              </a:rPr>
              <a:t>于顷襄王</a:t>
            </a:r>
          </a:p>
          <a:p>
            <a:pPr algn="just">
              <a:spcBef>
                <a:spcPct val="50000"/>
              </a:spcBef>
            </a:pPr>
            <a:r>
              <a:rPr lang="zh-CN" altLang="en-US" sz="3200">
                <a:ea typeface="微软雅黑" charset="-122"/>
              </a:rPr>
              <a:t>  </a:t>
            </a:r>
            <a:r>
              <a:rPr lang="en-US" altLang="zh-CN" sz="3200">
                <a:ea typeface="微软雅黑" charset="-122"/>
              </a:rPr>
              <a:t>3</a:t>
            </a:r>
            <a:r>
              <a:rPr lang="zh-CN" altLang="en-US" sz="3200">
                <a:ea typeface="微软雅黑" charset="-122"/>
              </a:rPr>
              <a:t>、以深入击秦，战</a:t>
            </a:r>
            <a:r>
              <a:rPr lang="zh-CN" altLang="en-US" sz="3200" u="sng">
                <a:solidFill>
                  <a:schemeClr val="accent2"/>
                </a:solidFill>
                <a:ea typeface="微软雅黑" charset="-122"/>
              </a:rPr>
              <a:t>于蓝田</a:t>
            </a:r>
            <a:r>
              <a:rPr lang="zh-CN" altLang="en-US" sz="3200">
                <a:ea typeface="微软雅黑" charset="-122"/>
              </a:rPr>
              <a:t> </a:t>
            </a:r>
          </a:p>
          <a:p>
            <a:pPr algn="just">
              <a:spcBef>
                <a:spcPct val="50000"/>
              </a:spcBef>
            </a:pPr>
            <a:r>
              <a:rPr lang="zh-CN" altLang="en-US" sz="3200">
                <a:ea typeface="微软雅黑" charset="-122"/>
              </a:rPr>
              <a:t> </a:t>
            </a:r>
          </a:p>
          <a:p>
            <a:pPr algn="just">
              <a:spcBef>
                <a:spcPct val="50000"/>
              </a:spcBef>
            </a:pPr>
            <a:r>
              <a:rPr lang="zh-CN" altLang="en-US" sz="3200">
                <a:ea typeface="微软雅黑" charset="-122"/>
              </a:rPr>
              <a:t>  </a:t>
            </a:r>
            <a:r>
              <a:rPr lang="en-US" altLang="zh-CN" sz="3200">
                <a:ea typeface="微软雅黑" charset="-122"/>
              </a:rPr>
              <a:t>4</a:t>
            </a:r>
            <a:r>
              <a:rPr lang="zh-CN" altLang="en-US" sz="3200">
                <a:ea typeface="微软雅黑" charset="-122"/>
              </a:rPr>
              <a:t>、人又谁能以身之</a:t>
            </a:r>
            <a:r>
              <a:rPr lang="zh-CN" altLang="en-US" sz="3200" u="sng">
                <a:solidFill>
                  <a:schemeClr val="accent2"/>
                </a:solidFill>
                <a:ea typeface="微软雅黑" charset="-122"/>
              </a:rPr>
              <a:t>察察</a:t>
            </a:r>
            <a:r>
              <a:rPr lang="zh-CN" altLang="en-US" sz="3200">
                <a:ea typeface="微软雅黑" charset="-122"/>
              </a:rPr>
              <a:t>，受物之</a:t>
            </a:r>
            <a:r>
              <a:rPr lang="zh-CN" altLang="en-US" sz="3200" u="sng">
                <a:solidFill>
                  <a:schemeClr val="accent2"/>
                </a:solidFill>
                <a:ea typeface="微软雅黑" charset="-122"/>
              </a:rPr>
              <a:t>汶汶</a:t>
            </a:r>
            <a:r>
              <a:rPr lang="zh-CN" altLang="en-US" sz="3200">
                <a:ea typeface="微软雅黑" charset="-122"/>
              </a:rPr>
              <a:t>者乎</a:t>
            </a:r>
          </a:p>
          <a:p>
            <a:pPr algn="just">
              <a:spcBef>
                <a:spcPct val="50000"/>
              </a:spcBef>
            </a:pPr>
            <a:endParaRPr lang="zh-CN" altLang="en-US" sz="3200">
              <a:ea typeface="微软雅黑" charset="-122"/>
            </a:endParaRPr>
          </a:p>
          <a:p>
            <a:pPr algn="just">
              <a:spcBef>
                <a:spcPct val="50000"/>
              </a:spcBef>
            </a:pPr>
            <a:r>
              <a:rPr lang="zh-CN" altLang="en-US" sz="3200">
                <a:ea typeface="微软雅黑" charset="-122"/>
              </a:rPr>
              <a:t>  </a:t>
            </a:r>
            <a:r>
              <a:rPr lang="en-US" altLang="zh-CN" sz="3200">
                <a:ea typeface="微软雅黑" charset="-122"/>
              </a:rPr>
              <a:t>5</a:t>
            </a:r>
            <a:r>
              <a:rPr lang="zh-CN" altLang="en-US" sz="3200">
                <a:ea typeface="微软雅黑" charset="-122"/>
              </a:rPr>
              <a:t>、莫不欲求忠以</a:t>
            </a:r>
            <a:r>
              <a:rPr lang="zh-CN" altLang="en-US" sz="3200" u="sng">
                <a:solidFill>
                  <a:srgbClr val="FF3300"/>
                </a:solidFill>
                <a:ea typeface="微软雅黑" charset="-122"/>
              </a:rPr>
              <a:t>自</a:t>
            </a:r>
            <a:r>
              <a:rPr lang="zh-CN" altLang="en-US" sz="3200">
                <a:ea typeface="微软雅黑" charset="-122"/>
              </a:rPr>
              <a:t>为，举贤以</a:t>
            </a:r>
            <a:r>
              <a:rPr lang="zh-CN" altLang="en-US" sz="3200">
                <a:solidFill>
                  <a:srgbClr val="FF3300"/>
                </a:solidFill>
                <a:ea typeface="微软雅黑" charset="-122"/>
              </a:rPr>
              <a:t>自</a:t>
            </a:r>
            <a:r>
              <a:rPr lang="zh-CN" altLang="en-US" sz="3200">
                <a:ea typeface="微软雅黑" charset="-122"/>
              </a:rPr>
              <a:t>佐</a:t>
            </a:r>
          </a:p>
        </p:txBody>
      </p:sp>
      <p:sp>
        <p:nvSpPr>
          <p:cNvPr id="138243" name="文本框 138242"/>
          <p:cNvSpPr txBox="1">
            <a:spLocks noChangeArrowheads="1"/>
          </p:cNvSpPr>
          <p:nvPr>
            <p:custDataLst>
              <p:tags r:id="rId5"/>
            </p:custDataLst>
          </p:nvPr>
        </p:nvSpPr>
        <p:spPr bwMode="auto">
          <a:xfrm>
            <a:off x="3419475" y="2924175"/>
            <a:ext cx="1943100" cy="588963"/>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3200">
                <a:solidFill>
                  <a:srgbClr val="FF3300"/>
                </a:solidFill>
                <a:ea typeface="微软雅黑" charset="-122"/>
              </a:rPr>
              <a:t>状语后置</a:t>
            </a:r>
          </a:p>
        </p:txBody>
      </p:sp>
      <p:sp>
        <p:nvSpPr>
          <p:cNvPr id="138244" name="文本框 138243"/>
          <p:cNvSpPr txBox="1">
            <a:spLocks noChangeArrowheads="1"/>
          </p:cNvSpPr>
          <p:nvPr>
            <p:custDataLst>
              <p:tags r:id="rId6"/>
            </p:custDataLst>
          </p:nvPr>
        </p:nvSpPr>
        <p:spPr bwMode="auto">
          <a:xfrm>
            <a:off x="3419475" y="4437063"/>
            <a:ext cx="2016125" cy="588962"/>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3200">
                <a:solidFill>
                  <a:srgbClr val="FF3300"/>
                </a:solidFill>
                <a:ea typeface="微软雅黑" charset="-122"/>
              </a:rPr>
              <a:t>定语后置</a:t>
            </a:r>
          </a:p>
        </p:txBody>
      </p:sp>
      <p:sp>
        <p:nvSpPr>
          <p:cNvPr id="138245" name="文本框 138244"/>
          <p:cNvSpPr txBox="1">
            <a:spLocks noChangeArrowheads="1"/>
          </p:cNvSpPr>
          <p:nvPr>
            <p:custDataLst>
              <p:tags r:id="rId7"/>
            </p:custDataLst>
          </p:nvPr>
        </p:nvSpPr>
        <p:spPr bwMode="auto">
          <a:xfrm>
            <a:off x="3419475" y="5876925"/>
            <a:ext cx="2016125" cy="588963"/>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3200">
                <a:solidFill>
                  <a:srgbClr val="FF3300"/>
                </a:solidFill>
                <a:ea typeface="微软雅黑" charset="-122"/>
              </a:rPr>
              <a:t>宾语前置</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8243"/>
                                        </p:tgtEl>
                                        <p:attrNameLst>
                                          <p:attrName>style.visibility</p:attrName>
                                        </p:attrNameLst>
                                      </p:cBhvr>
                                      <p:to>
                                        <p:strVal val="visible"/>
                                      </p:to>
                                    </p:set>
                                    <p:anim calcmode="lin" valueType="num">
                                      <p:cBhvr additive="base">
                                        <p:cTn id="7" dur="500" fill="hold"/>
                                        <p:tgtEl>
                                          <p:spTgt spid="138243"/>
                                        </p:tgtEl>
                                        <p:attrNameLst>
                                          <p:attrName>ppt_x</p:attrName>
                                        </p:attrNameLst>
                                      </p:cBhvr>
                                      <p:tavLst>
                                        <p:tav tm="0">
                                          <p:val>
                                            <p:strVal val="0-#ppt_w/2"/>
                                          </p:val>
                                        </p:tav>
                                        <p:tav tm="100000">
                                          <p:val>
                                            <p:strVal val="#ppt_x"/>
                                          </p:val>
                                        </p:tav>
                                      </p:tavLst>
                                    </p:anim>
                                    <p:anim calcmode="lin" valueType="num">
                                      <p:cBhvr additive="base">
                                        <p:cTn id="8" dur="500" fill="hold"/>
                                        <p:tgtEl>
                                          <p:spTgt spid="13824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1" nodeType="clickEffect">
                                  <p:stCondLst>
                                    <p:cond delay="0"/>
                                  </p:stCondLst>
                                  <p:childTnLst>
                                    <p:set>
                                      <p:cBhvr>
                                        <p:cTn id="13" dur="1" fill="hold">
                                          <p:stCondLst>
                                            <p:cond delay="0"/>
                                          </p:stCondLst>
                                        </p:cTn>
                                        <p:tgtEl>
                                          <p:spTgt spid="138244"/>
                                        </p:tgtEl>
                                        <p:attrNameLst>
                                          <p:attrName>style.visibility</p:attrName>
                                        </p:attrNameLst>
                                      </p:cBhvr>
                                      <p:to>
                                        <p:strVal val="visible"/>
                                      </p:to>
                                    </p:set>
                                    <p:anim calcmode="lin" valueType="num">
                                      <p:cBhvr additive="base">
                                        <p:cTn id="14" dur="500" fill="hold"/>
                                        <p:tgtEl>
                                          <p:spTgt spid="138244"/>
                                        </p:tgtEl>
                                        <p:attrNameLst>
                                          <p:attrName>ppt_x</p:attrName>
                                        </p:attrNameLst>
                                      </p:cBhvr>
                                      <p:tavLst>
                                        <p:tav tm="0">
                                          <p:val>
                                            <p:strVal val="0-#ppt_w/2"/>
                                          </p:val>
                                        </p:tav>
                                        <p:tav tm="100000">
                                          <p:val>
                                            <p:strVal val="#ppt_x"/>
                                          </p:val>
                                        </p:tav>
                                      </p:tavLst>
                                    </p:anim>
                                    <p:anim calcmode="lin" valueType="num">
                                      <p:cBhvr additive="base">
                                        <p:cTn id="15" dur="500" fill="hold"/>
                                        <p:tgtEl>
                                          <p:spTgt spid="138244"/>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grpId="2" nodeType="clickEffect">
                                  <p:stCondLst>
                                    <p:cond delay="0"/>
                                  </p:stCondLst>
                                  <p:childTnLst>
                                    <p:set>
                                      <p:cBhvr>
                                        <p:cTn id="20" dur="1" fill="hold">
                                          <p:stCondLst>
                                            <p:cond delay="0"/>
                                          </p:stCondLst>
                                        </p:cTn>
                                        <p:tgtEl>
                                          <p:spTgt spid="138245"/>
                                        </p:tgtEl>
                                        <p:attrNameLst>
                                          <p:attrName>style.visibility</p:attrName>
                                        </p:attrNameLst>
                                      </p:cBhvr>
                                      <p:to>
                                        <p:strVal val="visible"/>
                                      </p:to>
                                    </p:set>
                                    <p:anim calcmode="lin" valueType="num">
                                      <p:cBhvr additive="base">
                                        <p:cTn id="21" dur="500" fill="hold"/>
                                        <p:tgtEl>
                                          <p:spTgt spid="138245"/>
                                        </p:tgtEl>
                                        <p:attrNameLst>
                                          <p:attrName>ppt_x</p:attrName>
                                        </p:attrNameLst>
                                      </p:cBhvr>
                                      <p:tavLst>
                                        <p:tav tm="0">
                                          <p:val>
                                            <p:strVal val="0-#ppt_w/2"/>
                                          </p:val>
                                        </p:tav>
                                        <p:tav tm="100000">
                                          <p:val>
                                            <p:strVal val="#ppt_x"/>
                                          </p:val>
                                        </p:tav>
                                      </p:tavLst>
                                    </p:anim>
                                    <p:anim calcmode="lin" valueType="num">
                                      <p:cBhvr additive="base">
                                        <p:cTn id="22" dur="500" fill="hold"/>
                                        <p:tgtEl>
                                          <p:spTgt spid="1382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3" grpId="0"/>
      <p:bldP spid="138244" grpId="1"/>
      <p:bldP spid="138245" grpId="2"/>
    </p:bldLst>
  </p:timing>
</p:sld>
</file>

<file path=ppt/slides/slide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95233" name="文本框 139265"/>
          <p:cNvSpPr txBox="1">
            <a:spLocks noChangeArrowheads="1"/>
          </p:cNvSpPr>
          <p:nvPr>
            <p:custDataLst>
              <p:tags r:id="rId4"/>
            </p:custDataLst>
          </p:nvPr>
        </p:nvSpPr>
        <p:spPr bwMode="auto">
          <a:xfrm>
            <a:off x="152400" y="228600"/>
            <a:ext cx="8839200" cy="582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gn="ctr">
              <a:spcBef>
                <a:spcPct val="50000"/>
              </a:spcBef>
            </a:pPr>
            <a:r>
              <a:rPr lang="zh-CN" altLang="en-US" sz="4000">
                <a:solidFill>
                  <a:srgbClr val="FF0066"/>
                </a:solidFill>
                <a:ea typeface="微软雅黑" charset="-122"/>
              </a:rPr>
              <a:t>翻译</a:t>
            </a:r>
          </a:p>
          <a:p>
            <a:pPr>
              <a:spcBef>
                <a:spcPct val="50000"/>
              </a:spcBef>
            </a:pPr>
            <a:r>
              <a:rPr lang="zh-CN" altLang="en-US" sz="2800">
                <a:ea typeface="微软雅黑" charset="-122"/>
              </a:rPr>
              <a:t> </a:t>
            </a:r>
            <a:r>
              <a:rPr lang="en-US" altLang="zh-CN" sz="2800">
                <a:ea typeface="微软雅黑" charset="-122"/>
              </a:rPr>
              <a:t>1</a:t>
            </a:r>
            <a:r>
              <a:rPr lang="zh-CN" altLang="en-US" sz="2800">
                <a:ea typeface="微软雅黑" charset="-122"/>
              </a:rPr>
              <a:t>、</a:t>
            </a:r>
            <a:r>
              <a:rPr lang="zh-CN" altLang="en-US" sz="3200">
                <a:ea typeface="微软雅黑" charset="-122"/>
              </a:rPr>
              <a:t>信而见疑，忠而被谤，能无怨乎？</a:t>
            </a:r>
            <a:endParaRPr lang="zh-CN" altLang="en-US" sz="2800">
              <a:ea typeface="微软雅黑" charset="-122"/>
            </a:endParaRPr>
          </a:p>
          <a:p>
            <a:pPr>
              <a:spcBef>
                <a:spcPct val="50000"/>
              </a:spcBef>
            </a:pPr>
            <a:endParaRPr lang="zh-CN" altLang="en-US" sz="3200">
              <a:ea typeface="微软雅黑" charset="-122"/>
            </a:endParaRPr>
          </a:p>
          <a:p>
            <a:pPr>
              <a:spcBef>
                <a:spcPct val="50000"/>
              </a:spcBef>
            </a:pPr>
            <a:r>
              <a:rPr lang="zh-CN" altLang="en-US" sz="3200">
                <a:ea typeface="微软雅黑" charset="-122"/>
              </a:rPr>
              <a:t>２、人君无愚、智、贤、不肖，莫不欲求忠以自</a:t>
            </a:r>
          </a:p>
          <a:p>
            <a:pPr>
              <a:spcBef>
                <a:spcPct val="50000"/>
              </a:spcBef>
            </a:pPr>
            <a:r>
              <a:rPr lang="zh-CN" altLang="en-US" sz="3200">
                <a:ea typeface="微软雅黑" charset="-122"/>
              </a:rPr>
              <a:t>    为，举贤以自佐，然亡国破家相随属。</a:t>
            </a:r>
          </a:p>
          <a:p>
            <a:pPr>
              <a:spcBef>
                <a:spcPct val="50000"/>
              </a:spcBef>
            </a:pPr>
            <a:endParaRPr lang="zh-CN" altLang="en-US" sz="3200">
              <a:ea typeface="微软雅黑" charset="-122"/>
            </a:endParaRPr>
          </a:p>
          <a:p>
            <a:pPr>
              <a:spcBef>
                <a:spcPct val="50000"/>
              </a:spcBef>
            </a:pPr>
            <a:endParaRPr lang="zh-CN" altLang="en-US" sz="3200">
              <a:ea typeface="微软雅黑" charset="-122"/>
            </a:endParaRPr>
          </a:p>
          <a:p>
            <a:pPr>
              <a:spcBef>
                <a:spcPct val="50000"/>
              </a:spcBef>
            </a:pPr>
            <a:r>
              <a:rPr lang="zh-CN" altLang="en-US" sz="3200">
                <a:ea typeface="微软雅黑" charset="-122"/>
              </a:rPr>
              <a:t> </a:t>
            </a:r>
            <a:endParaRPr lang="zh-CN" altLang="en-US" sz="3200" u="sng">
              <a:solidFill>
                <a:srgbClr val="0000FF"/>
              </a:solidFill>
              <a:ea typeface="微软雅黑" charset="-122"/>
            </a:endParaRPr>
          </a:p>
        </p:txBody>
      </p:sp>
      <p:sp>
        <p:nvSpPr>
          <p:cNvPr id="139267" name="文本框 139266"/>
          <p:cNvSpPr txBox="1">
            <a:spLocks noChangeArrowheads="1"/>
          </p:cNvSpPr>
          <p:nvPr>
            <p:custDataLst>
              <p:tags r:id="rId5"/>
            </p:custDataLst>
          </p:nvPr>
        </p:nvSpPr>
        <p:spPr bwMode="auto">
          <a:xfrm>
            <a:off x="228600" y="1752600"/>
            <a:ext cx="8458200" cy="528638"/>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2800">
                <a:ea typeface="微软雅黑" charset="-122"/>
              </a:rPr>
              <a:t>诚信的却</a:t>
            </a:r>
            <a:r>
              <a:rPr lang="zh-CN" altLang="en-US" sz="2800">
                <a:solidFill>
                  <a:srgbClr val="FF0066"/>
                </a:solidFill>
                <a:ea typeface="微软雅黑" charset="-122"/>
              </a:rPr>
              <a:t>被</a:t>
            </a:r>
            <a:r>
              <a:rPr lang="zh-CN" altLang="en-US" sz="2800">
                <a:ea typeface="微软雅黑" charset="-122"/>
              </a:rPr>
              <a:t>怀疑，忠心的却</a:t>
            </a:r>
            <a:r>
              <a:rPr lang="zh-CN" altLang="en-US" sz="2800">
                <a:solidFill>
                  <a:srgbClr val="FF0066"/>
                </a:solidFill>
                <a:ea typeface="微软雅黑" charset="-122"/>
              </a:rPr>
              <a:t>被</a:t>
            </a:r>
            <a:r>
              <a:rPr lang="zh-CN" altLang="en-US" sz="2800">
                <a:ea typeface="微软雅黑" charset="-122"/>
              </a:rPr>
              <a:t>诽谤，能没有怨愤吗？</a:t>
            </a:r>
          </a:p>
        </p:txBody>
      </p:sp>
      <p:sp>
        <p:nvSpPr>
          <p:cNvPr id="139268" name="文本框 139267"/>
          <p:cNvSpPr txBox="1">
            <a:spLocks noChangeArrowheads="1"/>
          </p:cNvSpPr>
          <p:nvPr>
            <p:custDataLst>
              <p:tags r:id="rId6"/>
            </p:custDataLst>
          </p:nvPr>
        </p:nvSpPr>
        <p:spPr bwMode="auto">
          <a:xfrm>
            <a:off x="228600" y="3962400"/>
            <a:ext cx="8686800" cy="2051050"/>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3200">
                <a:ea typeface="微软雅黑" charset="-122"/>
              </a:rPr>
              <a:t>君王</a:t>
            </a:r>
            <a:r>
              <a:rPr lang="zh-CN" altLang="en-US" sz="3200">
                <a:solidFill>
                  <a:srgbClr val="FF0066"/>
                </a:solidFill>
                <a:ea typeface="微软雅黑" charset="-122"/>
              </a:rPr>
              <a:t>无论</a:t>
            </a:r>
            <a:r>
              <a:rPr lang="zh-CN" altLang="en-US" sz="3200">
                <a:ea typeface="微软雅黑" charset="-122"/>
              </a:rPr>
              <a:t>愚昧、智慧、贤能，（还是）没有才能，</a:t>
            </a:r>
            <a:r>
              <a:rPr lang="zh-CN" altLang="en-US" sz="3200">
                <a:solidFill>
                  <a:srgbClr val="FF0066"/>
                </a:solidFill>
                <a:ea typeface="微软雅黑" charset="-122"/>
              </a:rPr>
              <a:t>没有不</a:t>
            </a:r>
            <a:r>
              <a:rPr lang="zh-CN" altLang="en-US" sz="3200">
                <a:ea typeface="微软雅黑" charset="-122"/>
              </a:rPr>
              <a:t>想得到忠臣来侍奉自己，</a:t>
            </a:r>
            <a:r>
              <a:rPr lang="zh-CN" altLang="en-US" sz="3200">
                <a:solidFill>
                  <a:srgbClr val="FF0066"/>
                </a:solidFill>
                <a:ea typeface="微软雅黑" charset="-122"/>
              </a:rPr>
              <a:t>选拔</a:t>
            </a:r>
            <a:r>
              <a:rPr lang="zh-CN" altLang="en-US" sz="3200">
                <a:ea typeface="微软雅黑" charset="-122"/>
              </a:rPr>
              <a:t>贤能的人来</a:t>
            </a:r>
            <a:r>
              <a:rPr lang="zh-CN" altLang="en-US" sz="3200">
                <a:solidFill>
                  <a:srgbClr val="FF0066"/>
                </a:solidFill>
                <a:ea typeface="微软雅黑" charset="-122"/>
              </a:rPr>
              <a:t>辅佐</a:t>
            </a:r>
            <a:r>
              <a:rPr lang="zh-CN" altLang="en-US" sz="3200">
                <a:ea typeface="微软雅黑" charset="-122"/>
              </a:rPr>
              <a:t>自己的，然而国破家亡的事（还是）一件接一件。</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9267"/>
                                        </p:tgtEl>
                                        <p:attrNameLst>
                                          <p:attrName>style.visibility</p:attrName>
                                        </p:attrNameLst>
                                      </p:cBhvr>
                                      <p:to>
                                        <p:strVal val="visible"/>
                                      </p:to>
                                    </p:set>
                                    <p:anim calcmode="lin" valueType="num">
                                      <p:cBhvr additive="base">
                                        <p:cTn id="7" dur="500" fill="hold"/>
                                        <p:tgtEl>
                                          <p:spTgt spid="139267"/>
                                        </p:tgtEl>
                                        <p:attrNameLst>
                                          <p:attrName>ppt_x</p:attrName>
                                        </p:attrNameLst>
                                      </p:cBhvr>
                                      <p:tavLst>
                                        <p:tav tm="0">
                                          <p:val>
                                            <p:strVal val="0-#ppt_w/2"/>
                                          </p:val>
                                        </p:tav>
                                        <p:tav tm="100000">
                                          <p:val>
                                            <p:strVal val="#ppt_x"/>
                                          </p:val>
                                        </p:tav>
                                      </p:tavLst>
                                    </p:anim>
                                    <p:anim calcmode="lin" valueType="num">
                                      <p:cBhvr additive="base">
                                        <p:cTn id="8" dur="500" fill="hold"/>
                                        <p:tgtEl>
                                          <p:spTgt spid="13926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1" nodeType="clickEffect">
                                  <p:stCondLst>
                                    <p:cond delay="0"/>
                                  </p:stCondLst>
                                  <p:childTnLst>
                                    <p:set>
                                      <p:cBhvr>
                                        <p:cTn id="13" dur="1" fill="hold">
                                          <p:stCondLst>
                                            <p:cond delay="0"/>
                                          </p:stCondLst>
                                        </p:cTn>
                                        <p:tgtEl>
                                          <p:spTgt spid="139268"/>
                                        </p:tgtEl>
                                        <p:attrNameLst>
                                          <p:attrName>style.visibility</p:attrName>
                                        </p:attrNameLst>
                                      </p:cBhvr>
                                      <p:to>
                                        <p:strVal val="visible"/>
                                      </p:to>
                                    </p:set>
                                    <p:anim calcmode="lin" valueType="num">
                                      <p:cBhvr additive="base">
                                        <p:cTn id="14" dur="500" fill="hold"/>
                                        <p:tgtEl>
                                          <p:spTgt spid="139268"/>
                                        </p:tgtEl>
                                        <p:attrNameLst>
                                          <p:attrName>ppt_x</p:attrName>
                                        </p:attrNameLst>
                                      </p:cBhvr>
                                      <p:tavLst>
                                        <p:tav tm="0">
                                          <p:val>
                                            <p:strVal val="0-#ppt_w/2"/>
                                          </p:val>
                                        </p:tav>
                                        <p:tav tm="100000">
                                          <p:val>
                                            <p:strVal val="#ppt_x"/>
                                          </p:val>
                                        </p:tav>
                                      </p:tavLst>
                                    </p:anim>
                                    <p:anim calcmode="lin" valueType="num">
                                      <p:cBhvr additive="base">
                                        <p:cTn id="15" dur="500" fill="hold"/>
                                        <p:tgtEl>
                                          <p:spTgt spid="1392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7" grpId="0"/>
      <p:bldP spid="139268" grpId="1"/>
    </p:bldLst>
  </p:timing>
</p:sld>
</file>

<file path=ppt/slides/slide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97281" name="矩形 140289"/>
          <p:cNvSpPr>
            <a:spLocks noChangeArrowheads="1"/>
          </p:cNvSpPr>
          <p:nvPr>
            <p:custDataLst>
              <p:tags r:id="rId4"/>
            </p:custDataLst>
          </p:nvPr>
        </p:nvSpPr>
        <p:spPr bwMode="auto">
          <a:xfrm>
            <a:off x="304800" y="304800"/>
            <a:ext cx="8610600"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3200">
                <a:ea typeface="微软雅黑" charset="-122"/>
              </a:rPr>
              <a:t>３、怀王以不知忠臣之分，故内惑于郑袖，外欺于张仪</a:t>
            </a:r>
          </a:p>
          <a:p>
            <a:pPr>
              <a:spcBef>
                <a:spcPct val="50000"/>
              </a:spcBef>
            </a:pPr>
            <a:endParaRPr lang="zh-CN" altLang="en-US" sz="3200">
              <a:ea typeface="微软雅黑" charset="-122"/>
            </a:endParaRPr>
          </a:p>
          <a:p>
            <a:pPr>
              <a:spcBef>
                <a:spcPct val="50000"/>
              </a:spcBef>
            </a:pPr>
            <a:endParaRPr lang="zh-CN" altLang="en-US" sz="3200">
              <a:ea typeface="微软雅黑" charset="-122"/>
            </a:endParaRPr>
          </a:p>
          <a:p>
            <a:pPr>
              <a:spcBef>
                <a:spcPct val="50000"/>
              </a:spcBef>
            </a:pPr>
            <a:r>
              <a:rPr lang="zh-CN" altLang="en-US" sz="3200">
                <a:ea typeface="微软雅黑" charset="-122"/>
              </a:rPr>
              <a:t>４、令尹子兰闻之大怒，</a:t>
            </a:r>
            <a:r>
              <a:rPr lang="zh-CN" altLang="en-US" sz="3200" u="sng">
                <a:solidFill>
                  <a:srgbClr val="0000FF"/>
                </a:solidFill>
                <a:ea typeface="微软雅黑" charset="-122"/>
              </a:rPr>
              <a:t>卒使上官大夫短屈原于顷襄王，顷襄王怒而迁之。</a:t>
            </a:r>
          </a:p>
        </p:txBody>
      </p:sp>
      <p:sp>
        <p:nvSpPr>
          <p:cNvPr id="140291" name="文本框 140290"/>
          <p:cNvSpPr txBox="1">
            <a:spLocks noChangeArrowheads="1"/>
          </p:cNvSpPr>
          <p:nvPr>
            <p:custDataLst>
              <p:tags r:id="rId5"/>
            </p:custDataLst>
          </p:nvPr>
        </p:nvSpPr>
        <p:spPr bwMode="auto">
          <a:xfrm>
            <a:off x="228600" y="1371600"/>
            <a:ext cx="8686800" cy="1076325"/>
          </a:xfrm>
          <a:prstGeom prst="rect">
            <a:avLst/>
          </a:prstGeom>
          <a:solidFill>
            <a:srgbClr val="FFFFCC"/>
          </a:solidFill>
          <a:ln w="9525">
            <a:solidFill>
              <a:schemeClr val="tx1"/>
            </a:solidFill>
            <a:miter lim="800000"/>
          </a:ln>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3200">
                <a:solidFill>
                  <a:srgbClr val="FF0000"/>
                </a:solidFill>
                <a:ea typeface="微软雅黑" charset="-122"/>
              </a:rPr>
              <a:t>怀王</a:t>
            </a:r>
            <a:r>
              <a:rPr lang="zh-CN" altLang="en-US" sz="3200">
                <a:solidFill>
                  <a:schemeClr val="accent2"/>
                </a:solidFill>
                <a:ea typeface="微软雅黑" charset="-122"/>
              </a:rPr>
              <a:t>因为</a:t>
            </a:r>
            <a:r>
              <a:rPr lang="zh-CN" altLang="en-US" sz="3200">
                <a:solidFill>
                  <a:srgbClr val="FF0000"/>
                </a:solidFill>
                <a:ea typeface="微软雅黑" charset="-122"/>
              </a:rPr>
              <a:t>不知道忠臣的</a:t>
            </a:r>
            <a:r>
              <a:rPr lang="zh-CN" altLang="en-US" sz="3200">
                <a:solidFill>
                  <a:schemeClr val="accent2"/>
                </a:solidFill>
                <a:ea typeface="微软雅黑" charset="-122"/>
              </a:rPr>
              <a:t>区分</a:t>
            </a:r>
            <a:r>
              <a:rPr lang="zh-CN" altLang="en-US" sz="3200">
                <a:solidFill>
                  <a:srgbClr val="FF0000"/>
                </a:solidFill>
                <a:ea typeface="微软雅黑" charset="-122"/>
              </a:rPr>
              <a:t>，</a:t>
            </a:r>
            <a:r>
              <a:rPr lang="zh-CN" altLang="en-US" sz="3200">
                <a:solidFill>
                  <a:schemeClr val="accent2"/>
                </a:solidFill>
                <a:ea typeface="微软雅黑" charset="-122"/>
              </a:rPr>
              <a:t>所以</a:t>
            </a:r>
            <a:r>
              <a:rPr lang="zh-CN" altLang="en-US" sz="3200" u="sng">
                <a:solidFill>
                  <a:srgbClr val="00CC00"/>
                </a:solidFill>
                <a:ea typeface="微软雅黑" charset="-122"/>
              </a:rPr>
              <a:t>在内</a:t>
            </a:r>
            <a:r>
              <a:rPr lang="zh-CN" altLang="en-US" sz="3200">
                <a:solidFill>
                  <a:srgbClr val="FF0000"/>
                </a:solidFill>
                <a:ea typeface="微软雅黑" charset="-122"/>
              </a:rPr>
              <a:t>被郑袖所迷惑，</a:t>
            </a:r>
            <a:r>
              <a:rPr lang="zh-CN" altLang="en-US" sz="3200" u="sng">
                <a:solidFill>
                  <a:srgbClr val="00CC00"/>
                </a:solidFill>
                <a:ea typeface="微软雅黑" charset="-122"/>
              </a:rPr>
              <a:t>在外</a:t>
            </a:r>
            <a:r>
              <a:rPr lang="zh-CN" altLang="en-US" sz="3200">
                <a:solidFill>
                  <a:srgbClr val="FF0000"/>
                </a:solidFill>
                <a:ea typeface="微软雅黑" charset="-122"/>
              </a:rPr>
              <a:t>被张仪所欺骗</a:t>
            </a:r>
          </a:p>
        </p:txBody>
      </p:sp>
      <p:sp>
        <p:nvSpPr>
          <p:cNvPr id="140292" name="文本框 140291"/>
          <p:cNvSpPr txBox="1">
            <a:spLocks noChangeArrowheads="1"/>
          </p:cNvSpPr>
          <p:nvPr>
            <p:custDataLst>
              <p:tags r:id="rId6"/>
            </p:custDataLst>
          </p:nvPr>
        </p:nvSpPr>
        <p:spPr bwMode="auto">
          <a:xfrm>
            <a:off x="228600" y="4267200"/>
            <a:ext cx="8458200" cy="1320800"/>
          </a:xfrm>
          <a:prstGeom prst="rect">
            <a:avLst/>
          </a:prstGeom>
          <a:solidFill>
            <a:srgbClr val="FFFFCC"/>
          </a:solidFill>
          <a:ln w="9525">
            <a:solidFill>
              <a:schemeClr val="tx1"/>
            </a:solidFill>
            <a:miter lim="800000"/>
          </a:ln>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3200">
                <a:solidFill>
                  <a:srgbClr val="FF0066"/>
                </a:solidFill>
                <a:ea typeface="微软雅黑" charset="-122"/>
              </a:rPr>
              <a:t> 终于</a:t>
            </a:r>
            <a:r>
              <a:rPr lang="zh-CN" altLang="en-US" sz="3200">
                <a:solidFill>
                  <a:schemeClr val="accent2"/>
                </a:solidFill>
                <a:ea typeface="微软雅黑" charset="-122"/>
              </a:rPr>
              <a:t>指使</a:t>
            </a:r>
            <a:r>
              <a:rPr lang="zh-CN" altLang="en-US" sz="3200">
                <a:solidFill>
                  <a:srgbClr val="FF0066"/>
                </a:solidFill>
                <a:ea typeface="微软雅黑" charset="-122"/>
              </a:rPr>
              <a:t>上官大夫</a:t>
            </a:r>
            <a:r>
              <a:rPr lang="zh-CN" altLang="en-US" sz="3200" u="sng">
                <a:solidFill>
                  <a:srgbClr val="FF0066"/>
                </a:solidFill>
                <a:ea typeface="微软雅黑" charset="-122"/>
              </a:rPr>
              <a:t>在顷襄王的面前</a:t>
            </a:r>
            <a:r>
              <a:rPr lang="zh-CN" altLang="en-US" sz="3200">
                <a:solidFill>
                  <a:schemeClr val="accent2"/>
                </a:solidFill>
                <a:ea typeface="微软雅黑" charset="-122"/>
              </a:rPr>
              <a:t>诋毁</a:t>
            </a:r>
            <a:r>
              <a:rPr lang="zh-CN" altLang="en-US" sz="3200">
                <a:solidFill>
                  <a:srgbClr val="FF0066"/>
                </a:solidFill>
                <a:ea typeface="微软雅黑" charset="-122"/>
              </a:rPr>
              <a:t>屈原，</a:t>
            </a:r>
          </a:p>
          <a:p>
            <a:pPr>
              <a:spcBef>
                <a:spcPct val="50000"/>
              </a:spcBef>
            </a:pPr>
            <a:r>
              <a:rPr lang="zh-CN" altLang="en-US" sz="3200">
                <a:solidFill>
                  <a:srgbClr val="FF0066"/>
                </a:solidFill>
                <a:ea typeface="微软雅黑" charset="-122"/>
              </a:rPr>
              <a:t>顷襄王生气地</a:t>
            </a:r>
            <a:r>
              <a:rPr lang="zh-CN" altLang="en-US" sz="3200">
                <a:ea typeface="微软雅黑" charset="-122"/>
              </a:rPr>
              <a:t>放逐</a:t>
            </a:r>
            <a:r>
              <a:rPr lang="zh-CN" altLang="en-US" sz="3200">
                <a:solidFill>
                  <a:srgbClr val="FF0066"/>
                </a:solidFill>
                <a:ea typeface="微软雅黑" charset="-122"/>
              </a:rPr>
              <a:t>了屈原。  </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0291"/>
                                        </p:tgtEl>
                                        <p:attrNameLst>
                                          <p:attrName>style.visibility</p:attrName>
                                        </p:attrNameLst>
                                      </p:cBhvr>
                                      <p:to>
                                        <p:strVal val="visible"/>
                                      </p:to>
                                    </p:set>
                                    <p:anim calcmode="lin" valueType="num">
                                      <p:cBhvr additive="base">
                                        <p:cTn id="7" dur="500" fill="hold"/>
                                        <p:tgtEl>
                                          <p:spTgt spid="140291"/>
                                        </p:tgtEl>
                                        <p:attrNameLst>
                                          <p:attrName>ppt_x</p:attrName>
                                        </p:attrNameLst>
                                      </p:cBhvr>
                                      <p:tavLst>
                                        <p:tav tm="0">
                                          <p:val>
                                            <p:strVal val="0-#ppt_w/2"/>
                                          </p:val>
                                        </p:tav>
                                        <p:tav tm="100000">
                                          <p:val>
                                            <p:strVal val="#ppt_x"/>
                                          </p:val>
                                        </p:tav>
                                      </p:tavLst>
                                    </p:anim>
                                    <p:anim calcmode="lin" valueType="num">
                                      <p:cBhvr additive="base">
                                        <p:cTn id="8" dur="500" fill="hold"/>
                                        <p:tgtEl>
                                          <p:spTgt spid="14029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1" nodeType="clickEffect">
                                  <p:stCondLst>
                                    <p:cond delay="0"/>
                                  </p:stCondLst>
                                  <p:childTnLst>
                                    <p:set>
                                      <p:cBhvr>
                                        <p:cTn id="13" dur="1" fill="hold">
                                          <p:stCondLst>
                                            <p:cond delay="0"/>
                                          </p:stCondLst>
                                        </p:cTn>
                                        <p:tgtEl>
                                          <p:spTgt spid="140292"/>
                                        </p:tgtEl>
                                        <p:attrNameLst>
                                          <p:attrName>style.visibility</p:attrName>
                                        </p:attrNameLst>
                                      </p:cBhvr>
                                      <p:to>
                                        <p:strVal val="visible"/>
                                      </p:to>
                                    </p:set>
                                    <p:anim calcmode="lin" valueType="num">
                                      <p:cBhvr additive="base">
                                        <p:cTn id="14" dur="500" fill="hold"/>
                                        <p:tgtEl>
                                          <p:spTgt spid="140292"/>
                                        </p:tgtEl>
                                        <p:attrNameLst>
                                          <p:attrName>ppt_x</p:attrName>
                                        </p:attrNameLst>
                                      </p:cBhvr>
                                      <p:tavLst>
                                        <p:tav tm="0">
                                          <p:val>
                                            <p:strVal val="0-#ppt_w/2"/>
                                          </p:val>
                                        </p:tav>
                                        <p:tav tm="100000">
                                          <p:val>
                                            <p:strVal val="#ppt_x"/>
                                          </p:val>
                                        </p:tav>
                                      </p:tavLst>
                                    </p:anim>
                                    <p:anim calcmode="lin" valueType="num">
                                      <p:cBhvr additive="base">
                                        <p:cTn id="15" dur="500" fill="hold"/>
                                        <p:tgtEl>
                                          <p:spTgt spid="1402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1" grpId="0"/>
      <p:bldP spid="140292" grpId="1"/>
    </p:bldLst>
  </p:timing>
</p:sld>
</file>

<file path=ppt/slides/slide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99329" name="文本框 141313"/>
          <p:cNvSpPr txBox="1">
            <a:spLocks noChangeArrowheads="1"/>
          </p:cNvSpPr>
          <p:nvPr>
            <p:custDataLst>
              <p:tags r:id="rId4"/>
            </p:custDataLst>
          </p:nvPr>
        </p:nvSpPr>
        <p:spPr bwMode="auto">
          <a:xfrm>
            <a:off x="457200" y="381000"/>
            <a:ext cx="8382000" cy="423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en-US" altLang="zh-CN" sz="3200">
                <a:ea typeface="微软雅黑" charset="-122"/>
              </a:rPr>
              <a:t>5</a:t>
            </a:r>
            <a:r>
              <a:rPr lang="zh-CN" altLang="en-US" sz="3200">
                <a:ea typeface="微软雅黑" charset="-122"/>
              </a:rPr>
              <a:t>、举世混浊而我独清，众人皆醉而我独醒，</a:t>
            </a:r>
          </a:p>
          <a:p>
            <a:pPr>
              <a:spcBef>
                <a:spcPct val="50000"/>
              </a:spcBef>
            </a:pPr>
            <a:r>
              <a:rPr lang="zh-CN" altLang="en-US" sz="3200">
                <a:ea typeface="微软雅黑" charset="-122"/>
              </a:rPr>
              <a:t>   是以见放。</a:t>
            </a:r>
          </a:p>
          <a:p>
            <a:pPr>
              <a:spcBef>
                <a:spcPct val="50000"/>
              </a:spcBef>
            </a:pPr>
            <a:endParaRPr lang="zh-CN" altLang="en-US" sz="3200">
              <a:ea typeface="微软雅黑" charset="-122"/>
            </a:endParaRPr>
          </a:p>
          <a:p>
            <a:pPr>
              <a:spcBef>
                <a:spcPct val="50000"/>
              </a:spcBef>
            </a:pPr>
            <a:endParaRPr lang="zh-CN" altLang="en-US" sz="3200">
              <a:ea typeface="微软雅黑" charset="-122"/>
            </a:endParaRPr>
          </a:p>
          <a:p>
            <a:pPr>
              <a:spcBef>
                <a:spcPct val="50000"/>
              </a:spcBef>
            </a:pPr>
            <a:r>
              <a:rPr lang="en-US" altLang="zh-CN" sz="3200">
                <a:ea typeface="微软雅黑" charset="-122"/>
              </a:rPr>
              <a:t>6</a:t>
            </a:r>
            <a:r>
              <a:rPr lang="zh-CN" altLang="en-US" sz="3200">
                <a:ea typeface="微软雅黑" charset="-122"/>
              </a:rPr>
              <a:t>、夫圣人者，不凝滞于物而能与世推移。</a:t>
            </a:r>
          </a:p>
          <a:p>
            <a:pPr>
              <a:spcBef>
                <a:spcPct val="50000"/>
              </a:spcBef>
            </a:pPr>
            <a:r>
              <a:rPr lang="zh-CN" altLang="en-US" sz="3200">
                <a:ea typeface="微软雅黑" charset="-122"/>
              </a:rPr>
              <a:t> </a:t>
            </a:r>
            <a:endParaRPr lang="zh-CN" altLang="en-US" sz="3400">
              <a:ea typeface="微软雅黑" charset="-122"/>
            </a:endParaRPr>
          </a:p>
        </p:txBody>
      </p:sp>
      <p:sp>
        <p:nvSpPr>
          <p:cNvPr id="141315" name="文本框 141314"/>
          <p:cNvSpPr txBox="1">
            <a:spLocks noChangeArrowheads="1"/>
          </p:cNvSpPr>
          <p:nvPr>
            <p:custDataLst>
              <p:tags r:id="rId5"/>
            </p:custDataLst>
          </p:nvPr>
        </p:nvSpPr>
        <p:spPr bwMode="auto">
          <a:xfrm>
            <a:off x="457200" y="1752600"/>
            <a:ext cx="8305800" cy="1076325"/>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3200">
                <a:solidFill>
                  <a:schemeClr val="accent2"/>
                </a:solidFill>
                <a:ea typeface="微软雅黑" charset="-122"/>
              </a:rPr>
              <a:t>整个</a:t>
            </a:r>
            <a:r>
              <a:rPr lang="zh-CN" altLang="en-US" sz="3200">
                <a:solidFill>
                  <a:srgbClr val="FF0066"/>
                </a:solidFill>
                <a:ea typeface="微软雅黑" charset="-122"/>
              </a:rPr>
              <a:t>社会都污浊，我一人洁净；众人都昏醉，我一人清醒，</a:t>
            </a:r>
            <a:r>
              <a:rPr lang="zh-CN" altLang="en-US" sz="3200">
                <a:solidFill>
                  <a:srgbClr val="A50021"/>
                </a:solidFill>
                <a:ea typeface="微软雅黑" charset="-122"/>
              </a:rPr>
              <a:t>因此</a:t>
            </a:r>
            <a:r>
              <a:rPr lang="zh-CN" altLang="en-US" sz="3200">
                <a:solidFill>
                  <a:schemeClr val="accent2"/>
                </a:solidFill>
                <a:ea typeface="微软雅黑" charset="-122"/>
              </a:rPr>
              <a:t>被</a:t>
            </a:r>
            <a:r>
              <a:rPr lang="zh-CN" altLang="en-US" sz="3200">
                <a:solidFill>
                  <a:srgbClr val="FF0066"/>
                </a:solidFill>
                <a:ea typeface="微软雅黑" charset="-122"/>
              </a:rPr>
              <a:t>放逐。</a:t>
            </a:r>
          </a:p>
        </p:txBody>
      </p:sp>
      <p:sp>
        <p:nvSpPr>
          <p:cNvPr id="141316" name="文本框 141315"/>
          <p:cNvSpPr txBox="1">
            <a:spLocks noChangeArrowheads="1"/>
          </p:cNvSpPr>
          <p:nvPr>
            <p:custDataLst>
              <p:tags r:id="rId6"/>
            </p:custDataLst>
          </p:nvPr>
        </p:nvSpPr>
        <p:spPr bwMode="auto">
          <a:xfrm>
            <a:off x="152400" y="4114800"/>
            <a:ext cx="8610600" cy="1076325"/>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3200">
                <a:solidFill>
                  <a:srgbClr val="0000FF"/>
                </a:solidFill>
                <a:ea typeface="微软雅黑" charset="-122"/>
              </a:rPr>
              <a:t>那聪明通达的人，</a:t>
            </a:r>
            <a:r>
              <a:rPr lang="zh-CN" altLang="en-US" sz="3200">
                <a:solidFill>
                  <a:srgbClr val="A50021"/>
                </a:solidFill>
                <a:ea typeface="微软雅黑" charset="-122"/>
              </a:rPr>
              <a:t>不</a:t>
            </a:r>
            <a:r>
              <a:rPr lang="zh-CN" altLang="en-US" sz="3200">
                <a:solidFill>
                  <a:srgbClr val="FF0066"/>
                </a:solidFill>
                <a:ea typeface="微软雅黑" charset="-122"/>
              </a:rPr>
              <a:t>被</a:t>
            </a:r>
            <a:r>
              <a:rPr lang="zh-CN" altLang="en-US" sz="3200">
                <a:solidFill>
                  <a:srgbClr val="A50021"/>
                </a:solidFill>
                <a:ea typeface="微软雅黑" charset="-122"/>
              </a:rPr>
              <a:t>外界事物拘束，而能够跟世俗一道</a:t>
            </a:r>
            <a:r>
              <a:rPr lang="zh-CN" altLang="en-US" sz="3200">
                <a:solidFill>
                  <a:srgbClr val="FF0066"/>
                </a:solidFill>
                <a:ea typeface="微软雅黑" charset="-122"/>
              </a:rPr>
              <a:t>变化</a:t>
            </a:r>
            <a:r>
              <a:rPr lang="zh-CN" altLang="en-US" sz="3200">
                <a:solidFill>
                  <a:srgbClr val="A50021"/>
                </a:solidFill>
                <a:ea typeface="微软雅黑" charset="-122"/>
              </a:rPr>
              <a:t>。</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1315"/>
                                        </p:tgtEl>
                                        <p:attrNameLst>
                                          <p:attrName>style.visibility</p:attrName>
                                        </p:attrNameLst>
                                      </p:cBhvr>
                                      <p:to>
                                        <p:strVal val="visible"/>
                                      </p:to>
                                    </p:set>
                                    <p:anim calcmode="lin" valueType="num">
                                      <p:cBhvr additive="base">
                                        <p:cTn id="7" dur="500" fill="hold"/>
                                        <p:tgtEl>
                                          <p:spTgt spid="141315"/>
                                        </p:tgtEl>
                                        <p:attrNameLst>
                                          <p:attrName>ppt_x</p:attrName>
                                        </p:attrNameLst>
                                      </p:cBhvr>
                                      <p:tavLst>
                                        <p:tav tm="0">
                                          <p:val>
                                            <p:strVal val="0-#ppt_w/2"/>
                                          </p:val>
                                        </p:tav>
                                        <p:tav tm="100000">
                                          <p:val>
                                            <p:strVal val="#ppt_x"/>
                                          </p:val>
                                        </p:tav>
                                      </p:tavLst>
                                    </p:anim>
                                    <p:anim calcmode="lin" valueType="num">
                                      <p:cBhvr additive="base">
                                        <p:cTn id="8" dur="500" fill="hold"/>
                                        <p:tgtEl>
                                          <p:spTgt spid="14131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1" nodeType="clickEffect">
                                  <p:stCondLst>
                                    <p:cond delay="0"/>
                                  </p:stCondLst>
                                  <p:childTnLst>
                                    <p:set>
                                      <p:cBhvr>
                                        <p:cTn id="13" dur="1" fill="hold">
                                          <p:stCondLst>
                                            <p:cond delay="0"/>
                                          </p:stCondLst>
                                        </p:cTn>
                                        <p:tgtEl>
                                          <p:spTgt spid="141316"/>
                                        </p:tgtEl>
                                        <p:attrNameLst>
                                          <p:attrName>style.visibility</p:attrName>
                                        </p:attrNameLst>
                                      </p:cBhvr>
                                      <p:to>
                                        <p:strVal val="visible"/>
                                      </p:to>
                                    </p:set>
                                    <p:anim calcmode="lin" valueType="num">
                                      <p:cBhvr additive="base">
                                        <p:cTn id="14" dur="500" fill="hold"/>
                                        <p:tgtEl>
                                          <p:spTgt spid="141316"/>
                                        </p:tgtEl>
                                        <p:attrNameLst>
                                          <p:attrName>ppt_x</p:attrName>
                                        </p:attrNameLst>
                                      </p:cBhvr>
                                      <p:tavLst>
                                        <p:tav tm="0">
                                          <p:val>
                                            <p:strVal val="0-#ppt_w/2"/>
                                          </p:val>
                                        </p:tav>
                                        <p:tav tm="100000">
                                          <p:val>
                                            <p:strVal val="#ppt_x"/>
                                          </p:val>
                                        </p:tav>
                                      </p:tavLst>
                                    </p:anim>
                                    <p:anim calcmode="lin" valueType="num">
                                      <p:cBhvr additive="base">
                                        <p:cTn id="15" dur="500" fill="hold"/>
                                        <p:tgtEl>
                                          <p:spTgt spid="1413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p:bldP spid="141316" grpId="1"/>
    </p:bldLst>
  </p:timing>
</p:sld>
</file>

<file path=ppt/slides/slide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01377" name="文本框 142337"/>
          <p:cNvSpPr txBox="1">
            <a:spLocks noChangeArrowheads="1"/>
          </p:cNvSpPr>
          <p:nvPr>
            <p:custDataLst>
              <p:tags r:id="rId4"/>
            </p:custDataLst>
          </p:nvPr>
        </p:nvSpPr>
        <p:spPr bwMode="auto">
          <a:xfrm>
            <a:off x="304800" y="304800"/>
            <a:ext cx="8534400" cy="5093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en-US" altLang="zh-CN" sz="3200">
                <a:ea typeface="微软雅黑" charset="-122"/>
              </a:rPr>
              <a:t>7</a:t>
            </a:r>
            <a:r>
              <a:rPr lang="zh-CN" altLang="en-US" sz="3200">
                <a:ea typeface="微软雅黑" charset="-122"/>
              </a:rPr>
              <a:t>、</a:t>
            </a:r>
            <a:r>
              <a:rPr lang="zh-CN" altLang="en-US" sz="3400">
                <a:ea typeface="微软雅黑" charset="-122"/>
              </a:rPr>
              <a:t>楚有宋玉</a:t>
            </a:r>
            <a:r>
              <a:rPr lang="en-US" altLang="zh-CN" sz="3400">
                <a:ea typeface="微软雅黑" charset="-122"/>
              </a:rPr>
              <a:t>﹑</a:t>
            </a:r>
            <a:r>
              <a:rPr lang="zh-CN" altLang="en-US" sz="3400">
                <a:ea typeface="微软雅黑" charset="-122"/>
              </a:rPr>
              <a:t>唐勒</a:t>
            </a:r>
            <a:r>
              <a:rPr lang="en-US" altLang="zh-CN" sz="3400">
                <a:ea typeface="微软雅黑" charset="-122"/>
              </a:rPr>
              <a:t>﹑</a:t>
            </a:r>
            <a:r>
              <a:rPr lang="zh-CN" altLang="en-US" sz="3400">
                <a:ea typeface="微软雅黑" charset="-122"/>
              </a:rPr>
              <a:t>景差之徒者，</a:t>
            </a:r>
            <a:r>
              <a:rPr lang="zh-CN" altLang="en-US" sz="3400" u="sng">
                <a:solidFill>
                  <a:srgbClr val="0000FF"/>
                </a:solidFill>
                <a:ea typeface="微软雅黑" charset="-122"/>
              </a:rPr>
              <a:t>皆好辞</a:t>
            </a:r>
          </a:p>
          <a:p>
            <a:pPr>
              <a:spcBef>
                <a:spcPct val="50000"/>
              </a:spcBef>
            </a:pPr>
            <a:r>
              <a:rPr lang="zh-CN" altLang="en-US" sz="3400">
                <a:solidFill>
                  <a:srgbClr val="0000FF"/>
                </a:solidFill>
                <a:ea typeface="微软雅黑" charset="-122"/>
              </a:rPr>
              <a:t>  </a:t>
            </a:r>
            <a:r>
              <a:rPr lang="zh-CN" altLang="en-US" sz="3400" u="sng">
                <a:solidFill>
                  <a:srgbClr val="0000FF"/>
                </a:solidFill>
                <a:ea typeface="微软雅黑" charset="-122"/>
              </a:rPr>
              <a:t>而以赋见称；然皆祖屈原之从容辞令，</a:t>
            </a:r>
          </a:p>
          <a:p>
            <a:pPr>
              <a:spcBef>
                <a:spcPct val="50000"/>
              </a:spcBef>
            </a:pPr>
            <a:r>
              <a:rPr lang="zh-CN" altLang="en-US" sz="3400">
                <a:solidFill>
                  <a:srgbClr val="0000FF"/>
                </a:solidFill>
                <a:ea typeface="微软雅黑" charset="-122"/>
              </a:rPr>
              <a:t>  </a:t>
            </a:r>
            <a:r>
              <a:rPr lang="zh-CN" altLang="en-US" sz="3400" u="sng">
                <a:solidFill>
                  <a:srgbClr val="0000FF"/>
                </a:solidFill>
                <a:ea typeface="微软雅黑" charset="-122"/>
              </a:rPr>
              <a:t>终莫敢直谏。</a:t>
            </a:r>
          </a:p>
          <a:p>
            <a:pPr>
              <a:spcBef>
                <a:spcPct val="50000"/>
              </a:spcBef>
            </a:pPr>
            <a:endParaRPr lang="zh-CN" altLang="en-US" sz="3400">
              <a:ea typeface="微软雅黑" charset="-122"/>
            </a:endParaRPr>
          </a:p>
          <a:p>
            <a:pPr>
              <a:spcBef>
                <a:spcPct val="50000"/>
              </a:spcBef>
            </a:pPr>
            <a:endParaRPr lang="zh-CN" altLang="en-US" sz="3400">
              <a:ea typeface="微软雅黑" charset="-122"/>
            </a:endParaRPr>
          </a:p>
          <a:p>
            <a:pPr>
              <a:spcBef>
                <a:spcPct val="50000"/>
              </a:spcBef>
            </a:pPr>
            <a:r>
              <a:rPr lang="en-US" altLang="zh-CN" sz="3400">
                <a:ea typeface="微软雅黑" charset="-122"/>
              </a:rPr>
              <a:t>8</a:t>
            </a:r>
            <a:r>
              <a:rPr lang="zh-CN" altLang="en-US" sz="3400">
                <a:ea typeface="微软雅黑" charset="-122"/>
              </a:rPr>
              <a:t>、其后楚日以削，数十年竟为秦所灭。</a:t>
            </a:r>
          </a:p>
          <a:p>
            <a:pPr>
              <a:spcBef>
                <a:spcPct val="50000"/>
              </a:spcBef>
            </a:pPr>
            <a:endParaRPr lang="zh-CN" altLang="en-US" sz="2400" b="0">
              <a:ea typeface="微软雅黑" charset="-122"/>
            </a:endParaRPr>
          </a:p>
        </p:txBody>
      </p:sp>
      <p:sp>
        <p:nvSpPr>
          <p:cNvPr id="142339" name="文本框 142338"/>
          <p:cNvSpPr txBox="1">
            <a:spLocks noChangeArrowheads="1"/>
          </p:cNvSpPr>
          <p:nvPr>
            <p:custDataLst>
              <p:tags r:id="rId5"/>
            </p:custDataLst>
          </p:nvPr>
        </p:nvSpPr>
        <p:spPr bwMode="auto">
          <a:xfrm>
            <a:off x="304800" y="2590800"/>
            <a:ext cx="8610600" cy="1563688"/>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3200">
                <a:ea typeface="微软雅黑" charset="-122"/>
              </a:rPr>
              <a:t>都爱好</a:t>
            </a:r>
            <a:r>
              <a:rPr lang="zh-CN" altLang="en-US" sz="3200">
                <a:solidFill>
                  <a:srgbClr val="0000FF"/>
                </a:solidFill>
                <a:ea typeface="微软雅黑" charset="-122"/>
              </a:rPr>
              <a:t>文学</a:t>
            </a:r>
            <a:r>
              <a:rPr lang="zh-CN" altLang="en-US" sz="3200">
                <a:ea typeface="微软雅黑" charset="-122"/>
              </a:rPr>
              <a:t>而以善于作赋</a:t>
            </a:r>
            <a:r>
              <a:rPr lang="zh-CN" altLang="en-US" sz="3200">
                <a:solidFill>
                  <a:srgbClr val="FF0066"/>
                </a:solidFill>
                <a:ea typeface="微软雅黑" charset="-122"/>
              </a:rPr>
              <a:t>被</a:t>
            </a:r>
            <a:r>
              <a:rPr lang="zh-CN" altLang="en-US" sz="3200">
                <a:ea typeface="微软雅黑" charset="-122"/>
              </a:rPr>
              <a:t>人称赞；</a:t>
            </a:r>
            <a:r>
              <a:rPr lang="zh-CN" altLang="en-US" sz="3200">
                <a:solidFill>
                  <a:srgbClr val="FF0066"/>
                </a:solidFill>
                <a:ea typeface="微软雅黑" charset="-122"/>
              </a:rPr>
              <a:t>然而</a:t>
            </a:r>
            <a:r>
              <a:rPr lang="zh-CN" altLang="en-US" sz="3200">
                <a:ea typeface="微软雅黑" charset="-122"/>
              </a:rPr>
              <a:t>他们都只</a:t>
            </a:r>
            <a:r>
              <a:rPr lang="zh-CN" altLang="en-US" sz="3200">
                <a:solidFill>
                  <a:srgbClr val="FF0066"/>
                </a:solidFill>
                <a:ea typeface="微软雅黑" charset="-122"/>
              </a:rPr>
              <a:t>效法</a:t>
            </a:r>
            <a:r>
              <a:rPr lang="zh-CN" altLang="en-US" sz="3200">
                <a:ea typeface="微软雅黑" charset="-122"/>
              </a:rPr>
              <a:t>屈原的</a:t>
            </a:r>
            <a:r>
              <a:rPr lang="zh-CN" altLang="en-US" sz="3200">
                <a:solidFill>
                  <a:srgbClr val="FF0066"/>
                </a:solidFill>
                <a:ea typeface="微软雅黑" charset="-122"/>
              </a:rPr>
              <a:t>说话得体、善于应酬</a:t>
            </a:r>
            <a:r>
              <a:rPr lang="zh-CN" altLang="en-US" sz="3200">
                <a:ea typeface="微软雅黑" charset="-122"/>
              </a:rPr>
              <a:t>的一面，始终不能像屈原那样敢于直言相谏。</a:t>
            </a:r>
          </a:p>
        </p:txBody>
      </p:sp>
      <p:sp>
        <p:nvSpPr>
          <p:cNvPr id="142340" name="文本框 142339"/>
          <p:cNvSpPr txBox="1">
            <a:spLocks noChangeArrowheads="1"/>
          </p:cNvSpPr>
          <p:nvPr>
            <p:custDataLst>
              <p:tags r:id="rId6"/>
            </p:custDataLst>
          </p:nvPr>
        </p:nvSpPr>
        <p:spPr bwMode="auto">
          <a:xfrm>
            <a:off x="228600" y="4953000"/>
            <a:ext cx="8686800" cy="1076325"/>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gn="just"/>
            <a:r>
              <a:rPr lang="zh-CN" altLang="en-US" sz="3200">
                <a:solidFill>
                  <a:srgbClr val="0000FF"/>
                </a:solidFill>
                <a:ea typeface="微软雅黑" charset="-122"/>
              </a:rPr>
              <a:t>此后楚国的领土</a:t>
            </a:r>
            <a:r>
              <a:rPr lang="zh-CN" altLang="en-US" sz="3200" u="sng">
                <a:solidFill>
                  <a:srgbClr val="FF0066"/>
                </a:solidFill>
                <a:ea typeface="微软雅黑" charset="-122"/>
              </a:rPr>
              <a:t>一天天</a:t>
            </a:r>
            <a:r>
              <a:rPr lang="zh-CN" altLang="en-US" sz="3200">
                <a:solidFill>
                  <a:srgbClr val="0000FF"/>
                </a:solidFill>
                <a:ea typeface="微软雅黑" charset="-122"/>
              </a:rPr>
              <a:t>缩小，几十年后，</a:t>
            </a:r>
            <a:r>
              <a:rPr lang="zh-CN" altLang="en-US" sz="3200" u="sng">
                <a:solidFill>
                  <a:srgbClr val="0000FF"/>
                </a:solidFill>
                <a:ea typeface="微软雅黑" charset="-122"/>
              </a:rPr>
              <a:t>终于</a:t>
            </a:r>
            <a:r>
              <a:rPr lang="zh-CN" altLang="en-US" sz="3200" u="sng">
                <a:solidFill>
                  <a:srgbClr val="FF0066"/>
                </a:solidFill>
                <a:ea typeface="微软雅黑" charset="-122"/>
              </a:rPr>
              <a:t>被</a:t>
            </a:r>
            <a:r>
              <a:rPr lang="zh-CN" altLang="en-US" sz="3200" u="sng">
                <a:solidFill>
                  <a:srgbClr val="0000FF"/>
                </a:solidFill>
                <a:ea typeface="微软雅黑" charset="-122"/>
              </a:rPr>
              <a:t>秦国灭了</a:t>
            </a:r>
            <a:r>
              <a:rPr lang="zh-CN" altLang="en-US" sz="3200">
                <a:solidFill>
                  <a:srgbClr val="0000FF"/>
                </a:solidFill>
                <a:ea typeface="微软雅黑" charset="-122"/>
              </a:rPr>
              <a:t>。 </a:t>
            </a:r>
            <a:endParaRPr lang="zh-CN" altLang="en-US" sz="2400" b="0">
              <a:ea typeface="微软雅黑"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2339"/>
                                        </p:tgtEl>
                                        <p:attrNameLst>
                                          <p:attrName>style.visibility</p:attrName>
                                        </p:attrNameLst>
                                      </p:cBhvr>
                                      <p:to>
                                        <p:strVal val="visible"/>
                                      </p:to>
                                    </p:set>
                                    <p:anim calcmode="lin" valueType="num">
                                      <p:cBhvr additive="base">
                                        <p:cTn id="7" dur="500" fill="hold"/>
                                        <p:tgtEl>
                                          <p:spTgt spid="142339"/>
                                        </p:tgtEl>
                                        <p:attrNameLst>
                                          <p:attrName>ppt_x</p:attrName>
                                        </p:attrNameLst>
                                      </p:cBhvr>
                                      <p:tavLst>
                                        <p:tav tm="0">
                                          <p:val>
                                            <p:strVal val="0-#ppt_w/2"/>
                                          </p:val>
                                        </p:tav>
                                        <p:tav tm="100000">
                                          <p:val>
                                            <p:strVal val="#ppt_x"/>
                                          </p:val>
                                        </p:tav>
                                      </p:tavLst>
                                    </p:anim>
                                    <p:anim calcmode="lin" valueType="num">
                                      <p:cBhvr additive="base">
                                        <p:cTn id="8" dur="500" fill="hold"/>
                                        <p:tgtEl>
                                          <p:spTgt spid="14233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1" nodeType="clickEffect">
                                  <p:stCondLst>
                                    <p:cond delay="0"/>
                                  </p:stCondLst>
                                  <p:childTnLst>
                                    <p:set>
                                      <p:cBhvr>
                                        <p:cTn id="13" dur="1" fill="hold">
                                          <p:stCondLst>
                                            <p:cond delay="0"/>
                                          </p:stCondLst>
                                        </p:cTn>
                                        <p:tgtEl>
                                          <p:spTgt spid="142340"/>
                                        </p:tgtEl>
                                        <p:attrNameLst>
                                          <p:attrName>style.visibility</p:attrName>
                                        </p:attrNameLst>
                                      </p:cBhvr>
                                      <p:to>
                                        <p:strVal val="visible"/>
                                      </p:to>
                                    </p:set>
                                    <p:anim calcmode="lin" valueType="num">
                                      <p:cBhvr additive="base">
                                        <p:cTn id="14" dur="500" fill="hold"/>
                                        <p:tgtEl>
                                          <p:spTgt spid="142340"/>
                                        </p:tgtEl>
                                        <p:attrNameLst>
                                          <p:attrName>ppt_x</p:attrName>
                                        </p:attrNameLst>
                                      </p:cBhvr>
                                      <p:tavLst>
                                        <p:tav tm="0">
                                          <p:val>
                                            <p:strVal val="0-#ppt_w/2"/>
                                          </p:val>
                                        </p:tav>
                                        <p:tav tm="100000">
                                          <p:val>
                                            <p:strVal val="#ppt_x"/>
                                          </p:val>
                                        </p:tav>
                                      </p:tavLst>
                                    </p:anim>
                                    <p:anim calcmode="lin" valueType="num">
                                      <p:cBhvr additive="base">
                                        <p:cTn id="15" dur="500" fill="hold"/>
                                        <p:tgtEl>
                                          <p:spTgt spid="1423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9" grpId="0"/>
      <p:bldP spid="142340" grpId="1"/>
    </p:bldLst>
  </p:timing>
</p:sld>
</file>

<file path=ppt/slides/slide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83300" name="文本框 183299"/>
          <p:cNvSpPr txBox="1">
            <a:spLocks noChangeArrowheads="1"/>
          </p:cNvSpPr>
          <p:nvPr>
            <p:custDataLst>
              <p:tags r:id="rId4"/>
            </p:custDataLst>
          </p:nvPr>
        </p:nvSpPr>
        <p:spPr bwMode="auto">
          <a:xfrm>
            <a:off x="3132138" y="260350"/>
            <a:ext cx="2808287" cy="6413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3200">
                <a:solidFill>
                  <a:srgbClr val="FF0000"/>
                </a:solidFill>
                <a:ea typeface="微软雅黑" charset="-122"/>
              </a:rPr>
              <a:t> </a:t>
            </a:r>
            <a:r>
              <a:rPr lang="zh-CN" altLang="en-US" sz="3600">
                <a:solidFill>
                  <a:srgbClr val="FF0000"/>
                </a:solidFill>
                <a:ea typeface="微软雅黑" charset="-122"/>
              </a:rPr>
              <a:t>成语典故</a:t>
            </a:r>
            <a:r>
              <a:rPr lang="zh-CN" altLang="en-US" sz="3200">
                <a:solidFill>
                  <a:srgbClr val="FF0000"/>
                </a:solidFill>
                <a:ea typeface="微软雅黑" charset="-122"/>
              </a:rPr>
              <a:t> </a:t>
            </a:r>
          </a:p>
        </p:txBody>
      </p:sp>
      <p:sp>
        <p:nvSpPr>
          <p:cNvPr id="183301" name="文本框 183300"/>
          <p:cNvSpPr txBox="1">
            <a:spLocks noChangeArrowheads="1"/>
          </p:cNvSpPr>
          <p:nvPr>
            <p:custDataLst>
              <p:tags r:id="rId5"/>
            </p:custDataLst>
          </p:nvPr>
        </p:nvSpPr>
        <p:spPr bwMode="auto">
          <a:xfrm>
            <a:off x="611188" y="908050"/>
            <a:ext cx="83058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2800">
                <a:solidFill>
                  <a:srgbClr val="FF0000"/>
                </a:solidFill>
                <a:ea typeface="微软雅黑" charset="-122"/>
              </a:rPr>
              <a:t>怀瑾握瑜</a:t>
            </a:r>
            <a:r>
              <a:rPr lang="en-US" altLang="zh-CN" sz="2800">
                <a:solidFill>
                  <a:srgbClr val="FF0000"/>
                </a:solidFill>
                <a:ea typeface="微软雅黑" charset="-122"/>
              </a:rPr>
              <a:t>:</a:t>
            </a:r>
            <a:r>
              <a:rPr lang="zh-CN" altLang="en-US" sz="2800">
                <a:ea typeface="微软雅黑" charset="-122"/>
              </a:rPr>
              <a:t>语出</a:t>
            </a:r>
            <a:r>
              <a:rPr lang="en-US" altLang="zh-CN" sz="2800">
                <a:ea typeface="微软雅黑" charset="-122"/>
              </a:rPr>
              <a:t>《</a:t>
            </a:r>
            <a:r>
              <a:rPr lang="zh-CN" altLang="en-US" sz="2800">
                <a:ea typeface="微软雅黑" charset="-122"/>
              </a:rPr>
              <a:t>楚辞</a:t>
            </a:r>
            <a:r>
              <a:rPr lang="en-US" altLang="zh-CN" sz="2800">
                <a:ea typeface="微软雅黑" charset="-122"/>
              </a:rPr>
              <a:t>·</a:t>
            </a:r>
            <a:r>
              <a:rPr lang="zh-CN" altLang="en-US" sz="2800">
                <a:ea typeface="微软雅黑" charset="-122"/>
              </a:rPr>
              <a:t>九音</a:t>
            </a:r>
            <a:r>
              <a:rPr lang="en-US" altLang="zh-CN" sz="2800">
                <a:ea typeface="微软雅黑" charset="-122"/>
              </a:rPr>
              <a:t>·</a:t>
            </a:r>
            <a:r>
              <a:rPr lang="zh-CN" altLang="en-US" sz="2800">
                <a:ea typeface="微软雅黑" charset="-122"/>
              </a:rPr>
              <a:t>怀沙</a:t>
            </a:r>
            <a:r>
              <a:rPr lang="en-US" altLang="zh-CN" sz="2800">
                <a:ea typeface="微软雅黑" charset="-122"/>
              </a:rPr>
              <a:t>》</a:t>
            </a:r>
            <a:r>
              <a:rPr lang="zh-CN" altLang="en-US" sz="2800">
                <a:ea typeface="微软雅黑" charset="-122"/>
              </a:rPr>
              <a:t>：“怀瑾握瑜兮，穷不知所示。”王逸注：“在衣为怀，在乎为握；瑾、瑜，美玉也。”比喻人具有纯洁优美的品德。 </a:t>
            </a:r>
          </a:p>
        </p:txBody>
      </p:sp>
      <p:sp>
        <p:nvSpPr>
          <p:cNvPr id="183302" name="文本框 183301"/>
          <p:cNvSpPr txBox="1">
            <a:spLocks noChangeArrowheads="1"/>
          </p:cNvSpPr>
          <p:nvPr>
            <p:custDataLst>
              <p:tags r:id="rId6"/>
            </p:custDataLst>
          </p:nvPr>
        </p:nvSpPr>
        <p:spPr bwMode="auto">
          <a:xfrm>
            <a:off x="539750" y="2205038"/>
            <a:ext cx="8382000"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2800">
                <a:solidFill>
                  <a:srgbClr val="FF0000"/>
                </a:solidFill>
                <a:ea typeface="微软雅黑" charset="-122"/>
              </a:rPr>
              <a:t>博闻强志</a:t>
            </a:r>
            <a:r>
              <a:rPr lang="en-US" altLang="zh-CN" sz="2800">
                <a:solidFill>
                  <a:srgbClr val="FF0000"/>
                </a:solidFill>
                <a:ea typeface="微软雅黑" charset="-122"/>
              </a:rPr>
              <a:t>:</a:t>
            </a:r>
            <a:r>
              <a:rPr lang="zh-CN" altLang="en-US" sz="2800">
                <a:ea typeface="微软雅黑" charset="-122"/>
              </a:rPr>
              <a:t>语出本文。见识广博，记忆力强。又作“博闻强记”“博闻强识”，</a:t>
            </a:r>
            <a:r>
              <a:rPr lang="en-US" altLang="zh-CN" sz="2800">
                <a:ea typeface="微软雅黑" charset="-122"/>
              </a:rPr>
              <a:t>《</a:t>
            </a:r>
            <a:r>
              <a:rPr lang="zh-CN" altLang="en-US" sz="2800">
                <a:ea typeface="微软雅黑" charset="-122"/>
              </a:rPr>
              <a:t>礼记</a:t>
            </a:r>
            <a:r>
              <a:rPr lang="en-US" altLang="zh-CN" sz="2800">
                <a:ea typeface="微软雅黑" charset="-122"/>
              </a:rPr>
              <a:t>·</a:t>
            </a:r>
            <a:r>
              <a:rPr lang="zh-CN" altLang="en-US" sz="2800">
                <a:ea typeface="微软雅黑" charset="-122"/>
              </a:rPr>
              <a:t>典礼上</a:t>
            </a:r>
            <a:r>
              <a:rPr lang="en-US" altLang="zh-CN" sz="2800">
                <a:ea typeface="微软雅黑" charset="-122"/>
              </a:rPr>
              <a:t>》</a:t>
            </a:r>
            <a:r>
              <a:rPr lang="zh-CN" altLang="en-US" sz="2800">
                <a:ea typeface="微软雅黑" charset="-122"/>
              </a:rPr>
              <a:t>：“博闻强识而让，敦善行而不怠。” </a:t>
            </a:r>
          </a:p>
        </p:txBody>
      </p:sp>
      <p:sp>
        <p:nvSpPr>
          <p:cNvPr id="183303" name="文本框 183302"/>
          <p:cNvSpPr txBox="1">
            <a:spLocks noChangeArrowheads="1"/>
          </p:cNvSpPr>
          <p:nvPr>
            <p:custDataLst>
              <p:tags r:id="rId7"/>
            </p:custDataLst>
          </p:nvPr>
        </p:nvSpPr>
        <p:spPr bwMode="auto">
          <a:xfrm>
            <a:off x="611188" y="3500438"/>
            <a:ext cx="8153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2800">
                <a:solidFill>
                  <a:srgbClr val="FF0000"/>
                </a:solidFill>
                <a:ea typeface="微软雅黑" charset="-122"/>
              </a:rPr>
              <a:t>随波逐流</a:t>
            </a:r>
            <a:r>
              <a:rPr lang="en-US" altLang="zh-CN" sz="2800">
                <a:solidFill>
                  <a:srgbClr val="FF0000"/>
                </a:solidFill>
                <a:ea typeface="微软雅黑" charset="-122"/>
              </a:rPr>
              <a:t>:</a:t>
            </a:r>
            <a:r>
              <a:rPr lang="zh-CN" altLang="en-US" sz="2800">
                <a:ea typeface="微软雅黑" charset="-122"/>
              </a:rPr>
              <a:t>语出本文。比喻无原则、无立场地与世相沉浮。 </a:t>
            </a:r>
          </a:p>
        </p:txBody>
      </p:sp>
      <p:sp>
        <p:nvSpPr>
          <p:cNvPr id="105477" name="矩形 183303"/>
          <p:cNvSpPr>
            <a:spLocks noChangeArrowheads="1"/>
          </p:cNvSpPr>
          <p:nvPr>
            <p:custDataLst>
              <p:tags r:id="rId8"/>
            </p:custDataLst>
          </p:nvPr>
        </p:nvSpPr>
        <p:spPr bwMode="auto">
          <a:xfrm>
            <a:off x="611188" y="4437063"/>
            <a:ext cx="559911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r>
              <a:rPr lang="zh-CN" altLang="en-US" sz="2800">
                <a:solidFill>
                  <a:srgbClr val="FF0000"/>
                </a:solidFill>
                <a:ea typeface="微软雅黑" charset="-122"/>
              </a:rPr>
              <a:t>弹冠振衣</a:t>
            </a:r>
            <a:r>
              <a:rPr lang="en-US" altLang="zh-CN" sz="2800">
                <a:solidFill>
                  <a:srgbClr val="FF0000"/>
                </a:solidFill>
                <a:ea typeface="微软雅黑" charset="-122"/>
              </a:rPr>
              <a:t>:</a:t>
            </a:r>
            <a:r>
              <a:rPr lang="en-US" altLang="zh-CN" sz="2800">
                <a:ea typeface="微软雅黑" charset="-122"/>
              </a:rPr>
              <a:t>   </a:t>
            </a:r>
            <a:r>
              <a:rPr lang="zh-CN" altLang="en-US" sz="2800">
                <a:ea typeface="微软雅黑" charset="-122"/>
              </a:rPr>
              <a:t>语出本文。整洁衣冠。</a:t>
            </a:r>
          </a:p>
        </p:txBody>
      </p:sp>
      <p:sp>
        <p:nvSpPr>
          <p:cNvPr id="105478" name="矩形 183304"/>
          <p:cNvSpPr>
            <a:spLocks noChangeArrowheads="1"/>
          </p:cNvSpPr>
          <p:nvPr>
            <p:custDataLst>
              <p:tags r:id="rId9"/>
            </p:custDataLst>
          </p:nvPr>
        </p:nvSpPr>
        <p:spPr bwMode="auto">
          <a:xfrm>
            <a:off x="539750" y="5013325"/>
            <a:ext cx="794801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spcBef>
                <a:spcPct val="50000"/>
              </a:spcBef>
            </a:pPr>
            <a:r>
              <a:rPr lang="zh-CN" altLang="en-US" sz="2800">
                <a:solidFill>
                  <a:srgbClr val="FF0000"/>
                </a:solidFill>
                <a:ea typeface="微软雅黑" charset="-122"/>
              </a:rPr>
              <a:t>与世推移</a:t>
            </a:r>
            <a:r>
              <a:rPr lang="en-US" altLang="zh-CN" sz="2800">
                <a:solidFill>
                  <a:srgbClr val="FF0000"/>
                </a:solidFill>
                <a:ea typeface="微软雅黑" charset="-122"/>
              </a:rPr>
              <a:t>:</a:t>
            </a:r>
            <a:r>
              <a:rPr lang="en-US" altLang="zh-CN" sz="2800">
                <a:ea typeface="微软雅黑" charset="-122"/>
              </a:rPr>
              <a:t>   </a:t>
            </a:r>
            <a:r>
              <a:rPr lang="zh-CN" altLang="en-US" sz="2800">
                <a:ea typeface="微软雅黑" charset="-122"/>
              </a:rPr>
              <a:t>语出</a:t>
            </a:r>
            <a:r>
              <a:rPr lang="en-US" altLang="zh-CN" sz="2800">
                <a:ea typeface="微软雅黑" charset="-122"/>
              </a:rPr>
              <a:t>《</a:t>
            </a:r>
            <a:r>
              <a:rPr lang="zh-CN" altLang="en-US" sz="2800">
                <a:ea typeface="微软雅黑" charset="-122"/>
              </a:rPr>
              <a:t>楚辞</a:t>
            </a:r>
            <a:r>
              <a:rPr lang="en-US" altLang="zh-CN" sz="2800">
                <a:ea typeface="微软雅黑" charset="-122"/>
              </a:rPr>
              <a:t>·</a:t>
            </a:r>
            <a:r>
              <a:rPr lang="zh-CN" altLang="en-US" sz="2800">
                <a:ea typeface="微软雅黑" charset="-122"/>
              </a:rPr>
              <a:t>渔父</a:t>
            </a:r>
            <a:r>
              <a:rPr lang="en-US" altLang="zh-CN" sz="2800">
                <a:ea typeface="微软雅黑" charset="-122"/>
              </a:rPr>
              <a:t>》</a:t>
            </a:r>
            <a:r>
              <a:rPr lang="zh-CN" altLang="en-US" sz="2800">
                <a:ea typeface="微软雅黑" charset="-122"/>
              </a:rPr>
              <a:t>。随着世道的变化</a:t>
            </a:r>
          </a:p>
          <a:p>
            <a:pPr>
              <a:spcBef>
                <a:spcPct val="50000"/>
              </a:spcBef>
            </a:pPr>
            <a:r>
              <a:rPr lang="zh-CN" altLang="en-US" sz="2800">
                <a:ea typeface="微软雅黑" charset="-122"/>
              </a:rPr>
              <a:t>而变化以合时宜。</a:t>
            </a:r>
            <a:r>
              <a:rPr lang="zh-CN" altLang="en-US" sz="2800" b="0">
                <a:ea typeface="微软雅黑" charset="-122"/>
              </a:rPr>
              <a:t> </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3300"/>
                                        </p:tgtEl>
                                        <p:attrNameLst>
                                          <p:attrName>style.visibility</p:attrName>
                                        </p:attrNameLst>
                                      </p:cBhvr>
                                      <p:to>
                                        <p:strVal val="visible"/>
                                      </p:to>
                                    </p:set>
                                    <p:animEffect transition="in" filter="slide(fromBottom)">
                                      <p:cBhvr>
                                        <p:cTn id="7" dur="500"/>
                                        <p:tgtEl>
                                          <p:spTgt spid="18330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3" presetClass="entr" presetSubtype="16" fill="hold" grpId="1" nodeType="clickEffect">
                                  <p:stCondLst>
                                    <p:cond delay="0"/>
                                  </p:stCondLst>
                                  <p:childTnLst>
                                    <p:set>
                                      <p:cBhvr>
                                        <p:cTn id="12" dur="1" fill="hold">
                                          <p:stCondLst>
                                            <p:cond delay="0"/>
                                          </p:stCondLst>
                                        </p:cTn>
                                        <p:tgtEl>
                                          <p:spTgt spid="183301"/>
                                        </p:tgtEl>
                                        <p:attrNameLst>
                                          <p:attrName>style.visibility</p:attrName>
                                        </p:attrNameLst>
                                      </p:cBhvr>
                                      <p:to>
                                        <p:strVal val="visible"/>
                                      </p:to>
                                    </p:set>
                                    <p:anim calcmode="lin" valueType="num">
                                      <p:cBhvr>
                                        <p:cTn id="13" dur="500" fill="hold"/>
                                        <p:tgtEl>
                                          <p:spTgt spid="183301"/>
                                        </p:tgtEl>
                                        <p:attrNameLst>
                                          <p:attrName>ppt_w</p:attrName>
                                        </p:attrNameLst>
                                      </p:cBhvr>
                                      <p:tavLst>
                                        <p:tav tm="0">
                                          <p:val>
                                            <p:fltVal val="0"/>
                                          </p:val>
                                        </p:tav>
                                        <p:tav tm="100000">
                                          <p:val>
                                            <p:strVal val="#ppt_w"/>
                                          </p:val>
                                        </p:tav>
                                      </p:tavLst>
                                    </p:anim>
                                    <p:anim calcmode="lin" valueType="num">
                                      <p:cBhvr>
                                        <p:cTn id="14" dur="500" fill="hold"/>
                                        <p:tgtEl>
                                          <p:spTgt spid="183301"/>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9" presetClass="entr" presetSubtype="0" fill="hold" grpId="2" nodeType="clickEffect">
                                  <p:stCondLst>
                                    <p:cond delay="0"/>
                                  </p:stCondLst>
                                  <p:childTnLst>
                                    <p:set>
                                      <p:cBhvr>
                                        <p:cTn id="19" dur="1" fill="hold">
                                          <p:stCondLst>
                                            <p:cond delay="0"/>
                                          </p:stCondLst>
                                        </p:cTn>
                                        <p:tgtEl>
                                          <p:spTgt spid="183302"/>
                                        </p:tgtEl>
                                        <p:attrNameLst>
                                          <p:attrName>style.visibility</p:attrName>
                                        </p:attrNameLst>
                                      </p:cBhvr>
                                      <p:to>
                                        <p:strVal val="visible"/>
                                      </p:to>
                                    </p:set>
                                    <p:animEffect transition="in" filter="dissolve">
                                      <p:cBhvr>
                                        <p:cTn id="20" dur="500"/>
                                        <p:tgtEl>
                                          <p:spTgt spid="183302"/>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15" presetClass="entr" presetSubtype="0" fill="hold" grpId="3" nodeType="clickEffect">
                                  <p:stCondLst>
                                    <p:cond delay="0"/>
                                  </p:stCondLst>
                                  <p:childTnLst>
                                    <p:set>
                                      <p:cBhvr>
                                        <p:cTn id="25" dur="1" fill="hold">
                                          <p:stCondLst>
                                            <p:cond delay="0"/>
                                          </p:stCondLst>
                                        </p:cTn>
                                        <p:tgtEl>
                                          <p:spTgt spid="183303"/>
                                        </p:tgtEl>
                                        <p:attrNameLst>
                                          <p:attrName>style.visibility</p:attrName>
                                        </p:attrNameLst>
                                      </p:cBhvr>
                                      <p:to>
                                        <p:strVal val="visible"/>
                                      </p:to>
                                    </p:set>
                                    <p:anim calcmode="lin" valueType="num">
                                      <p:cBhvr>
                                        <p:cTn id="26" dur="1000" fill="hold"/>
                                        <p:tgtEl>
                                          <p:spTgt spid="183303"/>
                                        </p:tgtEl>
                                        <p:attrNameLst>
                                          <p:attrName>ppt_w</p:attrName>
                                        </p:attrNameLst>
                                      </p:cBhvr>
                                      <p:tavLst>
                                        <p:tav tm="0">
                                          <p:val>
                                            <p:fltVal val="0"/>
                                          </p:val>
                                        </p:tav>
                                        <p:tav tm="100000">
                                          <p:val>
                                            <p:strVal val="#ppt_w"/>
                                          </p:val>
                                        </p:tav>
                                      </p:tavLst>
                                    </p:anim>
                                    <p:anim calcmode="lin" valueType="num">
                                      <p:cBhvr>
                                        <p:cTn id="27" dur="1000" fill="hold"/>
                                        <p:tgtEl>
                                          <p:spTgt spid="183303"/>
                                        </p:tgtEl>
                                        <p:attrNameLst>
                                          <p:attrName>ppt_h</p:attrName>
                                        </p:attrNameLst>
                                      </p:cBhvr>
                                      <p:tavLst>
                                        <p:tav tm="0">
                                          <p:val>
                                            <p:fltVal val="0"/>
                                          </p:val>
                                        </p:tav>
                                        <p:tav tm="100000">
                                          <p:val>
                                            <p:strVal val="#ppt_h"/>
                                          </p:val>
                                        </p:tav>
                                      </p:tavLst>
                                    </p:anim>
                                    <p:anim calcmode="lin" valueType="num">
                                      <p:cBhvr>
                                        <p:cTn id="28" dur="1000" fill="hold"/>
                                        <p:tgtEl>
                                          <p:spTgt spid="18330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8330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300" grpId="0"/>
      <p:bldP spid="183301" grpId="1"/>
      <p:bldP spid="183302" grpId="2"/>
      <p:bldP spid="183303" grpId="3"/>
    </p:bldLst>
  </p:timing>
</p:sld>
</file>

<file path=ppt/slides/slide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07521" name="矩形 186370"/>
          <p:cNvSpPr>
            <a:spLocks noChangeArrowheads="1"/>
          </p:cNvSpPr>
          <p:nvPr>
            <p:custDataLst>
              <p:tags r:id="rId4"/>
            </p:custDataLst>
          </p:nvPr>
        </p:nvSpPr>
        <p:spPr bwMode="auto">
          <a:xfrm>
            <a:off x="107950" y="3402013"/>
            <a:ext cx="91440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105000"/>
              </a:lnSpc>
            </a:pPr>
            <a:br>
              <a:rPr lang="zh-CN" altLang="en-US" b="0">
                <a:ea typeface="微软雅黑" charset="-122"/>
              </a:rPr>
            </a:br>
            <a:r>
              <a:rPr lang="en-US" altLang="zh-CN" sz="3200">
                <a:solidFill>
                  <a:srgbClr val="0000CC"/>
                </a:solidFill>
                <a:ea typeface="微软雅黑" charset="-122"/>
              </a:rPr>
              <a:t>4</a:t>
            </a:r>
            <a:r>
              <a:rPr lang="zh-CN" altLang="en-US" sz="3200">
                <a:solidFill>
                  <a:srgbClr val="0000CC"/>
                </a:solidFill>
                <a:ea typeface="微软雅黑" charset="-122"/>
              </a:rPr>
              <a:t>、信而见疑，</a:t>
            </a:r>
            <a:r>
              <a:rPr lang="en-US" altLang="zh-CN" sz="3200">
                <a:solidFill>
                  <a:srgbClr val="0000CC"/>
                </a:solidFill>
                <a:ea typeface="微软雅黑" charset="-122"/>
              </a:rPr>
              <a:t>____________ </a:t>
            </a:r>
            <a:r>
              <a:rPr lang="zh-CN" altLang="en-US" sz="3200">
                <a:solidFill>
                  <a:srgbClr val="0000CC"/>
                </a:solidFill>
                <a:ea typeface="微软雅黑" charset="-122"/>
              </a:rPr>
              <a:t>，能无怨乎？</a:t>
            </a:r>
          </a:p>
        </p:txBody>
      </p:sp>
      <p:sp>
        <p:nvSpPr>
          <p:cNvPr id="186372" name="文本框 186371"/>
          <p:cNvSpPr txBox="1">
            <a:spLocks noChangeArrowheads="1"/>
          </p:cNvSpPr>
          <p:nvPr>
            <p:custDataLst>
              <p:tags r:id="rId5"/>
            </p:custDataLst>
          </p:nvPr>
        </p:nvSpPr>
        <p:spPr bwMode="auto">
          <a:xfrm>
            <a:off x="4248150" y="1385888"/>
            <a:ext cx="3817938"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zh-CN" altLang="en-US" sz="3200">
                <a:solidFill>
                  <a:srgbClr val="009900"/>
                </a:solidFill>
                <a:ea typeface="微软雅黑" charset="-122"/>
              </a:rPr>
              <a:t>哀民生之多艰</a:t>
            </a:r>
            <a:r>
              <a:rPr lang="en-US" altLang="zh-CN" sz="3200">
                <a:solidFill>
                  <a:srgbClr val="009900"/>
                </a:solidFill>
                <a:ea typeface="微软雅黑" charset="-122"/>
              </a:rPr>
              <a:t>.</a:t>
            </a:r>
          </a:p>
        </p:txBody>
      </p:sp>
      <p:sp>
        <p:nvSpPr>
          <p:cNvPr id="186373" name="文本框 186372"/>
          <p:cNvSpPr txBox="1">
            <a:spLocks noChangeArrowheads="1"/>
          </p:cNvSpPr>
          <p:nvPr>
            <p:custDataLst>
              <p:tags r:id="rId6"/>
            </p:custDataLst>
          </p:nvPr>
        </p:nvSpPr>
        <p:spPr bwMode="auto">
          <a:xfrm>
            <a:off x="4175125" y="2249488"/>
            <a:ext cx="471805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zh-CN" altLang="en-US" sz="3200">
                <a:solidFill>
                  <a:srgbClr val="009900"/>
                </a:solidFill>
                <a:ea typeface="微软雅黑" charset="-122"/>
              </a:rPr>
              <a:t>虽九死其犹未悔 。</a:t>
            </a:r>
          </a:p>
        </p:txBody>
      </p:sp>
      <p:sp>
        <p:nvSpPr>
          <p:cNvPr id="186374" name="文本框 186373"/>
          <p:cNvSpPr txBox="1">
            <a:spLocks noChangeArrowheads="1"/>
          </p:cNvSpPr>
          <p:nvPr>
            <p:custDataLst>
              <p:tags r:id="rId7"/>
            </p:custDataLst>
          </p:nvPr>
        </p:nvSpPr>
        <p:spPr bwMode="auto">
          <a:xfrm>
            <a:off x="4175125" y="3041650"/>
            <a:ext cx="5076825"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zh-CN" altLang="en-US" sz="3200">
                <a:solidFill>
                  <a:srgbClr val="009900"/>
                </a:solidFill>
                <a:ea typeface="微软雅黑" charset="-122"/>
              </a:rPr>
              <a:t>吾将上下而求索 。</a:t>
            </a:r>
            <a:endParaRPr lang="zh-CN" altLang="en-US" sz="4400" b="0">
              <a:ea typeface="微软雅黑" charset="-122"/>
            </a:endParaRPr>
          </a:p>
        </p:txBody>
      </p:sp>
      <p:sp>
        <p:nvSpPr>
          <p:cNvPr id="186375" name="文本框 186374"/>
          <p:cNvSpPr txBox="1">
            <a:spLocks noChangeArrowheads="1"/>
          </p:cNvSpPr>
          <p:nvPr>
            <p:custDataLst>
              <p:tags r:id="rId8"/>
            </p:custDataLst>
          </p:nvPr>
        </p:nvSpPr>
        <p:spPr bwMode="auto">
          <a:xfrm>
            <a:off x="3095625" y="3833813"/>
            <a:ext cx="379730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zh-CN" altLang="en-US" sz="3200">
                <a:solidFill>
                  <a:srgbClr val="009900"/>
                </a:solidFill>
                <a:ea typeface="微软雅黑" charset="-122"/>
              </a:rPr>
              <a:t>忠而被谤</a:t>
            </a:r>
          </a:p>
        </p:txBody>
      </p:sp>
      <p:sp>
        <p:nvSpPr>
          <p:cNvPr id="107526" name="平行四边形 186375"/>
          <p:cNvSpPr>
            <a:spLocks noChangeArrowheads="1"/>
          </p:cNvSpPr>
          <p:nvPr>
            <p:custDataLst>
              <p:tags r:id="rId9"/>
            </p:custDataLst>
          </p:nvPr>
        </p:nvSpPr>
        <p:spPr bwMode="auto">
          <a:xfrm>
            <a:off x="2232025" y="549275"/>
            <a:ext cx="4248150" cy="549275"/>
          </a:xfrm>
          <a:prstGeom prst="parallelogram">
            <a:avLst>
              <a:gd name="adj" fmla="val 193353"/>
            </a:avLst>
          </a:prstGeom>
          <a:solidFill>
            <a:srgbClr val="FFCC66"/>
          </a:solidFill>
          <a:ln w="9525">
            <a:solidFill>
              <a:srgbClr val="808000"/>
            </a:solidFill>
            <a:miter lim="800000"/>
          </a:ln>
        </p:spPr>
        <p:txBody>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endParaRPr lang="zh-CN" altLang="en-US">
              <a:ea typeface="微软雅黑" charset="-122"/>
            </a:endParaRPr>
          </a:p>
        </p:txBody>
      </p:sp>
      <p:sp>
        <p:nvSpPr>
          <p:cNvPr id="107527" name="矩形 186376"/>
          <p:cNvSpPr>
            <a:spLocks noChangeArrowheads="1"/>
          </p:cNvSpPr>
          <p:nvPr>
            <p:custDataLst>
              <p:tags r:id="rId10"/>
            </p:custDataLst>
          </p:nvPr>
        </p:nvSpPr>
        <p:spPr bwMode="auto">
          <a:xfrm>
            <a:off x="3095625" y="549275"/>
            <a:ext cx="2520950" cy="63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zh-CN" altLang="en-US" sz="4400" b="0" i="1">
                <a:solidFill>
                  <a:srgbClr val="FF3300"/>
                </a:solidFill>
                <a:ea typeface="微软雅黑" charset="-122"/>
              </a:rPr>
              <a:t>名句默写</a:t>
            </a:r>
          </a:p>
        </p:txBody>
      </p:sp>
      <p:sp>
        <p:nvSpPr>
          <p:cNvPr id="186378" name="文本框 186377"/>
          <p:cNvSpPr txBox="1">
            <a:spLocks noChangeArrowheads="1"/>
          </p:cNvSpPr>
          <p:nvPr>
            <p:custDataLst>
              <p:tags r:id="rId11"/>
            </p:custDataLst>
          </p:nvPr>
        </p:nvSpPr>
        <p:spPr bwMode="auto">
          <a:xfrm>
            <a:off x="1655763" y="4410075"/>
            <a:ext cx="2646878"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zh-CN" altLang="en-US" sz="3200">
                <a:solidFill>
                  <a:srgbClr val="009900"/>
                </a:solidFill>
                <a:ea typeface="微软雅黑" charset="-122"/>
              </a:rPr>
              <a:t>混浊而我独清</a:t>
            </a:r>
          </a:p>
        </p:txBody>
      </p:sp>
      <p:sp>
        <p:nvSpPr>
          <p:cNvPr id="186379" name="文本框 186378"/>
          <p:cNvSpPr txBox="1">
            <a:spLocks noChangeArrowheads="1"/>
          </p:cNvSpPr>
          <p:nvPr>
            <p:custDataLst>
              <p:tags r:id="rId12"/>
            </p:custDataLst>
          </p:nvPr>
        </p:nvSpPr>
        <p:spPr bwMode="auto">
          <a:xfrm>
            <a:off x="4464050" y="4410075"/>
            <a:ext cx="3467616"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zh-CN" altLang="en-US" sz="3200">
                <a:solidFill>
                  <a:srgbClr val="009900"/>
                </a:solidFill>
                <a:ea typeface="微软雅黑" charset="-122"/>
              </a:rPr>
              <a:t>众人皆醉而我独醒</a:t>
            </a:r>
          </a:p>
        </p:txBody>
      </p:sp>
      <p:sp>
        <p:nvSpPr>
          <p:cNvPr id="107530" name="矩形 186379"/>
          <p:cNvSpPr>
            <a:spLocks noChangeArrowheads="1"/>
          </p:cNvSpPr>
          <p:nvPr>
            <p:custDataLst>
              <p:tags r:id="rId13"/>
            </p:custDataLst>
          </p:nvPr>
        </p:nvSpPr>
        <p:spPr bwMode="auto">
          <a:xfrm>
            <a:off x="107950" y="5707063"/>
            <a:ext cx="8137525"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en-US" altLang="zh-CN" sz="3200">
                <a:solidFill>
                  <a:srgbClr val="0000CC"/>
                </a:solidFill>
                <a:ea typeface="微软雅黑" charset="-122"/>
              </a:rPr>
              <a:t>6</a:t>
            </a:r>
            <a:r>
              <a:rPr lang="zh-CN" altLang="en-US" sz="3200">
                <a:solidFill>
                  <a:srgbClr val="0000CC"/>
                </a:solidFill>
                <a:ea typeface="微软雅黑" charset="-122"/>
              </a:rPr>
              <a:t>、明道德之广崇，</a:t>
            </a:r>
            <a:r>
              <a:rPr lang="en-US" altLang="zh-CN" sz="3200">
                <a:solidFill>
                  <a:srgbClr val="0000CC"/>
                </a:solidFill>
                <a:ea typeface="微软雅黑" charset="-122"/>
              </a:rPr>
              <a:t>__________________</a:t>
            </a:r>
          </a:p>
        </p:txBody>
      </p:sp>
      <p:sp>
        <p:nvSpPr>
          <p:cNvPr id="107531" name="矩形 186380"/>
          <p:cNvSpPr>
            <a:spLocks noChangeArrowheads="1"/>
          </p:cNvSpPr>
          <p:nvPr>
            <p:custDataLst>
              <p:tags r:id="rId14"/>
            </p:custDataLst>
          </p:nvPr>
        </p:nvSpPr>
        <p:spPr bwMode="auto">
          <a:xfrm>
            <a:off x="107950" y="4483100"/>
            <a:ext cx="8761413"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en-US" altLang="zh-CN" sz="3200">
                <a:solidFill>
                  <a:srgbClr val="0000CC"/>
                </a:solidFill>
                <a:ea typeface="微软雅黑" charset="-122"/>
              </a:rPr>
              <a:t>5</a:t>
            </a:r>
            <a:r>
              <a:rPr lang="zh-CN" altLang="en-US" sz="3200">
                <a:solidFill>
                  <a:srgbClr val="0000CC"/>
                </a:solidFill>
                <a:ea typeface="微软雅黑" charset="-122"/>
              </a:rPr>
              <a:t>、举世</a:t>
            </a:r>
            <a:r>
              <a:rPr lang="en-US" altLang="zh-CN" sz="3200">
                <a:solidFill>
                  <a:srgbClr val="0000CC"/>
                </a:solidFill>
                <a:ea typeface="微软雅黑" charset="-122"/>
              </a:rPr>
              <a:t>___________,________________,</a:t>
            </a:r>
            <a:r>
              <a:rPr lang="zh-CN" altLang="en-US" sz="3200">
                <a:solidFill>
                  <a:srgbClr val="0000CC"/>
                </a:solidFill>
                <a:ea typeface="微软雅黑" charset="-122"/>
              </a:rPr>
              <a:t>是以</a:t>
            </a:r>
          </a:p>
          <a:p>
            <a:pPr>
              <a:lnSpc>
                <a:spcPct val="80000"/>
              </a:lnSpc>
              <a:spcBef>
                <a:spcPct val="50000"/>
              </a:spcBef>
            </a:pPr>
            <a:r>
              <a:rPr lang="zh-CN" altLang="en-US" sz="3200">
                <a:solidFill>
                  <a:srgbClr val="0000CC"/>
                </a:solidFill>
                <a:ea typeface="微软雅黑" charset="-122"/>
              </a:rPr>
              <a:t>见放。</a:t>
            </a:r>
            <a:endParaRPr lang="zh-CN" altLang="en-US" sz="4400">
              <a:solidFill>
                <a:srgbClr val="0000CC"/>
              </a:solidFill>
              <a:ea typeface="微软雅黑" charset="-122"/>
            </a:endParaRPr>
          </a:p>
        </p:txBody>
      </p:sp>
      <p:sp>
        <p:nvSpPr>
          <p:cNvPr id="107532" name="矩形 186381"/>
          <p:cNvSpPr>
            <a:spLocks noChangeArrowheads="1"/>
          </p:cNvSpPr>
          <p:nvPr>
            <p:custDataLst>
              <p:tags r:id="rId15"/>
            </p:custDataLst>
          </p:nvPr>
        </p:nvSpPr>
        <p:spPr bwMode="auto">
          <a:xfrm>
            <a:off x="107950" y="1457325"/>
            <a:ext cx="6837128" cy="5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105000"/>
              </a:lnSpc>
            </a:pPr>
            <a:r>
              <a:rPr lang="en-US" altLang="zh-CN" sz="3200">
                <a:solidFill>
                  <a:srgbClr val="0000CC"/>
                </a:solidFill>
                <a:ea typeface="微软雅黑" charset="-122"/>
              </a:rPr>
              <a:t>1</a:t>
            </a:r>
            <a:r>
              <a:rPr lang="zh-CN" altLang="en-US" sz="3200">
                <a:solidFill>
                  <a:srgbClr val="0000CC"/>
                </a:solidFill>
                <a:ea typeface="微软雅黑" charset="-122"/>
              </a:rPr>
              <a:t>、长太息以掩涕兮，</a:t>
            </a:r>
            <a:r>
              <a:rPr lang="en-US" altLang="zh-CN" sz="3200">
                <a:solidFill>
                  <a:srgbClr val="0000CC"/>
                </a:solidFill>
                <a:ea typeface="微软雅黑" charset="-122"/>
              </a:rPr>
              <a:t>____________</a:t>
            </a:r>
          </a:p>
        </p:txBody>
      </p:sp>
      <p:sp>
        <p:nvSpPr>
          <p:cNvPr id="107533" name="矩形 186382"/>
          <p:cNvSpPr>
            <a:spLocks noChangeArrowheads="1"/>
          </p:cNvSpPr>
          <p:nvPr>
            <p:custDataLst>
              <p:tags r:id="rId16"/>
            </p:custDataLst>
          </p:nvPr>
        </p:nvSpPr>
        <p:spPr bwMode="auto">
          <a:xfrm>
            <a:off x="107950" y="2249488"/>
            <a:ext cx="7520007" cy="5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105000"/>
              </a:lnSpc>
            </a:pPr>
            <a:r>
              <a:rPr lang="en-US" altLang="zh-CN" sz="3200">
                <a:solidFill>
                  <a:srgbClr val="0000CC"/>
                </a:solidFill>
                <a:ea typeface="微软雅黑" charset="-122"/>
              </a:rPr>
              <a:t>2</a:t>
            </a:r>
            <a:r>
              <a:rPr lang="zh-CN" altLang="en-US" sz="3200">
                <a:solidFill>
                  <a:srgbClr val="0000CC"/>
                </a:solidFill>
                <a:ea typeface="微软雅黑" charset="-122"/>
              </a:rPr>
              <a:t>、亦余心之所善兮，</a:t>
            </a:r>
            <a:r>
              <a:rPr lang="en-US" altLang="zh-CN" sz="3200">
                <a:solidFill>
                  <a:srgbClr val="0000CC"/>
                </a:solidFill>
                <a:ea typeface="微软雅黑" charset="-122"/>
              </a:rPr>
              <a:t>_______________</a:t>
            </a:r>
          </a:p>
        </p:txBody>
      </p:sp>
      <p:sp>
        <p:nvSpPr>
          <p:cNvPr id="107534" name="矩形 186383"/>
          <p:cNvSpPr>
            <a:spLocks noChangeArrowheads="1"/>
          </p:cNvSpPr>
          <p:nvPr>
            <p:custDataLst>
              <p:tags r:id="rId17"/>
            </p:custDataLst>
          </p:nvPr>
        </p:nvSpPr>
        <p:spPr bwMode="auto">
          <a:xfrm>
            <a:off x="107950" y="3041650"/>
            <a:ext cx="7747634" cy="5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105000"/>
              </a:lnSpc>
            </a:pPr>
            <a:r>
              <a:rPr lang="en-US" altLang="zh-CN" sz="3200">
                <a:solidFill>
                  <a:srgbClr val="0000CC"/>
                </a:solidFill>
                <a:ea typeface="微软雅黑" charset="-122"/>
              </a:rPr>
              <a:t>3</a:t>
            </a:r>
            <a:r>
              <a:rPr lang="zh-CN" altLang="en-US" sz="3200">
                <a:solidFill>
                  <a:srgbClr val="0000CC"/>
                </a:solidFill>
                <a:ea typeface="微软雅黑" charset="-122"/>
              </a:rPr>
              <a:t>、路漫漫其修远兮，</a:t>
            </a:r>
            <a:r>
              <a:rPr lang="en-US" altLang="zh-CN" sz="3200">
                <a:solidFill>
                  <a:srgbClr val="0000CC"/>
                </a:solidFill>
                <a:ea typeface="微软雅黑" charset="-122"/>
              </a:rPr>
              <a:t>________________</a:t>
            </a:r>
          </a:p>
        </p:txBody>
      </p:sp>
      <p:sp>
        <p:nvSpPr>
          <p:cNvPr id="186385" name="矩形 186384"/>
          <p:cNvSpPr>
            <a:spLocks noChangeArrowheads="1"/>
          </p:cNvSpPr>
          <p:nvPr>
            <p:custDataLst>
              <p:tags r:id="rId18"/>
            </p:custDataLst>
          </p:nvPr>
        </p:nvSpPr>
        <p:spPr bwMode="auto">
          <a:xfrm>
            <a:off x="3600450" y="5562600"/>
            <a:ext cx="4698722"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zh-CN" altLang="en-US" sz="3200">
                <a:solidFill>
                  <a:srgbClr val="009900"/>
                </a:solidFill>
                <a:ea typeface="微软雅黑" charset="-122"/>
              </a:rPr>
              <a:t>治乱之条贯，靡不毕现。</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86372"/>
                                        </p:tgtEl>
                                        <p:attrNameLst>
                                          <p:attrName>style.visibility</p:attrName>
                                        </p:attrNameLst>
                                      </p:cBhvr>
                                      <p:to>
                                        <p:strVal val="visible"/>
                                      </p:to>
                                    </p:set>
                                    <p:animEffect transition="in" filter="box(in)">
                                      <p:cBhvr>
                                        <p:cTn id="7" dur="500"/>
                                        <p:tgtEl>
                                          <p:spTgt spid="18637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1" nodeType="clickEffect">
                                  <p:stCondLst>
                                    <p:cond delay="0"/>
                                  </p:stCondLst>
                                  <p:childTnLst>
                                    <p:set>
                                      <p:cBhvr>
                                        <p:cTn id="12" dur="1" fill="hold">
                                          <p:stCondLst>
                                            <p:cond delay="0"/>
                                          </p:stCondLst>
                                        </p:cTn>
                                        <p:tgtEl>
                                          <p:spTgt spid="186373"/>
                                        </p:tgtEl>
                                        <p:attrNameLst>
                                          <p:attrName>style.visibility</p:attrName>
                                        </p:attrNameLst>
                                      </p:cBhvr>
                                      <p:to>
                                        <p:strVal val="visible"/>
                                      </p:to>
                                    </p:set>
                                    <p:animEffect transition="in" filter="box(in)">
                                      <p:cBhvr>
                                        <p:cTn id="13" dur="500"/>
                                        <p:tgtEl>
                                          <p:spTgt spid="18637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2" nodeType="clickEffect">
                                  <p:stCondLst>
                                    <p:cond delay="0"/>
                                  </p:stCondLst>
                                  <p:childTnLst>
                                    <p:set>
                                      <p:cBhvr>
                                        <p:cTn id="18" dur="1" fill="hold">
                                          <p:stCondLst>
                                            <p:cond delay="0"/>
                                          </p:stCondLst>
                                        </p:cTn>
                                        <p:tgtEl>
                                          <p:spTgt spid="186374"/>
                                        </p:tgtEl>
                                        <p:attrNameLst>
                                          <p:attrName>style.visibility</p:attrName>
                                        </p:attrNameLst>
                                      </p:cBhvr>
                                      <p:to>
                                        <p:strVal val="visible"/>
                                      </p:to>
                                    </p:set>
                                    <p:animEffect transition="in" filter="box(in)">
                                      <p:cBhvr>
                                        <p:cTn id="19" dur="500"/>
                                        <p:tgtEl>
                                          <p:spTgt spid="18637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 presetClass="entr" presetSubtype="16" fill="hold" grpId="3" nodeType="clickEffect">
                                  <p:stCondLst>
                                    <p:cond delay="0"/>
                                  </p:stCondLst>
                                  <p:childTnLst>
                                    <p:set>
                                      <p:cBhvr>
                                        <p:cTn id="24" dur="1" fill="hold">
                                          <p:stCondLst>
                                            <p:cond delay="0"/>
                                          </p:stCondLst>
                                        </p:cTn>
                                        <p:tgtEl>
                                          <p:spTgt spid="186375"/>
                                        </p:tgtEl>
                                        <p:attrNameLst>
                                          <p:attrName>style.visibility</p:attrName>
                                        </p:attrNameLst>
                                      </p:cBhvr>
                                      <p:to>
                                        <p:strVal val="visible"/>
                                      </p:to>
                                    </p:set>
                                    <p:animEffect transition="in" filter="box(in)">
                                      <p:cBhvr>
                                        <p:cTn id="25" dur="500"/>
                                        <p:tgtEl>
                                          <p:spTgt spid="18637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 presetClass="entr" presetSubtype="16" fill="hold" grpId="4" nodeType="clickEffect">
                                  <p:stCondLst>
                                    <p:cond delay="0"/>
                                  </p:stCondLst>
                                  <p:childTnLst>
                                    <p:set>
                                      <p:cBhvr>
                                        <p:cTn id="30" dur="1" fill="hold">
                                          <p:stCondLst>
                                            <p:cond delay="0"/>
                                          </p:stCondLst>
                                        </p:cTn>
                                        <p:tgtEl>
                                          <p:spTgt spid="186378"/>
                                        </p:tgtEl>
                                        <p:attrNameLst>
                                          <p:attrName>style.visibility</p:attrName>
                                        </p:attrNameLst>
                                      </p:cBhvr>
                                      <p:to>
                                        <p:strVal val="visible"/>
                                      </p:to>
                                    </p:set>
                                    <p:animEffect transition="in" filter="box(in)">
                                      <p:cBhvr>
                                        <p:cTn id="31" dur="500"/>
                                        <p:tgtEl>
                                          <p:spTgt spid="186378"/>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4" presetClass="entr" presetSubtype="16" fill="hold" grpId="5" nodeType="clickEffect">
                                  <p:stCondLst>
                                    <p:cond delay="0"/>
                                  </p:stCondLst>
                                  <p:childTnLst>
                                    <p:set>
                                      <p:cBhvr>
                                        <p:cTn id="36" dur="1" fill="hold">
                                          <p:stCondLst>
                                            <p:cond delay="0"/>
                                          </p:stCondLst>
                                        </p:cTn>
                                        <p:tgtEl>
                                          <p:spTgt spid="186379"/>
                                        </p:tgtEl>
                                        <p:attrNameLst>
                                          <p:attrName>style.visibility</p:attrName>
                                        </p:attrNameLst>
                                      </p:cBhvr>
                                      <p:to>
                                        <p:strVal val="visible"/>
                                      </p:to>
                                    </p:set>
                                    <p:animEffect transition="in" filter="box(in)">
                                      <p:cBhvr>
                                        <p:cTn id="37" dur="500"/>
                                        <p:tgtEl>
                                          <p:spTgt spid="186379"/>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4" presetClass="entr" presetSubtype="16" fill="hold" grpId="6" nodeType="clickEffect">
                                  <p:stCondLst>
                                    <p:cond delay="0"/>
                                  </p:stCondLst>
                                  <p:childTnLst>
                                    <p:set>
                                      <p:cBhvr>
                                        <p:cTn id="42" dur="1" fill="hold">
                                          <p:stCondLst>
                                            <p:cond delay="0"/>
                                          </p:stCondLst>
                                        </p:cTn>
                                        <p:tgtEl>
                                          <p:spTgt spid="186385"/>
                                        </p:tgtEl>
                                        <p:attrNameLst>
                                          <p:attrName>style.visibility</p:attrName>
                                        </p:attrNameLst>
                                      </p:cBhvr>
                                      <p:to>
                                        <p:strVal val="visible"/>
                                      </p:to>
                                    </p:set>
                                    <p:animEffect transition="in" filter="box(in)">
                                      <p:cBhvr>
                                        <p:cTn id="43" dur="500"/>
                                        <p:tgtEl>
                                          <p:spTgt spid="186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2" grpId="0"/>
      <p:bldP spid="186373" grpId="1"/>
      <p:bldP spid="186374" grpId="2"/>
      <p:bldP spid="186375" grpId="3"/>
      <p:bldP spid="186378" grpId="4"/>
      <p:bldP spid="186379" grpId="5"/>
      <p:bldP spid="186385" grpId="6"/>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3314" name="Rectangle 2"/>
          <p:cNvSpPr>
            <a:spLocks noGrp="1"/>
          </p:cNvSpPr>
          <p:nvPr>
            <p:ph idx="1"/>
            <p:custDataLst>
              <p:tags r:id="rId3"/>
            </p:custDataLst>
          </p:nvPr>
        </p:nvSpPr>
        <p:spPr>
          <a:xfrm>
            <a:off x="252730" y="0"/>
            <a:ext cx="8891270" cy="6480175"/>
          </a:xfrm>
        </p:spPr>
        <p:txBody>
          <a:bodyPr vert="horz" wrap="square" lIns="91440" tIns="45720" rIns="91440" bIns="45720" anchor="t"/>
          <a:lstStyle/>
          <a:p>
            <a:pPr eaLnBrk="1" hangingPunct="1"/>
            <a:endParaRPr lang="zh-CN" altLang="en-US"/>
          </a:p>
          <a:p>
            <a:pPr eaLnBrk="1" hangingPunct="1">
              <a:buNone/>
            </a:pPr>
            <a:r>
              <a:rPr lang="zh-CN" altLang="en-US" sz="3600" b="1">
                <a:solidFill>
                  <a:schemeClr val="accent2"/>
                </a:solidFill>
              </a:rPr>
              <a:t>风骚：</a:t>
            </a:r>
            <a:r>
              <a:rPr lang="zh-CN" altLang="en-US" sz="3600" b="1">
                <a:solidFill>
                  <a:srgbClr val="FF3300"/>
                </a:solidFill>
              </a:rPr>
              <a:t>后代用来泛称文学，在文坛居于领袖地位或在某方面领先叫领风骚。</a:t>
            </a:r>
            <a:r>
              <a:rPr lang="zh-CN" altLang="en-US" sz="3600" b="1"/>
              <a:t>现在常指妇女举止轻佻，行为放荡。</a:t>
            </a:r>
          </a:p>
          <a:p>
            <a:pPr eaLnBrk="1" hangingPunct="1">
              <a:buNone/>
            </a:pPr>
            <a:r>
              <a:rPr lang="zh-CN" altLang="en-US" sz="3600" b="1">
                <a:solidFill>
                  <a:srgbClr val="FF3300"/>
                </a:solidFill>
              </a:rPr>
              <a:t>江山代有才人出，各领风骚数百年</a:t>
            </a:r>
            <a:r>
              <a:rPr lang="zh-CN" altLang="en-US" sz="3600" b="1">
                <a:solidFill>
                  <a:schemeClr val="accent2"/>
                </a:solidFill>
              </a:rPr>
              <a:t>（赵翼）</a:t>
            </a:r>
          </a:p>
          <a:p>
            <a:pPr eaLnBrk="1" hangingPunct="1">
              <a:buNone/>
            </a:pPr>
            <a:r>
              <a:rPr lang="zh-CN" altLang="en-US" sz="3600" b="1">
                <a:solidFill>
                  <a:srgbClr val="FF3300"/>
                </a:solidFill>
              </a:rPr>
              <a:t>昔秦皇汉武，略输文采；唐宗宋祖，稍逊风骚 </a:t>
            </a:r>
            <a:r>
              <a:rPr lang="zh-CN" altLang="en-US" sz="3600" b="1">
                <a:solidFill>
                  <a:schemeClr val="accent2"/>
                </a:solidFill>
              </a:rPr>
              <a:t>-----毛泽东</a:t>
            </a: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1" end="1"/>
                                            </p:txEl>
                                          </p:spTgt>
                                        </p:tgtEl>
                                        <p:attrNameLst>
                                          <p:attrName>style.visibility</p:attrName>
                                        </p:attrNameLst>
                                      </p:cBhvr>
                                      <p:to>
                                        <p:strVal val="visible"/>
                                      </p:to>
                                    </p:set>
                                    <p:anim calcmode="lin" valueType="num">
                                      <p:cBhvr additive="base">
                                        <p:cTn id="7"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 presetClass="entr" presetSubtype="16" fill="hold" nodeType="clickEffect">
                                  <p:stCondLst>
                                    <p:cond delay="0"/>
                                  </p:stCondLst>
                                  <p:childTnLst>
                                    <p:set>
                                      <p:cBhvr>
                                        <p:cTn id="13" dur="1" fill="hold">
                                          <p:stCondLst>
                                            <p:cond delay="0"/>
                                          </p:stCondLst>
                                        </p:cTn>
                                        <p:tgtEl>
                                          <p:spTgt spid="13314">
                                            <p:txEl>
                                              <p:charRg st="52" end="73"/>
                                            </p:txEl>
                                          </p:spTgt>
                                        </p:tgtEl>
                                        <p:attrNameLst>
                                          <p:attrName>style.visibility</p:attrName>
                                        </p:attrNameLst>
                                      </p:cBhvr>
                                      <p:to>
                                        <p:strVal val="visible"/>
                                      </p:to>
                                    </p:set>
                                    <p:animEffect transition="in" filter="box(in)">
                                      <p:cBhvr>
                                        <p:cTn id="14" dur="500"/>
                                        <p:tgtEl>
                                          <p:spTgt spid="13314">
                                            <p:txEl>
                                              <p:charRg st="52" end="73"/>
                                            </p:txEl>
                                          </p:spTgt>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4" presetClass="entr" presetSubtype="16" fill="hold" nodeType="clickEffect">
                                  <p:stCondLst>
                                    <p:cond delay="0"/>
                                  </p:stCondLst>
                                  <p:childTnLst>
                                    <p:set>
                                      <p:cBhvr>
                                        <p:cTn id="19" dur="1" fill="hold">
                                          <p:stCondLst>
                                            <p:cond delay="0"/>
                                          </p:stCondLst>
                                        </p:cTn>
                                        <p:tgtEl>
                                          <p:spTgt spid="13314">
                                            <p:txEl>
                                              <p:charRg st="74" end="95"/>
                                            </p:txEl>
                                          </p:spTgt>
                                        </p:tgtEl>
                                        <p:attrNameLst>
                                          <p:attrName>style.visibility</p:attrName>
                                        </p:attrNameLst>
                                      </p:cBhvr>
                                      <p:to>
                                        <p:strVal val="visible"/>
                                      </p:to>
                                    </p:set>
                                    <p:animEffect transition="in" filter="box(in)">
                                      <p:cBhvr>
                                        <p:cTn id="20" dur="500"/>
                                        <p:tgtEl>
                                          <p:spTgt spid="13314">
                                            <p:txEl>
                                              <p:charRg st="74" end="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09569" name="矩形 187393"/>
          <p:cNvSpPr>
            <a:spLocks noChangeArrowheads="1"/>
          </p:cNvSpPr>
          <p:nvPr>
            <p:custDataLst>
              <p:tags r:id="rId4"/>
            </p:custDataLst>
          </p:nvPr>
        </p:nvSpPr>
        <p:spPr bwMode="auto">
          <a:xfrm>
            <a:off x="323850" y="2636838"/>
            <a:ext cx="8510588"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en-US" altLang="zh-CN" sz="3200">
                <a:solidFill>
                  <a:srgbClr val="0000CC"/>
                </a:solidFill>
                <a:ea typeface="微软雅黑" charset="-122"/>
              </a:rPr>
              <a:t> 7</a:t>
            </a:r>
            <a:r>
              <a:rPr lang="zh-CN" altLang="en-US" sz="3200">
                <a:solidFill>
                  <a:srgbClr val="0000CC"/>
                </a:solidFill>
                <a:ea typeface="微软雅黑" charset="-122"/>
              </a:rPr>
              <a:t>、屈原至于江滨，被发行吟泽畔</a:t>
            </a:r>
            <a:r>
              <a:rPr lang="en-US" altLang="zh-CN" sz="3200">
                <a:solidFill>
                  <a:srgbClr val="0000CC"/>
                </a:solidFill>
                <a:ea typeface="微软雅黑" charset="-122"/>
              </a:rPr>
              <a:t>,_________-</a:t>
            </a:r>
          </a:p>
          <a:p>
            <a:pPr>
              <a:lnSpc>
                <a:spcPct val="80000"/>
              </a:lnSpc>
              <a:spcBef>
                <a:spcPct val="50000"/>
              </a:spcBef>
            </a:pPr>
            <a:r>
              <a:rPr lang="en-US" altLang="zh-CN" sz="3200">
                <a:solidFill>
                  <a:srgbClr val="0000CC"/>
                </a:solidFill>
                <a:ea typeface="微软雅黑" charset="-122"/>
              </a:rPr>
              <a:t>____________________________________</a:t>
            </a:r>
          </a:p>
        </p:txBody>
      </p:sp>
      <p:sp>
        <p:nvSpPr>
          <p:cNvPr id="109570" name="矩形 187394"/>
          <p:cNvSpPr>
            <a:spLocks noChangeArrowheads="1"/>
          </p:cNvSpPr>
          <p:nvPr>
            <p:custDataLst>
              <p:tags r:id="rId5"/>
            </p:custDataLst>
          </p:nvPr>
        </p:nvSpPr>
        <p:spPr bwMode="auto">
          <a:xfrm>
            <a:off x="457200" y="4437063"/>
            <a:ext cx="86868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en-US" altLang="zh-CN" sz="3200">
                <a:solidFill>
                  <a:srgbClr val="0000CC"/>
                </a:solidFill>
                <a:ea typeface="微软雅黑" charset="-122"/>
              </a:rPr>
              <a:t>8</a:t>
            </a:r>
            <a:r>
              <a:rPr lang="zh-CN" altLang="en-US" sz="3200">
                <a:solidFill>
                  <a:srgbClr val="0000CC"/>
                </a:solidFill>
                <a:ea typeface="微软雅黑" charset="-122"/>
              </a:rPr>
              <a:t>、吾闻之，新沐者必弹冠</a:t>
            </a:r>
            <a:r>
              <a:rPr lang="en-US" altLang="zh-CN" sz="3200">
                <a:solidFill>
                  <a:srgbClr val="0000CC"/>
                </a:solidFill>
                <a:ea typeface="微软雅黑" charset="-122"/>
              </a:rPr>
              <a:t>,______________ </a:t>
            </a:r>
            <a:r>
              <a:rPr lang="zh-CN" altLang="en-US" sz="3200">
                <a:solidFill>
                  <a:srgbClr val="0000CC"/>
                </a:solidFill>
                <a:ea typeface="微软雅黑" charset="-122"/>
              </a:rPr>
              <a:t>。</a:t>
            </a:r>
          </a:p>
          <a:p>
            <a:pPr>
              <a:lnSpc>
                <a:spcPct val="80000"/>
              </a:lnSpc>
              <a:spcBef>
                <a:spcPct val="50000"/>
              </a:spcBef>
            </a:pPr>
            <a:r>
              <a:rPr lang="zh-CN" altLang="en-US" sz="3200">
                <a:solidFill>
                  <a:srgbClr val="0000CC"/>
                </a:solidFill>
                <a:ea typeface="微软雅黑" charset="-122"/>
              </a:rPr>
              <a:t>人又谁能以身之察察，</a:t>
            </a:r>
            <a:r>
              <a:rPr lang="en-US" altLang="zh-CN" sz="3200">
                <a:solidFill>
                  <a:srgbClr val="0000CC"/>
                </a:solidFill>
                <a:ea typeface="微软雅黑" charset="-122"/>
              </a:rPr>
              <a:t>__________________.</a:t>
            </a:r>
          </a:p>
        </p:txBody>
      </p:sp>
      <p:sp>
        <p:nvSpPr>
          <p:cNvPr id="187396" name="矩形 187395"/>
          <p:cNvSpPr>
            <a:spLocks noChangeArrowheads="1"/>
          </p:cNvSpPr>
          <p:nvPr>
            <p:custDataLst>
              <p:tags r:id="rId6"/>
            </p:custDataLst>
          </p:nvPr>
        </p:nvSpPr>
        <p:spPr bwMode="auto">
          <a:xfrm>
            <a:off x="1187450" y="1677732"/>
            <a:ext cx="6697663"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zh-CN" altLang="en-US" sz="3200">
                <a:solidFill>
                  <a:srgbClr val="009900"/>
                </a:solidFill>
                <a:ea typeface="微软雅黑" charset="-122"/>
              </a:rPr>
              <a:t>文小而其指极大，举类迩而见义远</a:t>
            </a:r>
            <a:r>
              <a:rPr lang="en-US" altLang="zh-CN" sz="3200">
                <a:solidFill>
                  <a:srgbClr val="009900"/>
                </a:solidFill>
                <a:ea typeface="微软雅黑" charset="-122"/>
              </a:rPr>
              <a:t>.</a:t>
            </a:r>
          </a:p>
        </p:txBody>
      </p:sp>
      <p:sp>
        <p:nvSpPr>
          <p:cNvPr id="109572" name="矩形 187396"/>
          <p:cNvSpPr>
            <a:spLocks noChangeArrowheads="1"/>
          </p:cNvSpPr>
          <p:nvPr>
            <p:custDataLst>
              <p:tags r:id="rId7"/>
            </p:custDataLst>
          </p:nvPr>
        </p:nvSpPr>
        <p:spPr bwMode="auto">
          <a:xfrm>
            <a:off x="395288" y="777875"/>
            <a:ext cx="7339012"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en-US" altLang="zh-CN" sz="3200">
                <a:solidFill>
                  <a:srgbClr val="0000CC"/>
                </a:solidFill>
                <a:ea typeface="微软雅黑" charset="-122"/>
              </a:rPr>
              <a:t>6.  </a:t>
            </a:r>
            <a:r>
              <a:rPr lang="zh-CN" altLang="en-US" sz="3200">
                <a:solidFill>
                  <a:srgbClr val="0000CC"/>
                </a:solidFill>
                <a:ea typeface="微软雅黑" charset="-122"/>
              </a:rPr>
              <a:t>其文约，</a:t>
            </a:r>
            <a:r>
              <a:rPr lang="en-US" altLang="zh-CN" sz="3200">
                <a:solidFill>
                  <a:srgbClr val="0000CC"/>
                </a:solidFill>
                <a:ea typeface="微软雅黑" charset="-122"/>
              </a:rPr>
              <a:t>______________________</a:t>
            </a:r>
          </a:p>
        </p:txBody>
      </p:sp>
      <p:sp>
        <p:nvSpPr>
          <p:cNvPr id="187398" name="矩形 187397"/>
          <p:cNvSpPr>
            <a:spLocks noChangeArrowheads="1"/>
          </p:cNvSpPr>
          <p:nvPr>
            <p:custDataLst>
              <p:tags r:id="rId8"/>
            </p:custDataLst>
          </p:nvPr>
        </p:nvSpPr>
        <p:spPr bwMode="auto">
          <a:xfrm>
            <a:off x="2484438" y="692150"/>
            <a:ext cx="6659562"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zh-CN" altLang="en-US" sz="3200">
                <a:solidFill>
                  <a:srgbClr val="009900"/>
                </a:solidFill>
                <a:ea typeface="微软雅黑" charset="-122"/>
              </a:rPr>
              <a:t>其辞微，其志洁</a:t>
            </a:r>
            <a:r>
              <a:rPr lang="en-US" altLang="zh-CN" sz="3200">
                <a:solidFill>
                  <a:srgbClr val="009900"/>
                </a:solidFill>
                <a:ea typeface="微软雅黑" charset="-122"/>
              </a:rPr>
              <a:t>,</a:t>
            </a:r>
            <a:r>
              <a:rPr lang="zh-CN" altLang="en-US" sz="3200">
                <a:solidFill>
                  <a:srgbClr val="009900"/>
                </a:solidFill>
                <a:ea typeface="微软雅黑" charset="-122"/>
              </a:rPr>
              <a:t>其行廉，其称</a:t>
            </a:r>
            <a:endParaRPr lang="zh-CN" altLang="en-US" sz="4400">
              <a:solidFill>
                <a:srgbClr val="0000CC"/>
              </a:solidFill>
              <a:ea typeface="微软雅黑" charset="-122"/>
            </a:endParaRPr>
          </a:p>
        </p:txBody>
      </p:sp>
      <p:sp>
        <p:nvSpPr>
          <p:cNvPr id="109574" name="文本框 187398"/>
          <p:cNvSpPr txBox="1">
            <a:spLocks noChangeArrowheads="1"/>
          </p:cNvSpPr>
          <p:nvPr>
            <p:custDataLst>
              <p:tags r:id="rId9"/>
            </p:custDataLst>
          </p:nvPr>
        </p:nvSpPr>
        <p:spPr bwMode="auto">
          <a:xfrm>
            <a:off x="684213" y="1844675"/>
            <a:ext cx="7172325"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en-US" altLang="zh-CN" sz="3200">
                <a:solidFill>
                  <a:srgbClr val="0000CC"/>
                </a:solidFill>
                <a:ea typeface="微软雅黑" charset="-122"/>
              </a:rPr>
              <a:t>_______________________________</a:t>
            </a:r>
          </a:p>
        </p:txBody>
      </p:sp>
      <p:sp>
        <p:nvSpPr>
          <p:cNvPr id="187400" name="文本框 187399"/>
          <p:cNvSpPr txBox="1">
            <a:spLocks noChangeArrowheads="1"/>
          </p:cNvSpPr>
          <p:nvPr>
            <p:custDataLst>
              <p:tags r:id="rId10"/>
            </p:custDataLst>
          </p:nvPr>
        </p:nvSpPr>
        <p:spPr bwMode="auto">
          <a:xfrm>
            <a:off x="6588125" y="2565400"/>
            <a:ext cx="223651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zh-CN" altLang="en-US" sz="3200">
                <a:solidFill>
                  <a:srgbClr val="009900"/>
                </a:solidFill>
                <a:ea typeface="微软雅黑" charset="-122"/>
              </a:rPr>
              <a:t>颜色憔悴，</a:t>
            </a:r>
          </a:p>
        </p:txBody>
      </p:sp>
      <p:sp>
        <p:nvSpPr>
          <p:cNvPr id="187401" name="文本框 187400"/>
          <p:cNvSpPr txBox="1">
            <a:spLocks noChangeArrowheads="1"/>
          </p:cNvSpPr>
          <p:nvPr>
            <p:custDataLst>
              <p:tags r:id="rId11"/>
            </p:custDataLst>
          </p:nvPr>
        </p:nvSpPr>
        <p:spPr bwMode="auto">
          <a:xfrm>
            <a:off x="1258888" y="3141663"/>
            <a:ext cx="223651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zh-CN" altLang="en-US" sz="3200">
                <a:solidFill>
                  <a:srgbClr val="009900"/>
                </a:solidFill>
                <a:ea typeface="微软雅黑" charset="-122"/>
              </a:rPr>
              <a:t>形容枯槁。</a:t>
            </a:r>
          </a:p>
        </p:txBody>
      </p:sp>
      <p:sp>
        <p:nvSpPr>
          <p:cNvPr id="187402" name="文本框 187401"/>
          <p:cNvSpPr txBox="1">
            <a:spLocks noChangeArrowheads="1"/>
          </p:cNvSpPr>
          <p:nvPr>
            <p:custDataLst>
              <p:tags r:id="rId12"/>
            </p:custDataLst>
          </p:nvPr>
        </p:nvSpPr>
        <p:spPr bwMode="auto">
          <a:xfrm>
            <a:off x="5651500" y="4365625"/>
            <a:ext cx="2646878"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zh-CN" altLang="en-US" sz="3200">
                <a:solidFill>
                  <a:srgbClr val="009900"/>
                </a:solidFill>
                <a:ea typeface="微软雅黑" charset="-122"/>
              </a:rPr>
              <a:t>新浴者必振衣</a:t>
            </a:r>
          </a:p>
        </p:txBody>
      </p:sp>
      <p:sp>
        <p:nvSpPr>
          <p:cNvPr id="187403" name="文本框 187402"/>
          <p:cNvSpPr txBox="1">
            <a:spLocks noChangeArrowheads="1"/>
          </p:cNvSpPr>
          <p:nvPr>
            <p:custDataLst>
              <p:tags r:id="rId13"/>
            </p:custDataLst>
          </p:nvPr>
        </p:nvSpPr>
        <p:spPr bwMode="auto">
          <a:xfrm>
            <a:off x="4624388" y="5045075"/>
            <a:ext cx="3467616"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pPr>
              <a:lnSpc>
                <a:spcPct val="80000"/>
              </a:lnSpc>
              <a:spcBef>
                <a:spcPct val="50000"/>
              </a:spcBef>
            </a:pPr>
            <a:r>
              <a:rPr lang="zh-CN" altLang="en-US" sz="3200">
                <a:solidFill>
                  <a:srgbClr val="009900"/>
                </a:solidFill>
                <a:ea typeface="微软雅黑" charset="-122"/>
              </a:rPr>
              <a:t>受物之汶汶者乎。</a:t>
            </a:r>
          </a:p>
        </p:txBody>
      </p:sp>
      <p:pic>
        <p:nvPicPr>
          <p:cNvPr id="187404" name="New picture" hidden="1"/>
          <p:cNvPicPr/>
          <p:nvPr>
            <p:custDataLst>
              <p:tags r:id="rId15"/>
            </p:custDataLst>
          </p:nvPr>
        </p:nvPicPr>
        <p:blipFill>
          <a:blip r:embed="rId14"/>
          <a:stretch>
            <a:fillRect/>
          </a:stretch>
        </p:blipFill>
        <p:spPr>
          <a:xfrm>
            <a:off x="10668000" y="12014200"/>
            <a:ext cx="304800" cy="431800"/>
          </a:xfrm>
          <a:prstGeom prst="cube">
            <a:avLst/>
          </a:prstGeom>
        </p:spPr>
      </p:pic>
      <p:pic>
        <p:nvPicPr>
          <p:cNvPr id="187405" name="New picture"/>
          <p:cNvPicPr/>
          <p:nvPr>
            <p:custDataLst>
              <p:tags r:id="rId17"/>
            </p:custDataLst>
          </p:nvPr>
        </p:nvPicPr>
        <p:blipFill>
          <a:blip r:embed="rId16"/>
          <a:stretch>
            <a:fillRect/>
          </a:stretch>
        </p:blipFill>
        <p:spPr>
          <a:xfrm>
            <a:off x="10744200" y="12649200"/>
            <a:ext cx="355600" cy="266700"/>
          </a:xfrm>
          <a:prstGeom prst="cube">
            <a:avLst/>
          </a:prstGeom>
        </p:spPr>
      </p:pic>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1" nodeType="clickEffect">
                                  <p:stCondLst>
                                    <p:cond delay="0"/>
                                  </p:stCondLst>
                                  <p:childTnLst>
                                    <p:set>
                                      <p:cBhvr>
                                        <p:cTn id="6" dur="1" fill="hold">
                                          <p:stCondLst>
                                            <p:cond delay="0"/>
                                          </p:stCondLst>
                                        </p:cTn>
                                        <p:tgtEl>
                                          <p:spTgt spid="187398"/>
                                        </p:tgtEl>
                                        <p:attrNameLst>
                                          <p:attrName>style.visibility</p:attrName>
                                        </p:attrNameLst>
                                      </p:cBhvr>
                                      <p:to>
                                        <p:strVal val="visible"/>
                                      </p:to>
                                    </p:set>
                                    <p:animEffect transition="in" filter="box(in)">
                                      <p:cBhvr>
                                        <p:cTn id="7" dur="500"/>
                                        <p:tgtEl>
                                          <p:spTgt spid="18739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87396"/>
                                        </p:tgtEl>
                                        <p:attrNameLst>
                                          <p:attrName>style.visibility</p:attrName>
                                        </p:attrNameLst>
                                      </p:cBhvr>
                                      <p:to>
                                        <p:strVal val="visible"/>
                                      </p:to>
                                    </p:set>
                                    <p:animEffect transition="in" filter="box(in)">
                                      <p:cBhvr>
                                        <p:cTn id="13" dur="500"/>
                                        <p:tgtEl>
                                          <p:spTgt spid="18739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2" nodeType="clickEffect">
                                  <p:stCondLst>
                                    <p:cond delay="0"/>
                                  </p:stCondLst>
                                  <p:childTnLst>
                                    <p:set>
                                      <p:cBhvr>
                                        <p:cTn id="18" dur="1" fill="hold">
                                          <p:stCondLst>
                                            <p:cond delay="0"/>
                                          </p:stCondLst>
                                        </p:cTn>
                                        <p:tgtEl>
                                          <p:spTgt spid="187400"/>
                                        </p:tgtEl>
                                        <p:attrNameLst>
                                          <p:attrName>style.visibility</p:attrName>
                                        </p:attrNameLst>
                                      </p:cBhvr>
                                      <p:to>
                                        <p:strVal val="visible"/>
                                      </p:to>
                                    </p:set>
                                    <p:animEffect transition="in" filter="box(in)">
                                      <p:cBhvr>
                                        <p:cTn id="19" dur="500"/>
                                        <p:tgtEl>
                                          <p:spTgt spid="18740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 presetClass="entr" presetSubtype="16" fill="hold" grpId="3" nodeType="clickEffect">
                                  <p:stCondLst>
                                    <p:cond delay="0"/>
                                  </p:stCondLst>
                                  <p:childTnLst>
                                    <p:set>
                                      <p:cBhvr>
                                        <p:cTn id="24" dur="1" fill="hold">
                                          <p:stCondLst>
                                            <p:cond delay="0"/>
                                          </p:stCondLst>
                                        </p:cTn>
                                        <p:tgtEl>
                                          <p:spTgt spid="187401"/>
                                        </p:tgtEl>
                                        <p:attrNameLst>
                                          <p:attrName>style.visibility</p:attrName>
                                        </p:attrNameLst>
                                      </p:cBhvr>
                                      <p:to>
                                        <p:strVal val="visible"/>
                                      </p:to>
                                    </p:set>
                                    <p:animEffect transition="in" filter="box(in)">
                                      <p:cBhvr>
                                        <p:cTn id="25" dur="500"/>
                                        <p:tgtEl>
                                          <p:spTgt spid="187401"/>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 presetClass="entr" presetSubtype="16" fill="hold" grpId="4" nodeType="clickEffect">
                                  <p:stCondLst>
                                    <p:cond delay="0"/>
                                  </p:stCondLst>
                                  <p:childTnLst>
                                    <p:set>
                                      <p:cBhvr>
                                        <p:cTn id="30" dur="1" fill="hold">
                                          <p:stCondLst>
                                            <p:cond delay="0"/>
                                          </p:stCondLst>
                                        </p:cTn>
                                        <p:tgtEl>
                                          <p:spTgt spid="187402"/>
                                        </p:tgtEl>
                                        <p:attrNameLst>
                                          <p:attrName>style.visibility</p:attrName>
                                        </p:attrNameLst>
                                      </p:cBhvr>
                                      <p:to>
                                        <p:strVal val="visible"/>
                                      </p:to>
                                    </p:set>
                                    <p:animEffect transition="in" filter="box(in)">
                                      <p:cBhvr>
                                        <p:cTn id="31" dur="500"/>
                                        <p:tgtEl>
                                          <p:spTgt spid="187402"/>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4" presetClass="entr" presetSubtype="16" fill="hold" grpId="5" nodeType="clickEffect">
                                  <p:stCondLst>
                                    <p:cond delay="0"/>
                                  </p:stCondLst>
                                  <p:childTnLst>
                                    <p:set>
                                      <p:cBhvr>
                                        <p:cTn id="36" dur="1" fill="hold">
                                          <p:stCondLst>
                                            <p:cond delay="0"/>
                                          </p:stCondLst>
                                        </p:cTn>
                                        <p:tgtEl>
                                          <p:spTgt spid="187403"/>
                                        </p:tgtEl>
                                        <p:attrNameLst>
                                          <p:attrName>style.visibility</p:attrName>
                                        </p:attrNameLst>
                                      </p:cBhvr>
                                      <p:to>
                                        <p:strVal val="visible"/>
                                      </p:to>
                                    </p:set>
                                    <p:animEffect transition="in" filter="box(in)">
                                      <p:cBhvr>
                                        <p:cTn id="37" dur="500"/>
                                        <p:tgtEl>
                                          <p:spTgt spid="187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6" grpId="0"/>
      <p:bldP spid="187398" grpId="1"/>
      <p:bldP spid="187400" grpId="2"/>
      <p:bldP spid="187401" grpId="3"/>
      <p:bldP spid="187402" grpId="4"/>
      <p:bldP spid="187403" grpId="5"/>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3"/>
          </p:custDataLst>
        </p:nvPr>
      </p:nvGrpSpPr>
      <p:grpSpPr>
        <a:xfrm>
          <a:off x="0" y="0"/>
          <a:ext cx="0" cy="0"/>
        </a:xfrm>
      </p:grpSpPr>
      <p:grpSp>
        <p:nvGrpSpPr>
          <p:cNvPr id="59395" name="组合 59394"/>
          <p:cNvGrpSpPr/>
          <p:nvPr>
            <p:custDataLst>
              <p:tags r:id="rId4"/>
            </p:custDataLst>
          </p:nvPr>
        </p:nvGrpSpPr>
        <p:grpSpPr>
          <a:xfrm>
            <a:off x="611188" y="908050"/>
            <a:ext cx="8229600" cy="3733465"/>
            <a:chExt cx="5760" cy="5328"/>
          </a:xfrm>
        </p:grpSpPr>
        <p:sp>
          <p:nvSpPr>
            <p:cNvPr id="11266" name="矩形 59395"/>
            <p:cNvSpPr>
              <a:spLocks noChangeArrowheads="1"/>
            </p:cNvSpPr>
            <p:nvPr>
              <p:custDataLst>
                <p:tags r:id="rId5"/>
              </p:custDataLst>
            </p:nvPr>
          </p:nvSpPr>
          <p:spPr bwMode="auto">
            <a:xfrm>
              <a:off x="0" y="0"/>
              <a:ext cx="5760" cy="5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endParaRPr lang="zh-CN" altLang="en-US">
                <a:ea typeface="微软雅黑" charset="-122"/>
              </a:endParaRPr>
            </a:p>
          </p:txBody>
        </p:sp>
        <p:grpSp>
          <p:nvGrpSpPr>
            <p:cNvPr id="11267" name="组合 59396"/>
            <p:cNvGrpSpPr/>
            <p:nvPr>
              <p:custDataLst>
                <p:tags r:id="rId6"/>
              </p:custDataLst>
            </p:nvPr>
          </p:nvGrpSpPr>
          <p:grpSpPr>
            <a:xfrm>
              <a:off x="0" y="0"/>
              <a:ext cx="5760" cy="5328"/>
              <a:chOff x="0" y="5328"/>
              <a:chExt cx="5760" cy="5328"/>
            </a:xfrm>
          </p:grpSpPr>
          <p:sp>
            <p:nvSpPr>
              <p:cNvPr id="11268" name="矩形 59397"/>
              <p:cNvSpPr>
                <a:spLocks noChangeArrowheads="1"/>
              </p:cNvSpPr>
              <p:nvPr>
                <p:custDataLst>
                  <p:tags r:id="rId7"/>
                </p:custDataLst>
              </p:nvPr>
            </p:nvSpPr>
            <p:spPr bwMode="auto">
              <a:xfrm>
                <a:off x="0" y="5328"/>
                <a:ext cx="5544" cy="5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endParaRPr lang="zh-CN" altLang="en-US">
                  <a:ea typeface="微软雅黑" charset="-122"/>
                </a:endParaRPr>
              </a:p>
            </p:txBody>
          </p:sp>
          <p:grpSp>
            <p:nvGrpSpPr>
              <p:cNvPr id="11269" name="组合 59398"/>
              <p:cNvGrpSpPr/>
              <p:nvPr>
                <p:custDataLst>
                  <p:tags r:id="rId8"/>
                </p:custDataLst>
              </p:nvPr>
            </p:nvGrpSpPr>
            <p:grpSpPr>
              <a:xfrm>
                <a:off x="0" y="5328"/>
                <a:ext cx="5760" cy="4523"/>
                <a:chOff x="0" y="5328"/>
                <a:chExt cx="5760" cy="4523"/>
              </a:xfrm>
            </p:grpSpPr>
            <p:sp>
              <p:nvSpPr>
                <p:cNvPr id="11270" name="矩形 59399"/>
                <p:cNvSpPr>
                  <a:spLocks noChangeArrowheads="1"/>
                </p:cNvSpPr>
                <p:nvPr>
                  <p:custDataLst>
                    <p:tags r:id="rId9"/>
                  </p:custDataLst>
                </p:nvPr>
              </p:nvSpPr>
              <p:spPr bwMode="auto">
                <a:xfrm flipH="1">
                  <a:off x="0" y="532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endParaRPr lang="zh-CN" altLang="en-US">
                    <a:ea typeface="微软雅黑" charset="-122"/>
                  </a:endParaRPr>
                </a:p>
              </p:txBody>
            </p:sp>
            <p:sp>
              <p:nvSpPr>
                <p:cNvPr id="11271" name="矩形 59400"/>
                <p:cNvSpPr>
                  <a:spLocks noChangeArrowheads="1"/>
                </p:cNvSpPr>
                <p:nvPr>
                  <p:custDataLst>
                    <p:tags r:id="rId10"/>
                  </p:custDataLst>
                </p:nvPr>
              </p:nvSpPr>
              <p:spPr bwMode="auto">
                <a:xfrm>
                  <a:off x="0" y="5328"/>
                  <a:ext cx="5760" cy="4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itchFamily="18" charset="0"/>
                      <a:ea typeface="宋体" pitchFamily="2" charset="-122"/>
                    </a:defRPr>
                  </a:lvl1pPr>
                  <a:lvl2pPr>
                    <a:defRPr b="1">
                      <a:solidFill>
                        <a:schemeClr val="tx1"/>
                      </a:solidFill>
                      <a:latin typeface="Times New Roman" pitchFamily="18" charset="0"/>
                      <a:ea typeface="宋体" pitchFamily="2" charset="-122"/>
                    </a:defRPr>
                  </a:lvl2pPr>
                  <a:lvl3pPr>
                    <a:defRPr b="1">
                      <a:solidFill>
                        <a:schemeClr val="tx1"/>
                      </a:solidFill>
                      <a:latin typeface="Times New Roman" pitchFamily="18" charset="0"/>
                      <a:ea typeface="宋体" pitchFamily="2" charset="-122"/>
                    </a:defRPr>
                  </a:lvl3pPr>
                  <a:lvl4pPr>
                    <a:defRPr b="1">
                      <a:solidFill>
                        <a:schemeClr val="tx1"/>
                      </a:solidFill>
                      <a:latin typeface="Times New Roman" pitchFamily="18" charset="0"/>
                      <a:ea typeface="宋体" pitchFamily="2" charset="-122"/>
                    </a:defRPr>
                  </a:lvl4pPr>
                  <a:lvl5pPr>
                    <a:defRPr b="1">
                      <a:solidFill>
                        <a:schemeClr val="tx1"/>
                      </a:solidFill>
                      <a:latin typeface="Times New Roman" pitchFamily="18" charset="0"/>
                      <a:ea typeface="宋体" pitchFamily="2" charset="-122"/>
                    </a:defRPr>
                  </a:lvl5pPr>
                  <a:lvl6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6pPr>
                  <a:lvl7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7pPr>
                  <a:lvl8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8pPr>
                  <a:lvl9pPr fontAlgn="base">
                    <a:spcBef>
                      <a:spcPct val="0"/>
                    </a:spcBef>
                    <a:spcAft>
                      <a:spcPct val="0"/>
                    </a:spcAft>
                    <a:buFont typeface="Arial" pitchFamily="34" charset="0"/>
                    <a:defRPr b="1">
                      <a:solidFill>
                        <a:schemeClr val="tx1"/>
                      </a:solidFill>
                      <a:latin typeface="Times New Roman" pitchFamily="18" charset="0"/>
                      <a:ea typeface="宋体" pitchFamily="2" charset="-122"/>
                    </a:defRPr>
                  </a:lvl9pPr>
                </a:lstStyle>
                <a:p>
                  <a:r>
                    <a:rPr lang="zh-CN" altLang="en-US" sz="4000">
                      <a:ea typeface="微软雅黑" charset="-122"/>
                    </a:rPr>
                    <a:t>  秦朝以前，古书中都不记载屈原的生平事迹。</a:t>
                  </a:r>
                </a:p>
                <a:p>
                  <a:r>
                    <a:rPr lang="en-US" altLang="zh-CN" sz="4000">
                      <a:solidFill>
                        <a:srgbClr val="FF0000"/>
                      </a:solidFill>
                      <a:ea typeface="微软雅黑" charset="-122"/>
                    </a:rPr>
                    <a:t>《</a:t>
                  </a:r>
                  <a:r>
                    <a:rPr lang="zh-CN" altLang="en-US" sz="4000">
                      <a:solidFill>
                        <a:srgbClr val="FF0000"/>
                      </a:solidFill>
                      <a:ea typeface="微软雅黑" charset="-122"/>
                    </a:rPr>
                    <a:t>史记</a:t>
                  </a:r>
                  <a:r>
                    <a:rPr lang="en-US" altLang="zh-CN" sz="4000">
                      <a:solidFill>
                        <a:srgbClr val="FF0000"/>
                      </a:solidFill>
                      <a:ea typeface="微软雅黑" charset="-122"/>
                    </a:rPr>
                    <a:t>》</a:t>
                  </a:r>
                  <a:r>
                    <a:rPr lang="zh-CN" altLang="en-US" sz="4000">
                      <a:solidFill>
                        <a:srgbClr val="FF0000"/>
                      </a:solidFill>
                      <a:ea typeface="微软雅黑" charset="-122"/>
                    </a:rPr>
                    <a:t>中的这篇传记，是记载屈原生平事迹最早，最完整的文献。</a:t>
                  </a:r>
                </a:p>
                <a:p>
                  <a:pPr eaLnBrk="0" hangingPunct="0"/>
                  <a:endParaRPr lang="zh-CN" altLang="en-US" sz="4000">
                    <a:ea typeface="微软雅黑" charset="-122"/>
                  </a:endParaRPr>
                </a:p>
              </p:txBody>
            </p:sp>
          </p:grpSp>
        </p:grpSp>
      </p:gr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59395"/>
                                        </p:tgtEl>
                                        <p:attrNameLst>
                                          <p:attrName>style.visibility</p:attrName>
                                        </p:attrNameLst>
                                      </p:cBhvr>
                                      <p:to>
                                        <p:strVal val="visible"/>
                                      </p:to>
                                    </p:set>
                                    <p:animEffect transition="in" filter="strips(downLeft)">
                                      <p:cBhvr>
                                        <p:cTn id="7" dur="500"/>
                                        <p:tgtEl>
                                          <p:spTgt spid="59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9458" name="Rectangle 2"/>
          <p:cNvSpPr>
            <a:spLocks noGrp="1"/>
          </p:cNvSpPr>
          <p:nvPr>
            <p:ph idx="1"/>
            <p:custDataLst>
              <p:tags r:id="rId3"/>
            </p:custDataLst>
          </p:nvPr>
        </p:nvSpPr>
        <p:spPr>
          <a:xfrm>
            <a:off x="199390" y="333375"/>
            <a:ext cx="8702040" cy="5673725"/>
          </a:xfrm>
        </p:spPr>
        <p:txBody>
          <a:bodyPr vert="horz" wrap="square" lIns="91440" tIns="45720" rIns="91440" bIns="45720" anchor="t"/>
          <a:lstStyle/>
          <a:p>
            <a:pPr eaLnBrk="1" hangingPunct="1"/>
            <a:endParaRPr lang="zh-CN" altLang="zh-CN"/>
          </a:p>
          <a:p>
            <a:pPr eaLnBrk="1" hangingPunct="1">
              <a:buNone/>
            </a:pPr>
            <a:r>
              <a:rPr lang="zh-CN" altLang="en-US" sz="3600" b="1"/>
              <a:t>郭沫若先生</a:t>
            </a:r>
            <a:r>
              <a:rPr lang="zh-CN" altLang="en-US" sz="3600" b="1">
                <a:solidFill>
                  <a:srgbClr val="FF3300"/>
                </a:solidFill>
              </a:rPr>
              <a:t>：“楚人是把在政治上统一中国的功名和产生了一位屈原的功名兑换了。</a:t>
            </a:r>
            <a:r>
              <a:rPr lang="zh-CN" altLang="zh-CN" sz="3600" b="1">
                <a:solidFill>
                  <a:srgbClr val="FF3300"/>
                </a:solidFill>
              </a:rPr>
              <a:t>……</a:t>
            </a:r>
            <a:r>
              <a:rPr lang="zh-CN" altLang="en-US" sz="3600" b="1">
                <a:solidFill>
                  <a:srgbClr val="FF3300"/>
                </a:solidFill>
              </a:rPr>
              <a:t>由楚所产生出的屈原，由屈原所产生出的</a:t>
            </a:r>
            <a:r>
              <a:rPr lang="zh-CN" altLang="zh-CN" sz="3600" b="1">
                <a:solidFill>
                  <a:srgbClr val="FF3300"/>
                </a:solidFill>
              </a:rPr>
              <a:t>《</a:t>
            </a:r>
            <a:r>
              <a:rPr lang="zh-CN" altLang="en-US" sz="3600" b="1">
                <a:solidFill>
                  <a:srgbClr val="FF3300"/>
                </a:solidFill>
              </a:rPr>
              <a:t>楚辞</a:t>
            </a:r>
            <a:r>
              <a:rPr lang="zh-CN" altLang="zh-CN" sz="3600" b="1">
                <a:solidFill>
                  <a:srgbClr val="FF3300"/>
                </a:solidFill>
              </a:rPr>
              <a:t>》</a:t>
            </a:r>
            <a:r>
              <a:rPr lang="zh-CN" altLang="en-US" sz="3600" b="1">
                <a:solidFill>
                  <a:srgbClr val="FF3300"/>
                </a:solidFill>
              </a:rPr>
              <a:t>，无形之中在精神上是把中国统一着的。中国人如果不灭种，中国文如果不消灭，</a:t>
            </a:r>
            <a:r>
              <a:rPr lang="zh-CN" altLang="zh-CN" sz="3600" b="1">
                <a:solidFill>
                  <a:srgbClr val="FF3300"/>
                </a:solidFill>
              </a:rPr>
              <a:t>《</a:t>
            </a:r>
            <a:r>
              <a:rPr lang="zh-CN" altLang="en-US" sz="3600" b="1">
                <a:solidFill>
                  <a:srgbClr val="FF3300"/>
                </a:solidFill>
              </a:rPr>
              <a:t>楚辞</a:t>
            </a:r>
            <a:r>
              <a:rPr lang="zh-CN" altLang="zh-CN" sz="3600" b="1">
                <a:solidFill>
                  <a:srgbClr val="FF3300"/>
                </a:solidFill>
              </a:rPr>
              <a:t>》</a:t>
            </a:r>
            <a:r>
              <a:rPr lang="zh-CN" altLang="en-US" sz="3600" b="1">
                <a:solidFill>
                  <a:srgbClr val="FF3300"/>
                </a:solidFill>
              </a:rPr>
              <a:t>没有毁灭的一天。楚人的功劳是不朽的，屈原是会永远存在的。” </a:t>
            </a:r>
            <a:endParaRPr lang="zh-CN" altLang="en-US" sz="3600" b="1"/>
          </a:p>
        </p:txBody>
      </p:sp>
    </p:spTree>
  </p:cSld>
  <p:clrMapOvr>
    <a:masterClrMapping/>
  </p:clrMapOvr>
  <p:transition spd="med">
    <p:split/>
  </p:transition>
  <p:timing/>
</p:sld>
</file>

<file path=ppt/tags/tag1.xml><?xml version="1.0" encoding="utf-8"?>
<p:tagLst xmlns:p="http://schemas.openxmlformats.org/presentationml/2006/main">
  <p:tag name="AS_UNIQUEID" val="751"/>
</p:tagLst>
</file>

<file path=ppt/tags/tag10.xml><?xml version="1.0" encoding="utf-8"?>
<p:tagLst xmlns:p="http://schemas.openxmlformats.org/presentationml/2006/main">
  <p:tag name="AS_UNIQUEID" val="760"/>
</p:tagLst>
</file>

<file path=ppt/tags/tag100.xml><?xml version="1.0" encoding="utf-8"?>
<p:tagLst xmlns:p="http://schemas.openxmlformats.org/presentationml/2006/main">
  <p:tag name="AS_UNIQUEID" val="850"/>
</p:tagLst>
</file>

<file path=ppt/tags/tag101.xml><?xml version="1.0" encoding="utf-8"?>
<p:tagLst xmlns:p="http://schemas.openxmlformats.org/presentationml/2006/main">
  <p:tag name="AS_UNIQUEID" val="851"/>
</p:tagLst>
</file>

<file path=ppt/tags/tag102.xml><?xml version="1.0" encoding="utf-8"?>
<p:tagLst xmlns:p="http://schemas.openxmlformats.org/presentationml/2006/main">
  <p:tag name="AS_UNIQUEID" val="852"/>
</p:tagLst>
</file>

<file path=ppt/tags/tag103.xml><?xml version="1.0" encoding="utf-8"?>
<p:tagLst xmlns:p="http://schemas.openxmlformats.org/presentationml/2006/main">
  <p:tag name="AS_UNIQUEID" val="853"/>
</p:tagLst>
</file>

<file path=ppt/tags/tag104.xml><?xml version="1.0" encoding="utf-8"?>
<p:tagLst xmlns:p="http://schemas.openxmlformats.org/presentationml/2006/main">
  <p:tag name="AS_UNIQUEID" val="854"/>
</p:tagLst>
</file>

<file path=ppt/tags/tag105.xml><?xml version="1.0" encoding="utf-8"?>
<p:tagLst xmlns:p="http://schemas.openxmlformats.org/presentationml/2006/main">
  <p:tag name="AS_UNIQUEID" val="855"/>
</p:tagLst>
</file>

<file path=ppt/tags/tag106.xml><?xml version="1.0" encoding="utf-8"?>
<p:tagLst xmlns:p="http://schemas.openxmlformats.org/presentationml/2006/main">
  <p:tag name="AS_UNIQUEID" val="856"/>
</p:tagLst>
</file>

<file path=ppt/tags/tag107.xml><?xml version="1.0" encoding="utf-8"?>
<p:tagLst xmlns:p="http://schemas.openxmlformats.org/presentationml/2006/main">
  <p:tag name="AS_UNIQUEID" val="857"/>
</p:tagLst>
</file>

<file path=ppt/tags/tag108.xml><?xml version="1.0" encoding="utf-8"?>
<p:tagLst xmlns:p="http://schemas.openxmlformats.org/presentationml/2006/main">
  <p:tag name="AS_UNIQUEID" val="858"/>
</p:tagLst>
</file>

<file path=ppt/tags/tag109.xml><?xml version="1.0" encoding="utf-8"?>
<p:tagLst xmlns:p="http://schemas.openxmlformats.org/presentationml/2006/main">
  <p:tag name="AS_UNIQUEID" val="859"/>
</p:tagLst>
</file>

<file path=ppt/tags/tag11.xml><?xml version="1.0" encoding="utf-8"?>
<p:tagLst xmlns:p="http://schemas.openxmlformats.org/presentationml/2006/main">
  <p:tag name="AS_UNIQUEID" val="761"/>
</p:tagLst>
</file>

<file path=ppt/tags/tag110.xml><?xml version="1.0" encoding="utf-8"?>
<p:tagLst xmlns:p="http://schemas.openxmlformats.org/presentationml/2006/main">
  <p:tag name="AS_UNIQUEID" val="860"/>
</p:tagLst>
</file>

<file path=ppt/tags/tag111.xml><?xml version="1.0" encoding="utf-8"?>
<p:tagLst xmlns:p="http://schemas.openxmlformats.org/presentationml/2006/main">
  <p:tag name="AS_UNIQUEID" val="861"/>
</p:tagLst>
</file>

<file path=ppt/tags/tag112.xml><?xml version="1.0" encoding="utf-8"?>
<p:tagLst xmlns:p="http://schemas.openxmlformats.org/presentationml/2006/main">
  <p:tag name="AS_UNIQUEID" val="862"/>
</p:tagLst>
</file>

<file path=ppt/tags/tag113.xml><?xml version="1.0" encoding="utf-8"?>
<p:tagLst xmlns:p="http://schemas.openxmlformats.org/presentationml/2006/main">
  <p:tag name="AS_UNIQUEID" val="863"/>
</p:tagLst>
</file>

<file path=ppt/tags/tag114.xml><?xml version="1.0" encoding="utf-8"?>
<p:tagLst xmlns:p="http://schemas.openxmlformats.org/presentationml/2006/main">
  <p:tag name="AS_UNIQUEID" val="864"/>
</p:tagLst>
</file>

<file path=ppt/tags/tag115.xml><?xml version="1.0" encoding="utf-8"?>
<p:tagLst xmlns:p="http://schemas.openxmlformats.org/presentationml/2006/main">
  <p:tag name="AS_UNIQUEID" val="865"/>
</p:tagLst>
</file>

<file path=ppt/tags/tag116.xml><?xml version="1.0" encoding="utf-8"?>
<p:tagLst xmlns:p="http://schemas.openxmlformats.org/presentationml/2006/main">
  <p:tag name="AS_UNIQUEID" val="866"/>
</p:tagLst>
</file>

<file path=ppt/tags/tag117.xml><?xml version="1.0" encoding="utf-8"?>
<p:tagLst xmlns:p="http://schemas.openxmlformats.org/presentationml/2006/main">
  <p:tag name="AS_UNIQUEID" val="867"/>
</p:tagLst>
</file>

<file path=ppt/tags/tag118.xml><?xml version="1.0" encoding="utf-8"?>
<p:tagLst xmlns:p="http://schemas.openxmlformats.org/presentationml/2006/main">
  <p:tag name="AS_UNIQUEID" val="868"/>
</p:tagLst>
</file>

<file path=ppt/tags/tag119.xml><?xml version="1.0" encoding="utf-8"?>
<p:tagLst xmlns:p="http://schemas.openxmlformats.org/presentationml/2006/main">
  <p:tag name="AS_UNIQUEID" val="869"/>
</p:tagLst>
</file>

<file path=ppt/tags/tag12.xml><?xml version="1.0" encoding="utf-8"?>
<p:tagLst xmlns:p="http://schemas.openxmlformats.org/presentationml/2006/main">
  <p:tag name="AS_UNIQUEID" val="762"/>
</p:tagLst>
</file>

<file path=ppt/tags/tag120.xml><?xml version="1.0" encoding="utf-8"?>
<p:tagLst xmlns:p="http://schemas.openxmlformats.org/presentationml/2006/main">
  <p:tag name="AS_UNIQUEID" val="870"/>
</p:tagLst>
</file>

<file path=ppt/tags/tag121.xml><?xml version="1.0" encoding="utf-8"?>
<p:tagLst xmlns:p="http://schemas.openxmlformats.org/presentationml/2006/main">
  <p:tag name="AS_UNIQUEID" val="871"/>
</p:tagLst>
</file>

<file path=ppt/tags/tag122.xml><?xml version="1.0" encoding="utf-8"?>
<p:tagLst xmlns:p="http://schemas.openxmlformats.org/presentationml/2006/main">
  <p:tag name="AS_UNIQUEID" val="872"/>
</p:tagLst>
</file>

<file path=ppt/tags/tag123.xml><?xml version="1.0" encoding="utf-8"?>
<p:tagLst xmlns:p="http://schemas.openxmlformats.org/presentationml/2006/main">
  <p:tag name="AS_UNIQUEID" val="873"/>
</p:tagLst>
</file>

<file path=ppt/tags/tag124.xml><?xml version="1.0" encoding="utf-8"?>
<p:tagLst xmlns:p="http://schemas.openxmlformats.org/presentationml/2006/main">
  <p:tag name="AS_UNIQUEID" val="874"/>
</p:tagLst>
</file>

<file path=ppt/tags/tag125.xml><?xml version="1.0" encoding="utf-8"?>
<p:tagLst xmlns:p="http://schemas.openxmlformats.org/presentationml/2006/main">
  <p:tag name="AS_UNIQUEID" val="875"/>
</p:tagLst>
</file>

<file path=ppt/tags/tag126.xml><?xml version="1.0" encoding="utf-8"?>
<p:tagLst xmlns:p="http://schemas.openxmlformats.org/presentationml/2006/main">
  <p:tag name="AS_UNIQUEID" val="876"/>
</p:tagLst>
</file>

<file path=ppt/tags/tag127.xml><?xml version="1.0" encoding="utf-8"?>
<p:tagLst xmlns:p="http://schemas.openxmlformats.org/presentationml/2006/main">
  <p:tag name="AS_UNIQUEID" val="877"/>
</p:tagLst>
</file>

<file path=ppt/tags/tag128.xml><?xml version="1.0" encoding="utf-8"?>
<p:tagLst xmlns:p="http://schemas.openxmlformats.org/presentationml/2006/main">
  <p:tag name="AS_UNIQUEID" val="878"/>
</p:tagLst>
</file>

<file path=ppt/tags/tag129.xml><?xml version="1.0" encoding="utf-8"?>
<p:tagLst xmlns:p="http://schemas.openxmlformats.org/presentationml/2006/main">
  <p:tag name="AS_UNIQUEID" val="879"/>
</p:tagLst>
</file>

<file path=ppt/tags/tag13.xml><?xml version="1.0" encoding="utf-8"?>
<p:tagLst xmlns:p="http://schemas.openxmlformats.org/presentationml/2006/main">
  <p:tag name="AS_UNIQUEID" val="763"/>
</p:tagLst>
</file>

<file path=ppt/tags/tag130.xml><?xml version="1.0" encoding="utf-8"?>
<p:tagLst xmlns:p="http://schemas.openxmlformats.org/presentationml/2006/main">
  <p:tag name="AS_UNIQUEID" val="880"/>
</p:tagLst>
</file>

<file path=ppt/tags/tag131.xml><?xml version="1.0" encoding="utf-8"?>
<p:tagLst xmlns:p="http://schemas.openxmlformats.org/presentationml/2006/main">
  <p:tag name="AS_UNIQUEID" val="881"/>
</p:tagLst>
</file>

<file path=ppt/tags/tag132.xml><?xml version="1.0" encoding="utf-8"?>
<p:tagLst xmlns:p="http://schemas.openxmlformats.org/presentationml/2006/main">
  <p:tag name="AS_UNIQUEID" val="882"/>
</p:tagLst>
</file>

<file path=ppt/tags/tag133.xml><?xml version="1.0" encoding="utf-8"?>
<p:tagLst xmlns:p="http://schemas.openxmlformats.org/presentationml/2006/main">
  <p:tag name="AS_UNIQUEID" val="883"/>
</p:tagLst>
</file>

<file path=ppt/tags/tag134.xml><?xml version="1.0" encoding="utf-8"?>
<p:tagLst xmlns:p="http://schemas.openxmlformats.org/presentationml/2006/main">
  <p:tag name="AS_UNIQUEID" val="884"/>
</p:tagLst>
</file>

<file path=ppt/tags/tag135.xml><?xml version="1.0" encoding="utf-8"?>
<p:tagLst xmlns:p="http://schemas.openxmlformats.org/presentationml/2006/main">
  <p:tag name="AS_UNIQUEID" val="885"/>
</p:tagLst>
</file>

<file path=ppt/tags/tag136.xml><?xml version="1.0" encoding="utf-8"?>
<p:tagLst xmlns:p="http://schemas.openxmlformats.org/presentationml/2006/main">
  <p:tag name="AS_UNIQUEID" val="886"/>
</p:tagLst>
</file>

<file path=ppt/tags/tag137.xml><?xml version="1.0" encoding="utf-8"?>
<p:tagLst xmlns:p="http://schemas.openxmlformats.org/presentationml/2006/main">
  <p:tag name="AS_UNIQUEID" val="887"/>
</p:tagLst>
</file>

<file path=ppt/tags/tag138.xml><?xml version="1.0" encoding="utf-8"?>
<p:tagLst xmlns:p="http://schemas.openxmlformats.org/presentationml/2006/main">
  <p:tag name="AS_UNIQUEID" val="888"/>
</p:tagLst>
</file>

<file path=ppt/tags/tag139.xml><?xml version="1.0" encoding="utf-8"?>
<p:tagLst xmlns:p="http://schemas.openxmlformats.org/presentationml/2006/main">
  <p:tag name="AS_UNIQUEID" val="889"/>
</p:tagLst>
</file>

<file path=ppt/tags/tag14.xml><?xml version="1.0" encoding="utf-8"?>
<p:tagLst xmlns:p="http://schemas.openxmlformats.org/presentationml/2006/main">
  <p:tag name="AS_UNIQUEID" val="764"/>
</p:tagLst>
</file>

<file path=ppt/tags/tag140.xml><?xml version="1.0" encoding="utf-8"?>
<p:tagLst xmlns:p="http://schemas.openxmlformats.org/presentationml/2006/main">
  <p:tag name="AS_UNIQUEID" val="890"/>
</p:tagLst>
</file>

<file path=ppt/tags/tag141.xml><?xml version="1.0" encoding="utf-8"?>
<p:tagLst xmlns:p="http://schemas.openxmlformats.org/presentationml/2006/main">
  <p:tag name="AS_UNIQUEID" val="891"/>
</p:tagLst>
</file>

<file path=ppt/tags/tag142.xml><?xml version="1.0" encoding="utf-8"?>
<p:tagLst xmlns:p="http://schemas.openxmlformats.org/presentationml/2006/main">
  <p:tag name="AS_UNIQUEID" val="892"/>
</p:tagLst>
</file>

<file path=ppt/tags/tag143.xml><?xml version="1.0" encoding="utf-8"?>
<p:tagLst xmlns:p="http://schemas.openxmlformats.org/presentationml/2006/main">
  <p:tag name="AS_UNIQUEID" val="893"/>
</p:tagLst>
</file>

<file path=ppt/tags/tag144.xml><?xml version="1.0" encoding="utf-8"?>
<p:tagLst xmlns:p="http://schemas.openxmlformats.org/presentationml/2006/main">
  <p:tag name="AS_UNIQUEID" val="894"/>
</p:tagLst>
</file>

<file path=ppt/tags/tag145.xml><?xml version="1.0" encoding="utf-8"?>
<p:tagLst xmlns:p="http://schemas.openxmlformats.org/presentationml/2006/main">
  <p:tag name="AS_UNIQUEID" val="895"/>
</p:tagLst>
</file>

<file path=ppt/tags/tag146.xml><?xml version="1.0" encoding="utf-8"?>
<p:tagLst xmlns:p="http://schemas.openxmlformats.org/presentationml/2006/main">
  <p:tag name="AS_UNIQUEID" val="896"/>
</p:tagLst>
</file>

<file path=ppt/tags/tag147.xml><?xml version="1.0" encoding="utf-8"?>
<p:tagLst xmlns:p="http://schemas.openxmlformats.org/presentationml/2006/main">
  <p:tag name="AS_UNIQUEID" val="48"/>
</p:tagLst>
</file>

<file path=ppt/tags/tag148.xml><?xml version="1.0" encoding="utf-8"?>
<p:tagLst xmlns:p="http://schemas.openxmlformats.org/presentationml/2006/main">
  <p:tag name="AS_UNIQUEID" val="447"/>
</p:tagLst>
</file>

<file path=ppt/tags/tag149.xml><?xml version="1.0" encoding="utf-8"?>
<p:tagLst xmlns:p="http://schemas.openxmlformats.org/presentationml/2006/main">
  <p:tag name="AS_UNIQUEID" val="448"/>
</p:tagLst>
</file>

<file path=ppt/tags/tag15.xml><?xml version="1.0" encoding="utf-8"?>
<p:tagLst xmlns:p="http://schemas.openxmlformats.org/presentationml/2006/main">
  <p:tag name="AS_UNIQUEID" val="765"/>
</p:tagLst>
</file>

<file path=ppt/tags/tag150.xml><?xml version="1.0" encoding="utf-8"?>
<p:tagLst xmlns:p="http://schemas.openxmlformats.org/presentationml/2006/main">
  <p:tag name="AS_UNIQUEID" val="449"/>
</p:tagLst>
</file>

<file path=ppt/tags/tag151.xml><?xml version="1.0" encoding="utf-8"?>
<p:tagLst xmlns:p="http://schemas.openxmlformats.org/presentationml/2006/main">
  <p:tag name="AS_UNIQUEID" val="450"/>
</p:tagLst>
</file>

<file path=ppt/tags/tag152.xml><?xml version="1.0" encoding="utf-8"?>
<p:tagLst xmlns:p="http://schemas.openxmlformats.org/presentationml/2006/main">
  <p:tag name="AS_UNIQUEID" val="647"/>
</p:tagLst>
</file>

<file path=ppt/tags/tag153.xml><?xml version="1.0" encoding="utf-8"?>
<p:tagLst xmlns:p="http://schemas.openxmlformats.org/presentationml/2006/main">
  <p:tag name="AS_UNIQUEID" val="897"/>
</p:tagLst>
</file>

<file path=ppt/tags/tag154.xml><?xml version="1.0" encoding="utf-8"?>
<p:tagLst xmlns:p="http://schemas.openxmlformats.org/presentationml/2006/main">
  <p:tag name="AS_UNIQUEID" val="898"/>
</p:tagLst>
</file>

<file path=ppt/tags/tag155.xml><?xml version="1.0" encoding="utf-8"?>
<p:tagLst xmlns:p="http://schemas.openxmlformats.org/presentationml/2006/main">
  <p:tag name="AS_UNIQUEID" val="899"/>
</p:tagLst>
</file>

<file path=ppt/tags/tag156.xml><?xml version="1.0" encoding="utf-8"?>
<p:tagLst xmlns:p="http://schemas.openxmlformats.org/presentationml/2006/main">
  <p:tag name="AS_UNIQUEID" val="900"/>
</p:tagLst>
</file>

<file path=ppt/tags/tag157.xml><?xml version="1.0" encoding="utf-8"?>
<p:tagLst xmlns:p="http://schemas.openxmlformats.org/presentationml/2006/main">
  <p:tag name="AS_UNIQUEID" val="901"/>
</p:tagLst>
</file>

<file path=ppt/tags/tag158.xml><?xml version="1.0" encoding="utf-8"?>
<p:tagLst xmlns:p="http://schemas.openxmlformats.org/presentationml/2006/main">
  <p:tag name="AS_UNIQUEID" val="461"/>
</p:tagLst>
</file>

<file path=ppt/tags/tag159.xml><?xml version="1.0" encoding="utf-8"?>
<p:tagLst xmlns:p="http://schemas.openxmlformats.org/presentationml/2006/main">
  <p:tag name="AS_UNIQUEID" val="647"/>
</p:tagLst>
</file>

<file path=ppt/tags/tag16.xml><?xml version="1.0" encoding="utf-8"?>
<p:tagLst xmlns:p="http://schemas.openxmlformats.org/presentationml/2006/main">
  <p:tag name="AS_UNIQUEID" val="766"/>
</p:tagLst>
</file>

<file path=ppt/tags/tag160.xml><?xml version="1.0" encoding="utf-8"?>
<p:tagLst xmlns:p="http://schemas.openxmlformats.org/presentationml/2006/main">
  <p:tag name="AS_UNIQUEID" val="902"/>
</p:tagLst>
</file>

<file path=ppt/tags/tag161.xml><?xml version="1.0" encoding="utf-8"?>
<p:tagLst xmlns:p="http://schemas.openxmlformats.org/presentationml/2006/main">
  <p:tag name="AS_UNIQUEID" val="903"/>
</p:tagLst>
</file>

<file path=ppt/tags/tag162.xml><?xml version="1.0" encoding="utf-8"?>
<p:tagLst xmlns:p="http://schemas.openxmlformats.org/presentationml/2006/main">
  <p:tag name="AS_UNIQUEID" val="904"/>
</p:tagLst>
</file>

<file path=ppt/tags/tag163.xml><?xml version="1.0" encoding="utf-8"?>
<p:tagLst xmlns:p="http://schemas.openxmlformats.org/presentationml/2006/main">
  <p:tag name="AS_UNIQUEID" val="905"/>
</p:tagLst>
</file>

<file path=ppt/tags/tag164.xml><?xml version="1.0" encoding="utf-8"?>
<p:tagLst xmlns:p="http://schemas.openxmlformats.org/presentationml/2006/main">
  <p:tag name="AS_UNIQUEID" val="906"/>
</p:tagLst>
</file>

<file path=ppt/tags/tag165.xml><?xml version="1.0" encoding="utf-8"?>
<p:tagLst xmlns:p="http://schemas.openxmlformats.org/presentationml/2006/main">
  <p:tag name="AS_UNIQUEID" val="907"/>
</p:tagLst>
</file>

<file path=ppt/tags/tag166.xml><?xml version="1.0" encoding="utf-8"?>
<p:tagLst xmlns:p="http://schemas.openxmlformats.org/presentationml/2006/main">
  <p:tag name="AS_UNIQUEID" val="908"/>
</p:tagLst>
</file>

<file path=ppt/tags/tag167.xml><?xml version="1.0" encoding="utf-8"?>
<p:tagLst xmlns:p="http://schemas.openxmlformats.org/presentationml/2006/main">
  <p:tag name="AS_UNIQUEID" val="909"/>
</p:tagLst>
</file>

<file path=ppt/tags/tag168.xml><?xml version="1.0" encoding="utf-8"?>
<p:tagLst xmlns:p="http://schemas.openxmlformats.org/presentationml/2006/main">
  <p:tag name="AS_UNIQUEID" val="910"/>
</p:tagLst>
</file>

<file path=ppt/tags/tag169.xml><?xml version="1.0" encoding="utf-8"?>
<p:tagLst xmlns:p="http://schemas.openxmlformats.org/presentationml/2006/main">
  <p:tag name="AS_UNIQUEID" val="911"/>
</p:tagLst>
</file>

<file path=ppt/tags/tag17.xml><?xml version="1.0" encoding="utf-8"?>
<p:tagLst xmlns:p="http://schemas.openxmlformats.org/presentationml/2006/main">
  <p:tag name="AS_UNIQUEID" val="767"/>
</p:tagLst>
</file>

<file path=ppt/tags/tag170.xml><?xml version="1.0" encoding="utf-8"?>
<p:tagLst xmlns:p="http://schemas.openxmlformats.org/presentationml/2006/main">
  <p:tag name="AS_UNIQUEID" val="912"/>
</p:tagLst>
</file>

<file path=ppt/tags/tag171.xml><?xml version="1.0" encoding="utf-8"?>
<p:tagLst xmlns:p="http://schemas.openxmlformats.org/presentationml/2006/main">
  <p:tag name="AS_UNIQUEID" val="913"/>
</p:tagLst>
</file>

<file path=ppt/tags/tag172.xml><?xml version="1.0" encoding="utf-8"?>
<p:tagLst xmlns:p="http://schemas.openxmlformats.org/presentationml/2006/main">
  <p:tag name="AS_UNIQUEID" val="914"/>
</p:tagLst>
</file>

<file path=ppt/tags/tag173.xml><?xml version="1.0" encoding="utf-8"?>
<p:tagLst xmlns:p="http://schemas.openxmlformats.org/presentationml/2006/main">
  <p:tag name="AS_UNIQUEID" val="915"/>
</p:tagLst>
</file>

<file path=ppt/tags/tag174.xml><?xml version="1.0" encoding="utf-8"?>
<p:tagLst xmlns:p="http://schemas.openxmlformats.org/presentationml/2006/main">
  <p:tag name="AS_UNIQUEID" val="489"/>
</p:tagLst>
</file>

<file path=ppt/tags/tag175.xml><?xml version="1.0" encoding="utf-8"?>
<p:tagLst xmlns:p="http://schemas.openxmlformats.org/presentationml/2006/main">
  <p:tag name="AS_UNIQUEID" val="916"/>
</p:tagLst>
</file>

<file path=ppt/tags/tag176.xml><?xml version="1.0" encoding="utf-8"?>
<p:tagLst xmlns:p="http://schemas.openxmlformats.org/presentationml/2006/main">
  <p:tag name="AS_UNIQUEID" val="917"/>
</p:tagLst>
</file>

<file path=ppt/tags/tag177.xml><?xml version="1.0" encoding="utf-8"?>
<p:tagLst xmlns:p="http://schemas.openxmlformats.org/presentationml/2006/main">
  <p:tag name="AS_UNIQUEID" val="918"/>
</p:tagLst>
</file>

<file path=ppt/tags/tag178.xml><?xml version="1.0" encoding="utf-8"?>
<p:tagLst xmlns:p="http://schemas.openxmlformats.org/presentationml/2006/main">
  <p:tag name="AS_UNIQUEID" val="919"/>
</p:tagLst>
</file>

<file path=ppt/tags/tag179.xml><?xml version="1.0" encoding="utf-8"?>
<p:tagLst xmlns:p="http://schemas.openxmlformats.org/presentationml/2006/main">
  <p:tag name="AS_UNIQUEID" val="920"/>
</p:tagLst>
</file>

<file path=ppt/tags/tag18.xml><?xml version="1.0" encoding="utf-8"?>
<p:tagLst xmlns:p="http://schemas.openxmlformats.org/presentationml/2006/main">
  <p:tag name="AS_UNIQUEID" val="768"/>
</p:tagLst>
</file>

<file path=ppt/tags/tag180.xml><?xml version="1.0" encoding="utf-8"?>
<p:tagLst xmlns:p="http://schemas.openxmlformats.org/presentationml/2006/main">
  <p:tag name="AS_UNIQUEID" val="681"/>
</p:tagLst>
</file>

<file path=ppt/tags/tag181.xml><?xml version="1.0" encoding="utf-8"?>
<p:tagLst xmlns:p="http://schemas.openxmlformats.org/presentationml/2006/main">
  <p:tag name="AS_UNIQUEID" val="921"/>
</p:tagLst>
</file>

<file path=ppt/tags/tag182.xml><?xml version="1.0" encoding="utf-8"?>
<p:tagLst xmlns:p="http://schemas.openxmlformats.org/presentationml/2006/main">
  <p:tag name="AS_UNIQUEID" val="922"/>
</p:tagLst>
</file>

<file path=ppt/tags/tag183.xml><?xml version="1.0" encoding="utf-8"?>
<p:tagLst xmlns:p="http://schemas.openxmlformats.org/presentationml/2006/main">
  <p:tag name="AS_UNIQUEID" val="923"/>
</p:tagLst>
</file>

<file path=ppt/tags/tag184.xml><?xml version="1.0" encoding="utf-8"?>
<p:tagLst xmlns:p="http://schemas.openxmlformats.org/presentationml/2006/main">
  <p:tag name="AS_UNIQUEID" val="924"/>
</p:tagLst>
</file>

<file path=ppt/tags/tag185.xml><?xml version="1.0" encoding="utf-8"?>
<p:tagLst xmlns:p="http://schemas.openxmlformats.org/presentationml/2006/main">
  <p:tag name="AS_UNIQUEID" val="504"/>
</p:tagLst>
</file>

<file path=ppt/tags/tag186.xml><?xml version="1.0" encoding="utf-8"?>
<p:tagLst xmlns:p="http://schemas.openxmlformats.org/presentationml/2006/main">
  <p:tag name="AS_UNIQUEID" val="925"/>
</p:tagLst>
</file>

<file path=ppt/tags/tag187.xml><?xml version="1.0" encoding="utf-8"?>
<p:tagLst xmlns:p="http://schemas.openxmlformats.org/presentationml/2006/main">
  <p:tag name="AS_UNIQUEID" val="507"/>
</p:tagLst>
</file>

<file path=ppt/tags/tag188.xml><?xml version="1.0" encoding="utf-8"?>
<p:tagLst xmlns:p="http://schemas.openxmlformats.org/presentationml/2006/main">
  <p:tag name="AS_UNIQUEID" val="508"/>
</p:tagLst>
</file>

<file path=ppt/tags/tag189.xml><?xml version="1.0" encoding="utf-8"?>
<p:tagLst xmlns:p="http://schemas.openxmlformats.org/presentationml/2006/main">
  <p:tag name="AS_UNIQUEID" val="511"/>
</p:tagLst>
</file>

<file path=ppt/tags/tag19.xml><?xml version="1.0" encoding="utf-8"?>
<p:tagLst xmlns:p="http://schemas.openxmlformats.org/presentationml/2006/main">
  <p:tag name="AS_UNIQUEID" val="769"/>
</p:tagLst>
</file>

<file path=ppt/tags/tag190.xml><?xml version="1.0" encoding="utf-8"?>
<p:tagLst xmlns:p="http://schemas.openxmlformats.org/presentationml/2006/main">
  <p:tag name="AS_UNIQUEID" val="704"/>
</p:tagLst>
</file>

<file path=ppt/tags/tag191.xml><?xml version="1.0" encoding="utf-8"?>
<p:tagLst xmlns:p="http://schemas.openxmlformats.org/presentationml/2006/main">
  <p:tag name="AS_UNIQUEID" val="926"/>
</p:tagLst>
</file>

<file path=ppt/tags/tag192.xml><?xml version="1.0" encoding="utf-8"?>
<p:tagLst xmlns:p="http://schemas.openxmlformats.org/presentationml/2006/main">
  <p:tag name="AS_UNIQUEID" val="48"/>
</p:tagLst>
</file>

<file path=ppt/tags/tag193.xml><?xml version="1.0" encoding="utf-8"?>
<p:tagLst xmlns:p="http://schemas.openxmlformats.org/presentationml/2006/main">
  <p:tag name="AS_UNIQUEID" val="519"/>
</p:tagLst>
</file>

<file path=ppt/tags/tag194.xml><?xml version="1.0" encoding="utf-8"?>
<p:tagLst xmlns:p="http://schemas.openxmlformats.org/presentationml/2006/main">
  <p:tag name="AS_UNIQUEID" val="520"/>
</p:tagLst>
</file>

<file path=ppt/tags/tag195.xml><?xml version="1.0" encoding="utf-8"?>
<p:tagLst xmlns:p="http://schemas.openxmlformats.org/presentationml/2006/main">
  <p:tag name="AS_UNIQUEID" val="521"/>
</p:tagLst>
</file>

<file path=ppt/tags/tag196.xml><?xml version="1.0" encoding="utf-8"?>
<p:tagLst xmlns:p="http://schemas.openxmlformats.org/presentationml/2006/main">
  <p:tag name="AS_UNIQUEID" val="927"/>
</p:tagLst>
</file>

<file path=ppt/tags/tag197.xml><?xml version="1.0" encoding="utf-8"?>
<p:tagLst xmlns:p="http://schemas.openxmlformats.org/presentationml/2006/main">
  <p:tag name="AS_UNIQUEID" val="928"/>
</p:tagLst>
</file>

<file path=ppt/tags/tag198.xml><?xml version="1.0" encoding="utf-8"?>
<p:tagLst xmlns:p="http://schemas.openxmlformats.org/presentationml/2006/main">
  <p:tag name="AS_UNIQUEID" val="691"/>
</p:tagLst>
</file>

<file path=ppt/tags/tag199.xml><?xml version="1.0" encoding="utf-8"?>
<p:tagLst xmlns:p="http://schemas.openxmlformats.org/presentationml/2006/main">
  <p:tag name="AS_UNIQUEID" val="692"/>
</p:tagLst>
</file>

<file path=ppt/tags/tag2.xml><?xml version="1.0" encoding="utf-8"?>
<p:tagLst xmlns:p="http://schemas.openxmlformats.org/presentationml/2006/main">
  <p:tag name="AS_UNIQUEID" val="752"/>
</p:tagLst>
</file>

<file path=ppt/tags/tag20.xml><?xml version="1.0" encoding="utf-8"?>
<p:tagLst xmlns:p="http://schemas.openxmlformats.org/presentationml/2006/main">
  <p:tag name="AS_UNIQUEID" val="770"/>
</p:tagLst>
</file>

<file path=ppt/tags/tag200.xml><?xml version="1.0" encoding="utf-8"?>
<p:tagLst xmlns:p="http://schemas.openxmlformats.org/presentationml/2006/main">
  <p:tag name="AS_UNIQUEID" val="694"/>
</p:tagLst>
</file>

<file path=ppt/tags/tag201.xml><?xml version="1.0" encoding="utf-8"?>
<p:tagLst xmlns:p="http://schemas.openxmlformats.org/presentationml/2006/main">
  <p:tag name="AS_UNIQUEID" val="929"/>
</p:tagLst>
</file>

<file path=ppt/tags/tag202.xml><?xml version="1.0" encoding="utf-8"?>
<p:tagLst xmlns:p="http://schemas.openxmlformats.org/presentationml/2006/main">
  <p:tag name="AS_UNIQUEID" val="696"/>
</p:tagLst>
</file>

<file path=ppt/tags/tag203.xml><?xml version="1.0" encoding="utf-8"?>
<p:tagLst xmlns:p="http://schemas.openxmlformats.org/presentationml/2006/main">
  <p:tag name="AS_UNIQUEID" val="697"/>
</p:tagLst>
</file>

<file path=ppt/tags/tag204.xml><?xml version="1.0" encoding="utf-8"?>
<p:tagLst xmlns:p="http://schemas.openxmlformats.org/presentationml/2006/main">
  <p:tag name="AS_UNIQUEID" val="930"/>
</p:tagLst>
</file>

<file path=ppt/tags/tag205.xml><?xml version="1.0" encoding="utf-8"?>
<p:tagLst xmlns:p="http://schemas.openxmlformats.org/presentationml/2006/main">
  <p:tag name="AS_UNIQUEID" val="48"/>
</p:tagLst>
</file>

<file path=ppt/tags/tag206.xml><?xml version="1.0" encoding="utf-8"?>
<p:tagLst xmlns:p="http://schemas.openxmlformats.org/presentationml/2006/main">
  <p:tag name="AS_UNIQUEID" val="525"/>
</p:tagLst>
</file>

<file path=ppt/tags/tag207.xml><?xml version="1.0" encoding="utf-8"?>
<p:tagLst xmlns:p="http://schemas.openxmlformats.org/presentationml/2006/main">
  <p:tag name="AS_UNIQUEID" val="527"/>
</p:tagLst>
</file>

<file path=ppt/tags/tag208.xml><?xml version="1.0" encoding="utf-8"?>
<p:tagLst xmlns:p="http://schemas.openxmlformats.org/presentationml/2006/main">
  <p:tag name="AS_UNIQUEID" val="931"/>
</p:tagLst>
</file>

<file path=ppt/tags/tag209.xml><?xml version="1.0" encoding="utf-8"?>
<p:tagLst xmlns:p="http://schemas.openxmlformats.org/presentationml/2006/main">
  <p:tag name="AS_UNIQUEID" val="48"/>
</p:tagLst>
</file>

<file path=ppt/tags/tag21.xml><?xml version="1.0" encoding="utf-8"?>
<p:tagLst xmlns:p="http://schemas.openxmlformats.org/presentationml/2006/main">
  <p:tag name="AS_UNIQUEID" val="771"/>
</p:tagLst>
</file>

<file path=ppt/tags/tag210.xml><?xml version="1.0" encoding="utf-8"?>
<p:tagLst xmlns:p="http://schemas.openxmlformats.org/presentationml/2006/main">
  <p:tag name="AS_UNIQUEID" val="530"/>
</p:tagLst>
</file>

<file path=ppt/tags/tag211.xml><?xml version="1.0" encoding="utf-8"?>
<p:tagLst xmlns:p="http://schemas.openxmlformats.org/presentationml/2006/main">
  <p:tag name="AS_UNIQUEID" val="531"/>
</p:tagLst>
</file>

<file path=ppt/tags/tag212.xml><?xml version="1.0" encoding="utf-8"?>
<p:tagLst xmlns:p="http://schemas.openxmlformats.org/presentationml/2006/main">
  <p:tag name="AS_UNIQUEID" val="533"/>
</p:tagLst>
</file>

<file path=ppt/tags/tag213.xml><?xml version="1.0" encoding="utf-8"?>
<p:tagLst xmlns:p="http://schemas.openxmlformats.org/presentationml/2006/main">
  <p:tag name="AS_UNIQUEID" val="706"/>
</p:tagLst>
</file>

<file path=ppt/tags/tag214.xml><?xml version="1.0" encoding="utf-8"?>
<p:tagLst xmlns:p="http://schemas.openxmlformats.org/presentationml/2006/main">
  <p:tag name="AS_UNIQUEID" val="932"/>
</p:tagLst>
</file>

<file path=ppt/tags/tag215.xml><?xml version="1.0" encoding="utf-8"?>
<p:tagLst xmlns:p="http://schemas.openxmlformats.org/presentationml/2006/main">
  <p:tag name="AS_UNIQUEID" val="708"/>
</p:tagLst>
</file>

<file path=ppt/tags/tag216.xml><?xml version="1.0" encoding="utf-8"?>
<p:tagLst xmlns:p="http://schemas.openxmlformats.org/presentationml/2006/main">
  <p:tag name="AS_UNIQUEID" val="709"/>
</p:tagLst>
</file>

<file path=ppt/tags/tag217.xml><?xml version="1.0" encoding="utf-8"?>
<p:tagLst xmlns:p="http://schemas.openxmlformats.org/presentationml/2006/main">
  <p:tag name="AS_UNIQUEID" val="933"/>
</p:tagLst>
</file>

<file path=ppt/tags/tag218.xml><?xml version="1.0" encoding="utf-8"?>
<p:tagLst xmlns:p="http://schemas.openxmlformats.org/presentationml/2006/main">
  <p:tag name="AS_UNIQUEID" val="711"/>
</p:tagLst>
</file>

<file path=ppt/tags/tag219.xml><?xml version="1.0" encoding="utf-8"?>
<p:tagLst xmlns:p="http://schemas.openxmlformats.org/presentationml/2006/main">
  <p:tag name="AS_UNIQUEID" val="712"/>
</p:tagLst>
</file>

<file path=ppt/tags/tag22.xml><?xml version="1.0" encoding="utf-8"?>
<p:tagLst xmlns:p="http://schemas.openxmlformats.org/presentationml/2006/main">
  <p:tag name="AS_UNIQUEID" val="772"/>
</p:tagLst>
</file>

<file path=ppt/tags/tag220.xml><?xml version="1.0" encoding="utf-8"?>
<p:tagLst xmlns:p="http://schemas.openxmlformats.org/presentationml/2006/main">
  <p:tag name="AS_UNIQUEID" val="713"/>
</p:tagLst>
</file>

<file path=ppt/tags/tag221.xml><?xml version="1.0" encoding="utf-8"?>
<p:tagLst xmlns:p="http://schemas.openxmlformats.org/presentationml/2006/main">
  <p:tag name="AS_UNIQUEID" val="934"/>
</p:tagLst>
</file>

<file path=ppt/tags/tag222.xml><?xml version="1.0" encoding="utf-8"?>
<p:tagLst xmlns:p="http://schemas.openxmlformats.org/presentationml/2006/main">
  <p:tag name="AS_UNIQUEID" val="715"/>
</p:tagLst>
</file>

<file path=ppt/tags/tag223.xml><?xml version="1.0" encoding="utf-8"?>
<p:tagLst xmlns:p="http://schemas.openxmlformats.org/presentationml/2006/main">
  <p:tag name="AS_UNIQUEID" val="716"/>
</p:tagLst>
</file>

<file path=ppt/tags/tag224.xml><?xml version="1.0" encoding="utf-8"?>
<p:tagLst xmlns:p="http://schemas.openxmlformats.org/presentationml/2006/main">
  <p:tag name="AS_UNIQUEID" val="935"/>
</p:tagLst>
</file>

<file path=ppt/tags/tag225.xml><?xml version="1.0" encoding="utf-8"?>
<p:tagLst xmlns:p="http://schemas.openxmlformats.org/presentationml/2006/main">
  <p:tag name="AS_UNIQUEID" val="48"/>
</p:tagLst>
</file>

<file path=ppt/tags/tag226.xml><?xml version="1.0" encoding="utf-8"?>
<p:tagLst xmlns:p="http://schemas.openxmlformats.org/presentationml/2006/main">
  <p:tag name="AS_UNIQUEID" val="537"/>
</p:tagLst>
</file>

<file path=ppt/tags/tag227.xml><?xml version="1.0" encoding="utf-8"?>
<p:tagLst xmlns:p="http://schemas.openxmlformats.org/presentationml/2006/main">
  <p:tag name="AS_UNIQUEID" val="538"/>
</p:tagLst>
</file>

<file path=ppt/tags/tag228.xml><?xml version="1.0" encoding="utf-8"?>
<p:tagLst xmlns:p="http://schemas.openxmlformats.org/presentationml/2006/main">
  <p:tag name="AS_UNIQUEID" val="539"/>
</p:tagLst>
</file>

<file path=ppt/tags/tag229.xml><?xml version="1.0" encoding="utf-8"?>
<p:tagLst xmlns:p="http://schemas.openxmlformats.org/presentationml/2006/main">
  <p:tag name="AS_UNIQUEID" val="718"/>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TYPE" val="f"/>
  <p:tag name="KSO_WM_UNIT_VALUE" val="104"/>
</p:tagLst>
</file>

<file path=ppt/tags/tag23.xml><?xml version="1.0" encoding="utf-8"?>
<p:tagLst xmlns:p="http://schemas.openxmlformats.org/presentationml/2006/main">
  <p:tag name="AS_UNIQUEID" val="773"/>
</p:tagLst>
</file>

<file path=ppt/tags/tag230.xml><?xml version="1.0" encoding="utf-8"?>
<p:tagLst xmlns:p="http://schemas.openxmlformats.org/presentationml/2006/main">
  <p:tag name="AS_UNIQUEID" val="719"/>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31.xml><?xml version="1.0" encoding="utf-8"?>
<p:tagLst xmlns:p="http://schemas.openxmlformats.org/presentationml/2006/main">
  <p:tag name="AS_UNIQUEID" val="720"/>
</p:tagLst>
</file>

<file path=ppt/tags/tag232.xml><?xml version="1.0" encoding="utf-8"?>
<p:tagLst xmlns:p="http://schemas.openxmlformats.org/presentationml/2006/main">
  <p:tag name="AS_UNIQUEID" val="936"/>
</p:tagLst>
</file>

<file path=ppt/tags/tag233.xml><?xml version="1.0" encoding="utf-8"?>
<p:tagLst xmlns:p="http://schemas.openxmlformats.org/presentationml/2006/main">
  <p:tag name="AS_UNIQUEID" val="540"/>
</p:tagLst>
</file>

<file path=ppt/tags/tag234.xml><?xml version="1.0" encoding="utf-8"?>
<p:tagLst xmlns:p="http://schemas.openxmlformats.org/presentationml/2006/main">
  <p:tag name="AS_UNIQUEID" val="937"/>
</p:tagLst>
</file>

<file path=ppt/tags/tag235.xml><?xml version="1.0" encoding="utf-8"?>
<p:tagLst xmlns:p="http://schemas.openxmlformats.org/presentationml/2006/main">
  <p:tag name="AS_UNIQUEID" val="598"/>
</p:tagLst>
</file>

<file path=ppt/tags/tag236.xml><?xml version="1.0" encoding="utf-8"?>
<p:tagLst xmlns:p="http://schemas.openxmlformats.org/presentationml/2006/main">
  <p:tag name="AS_UNIQUEID" val="938"/>
</p:tagLst>
</file>

<file path=ppt/tags/tag237.xml><?xml version="1.0" encoding="utf-8"?>
<p:tagLst xmlns:p="http://schemas.openxmlformats.org/presentationml/2006/main">
  <p:tag name="AS_UNIQUEID" val="724"/>
</p:tagLst>
</file>

<file path=ppt/tags/tag238.xml><?xml version="1.0" encoding="utf-8"?>
<p:tagLst xmlns:p="http://schemas.openxmlformats.org/presentationml/2006/main">
  <p:tag name="AS_UNIQUEID" val="939"/>
</p:tagLst>
</file>

<file path=ppt/tags/tag239.xml><?xml version="1.0" encoding="utf-8"?>
<p:tagLst xmlns:p="http://schemas.openxmlformats.org/presentationml/2006/main">
  <p:tag name="AS_UNIQUEID" val="940"/>
</p:tagLst>
</file>

<file path=ppt/tags/tag24.xml><?xml version="1.0" encoding="utf-8"?>
<p:tagLst xmlns:p="http://schemas.openxmlformats.org/presentationml/2006/main">
  <p:tag name="AS_UNIQUEID" val="774"/>
</p:tagLst>
</file>

<file path=ppt/tags/tag240.xml><?xml version="1.0" encoding="utf-8"?>
<p:tagLst xmlns:p="http://schemas.openxmlformats.org/presentationml/2006/main">
  <p:tag name="AS_UNIQUEID" val="941"/>
</p:tagLst>
</file>

<file path=ppt/tags/tag241.xml><?xml version="1.0" encoding="utf-8"?>
<p:tagLst xmlns:p="http://schemas.openxmlformats.org/presentationml/2006/main">
  <p:tag name="AS_UNIQUEID" val="942"/>
</p:tagLst>
</file>

<file path=ppt/tags/tag242.xml><?xml version="1.0" encoding="utf-8"?>
<p:tagLst xmlns:p="http://schemas.openxmlformats.org/presentationml/2006/main">
  <p:tag name="AS_UNIQUEID" val="943"/>
</p:tagLst>
</file>

<file path=ppt/tags/tag243.xml><?xml version="1.0" encoding="utf-8"?>
<p:tagLst xmlns:p="http://schemas.openxmlformats.org/presentationml/2006/main">
  <p:tag name="AS_UNIQUEID" val="944"/>
</p:tagLst>
</file>

<file path=ppt/tags/tag244.xml><?xml version="1.0" encoding="utf-8"?>
<p:tagLst xmlns:p="http://schemas.openxmlformats.org/presentationml/2006/main">
  <p:tag name="AS_UNIQUEID" val="945"/>
</p:tagLst>
</file>

<file path=ppt/tags/tag245.xml><?xml version="1.0" encoding="utf-8"?>
<p:tagLst xmlns:p="http://schemas.openxmlformats.org/presentationml/2006/main">
  <p:tag name="AS_UNIQUEID" val="746"/>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46.xml><?xml version="1.0" encoding="utf-8"?>
<p:tagLst xmlns:p="http://schemas.openxmlformats.org/presentationml/2006/main">
  <p:tag name="AS_UNIQUEID" val="747"/>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TYPE" val="f"/>
  <p:tag name="KSO_WM_UNIT_VALUE" val="104"/>
</p:tagLst>
</file>

<file path=ppt/tags/tag247.xml><?xml version="1.0" encoding="utf-8"?>
<p:tagLst xmlns:p="http://schemas.openxmlformats.org/presentationml/2006/main">
  <p:tag name="AS_UNIQUEID" val="946"/>
</p:tagLst>
</file>

<file path=ppt/tags/tag248.xml><?xml version="1.0" encoding="utf-8"?>
<p:tagLst xmlns:p="http://schemas.openxmlformats.org/presentationml/2006/main">
  <p:tag name="AS_UNIQUEID" val="749"/>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49.xml><?xml version="1.0" encoding="utf-8"?>
<p:tagLst xmlns:p="http://schemas.openxmlformats.org/presentationml/2006/main">
  <p:tag name="AS_UNIQUEID" val="750"/>
</p:tagLst>
</file>

<file path=ppt/tags/tag25.xml><?xml version="1.0" encoding="utf-8"?>
<p:tagLst xmlns:p="http://schemas.openxmlformats.org/presentationml/2006/main">
  <p:tag name="AS_UNIQUEID" val="775"/>
</p:tagLst>
</file>

<file path=ppt/tags/tag250.xml><?xml version="1.0" encoding="utf-8"?>
<p:tagLst xmlns:p="http://schemas.openxmlformats.org/presentationml/2006/main">
  <p:tag name="AS_UNIQUEID" val="947"/>
</p:tagLst>
</file>

<file path=ppt/tags/tag251.xml><?xml version="1.0" encoding="utf-8"?>
<p:tagLst xmlns:p="http://schemas.openxmlformats.org/presentationml/2006/main">
  <p:tag name="AS_UNIQUEID" val="948"/>
</p:tagLst>
</file>

<file path=ppt/tags/tag252.xml><?xml version="1.0" encoding="utf-8"?>
<p:tagLst xmlns:p="http://schemas.openxmlformats.org/presentationml/2006/main">
  <p:tag name="AS_UNIQUEID" val="949"/>
</p:tagLst>
</file>

<file path=ppt/tags/tag253.xml><?xml version="1.0" encoding="utf-8"?>
<p:tagLst xmlns:p="http://schemas.openxmlformats.org/presentationml/2006/main">
  <p:tag name="AS_UNIQUEID" val="950"/>
</p:tagLst>
</file>

<file path=ppt/tags/tag254.xml><?xml version="1.0" encoding="utf-8"?>
<p:tagLst xmlns:p="http://schemas.openxmlformats.org/presentationml/2006/main">
  <p:tag name="AS_UNIQUEID" val="48"/>
</p:tagLst>
</file>

<file path=ppt/tags/tag255.xml><?xml version="1.0" encoding="utf-8"?>
<p:tagLst xmlns:p="http://schemas.openxmlformats.org/presentationml/2006/main">
  <p:tag name="AS_UNIQUEID" val="543"/>
</p:tagLst>
</file>

<file path=ppt/tags/tag256.xml><?xml version="1.0" encoding="utf-8"?>
<p:tagLst xmlns:p="http://schemas.openxmlformats.org/presentationml/2006/main">
  <p:tag name="AS_UNIQUEID" val="544"/>
</p:tagLst>
</file>

<file path=ppt/tags/tag257.xml><?xml version="1.0" encoding="utf-8"?>
<p:tagLst xmlns:p="http://schemas.openxmlformats.org/presentationml/2006/main">
  <p:tag name="AS_UNIQUEID" val="545"/>
</p:tagLst>
</file>

<file path=ppt/tags/tag258.xml><?xml version="1.0" encoding="utf-8"?>
<p:tagLst xmlns:p="http://schemas.openxmlformats.org/presentationml/2006/main">
  <p:tag name="AS_UNIQUEID" val="546"/>
</p:tagLst>
</file>

<file path=ppt/tags/tag259.xml><?xml version="1.0" encoding="utf-8"?>
<p:tagLst xmlns:p="http://schemas.openxmlformats.org/presentationml/2006/main">
  <p:tag name="AS_UNIQUEID" val="726"/>
</p:tagLst>
</file>

<file path=ppt/tags/tag26.xml><?xml version="1.0" encoding="utf-8"?>
<p:tagLst xmlns:p="http://schemas.openxmlformats.org/presentationml/2006/main">
  <p:tag name="AS_UNIQUEID" val="776"/>
</p:tagLst>
</file>

<file path=ppt/tags/tag260.xml><?xml version="1.0" encoding="utf-8"?>
<p:tagLst xmlns:p="http://schemas.openxmlformats.org/presentationml/2006/main">
  <p:tag name="AS_UNIQUEID" val="727"/>
</p:tagLst>
</file>

<file path=ppt/tags/tag261.xml><?xml version="1.0" encoding="utf-8"?>
<p:tagLst xmlns:p="http://schemas.openxmlformats.org/presentationml/2006/main">
  <p:tag name="AS_UNIQUEID" val="728"/>
</p:tagLst>
</file>

<file path=ppt/tags/tag262.xml><?xml version="1.0" encoding="utf-8"?>
<p:tagLst xmlns:p="http://schemas.openxmlformats.org/presentationml/2006/main">
  <p:tag name="AS_UNIQUEID" val="951"/>
</p:tagLst>
</file>

<file path=ppt/tags/tag263.xml><?xml version="1.0" encoding="utf-8"?>
<p:tagLst xmlns:p="http://schemas.openxmlformats.org/presentationml/2006/main">
  <p:tag name="AS_UNIQUEID" val="48"/>
</p:tagLst>
</file>

<file path=ppt/tags/tag264.xml><?xml version="1.0" encoding="utf-8"?>
<p:tagLst xmlns:p="http://schemas.openxmlformats.org/presentationml/2006/main">
  <p:tag name="AS_UNIQUEID" val="550"/>
</p:tagLst>
</file>

<file path=ppt/tags/tag265.xml><?xml version="1.0" encoding="utf-8"?>
<p:tagLst xmlns:p="http://schemas.openxmlformats.org/presentationml/2006/main">
  <p:tag name="AS_UNIQUEID" val="551"/>
</p:tagLst>
</file>

<file path=ppt/tags/tag266.xml><?xml version="1.0" encoding="utf-8"?>
<p:tagLst xmlns:p="http://schemas.openxmlformats.org/presentationml/2006/main">
  <p:tag name="AS_UNIQUEID" val="552"/>
</p:tagLst>
</file>

<file path=ppt/tags/tag267.xml><?xml version="1.0" encoding="utf-8"?>
<p:tagLst xmlns:p="http://schemas.openxmlformats.org/presentationml/2006/main">
  <p:tag name="AS_UNIQUEID" val="553"/>
</p:tagLst>
</file>

<file path=ppt/tags/tag268.xml><?xml version="1.0" encoding="utf-8"?>
<p:tagLst xmlns:p="http://schemas.openxmlformats.org/presentationml/2006/main">
  <p:tag name="AS_UNIQUEID" val="952"/>
</p:tagLst>
</file>

<file path=ppt/tags/tag269.xml><?xml version="1.0" encoding="utf-8"?>
<p:tagLst xmlns:p="http://schemas.openxmlformats.org/presentationml/2006/main">
  <p:tag name="AS_UNIQUEID" val="730"/>
</p:tagLst>
</file>

<file path=ppt/tags/tag27.xml><?xml version="1.0" encoding="utf-8"?>
<p:tagLst xmlns:p="http://schemas.openxmlformats.org/presentationml/2006/main">
  <p:tag name="AS_UNIQUEID" val="777"/>
</p:tagLst>
</file>

<file path=ppt/tags/tag270.xml><?xml version="1.0" encoding="utf-8"?>
<p:tagLst xmlns:p="http://schemas.openxmlformats.org/presentationml/2006/main">
  <p:tag name="AS_UNIQUEID" val="953"/>
</p:tagLst>
</file>

<file path=ppt/tags/tag271.xml><?xml version="1.0" encoding="utf-8"?>
<p:tagLst xmlns:p="http://schemas.openxmlformats.org/presentationml/2006/main">
  <p:tag name="AS_UNIQUEID" val="954"/>
</p:tagLst>
</file>

<file path=ppt/tags/tag272.xml><?xml version="1.0" encoding="utf-8"?>
<p:tagLst xmlns:p="http://schemas.openxmlformats.org/presentationml/2006/main">
  <p:tag name="AS_UNIQUEID" val="955"/>
</p:tagLst>
</file>

<file path=ppt/tags/tag273.xml><?xml version="1.0" encoding="utf-8"?>
<p:tagLst xmlns:p="http://schemas.openxmlformats.org/presentationml/2006/main">
  <p:tag name="AS_UNIQUEID" val="956"/>
</p:tagLst>
</file>

<file path=ppt/tags/tag274.xml><?xml version="1.0" encoding="utf-8"?>
<p:tagLst xmlns:p="http://schemas.openxmlformats.org/presentationml/2006/main">
  <p:tag name="AS_UNIQUEID" val="957"/>
</p:tagLst>
</file>

<file path=ppt/tags/tag275.xml><?xml version="1.0" encoding="utf-8"?>
<p:tagLst xmlns:p="http://schemas.openxmlformats.org/presentationml/2006/main">
  <p:tag name="AS_UNIQUEID" val="958"/>
</p:tagLst>
</file>

<file path=ppt/tags/tag276.xml><?xml version="1.0" encoding="utf-8"?>
<p:tagLst xmlns:p="http://schemas.openxmlformats.org/presentationml/2006/main">
  <p:tag name="AS_UNIQUEID" val="959"/>
</p:tagLst>
</file>

<file path=ppt/tags/tag277.xml><?xml version="1.0" encoding="utf-8"?>
<p:tagLst xmlns:p="http://schemas.openxmlformats.org/presentationml/2006/main">
  <p:tag name="AS_UNIQUEID" val="960"/>
</p:tagLst>
</file>

<file path=ppt/tags/tag278.xml><?xml version="1.0" encoding="utf-8"?>
<p:tagLst xmlns:p="http://schemas.openxmlformats.org/presentationml/2006/main">
  <p:tag name="AS_UNIQUEID" val="961"/>
</p:tagLst>
</file>

<file path=ppt/tags/tag279.xml><?xml version="1.0" encoding="utf-8"?>
<p:tagLst xmlns:p="http://schemas.openxmlformats.org/presentationml/2006/main">
  <p:tag name="AS_UNIQUEID" val="962"/>
</p:tagLst>
</file>

<file path=ppt/tags/tag28.xml><?xml version="1.0" encoding="utf-8"?>
<p:tagLst xmlns:p="http://schemas.openxmlformats.org/presentationml/2006/main">
  <p:tag name="AS_UNIQUEID" val="778"/>
</p:tagLst>
</file>

<file path=ppt/tags/tag280.xml><?xml version="1.0" encoding="utf-8"?>
<p:tagLst xmlns:p="http://schemas.openxmlformats.org/presentationml/2006/main">
  <p:tag name="AS_UNIQUEID" val="963"/>
</p:tagLst>
</file>

<file path=ppt/tags/tag281.xml><?xml version="1.0" encoding="utf-8"?>
<p:tagLst xmlns:p="http://schemas.openxmlformats.org/presentationml/2006/main">
  <p:tag name="AS_UNIQUEID" val="964"/>
</p:tagLst>
</file>

<file path=ppt/tags/tag282.xml><?xml version="1.0" encoding="utf-8"?>
<p:tagLst xmlns:p="http://schemas.openxmlformats.org/presentationml/2006/main">
  <p:tag name="AS_UNIQUEID" val="965"/>
</p:tagLst>
</file>

<file path=ppt/tags/tag283.xml><?xml version="1.0" encoding="utf-8"?>
<p:tagLst xmlns:p="http://schemas.openxmlformats.org/presentationml/2006/main">
  <p:tag name="AS_UNIQUEID" val="966"/>
</p:tagLst>
</file>

<file path=ppt/tags/tag284.xml><?xml version="1.0" encoding="utf-8"?>
<p:tagLst xmlns:p="http://schemas.openxmlformats.org/presentationml/2006/main">
  <p:tag name="AS_UNIQUEID" val="967"/>
</p:tagLst>
</file>

<file path=ppt/tags/tag285.xml><?xml version="1.0" encoding="utf-8"?>
<p:tagLst xmlns:p="http://schemas.openxmlformats.org/presentationml/2006/main">
  <p:tag name="AS_UNIQUEID" val="968"/>
</p:tagLst>
</file>

<file path=ppt/tags/tag286.xml><?xml version="1.0" encoding="utf-8"?>
<p:tagLst xmlns:p="http://schemas.openxmlformats.org/presentationml/2006/main">
  <p:tag name="AS_UNIQUEID" val="969"/>
</p:tagLst>
</file>

<file path=ppt/tags/tag287.xml><?xml version="1.0" encoding="utf-8"?>
<p:tagLst xmlns:p="http://schemas.openxmlformats.org/presentationml/2006/main">
  <p:tag name="AS_UNIQUEID" val="970"/>
</p:tagLst>
</file>

<file path=ppt/tags/tag288.xml><?xml version="1.0" encoding="utf-8"?>
<p:tagLst xmlns:p="http://schemas.openxmlformats.org/presentationml/2006/main">
  <p:tag name="AS_UNIQUEID" val="971"/>
</p:tagLst>
</file>

<file path=ppt/tags/tag289.xml><?xml version="1.0" encoding="utf-8"?>
<p:tagLst xmlns:p="http://schemas.openxmlformats.org/presentationml/2006/main">
  <p:tag name="AS_UNIQUEID" val="972"/>
</p:tagLst>
</file>

<file path=ppt/tags/tag29.xml><?xml version="1.0" encoding="utf-8"?>
<p:tagLst xmlns:p="http://schemas.openxmlformats.org/presentationml/2006/main">
  <p:tag name="AS_UNIQUEID" val="779"/>
</p:tagLst>
</file>

<file path=ppt/tags/tag290.xml><?xml version="1.0" encoding="utf-8"?>
<p:tagLst xmlns:p="http://schemas.openxmlformats.org/presentationml/2006/main">
  <p:tag name="AS_UNIQUEID" val="973"/>
</p:tagLst>
</file>

<file path=ppt/tags/tag291.xml><?xml version="1.0" encoding="utf-8"?>
<p:tagLst xmlns:p="http://schemas.openxmlformats.org/presentationml/2006/main">
  <p:tag name="AS_UNIQUEID" val="974"/>
</p:tagLst>
</file>

<file path=ppt/tags/tag292.xml><?xml version="1.0" encoding="utf-8"?>
<p:tagLst xmlns:p="http://schemas.openxmlformats.org/presentationml/2006/main">
  <p:tag name="AS_UNIQUEID" val="975"/>
</p:tagLst>
</file>

<file path=ppt/tags/tag293.xml><?xml version="1.0" encoding="utf-8"?>
<p:tagLst xmlns:p="http://schemas.openxmlformats.org/presentationml/2006/main">
  <p:tag name="AS_UNIQUEID" val="976"/>
</p:tagLst>
</file>

<file path=ppt/tags/tag294.xml><?xml version="1.0" encoding="utf-8"?>
<p:tagLst xmlns:p="http://schemas.openxmlformats.org/presentationml/2006/main">
  <p:tag name="AS_UNIQUEID" val="977"/>
</p:tagLst>
</file>

<file path=ppt/tags/tag295.xml><?xml version="1.0" encoding="utf-8"?>
<p:tagLst xmlns:p="http://schemas.openxmlformats.org/presentationml/2006/main">
  <p:tag name="AS_UNIQUEID" val="978"/>
</p:tagLst>
</file>

<file path=ppt/tags/tag296.xml><?xml version="1.0" encoding="utf-8"?>
<p:tagLst xmlns:p="http://schemas.openxmlformats.org/presentationml/2006/main">
  <p:tag name="AS_UNIQUEID" val="979"/>
</p:tagLst>
</file>

<file path=ppt/tags/tag297.xml><?xml version="1.0" encoding="utf-8"?>
<p:tagLst xmlns:p="http://schemas.openxmlformats.org/presentationml/2006/main">
  <p:tag name="AS_UNIQUEID" val="980"/>
</p:tagLst>
</file>

<file path=ppt/tags/tag298.xml><?xml version="1.0" encoding="utf-8"?>
<p:tagLst xmlns:p="http://schemas.openxmlformats.org/presentationml/2006/main">
  <p:tag name="AS_UNIQUEID" val="981"/>
</p:tagLst>
</file>

<file path=ppt/tags/tag299.xml><?xml version="1.0" encoding="utf-8"?>
<p:tagLst xmlns:p="http://schemas.openxmlformats.org/presentationml/2006/main">
  <p:tag name="AS_UNIQUEID" val="982"/>
</p:tagLst>
</file>

<file path=ppt/tags/tag3.xml><?xml version="1.0" encoding="utf-8"?>
<p:tagLst xmlns:p="http://schemas.openxmlformats.org/presentationml/2006/main">
  <p:tag name="AS_UNIQUEID" val="753"/>
</p:tagLst>
</file>

<file path=ppt/tags/tag30.xml><?xml version="1.0" encoding="utf-8"?>
<p:tagLst xmlns:p="http://schemas.openxmlformats.org/presentationml/2006/main">
  <p:tag name="AS_UNIQUEID" val="780"/>
</p:tagLst>
</file>

<file path=ppt/tags/tag300.xml><?xml version="1.0" encoding="utf-8"?>
<p:tagLst xmlns:p="http://schemas.openxmlformats.org/presentationml/2006/main">
  <p:tag name="AS_UNIQUEID" val="735"/>
</p:tagLst>
</file>

<file path=ppt/tags/tag301.xml><?xml version="1.0" encoding="utf-8"?>
<p:tagLst xmlns:p="http://schemas.openxmlformats.org/presentationml/2006/main">
  <p:tag name="AS_UNIQUEID" val="983"/>
</p:tagLst>
</file>

<file path=ppt/tags/tag302.xml><?xml version="1.0" encoding="utf-8"?>
<p:tagLst xmlns:p="http://schemas.openxmlformats.org/presentationml/2006/main">
  <p:tag name="AS_UNIQUEID" val="737"/>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1"/>
  <p:tag name="KSO_WM_UNIT_INDEX" val="1"/>
  <p:tag name="KSO_WM_UNIT_LAYERLEVEL" val="1"/>
  <p:tag name="KSO_WM_UNIT_NOCLEAR" val="0"/>
  <p:tag name="KSO_WM_UNIT_PRESET_TEXT" val="点击此处添加正文，文字是您思想的提炼，为了最终呈现发布的良好效果，请尽量言简意赅的阐述观点。"/>
  <p:tag name="KSO_WM_UNIT_SUBTYPE" val="a"/>
  <p:tag name="KSO_WM_UNIT_TEXT_FILL_FORE_SCHEMECOLOR_INDEX" val="14"/>
  <p:tag name="KSO_WM_UNIT_TEXT_FILL_FORE_SCHEMECOLOR_INDEX_BRIGHTNESS" val="0"/>
  <p:tag name="KSO_WM_UNIT_TEXT_FILL_TYPE" val="1"/>
  <p:tag name="KSO_WM_UNIT_TYPE" val="f"/>
  <p:tag name="KSO_WM_UNIT_VALUE" val="74"/>
</p:tagLst>
</file>

<file path=ppt/tags/tag303.xml><?xml version="1.0" encoding="utf-8"?>
<p:tagLst xmlns:p="http://schemas.openxmlformats.org/presentationml/2006/main">
  <p:tag name="AS_UNIQUEID" val="738"/>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2"/>
  <p:tag name="KSO_WM_UNIT_INDEX" val="2"/>
  <p:tag name="KSO_WM_UNIT_LAYERLEVEL" val="1"/>
  <p:tag name="KSO_WM_UNIT_NOCLEAR" val="0"/>
  <p:tag name="KSO_WM_UNIT_PRESET_TEXT" val="点击此处添加正文，文字是您思想的提炼，请言简意赅的阐述您的观点。&#13;根据需要您可以酌情增减文字，以便观者可以准确的理解您所传达的完整信息。为了最终演示发布的良好效果，请您尽量提炼思想的精髓。&#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25"/>
  <p:tag name="KSO_WM_UNIT_TEXT_FILL_TYPE" val="1"/>
  <p:tag name="KSO_WM_UNIT_TYPE" val="f"/>
  <p:tag name="KSO_WM_UNIT_VALUE" val="156"/>
</p:tagLst>
</file>

<file path=ppt/tags/tag304.xml><?xml version="1.0" encoding="utf-8"?>
<p:tagLst xmlns:p="http://schemas.openxmlformats.org/presentationml/2006/main">
  <p:tag name="AS_UNIQUEID" val="739"/>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3"/>
  <p:tag name="KSO_WM_UNIT_INDEX" val="3"/>
  <p:tag name="KSO_WM_UNIT_LAYERLEVEL" val="1"/>
  <p:tag name="KSO_WM_UNIT_NOCLEAR" val="0"/>
  <p:tag name="KSO_WM_UNIT_PRESET_TEXT" val="点击此处添加正文，文字是您思想的提炼，请言简意赅的阐述您的观点。&#13;根据需要您可以酌情增减文字，以便观者可以准确的理解您所传达的完整信息。为了最终演示发布的良好效果，请您尽量提炼思想的精髓。&#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25"/>
  <p:tag name="KSO_WM_UNIT_TEXT_FILL_TYPE" val="1"/>
  <p:tag name="KSO_WM_UNIT_TYPE" val="f"/>
  <p:tag name="KSO_WM_UNIT_VALUE" val="156"/>
</p:tagLst>
</file>

<file path=ppt/tags/tag305.xml><?xml version="1.0" encoding="utf-8"?>
<p:tagLst xmlns:p="http://schemas.openxmlformats.org/presentationml/2006/main">
  <p:tag name="AS_UNIQUEID" val="984"/>
</p:tagLst>
</file>

<file path=ppt/tags/tag306.xml><?xml version="1.0" encoding="utf-8"?>
<p:tagLst xmlns:p="http://schemas.openxmlformats.org/presentationml/2006/main">
  <p:tag name="AS_UNIQUEID" val="741"/>
  <p:tag name="KSO_WM_ASSEMBLE_CHIP_INDEX" val="68f1df9133c24d4f959c85bbc44b638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dfdeae0df734ffa936f2334708c9dcb"/>
  <p:tag name="KSO_WM_UNIT_DEFAULT_FONT" val="14;20;2"/>
  <p:tag name="KSO_WM_UNIT_DIAGRAM_ISNUMVISUAL" val="0"/>
  <p:tag name="KSO_WM_UNIT_DIAGRAM_ISREFERUNIT" val="0"/>
  <p:tag name="KSO_WM_UNIT_HIGHLIGHT" val="0"/>
  <p:tag name="KSO_WM_UNIT_ID" val="diagram2020888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07.xml><?xml version="1.0" encoding="utf-8"?>
<p:tagLst xmlns:p="http://schemas.openxmlformats.org/presentationml/2006/main">
  <p:tag name="AS_UNIQUEID" val="742"/>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08.xml><?xml version="1.0" encoding="utf-8"?>
<p:tagLst xmlns:p="http://schemas.openxmlformats.org/presentationml/2006/main">
  <p:tag name="AS_UNIQUEID" val="743"/>
</p:tagLst>
</file>

<file path=ppt/tags/tag309.xml><?xml version="1.0" encoding="utf-8"?>
<p:tagLst xmlns:p="http://schemas.openxmlformats.org/presentationml/2006/main">
  <p:tag name="AS_UNIQUEID" val="744"/>
</p:tagLst>
</file>

<file path=ppt/tags/tag31.xml><?xml version="1.0" encoding="utf-8"?>
<p:tagLst xmlns:p="http://schemas.openxmlformats.org/presentationml/2006/main">
  <p:tag name="AS_UNIQUEID" val="781"/>
</p:tagLst>
</file>

<file path=ppt/tags/tag310.xml><?xml version="1.0" encoding="utf-8"?>
<p:tagLst xmlns:p="http://schemas.openxmlformats.org/presentationml/2006/main">
  <p:tag name="AS_UNIQUEID" val="985"/>
</p:tagLst>
</file>

<file path=ppt/tags/tag311.xml><?xml version="1.0" encoding="utf-8"?>
<p:tagLst xmlns:p="http://schemas.openxmlformats.org/presentationml/2006/main">
  <p:tag name="AS_UNIQUEID" val="986"/>
</p:tagLst>
</file>

<file path=ppt/tags/tag312.xml><?xml version="1.0" encoding="utf-8"?>
<p:tagLst xmlns:p="http://schemas.openxmlformats.org/presentationml/2006/main">
  <p:tag name="AS_UNIQUEID" val="987"/>
</p:tagLst>
</file>

<file path=ppt/tags/tag313.xml><?xml version="1.0" encoding="utf-8"?>
<p:tagLst xmlns:p="http://schemas.openxmlformats.org/presentationml/2006/main">
  <p:tag name="AS_UNIQUEID" val="988"/>
</p:tagLst>
</file>

<file path=ppt/tags/tag314.xml><?xml version="1.0" encoding="utf-8"?>
<p:tagLst xmlns:p="http://schemas.openxmlformats.org/presentationml/2006/main">
  <p:tag name="AS_UNIQUEID" val="989"/>
</p:tagLst>
</file>

<file path=ppt/tags/tag315.xml><?xml version="1.0" encoding="utf-8"?>
<p:tagLst xmlns:p="http://schemas.openxmlformats.org/presentationml/2006/main">
  <p:tag name="AS_UNIQUEID" val="990"/>
</p:tagLst>
</file>

<file path=ppt/tags/tag316.xml><?xml version="1.0" encoding="utf-8"?>
<p:tagLst xmlns:p="http://schemas.openxmlformats.org/presentationml/2006/main">
  <p:tag name="AS_UNIQUEID" val="991"/>
</p:tagLst>
</file>

<file path=ppt/tags/tag317.xml><?xml version="1.0" encoding="utf-8"?>
<p:tagLst xmlns:p="http://schemas.openxmlformats.org/presentationml/2006/main">
  <p:tag name="AS_UNIQUEID" val="992"/>
</p:tagLst>
</file>

<file path=ppt/tags/tag318.xml><?xml version="1.0" encoding="utf-8"?>
<p:tagLst xmlns:p="http://schemas.openxmlformats.org/presentationml/2006/main">
  <p:tag name="AS_UNIQUEID" val="993"/>
</p:tagLst>
</file>

<file path=ppt/tags/tag319.xml><?xml version="1.0" encoding="utf-8"?>
<p:tagLst xmlns:p="http://schemas.openxmlformats.org/presentationml/2006/main">
  <p:tag name="AS_UNIQUEID" val="994"/>
</p:tagLst>
</file>

<file path=ppt/tags/tag32.xml><?xml version="1.0" encoding="utf-8"?>
<p:tagLst xmlns:p="http://schemas.openxmlformats.org/presentationml/2006/main">
  <p:tag name="AS_UNIQUEID" val="782"/>
</p:tagLst>
</file>

<file path=ppt/tags/tag320.xml><?xml version="1.0" encoding="utf-8"?>
<p:tagLst xmlns:p="http://schemas.openxmlformats.org/presentationml/2006/main">
  <p:tag name="AS_UNIQUEID" val="995"/>
</p:tagLst>
</file>

<file path=ppt/tags/tag321.xml><?xml version="1.0" encoding="utf-8"?>
<p:tagLst xmlns:p="http://schemas.openxmlformats.org/presentationml/2006/main">
  <p:tag name="AS_UNIQUEID" val="996"/>
</p:tagLst>
</file>

<file path=ppt/tags/tag322.xml><?xml version="1.0" encoding="utf-8"?>
<p:tagLst xmlns:p="http://schemas.openxmlformats.org/presentationml/2006/main">
  <p:tag name="AS_UNIQUEID" val="997"/>
</p:tagLst>
</file>

<file path=ppt/tags/tag323.xml><?xml version="1.0" encoding="utf-8"?>
<p:tagLst xmlns:p="http://schemas.openxmlformats.org/presentationml/2006/main">
  <p:tag name="AS_UNIQUEID" val="998"/>
</p:tagLst>
</file>

<file path=ppt/tags/tag324.xml><?xml version="1.0" encoding="utf-8"?>
<p:tagLst xmlns:p="http://schemas.openxmlformats.org/presentationml/2006/main">
  <p:tag name="AS_UNIQUEID" val="999"/>
</p:tagLst>
</file>

<file path=ppt/tags/tag325.xml><?xml version="1.0" encoding="utf-8"?>
<p:tagLst xmlns:p="http://schemas.openxmlformats.org/presentationml/2006/main">
  <p:tag name="AS_UNIQUEID" val="1000"/>
</p:tagLst>
</file>

<file path=ppt/tags/tag326.xml><?xml version="1.0" encoding="utf-8"?>
<p:tagLst xmlns:p="http://schemas.openxmlformats.org/presentationml/2006/main">
  <p:tag name="AS_UNIQUEID" val="1001"/>
</p:tagLst>
</file>

<file path=ppt/tags/tag327.xml><?xml version="1.0" encoding="utf-8"?>
<p:tagLst xmlns:p="http://schemas.openxmlformats.org/presentationml/2006/main">
  <p:tag name="AS_UNIQUEID" val="1002"/>
</p:tagLst>
</file>

<file path=ppt/tags/tag328.xml><?xml version="1.0" encoding="utf-8"?>
<p:tagLst xmlns:p="http://schemas.openxmlformats.org/presentationml/2006/main">
  <p:tag name="AS_UNIQUEID" val="1003"/>
</p:tagLst>
</file>

<file path=ppt/tags/tag329.xml><?xml version="1.0" encoding="utf-8"?>
<p:tagLst xmlns:p="http://schemas.openxmlformats.org/presentationml/2006/main">
  <p:tag name="AS_UNIQUEID" val="1004"/>
</p:tagLst>
</file>

<file path=ppt/tags/tag33.xml><?xml version="1.0" encoding="utf-8"?>
<p:tagLst xmlns:p="http://schemas.openxmlformats.org/presentationml/2006/main">
  <p:tag name="AS_UNIQUEID" val="783"/>
</p:tagLst>
</file>

<file path=ppt/tags/tag330.xml><?xml version="1.0" encoding="utf-8"?>
<p:tagLst xmlns:p="http://schemas.openxmlformats.org/presentationml/2006/main">
  <p:tag name="AS_UNIQUEID" val="1005"/>
</p:tagLst>
</file>

<file path=ppt/tags/tag331.xml><?xml version="1.0" encoding="utf-8"?>
<p:tagLst xmlns:p="http://schemas.openxmlformats.org/presentationml/2006/main">
  <p:tag name="AS_UNIQUEID" val="1006"/>
</p:tagLst>
</file>

<file path=ppt/tags/tag332.xml><?xml version="1.0" encoding="utf-8"?>
<p:tagLst xmlns:p="http://schemas.openxmlformats.org/presentationml/2006/main">
  <p:tag name="AS_UNIQUEID" val="1007"/>
</p:tagLst>
</file>

<file path=ppt/tags/tag333.xml><?xml version="1.0" encoding="utf-8"?>
<p:tagLst xmlns:p="http://schemas.openxmlformats.org/presentationml/2006/main">
  <p:tag name="AS_UNIQUEID" val="1008"/>
</p:tagLst>
</file>

<file path=ppt/tags/tag334.xml><?xml version="1.0" encoding="utf-8"?>
<p:tagLst xmlns:p="http://schemas.openxmlformats.org/presentationml/2006/main">
  <p:tag name="AS_UNIQUEID" val="1009"/>
</p:tagLst>
</file>

<file path=ppt/tags/tag335.xml><?xml version="1.0" encoding="utf-8"?>
<p:tagLst xmlns:p="http://schemas.openxmlformats.org/presentationml/2006/main">
  <p:tag name="AS_UNIQUEID" val="1010"/>
</p:tagLst>
</file>

<file path=ppt/tags/tag336.xml><?xml version="1.0" encoding="utf-8"?>
<p:tagLst xmlns:p="http://schemas.openxmlformats.org/presentationml/2006/main">
  <p:tag name="AS_UNIQUEID" val="1011"/>
</p:tagLst>
</file>

<file path=ppt/tags/tag337.xml><?xml version="1.0" encoding="utf-8"?>
<p:tagLst xmlns:p="http://schemas.openxmlformats.org/presentationml/2006/main">
  <p:tag name="AS_UNIQUEID" val="1012"/>
</p:tagLst>
</file>

<file path=ppt/tags/tag338.xml><?xml version="1.0" encoding="utf-8"?>
<p:tagLst xmlns:p="http://schemas.openxmlformats.org/presentationml/2006/main">
  <p:tag name="AS_UNIQUEID" val="1013"/>
</p:tagLst>
</file>

<file path=ppt/tags/tag339.xml><?xml version="1.0" encoding="utf-8"?>
<p:tagLst xmlns:p="http://schemas.openxmlformats.org/presentationml/2006/main">
  <p:tag name="AS_UNIQUEID" val="1014"/>
</p:tagLst>
</file>

<file path=ppt/tags/tag34.xml><?xml version="1.0" encoding="utf-8"?>
<p:tagLst xmlns:p="http://schemas.openxmlformats.org/presentationml/2006/main">
  <p:tag name="AS_UNIQUEID" val="784"/>
</p:tagLst>
</file>

<file path=ppt/tags/tag340.xml><?xml version="1.0" encoding="utf-8"?>
<p:tagLst xmlns:p="http://schemas.openxmlformats.org/presentationml/2006/main">
  <p:tag name="AS_UNIQUEID" val="1015"/>
</p:tagLst>
</file>

<file path=ppt/tags/tag341.xml><?xml version="1.0" encoding="utf-8"?>
<p:tagLst xmlns:p="http://schemas.openxmlformats.org/presentationml/2006/main">
  <p:tag name="AS_UNIQUEID" val="1016"/>
</p:tagLst>
</file>

<file path=ppt/tags/tag342.xml><?xml version="1.0" encoding="utf-8"?>
<p:tagLst xmlns:p="http://schemas.openxmlformats.org/presentationml/2006/main">
  <p:tag name="AS_UNIQUEID" val="1017"/>
</p:tagLst>
</file>

<file path=ppt/tags/tag343.xml><?xml version="1.0" encoding="utf-8"?>
<p:tagLst xmlns:p="http://schemas.openxmlformats.org/presentationml/2006/main">
  <p:tag name="AS_UNIQUEID" val="1018"/>
</p:tagLst>
</file>

<file path=ppt/tags/tag344.xml><?xml version="1.0" encoding="utf-8"?>
<p:tagLst xmlns:p="http://schemas.openxmlformats.org/presentationml/2006/main">
  <p:tag name="AS_UNIQUEID" val="1019"/>
</p:tagLst>
</file>

<file path=ppt/tags/tag345.xml><?xml version="1.0" encoding="utf-8"?>
<p:tagLst xmlns:p="http://schemas.openxmlformats.org/presentationml/2006/main">
  <p:tag name="AS_UNIQUEID" val="1020"/>
</p:tagLst>
</file>

<file path=ppt/tags/tag346.xml><?xml version="1.0" encoding="utf-8"?>
<p:tagLst xmlns:p="http://schemas.openxmlformats.org/presentationml/2006/main">
  <p:tag name="AS_UNIQUEID" val="1021"/>
</p:tagLst>
</file>

<file path=ppt/tags/tag347.xml><?xml version="1.0" encoding="utf-8"?>
<p:tagLst xmlns:p="http://schemas.openxmlformats.org/presentationml/2006/main">
  <p:tag name="AS_UNIQUEID" val="1022"/>
</p:tagLst>
</file>

<file path=ppt/tags/tag348.xml><?xml version="1.0" encoding="utf-8"?>
<p:tagLst xmlns:p="http://schemas.openxmlformats.org/presentationml/2006/main">
  <p:tag name="AS_UNIQUEID" val="1023"/>
</p:tagLst>
</file>

<file path=ppt/tags/tag349.xml><?xml version="1.0" encoding="utf-8"?>
<p:tagLst xmlns:p="http://schemas.openxmlformats.org/presentationml/2006/main">
  <p:tag name="AS_UNIQUEID" val="1024"/>
</p:tagLst>
</file>

<file path=ppt/tags/tag35.xml><?xml version="1.0" encoding="utf-8"?>
<p:tagLst xmlns:p="http://schemas.openxmlformats.org/presentationml/2006/main">
  <p:tag name="AS_UNIQUEID" val="785"/>
</p:tagLst>
</file>

<file path=ppt/tags/tag350.xml><?xml version="1.0" encoding="utf-8"?>
<p:tagLst xmlns:p="http://schemas.openxmlformats.org/presentationml/2006/main">
  <p:tag name="AS_UNIQUEID" val="1025"/>
</p:tagLst>
</file>

<file path=ppt/tags/tag351.xml><?xml version="1.0" encoding="utf-8"?>
<p:tagLst xmlns:p="http://schemas.openxmlformats.org/presentationml/2006/main">
  <p:tag name="AS_UNIQUEID" val="1026"/>
</p:tagLst>
</file>

<file path=ppt/tags/tag352.xml><?xml version="1.0" encoding="utf-8"?>
<p:tagLst xmlns:p="http://schemas.openxmlformats.org/presentationml/2006/main">
  <p:tag name="AS_UNIQUEID" val="1027"/>
</p:tagLst>
</file>

<file path=ppt/tags/tag353.xml><?xml version="1.0" encoding="utf-8"?>
<p:tagLst xmlns:p="http://schemas.openxmlformats.org/presentationml/2006/main">
  <p:tag name="AS_UNIQUEID" val="1028"/>
</p:tagLst>
</file>

<file path=ppt/tags/tag354.xml><?xml version="1.0" encoding="utf-8"?>
<p:tagLst xmlns:p="http://schemas.openxmlformats.org/presentationml/2006/main">
  <p:tag name="AS_UNIQUEID" val="1029"/>
</p:tagLst>
</file>

<file path=ppt/tags/tag355.xml><?xml version="1.0" encoding="utf-8"?>
<p:tagLst xmlns:p="http://schemas.openxmlformats.org/presentationml/2006/main">
  <p:tag name="AS_UNIQUEID" val="1030"/>
</p:tagLst>
</file>

<file path=ppt/tags/tag356.xml><?xml version="1.0" encoding="utf-8"?>
<p:tagLst xmlns:p="http://schemas.openxmlformats.org/presentationml/2006/main">
  <p:tag name="AS_UNIQUEID" val="1031"/>
</p:tagLst>
</file>

<file path=ppt/tags/tag357.xml><?xml version="1.0" encoding="utf-8"?>
<p:tagLst xmlns:p="http://schemas.openxmlformats.org/presentationml/2006/main">
  <p:tag name="AS_UNIQUEID" val="1032"/>
</p:tagLst>
</file>

<file path=ppt/tags/tag358.xml><?xml version="1.0" encoding="utf-8"?>
<p:tagLst xmlns:p="http://schemas.openxmlformats.org/presentationml/2006/main">
  <p:tag name="AS_UNIQUEID" val="1033"/>
</p:tagLst>
</file>

<file path=ppt/tags/tag359.xml><?xml version="1.0" encoding="utf-8"?>
<p:tagLst xmlns:p="http://schemas.openxmlformats.org/presentationml/2006/main">
  <p:tag name="AS_UNIQUEID" val="1034"/>
</p:tagLst>
</file>

<file path=ppt/tags/tag36.xml><?xml version="1.0" encoding="utf-8"?>
<p:tagLst xmlns:p="http://schemas.openxmlformats.org/presentationml/2006/main">
  <p:tag name="AS_UNIQUEID" val="786"/>
</p:tagLst>
</file>

<file path=ppt/tags/tag360.xml><?xml version="1.0" encoding="utf-8"?>
<p:tagLst xmlns:p="http://schemas.openxmlformats.org/presentationml/2006/main">
  <p:tag name="AS_UNIQUEID" val="1035"/>
</p:tagLst>
</file>

<file path=ppt/tags/tag361.xml><?xml version="1.0" encoding="utf-8"?>
<p:tagLst xmlns:p="http://schemas.openxmlformats.org/presentationml/2006/main">
  <p:tag name="AS_UNIQUEID" val="1036"/>
</p:tagLst>
</file>

<file path=ppt/tags/tag362.xml><?xml version="1.0" encoding="utf-8"?>
<p:tagLst xmlns:p="http://schemas.openxmlformats.org/presentationml/2006/main">
  <p:tag name="AS_UNIQUEID" val="1037"/>
</p:tagLst>
</file>

<file path=ppt/tags/tag363.xml><?xml version="1.0" encoding="utf-8"?>
<p:tagLst xmlns:p="http://schemas.openxmlformats.org/presentationml/2006/main">
  <p:tag name="AS_UNIQUEID" val="1038"/>
</p:tagLst>
</file>

<file path=ppt/tags/tag364.xml><?xml version="1.0" encoding="utf-8"?>
<p:tagLst xmlns:p="http://schemas.openxmlformats.org/presentationml/2006/main">
  <p:tag name="AS_UNIQUEID" val="1039"/>
</p:tagLst>
</file>

<file path=ppt/tags/tag365.xml><?xml version="1.0" encoding="utf-8"?>
<p:tagLst xmlns:p="http://schemas.openxmlformats.org/presentationml/2006/main">
  <p:tag name="AS_UNIQUEID" val="1040"/>
</p:tagLst>
</file>

<file path=ppt/tags/tag366.xml><?xml version="1.0" encoding="utf-8"?>
<p:tagLst xmlns:p="http://schemas.openxmlformats.org/presentationml/2006/main">
  <p:tag name="AS_UNIQUEID" val="1041"/>
</p:tagLst>
</file>

<file path=ppt/tags/tag367.xml><?xml version="1.0" encoding="utf-8"?>
<p:tagLst xmlns:p="http://schemas.openxmlformats.org/presentationml/2006/main">
  <p:tag name="AS_UNIQUEID" val="1042"/>
</p:tagLst>
</file>

<file path=ppt/tags/tag368.xml><?xml version="1.0" encoding="utf-8"?>
<p:tagLst xmlns:p="http://schemas.openxmlformats.org/presentationml/2006/main">
  <p:tag name="AS_UNIQUEID" val="1043"/>
</p:tagLst>
</file>

<file path=ppt/tags/tag369.xml><?xml version="1.0" encoding="utf-8"?>
<p:tagLst xmlns:p="http://schemas.openxmlformats.org/presentationml/2006/main">
  <p:tag name="AS_UNIQUEID" val="1044"/>
</p:tagLst>
</file>

<file path=ppt/tags/tag37.xml><?xml version="1.0" encoding="utf-8"?>
<p:tagLst xmlns:p="http://schemas.openxmlformats.org/presentationml/2006/main">
  <p:tag name="AS_UNIQUEID" val="787"/>
</p:tagLst>
</file>

<file path=ppt/tags/tag370.xml><?xml version="1.0" encoding="utf-8"?>
<p:tagLst xmlns:p="http://schemas.openxmlformats.org/presentationml/2006/main">
  <p:tag name="AS_UNIQUEID" val="1045"/>
</p:tagLst>
</file>

<file path=ppt/tags/tag371.xml><?xml version="1.0" encoding="utf-8"?>
<p:tagLst xmlns:p="http://schemas.openxmlformats.org/presentationml/2006/main">
  <p:tag name="AS_UNIQUEID" val="1046"/>
</p:tagLst>
</file>

<file path=ppt/tags/tag372.xml><?xml version="1.0" encoding="utf-8"?>
<p:tagLst xmlns:p="http://schemas.openxmlformats.org/presentationml/2006/main">
  <p:tag name="AS_UNIQUEID" val="1047"/>
</p:tagLst>
</file>

<file path=ppt/tags/tag373.xml><?xml version="1.0" encoding="utf-8"?>
<p:tagLst xmlns:p="http://schemas.openxmlformats.org/presentationml/2006/main">
  <p:tag name="AS_UNIQUEID" val="1048"/>
</p:tagLst>
</file>

<file path=ppt/tags/tag374.xml><?xml version="1.0" encoding="utf-8"?>
<p:tagLst xmlns:p="http://schemas.openxmlformats.org/presentationml/2006/main">
  <p:tag name="AS_UNIQUEID" val="1049"/>
</p:tagLst>
</file>

<file path=ppt/tags/tag375.xml><?xml version="1.0" encoding="utf-8"?>
<p:tagLst xmlns:p="http://schemas.openxmlformats.org/presentationml/2006/main">
  <p:tag name="AS_UNIQUEID" val="1050"/>
</p:tagLst>
</file>

<file path=ppt/tags/tag376.xml><?xml version="1.0" encoding="utf-8"?>
<p:tagLst xmlns:p="http://schemas.openxmlformats.org/presentationml/2006/main">
  <p:tag name="AS_UNIQUEID" val="1051"/>
</p:tagLst>
</file>

<file path=ppt/tags/tag377.xml><?xml version="1.0" encoding="utf-8"?>
<p:tagLst xmlns:p="http://schemas.openxmlformats.org/presentationml/2006/main">
  <p:tag name="AS_UNIQUEID" val="1052"/>
</p:tagLst>
</file>

<file path=ppt/tags/tag378.xml><?xml version="1.0" encoding="utf-8"?>
<p:tagLst xmlns:p="http://schemas.openxmlformats.org/presentationml/2006/main">
  <p:tag name="AS_UNIQUEID" val="1053"/>
</p:tagLst>
</file>

<file path=ppt/tags/tag379.xml><?xml version="1.0" encoding="utf-8"?>
<p:tagLst xmlns:p="http://schemas.openxmlformats.org/presentationml/2006/main">
  <p:tag name="AS_UNIQUEID" val="1054"/>
</p:tagLst>
</file>

<file path=ppt/tags/tag38.xml><?xml version="1.0" encoding="utf-8"?>
<p:tagLst xmlns:p="http://schemas.openxmlformats.org/presentationml/2006/main">
  <p:tag name="AS_UNIQUEID" val="788"/>
</p:tagLst>
</file>

<file path=ppt/tags/tag380.xml><?xml version="1.0" encoding="utf-8"?>
<p:tagLst xmlns:p="http://schemas.openxmlformats.org/presentationml/2006/main">
  <p:tag name="AS_UNIQUEID" val="1055"/>
</p:tagLst>
</file>

<file path=ppt/tags/tag381.xml><?xml version="1.0" encoding="utf-8"?>
<p:tagLst xmlns:p="http://schemas.openxmlformats.org/presentationml/2006/main">
  <p:tag name="AS_UNIQUEID" val="1056"/>
</p:tagLst>
</file>

<file path=ppt/tags/tag382.xml><?xml version="1.0" encoding="utf-8"?>
<p:tagLst xmlns:p="http://schemas.openxmlformats.org/presentationml/2006/main">
  <p:tag name="AS_UNIQUEID" val="1057"/>
</p:tagLst>
</file>

<file path=ppt/tags/tag383.xml><?xml version="1.0" encoding="utf-8"?>
<p:tagLst xmlns:p="http://schemas.openxmlformats.org/presentationml/2006/main">
  <p:tag name="AS_UNIQUEID" val="1058"/>
</p:tagLst>
</file>

<file path=ppt/tags/tag384.xml><?xml version="1.0" encoding="utf-8"?>
<p:tagLst xmlns:p="http://schemas.openxmlformats.org/presentationml/2006/main">
  <p:tag name="AS_UNIQUEID" val="1059"/>
</p:tagLst>
</file>

<file path=ppt/tags/tag385.xml><?xml version="1.0" encoding="utf-8"?>
<p:tagLst xmlns:p="http://schemas.openxmlformats.org/presentationml/2006/main">
  <p:tag name="AS_UNIQUEID" val="1060"/>
</p:tagLst>
</file>

<file path=ppt/tags/tag386.xml><?xml version="1.0" encoding="utf-8"?>
<p:tagLst xmlns:p="http://schemas.openxmlformats.org/presentationml/2006/main">
  <p:tag name="AS_UNIQUEID" val="1061"/>
</p:tagLst>
</file>

<file path=ppt/tags/tag387.xml><?xml version="1.0" encoding="utf-8"?>
<p:tagLst xmlns:p="http://schemas.openxmlformats.org/presentationml/2006/main">
  <p:tag name="AS_UNIQUEID" val="1062"/>
</p:tagLst>
</file>

<file path=ppt/tags/tag388.xml><?xml version="1.0" encoding="utf-8"?>
<p:tagLst xmlns:p="http://schemas.openxmlformats.org/presentationml/2006/main">
  <p:tag name="AS_UNIQUEID" val="1063"/>
</p:tagLst>
</file>

<file path=ppt/tags/tag389.xml><?xml version="1.0" encoding="utf-8"?>
<p:tagLst xmlns:p="http://schemas.openxmlformats.org/presentationml/2006/main">
  <p:tag name="AS_UNIQUEID" val="1064"/>
</p:tagLst>
</file>

<file path=ppt/tags/tag39.xml><?xml version="1.0" encoding="utf-8"?>
<p:tagLst xmlns:p="http://schemas.openxmlformats.org/presentationml/2006/main">
  <p:tag name="AS_UNIQUEID" val="789"/>
</p:tagLst>
</file>

<file path=ppt/tags/tag390.xml><?xml version="1.0" encoding="utf-8"?>
<p:tagLst xmlns:p="http://schemas.openxmlformats.org/presentationml/2006/main">
  <p:tag name="AS_UNIQUEID" val="1065"/>
</p:tagLst>
</file>

<file path=ppt/tags/tag391.xml><?xml version="1.0" encoding="utf-8"?>
<p:tagLst xmlns:p="http://schemas.openxmlformats.org/presentationml/2006/main">
  <p:tag name="AS_UNIQUEID" val="1066"/>
</p:tagLst>
</file>

<file path=ppt/tags/tag392.xml><?xml version="1.0" encoding="utf-8"?>
<p:tagLst xmlns:p="http://schemas.openxmlformats.org/presentationml/2006/main">
  <p:tag name="AS_UNIQUEID" val="1067"/>
</p:tagLst>
</file>

<file path=ppt/tags/tag393.xml><?xml version="1.0" encoding="utf-8"?>
<p:tagLst xmlns:p="http://schemas.openxmlformats.org/presentationml/2006/main">
  <p:tag name="AS_UNIQUEID" val="1068"/>
</p:tagLst>
</file>

<file path=ppt/tags/tag394.xml><?xml version="1.0" encoding="utf-8"?>
<p:tagLst xmlns:p="http://schemas.openxmlformats.org/presentationml/2006/main">
  <p:tag name="AS_UNIQUEID" val="1069"/>
</p:tagLst>
</file>

<file path=ppt/tags/tag395.xml><?xml version="1.0" encoding="utf-8"?>
<p:tagLst xmlns:p="http://schemas.openxmlformats.org/presentationml/2006/main">
  <p:tag name="AS_UNIQUEID" val="1070"/>
</p:tagLst>
</file>

<file path=ppt/tags/tag396.xml><?xml version="1.0" encoding="utf-8"?>
<p:tagLst xmlns:p="http://schemas.openxmlformats.org/presentationml/2006/main">
  <p:tag name="AS_UNIQUEID" val="1071"/>
</p:tagLst>
</file>

<file path=ppt/tags/tag397.xml><?xml version="1.0" encoding="utf-8"?>
<p:tagLst xmlns:p="http://schemas.openxmlformats.org/presentationml/2006/main">
  <p:tag name="AS_UNIQUEID" val="1072"/>
</p:tagLst>
</file>

<file path=ppt/tags/tag398.xml><?xml version="1.0" encoding="utf-8"?>
<p:tagLst xmlns:p="http://schemas.openxmlformats.org/presentationml/2006/main">
  <p:tag name="AS_UNIQUEID" val="1073"/>
</p:tagLst>
</file>

<file path=ppt/tags/tag399.xml><?xml version="1.0" encoding="utf-8"?>
<p:tagLst xmlns:p="http://schemas.openxmlformats.org/presentationml/2006/main">
  <p:tag name="AS_UNIQUEID" val="1074"/>
</p:tagLst>
</file>

<file path=ppt/tags/tag4.xml><?xml version="1.0" encoding="utf-8"?>
<p:tagLst xmlns:p="http://schemas.openxmlformats.org/presentationml/2006/main">
  <p:tag name="AS_UNIQUEID" val="754"/>
</p:tagLst>
</file>

<file path=ppt/tags/tag40.xml><?xml version="1.0" encoding="utf-8"?>
<p:tagLst xmlns:p="http://schemas.openxmlformats.org/presentationml/2006/main">
  <p:tag name="AS_UNIQUEID" val="790"/>
</p:tagLst>
</file>

<file path=ppt/tags/tag400.xml><?xml version="1.0" encoding="utf-8"?>
<p:tagLst xmlns:p="http://schemas.openxmlformats.org/presentationml/2006/main">
  <p:tag name="AS_UNIQUEID" val="1075"/>
</p:tagLst>
</file>

<file path=ppt/tags/tag401.xml><?xml version="1.0" encoding="utf-8"?>
<p:tagLst xmlns:p="http://schemas.openxmlformats.org/presentationml/2006/main">
  <p:tag name="AS_UNIQUEID" val="1076"/>
</p:tagLst>
</file>

<file path=ppt/tags/tag402.xml><?xml version="1.0" encoding="utf-8"?>
<p:tagLst xmlns:p="http://schemas.openxmlformats.org/presentationml/2006/main">
  <p:tag name="AS_UNIQUEID" val="1077"/>
</p:tagLst>
</file>

<file path=ppt/tags/tag403.xml><?xml version="1.0" encoding="utf-8"?>
<p:tagLst xmlns:p="http://schemas.openxmlformats.org/presentationml/2006/main">
  <p:tag name="AS_UNIQUEID" val="1078"/>
</p:tagLst>
</file>

<file path=ppt/tags/tag404.xml><?xml version="1.0" encoding="utf-8"?>
<p:tagLst xmlns:p="http://schemas.openxmlformats.org/presentationml/2006/main">
  <p:tag name="AS_UNIQUEID" val="1079"/>
</p:tagLst>
</file>

<file path=ppt/tags/tag405.xml><?xml version="1.0" encoding="utf-8"?>
<p:tagLst xmlns:p="http://schemas.openxmlformats.org/presentationml/2006/main">
  <p:tag name="AS_UNIQUEID" val="1080"/>
</p:tagLst>
</file>

<file path=ppt/tags/tag406.xml><?xml version="1.0" encoding="utf-8"?>
<p:tagLst xmlns:p="http://schemas.openxmlformats.org/presentationml/2006/main">
  <p:tag name="AS_UNIQUEID" val="1081"/>
</p:tagLst>
</file>

<file path=ppt/tags/tag407.xml><?xml version="1.0" encoding="utf-8"?>
<p:tagLst xmlns:p="http://schemas.openxmlformats.org/presentationml/2006/main">
  <p:tag name="AS_UNIQUEID" val="1082"/>
</p:tagLst>
</file>

<file path=ppt/tags/tag408.xml><?xml version="1.0" encoding="utf-8"?>
<p:tagLst xmlns:p="http://schemas.openxmlformats.org/presentationml/2006/main">
  <p:tag name="AS_UNIQUEID" val="1083"/>
</p:tagLst>
</file>

<file path=ppt/tags/tag409.xml><?xml version="1.0" encoding="utf-8"?>
<p:tagLst xmlns:p="http://schemas.openxmlformats.org/presentationml/2006/main">
  <p:tag name="AS_UNIQUEID" val="1084"/>
</p:tagLst>
</file>

<file path=ppt/tags/tag41.xml><?xml version="1.0" encoding="utf-8"?>
<p:tagLst xmlns:p="http://schemas.openxmlformats.org/presentationml/2006/main">
  <p:tag name="AS_UNIQUEID" val="791"/>
</p:tagLst>
</file>

<file path=ppt/tags/tag410.xml><?xml version="1.0" encoding="utf-8"?>
<p:tagLst xmlns:p="http://schemas.openxmlformats.org/presentationml/2006/main">
  <p:tag name="AS_UNIQUEID" val="1085"/>
</p:tagLst>
</file>

<file path=ppt/tags/tag411.xml><?xml version="1.0" encoding="utf-8"?>
<p:tagLst xmlns:p="http://schemas.openxmlformats.org/presentationml/2006/main">
  <p:tag name="AS_UNIQUEID" val="1086"/>
</p:tagLst>
</file>

<file path=ppt/tags/tag412.xml><?xml version="1.0" encoding="utf-8"?>
<p:tagLst xmlns:p="http://schemas.openxmlformats.org/presentationml/2006/main">
  <p:tag name="AS_UNIQUEID" val="1087"/>
</p:tagLst>
</file>

<file path=ppt/tags/tag413.xml><?xml version="1.0" encoding="utf-8"?>
<p:tagLst xmlns:p="http://schemas.openxmlformats.org/presentationml/2006/main">
  <p:tag name="AS_UNIQUEID" val="1088"/>
</p:tagLst>
</file>

<file path=ppt/tags/tag414.xml><?xml version="1.0" encoding="utf-8"?>
<p:tagLst xmlns:p="http://schemas.openxmlformats.org/presentationml/2006/main">
  <p:tag name="AS_UNIQUEID" val="1089"/>
</p:tagLst>
</file>

<file path=ppt/tags/tag415.xml><?xml version="1.0" encoding="utf-8"?>
<p:tagLst xmlns:p="http://schemas.openxmlformats.org/presentationml/2006/main">
  <p:tag name="AS_UNIQUEID" val="1090"/>
</p:tagLst>
</file>

<file path=ppt/tags/tag416.xml><?xml version="1.0" encoding="utf-8"?>
<p:tagLst xmlns:p="http://schemas.openxmlformats.org/presentationml/2006/main">
  <p:tag name="AS_UNIQUEID" val="1091"/>
</p:tagLst>
</file>

<file path=ppt/tags/tag417.xml><?xml version="1.0" encoding="utf-8"?>
<p:tagLst xmlns:p="http://schemas.openxmlformats.org/presentationml/2006/main">
  <p:tag name="AS_UNIQUEID" val="1092"/>
</p:tagLst>
</file>

<file path=ppt/tags/tag418.xml><?xml version="1.0" encoding="utf-8"?>
<p:tagLst xmlns:p="http://schemas.openxmlformats.org/presentationml/2006/main">
  <p:tag name="AS_UNIQUEID" val="1093"/>
</p:tagLst>
</file>

<file path=ppt/tags/tag419.xml><?xml version="1.0" encoding="utf-8"?>
<p:tagLst xmlns:p="http://schemas.openxmlformats.org/presentationml/2006/main">
  <p:tag name="AS_UNIQUEID" val="1094"/>
</p:tagLst>
</file>

<file path=ppt/tags/tag42.xml><?xml version="1.0" encoding="utf-8"?>
<p:tagLst xmlns:p="http://schemas.openxmlformats.org/presentationml/2006/main">
  <p:tag name="AS_UNIQUEID" val="792"/>
</p:tagLst>
</file>

<file path=ppt/tags/tag420.xml><?xml version="1.0" encoding="utf-8"?>
<p:tagLst xmlns:p="http://schemas.openxmlformats.org/presentationml/2006/main">
  <p:tag name="AS_UNIQUEID" val="1095"/>
</p:tagLst>
</file>

<file path=ppt/tags/tag421.xml><?xml version="1.0" encoding="utf-8"?>
<p:tagLst xmlns:p="http://schemas.openxmlformats.org/presentationml/2006/main">
  <p:tag name="AS_UNIQUEID" val="1096"/>
</p:tagLst>
</file>

<file path=ppt/tags/tag422.xml><?xml version="1.0" encoding="utf-8"?>
<p:tagLst xmlns:p="http://schemas.openxmlformats.org/presentationml/2006/main">
  <p:tag name="AS_UNIQUEID" val="1097"/>
</p:tagLst>
</file>

<file path=ppt/tags/tag423.xml><?xml version="1.0" encoding="utf-8"?>
<p:tagLst xmlns:p="http://schemas.openxmlformats.org/presentationml/2006/main">
  <p:tag name="AS_UNIQUEID" val="1098"/>
</p:tagLst>
</file>

<file path=ppt/tags/tag424.xml><?xml version="1.0" encoding="utf-8"?>
<p:tagLst xmlns:p="http://schemas.openxmlformats.org/presentationml/2006/main">
  <p:tag name="AS_UNIQUEID" val="1099"/>
</p:tagLst>
</file>

<file path=ppt/tags/tag425.xml><?xml version="1.0" encoding="utf-8"?>
<p:tagLst xmlns:p="http://schemas.openxmlformats.org/presentationml/2006/main">
  <p:tag name="AS_UNIQUEID" val="1100"/>
</p:tagLst>
</file>

<file path=ppt/tags/tag426.xml><?xml version="1.0" encoding="utf-8"?>
<p:tagLst xmlns:p="http://schemas.openxmlformats.org/presentationml/2006/main">
  <p:tag name="AS_UNIQUEID" val="1101"/>
</p:tagLst>
</file>

<file path=ppt/tags/tag427.xml><?xml version="1.0" encoding="utf-8"?>
<p:tagLst xmlns:p="http://schemas.openxmlformats.org/presentationml/2006/main">
  <p:tag name="AS_UNIQUEID" val="1102"/>
</p:tagLst>
</file>

<file path=ppt/tags/tag428.xml><?xml version="1.0" encoding="utf-8"?>
<p:tagLst xmlns:p="http://schemas.openxmlformats.org/presentationml/2006/main">
  <p:tag name="AS_UNIQUEID" val="1103"/>
</p:tagLst>
</file>

<file path=ppt/tags/tag429.xml><?xml version="1.0" encoding="utf-8"?>
<p:tagLst xmlns:p="http://schemas.openxmlformats.org/presentationml/2006/main">
  <p:tag name="AS_UNIQUEID" val="1104"/>
</p:tagLst>
</file>

<file path=ppt/tags/tag43.xml><?xml version="1.0" encoding="utf-8"?>
<p:tagLst xmlns:p="http://schemas.openxmlformats.org/presentationml/2006/main">
  <p:tag name="AS_UNIQUEID" val="793"/>
</p:tagLst>
</file>

<file path=ppt/tags/tag430.xml><?xml version="1.0" encoding="utf-8"?>
<p:tagLst xmlns:p="http://schemas.openxmlformats.org/presentationml/2006/main">
  <p:tag name="AS_UNIQUEID" val="1105"/>
</p:tagLst>
</file>

<file path=ppt/tags/tag431.xml><?xml version="1.0" encoding="utf-8"?>
<p:tagLst xmlns:p="http://schemas.openxmlformats.org/presentationml/2006/main">
  <p:tag name="AS_UNIQUEID" val="1106"/>
</p:tagLst>
</file>

<file path=ppt/tags/tag432.xml><?xml version="1.0" encoding="utf-8"?>
<p:tagLst xmlns:p="http://schemas.openxmlformats.org/presentationml/2006/main">
  <p:tag name="AS_UNIQUEID" val="1107"/>
</p:tagLst>
</file>

<file path=ppt/tags/tag433.xml><?xml version="1.0" encoding="utf-8"?>
<p:tagLst xmlns:p="http://schemas.openxmlformats.org/presentationml/2006/main">
  <p:tag name="AS_UNIQUEID" val="1108"/>
</p:tagLst>
</file>

<file path=ppt/tags/tag434.xml><?xml version="1.0" encoding="utf-8"?>
<p:tagLst xmlns:p="http://schemas.openxmlformats.org/presentationml/2006/main">
  <p:tag name="AS_UNIQUEID" val="1109"/>
</p:tagLst>
</file>

<file path=ppt/tags/tag435.xml><?xml version="1.0" encoding="utf-8"?>
<p:tagLst xmlns:p="http://schemas.openxmlformats.org/presentationml/2006/main">
  <p:tag name="AS_UNIQUEID" val="1110"/>
</p:tagLst>
</file>

<file path=ppt/tags/tag436.xml><?xml version="1.0" encoding="utf-8"?>
<p:tagLst xmlns:p="http://schemas.openxmlformats.org/presentationml/2006/main">
  <p:tag name="AS_UNIQUEID" val="1111"/>
</p:tagLst>
</file>

<file path=ppt/tags/tag437.xml><?xml version="1.0" encoding="utf-8"?>
<p:tagLst xmlns:p="http://schemas.openxmlformats.org/presentationml/2006/main">
  <p:tag name="AS_UNIQUEID" val="1112"/>
</p:tagLst>
</file>

<file path=ppt/tags/tag438.xml><?xml version="1.0" encoding="utf-8"?>
<p:tagLst xmlns:p="http://schemas.openxmlformats.org/presentationml/2006/main">
  <p:tag name="AS_UNIQUEID" val="1113"/>
</p:tagLst>
</file>

<file path=ppt/tags/tag439.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ags/tag44.xml><?xml version="1.0" encoding="utf-8"?>
<p:tagLst xmlns:p="http://schemas.openxmlformats.org/presentationml/2006/main">
  <p:tag name="AS_UNIQUEID" val="794"/>
</p:tagLst>
</file>

<file path=ppt/tags/tag45.xml><?xml version="1.0" encoding="utf-8"?>
<p:tagLst xmlns:p="http://schemas.openxmlformats.org/presentationml/2006/main">
  <p:tag name="AS_UNIQUEID" val="795"/>
</p:tagLst>
</file>

<file path=ppt/tags/tag46.xml><?xml version="1.0" encoding="utf-8"?>
<p:tagLst xmlns:p="http://schemas.openxmlformats.org/presentationml/2006/main">
  <p:tag name="AS_UNIQUEID" val="796"/>
</p:tagLst>
</file>

<file path=ppt/tags/tag47.xml><?xml version="1.0" encoding="utf-8"?>
<p:tagLst xmlns:p="http://schemas.openxmlformats.org/presentationml/2006/main">
  <p:tag name="AS_UNIQUEID" val="797"/>
</p:tagLst>
</file>

<file path=ppt/tags/tag48.xml><?xml version="1.0" encoding="utf-8"?>
<p:tagLst xmlns:p="http://schemas.openxmlformats.org/presentationml/2006/main">
  <p:tag name="AS_UNIQUEID" val="798"/>
</p:tagLst>
</file>

<file path=ppt/tags/tag49.xml><?xml version="1.0" encoding="utf-8"?>
<p:tagLst xmlns:p="http://schemas.openxmlformats.org/presentationml/2006/main">
  <p:tag name="AS_UNIQUEID" val="799"/>
</p:tagLst>
</file>

<file path=ppt/tags/tag5.xml><?xml version="1.0" encoding="utf-8"?>
<p:tagLst xmlns:p="http://schemas.openxmlformats.org/presentationml/2006/main">
  <p:tag name="AS_UNIQUEID" val="755"/>
</p:tagLst>
</file>

<file path=ppt/tags/tag50.xml><?xml version="1.0" encoding="utf-8"?>
<p:tagLst xmlns:p="http://schemas.openxmlformats.org/presentationml/2006/main">
  <p:tag name="AS_UNIQUEID" val="800"/>
</p:tagLst>
</file>

<file path=ppt/tags/tag51.xml><?xml version="1.0" encoding="utf-8"?>
<p:tagLst xmlns:p="http://schemas.openxmlformats.org/presentationml/2006/main">
  <p:tag name="AS_UNIQUEID" val="801"/>
</p:tagLst>
</file>

<file path=ppt/tags/tag52.xml><?xml version="1.0" encoding="utf-8"?>
<p:tagLst xmlns:p="http://schemas.openxmlformats.org/presentationml/2006/main">
  <p:tag name="AS_UNIQUEID" val="802"/>
</p:tagLst>
</file>

<file path=ppt/tags/tag53.xml><?xml version="1.0" encoding="utf-8"?>
<p:tagLst xmlns:p="http://schemas.openxmlformats.org/presentationml/2006/main">
  <p:tag name="AS_UNIQUEID" val="803"/>
</p:tagLst>
</file>

<file path=ppt/tags/tag54.xml><?xml version="1.0" encoding="utf-8"?>
<p:tagLst xmlns:p="http://schemas.openxmlformats.org/presentationml/2006/main">
  <p:tag name="AS_UNIQUEID" val="804"/>
</p:tagLst>
</file>

<file path=ppt/tags/tag55.xml><?xml version="1.0" encoding="utf-8"?>
<p:tagLst xmlns:p="http://schemas.openxmlformats.org/presentationml/2006/main">
  <p:tag name="AS_UNIQUEID" val="805"/>
</p:tagLst>
</file>

<file path=ppt/tags/tag56.xml><?xml version="1.0" encoding="utf-8"?>
<p:tagLst xmlns:p="http://schemas.openxmlformats.org/presentationml/2006/main">
  <p:tag name="AS_UNIQUEID" val="806"/>
</p:tagLst>
</file>

<file path=ppt/tags/tag57.xml><?xml version="1.0" encoding="utf-8"?>
<p:tagLst xmlns:p="http://schemas.openxmlformats.org/presentationml/2006/main">
  <p:tag name="AS_UNIQUEID" val="807"/>
</p:tagLst>
</file>

<file path=ppt/tags/tag58.xml><?xml version="1.0" encoding="utf-8"?>
<p:tagLst xmlns:p="http://schemas.openxmlformats.org/presentationml/2006/main">
  <p:tag name="AS_UNIQUEID" val="808"/>
</p:tagLst>
</file>

<file path=ppt/tags/tag59.xml><?xml version="1.0" encoding="utf-8"?>
<p:tagLst xmlns:p="http://schemas.openxmlformats.org/presentationml/2006/main">
  <p:tag name="AS_UNIQUEID" val="809"/>
</p:tagLst>
</file>

<file path=ppt/tags/tag6.xml><?xml version="1.0" encoding="utf-8"?>
<p:tagLst xmlns:p="http://schemas.openxmlformats.org/presentationml/2006/main">
  <p:tag name="AS_UNIQUEID" val="756"/>
</p:tagLst>
</file>

<file path=ppt/tags/tag60.xml><?xml version="1.0" encoding="utf-8"?>
<p:tagLst xmlns:p="http://schemas.openxmlformats.org/presentationml/2006/main">
  <p:tag name="AS_UNIQUEID" val="810"/>
</p:tagLst>
</file>

<file path=ppt/tags/tag61.xml><?xml version="1.0" encoding="utf-8"?>
<p:tagLst xmlns:p="http://schemas.openxmlformats.org/presentationml/2006/main">
  <p:tag name="AS_UNIQUEID" val="811"/>
</p:tagLst>
</file>

<file path=ppt/tags/tag62.xml><?xml version="1.0" encoding="utf-8"?>
<p:tagLst xmlns:p="http://schemas.openxmlformats.org/presentationml/2006/main">
  <p:tag name="AS_UNIQUEID" val="812"/>
</p:tagLst>
</file>

<file path=ppt/tags/tag63.xml><?xml version="1.0" encoding="utf-8"?>
<p:tagLst xmlns:p="http://schemas.openxmlformats.org/presentationml/2006/main">
  <p:tag name="AS_UNIQUEID" val="813"/>
</p:tagLst>
</file>

<file path=ppt/tags/tag64.xml><?xml version="1.0" encoding="utf-8"?>
<p:tagLst xmlns:p="http://schemas.openxmlformats.org/presentationml/2006/main">
  <p:tag name="AS_UNIQUEID" val="814"/>
</p:tagLst>
</file>

<file path=ppt/tags/tag65.xml><?xml version="1.0" encoding="utf-8"?>
<p:tagLst xmlns:p="http://schemas.openxmlformats.org/presentationml/2006/main">
  <p:tag name="AS_UNIQUEID" val="815"/>
</p:tagLst>
</file>

<file path=ppt/tags/tag66.xml><?xml version="1.0" encoding="utf-8"?>
<p:tagLst xmlns:p="http://schemas.openxmlformats.org/presentationml/2006/main">
  <p:tag name="AS_UNIQUEID" val="816"/>
</p:tagLst>
</file>

<file path=ppt/tags/tag67.xml><?xml version="1.0" encoding="utf-8"?>
<p:tagLst xmlns:p="http://schemas.openxmlformats.org/presentationml/2006/main">
  <p:tag name="AS_UNIQUEID" val="817"/>
</p:tagLst>
</file>

<file path=ppt/tags/tag68.xml><?xml version="1.0" encoding="utf-8"?>
<p:tagLst xmlns:p="http://schemas.openxmlformats.org/presentationml/2006/main">
  <p:tag name="AS_UNIQUEID" val="818"/>
</p:tagLst>
</file>

<file path=ppt/tags/tag69.xml><?xml version="1.0" encoding="utf-8"?>
<p:tagLst xmlns:p="http://schemas.openxmlformats.org/presentationml/2006/main">
  <p:tag name="AS_UNIQUEID" val="819"/>
</p:tagLst>
</file>

<file path=ppt/tags/tag7.xml><?xml version="1.0" encoding="utf-8"?>
<p:tagLst xmlns:p="http://schemas.openxmlformats.org/presentationml/2006/main">
  <p:tag name="AS_UNIQUEID" val="757"/>
</p:tagLst>
</file>

<file path=ppt/tags/tag70.xml><?xml version="1.0" encoding="utf-8"?>
<p:tagLst xmlns:p="http://schemas.openxmlformats.org/presentationml/2006/main">
  <p:tag name="AS_UNIQUEID" val="820"/>
</p:tagLst>
</file>

<file path=ppt/tags/tag71.xml><?xml version="1.0" encoding="utf-8"?>
<p:tagLst xmlns:p="http://schemas.openxmlformats.org/presentationml/2006/main">
  <p:tag name="AS_UNIQUEID" val="821"/>
</p:tagLst>
</file>

<file path=ppt/tags/tag72.xml><?xml version="1.0" encoding="utf-8"?>
<p:tagLst xmlns:p="http://schemas.openxmlformats.org/presentationml/2006/main">
  <p:tag name="AS_UNIQUEID" val="822"/>
</p:tagLst>
</file>

<file path=ppt/tags/tag73.xml><?xml version="1.0" encoding="utf-8"?>
<p:tagLst xmlns:p="http://schemas.openxmlformats.org/presentationml/2006/main">
  <p:tag name="AS_UNIQUEID" val="823"/>
</p:tagLst>
</file>

<file path=ppt/tags/tag74.xml><?xml version="1.0" encoding="utf-8"?>
<p:tagLst xmlns:p="http://schemas.openxmlformats.org/presentationml/2006/main">
  <p:tag name="AS_UNIQUEID" val="824"/>
</p:tagLst>
</file>

<file path=ppt/tags/tag75.xml><?xml version="1.0" encoding="utf-8"?>
<p:tagLst xmlns:p="http://schemas.openxmlformats.org/presentationml/2006/main">
  <p:tag name="AS_UNIQUEID" val="825"/>
</p:tagLst>
</file>

<file path=ppt/tags/tag76.xml><?xml version="1.0" encoding="utf-8"?>
<p:tagLst xmlns:p="http://schemas.openxmlformats.org/presentationml/2006/main">
  <p:tag name="AS_UNIQUEID" val="826"/>
</p:tagLst>
</file>

<file path=ppt/tags/tag77.xml><?xml version="1.0" encoding="utf-8"?>
<p:tagLst xmlns:p="http://schemas.openxmlformats.org/presentationml/2006/main">
  <p:tag name="AS_UNIQUEID" val="827"/>
</p:tagLst>
</file>

<file path=ppt/tags/tag78.xml><?xml version="1.0" encoding="utf-8"?>
<p:tagLst xmlns:p="http://schemas.openxmlformats.org/presentationml/2006/main">
  <p:tag name="AS_UNIQUEID" val="828"/>
</p:tagLst>
</file>

<file path=ppt/tags/tag79.xml><?xml version="1.0" encoding="utf-8"?>
<p:tagLst xmlns:p="http://schemas.openxmlformats.org/presentationml/2006/main">
  <p:tag name="AS_UNIQUEID" val="829"/>
</p:tagLst>
</file>

<file path=ppt/tags/tag8.xml><?xml version="1.0" encoding="utf-8"?>
<p:tagLst xmlns:p="http://schemas.openxmlformats.org/presentationml/2006/main">
  <p:tag name="AS_UNIQUEID" val="758"/>
</p:tagLst>
</file>

<file path=ppt/tags/tag80.xml><?xml version="1.0" encoding="utf-8"?>
<p:tagLst xmlns:p="http://schemas.openxmlformats.org/presentationml/2006/main">
  <p:tag name="AS_UNIQUEID" val="830"/>
</p:tagLst>
</file>

<file path=ppt/tags/tag81.xml><?xml version="1.0" encoding="utf-8"?>
<p:tagLst xmlns:p="http://schemas.openxmlformats.org/presentationml/2006/main">
  <p:tag name="AS_UNIQUEID" val="831"/>
</p:tagLst>
</file>

<file path=ppt/tags/tag82.xml><?xml version="1.0" encoding="utf-8"?>
<p:tagLst xmlns:p="http://schemas.openxmlformats.org/presentationml/2006/main">
  <p:tag name="AS_UNIQUEID" val="832"/>
</p:tagLst>
</file>

<file path=ppt/tags/tag83.xml><?xml version="1.0" encoding="utf-8"?>
<p:tagLst xmlns:p="http://schemas.openxmlformats.org/presentationml/2006/main">
  <p:tag name="AS_UNIQUEID" val="833"/>
</p:tagLst>
</file>

<file path=ppt/tags/tag84.xml><?xml version="1.0" encoding="utf-8"?>
<p:tagLst xmlns:p="http://schemas.openxmlformats.org/presentationml/2006/main">
  <p:tag name="AS_UNIQUEID" val="834"/>
</p:tagLst>
</file>

<file path=ppt/tags/tag85.xml><?xml version="1.0" encoding="utf-8"?>
<p:tagLst xmlns:p="http://schemas.openxmlformats.org/presentationml/2006/main">
  <p:tag name="AS_UNIQUEID" val="835"/>
</p:tagLst>
</file>

<file path=ppt/tags/tag86.xml><?xml version="1.0" encoding="utf-8"?>
<p:tagLst xmlns:p="http://schemas.openxmlformats.org/presentationml/2006/main">
  <p:tag name="AS_UNIQUEID" val="836"/>
</p:tagLst>
</file>

<file path=ppt/tags/tag87.xml><?xml version="1.0" encoding="utf-8"?>
<p:tagLst xmlns:p="http://schemas.openxmlformats.org/presentationml/2006/main">
  <p:tag name="AS_UNIQUEID" val="837"/>
</p:tagLst>
</file>

<file path=ppt/tags/tag88.xml><?xml version="1.0" encoding="utf-8"?>
<p:tagLst xmlns:p="http://schemas.openxmlformats.org/presentationml/2006/main">
  <p:tag name="AS_UNIQUEID" val="838"/>
</p:tagLst>
</file>

<file path=ppt/tags/tag89.xml><?xml version="1.0" encoding="utf-8"?>
<p:tagLst xmlns:p="http://schemas.openxmlformats.org/presentationml/2006/main">
  <p:tag name="AS_UNIQUEID" val="839"/>
</p:tagLst>
</file>

<file path=ppt/tags/tag9.xml><?xml version="1.0" encoding="utf-8"?>
<p:tagLst xmlns:p="http://schemas.openxmlformats.org/presentationml/2006/main">
  <p:tag name="AS_UNIQUEID" val="759"/>
</p:tagLst>
</file>

<file path=ppt/tags/tag90.xml><?xml version="1.0" encoding="utf-8"?>
<p:tagLst xmlns:p="http://schemas.openxmlformats.org/presentationml/2006/main">
  <p:tag name="AS_UNIQUEID" val="840"/>
</p:tagLst>
</file>

<file path=ppt/tags/tag91.xml><?xml version="1.0" encoding="utf-8"?>
<p:tagLst xmlns:p="http://schemas.openxmlformats.org/presentationml/2006/main">
  <p:tag name="AS_UNIQUEID" val="841"/>
</p:tagLst>
</file>

<file path=ppt/tags/tag92.xml><?xml version="1.0" encoding="utf-8"?>
<p:tagLst xmlns:p="http://schemas.openxmlformats.org/presentationml/2006/main">
  <p:tag name="AS_UNIQUEID" val="842"/>
</p:tagLst>
</file>

<file path=ppt/tags/tag93.xml><?xml version="1.0" encoding="utf-8"?>
<p:tagLst xmlns:p="http://schemas.openxmlformats.org/presentationml/2006/main">
  <p:tag name="AS_UNIQUEID" val="843"/>
</p:tagLst>
</file>

<file path=ppt/tags/tag94.xml><?xml version="1.0" encoding="utf-8"?>
<p:tagLst xmlns:p="http://schemas.openxmlformats.org/presentationml/2006/main">
  <p:tag name="AS_UNIQUEID" val="844"/>
</p:tagLst>
</file>

<file path=ppt/tags/tag95.xml><?xml version="1.0" encoding="utf-8"?>
<p:tagLst xmlns:p="http://schemas.openxmlformats.org/presentationml/2006/main">
  <p:tag name="AS_UNIQUEID" val="845"/>
</p:tagLst>
</file>

<file path=ppt/tags/tag96.xml><?xml version="1.0" encoding="utf-8"?>
<p:tagLst xmlns:p="http://schemas.openxmlformats.org/presentationml/2006/main">
  <p:tag name="AS_UNIQUEID" val="846"/>
</p:tagLst>
</file>

<file path=ppt/tags/tag97.xml><?xml version="1.0" encoding="utf-8"?>
<p:tagLst xmlns:p="http://schemas.openxmlformats.org/presentationml/2006/main">
  <p:tag name="AS_UNIQUEID" val="847"/>
</p:tagLst>
</file>

<file path=ppt/tags/tag98.xml><?xml version="1.0" encoding="utf-8"?>
<p:tagLst xmlns:p="http://schemas.openxmlformats.org/presentationml/2006/main">
  <p:tag name="AS_UNIQUEID" val="848"/>
</p:tagLst>
</file>

<file path=ppt/tags/tag99.xml><?xml version="1.0" encoding="utf-8"?>
<p:tagLst xmlns:p="http://schemas.openxmlformats.org/presentationml/2006/main">
  <p:tag name="AS_UNIQUEID" val="849"/>
</p:tagLst>
</file>

<file path=ppt/theme/theme1.xml><?xml version="1.0" encoding="utf-8"?>
<a:theme xmlns:r="http://schemas.openxmlformats.org/officeDocument/2006/relationships" xmlns:a="http://schemas.openxmlformats.org/drawingml/2006/main" name="诗情画意">
  <a:themeElements>
    <a:clrScheme name="">
      <a:dk1>
        <a:srgbClr val="007A77"/>
      </a:dk1>
      <a:lt1>
        <a:srgbClr val="FFFFFF"/>
      </a:lt1>
      <a:dk2>
        <a:srgbClr val="003399"/>
      </a:dk2>
      <a:lt2>
        <a:srgbClr val="C0C0C0"/>
      </a:lt2>
      <a:accent1>
        <a:srgbClr val="EBF7FF"/>
      </a:accent1>
      <a:accent2>
        <a:srgbClr val="3366FF"/>
      </a:accent2>
      <a:accent3>
        <a:srgbClr val="FFFFFF"/>
      </a:accent3>
      <a:accent4>
        <a:srgbClr val="006866"/>
      </a:accent4>
      <a:accent5>
        <a:srgbClr val="F3FAFF"/>
      </a:accent5>
      <a:accent6>
        <a:srgbClr val="2D5BE5"/>
      </a:accent6>
      <a:hlink>
        <a:srgbClr val="DC5900"/>
      </a:hlink>
      <a:folHlink>
        <a:srgbClr val="7979A5"/>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315</Paragraphs>
  <Slides>70</Slides>
  <Notes>14</Notes>
  <TotalTime>0</TotalTime>
  <HiddenSlides>2</HiddenSlides>
  <MMClips>0</MMClips>
  <ScaleCrop>0</ScaleCrop>
  <HeadingPairs>
    <vt:vector baseType="variant" size="4">
      <vt:variant>
        <vt:lpstr>Theme</vt:lpstr>
      </vt:variant>
      <vt:variant>
        <vt:i4>1</vt:i4>
      </vt:variant>
      <vt:variant>
        <vt:lpstr>Slide Titles</vt:lpstr>
      </vt:variant>
      <vt:variant>
        <vt:i4>70</vt:i4>
      </vt:variant>
    </vt:vector>
  </HeadingPairs>
  <TitlesOfParts>
    <vt:vector baseType="lpstr" size="71">
      <vt:lpstr>诗情画意</vt:lpstr>
      <vt:lpstr>Slide 1</vt:lpstr>
      <vt:lpstr>Slide 2</vt:lpstr>
      <vt:lpstr>Slide 3</vt:lpstr>
      <vt:lpstr>Slide 4</vt:lpstr>
      <vt:lpstr>Slide 5</vt:lpstr>
      <vt:lpstr>Slide 6</vt:lpstr>
      <vt:lpstr>Slide 7</vt:lpstr>
      <vt:lpstr>Slide 8</vt:lpstr>
      <vt:lpstr>Slide 9</vt:lpstr>
      <vt:lpstr>目标展示</vt:lpstr>
      <vt:lpstr>朗诵课文1、读准字音、读清句读。2、理清课文层次。</vt:lpstr>
      <vt:lpstr>第一部分（1—3） 写屈原由见“任”而见“疏”， 以致忧愁幽思而作《离骚》；第二部分（4-9）写屈原由“黜”到“迁”和楚国由强到衰的过程；第三部分（10-11）写屈原自沉汨罗以及死后的影响，以回答渔父让屈原抒发矢志不渝的信念；第四部分（12）司马迁对屈原的赞词。</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屈原与渔父的对话的思想内容</vt:lpstr>
      <vt:lpstr>Slide 41</vt:lpstr>
      <vt:lpstr>Slide 42</vt:lpstr>
      <vt:lpstr>生与死</vt:lpstr>
      <vt:lpstr>Slide 44</vt:lpstr>
      <vt:lpstr>Slide 45</vt:lpstr>
      <vt:lpstr>Slide 46</vt:lpstr>
      <vt:lpstr>Slide 47</vt:lpstr>
      <vt:lpstr>Slide 48</vt:lpstr>
      <vt:lpstr>Slide 49</vt:lpstr>
      <vt:lpstr>Slide 50</vt:lpstr>
      <vt:lpstr>Slide 51</vt:lpstr>
      <vt:lpstr>Slide 52</vt:lpstr>
      <vt:lpstr>作文素材运用</vt:lpstr>
      <vt:lpstr>Slide 54</vt:lpstr>
      <vt:lpstr>Slide 55</vt:lpstr>
      <vt:lpstr>Slide 56</vt:lpstr>
      <vt:lpstr>Slide 57</vt:lpstr>
      <vt:lpstr>  屈原</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2020-11-30T16:18:26.745</cp:lastPrinted>
  <dcterms:created xsi:type="dcterms:W3CDTF">2020-11-30T16:18:26Z</dcterms:created>
  <dcterms:modified xsi:type="dcterms:W3CDTF">2020-11-30T08:18:31Z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