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heme/theme2.xml" ContentType="application/vnd.openxmlformats-officedocument.theme+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Lst>
  <p:notesMasterIdLst>
    <p:notesMasterId r:id="rId31"/>
  </p:notesMasterIdLst>
  <p:sldIdLst>
    <p:sldId id="3197" r:id="rId2"/>
    <p:sldId id="3465" r:id="rId3"/>
    <p:sldId id="3439" r:id="rId4"/>
    <p:sldId id="3440" r:id="rId5"/>
    <p:sldId id="3441" r:id="rId6"/>
    <p:sldId id="3442" r:id="rId7"/>
    <p:sldId id="3443" r:id="rId8"/>
    <p:sldId id="3444" r:id="rId9"/>
    <p:sldId id="3445" r:id="rId10"/>
    <p:sldId id="3446" r:id="rId11"/>
    <p:sldId id="3466" r:id="rId12"/>
    <p:sldId id="3515" r:id="rId13"/>
    <p:sldId id="3517" r:id="rId14"/>
    <p:sldId id="3518" r:id="rId15"/>
    <p:sldId id="3450" r:id="rId16"/>
    <p:sldId id="3451" r:id="rId17"/>
    <p:sldId id="3452" r:id="rId18"/>
    <p:sldId id="3453" r:id="rId19"/>
    <p:sldId id="3454" r:id="rId20"/>
    <p:sldId id="3455" r:id="rId21"/>
    <p:sldId id="3456" r:id="rId22"/>
    <p:sldId id="3457" r:id="rId23"/>
    <p:sldId id="3458" r:id="rId24"/>
    <p:sldId id="3459" r:id="rId25"/>
    <p:sldId id="3460" r:id="rId26"/>
    <p:sldId id="3461" r:id="rId27"/>
    <p:sldId id="3462" r:id="rId28"/>
    <p:sldId id="3463" r:id="rId29"/>
    <p:sldId id="3519" r:id="rId30"/>
  </p:sldIdLst>
  <p:sldSz cx="12858750" cy="7232650"/>
  <p:notesSz cx="6858000" cy="9144000"/>
  <p:custDataLst>
    <p:tags r:id="rId32"/>
  </p:custDataLst>
  <p:defaultTex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640080" indent="-182880" algn="l" rtl="0" fontAlgn="base">
      <a:spcBef>
        <a:spcPct val="0"/>
      </a:spcBef>
      <a:spcAft>
        <a:spcPct val="0"/>
      </a:spcAft>
      <a:defRPr kern="1200">
        <a:solidFill>
          <a:schemeClr val="tx1"/>
        </a:solidFill>
        <a:latin typeface="Calibri" pitchFamily="34" charset="0"/>
        <a:ea typeface="宋体" pitchFamily="2" charset="-122"/>
        <a:cs typeface="+mn-cs"/>
      </a:defRPr>
    </a:lvl2pPr>
    <a:lvl3pPr marL="1282700" indent="-368300" algn="l" rtl="0" fontAlgn="base">
      <a:spcBef>
        <a:spcPct val="0"/>
      </a:spcBef>
      <a:spcAft>
        <a:spcPct val="0"/>
      </a:spcAft>
      <a:defRPr kern="1200">
        <a:solidFill>
          <a:schemeClr val="tx1"/>
        </a:solidFill>
        <a:latin typeface="Calibri" pitchFamily="34" charset="0"/>
        <a:ea typeface="宋体" pitchFamily="2" charset="-122"/>
        <a:cs typeface="+mn-cs"/>
      </a:defRPr>
    </a:lvl3pPr>
    <a:lvl4pPr marL="1925955" indent="-554355" algn="l" rtl="0" fontAlgn="base">
      <a:spcBef>
        <a:spcPct val="0"/>
      </a:spcBef>
      <a:spcAft>
        <a:spcPct val="0"/>
      </a:spcAft>
      <a:defRPr kern="1200">
        <a:solidFill>
          <a:schemeClr val="tx1"/>
        </a:solidFill>
        <a:latin typeface="Calibri" pitchFamily="34" charset="0"/>
        <a:ea typeface="宋体" pitchFamily="2" charset="-122"/>
        <a:cs typeface="+mn-cs"/>
      </a:defRPr>
    </a:lvl4pPr>
    <a:lvl5pPr marL="2568575" indent="-739775"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 uri="{1BD7E111-0CB8-44D6-8891-C1BB2F81B7CC}">
      <p1710:readonlyRecommended xmlns:p1710="http://schemas.microsoft.com/office/powerpoint/2017/10/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9331" autoAdjust="0"/>
    <p:restoredTop sz="92986" autoAdjust="0"/>
  </p:normalViewPr>
  <p:slideViewPr>
    <p:cSldViewPr>
      <p:cViewPr varScale="1">
        <p:scale>
          <a:sx n="107" d="100"/>
          <a:sy n="107" d="100"/>
        </p:scale>
        <p:origin x="-240" y="-96"/>
      </p:cViewPr>
      <p:guideLst>
        <p:guide orient="horz" pos="418"/>
        <p:guide orient="horz" pos="4227"/>
        <p:guide pos="3949"/>
        <p:guide pos="478"/>
        <p:guide pos="7571"/>
      </p:guideLst>
    </p:cSldViewPr>
  </p:slideViewPr>
  <p:outlineViewPr>
    <p:cViewPr>
      <p:scale>
        <a:sx n="100" d="100"/>
        <a:sy n="100" d="100"/>
      </p:scale>
      <p:origin x="0" y="-14412"/>
    </p:cViewPr>
  </p:outlineViewPr>
  <p:notesTextViewPr>
    <p:cViewPr>
      <p:scale>
        <a:sx n="1" d="1"/>
        <a:sy n="1" d="1"/>
      </p:scale>
      <p:origin x="0" y="0"/>
    </p:cViewPr>
  </p:notesTextViewPr>
  <p:sorterViewPr>
    <p:cViewPr varScale="1">
      <p:scale>
        <a:sx n="1" d="1"/>
        <a:sy n="1" d="1"/>
      </p:scale>
      <p:origin x="0" y="0"/>
    </p:cViewPr>
  </p:sorterViewPr>
  <p:notesViewPr>
    <p:cSldViewPr>
      <p:cViewPr>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gs" Target="tags/tag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06024D97-E667-405D-B634-E583E2108D71}" type="datetimeFigureOut">
              <a:rPr lang="zh-CN" altLang="en-US"/>
              <a:pPr>
                <a:defRPr/>
              </a:pPr>
              <a:t>2022/9/4</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lvl1pPr algn="r">
              <a:defRPr sz="1200"/>
            </a:lvl1pPr>
          </a:lstStyle>
          <a:p>
            <a:fld id="{418F03C3-53C1-4F10-8DAF-D1F318E96C6E}" type="slidenum">
              <a:rPr lang="zh-CN" altLang="en-US"/>
              <a:t>‹#›</a:t>
            </a:fld>
            <a:endParaRPr lang="zh-CN" altLang="en-US"/>
          </a:p>
        </p:txBody>
      </p:sp>
    </p:spTree>
    <p:extLst>
      <p:ext uri="{BB962C8B-B14F-4D97-AF65-F5344CB8AC3E}">
        <p14:creationId xmlns:p14="http://schemas.microsoft.com/office/powerpoint/2010/main" val="102563694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300" kern="1200">
        <a:solidFill>
          <a:schemeClr val="tx1"/>
        </a:solidFill>
        <a:latin typeface="+mn-lt"/>
        <a:ea typeface="+mn-ea"/>
        <a:cs typeface="+mn-cs"/>
      </a:defRPr>
    </a:lvl1pPr>
    <a:lvl2pPr marL="455930" algn="l" rtl="0" eaLnBrk="0" fontAlgn="base" hangingPunct="0">
      <a:spcBef>
        <a:spcPct val="30000"/>
      </a:spcBef>
      <a:spcAft>
        <a:spcPct val="0"/>
      </a:spcAft>
      <a:defRPr sz="1300" kern="1200">
        <a:solidFill>
          <a:schemeClr val="tx1"/>
        </a:solidFill>
        <a:latin typeface="+mn-lt"/>
        <a:ea typeface="+mn-ea"/>
        <a:cs typeface="+mn-cs"/>
      </a:defRPr>
    </a:lvl2pPr>
    <a:lvl3pPr marL="913130" algn="l" rtl="0" eaLnBrk="0" fontAlgn="base" hangingPunct="0">
      <a:spcBef>
        <a:spcPct val="30000"/>
      </a:spcBef>
      <a:spcAft>
        <a:spcPct val="0"/>
      </a:spcAft>
      <a:defRPr sz="1300" kern="1200">
        <a:solidFill>
          <a:schemeClr val="tx1"/>
        </a:solidFill>
        <a:latin typeface="+mn-lt"/>
        <a:ea typeface="+mn-ea"/>
        <a:cs typeface="+mn-cs"/>
      </a:defRPr>
    </a:lvl3pPr>
    <a:lvl4pPr marL="1370330" algn="l" rtl="0" eaLnBrk="0" fontAlgn="base" hangingPunct="0">
      <a:spcBef>
        <a:spcPct val="30000"/>
      </a:spcBef>
      <a:spcAft>
        <a:spcPct val="0"/>
      </a:spcAft>
      <a:defRPr sz="1300" kern="1200">
        <a:solidFill>
          <a:schemeClr val="tx1"/>
        </a:solidFill>
        <a:latin typeface="+mn-lt"/>
        <a:ea typeface="+mn-ea"/>
        <a:cs typeface="+mn-cs"/>
      </a:defRPr>
    </a:lvl4pPr>
    <a:lvl5pPr marL="1827530" algn="l" rtl="0" eaLnBrk="0" fontAlgn="base" hangingPunct="0">
      <a:spcBef>
        <a:spcPct val="30000"/>
      </a:spcBef>
      <a:spcAft>
        <a:spcPct val="0"/>
      </a:spcAft>
      <a:defRPr sz="1300" kern="1200">
        <a:solidFill>
          <a:schemeClr val="tx1"/>
        </a:solidFill>
        <a:latin typeface="+mn-lt"/>
        <a:ea typeface="+mn-ea"/>
        <a:cs typeface="+mn-cs"/>
      </a:defRPr>
    </a:lvl5pPr>
    <a:lvl6pPr marL="2285365" algn="l" defTabSz="913765" rtl="0" eaLnBrk="1" latinLnBrk="0" hangingPunct="1">
      <a:defRPr sz="1300" kern="1200">
        <a:solidFill>
          <a:schemeClr val="tx1"/>
        </a:solidFill>
        <a:latin typeface="+mn-lt"/>
        <a:ea typeface="+mn-ea"/>
        <a:cs typeface="+mn-cs"/>
      </a:defRPr>
    </a:lvl6pPr>
    <a:lvl7pPr marL="2742565" algn="l" defTabSz="913765" rtl="0" eaLnBrk="1" latinLnBrk="0" hangingPunct="1">
      <a:defRPr sz="1300" kern="1200">
        <a:solidFill>
          <a:schemeClr val="tx1"/>
        </a:solidFill>
        <a:latin typeface="+mn-lt"/>
        <a:ea typeface="+mn-ea"/>
        <a:cs typeface="+mn-cs"/>
      </a:defRPr>
    </a:lvl7pPr>
    <a:lvl8pPr marL="3199765" algn="l" defTabSz="913765" rtl="0" eaLnBrk="1" latinLnBrk="0" hangingPunct="1">
      <a:defRPr sz="1300" kern="1200">
        <a:solidFill>
          <a:schemeClr val="tx1"/>
        </a:solidFill>
        <a:latin typeface="+mn-lt"/>
        <a:ea typeface="+mn-ea"/>
        <a:cs typeface="+mn-cs"/>
      </a:defRPr>
    </a:lvl8pPr>
    <a:lvl9pPr marL="3656965" algn="l" defTabSz="913765" rtl="0" eaLnBrk="1" latinLnBrk="0" hangingPunct="1">
      <a:defRPr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tags" Target="../tags/tag4.xml"/><Relationship Id="rId2" Type="http://schemas.openxmlformats.org/officeDocument/2006/relationships/tags" Target="../tags/tag3.xml"/><Relationship Id="rId1" Type="http://schemas.openxmlformats.org/officeDocument/2006/relationships/tags" Target="../tags/tag2.xml"/><Relationship Id="rId4"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a:xfrm>
            <a:off x="927853" y="6696722"/>
            <a:ext cx="2847656" cy="334107"/>
          </a:xfrm>
          <a:prstGeom prst="rect">
            <a:avLst/>
          </a:prstGeom>
        </p:spPr>
        <p:txBody>
          <a:bodyPr/>
          <a:lstStyle>
            <a:lvl1pPr>
              <a:defRPr>
                <a:solidFill>
                  <a:schemeClr val="tx1">
                    <a:tint val="75000"/>
                  </a:schemeClr>
                </a:solidFill>
                <a:latin typeface="Arial" panose="020B0604020202020204" pitchFamily="34" charset="0"/>
                <a:ea typeface="微软雅黑"/>
              </a:defRPr>
            </a:lvl1pPr>
          </a:lstStyle>
          <a:p>
            <a:fld id="{760FBDFE-C587-4B4C-A407-44438C67B59E}" type="datetimeFigureOut">
              <a:rPr lang="zh-CN" altLang="en-US" smtClean="0"/>
              <a:t>2022/9/4</a:t>
            </a:fld>
            <a:endParaRPr lang="zh-CN" altLang="en-US"/>
          </a:p>
        </p:txBody>
      </p:sp>
      <p:sp>
        <p:nvSpPr>
          <p:cNvPr id="3" name="页脚占位符 2"/>
          <p:cNvSpPr>
            <a:spLocks noGrp="1"/>
          </p:cNvSpPr>
          <p:nvPr>
            <p:ph type="ftr" sz="quarter" idx="11"/>
            <p:custDataLst>
              <p:tags r:id="rId2"/>
            </p:custDataLst>
          </p:nvPr>
        </p:nvSpPr>
        <p:spPr>
          <a:xfrm>
            <a:off x="4341094" y="6696722"/>
            <a:ext cx="4176563" cy="334107"/>
          </a:xfrm>
          <a:prstGeom prst="rect">
            <a:avLst/>
          </a:prstGeom>
        </p:spPr>
        <p:txBody>
          <a:bodyPr/>
          <a:lstStyle>
            <a:lvl1pPr>
              <a:defRPr>
                <a:solidFill>
                  <a:schemeClr val="tx1">
                    <a:tint val="75000"/>
                  </a:schemeClr>
                </a:solidFill>
                <a:latin typeface="Arial" panose="020B0604020202020204" pitchFamily="34" charset="0"/>
                <a:ea typeface="微软雅黑"/>
              </a:defRPr>
            </a:lvl1pPr>
          </a:lstStyle>
          <a:p>
            <a:endParaRPr lang="zh-CN" altLang="en-US"/>
          </a:p>
        </p:txBody>
      </p:sp>
      <p:sp>
        <p:nvSpPr>
          <p:cNvPr id="4" name="灯片编号占位符 3"/>
          <p:cNvSpPr>
            <a:spLocks noGrp="1"/>
          </p:cNvSpPr>
          <p:nvPr>
            <p:ph type="sldNum" sz="quarter" idx="12"/>
            <p:custDataLst>
              <p:tags r:id="rId3"/>
            </p:custDataLst>
          </p:nvPr>
        </p:nvSpPr>
        <p:spPr>
          <a:xfrm>
            <a:off x="9081492" y="6696722"/>
            <a:ext cx="2847656" cy="334107"/>
          </a:xfrm>
          <a:prstGeom prst="rect">
            <a:avLst/>
          </a:prstGeom>
        </p:spPr>
        <p:txBody>
          <a:bodyPr/>
          <a:lstStyle>
            <a:lvl1pPr>
              <a:defRPr>
                <a:solidFill>
                  <a:schemeClr val="tx1">
                    <a:tint val="75000"/>
                  </a:schemeClr>
                </a:solidFill>
                <a:latin typeface="Arial" panose="020B0604020202020204" pitchFamily="34" charset="0"/>
                <a:ea typeface="微软雅黑"/>
              </a:defRPr>
            </a:lvl1pPr>
          </a:lstStyle>
          <a:p>
            <a:fld id="{49AE70B2-8BF9-45C0-BB95-33D1B9D3A854}" type="slidenum">
              <a:rPr lang="zh-CN" altLang="en-US" smtClean="0"/>
              <a:t>‹#›</a:t>
            </a:fld>
            <a:endParaRPr lang="zh-CN" alt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13" r:id="rId1"/>
  </p:sldLayoutIdLst>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1.xml"/><Relationship Id="rId1" Type="http://schemas.openxmlformats.org/officeDocument/2006/relationships/tags" Target="../tags/tag5.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45.xml"/></Relationships>
</file>

<file path=ppt/slides/_rels/slide11.xml.rels><?xml version="1.0" encoding="UTF-8" standalone="yes"?>
<Relationships xmlns="http://schemas.openxmlformats.org/package/2006/relationships"><Relationship Id="rId3" Type="http://schemas.openxmlformats.org/officeDocument/2006/relationships/tags" Target="../tags/tag48.xml"/><Relationship Id="rId7" Type="http://schemas.openxmlformats.org/officeDocument/2006/relationships/slideLayout" Target="../slideLayouts/slideLayout1.xml"/><Relationship Id="rId2" Type="http://schemas.openxmlformats.org/officeDocument/2006/relationships/tags" Target="../tags/tag47.xml"/><Relationship Id="rId1" Type="http://schemas.openxmlformats.org/officeDocument/2006/relationships/tags" Target="../tags/tag46.xml"/><Relationship Id="rId6" Type="http://schemas.openxmlformats.org/officeDocument/2006/relationships/tags" Target="../tags/tag51.xml"/><Relationship Id="rId5" Type="http://schemas.openxmlformats.org/officeDocument/2006/relationships/tags" Target="../tags/tag50.xml"/><Relationship Id="rId4" Type="http://schemas.openxmlformats.org/officeDocument/2006/relationships/tags" Target="../tags/tag49.xml"/></Relationships>
</file>

<file path=ppt/slides/_rels/slide12.xml.rels><?xml version="1.0" encoding="UTF-8" standalone="yes"?>
<Relationships xmlns="http://schemas.openxmlformats.org/package/2006/relationships"><Relationship Id="rId3" Type="http://schemas.openxmlformats.org/officeDocument/2006/relationships/tags" Target="../tags/tag54.xml"/><Relationship Id="rId2" Type="http://schemas.openxmlformats.org/officeDocument/2006/relationships/tags" Target="../tags/tag53.xml"/><Relationship Id="rId1" Type="http://schemas.openxmlformats.org/officeDocument/2006/relationships/tags" Target="../tags/tag52.xml"/><Relationship Id="rId4"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8" Type="http://schemas.openxmlformats.org/officeDocument/2006/relationships/slideLayout" Target="../slideLayouts/slideLayout1.xml"/><Relationship Id="rId3" Type="http://schemas.openxmlformats.org/officeDocument/2006/relationships/tags" Target="../tags/tag57.xml"/><Relationship Id="rId7" Type="http://schemas.openxmlformats.org/officeDocument/2006/relationships/tags" Target="../tags/tag61.xml"/><Relationship Id="rId2" Type="http://schemas.openxmlformats.org/officeDocument/2006/relationships/tags" Target="../tags/tag56.xml"/><Relationship Id="rId1" Type="http://schemas.openxmlformats.org/officeDocument/2006/relationships/tags" Target="../tags/tag55.xml"/><Relationship Id="rId6" Type="http://schemas.openxmlformats.org/officeDocument/2006/relationships/tags" Target="../tags/tag60.xml"/><Relationship Id="rId5" Type="http://schemas.openxmlformats.org/officeDocument/2006/relationships/tags" Target="../tags/tag59.xml"/><Relationship Id="rId4" Type="http://schemas.openxmlformats.org/officeDocument/2006/relationships/tags" Target="../tags/tag58.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63.xml"/><Relationship Id="rId1" Type="http://schemas.openxmlformats.org/officeDocument/2006/relationships/tags" Target="../tags/tag62.xml"/></Relationships>
</file>

<file path=ppt/slides/_rels/slide15.xml.rels><?xml version="1.0" encoding="UTF-8" standalone="yes"?>
<Relationships xmlns="http://schemas.openxmlformats.org/package/2006/relationships"><Relationship Id="rId3" Type="http://schemas.openxmlformats.org/officeDocument/2006/relationships/tags" Target="../tags/tag66.xml"/><Relationship Id="rId2" Type="http://schemas.openxmlformats.org/officeDocument/2006/relationships/tags" Target="../tags/tag65.xml"/><Relationship Id="rId1" Type="http://schemas.openxmlformats.org/officeDocument/2006/relationships/tags" Target="../tags/tag64.xml"/><Relationship Id="rId5" Type="http://schemas.openxmlformats.org/officeDocument/2006/relationships/slideLayout" Target="../slideLayouts/slideLayout1.xml"/><Relationship Id="rId4" Type="http://schemas.openxmlformats.org/officeDocument/2006/relationships/tags" Target="../tags/tag67.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69.xml"/><Relationship Id="rId1" Type="http://schemas.openxmlformats.org/officeDocument/2006/relationships/tags" Target="../tags/tag68.xml"/><Relationship Id="rId4" Type="http://schemas.openxmlformats.org/officeDocument/2006/relationships/image" Target="../media/image6.jpeg"/></Relationships>
</file>

<file path=ppt/slides/_rels/slide17.xml.rels><?xml version="1.0" encoding="UTF-8" standalone="yes"?>
<Relationships xmlns="http://schemas.openxmlformats.org/package/2006/relationships"><Relationship Id="rId3" Type="http://schemas.openxmlformats.org/officeDocument/2006/relationships/tags" Target="../tags/tag72.xml"/><Relationship Id="rId2" Type="http://schemas.openxmlformats.org/officeDocument/2006/relationships/tags" Target="../tags/tag71.xml"/><Relationship Id="rId1" Type="http://schemas.openxmlformats.org/officeDocument/2006/relationships/tags" Target="../tags/tag70.xml"/><Relationship Id="rId5" Type="http://schemas.openxmlformats.org/officeDocument/2006/relationships/image" Target="../media/image7.jpeg"/><Relationship Id="rId4"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74.xml"/><Relationship Id="rId1" Type="http://schemas.openxmlformats.org/officeDocument/2006/relationships/tags" Target="../tags/tag73.xml"/><Relationship Id="rId4" Type="http://schemas.openxmlformats.org/officeDocument/2006/relationships/image" Target="../media/image8.jpeg"/></Relationships>
</file>

<file path=ppt/slides/_rels/slide19.xml.rels><?xml version="1.0" encoding="UTF-8" standalone="yes"?>
<Relationships xmlns="http://schemas.openxmlformats.org/package/2006/relationships"><Relationship Id="rId3" Type="http://schemas.openxmlformats.org/officeDocument/2006/relationships/tags" Target="../tags/tag77.xml"/><Relationship Id="rId2" Type="http://schemas.openxmlformats.org/officeDocument/2006/relationships/tags" Target="../tags/tag76.xml"/><Relationship Id="rId1" Type="http://schemas.openxmlformats.org/officeDocument/2006/relationships/tags" Target="../tags/tag75.xml"/><Relationship Id="rId5" Type="http://schemas.openxmlformats.org/officeDocument/2006/relationships/image" Target="../media/image9.png"/><Relationship Id="rId4"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tags" Target="../tags/tag8.xml"/><Relationship Id="rId7" Type="http://schemas.openxmlformats.org/officeDocument/2006/relationships/slideLayout" Target="../slideLayouts/slideLayout1.xml"/><Relationship Id="rId2" Type="http://schemas.openxmlformats.org/officeDocument/2006/relationships/tags" Target="../tags/tag7.xml"/><Relationship Id="rId1" Type="http://schemas.openxmlformats.org/officeDocument/2006/relationships/tags" Target="../tags/tag6.xml"/><Relationship Id="rId6" Type="http://schemas.openxmlformats.org/officeDocument/2006/relationships/tags" Target="../tags/tag11.xml"/><Relationship Id="rId5" Type="http://schemas.openxmlformats.org/officeDocument/2006/relationships/tags" Target="../tags/tag10.xml"/><Relationship Id="rId4" Type="http://schemas.openxmlformats.org/officeDocument/2006/relationships/tags" Target="../tags/tag9.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79.xml"/><Relationship Id="rId1" Type="http://schemas.openxmlformats.org/officeDocument/2006/relationships/tags" Target="../tags/tag78.xml"/><Relationship Id="rId4" Type="http://schemas.openxmlformats.org/officeDocument/2006/relationships/image" Target="../media/image10.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81.xml"/><Relationship Id="rId1" Type="http://schemas.openxmlformats.org/officeDocument/2006/relationships/tags" Target="../tags/tag80.xml"/><Relationship Id="rId4" Type="http://schemas.openxmlformats.org/officeDocument/2006/relationships/image" Target="../media/image11.jpe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83.xml"/><Relationship Id="rId1" Type="http://schemas.openxmlformats.org/officeDocument/2006/relationships/tags" Target="../tags/tag82.xml"/><Relationship Id="rId4" Type="http://schemas.openxmlformats.org/officeDocument/2006/relationships/image" Target="../media/image12.jpe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85.xml"/><Relationship Id="rId1" Type="http://schemas.openxmlformats.org/officeDocument/2006/relationships/tags" Target="../tags/tag84.xml"/><Relationship Id="rId4" Type="http://schemas.openxmlformats.org/officeDocument/2006/relationships/image" Target="../media/image13.jpeg"/></Relationships>
</file>

<file path=ppt/slides/_rels/slide24.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slideLayout" Target="../slideLayouts/slideLayout1.xml"/><Relationship Id="rId1" Type="http://schemas.openxmlformats.org/officeDocument/2006/relationships/tags" Target="../tags/tag86.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87.xml"/></Relationships>
</file>

<file path=ppt/slides/_rels/slide26.xml.rels><?xml version="1.0" encoding="UTF-8" standalone="yes"?>
<Relationships xmlns="http://schemas.openxmlformats.org/package/2006/relationships"><Relationship Id="rId8" Type="http://schemas.openxmlformats.org/officeDocument/2006/relationships/image" Target="../media/image15.jpeg"/><Relationship Id="rId3" Type="http://schemas.openxmlformats.org/officeDocument/2006/relationships/tags" Target="../tags/tag90.xml"/><Relationship Id="rId7" Type="http://schemas.openxmlformats.org/officeDocument/2006/relationships/image" Target="../media/image3.png"/><Relationship Id="rId2" Type="http://schemas.openxmlformats.org/officeDocument/2006/relationships/tags" Target="../tags/tag89.xml"/><Relationship Id="rId1" Type="http://schemas.openxmlformats.org/officeDocument/2006/relationships/tags" Target="../tags/tag88.xml"/><Relationship Id="rId6" Type="http://schemas.openxmlformats.org/officeDocument/2006/relationships/slideLayout" Target="../slideLayouts/slideLayout1.xml"/><Relationship Id="rId5" Type="http://schemas.openxmlformats.org/officeDocument/2006/relationships/tags" Target="../tags/tag92.xml"/><Relationship Id="rId4" Type="http://schemas.openxmlformats.org/officeDocument/2006/relationships/tags" Target="../tags/tag91.xml"/></Relationships>
</file>

<file path=ppt/slides/_rels/slide27.xml.rels><?xml version="1.0" encoding="UTF-8" standalone="yes"?>
<Relationships xmlns="http://schemas.openxmlformats.org/package/2006/relationships"><Relationship Id="rId3" Type="http://schemas.openxmlformats.org/officeDocument/2006/relationships/tags" Target="../tags/tag95.xml"/><Relationship Id="rId2" Type="http://schemas.openxmlformats.org/officeDocument/2006/relationships/tags" Target="../tags/tag94.xml"/><Relationship Id="rId1" Type="http://schemas.openxmlformats.org/officeDocument/2006/relationships/tags" Target="../tags/tag93.xml"/><Relationship Id="rId4"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tags" Target="../tags/tag98.xml"/><Relationship Id="rId2" Type="http://schemas.openxmlformats.org/officeDocument/2006/relationships/tags" Target="../tags/tag97.xml"/><Relationship Id="rId1" Type="http://schemas.openxmlformats.org/officeDocument/2006/relationships/tags" Target="../tags/tag96.xml"/><Relationship Id="rId6" Type="http://schemas.openxmlformats.org/officeDocument/2006/relationships/notesSlide" Target="../notesSlides/notesSlide1.xml"/><Relationship Id="rId5" Type="http://schemas.openxmlformats.org/officeDocument/2006/relationships/slideLayout" Target="../slideLayouts/slideLayout1.xml"/><Relationship Id="rId4" Type="http://schemas.openxmlformats.org/officeDocument/2006/relationships/tags" Target="../tags/tag99.xml"/></Relationships>
</file>

<file path=ppt/slides/_rels/slide2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8" Type="http://schemas.openxmlformats.org/officeDocument/2006/relationships/tags" Target="../tags/tag19.xml"/><Relationship Id="rId13" Type="http://schemas.openxmlformats.org/officeDocument/2006/relationships/image" Target="../media/image4.png"/><Relationship Id="rId3" Type="http://schemas.openxmlformats.org/officeDocument/2006/relationships/tags" Target="../tags/tag14.xml"/><Relationship Id="rId7" Type="http://schemas.openxmlformats.org/officeDocument/2006/relationships/tags" Target="../tags/tag18.xml"/><Relationship Id="rId12" Type="http://schemas.openxmlformats.org/officeDocument/2006/relationships/image" Target="../media/image3.png"/><Relationship Id="rId2" Type="http://schemas.openxmlformats.org/officeDocument/2006/relationships/tags" Target="../tags/tag13.xml"/><Relationship Id="rId1" Type="http://schemas.openxmlformats.org/officeDocument/2006/relationships/tags" Target="../tags/tag12.xml"/><Relationship Id="rId6" Type="http://schemas.openxmlformats.org/officeDocument/2006/relationships/tags" Target="../tags/tag17.xml"/><Relationship Id="rId11" Type="http://schemas.openxmlformats.org/officeDocument/2006/relationships/image" Target="../media/image2.png"/><Relationship Id="rId5" Type="http://schemas.openxmlformats.org/officeDocument/2006/relationships/tags" Target="../tags/tag16.xml"/><Relationship Id="rId10" Type="http://schemas.openxmlformats.org/officeDocument/2006/relationships/slideLayout" Target="../slideLayouts/slideLayout1.xml"/><Relationship Id="rId4" Type="http://schemas.openxmlformats.org/officeDocument/2006/relationships/tags" Target="../tags/tag15.xml"/><Relationship Id="rId9" Type="http://schemas.openxmlformats.org/officeDocument/2006/relationships/tags" Target="../tags/tag20.xml"/></Relationships>
</file>

<file path=ppt/slides/_rels/slide4.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tags" Target="../tags/tag23.xml"/><Relationship Id="rId7" Type="http://schemas.openxmlformats.org/officeDocument/2006/relationships/slideLayout" Target="../slideLayouts/slideLayout1.xml"/><Relationship Id="rId2" Type="http://schemas.openxmlformats.org/officeDocument/2006/relationships/tags" Target="../tags/tag22.xml"/><Relationship Id="rId1" Type="http://schemas.openxmlformats.org/officeDocument/2006/relationships/tags" Target="../tags/tag21.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9" Type="http://schemas.openxmlformats.org/officeDocument/2006/relationships/image" Target="../media/image3.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27.xml"/></Relationships>
</file>

<file path=ppt/slides/_rels/slide6.xml.rels><?xml version="1.0" encoding="UTF-8" standalone="yes"?>
<Relationships xmlns="http://schemas.openxmlformats.org/package/2006/relationships"><Relationship Id="rId3" Type="http://schemas.openxmlformats.org/officeDocument/2006/relationships/tags" Target="../tags/tag30.xml"/><Relationship Id="rId7" Type="http://schemas.openxmlformats.org/officeDocument/2006/relationships/slideLayout" Target="../slideLayouts/slideLayout1.xml"/><Relationship Id="rId2" Type="http://schemas.openxmlformats.org/officeDocument/2006/relationships/tags" Target="../tags/tag29.xml"/><Relationship Id="rId1" Type="http://schemas.openxmlformats.org/officeDocument/2006/relationships/tags" Target="../tags/tag28.xml"/><Relationship Id="rId6" Type="http://schemas.openxmlformats.org/officeDocument/2006/relationships/tags" Target="../tags/tag33.xml"/><Relationship Id="rId5" Type="http://schemas.openxmlformats.org/officeDocument/2006/relationships/tags" Target="../tags/tag32.xml"/><Relationship Id="rId4" Type="http://schemas.openxmlformats.org/officeDocument/2006/relationships/tags" Target="../tags/tag31.xml"/></Relationships>
</file>

<file path=ppt/slides/_rels/slide7.xml.rels><?xml version="1.0" encoding="UTF-8" standalone="yes"?>
<Relationships xmlns="http://schemas.openxmlformats.org/package/2006/relationships"><Relationship Id="rId3" Type="http://schemas.openxmlformats.org/officeDocument/2006/relationships/tags" Target="../tags/tag36.xml"/><Relationship Id="rId2" Type="http://schemas.openxmlformats.org/officeDocument/2006/relationships/tags" Target="../tags/tag35.xml"/><Relationship Id="rId1" Type="http://schemas.openxmlformats.org/officeDocument/2006/relationships/tags" Target="../tags/tag34.xml"/><Relationship Id="rId4"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tags" Target="../tags/tag39.xml"/><Relationship Id="rId7" Type="http://schemas.openxmlformats.org/officeDocument/2006/relationships/image" Target="../media/image5.jpeg"/><Relationship Id="rId2" Type="http://schemas.openxmlformats.org/officeDocument/2006/relationships/tags" Target="../tags/tag38.xml"/><Relationship Id="rId1" Type="http://schemas.openxmlformats.org/officeDocument/2006/relationships/tags" Target="../tags/tag37.xml"/><Relationship Id="rId6" Type="http://schemas.openxmlformats.org/officeDocument/2006/relationships/slideLayout" Target="../slideLayouts/slideLayout1.xml"/><Relationship Id="rId5" Type="http://schemas.openxmlformats.org/officeDocument/2006/relationships/tags" Target="../tags/tag41.xml"/><Relationship Id="rId4" Type="http://schemas.openxmlformats.org/officeDocument/2006/relationships/tags" Target="../tags/tag40.xml"/></Relationships>
</file>

<file path=ppt/slides/_rels/slide9.xml.rels><?xml version="1.0" encoding="UTF-8" standalone="yes"?>
<Relationships xmlns="http://schemas.openxmlformats.org/package/2006/relationships"><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tags" Target="../tags/tag42.xml"/><Relationship Id="rId4"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descr="7b0a2020202022776f7264617274223a20227b5c2269645c223a32353030313333322c5c227469645c223a31333531357d220a7d0a"/>
          <p:cNvSpPr/>
          <p:nvPr/>
        </p:nvSpPr>
        <p:spPr>
          <a:xfrm>
            <a:off x="1177925" y="2808228"/>
            <a:ext cx="10342880" cy="1630045"/>
          </a:xfrm>
          <a:prstGeom prst="rect">
            <a:avLst/>
          </a:prstGeom>
          <a:noFill/>
          <a:ln>
            <a:noFill/>
          </a:ln>
        </p:spPr>
        <p:txBody>
          <a:bodyPr wrap="none" rtlCol="0" anchor="t">
            <a:spAutoFit/>
          </a:bodyPr>
          <a:lstStyle/>
          <a:p>
            <a:pPr algn="ctr"/>
            <a:r>
              <a:rPr lang="zh-CN" altLang="en-US" sz="10000" b="1">
                <a:ln w="25400">
                  <a:solidFill>
                    <a:srgbClr val="D9AC36"/>
                  </a:solidFill>
                </a:ln>
                <a:blipFill>
                  <a:blip r:embed="rId3"/>
                  <a:stretch>
                    <a:fillRect/>
                  </a:stretch>
                </a:blipFill>
                <a:effectLst>
                  <a:outerShdw dist="38100" dir="18120000" algn="tl">
                    <a:schemeClr val="accent4">
                      <a:lumMod val="60000"/>
                      <a:lumOff val="40000"/>
                      <a:alpha val="100000"/>
                    </a:schemeClr>
                  </a:outerShdw>
                </a:effectLst>
                <a:latin typeface="微软雅黑" panose="020B0503020204020204" charset="-122"/>
                <a:ea typeface="微软雅黑"/>
              </a:rPr>
              <a:t>第三单元研习任务</a:t>
            </a:r>
          </a:p>
        </p:txBody>
      </p:sp>
    </p:spTree>
    <p:custDataLst>
      <p:tags r:id="rId1"/>
    </p:custDataLst>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1" y="0"/>
            <a:ext cx="12622063" cy="7140416"/>
          </a:xfrm>
          <a:prstGeom prst="rect">
            <a:avLst/>
          </a:prstGeom>
          <a:noFill/>
        </p:spPr>
        <p:txBody>
          <a:bodyPr wrap="square" rtlCol="0">
            <a:spAutoFit/>
          </a:bodyPr>
          <a:lstStyle/>
          <a:p>
            <a:r>
              <a:rPr lang="zh-CN" altLang="zh-CN" sz="2000" smtClean="0"/>
              <a:t>马孔多——一个有象征意义的地名</a:t>
            </a:r>
          </a:p>
          <a:p>
            <a:r>
              <a:rPr lang="zh-CN" altLang="zh-CN" sz="2000" smtClean="0"/>
              <a:t>马孔多，《百年孤独》中描述的一座城镇，最初是何塞·阿尔卡蒂奥·布恩迪亚带领妻子和一群年轻人建立的一个小村子。马孔多交通闭塞，以前只有一群吉卜赛人来过，何塞想寻找通往外部世界的道路，却以失败告终。后来是何塞的妻子在寻找离家出走的大儿子时无意发现了邻近的城镇。马孔多自此与繁华世界建立了联系。</a:t>
            </a:r>
          </a:p>
          <a:p>
            <a:r>
              <a:rPr lang="zh-CN" altLang="zh-CN" sz="2000" smtClean="0"/>
              <a:t>课文以“马孔多变了样”开头描述马孔多的变化。外来文化的冲击，并没有并没有真正改变它，它的闭塞、落后、孤独仍然时时可见、处处可见。马孔多的居民只因何塞•阿尔卡蒂奥没有一道归来，就排挤以梅尔基亚德斯为代表的吉卜赛人，镇上人“拒绝吉卜赛人扎营，并将他们视为贪欲与堕落的传播者”，而这些吉普赛人曾以悠远的智慧和神奇的发明对村子的发展壮大做出过不可磨灭的贡献。何塞·阿尔卡蒂奥·布恩迪亚忙于整治市镇，他发现了能使（巴旦杏）树木经久不衰的方法，但一直秘不示人。乌尔苏拉忙于卖糖制的小鸡小鱼。青春期的奥雷里亚诺“失去了甜美的童音，变得沉默寡言孤独入骨”，全神贯注于金银艺实验，甚至到了废寝忘食的地步。阿尔卡蒂奥和阿玛兰妲顽固地不肯说卡斯蒂利亚语而只说瓜希拉土语。丽贝卡“总是缩到家中最偏僻的角落，坐在摇椅上吮吸手指，什么都无法引起她的注意”。在课文中我们很少看到何塞·阿尔卡蒂奥·布恩迪亚一家人之间的交流。</a:t>
            </a:r>
          </a:p>
          <a:p>
            <a:r>
              <a:rPr lang="zh-CN" altLang="zh-CN" sz="2000" smtClean="0"/>
              <a:t>马孔多居民的生活是简单的重复。当他们染上失眠症时，“他们夜以继日地工作，很快就把活儿干完了，凌晨三点便无所事事，听着音乐数华尔兹的音符。”“他们聚在一起不停地聊天，一连几个小时重复着同样的笑话，整夜整夜重复这一恶性循环。”</a:t>
            </a:r>
          </a:p>
          <a:p>
            <a:r>
              <a:rPr lang="zh-CN" altLang="zh-CN" sz="2000" smtClean="0"/>
              <a:t>大家都说马孔多这个地方充满魔幻色彩。其实，它也具有现实意义。马孔多的居民失眠症蔓延之后都失眠了，不久又患上了健忘症，连日常用品的名字都忘了，于是只好在每件物品上贴上标签，注明名称、用途等信息。可是遗忘仍然以一种不可挽回的状态蔓延下去。失眠症最可怕之处不在于让人毫无倦意不能入睡，而是会不可逆转的恶化到更严重的境地：失忆。患者会慢慢习惯无眠的状态，然后开始淡忘童年的记忆，继之以事物的名称和概念，最后是各人的身份，以至失去自我，沦为没有过往的白痴。这些情节暗指拉丁美洲人民由于无法摆脱愚昧落后、孤独封闭和与世隔绝的生活，在外来文化的影响下，正在逐渐麻木的遗忘了自己的历史和文化。</a:t>
            </a:r>
          </a:p>
          <a:p>
            <a:endParaRPr lang="zh-CN" altLang="en-US"/>
          </a:p>
        </p:txBody>
      </p:sp>
    </p:spTree>
    <p:custDataLst>
      <p:tags r:id="rId1"/>
    </p:custData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2" name="直接连接符 41"/>
          <p:cNvCxnSpPr/>
          <p:nvPr>
            <p:custDataLst>
              <p:tags r:id="rId2"/>
            </p:custDataLst>
          </p:nvPr>
        </p:nvCxnSpPr>
        <p:spPr>
          <a:xfrm>
            <a:off x="3837138" y="1816026"/>
            <a:ext cx="796261" cy="0"/>
          </a:xfrm>
          <a:prstGeom prst="line">
            <a:avLst/>
          </a:prstGeom>
          <a:noFill/>
          <a:ln w="6350" cap="flat" cmpd="sng" algn="ctr">
            <a:solidFill>
              <a:schemeClr val="accent1"/>
            </a:solidFill>
            <a:prstDash val="solid"/>
            <a:miter lim="800000"/>
          </a:ln>
          <a:effectLst/>
        </p:spPr>
      </p:cxnSp>
      <p:sp>
        <p:nvSpPr>
          <p:cNvPr id="39" name="文本框 38"/>
          <p:cNvSpPr txBox="1"/>
          <p:nvPr>
            <p:custDataLst>
              <p:tags r:id="rId3"/>
            </p:custDataLst>
          </p:nvPr>
        </p:nvSpPr>
        <p:spPr>
          <a:xfrm>
            <a:off x="4962085" y="1456098"/>
            <a:ext cx="2935250" cy="829746"/>
          </a:xfrm>
          <a:prstGeom prst="rect">
            <a:avLst/>
          </a:prstGeom>
          <a:noFill/>
        </p:spPr>
        <p:txBody>
          <a:bodyPr wrap="square" lIns="96435" tIns="48217" rIns="96435" bIns="48217" rtlCol="0" anchor="b" anchorCtr="0">
            <a:noAutofit/>
            <a:scene3d>
              <a:camera prst="orthographicFront"/>
              <a:lightRig rig="threePt" dir="t"/>
            </a:scene3d>
            <a:sp3d contourW="12700"/>
          </a:bodyPr>
          <a:lstStyle/>
          <a:p>
            <a:pPr marL="0" marR="0" lvl="0" indent="0" algn="dist" defTabSz="914400" rtl="0" eaLnBrk="1" fontAlgn="auto" latinLnBrk="0" hangingPunct="1">
              <a:lnSpc>
                <a:spcPct val="100000"/>
              </a:lnSpc>
              <a:spcBef>
                <a:spcPct val="0"/>
              </a:spcBef>
              <a:spcAft>
                <a:spcPct val="0"/>
              </a:spcAft>
              <a:buSzTx/>
              <a:buFontTx/>
              <a:buNone/>
            </a:pPr>
            <a:r>
              <a:rPr kumimoji="0" lang="zh-CN" altLang="zh-CN" sz="5400" b="1" i="0" spc="200" noProof="0">
                <a:ln>
                  <a:noFill/>
                </a:ln>
                <a:solidFill>
                  <a:schemeClr val="dk1">
                    <a:lumMod val="85000"/>
                    <a:lumOff val="15000"/>
                  </a:schemeClr>
                </a:solidFill>
                <a:effectLst/>
                <a:latin typeface="微软雅黑" panose="020B0503020204020204" charset="-122"/>
                <a:ea typeface="微软雅黑"/>
                <a:sym typeface="+mn-lt"/>
              </a:rPr>
              <a:t>活动三</a:t>
            </a:r>
          </a:p>
        </p:txBody>
      </p:sp>
      <p:cxnSp>
        <p:nvCxnSpPr>
          <p:cNvPr id="43" name="直接连接符 42"/>
          <p:cNvCxnSpPr/>
          <p:nvPr>
            <p:custDataLst>
              <p:tags r:id="rId4"/>
            </p:custDataLst>
          </p:nvPr>
        </p:nvCxnSpPr>
        <p:spPr>
          <a:xfrm>
            <a:off x="8229795" y="1816026"/>
            <a:ext cx="796261" cy="0"/>
          </a:xfrm>
          <a:prstGeom prst="line">
            <a:avLst/>
          </a:prstGeom>
          <a:noFill/>
          <a:ln w="6350" cap="flat" cmpd="sng" algn="ctr">
            <a:solidFill>
              <a:schemeClr val="accent1"/>
            </a:solidFill>
            <a:prstDash val="solid"/>
            <a:miter lim="800000"/>
          </a:ln>
          <a:effectLst/>
        </p:spPr>
      </p:cxnSp>
      <p:sp>
        <p:nvSpPr>
          <p:cNvPr id="40" name="矩形 39"/>
          <p:cNvSpPr/>
          <p:nvPr>
            <p:custDataLst>
              <p:tags r:id="rId5"/>
            </p:custDataLst>
          </p:nvPr>
        </p:nvSpPr>
        <p:spPr>
          <a:xfrm>
            <a:off x="4917635" y="2752265"/>
            <a:ext cx="2934581" cy="324800"/>
          </a:xfrm>
          <a:prstGeom prst="rect">
            <a:avLst/>
          </a:prstGeom>
        </p:spPr>
        <p:txBody>
          <a:bodyPr wrap="square">
            <a:noAutofit/>
          </a:bodyPr>
          <a:lstStyle/>
          <a:p>
            <a:pPr marL="0" marR="0" lvl="0" indent="0" algn="dist" defTabSz="914400" rtl="0" eaLnBrk="1" fontAlgn="auto" latinLnBrk="0" hangingPunct="1">
              <a:lnSpc>
                <a:spcPct val="100000"/>
              </a:lnSpc>
              <a:spcBef>
                <a:spcPct val="0"/>
              </a:spcBef>
              <a:spcAft>
                <a:spcPct val="0"/>
              </a:spcAft>
              <a:buClrTx/>
              <a:buSzTx/>
              <a:buFontTx/>
              <a:buNone/>
            </a:pPr>
            <a:r>
              <a:rPr kumimoji="0" lang="en-US" altLang="zh-CN" sz="2800" b="0" i="0" spc="200" baseline="0" noProof="0">
                <a:ln>
                  <a:noFill/>
                </a:ln>
                <a:solidFill>
                  <a:schemeClr val="dk1">
                    <a:lumMod val="85000"/>
                    <a:lumOff val="15000"/>
                  </a:schemeClr>
                </a:solidFill>
                <a:effectLst/>
                <a:uLnTx/>
                <a:uFillTx/>
                <a:latin typeface="微软雅黑" panose="020B0503020204020204" charset="-122"/>
                <a:ea typeface="微软雅黑"/>
                <a:sym typeface="Arial" panose="020B0604020202020204" pitchFamily="34" charset="0"/>
              </a:rPr>
              <a:t>PART ONE</a:t>
            </a:r>
          </a:p>
        </p:txBody>
      </p:sp>
      <p:sp>
        <p:nvSpPr>
          <p:cNvPr id="2" name="标题 1"/>
          <p:cNvSpPr>
            <a:spLocks noGrp="1"/>
          </p:cNvSpPr>
          <p:nvPr>
            <p:custDataLst>
              <p:tags r:id="rId6"/>
            </p:custDataLst>
          </p:nvPr>
        </p:nvSpPr>
        <p:spPr>
          <a:xfrm>
            <a:off x="2252980" y="4120515"/>
            <a:ext cx="8917940" cy="1024890"/>
          </a:xfrm>
          <a:prstGeom prst="rect">
            <a:avLst/>
          </a:prstGeom>
        </p:spPr>
        <p:txBody>
          <a:bodyPr vert="horz" wrap="square" lIns="91440" tIns="45720" rIns="91440" bIns="45720" rtlCol="0" anchor="ctr" anchorCtr="0">
            <a:noAutofit/>
          </a:bodyPr>
          <a:lstStyle>
            <a:lvl1pPr marL="0" marR="0" indent="0" algn="ctr" defTabSz="914400" rtl="0" eaLnBrk="1" fontAlgn="auto" latinLnBrk="0" hangingPunct="1">
              <a:lnSpc>
                <a:spcPct val="100000"/>
              </a:lnSpc>
              <a:spcBef>
                <a:spcPct val="0"/>
              </a:spcBef>
              <a:spcAft>
                <a:spcPct val="0"/>
              </a:spcAft>
              <a:buClrTx/>
              <a:buSzPts val="4800"/>
              <a:buFont typeface="Arial" panose="020B0604020202020204" pitchFamily="34" charset="0"/>
              <a:buNone/>
              <a:defRPr sz="5060" b="0" u="none" strike="noStrike" kern="1200" cap="none" spc="500" normalizeH="0">
                <a:solidFill>
                  <a:schemeClr val="tx1">
                    <a:lumMod val="85000"/>
                    <a:lumOff val="15000"/>
                  </a:schemeClr>
                </a:solidFill>
                <a:uFillTx/>
                <a:latin typeface="Arial" panose="020B0604020202020204" pitchFamily="34" charset="0"/>
                <a:ea typeface="汉仪旗黑-85S" panose="00020600040101010101" pitchFamily="18" charset="-122"/>
                <a:cs typeface="+mj-cs"/>
              </a:defRPr>
            </a:lvl1pPr>
          </a:lstStyle>
          <a:p>
            <a:pPr marL="0" indent="0" algn="ctr">
              <a:lnSpc>
                <a:spcPct val="100000"/>
              </a:lnSpc>
              <a:spcBef>
                <a:spcPct val="0"/>
              </a:spcBef>
              <a:buSzTx/>
              <a:buNone/>
            </a:pPr>
            <a:r>
              <a:rPr lang="zh-CN" altLang="en-US" sz="6600" b="1" spc="360">
                <a:solidFill>
                  <a:schemeClr val="accent1"/>
                </a:solidFill>
                <a:latin typeface="微软雅黑" panose="020B0503020204020204" charset="-122"/>
                <a:ea typeface="微软雅黑"/>
              </a:rPr>
              <a:t>探究小说的艺术手法</a:t>
            </a:r>
          </a:p>
        </p:txBody>
      </p:sp>
    </p:spTree>
    <p:custDataLst>
      <p:tags r:id="rId1"/>
    </p:custData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2"/>
            </p:custDataLst>
          </p:nvPr>
        </p:nvSpPr>
        <p:spPr>
          <a:xfrm>
            <a:off x="1749425" y="303530"/>
            <a:ext cx="4756785" cy="741045"/>
          </a:xfrm>
          <a:prstGeom prst="rect">
            <a:avLst/>
          </a:prstGeom>
          <a:noFill/>
        </p:spPr>
        <p:txBody>
          <a:bodyPr wrap="square" lIns="66968" tIns="26787" rIns="66968" bIns="26787" rtlCol="0" anchor="t" anchorCtr="0">
            <a:noAutofit/>
          </a:bodyPr>
          <a:lstStyle/>
          <a:p>
            <a:pPr marL="0" indent="0" algn="l">
              <a:lnSpc>
                <a:spcPct val="100000"/>
              </a:lnSpc>
              <a:spcBef>
                <a:spcPct val="0"/>
              </a:spcBef>
              <a:spcAft>
                <a:spcPct val="0"/>
              </a:spcAft>
              <a:buSzTx/>
              <a:buNone/>
            </a:pPr>
            <a:r>
              <a:rPr lang="zh-CN" altLang="en-US" sz="4800" b="1" spc="260">
                <a:solidFill>
                  <a:srgbClr val="171E3A"/>
                </a:solidFill>
                <a:latin typeface="微软雅黑" panose="020B0503020204020204" charset="-122"/>
                <a:ea typeface="微软雅黑"/>
              </a:rPr>
              <a:t>活动方案</a:t>
            </a:r>
          </a:p>
        </p:txBody>
      </p:sp>
      <p:sp>
        <p:nvSpPr>
          <p:cNvPr id="11" name="Title 6"/>
          <p:cNvSpPr txBox="1"/>
          <p:nvPr>
            <p:custDataLst>
              <p:tags r:id="rId3"/>
            </p:custDataLst>
          </p:nvPr>
        </p:nvSpPr>
        <p:spPr>
          <a:xfrm>
            <a:off x="643255" y="2076450"/>
            <a:ext cx="11258728" cy="4264660"/>
          </a:xfrm>
          <a:prstGeom prst="rect">
            <a:avLst/>
          </a:prstGeom>
          <a:noFill/>
          <a:ln w="12700" cmpd="sng">
            <a:solidFill>
              <a:schemeClr val="accent1">
                <a:shade val="50000"/>
              </a:schemeClr>
            </a:solidFill>
            <a:prstDash val="lgDash"/>
          </a:ln>
        </p:spPr>
        <p:txBody>
          <a:bodyPr wrap="square" lIns="66968" tIns="26787" rIns="66968" bIns="26787" anchor="t" anchorCtr="0">
            <a:norm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50000"/>
              </a:lnSpc>
              <a:spcBef>
                <a:spcPct val="0"/>
              </a:spcBef>
              <a:spcAft>
                <a:spcPts val="800"/>
              </a:spcAft>
              <a:buSzTx/>
              <a:buNone/>
            </a:pPr>
            <a:r>
              <a:rPr lang="zh-CN" altLang="en-US" sz="3200" spc="160">
                <a:ln w="3175">
                  <a:noFill/>
                  <a:prstDash val="dash"/>
                </a:ln>
                <a:solidFill>
                  <a:schemeClr val="dk1">
                    <a:lumMod val="75000"/>
                    <a:lumOff val="25000"/>
                  </a:schemeClr>
                </a:solidFill>
                <a:latin typeface="微软雅黑" panose="020B0503020204020204" charset="-122"/>
                <a:ea typeface="微软雅黑"/>
                <a:cs typeface="微软雅黑" panose="020B0503020204020204" charset="-122"/>
                <a:sym typeface="+mn-ea"/>
              </a:rPr>
              <a:t>“把故事讲好”是小说家们共同的任务，讲故事的方法则千变万化。古往今来的小说家，既继承传统，又推陈出新，丰富了小说的创作手法，也赋予作品以独特的风格意蕴。</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to="" calcmode="lin" valueType="num">
                                      <p:cBhvr>
                                        <p:cTn id="7" dur="1" fill="hold"/>
                                        <p:tgtEl>
                                          <p:spTgt spid="11"/>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2"/>
            </p:custDataLst>
          </p:nvPr>
        </p:nvSpPr>
        <p:spPr>
          <a:xfrm>
            <a:off x="1028700" y="736279"/>
            <a:ext cx="11572240" cy="741346"/>
          </a:xfrm>
          <a:prstGeom prst="rect">
            <a:avLst/>
          </a:prstGeom>
          <a:noFill/>
        </p:spPr>
        <p:txBody>
          <a:bodyPr wrap="square" lIns="66968" tIns="26787" rIns="66968" bIns="26787" rtlCol="0" anchor="t" anchorCtr="0">
            <a:normAutofit/>
          </a:bodyPr>
          <a:lstStyle/>
          <a:p>
            <a:pPr marL="0" indent="0" algn="l">
              <a:lnSpc>
                <a:spcPct val="100000"/>
              </a:lnSpc>
              <a:spcBef>
                <a:spcPct val="0"/>
              </a:spcBef>
              <a:spcAft>
                <a:spcPct val="0"/>
              </a:spcAft>
              <a:buSzTx/>
              <a:buNone/>
            </a:pPr>
            <a:r>
              <a:rPr lang="zh-CN" altLang="en-US" sz="4200" b="1" spc="160">
                <a:solidFill>
                  <a:schemeClr val="accent1"/>
                </a:solidFill>
                <a:latin typeface="微软雅黑" panose="020B0503020204020204" charset="-122"/>
                <a:ea typeface="微软雅黑"/>
              </a:rPr>
              <a:t>活动方案</a:t>
            </a:r>
          </a:p>
        </p:txBody>
      </p:sp>
      <p:sp>
        <p:nvSpPr>
          <p:cNvPr id="58" name="文本框 57"/>
          <p:cNvSpPr txBox="1"/>
          <p:nvPr>
            <p:custDataLst>
              <p:tags r:id="rId3"/>
            </p:custDataLst>
          </p:nvPr>
        </p:nvSpPr>
        <p:spPr>
          <a:xfrm>
            <a:off x="1028065" y="2272030"/>
            <a:ext cx="6877050" cy="531495"/>
          </a:xfrm>
          <a:prstGeom prst="rect">
            <a:avLst/>
          </a:prstGeom>
          <a:noFill/>
        </p:spPr>
        <p:txBody>
          <a:bodyPr wrap="square" rtlCol="0">
            <a:noAutofit/>
          </a:bodyPr>
          <a:lstStyle/>
          <a:p>
            <a:pPr marL="0" indent="0" algn="l">
              <a:lnSpc>
                <a:spcPct val="120000"/>
              </a:lnSpc>
              <a:spcBef>
                <a:spcPct val="0"/>
              </a:spcBef>
              <a:spcAft>
                <a:spcPct val="0"/>
              </a:spcAft>
              <a:buSzTx/>
            </a:pPr>
            <a:r>
              <a:rPr lang="zh-CN" altLang="en-US" sz="2800" b="1" spc="160">
                <a:solidFill>
                  <a:schemeClr val="tx1"/>
                </a:solidFill>
                <a:latin typeface="微软雅黑" panose="020B0503020204020204" charset="-122"/>
                <a:ea typeface="微软雅黑"/>
                <a:cs typeface="Arial" panose="020B0604020202020204" pitchFamily="34" charset="0"/>
                <a:sym typeface="+mn-ea"/>
              </a:rPr>
              <a:t>研读本单元课文，探究小说的艺术手法，深化对作品的理解，从下列任务中任选一项完成。</a:t>
            </a:r>
          </a:p>
        </p:txBody>
      </p:sp>
      <p:sp>
        <p:nvSpPr>
          <p:cNvPr id="64" name="文本框 63"/>
          <p:cNvSpPr txBox="1"/>
          <p:nvPr>
            <p:custDataLst>
              <p:tags r:id="rId4"/>
            </p:custDataLst>
          </p:nvPr>
        </p:nvSpPr>
        <p:spPr>
          <a:xfrm>
            <a:off x="1028065" y="4048125"/>
            <a:ext cx="5878830" cy="531495"/>
          </a:xfrm>
          <a:prstGeom prst="rect">
            <a:avLst/>
          </a:prstGeom>
          <a:noFill/>
        </p:spPr>
        <p:txBody>
          <a:bodyPr wrap="square" rtlCol="0">
            <a:noAutofit/>
          </a:bodyPr>
          <a:lstStyle/>
          <a:p>
            <a:pPr marL="0" lvl="0" indent="0" algn="l" fontAlgn="auto">
              <a:lnSpc>
                <a:spcPct val="100000"/>
              </a:lnSpc>
              <a:spcBef>
                <a:spcPct val="0"/>
              </a:spcBef>
              <a:spcAft>
                <a:spcPct val="0"/>
              </a:spcAft>
              <a:buSzTx/>
              <a:buNone/>
            </a:pPr>
            <a:r>
              <a:rPr lang="zh-CN" altLang="en-US" sz="2800" b="1" spc="160">
                <a:solidFill>
                  <a:schemeClr val="accent2"/>
                </a:solidFill>
                <a:latin typeface="微软雅黑" panose="020B0503020204020204" charset="-122"/>
                <a:ea typeface="微软雅黑"/>
                <a:cs typeface="Arial" panose="020B0604020202020204" pitchFamily="34" charset="0"/>
                <a:sym typeface="+mn-ea"/>
              </a:rPr>
              <a:t>任务一：</a:t>
            </a:r>
          </a:p>
        </p:txBody>
      </p:sp>
      <p:sp>
        <p:nvSpPr>
          <p:cNvPr id="65" name="文本框 64"/>
          <p:cNvSpPr txBox="1"/>
          <p:nvPr>
            <p:custDataLst>
              <p:tags r:id="rId5"/>
            </p:custDataLst>
          </p:nvPr>
        </p:nvSpPr>
        <p:spPr>
          <a:xfrm>
            <a:off x="1101090" y="4624070"/>
            <a:ext cx="6194425" cy="461645"/>
          </a:xfrm>
          <a:prstGeom prst="rect">
            <a:avLst/>
          </a:prstGeom>
          <a:noFill/>
        </p:spPr>
        <p:txBody>
          <a:bodyPr wrap="square" rtlCol="0">
            <a:noAutofit/>
          </a:bodyPr>
          <a:lstStyle/>
          <a:p>
            <a:pPr marL="0" lvl="0" indent="0" algn="l">
              <a:lnSpc>
                <a:spcPct val="100000"/>
              </a:lnSpc>
              <a:spcBef>
                <a:spcPct val="0"/>
              </a:spcBef>
              <a:spcAft>
                <a:spcPts val="800"/>
              </a:spcAft>
              <a:buSzTx/>
            </a:pPr>
            <a:r>
              <a:rPr lang="zh-CN" altLang="en-US" sz="2800" spc="120">
                <a:solidFill>
                  <a:srgbClr val="C00000"/>
                </a:solidFill>
                <a:latin typeface="微软雅黑" panose="020B0503020204020204" charset="-122"/>
                <a:ea typeface="微软雅黑"/>
                <a:sym typeface="+mn-ea"/>
              </a:rPr>
              <a:t>梳理本单元课文中的心理描写</a:t>
            </a:r>
          </a:p>
        </p:txBody>
      </p:sp>
      <p:sp>
        <p:nvSpPr>
          <p:cNvPr id="70" name="文本框 69"/>
          <p:cNvSpPr txBox="1"/>
          <p:nvPr>
            <p:custDataLst>
              <p:tags r:id="rId6"/>
            </p:custDataLst>
          </p:nvPr>
        </p:nvSpPr>
        <p:spPr>
          <a:xfrm>
            <a:off x="956945" y="5344160"/>
            <a:ext cx="5831840" cy="531495"/>
          </a:xfrm>
          <a:prstGeom prst="rect">
            <a:avLst/>
          </a:prstGeom>
          <a:noFill/>
        </p:spPr>
        <p:txBody>
          <a:bodyPr wrap="square" rtlCol="0">
            <a:noAutofit/>
          </a:bodyPr>
          <a:lstStyle/>
          <a:p>
            <a:pPr marL="0" lvl="0" indent="0" algn="l" fontAlgn="ctr">
              <a:lnSpc>
                <a:spcPct val="100000"/>
              </a:lnSpc>
              <a:spcBef>
                <a:spcPct val="0"/>
              </a:spcBef>
              <a:spcAft>
                <a:spcPct val="0"/>
              </a:spcAft>
              <a:buSzTx/>
              <a:buFont typeface="Arial" panose="020B0604020202020204" pitchFamily="34" charset="0"/>
              <a:buNone/>
            </a:pPr>
            <a:r>
              <a:rPr lang="zh-CN" altLang="en-US" sz="2800" b="1" spc="160">
                <a:solidFill>
                  <a:schemeClr val="accent3"/>
                </a:solidFill>
                <a:latin typeface="微软雅黑" panose="020B0503020204020204" charset="-122"/>
                <a:ea typeface="微软雅黑"/>
                <a:cs typeface="Arial" panose="020B0604020202020204" pitchFamily="34" charset="0"/>
                <a:sym typeface="+mn-ea"/>
              </a:rPr>
              <a:t>任务二：</a:t>
            </a:r>
          </a:p>
        </p:txBody>
      </p:sp>
      <p:sp>
        <p:nvSpPr>
          <p:cNvPr id="71" name="文本框 70"/>
          <p:cNvSpPr txBox="1"/>
          <p:nvPr>
            <p:custDataLst>
              <p:tags r:id="rId7"/>
            </p:custDataLst>
          </p:nvPr>
        </p:nvSpPr>
        <p:spPr>
          <a:xfrm>
            <a:off x="1245235" y="5992495"/>
            <a:ext cx="6613525" cy="461645"/>
          </a:xfrm>
          <a:prstGeom prst="rect">
            <a:avLst/>
          </a:prstGeom>
          <a:noFill/>
        </p:spPr>
        <p:txBody>
          <a:bodyPr wrap="square" rtlCol="0">
            <a:noAutofit/>
          </a:bodyPr>
          <a:lstStyle/>
          <a:p>
            <a:pPr marL="0" lvl="0" indent="0" algn="l">
              <a:lnSpc>
                <a:spcPct val="100000"/>
              </a:lnSpc>
              <a:spcBef>
                <a:spcPct val="0"/>
              </a:spcBef>
              <a:spcAft>
                <a:spcPts val="800"/>
              </a:spcAft>
              <a:buSzTx/>
            </a:pPr>
            <a:r>
              <a:rPr lang="zh-CN" altLang="en-US" sz="2800" spc="80">
                <a:solidFill>
                  <a:srgbClr val="C00000"/>
                </a:solidFill>
                <a:latin typeface="微软雅黑" panose="020B0503020204020204" charset="-122"/>
                <a:ea typeface="微软雅黑"/>
                <a:sym typeface="+mn-ea"/>
              </a:rPr>
              <a:t>分组探究并交流小说作品中的环境描写</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4" presetClass="entr" presetSubtype="0" fill="hold" grpId="0" nodeType="afterEffect">
                                  <p:stCondLst>
                                    <p:cond delay="0"/>
                                  </p:stCondLst>
                                  <p:childTnLst>
                                    <p:set>
                                      <p:cBhvr>
                                        <p:cTn id="6" dur="1" fill="hold">
                                          <p:stCondLst>
                                            <p:cond delay="0"/>
                                          </p:stCondLst>
                                        </p:cTn>
                                        <p:tgtEl>
                                          <p:spTgt spid="58"/>
                                        </p:tgtEl>
                                        <p:attrNameLst>
                                          <p:attrName>style.visibility</p:attrName>
                                        </p:attrNameLst>
                                      </p:cBhvr>
                                      <p:to>
                                        <p:strVal val="visible"/>
                                      </p:to>
                                    </p:set>
                                    <p:anim to="" calcmode="lin" valueType="num">
                                      <p:cBhvr>
                                        <p:cTn id="7" dur="1" fill="hold"/>
                                        <p:tgtEl>
                                          <p:spTgt spid="58"/>
                                        </p:tgtEl>
                                      </p:cBhvr>
                                    </p:anim>
                                  </p:childTnLst>
                                </p:cTn>
                              </p:par>
                            </p:childTnLst>
                          </p:cTn>
                        </p:par>
                        <p:par>
                          <p:cTn id="8" fill="hold" nodeType="afterGroup">
                            <p:stCondLst>
                              <p:cond delay="1"/>
                            </p:stCondLst>
                            <p:childTnLst>
                              <p:par>
                                <p:cTn id="9" presetID="24" presetClass="entr" presetSubtype="0" fill="hold" grpId="0" nodeType="afterEffect">
                                  <p:stCondLst>
                                    <p:cond delay="0"/>
                                  </p:stCondLst>
                                  <p:childTnLst>
                                    <p:set>
                                      <p:cBhvr>
                                        <p:cTn id="10" dur="1" fill="hold">
                                          <p:stCondLst>
                                            <p:cond delay="0"/>
                                          </p:stCondLst>
                                        </p:cTn>
                                        <p:tgtEl>
                                          <p:spTgt spid="64"/>
                                        </p:tgtEl>
                                        <p:attrNameLst>
                                          <p:attrName>style.visibility</p:attrName>
                                        </p:attrNameLst>
                                      </p:cBhvr>
                                      <p:to>
                                        <p:strVal val="visible"/>
                                      </p:to>
                                    </p:set>
                                    <p:anim to="" calcmode="lin" valueType="num">
                                      <p:cBhvr>
                                        <p:cTn id="11" dur="1" fill="hold"/>
                                        <p:tgtEl>
                                          <p:spTgt spid="64"/>
                                        </p:tgtEl>
                                      </p:cBhvr>
                                    </p:anim>
                                  </p:childTnLst>
                                </p:cTn>
                              </p:par>
                            </p:childTnLst>
                          </p:cTn>
                        </p:par>
                        <p:par>
                          <p:cTn id="12" fill="hold" nodeType="afterGroup">
                            <p:stCondLst>
                              <p:cond delay="2"/>
                            </p:stCondLst>
                            <p:childTnLst>
                              <p:par>
                                <p:cTn id="13" presetID="24" presetClass="entr" presetSubtype="0" fill="hold" grpId="0" nodeType="afterEffect">
                                  <p:stCondLst>
                                    <p:cond delay="0"/>
                                  </p:stCondLst>
                                  <p:childTnLst>
                                    <p:set>
                                      <p:cBhvr>
                                        <p:cTn id="14" dur="1" fill="hold">
                                          <p:stCondLst>
                                            <p:cond delay="0"/>
                                          </p:stCondLst>
                                        </p:cTn>
                                        <p:tgtEl>
                                          <p:spTgt spid="65"/>
                                        </p:tgtEl>
                                        <p:attrNameLst>
                                          <p:attrName>style.visibility</p:attrName>
                                        </p:attrNameLst>
                                      </p:cBhvr>
                                      <p:to>
                                        <p:strVal val="visible"/>
                                      </p:to>
                                    </p:set>
                                    <p:anim to="" calcmode="lin" valueType="num">
                                      <p:cBhvr>
                                        <p:cTn id="15" dur="1" fill="hold"/>
                                        <p:tgtEl>
                                          <p:spTgt spid="65"/>
                                        </p:tgtEl>
                                      </p:cBhvr>
                                    </p:anim>
                                  </p:childTnLst>
                                </p:cTn>
                              </p:par>
                            </p:childTnLst>
                          </p:cTn>
                        </p:par>
                        <p:par>
                          <p:cTn id="16" fill="hold" nodeType="afterGroup">
                            <p:stCondLst>
                              <p:cond delay="3"/>
                            </p:stCondLst>
                            <p:childTnLst>
                              <p:par>
                                <p:cTn id="17" presetID="24" presetClass="entr" presetSubtype="0" fill="hold" grpId="0" nodeType="afterEffect">
                                  <p:stCondLst>
                                    <p:cond delay="0"/>
                                  </p:stCondLst>
                                  <p:childTnLst>
                                    <p:set>
                                      <p:cBhvr>
                                        <p:cTn id="18" dur="1" fill="hold">
                                          <p:stCondLst>
                                            <p:cond delay="0"/>
                                          </p:stCondLst>
                                        </p:cTn>
                                        <p:tgtEl>
                                          <p:spTgt spid="70"/>
                                        </p:tgtEl>
                                        <p:attrNameLst>
                                          <p:attrName>style.visibility</p:attrName>
                                        </p:attrNameLst>
                                      </p:cBhvr>
                                      <p:to>
                                        <p:strVal val="visible"/>
                                      </p:to>
                                    </p:set>
                                    <p:anim to="" calcmode="lin" valueType="num">
                                      <p:cBhvr>
                                        <p:cTn id="19" dur="1" fill="hold"/>
                                        <p:tgtEl>
                                          <p:spTgt spid="70"/>
                                        </p:tgtEl>
                                      </p:cBhvr>
                                    </p:anim>
                                  </p:childTnLst>
                                </p:cTn>
                              </p:par>
                            </p:childTnLst>
                          </p:cTn>
                        </p:par>
                        <p:par>
                          <p:cTn id="20" fill="hold" nodeType="afterGroup">
                            <p:stCondLst>
                              <p:cond delay="4"/>
                            </p:stCondLst>
                            <p:childTnLst>
                              <p:par>
                                <p:cTn id="21" presetID="24" presetClass="entr" presetSubtype="0" fill="hold" grpId="0" nodeType="afterEffect">
                                  <p:stCondLst>
                                    <p:cond delay="0"/>
                                  </p:stCondLst>
                                  <p:childTnLst>
                                    <p:set>
                                      <p:cBhvr>
                                        <p:cTn id="22" dur="1" fill="hold">
                                          <p:stCondLst>
                                            <p:cond delay="0"/>
                                          </p:stCondLst>
                                        </p:cTn>
                                        <p:tgtEl>
                                          <p:spTgt spid="71"/>
                                        </p:tgtEl>
                                        <p:attrNameLst>
                                          <p:attrName>style.visibility</p:attrName>
                                        </p:attrNameLst>
                                      </p:cBhvr>
                                      <p:to>
                                        <p:strVal val="visible"/>
                                      </p:to>
                                    </p:set>
                                    <p:anim to="" calcmode="lin" valueType="num">
                                      <p:cBhvr>
                                        <p:cTn id="23" dur="1" fill="hold"/>
                                        <p:tgtEl>
                                          <p:spTgt spid="71"/>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p:bldP spid="64" grpId="0"/>
      <p:bldP spid="65" grpId="0"/>
      <p:bldP spid="70" grpId="0"/>
      <p:bldP spid="7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custDataLst>
              <p:tags r:id="rId2"/>
            </p:custDataLst>
          </p:nvPr>
        </p:nvSpPr>
        <p:spPr>
          <a:xfrm>
            <a:off x="803810" y="2250176"/>
            <a:ext cx="4821793" cy="2410897"/>
          </a:xfrm>
          <a:prstGeom prst="rect">
            <a:avLst/>
          </a:prstGeom>
          <a:noFill/>
        </p:spPr>
        <p:txBody>
          <a:bodyPr wrap="square" lIns="66968" tIns="26787" rIns="66968" bIns="26787" rtlCol="0" anchor="ctr" anchorCtr="0">
            <a:normAutofit/>
          </a:bodyPr>
          <a:lstStyle/>
          <a:p>
            <a:pPr marL="0" indent="0" algn="l">
              <a:lnSpc>
                <a:spcPct val="100000"/>
              </a:lnSpc>
              <a:spcBef>
                <a:spcPct val="0"/>
              </a:spcBef>
              <a:spcAft>
                <a:spcPct val="0"/>
              </a:spcAft>
              <a:buSzTx/>
              <a:buNone/>
            </a:pPr>
            <a:r>
              <a:rPr lang="zh-CN" altLang="zh-CN" sz="4000" b="1" spc="220">
                <a:solidFill>
                  <a:schemeClr val="dk1"/>
                </a:solidFill>
                <a:latin typeface="微软雅黑" panose="020B0503020204020204" charset="-122"/>
                <a:ea typeface="微软雅黑"/>
              </a:rPr>
              <a:t>任务一：</a:t>
            </a:r>
          </a:p>
          <a:p>
            <a:pPr marL="0" indent="0" algn="l">
              <a:lnSpc>
                <a:spcPct val="100000"/>
              </a:lnSpc>
              <a:spcBef>
                <a:spcPct val="0"/>
              </a:spcBef>
              <a:spcAft>
                <a:spcPct val="0"/>
              </a:spcAft>
              <a:buSzTx/>
              <a:buNone/>
            </a:pPr>
            <a:r>
              <a:rPr lang="zh-CN" altLang="zh-CN" sz="4000" b="1" spc="220">
                <a:solidFill>
                  <a:schemeClr val="dk1"/>
                </a:solidFill>
                <a:latin typeface="微软雅黑" panose="020B0503020204020204" charset="-122"/>
                <a:ea typeface="微软雅黑"/>
              </a:rPr>
              <a:t>梳理本单元课文中的心理描写</a:t>
            </a:r>
          </a:p>
        </p:txBody>
      </p:sp>
    </p:spTree>
    <p:custDataLst>
      <p:tags r:id="rId1"/>
    </p:custDataLst>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custDataLst>
              <p:tags r:id="rId2"/>
            </p:custDataLst>
          </p:nvPr>
        </p:nvSpPr>
        <p:spPr>
          <a:xfrm>
            <a:off x="642897" y="642776"/>
            <a:ext cx="11572955" cy="962867"/>
          </a:xfrm>
          <a:prstGeom prst="rect">
            <a:avLst/>
          </a:prstGeom>
          <a:noFill/>
        </p:spPr>
        <p:txBody>
          <a:bodyPr wrap="square" lIns="66968" tIns="26787" rIns="66968" bIns="26787" rtlCol="0" anchor="t" anchorCtr="0">
            <a:normAutofit/>
          </a:bodyPr>
          <a:lstStyle/>
          <a:p>
            <a:pPr marL="0" indent="0" algn="l">
              <a:lnSpc>
                <a:spcPct val="100000"/>
              </a:lnSpc>
              <a:spcBef>
                <a:spcPct val="0"/>
              </a:spcBef>
              <a:spcAft>
                <a:spcPct val="0"/>
              </a:spcAft>
              <a:buSzTx/>
              <a:buNone/>
            </a:pPr>
            <a:r>
              <a:rPr lang="zh-CN" altLang="en-US" sz="5200" b="1" spc="360">
                <a:solidFill>
                  <a:srgbClr val="002060"/>
                </a:solidFill>
                <a:latin typeface="微软雅黑" panose="020B0503020204020204" charset="-122"/>
                <a:ea typeface="微软雅黑"/>
              </a:rPr>
              <a:t>常见心理描写方法</a:t>
            </a:r>
          </a:p>
        </p:txBody>
      </p:sp>
      <p:sp>
        <p:nvSpPr>
          <p:cNvPr id="15" name="Title 6"/>
          <p:cNvSpPr txBox="1"/>
          <p:nvPr>
            <p:custDataLst>
              <p:tags r:id="rId3"/>
            </p:custDataLst>
          </p:nvPr>
        </p:nvSpPr>
        <p:spPr>
          <a:xfrm>
            <a:off x="2324919" y="2896245"/>
            <a:ext cx="2745105" cy="2790825"/>
          </a:xfrm>
          <a:prstGeom prst="rect">
            <a:avLst/>
          </a:prstGeom>
          <a:noFill/>
          <a:ln w="3175">
            <a:noFill/>
            <a:prstDash val="dash"/>
          </a:ln>
        </p:spPr>
        <p:txBody>
          <a:bodyPr wrap="square" lIns="66968" tIns="26787" rIns="66968" bIns="26787"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406400" lvl="0" indent="-406400" algn="l" fontAlgn="ctr">
              <a:lnSpc>
                <a:spcPct val="120000"/>
              </a:lnSpc>
              <a:spcBef>
                <a:spcPct val="0"/>
              </a:spcBef>
              <a:spcAft>
                <a:spcPts val="800"/>
              </a:spcAft>
              <a:buSzTx/>
              <a:buFont typeface="Wingdings" panose="05000000000000000000" charset="0"/>
              <a:buChar char="l"/>
            </a:pPr>
            <a:r>
              <a:rPr lang="zh-CN" altLang="en-US" sz="3200" spc="160">
                <a:ln w="3175">
                  <a:noFill/>
                  <a:prstDash val="dash"/>
                </a:ln>
                <a:solidFill>
                  <a:schemeClr val="dk1">
                    <a:lumMod val="75000"/>
                    <a:lumOff val="25000"/>
                  </a:schemeClr>
                </a:solidFill>
                <a:latin typeface="微软雅黑" panose="020B0503020204020204" charset="-122"/>
                <a:ea typeface="微软雅黑"/>
                <a:cs typeface="微软雅黑" panose="020B0503020204020204" charset="-122"/>
                <a:sym typeface="Arial" panose="020B0604020202020204" pitchFamily="34" charset="0"/>
              </a:rPr>
              <a:t>直接描写</a:t>
            </a:r>
          </a:p>
          <a:p>
            <a:pPr marL="406400" lvl="0" indent="-406400" algn="l" fontAlgn="ctr">
              <a:lnSpc>
                <a:spcPct val="120000"/>
              </a:lnSpc>
              <a:spcBef>
                <a:spcPct val="0"/>
              </a:spcBef>
              <a:spcAft>
                <a:spcPts val="800"/>
              </a:spcAft>
              <a:buSzTx/>
              <a:buFont typeface="Wingdings" panose="05000000000000000000" charset="0"/>
              <a:buChar char="l"/>
            </a:pPr>
            <a:r>
              <a:rPr lang="zh-CN" altLang="en-US" sz="3200" spc="160">
                <a:ln w="3175">
                  <a:noFill/>
                  <a:prstDash val="dash"/>
                </a:ln>
                <a:solidFill>
                  <a:schemeClr val="dk1">
                    <a:lumMod val="75000"/>
                    <a:lumOff val="25000"/>
                  </a:schemeClr>
                </a:solidFill>
                <a:latin typeface="微软雅黑" panose="020B0503020204020204" charset="-122"/>
                <a:ea typeface="微软雅黑"/>
                <a:cs typeface="微软雅黑" panose="020B0503020204020204" charset="-122"/>
                <a:sym typeface="Arial" panose="020B0604020202020204" pitchFamily="34" charset="0"/>
              </a:rPr>
              <a:t>抒情独白</a:t>
            </a:r>
          </a:p>
          <a:p>
            <a:pPr marL="406400" lvl="0" indent="-406400" algn="l" fontAlgn="ctr">
              <a:lnSpc>
                <a:spcPct val="120000"/>
              </a:lnSpc>
              <a:spcBef>
                <a:spcPct val="0"/>
              </a:spcBef>
              <a:spcAft>
                <a:spcPts val="800"/>
              </a:spcAft>
              <a:buSzTx/>
              <a:buFont typeface="Wingdings" panose="05000000000000000000" charset="0"/>
              <a:buChar char="l"/>
            </a:pPr>
            <a:r>
              <a:rPr lang="zh-CN" altLang="en-US" sz="3200" spc="160">
                <a:ln w="3175">
                  <a:noFill/>
                  <a:prstDash val="dash"/>
                </a:ln>
                <a:solidFill>
                  <a:schemeClr val="dk1">
                    <a:lumMod val="75000"/>
                    <a:lumOff val="25000"/>
                  </a:schemeClr>
                </a:solidFill>
                <a:latin typeface="微软雅黑" panose="020B0503020204020204" charset="-122"/>
                <a:ea typeface="微软雅黑"/>
                <a:cs typeface="微软雅黑" panose="020B0503020204020204" charset="-122"/>
                <a:sym typeface="Arial" panose="020B0604020202020204" pitchFamily="34" charset="0"/>
              </a:rPr>
              <a:t>梦境描绘</a:t>
            </a:r>
          </a:p>
          <a:p>
            <a:pPr marL="406400" lvl="0" indent="-406400" algn="l" fontAlgn="ctr">
              <a:lnSpc>
                <a:spcPct val="120000"/>
              </a:lnSpc>
              <a:spcBef>
                <a:spcPct val="0"/>
              </a:spcBef>
              <a:spcAft>
                <a:spcPts val="800"/>
              </a:spcAft>
              <a:buSzTx/>
              <a:buFont typeface="Wingdings" panose="05000000000000000000" charset="0"/>
              <a:buChar char="l"/>
            </a:pPr>
            <a:r>
              <a:rPr lang="zh-CN" altLang="en-US" sz="3200" spc="160">
                <a:ln w="3175">
                  <a:noFill/>
                  <a:prstDash val="dash"/>
                </a:ln>
                <a:solidFill>
                  <a:schemeClr val="dk1">
                    <a:lumMod val="75000"/>
                    <a:lumOff val="25000"/>
                  </a:schemeClr>
                </a:solidFill>
                <a:latin typeface="微软雅黑" panose="020B0503020204020204" charset="-122"/>
                <a:ea typeface="微软雅黑"/>
                <a:cs typeface="微软雅黑" panose="020B0503020204020204" charset="-122"/>
                <a:sym typeface="Arial" panose="020B0604020202020204" pitchFamily="34" charset="0"/>
              </a:rPr>
              <a:t>心理分析</a:t>
            </a:r>
          </a:p>
        </p:txBody>
      </p:sp>
      <p:sp>
        <p:nvSpPr>
          <p:cNvPr id="17" name="Title 6"/>
          <p:cNvSpPr txBox="1"/>
          <p:nvPr>
            <p:custDataLst>
              <p:tags r:id="rId4"/>
            </p:custDataLst>
          </p:nvPr>
        </p:nvSpPr>
        <p:spPr>
          <a:xfrm>
            <a:off x="9525635" y="3039745"/>
            <a:ext cx="2724785" cy="2494280"/>
          </a:xfrm>
          <a:prstGeom prst="rect">
            <a:avLst/>
          </a:prstGeom>
          <a:noFill/>
          <a:ln w="3175">
            <a:noFill/>
            <a:prstDash val="dash"/>
          </a:ln>
        </p:spPr>
        <p:txBody>
          <a:bodyPr wrap="square" lIns="66968" tIns="26787" rIns="66968" bIns="26787"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406400" lvl="0" indent="-406400" algn="l" fontAlgn="ctr">
              <a:lnSpc>
                <a:spcPct val="120000"/>
              </a:lnSpc>
              <a:spcBef>
                <a:spcPct val="0"/>
              </a:spcBef>
              <a:spcAft>
                <a:spcPts val="800"/>
              </a:spcAft>
              <a:buSzTx/>
              <a:buFont typeface="Wingdings" panose="05000000000000000000" charset="0"/>
              <a:buChar char="l"/>
            </a:pPr>
            <a:r>
              <a:rPr lang="zh-CN" altLang="en-US" sz="3200" spc="160">
                <a:ln w="3175">
                  <a:noFill/>
                  <a:prstDash val="dash"/>
                </a:ln>
                <a:solidFill>
                  <a:schemeClr val="dk1">
                    <a:lumMod val="75000"/>
                    <a:lumOff val="25000"/>
                  </a:schemeClr>
                </a:solidFill>
                <a:latin typeface="微软雅黑" panose="020B0503020204020204" charset="-122"/>
                <a:ea typeface="微软雅黑"/>
                <a:cs typeface="微软雅黑" panose="020B0503020204020204" charset="-122"/>
                <a:sym typeface="Arial" panose="020B0604020202020204" pitchFamily="34" charset="0"/>
              </a:rPr>
              <a:t>神态显示</a:t>
            </a:r>
          </a:p>
          <a:p>
            <a:pPr marL="406400" lvl="0" indent="-406400" algn="l" fontAlgn="ctr">
              <a:lnSpc>
                <a:spcPct val="120000"/>
              </a:lnSpc>
              <a:spcBef>
                <a:spcPct val="0"/>
              </a:spcBef>
              <a:spcAft>
                <a:spcPts val="800"/>
              </a:spcAft>
              <a:buSzTx/>
              <a:buFont typeface="Wingdings" panose="05000000000000000000" charset="0"/>
              <a:buChar char="l"/>
            </a:pPr>
            <a:r>
              <a:rPr lang="zh-CN" altLang="en-US" sz="3200" spc="160">
                <a:ln w="3175">
                  <a:noFill/>
                  <a:prstDash val="dash"/>
                </a:ln>
                <a:solidFill>
                  <a:schemeClr val="dk1">
                    <a:lumMod val="75000"/>
                    <a:lumOff val="25000"/>
                  </a:schemeClr>
                </a:solidFill>
                <a:latin typeface="微软雅黑" panose="020B0503020204020204" charset="-122"/>
                <a:ea typeface="微软雅黑"/>
                <a:cs typeface="微软雅黑" panose="020B0503020204020204" charset="-122"/>
                <a:sym typeface="Arial" panose="020B0604020202020204" pitchFamily="34" charset="0"/>
              </a:rPr>
              <a:t>行动表现</a:t>
            </a:r>
          </a:p>
          <a:p>
            <a:pPr marL="406400" lvl="0" indent="-406400" algn="l" fontAlgn="ctr">
              <a:lnSpc>
                <a:spcPct val="120000"/>
              </a:lnSpc>
              <a:spcBef>
                <a:spcPct val="0"/>
              </a:spcBef>
              <a:spcAft>
                <a:spcPts val="800"/>
              </a:spcAft>
              <a:buSzTx/>
              <a:buFont typeface="Wingdings" panose="05000000000000000000" charset="0"/>
              <a:buChar char="l"/>
            </a:pPr>
            <a:r>
              <a:rPr lang="zh-CN" altLang="en-US" sz="3200" spc="160">
                <a:ln w="3175">
                  <a:noFill/>
                  <a:prstDash val="dash"/>
                </a:ln>
                <a:solidFill>
                  <a:schemeClr val="dk1">
                    <a:lumMod val="75000"/>
                    <a:lumOff val="25000"/>
                  </a:schemeClr>
                </a:solidFill>
                <a:latin typeface="微软雅黑" panose="020B0503020204020204" charset="-122"/>
                <a:ea typeface="微软雅黑"/>
                <a:cs typeface="微软雅黑" panose="020B0503020204020204" charset="-122"/>
                <a:sym typeface="Arial" panose="020B0604020202020204" pitchFamily="34" charset="0"/>
              </a:rPr>
              <a:t>环境衬托</a:t>
            </a:r>
          </a:p>
          <a:p>
            <a:pPr marL="406400" lvl="0" indent="-406400" algn="l" fontAlgn="ctr">
              <a:lnSpc>
                <a:spcPct val="120000"/>
              </a:lnSpc>
              <a:spcBef>
                <a:spcPct val="0"/>
              </a:spcBef>
              <a:spcAft>
                <a:spcPts val="800"/>
              </a:spcAft>
              <a:buSzTx/>
              <a:buFont typeface="Wingdings" panose="05000000000000000000" charset="0"/>
              <a:buChar char="l"/>
            </a:pPr>
            <a:r>
              <a:rPr lang="zh-CN" altLang="en-US" sz="3200" spc="160">
                <a:ln w="3175">
                  <a:noFill/>
                  <a:prstDash val="dash"/>
                </a:ln>
                <a:solidFill>
                  <a:schemeClr val="dk1">
                    <a:lumMod val="75000"/>
                    <a:lumOff val="25000"/>
                  </a:schemeClr>
                </a:solidFill>
                <a:latin typeface="微软雅黑" panose="020B0503020204020204" charset="-122"/>
                <a:ea typeface="微软雅黑"/>
                <a:cs typeface="微软雅黑" panose="020B0503020204020204" charset="-122"/>
                <a:sym typeface="Arial" panose="020B0604020202020204" pitchFamily="34" charset="0"/>
              </a:rPr>
              <a:t>幻觉展现</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4" presetClass="entr" presetSubtype="0" fill="hold" nodeType="withEffect">
                                  <p:stCondLst>
                                    <p:cond delay="0"/>
                                  </p:stCondLst>
                                  <p:childTnLst>
                                    <p:set>
                                      <p:cBhvr>
                                        <p:cTn id="6" dur="1" fill="hold">
                                          <p:stCondLst>
                                            <p:cond delay="0"/>
                                          </p:stCondLst>
                                        </p:cTn>
                                        <p:tgtEl>
                                          <p:spTgt spid="15">
                                            <p:txEl>
                                              <p:pRg st="0" end="0"/>
                                            </p:txEl>
                                          </p:spTgt>
                                        </p:tgtEl>
                                        <p:attrNameLst>
                                          <p:attrName>style.visibility</p:attrName>
                                        </p:attrNameLst>
                                      </p:cBhvr>
                                      <p:to>
                                        <p:strVal val="visible"/>
                                      </p:to>
                                    </p:set>
                                    <p:anim to="" calcmode="lin" valueType="num">
                                      <p:cBhvr>
                                        <p:cTn id="7" dur="1" fill="hold"/>
                                        <p:tgtEl>
                                          <p:spTgt spid="15">
                                            <p:txEl>
                                              <p:pRg st="0" end="0"/>
                                            </p:txEl>
                                          </p:spTgt>
                                        </p:tgtEl>
                                      </p:cBhvr>
                                    </p:anim>
                                  </p:childTnLst>
                                </p:cTn>
                              </p:par>
                            </p:childTnLst>
                          </p:cTn>
                        </p:par>
                        <p:par>
                          <p:cTn id="8" fill="hold" nodeType="afterGroup">
                            <p:stCondLst>
                              <p:cond delay="1"/>
                            </p:stCondLst>
                            <p:childTnLst>
                              <p:par>
                                <p:cTn id="9" presetID="24" presetClass="entr" presetSubtype="0" fill="hold" nodeType="afterEffect">
                                  <p:stCondLst>
                                    <p:cond delay="0"/>
                                  </p:stCondLst>
                                  <p:childTnLst>
                                    <p:set>
                                      <p:cBhvr>
                                        <p:cTn id="10" dur="1" fill="hold">
                                          <p:stCondLst>
                                            <p:cond delay="0"/>
                                          </p:stCondLst>
                                        </p:cTn>
                                        <p:tgtEl>
                                          <p:spTgt spid="15">
                                            <p:txEl>
                                              <p:pRg st="1" end="1"/>
                                            </p:txEl>
                                          </p:spTgt>
                                        </p:tgtEl>
                                        <p:attrNameLst>
                                          <p:attrName>style.visibility</p:attrName>
                                        </p:attrNameLst>
                                      </p:cBhvr>
                                      <p:to>
                                        <p:strVal val="visible"/>
                                      </p:to>
                                    </p:set>
                                    <p:anim to="" calcmode="lin" valueType="num">
                                      <p:cBhvr>
                                        <p:cTn id="11" dur="1" fill="hold"/>
                                        <p:tgtEl>
                                          <p:spTgt spid="15">
                                            <p:txEl>
                                              <p:pRg st="1" end="1"/>
                                            </p:txEl>
                                          </p:spTgt>
                                        </p:tgtEl>
                                      </p:cBhvr>
                                    </p:anim>
                                  </p:childTnLst>
                                </p:cTn>
                              </p:par>
                            </p:childTnLst>
                          </p:cTn>
                        </p:par>
                        <p:par>
                          <p:cTn id="12" fill="hold" nodeType="afterGroup">
                            <p:stCondLst>
                              <p:cond delay="2"/>
                            </p:stCondLst>
                            <p:childTnLst>
                              <p:par>
                                <p:cTn id="13" presetID="24" presetClass="entr" presetSubtype="0" fill="hold" nodeType="afterEffect">
                                  <p:stCondLst>
                                    <p:cond delay="0"/>
                                  </p:stCondLst>
                                  <p:childTnLst>
                                    <p:set>
                                      <p:cBhvr>
                                        <p:cTn id="14" dur="1" fill="hold">
                                          <p:stCondLst>
                                            <p:cond delay="0"/>
                                          </p:stCondLst>
                                        </p:cTn>
                                        <p:tgtEl>
                                          <p:spTgt spid="15">
                                            <p:txEl>
                                              <p:pRg st="2" end="2"/>
                                            </p:txEl>
                                          </p:spTgt>
                                        </p:tgtEl>
                                        <p:attrNameLst>
                                          <p:attrName>style.visibility</p:attrName>
                                        </p:attrNameLst>
                                      </p:cBhvr>
                                      <p:to>
                                        <p:strVal val="visible"/>
                                      </p:to>
                                    </p:set>
                                    <p:anim to="" calcmode="lin" valueType="num">
                                      <p:cBhvr>
                                        <p:cTn id="15" dur="1" fill="hold"/>
                                        <p:tgtEl>
                                          <p:spTgt spid="15">
                                            <p:txEl>
                                              <p:pRg st="2" end="2"/>
                                            </p:txEl>
                                          </p:spTgt>
                                        </p:tgtEl>
                                      </p:cBhvr>
                                    </p:anim>
                                  </p:childTnLst>
                                </p:cTn>
                              </p:par>
                            </p:childTnLst>
                          </p:cTn>
                        </p:par>
                        <p:par>
                          <p:cTn id="16" fill="hold" nodeType="afterGroup">
                            <p:stCondLst>
                              <p:cond delay="3"/>
                            </p:stCondLst>
                            <p:childTnLst>
                              <p:par>
                                <p:cTn id="17" presetID="24" presetClass="entr" presetSubtype="0" fill="hold" nodeType="afterEffect">
                                  <p:stCondLst>
                                    <p:cond delay="0"/>
                                  </p:stCondLst>
                                  <p:childTnLst>
                                    <p:set>
                                      <p:cBhvr>
                                        <p:cTn id="18" dur="1" fill="hold">
                                          <p:stCondLst>
                                            <p:cond delay="0"/>
                                          </p:stCondLst>
                                        </p:cTn>
                                        <p:tgtEl>
                                          <p:spTgt spid="15">
                                            <p:txEl>
                                              <p:pRg st="3" end="3"/>
                                            </p:txEl>
                                          </p:spTgt>
                                        </p:tgtEl>
                                        <p:attrNameLst>
                                          <p:attrName>style.visibility</p:attrName>
                                        </p:attrNameLst>
                                      </p:cBhvr>
                                      <p:to>
                                        <p:strVal val="visible"/>
                                      </p:to>
                                    </p:set>
                                    <p:anim to="" calcmode="lin" valueType="num">
                                      <p:cBhvr>
                                        <p:cTn id="19" dur="1" fill="hold"/>
                                        <p:tgtEl>
                                          <p:spTgt spid="15">
                                            <p:txEl>
                                              <p:pRg st="3" end="3"/>
                                            </p:txEl>
                                          </p:spTgt>
                                        </p:tgtEl>
                                      </p:cBhvr>
                                    </p:anim>
                                  </p:childTnLst>
                                </p:cTn>
                              </p:par>
                            </p:childTnLst>
                          </p:cTn>
                        </p:par>
                        <p:par>
                          <p:cTn id="20" fill="hold" nodeType="afterGroup">
                            <p:stCondLst>
                              <p:cond delay="4"/>
                            </p:stCondLst>
                            <p:childTnLst>
                              <p:par>
                                <p:cTn id="21" presetID="24" presetClass="entr" presetSubtype="0" fill="hold" nodeType="afterEffect">
                                  <p:stCondLst>
                                    <p:cond delay="0"/>
                                  </p:stCondLst>
                                  <p:childTnLst>
                                    <p:set>
                                      <p:cBhvr>
                                        <p:cTn id="22" dur="1" fill="hold">
                                          <p:stCondLst>
                                            <p:cond delay="0"/>
                                          </p:stCondLst>
                                        </p:cTn>
                                        <p:tgtEl>
                                          <p:spTgt spid="17">
                                            <p:txEl>
                                              <p:pRg st="0" end="0"/>
                                            </p:txEl>
                                          </p:spTgt>
                                        </p:tgtEl>
                                        <p:attrNameLst>
                                          <p:attrName>style.visibility</p:attrName>
                                        </p:attrNameLst>
                                      </p:cBhvr>
                                      <p:to>
                                        <p:strVal val="visible"/>
                                      </p:to>
                                    </p:set>
                                    <p:anim to="" calcmode="lin" valueType="num">
                                      <p:cBhvr>
                                        <p:cTn id="23" dur="1" fill="hold"/>
                                        <p:tgtEl>
                                          <p:spTgt spid="17">
                                            <p:txEl>
                                              <p:pRg st="0" end="0"/>
                                            </p:txEl>
                                          </p:spTgt>
                                        </p:tgtEl>
                                      </p:cBhvr>
                                    </p:anim>
                                  </p:childTnLst>
                                </p:cTn>
                              </p:par>
                            </p:childTnLst>
                          </p:cTn>
                        </p:par>
                        <p:par>
                          <p:cTn id="24" fill="hold" nodeType="afterGroup">
                            <p:stCondLst>
                              <p:cond delay="5"/>
                            </p:stCondLst>
                            <p:childTnLst>
                              <p:par>
                                <p:cTn id="25" presetID="24" presetClass="entr" presetSubtype="0" fill="hold" nodeType="afterEffect">
                                  <p:stCondLst>
                                    <p:cond delay="0"/>
                                  </p:stCondLst>
                                  <p:childTnLst>
                                    <p:set>
                                      <p:cBhvr>
                                        <p:cTn id="26" dur="1" fill="hold">
                                          <p:stCondLst>
                                            <p:cond delay="0"/>
                                          </p:stCondLst>
                                        </p:cTn>
                                        <p:tgtEl>
                                          <p:spTgt spid="17">
                                            <p:txEl>
                                              <p:pRg st="1" end="1"/>
                                            </p:txEl>
                                          </p:spTgt>
                                        </p:tgtEl>
                                        <p:attrNameLst>
                                          <p:attrName>style.visibility</p:attrName>
                                        </p:attrNameLst>
                                      </p:cBhvr>
                                      <p:to>
                                        <p:strVal val="visible"/>
                                      </p:to>
                                    </p:set>
                                    <p:anim to="" calcmode="lin" valueType="num">
                                      <p:cBhvr>
                                        <p:cTn id="27" dur="1" fill="hold"/>
                                        <p:tgtEl>
                                          <p:spTgt spid="17">
                                            <p:txEl>
                                              <p:pRg st="1" end="1"/>
                                            </p:txEl>
                                          </p:spTgt>
                                        </p:tgtEl>
                                      </p:cBhvr>
                                    </p:anim>
                                  </p:childTnLst>
                                </p:cTn>
                              </p:par>
                            </p:childTnLst>
                          </p:cTn>
                        </p:par>
                        <p:par>
                          <p:cTn id="28" fill="hold" nodeType="afterGroup">
                            <p:stCondLst>
                              <p:cond delay="6"/>
                            </p:stCondLst>
                            <p:childTnLst>
                              <p:par>
                                <p:cTn id="29" presetID="24" presetClass="entr" presetSubtype="0" fill="hold" nodeType="afterEffect">
                                  <p:stCondLst>
                                    <p:cond delay="0"/>
                                  </p:stCondLst>
                                  <p:childTnLst>
                                    <p:set>
                                      <p:cBhvr>
                                        <p:cTn id="30" dur="1" fill="hold">
                                          <p:stCondLst>
                                            <p:cond delay="0"/>
                                          </p:stCondLst>
                                        </p:cTn>
                                        <p:tgtEl>
                                          <p:spTgt spid="17">
                                            <p:txEl>
                                              <p:pRg st="2" end="2"/>
                                            </p:txEl>
                                          </p:spTgt>
                                        </p:tgtEl>
                                        <p:attrNameLst>
                                          <p:attrName>style.visibility</p:attrName>
                                        </p:attrNameLst>
                                      </p:cBhvr>
                                      <p:to>
                                        <p:strVal val="visible"/>
                                      </p:to>
                                    </p:set>
                                    <p:anim to="" calcmode="lin" valueType="num">
                                      <p:cBhvr>
                                        <p:cTn id="31" dur="1" fill="hold"/>
                                        <p:tgtEl>
                                          <p:spTgt spid="17">
                                            <p:txEl>
                                              <p:pRg st="2" end="2"/>
                                            </p:txEl>
                                          </p:spTgt>
                                        </p:tgtEl>
                                      </p:cBhvr>
                                    </p:anim>
                                  </p:childTnLst>
                                </p:cTn>
                              </p:par>
                            </p:childTnLst>
                          </p:cTn>
                        </p:par>
                        <p:par>
                          <p:cTn id="32" fill="hold" nodeType="afterGroup">
                            <p:stCondLst>
                              <p:cond delay="7"/>
                            </p:stCondLst>
                            <p:childTnLst>
                              <p:par>
                                <p:cTn id="33" presetID="24" presetClass="entr" presetSubtype="0" fill="hold" nodeType="afterEffect">
                                  <p:stCondLst>
                                    <p:cond delay="0"/>
                                  </p:stCondLst>
                                  <p:childTnLst>
                                    <p:set>
                                      <p:cBhvr>
                                        <p:cTn id="34" dur="1" fill="hold">
                                          <p:stCondLst>
                                            <p:cond delay="0"/>
                                          </p:stCondLst>
                                        </p:cTn>
                                        <p:tgtEl>
                                          <p:spTgt spid="17">
                                            <p:txEl>
                                              <p:pRg st="3" end="3"/>
                                            </p:txEl>
                                          </p:spTgt>
                                        </p:tgtEl>
                                        <p:attrNameLst>
                                          <p:attrName>style.visibility</p:attrName>
                                        </p:attrNameLst>
                                      </p:cBhvr>
                                      <p:to>
                                        <p:strVal val="visible"/>
                                      </p:to>
                                    </p:set>
                                    <p:anim to="" calcmode="lin" valueType="num">
                                      <p:cBhvr>
                                        <p:cTn id="35" dur="1" fill="hold"/>
                                        <p:tgtEl>
                                          <p:spTgt spid="17">
                                            <p:txEl>
                                              <p:pRg st="3" end="3"/>
                                            </p:txEl>
                                          </p:spTgt>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2"/>
          <p:cNvSpPr>
            <a:spLocks noGrp="1"/>
          </p:cNvSpPr>
          <p:nvPr/>
        </p:nvSpPr>
        <p:spPr>
          <a:xfrm>
            <a:off x="1172845" y="231775"/>
            <a:ext cx="3171825" cy="1225550"/>
          </a:xfrm>
          <a:prstGeom prst="roundRect">
            <a:avLst/>
          </a:prstGeom>
          <a:solidFill>
            <a:srgbClr val="002060"/>
          </a:solidFill>
        </p:spPr>
        <p:txBody>
          <a:bodyPr vert="horz" wrap="square" lIns="90170" tIns="46990" rIns="90170" bIns="46990" rtlCol="0">
            <a:noAutofit/>
          </a:bodyPr>
          <a:lstStyle>
            <a:lvl1pPr marL="241300" marR="0" lvl="0" indent="-2413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85" b="0" i="0" u="none" strike="noStrike" kern="1200" cap="none" spc="150" normalizeH="0" baseline="0" noProof="1">
                <a:solidFill>
                  <a:schemeClr val="tx1"/>
                </a:solidFill>
                <a:uFillTx/>
                <a:latin typeface="Arial" panose="020B0604020202020204" pitchFamily="34" charset="0"/>
                <a:ea typeface="微软雅黑"/>
                <a:cs typeface="+mn-cs"/>
                <a:sym typeface="+mn-ea"/>
              </a:defRPr>
            </a:lvl1pPr>
            <a:lvl2pPr marL="723265" marR="0" lvl="1" indent="-2413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85" b="0" i="0" u="none" strike="noStrike" kern="1200" cap="none" spc="150" normalizeH="0" baseline="0" noProof="1">
                <a:solidFill>
                  <a:schemeClr val="tx1"/>
                </a:solidFill>
                <a:uFillTx/>
                <a:latin typeface="Arial" panose="020B0604020202020204" pitchFamily="34" charset="0"/>
                <a:ea typeface="微软雅黑"/>
                <a:cs typeface="+mn-cs"/>
                <a:sym typeface="+mn-ea"/>
              </a:defRPr>
            </a:lvl2pPr>
            <a:lvl3pPr marL="1205230" marR="0" lvl="2" indent="-2413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85" b="0" i="0" u="none" strike="noStrike" kern="1200" cap="none" spc="150" normalizeH="0" baseline="0" noProof="1">
                <a:solidFill>
                  <a:schemeClr val="tx1"/>
                </a:solidFill>
                <a:uFillTx/>
                <a:latin typeface="Arial" panose="020B0604020202020204" pitchFamily="34" charset="0"/>
                <a:ea typeface="微软雅黑"/>
                <a:cs typeface="+mn-cs"/>
                <a:sym typeface="+mn-ea"/>
              </a:defRPr>
            </a:lvl3pPr>
            <a:lvl4pPr marL="1687830" marR="0" lvl="3" indent="-2413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85" b="0" i="0" u="none" strike="noStrike" kern="1200" cap="none" spc="150" normalizeH="0" baseline="0" noProof="1">
                <a:solidFill>
                  <a:schemeClr val="tx1"/>
                </a:solidFill>
                <a:uFillTx/>
                <a:latin typeface="Arial" panose="020B0604020202020204" pitchFamily="34" charset="0"/>
                <a:ea typeface="微软雅黑"/>
                <a:cs typeface="+mn-cs"/>
                <a:sym typeface="+mn-ea"/>
              </a:defRPr>
            </a:lvl4pPr>
            <a:lvl5pPr marL="2169795" marR="0" lvl="4" indent="-2413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85" b="0" i="0" u="none" strike="noStrike" kern="1200" cap="none" spc="150" normalizeH="0" baseline="0" noProof="1">
                <a:solidFill>
                  <a:schemeClr val="tx1"/>
                </a:solidFill>
                <a:uFillTx/>
                <a:latin typeface="Arial" panose="020B0604020202020204" pitchFamily="34" charset="0"/>
                <a:ea typeface="微软雅黑"/>
                <a:cs typeface="+mn-cs"/>
                <a:sym typeface="+mn-ea"/>
              </a:defRPr>
            </a:lvl5pPr>
            <a:lvl6pPr marL="2651760" indent="-241300" algn="l" defTabSz="964565" rtl="0" eaLnBrk="1" latinLnBrk="0" hangingPunct="1">
              <a:lnSpc>
                <a:spcPct val="90000"/>
              </a:lnSpc>
              <a:spcBef>
                <a:spcPct val="106000"/>
              </a:spcBef>
              <a:buFont typeface="Arial" panose="020B0604020202020204" pitchFamily="34" charset="0"/>
              <a:buChar char="•"/>
              <a:defRPr sz="1900" kern="1200">
                <a:solidFill>
                  <a:schemeClr val="tx1"/>
                </a:solidFill>
                <a:latin typeface="+mn-lt"/>
                <a:ea typeface="+mn-ea"/>
                <a:cs typeface="+mn-cs"/>
              </a:defRPr>
            </a:lvl6pPr>
            <a:lvl7pPr marL="3134360" indent="-241300" algn="l" defTabSz="964565" rtl="0" eaLnBrk="1" latinLnBrk="0" hangingPunct="1">
              <a:lnSpc>
                <a:spcPct val="90000"/>
              </a:lnSpc>
              <a:spcBef>
                <a:spcPct val="106000"/>
              </a:spcBef>
              <a:buFont typeface="Arial" panose="020B0604020202020204" pitchFamily="34" charset="0"/>
              <a:buChar char="•"/>
              <a:defRPr sz="1900" kern="1200">
                <a:solidFill>
                  <a:schemeClr val="tx1"/>
                </a:solidFill>
                <a:latin typeface="+mn-lt"/>
                <a:ea typeface="+mn-ea"/>
                <a:cs typeface="+mn-cs"/>
              </a:defRPr>
            </a:lvl7pPr>
            <a:lvl8pPr marL="3616325" indent="-241300" algn="l" defTabSz="964565" rtl="0" eaLnBrk="1" latinLnBrk="0" hangingPunct="1">
              <a:lnSpc>
                <a:spcPct val="90000"/>
              </a:lnSpc>
              <a:spcBef>
                <a:spcPct val="106000"/>
              </a:spcBef>
              <a:buFont typeface="Arial" panose="020B0604020202020204" pitchFamily="34" charset="0"/>
              <a:buChar char="•"/>
              <a:defRPr sz="1900" kern="1200">
                <a:solidFill>
                  <a:schemeClr val="tx1"/>
                </a:solidFill>
                <a:latin typeface="+mn-lt"/>
                <a:ea typeface="+mn-ea"/>
                <a:cs typeface="+mn-cs"/>
              </a:defRPr>
            </a:lvl8pPr>
            <a:lvl9pPr marL="4098290" indent="-241300" algn="l" defTabSz="964565" rtl="0" eaLnBrk="1" latinLnBrk="0" hangingPunct="1">
              <a:lnSpc>
                <a:spcPct val="90000"/>
              </a:lnSpc>
              <a:spcBef>
                <a:spcPct val="106000"/>
              </a:spcBef>
              <a:buFont typeface="Arial" panose="020B0604020202020204" pitchFamily="34" charset="0"/>
              <a:buChar char="•"/>
              <a:defRPr sz="1900" kern="1200">
                <a:solidFill>
                  <a:schemeClr val="tx1"/>
                </a:solidFill>
                <a:latin typeface="+mn-lt"/>
                <a:ea typeface="+mn-ea"/>
                <a:cs typeface="+mn-cs"/>
              </a:defRPr>
            </a:lvl9pPr>
          </a:lstStyle>
          <a:p>
            <a:pPr marL="0" indent="0">
              <a:buNone/>
            </a:pPr>
            <a:r>
              <a:rPr lang="zh-CN" altLang="en-US" sz="5060" b="1">
                <a:solidFill>
                  <a:schemeClr val="lt1"/>
                </a:solidFill>
                <a:latin typeface="微软雅黑" panose="020B0503020204020204" charset="-122"/>
              </a:rPr>
              <a:t>直接描写</a:t>
            </a:r>
          </a:p>
        </p:txBody>
      </p:sp>
      <p:sp>
        <p:nvSpPr>
          <p:cNvPr id="5" name="文本框 4"/>
          <p:cNvSpPr txBox="1"/>
          <p:nvPr>
            <p:custDataLst>
              <p:tags r:id="rId2"/>
            </p:custDataLst>
          </p:nvPr>
        </p:nvSpPr>
        <p:spPr>
          <a:xfrm>
            <a:off x="668655" y="1791970"/>
            <a:ext cx="7068185" cy="4523105"/>
          </a:xfrm>
          <a:prstGeom prst="rect">
            <a:avLst/>
          </a:prstGeom>
          <a:noFill/>
          <a:ln w="38100">
            <a:solidFill>
              <a:schemeClr val="dk1"/>
            </a:solidFill>
            <a:prstDash val="sysDash"/>
          </a:ln>
        </p:spPr>
        <p:txBody>
          <a:bodyPr wrap="square">
            <a:spAutoFit/>
          </a:bodyPr>
          <a:lstStyle/>
          <a:p>
            <a:pPr indent="0" fontAlgn="auto">
              <a:lnSpc>
                <a:spcPct val="150000"/>
              </a:lnSpc>
            </a:pPr>
            <a:r>
              <a:rPr lang="zh-CN" sz="3200" b="0">
                <a:solidFill>
                  <a:schemeClr val="dk1"/>
                </a:solidFill>
                <a:latin typeface="微软雅黑" panose="020B0503020204020204" charset="-122"/>
                <a:ea typeface="微软雅黑"/>
                <a:cs typeface="微软雅黑" panose="020B0503020204020204" charset="-122"/>
              </a:rPr>
              <a:t>这是最为常见的运用最广泛的一种人物心理描写法，有的句子中含有“想”等关键的字眼作为明显的标志。“想”字或出现在心理活动之前，或出现在心理活动之后。“想”字后有的用“逗号”，有的用“冒号”等做标示。</a:t>
            </a:r>
          </a:p>
        </p:txBody>
      </p:sp>
      <p:pic>
        <p:nvPicPr>
          <p:cNvPr id="6" name="图片 5" descr="u=1510242405,2310816585&amp;fm=26&amp;gp=0"/>
          <p:cNvPicPr>
            <a:picLocks noChangeAspect="1"/>
          </p:cNvPicPr>
          <p:nvPr/>
        </p:nvPicPr>
        <p:blipFill>
          <a:blip r:embed="rId4"/>
          <a:stretch>
            <a:fillRect/>
          </a:stretch>
        </p:blipFill>
        <p:spPr>
          <a:xfrm>
            <a:off x="7797800" y="1671955"/>
            <a:ext cx="4762500" cy="4762500"/>
          </a:xfrm>
          <a:prstGeom prst="rect">
            <a:avLst/>
          </a:prstGeom>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ircle(in)">
                                      <p:cBhvr>
                                        <p:cTn id="7" dur="2000"/>
                                        <p:tgtEl>
                                          <p:spTgt spid="5"/>
                                        </p:tgtEl>
                                      </p:cBhvr>
                                    </p:animEffect>
                                  </p:childTnLst>
                                </p:cTn>
                              </p:par>
                            </p:childTnLst>
                          </p:cTn>
                        </p:par>
                        <p:par>
                          <p:cTn id="8" fill="hold" nodeType="afterGroup">
                            <p:stCondLst>
                              <p:cond delay="2000"/>
                            </p:stCondLst>
                            <p:childTnLst>
                              <p:par>
                                <p:cTn id="9" presetID="24"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 to="" calcmode="lin" valueType="num">
                                      <p:cBhvr>
                                        <p:cTn id="11" dur="1" fill="hold"/>
                                        <p:tgtEl>
                                          <p:spTgt spid="6"/>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2"/>
          <p:cNvSpPr>
            <a:spLocks noGrp="1"/>
          </p:cNvSpPr>
          <p:nvPr/>
        </p:nvSpPr>
        <p:spPr>
          <a:xfrm>
            <a:off x="1245235" y="375920"/>
            <a:ext cx="3013710" cy="1266825"/>
          </a:xfrm>
          <a:prstGeom prst="roundRect">
            <a:avLst/>
          </a:prstGeom>
          <a:solidFill>
            <a:srgbClr val="002060"/>
          </a:solidFill>
        </p:spPr>
        <p:txBody>
          <a:bodyPr vert="horz" wrap="square" lIns="90170" tIns="46990" rIns="90170" bIns="46990" rtlCol="0">
            <a:noAutofit/>
          </a:bodyPr>
          <a:lstStyle>
            <a:lvl1pPr marL="241300" marR="0" lvl="0" indent="-2413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85" b="0" i="0" u="none" strike="noStrike" kern="1200" cap="none" spc="150" normalizeH="0" baseline="0" noProof="1">
                <a:solidFill>
                  <a:schemeClr val="tx1"/>
                </a:solidFill>
                <a:uFillTx/>
                <a:latin typeface="Arial" panose="020B0604020202020204" pitchFamily="34" charset="0"/>
                <a:ea typeface="微软雅黑"/>
                <a:cs typeface="+mn-cs"/>
                <a:sym typeface="+mn-ea"/>
              </a:defRPr>
            </a:lvl1pPr>
            <a:lvl2pPr marL="723265" marR="0" lvl="1" indent="-2413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85" b="0" i="0" u="none" strike="noStrike" kern="1200" cap="none" spc="150" normalizeH="0" baseline="0" noProof="1">
                <a:solidFill>
                  <a:schemeClr val="tx1"/>
                </a:solidFill>
                <a:uFillTx/>
                <a:latin typeface="Arial" panose="020B0604020202020204" pitchFamily="34" charset="0"/>
                <a:ea typeface="微软雅黑"/>
                <a:cs typeface="+mn-cs"/>
                <a:sym typeface="+mn-ea"/>
              </a:defRPr>
            </a:lvl2pPr>
            <a:lvl3pPr marL="1205230" marR="0" lvl="2" indent="-2413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85" b="0" i="0" u="none" strike="noStrike" kern="1200" cap="none" spc="150" normalizeH="0" baseline="0" noProof="1">
                <a:solidFill>
                  <a:schemeClr val="tx1"/>
                </a:solidFill>
                <a:uFillTx/>
                <a:latin typeface="Arial" panose="020B0604020202020204" pitchFamily="34" charset="0"/>
                <a:ea typeface="微软雅黑"/>
                <a:cs typeface="+mn-cs"/>
                <a:sym typeface="+mn-ea"/>
              </a:defRPr>
            </a:lvl3pPr>
            <a:lvl4pPr marL="1687830" marR="0" lvl="3" indent="-2413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85" b="0" i="0" u="none" strike="noStrike" kern="1200" cap="none" spc="150" normalizeH="0" baseline="0" noProof="1">
                <a:solidFill>
                  <a:schemeClr val="tx1"/>
                </a:solidFill>
                <a:uFillTx/>
                <a:latin typeface="Arial" panose="020B0604020202020204" pitchFamily="34" charset="0"/>
                <a:ea typeface="微软雅黑"/>
                <a:cs typeface="+mn-cs"/>
                <a:sym typeface="+mn-ea"/>
              </a:defRPr>
            </a:lvl4pPr>
            <a:lvl5pPr marL="2169795" marR="0" lvl="4" indent="-2413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85" b="0" i="0" u="none" strike="noStrike" kern="1200" cap="none" spc="150" normalizeH="0" baseline="0" noProof="1">
                <a:solidFill>
                  <a:schemeClr val="tx1"/>
                </a:solidFill>
                <a:uFillTx/>
                <a:latin typeface="Arial" panose="020B0604020202020204" pitchFamily="34" charset="0"/>
                <a:ea typeface="微软雅黑"/>
                <a:cs typeface="+mn-cs"/>
                <a:sym typeface="+mn-ea"/>
              </a:defRPr>
            </a:lvl5pPr>
            <a:lvl6pPr marL="2651760" indent="-241300" algn="l" defTabSz="964565" rtl="0" eaLnBrk="1" latinLnBrk="0" hangingPunct="1">
              <a:lnSpc>
                <a:spcPct val="90000"/>
              </a:lnSpc>
              <a:spcBef>
                <a:spcPct val="106000"/>
              </a:spcBef>
              <a:buFont typeface="Arial" panose="020B0604020202020204" pitchFamily="34" charset="0"/>
              <a:buChar char="•"/>
              <a:defRPr sz="1900" kern="1200">
                <a:solidFill>
                  <a:schemeClr val="tx1"/>
                </a:solidFill>
                <a:latin typeface="+mn-lt"/>
                <a:ea typeface="+mn-ea"/>
                <a:cs typeface="+mn-cs"/>
              </a:defRPr>
            </a:lvl6pPr>
            <a:lvl7pPr marL="3134360" indent="-241300" algn="l" defTabSz="964565" rtl="0" eaLnBrk="1" latinLnBrk="0" hangingPunct="1">
              <a:lnSpc>
                <a:spcPct val="90000"/>
              </a:lnSpc>
              <a:spcBef>
                <a:spcPct val="106000"/>
              </a:spcBef>
              <a:buFont typeface="Arial" panose="020B0604020202020204" pitchFamily="34" charset="0"/>
              <a:buChar char="•"/>
              <a:defRPr sz="1900" kern="1200">
                <a:solidFill>
                  <a:schemeClr val="tx1"/>
                </a:solidFill>
                <a:latin typeface="+mn-lt"/>
                <a:ea typeface="+mn-ea"/>
                <a:cs typeface="+mn-cs"/>
              </a:defRPr>
            </a:lvl7pPr>
            <a:lvl8pPr marL="3616325" indent="-241300" algn="l" defTabSz="964565" rtl="0" eaLnBrk="1" latinLnBrk="0" hangingPunct="1">
              <a:lnSpc>
                <a:spcPct val="90000"/>
              </a:lnSpc>
              <a:spcBef>
                <a:spcPct val="106000"/>
              </a:spcBef>
              <a:buFont typeface="Arial" panose="020B0604020202020204" pitchFamily="34" charset="0"/>
              <a:buChar char="•"/>
              <a:defRPr sz="1900" kern="1200">
                <a:solidFill>
                  <a:schemeClr val="tx1"/>
                </a:solidFill>
                <a:latin typeface="+mn-lt"/>
                <a:ea typeface="+mn-ea"/>
                <a:cs typeface="+mn-cs"/>
              </a:defRPr>
            </a:lvl8pPr>
            <a:lvl9pPr marL="4098290" indent="-241300" algn="l" defTabSz="964565" rtl="0" eaLnBrk="1" latinLnBrk="0" hangingPunct="1">
              <a:lnSpc>
                <a:spcPct val="90000"/>
              </a:lnSpc>
              <a:spcBef>
                <a:spcPct val="106000"/>
              </a:spcBef>
              <a:buFont typeface="Arial" panose="020B0604020202020204" pitchFamily="34" charset="0"/>
              <a:buChar char="•"/>
              <a:defRPr sz="1900" kern="1200">
                <a:solidFill>
                  <a:schemeClr val="tx1"/>
                </a:solidFill>
                <a:latin typeface="+mn-lt"/>
                <a:ea typeface="+mn-ea"/>
                <a:cs typeface="+mn-cs"/>
              </a:defRPr>
            </a:lvl9pPr>
          </a:lstStyle>
          <a:p>
            <a:pPr marL="0" indent="0">
              <a:buNone/>
            </a:pPr>
            <a:r>
              <a:rPr lang="zh-CN" altLang="en-US" sz="5060" b="1">
                <a:solidFill>
                  <a:schemeClr val="lt1"/>
                </a:solidFill>
                <a:latin typeface="微软雅黑" panose="020B0503020204020204" charset="-122"/>
              </a:rPr>
              <a:t>抒情独白</a:t>
            </a:r>
          </a:p>
        </p:txBody>
      </p:sp>
      <p:sp>
        <p:nvSpPr>
          <p:cNvPr id="4" name="文本框 3"/>
          <p:cNvSpPr txBox="1"/>
          <p:nvPr>
            <p:custDataLst>
              <p:tags r:id="rId2"/>
            </p:custDataLst>
          </p:nvPr>
        </p:nvSpPr>
        <p:spPr>
          <a:xfrm>
            <a:off x="1028700" y="2103755"/>
            <a:ext cx="4455795" cy="4246245"/>
          </a:xfrm>
          <a:prstGeom prst="rect">
            <a:avLst/>
          </a:prstGeom>
          <a:noFill/>
          <a:ln w="38100">
            <a:solidFill>
              <a:schemeClr val="dk1"/>
            </a:solidFill>
            <a:prstDash val="sysDash"/>
          </a:ln>
        </p:spPr>
        <p:txBody>
          <a:bodyPr wrap="square">
            <a:spAutoFit/>
          </a:bodyPr>
          <a:lstStyle/>
          <a:p>
            <a:pPr indent="0" fontAlgn="auto">
              <a:lnSpc>
                <a:spcPct val="150000"/>
              </a:lnSpc>
            </a:pPr>
            <a:r>
              <a:rPr lang="zh-CN" sz="3600" b="0">
                <a:solidFill>
                  <a:schemeClr val="dk1"/>
                </a:solidFill>
                <a:latin typeface="微软雅黑" panose="020B0503020204020204" charset="-122"/>
                <a:ea typeface="微软雅黑"/>
                <a:cs typeface="黑体" panose="02010609060101010101" charset="-122"/>
              </a:rPr>
              <a:t>这种刻画人物心理的方法，是用抒情的笔法展示人物的内心矛盾和思想斗争。</a:t>
            </a:r>
          </a:p>
          <a:p>
            <a:pPr indent="0" fontAlgn="auto">
              <a:lnSpc>
                <a:spcPct val="150000"/>
              </a:lnSpc>
            </a:pPr>
            <a:endParaRPr lang="zh-CN" sz="3600" b="0">
              <a:solidFill>
                <a:schemeClr val="dk1"/>
              </a:solidFill>
              <a:latin typeface="微软雅黑" panose="020B0503020204020204" charset="-122"/>
              <a:ea typeface="微软雅黑"/>
              <a:cs typeface="黑体" panose="02010609060101010101" charset="-122"/>
            </a:endParaRPr>
          </a:p>
        </p:txBody>
      </p:sp>
      <p:pic>
        <p:nvPicPr>
          <p:cNvPr id="5" name="内容占位符 1" descr="C:\Users\Administrator\Pictures\新制课件\0.jpg0"/>
          <p:cNvPicPr>
            <a:picLocks noGrp="1" noChangeAspect="1"/>
          </p:cNvPicPr>
          <p:nvPr>
            <p:custDataLst>
              <p:tags r:id="rId3"/>
            </p:custDataLst>
          </p:nvPr>
        </p:nvPicPr>
        <p:blipFill>
          <a:blip r:embed="rId5"/>
          <a:stretch>
            <a:fillRect/>
          </a:stretch>
        </p:blipFill>
        <p:spPr>
          <a:xfrm>
            <a:off x="6771363" y="2003309"/>
            <a:ext cx="5741474" cy="4185920"/>
          </a:xfrm>
          <a:prstGeom prst="roundRect">
            <a:avLst/>
          </a:prstGeom>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par>
                          <p:cTn id="8" fill="hold" nodeType="afterGroup">
                            <p:stCondLst>
                              <p:cond delay="2000"/>
                            </p:stCondLst>
                            <p:childTnLst>
                              <p:par>
                                <p:cTn id="9" presetID="8" presetClass="entr" presetSubtype="16"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diamond(in)">
                                      <p:cBhvr>
                                        <p:cTn id="11"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2"/>
          <p:cNvSpPr>
            <a:spLocks noGrp="1"/>
          </p:cNvSpPr>
          <p:nvPr/>
        </p:nvSpPr>
        <p:spPr>
          <a:xfrm>
            <a:off x="1316990" y="375920"/>
            <a:ext cx="3072765" cy="1241425"/>
          </a:xfrm>
          <a:prstGeom prst="roundRect">
            <a:avLst/>
          </a:prstGeom>
          <a:solidFill>
            <a:srgbClr val="002060"/>
          </a:solidFill>
        </p:spPr>
        <p:txBody>
          <a:bodyPr vert="horz" wrap="square" lIns="90170" tIns="46990" rIns="90170" bIns="46990" rtlCol="0">
            <a:noAutofit/>
          </a:bodyPr>
          <a:lstStyle>
            <a:lvl1pPr marL="241300" marR="0" lvl="0" indent="-2413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85" b="0" i="0" u="none" strike="noStrike" kern="1200" cap="none" spc="150" normalizeH="0" baseline="0" noProof="1">
                <a:solidFill>
                  <a:schemeClr val="tx1"/>
                </a:solidFill>
                <a:uFillTx/>
                <a:latin typeface="Arial" panose="020B0604020202020204" pitchFamily="34" charset="0"/>
                <a:ea typeface="微软雅黑"/>
                <a:cs typeface="+mn-cs"/>
                <a:sym typeface="+mn-ea"/>
              </a:defRPr>
            </a:lvl1pPr>
            <a:lvl2pPr marL="723265" marR="0" lvl="1" indent="-2413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85" b="0" i="0" u="none" strike="noStrike" kern="1200" cap="none" spc="150" normalizeH="0" baseline="0" noProof="1">
                <a:solidFill>
                  <a:schemeClr val="tx1"/>
                </a:solidFill>
                <a:uFillTx/>
                <a:latin typeface="Arial" panose="020B0604020202020204" pitchFamily="34" charset="0"/>
                <a:ea typeface="微软雅黑"/>
                <a:cs typeface="+mn-cs"/>
                <a:sym typeface="+mn-ea"/>
              </a:defRPr>
            </a:lvl2pPr>
            <a:lvl3pPr marL="1205230" marR="0" lvl="2" indent="-2413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85" b="0" i="0" u="none" strike="noStrike" kern="1200" cap="none" spc="150" normalizeH="0" baseline="0" noProof="1">
                <a:solidFill>
                  <a:schemeClr val="tx1"/>
                </a:solidFill>
                <a:uFillTx/>
                <a:latin typeface="Arial" panose="020B0604020202020204" pitchFamily="34" charset="0"/>
                <a:ea typeface="微软雅黑"/>
                <a:cs typeface="+mn-cs"/>
                <a:sym typeface="+mn-ea"/>
              </a:defRPr>
            </a:lvl3pPr>
            <a:lvl4pPr marL="1687830" marR="0" lvl="3" indent="-2413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85" b="0" i="0" u="none" strike="noStrike" kern="1200" cap="none" spc="150" normalizeH="0" baseline="0" noProof="1">
                <a:solidFill>
                  <a:schemeClr val="tx1"/>
                </a:solidFill>
                <a:uFillTx/>
                <a:latin typeface="Arial" panose="020B0604020202020204" pitchFamily="34" charset="0"/>
                <a:ea typeface="微软雅黑"/>
                <a:cs typeface="+mn-cs"/>
                <a:sym typeface="+mn-ea"/>
              </a:defRPr>
            </a:lvl4pPr>
            <a:lvl5pPr marL="2169795" marR="0" lvl="4" indent="-2413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85" b="0" i="0" u="none" strike="noStrike" kern="1200" cap="none" spc="150" normalizeH="0" baseline="0" noProof="1">
                <a:solidFill>
                  <a:schemeClr val="tx1"/>
                </a:solidFill>
                <a:uFillTx/>
                <a:latin typeface="Arial" panose="020B0604020202020204" pitchFamily="34" charset="0"/>
                <a:ea typeface="微软雅黑"/>
                <a:cs typeface="+mn-cs"/>
                <a:sym typeface="+mn-ea"/>
              </a:defRPr>
            </a:lvl5pPr>
            <a:lvl6pPr marL="2651760" indent="-241300" algn="l" defTabSz="964565" rtl="0" eaLnBrk="1" latinLnBrk="0" hangingPunct="1">
              <a:lnSpc>
                <a:spcPct val="90000"/>
              </a:lnSpc>
              <a:spcBef>
                <a:spcPct val="106000"/>
              </a:spcBef>
              <a:buFont typeface="Arial" panose="020B0604020202020204" pitchFamily="34" charset="0"/>
              <a:buChar char="•"/>
              <a:defRPr sz="1900" kern="1200">
                <a:solidFill>
                  <a:schemeClr val="tx1"/>
                </a:solidFill>
                <a:latin typeface="+mn-lt"/>
                <a:ea typeface="+mn-ea"/>
                <a:cs typeface="+mn-cs"/>
              </a:defRPr>
            </a:lvl6pPr>
            <a:lvl7pPr marL="3134360" indent="-241300" algn="l" defTabSz="964565" rtl="0" eaLnBrk="1" latinLnBrk="0" hangingPunct="1">
              <a:lnSpc>
                <a:spcPct val="90000"/>
              </a:lnSpc>
              <a:spcBef>
                <a:spcPct val="106000"/>
              </a:spcBef>
              <a:buFont typeface="Arial" panose="020B0604020202020204" pitchFamily="34" charset="0"/>
              <a:buChar char="•"/>
              <a:defRPr sz="1900" kern="1200">
                <a:solidFill>
                  <a:schemeClr val="tx1"/>
                </a:solidFill>
                <a:latin typeface="+mn-lt"/>
                <a:ea typeface="+mn-ea"/>
                <a:cs typeface="+mn-cs"/>
              </a:defRPr>
            </a:lvl7pPr>
            <a:lvl8pPr marL="3616325" indent="-241300" algn="l" defTabSz="964565" rtl="0" eaLnBrk="1" latinLnBrk="0" hangingPunct="1">
              <a:lnSpc>
                <a:spcPct val="90000"/>
              </a:lnSpc>
              <a:spcBef>
                <a:spcPct val="106000"/>
              </a:spcBef>
              <a:buFont typeface="Arial" panose="020B0604020202020204" pitchFamily="34" charset="0"/>
              <a:buChar char="•"/>
              <a:defRPr sz="1900" kern="1200">
                <a:solidFill>
                  <a:schemeClr val="tx1"/>
                </a:solidFill>
                <a:latin typeface="+mn-lt"/>
                <a:ea typeface="+mn-ea"/>
                <a:cs typeface="+mn-cs"/>
              </a:defRPr>
            </a:lvl8pPr>
            <a:lvl9pPr marL="4098290" indent="-241300" algn="l" defTabSz="964565" rtl="0" eaLnBrk="1" latinLnBrk="0" hangingPunct="1">
              <a:lnSpc>
                <a:spcPct val="90000"/>
              </a:lnSpc>
              <a:spcBef>
                <a:spcPct val="106000"/>
              </a:spcBef>
              <a:buFont typeface="Arial" panose="020B0604020202020204" pitchFamily="34" charset="0"/>
              <a:buChar char="•"/>
              <a:defRPr sz="1900" kern="1200">
                <a:solidFill>
                  <a:schemeClr val="tx1"/>
                </a:solidFill>
                <a:latin typeface="+mn-lt"/>
                <a:ea typeface="+mn-ea"/>
                <a:cs typeface="+mn-cs"/>
              </a:defRPr>
            </a:lvl9pPr>
          </a:lstStyle>
          <a:p>
            <a:pPr marL="0" indent="0">
              <a:buNone/>
            </a:pPr>
            <a:r>
              <a:rPr lang="zh-CN" altLang="en-US" sz="5060" b="1">
                <a:solidFill>
                  <a:schemeClr val="lt1"/>
                </a:solidFill>
                <a:latin typeface="微软雅黑" panose="020B0503020204020204" charset="-122"/>
              </a:rPr>
              <a:t>梦境描绘</a:t>
            </a:r>
          </a:p>
        </p:txBody>
      </p:sp>
      <p:sp>
        <p:nvSpPr>
          <p:cNvPr id="4" name="文本框 3"/>
          <p:cNvSpPr txBox="1"/>
          <p:nvPr>
            <p:custDataLst>
              <p:tags r:id="rId2"/>
            </p:custDataLst>
          </p:nvPr>
        </p:nvSpPr>
        <p:spPr>
          <a:xfrm>
            <a:off x="956945" y="2056765"/>
            <a:ext cx="4678680" cy="3415030"/>
          </a:xfrm>
          <a:prstGeom prst="rect">
            <a:avLst/>
          </a:prstGeom>
          <a:noFill/>
          <a:ln w="38100">
            <a:solidFill>
              <a:schemeClr val="dk1"/>
            </a:solidFill>
            <a:prstDash val="sysDash"/>
          </a:ln>
        </p:spPr>
        <p:txBody>
          <a:bodyPr wrap="square">
            <a:spAutoFit/>
          </a:bodyPr>
          <a:lstStyle/>
          <a:p>
            <a:pPr indent="0" fontAlgn="auto">
              <a:lnSpc>
                <a:spcPct val="150000"/>
              </a:lnSpc>
            </a:pPr>
            <a:r>
              <a:rPr lang="zh-CN" sz="3600" b="0">
                <a:solidFill>
                  <a:schemeClr val="dk1"/>
                </a:solidFill>
                <a:latin typeface="微软雅黑" panose="020B0503020204020204" charset="-122"/>
                <a:ea typeface="微软雅黑"/>
                <a:cs typeface="黑体" panose="02010609060101010101" charset="-122"/>
              </a:rPr>
              <a:t>指通过人物的梦境来描写人物心理活动，揭示人物的性格特征，深化文章的主题等。</a:t>
            </a:r>
          </a:p>
        </p:txBody>
      </p:sp>
      <p:pic>
        <p:nvPicPr>
          <p:cNvPr id="6" name="图片 5" descr="t01570d692700b63a80"/>
          <p:cNvPicPr>
            <a:picLocks noChangeAspect="1"/>
          </p:cNvPicPr>
          <p:nvPr/>
        </p:nvPicPr>
        <p:blipFill>
          <a:blip r:embed="rId4"/>
          <a:stretch>
            <a:fillRect/>
          </a:stretch>
        </p:blipFill>
        <p:spPr>
          <a:xfrm>
            <a:off x="7365365" y="1076325"/>
            <a:ext cx="4292600" cy="5080000"/>
          </a:xfrm>
          <a:prstGeom prst="rect">
            <a:avLst/>
          </a:prstGeom>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par>
                          <p:cTn id="8" fill="hold" nodeType="afterGroup">
                            <p:stCondLst>
                              <p:cond delay="2000"/>
                            </p:stCondLst>
                            <p:childTnLst>
                              <p:par>
                                <p:cTn id="9" presetID="24"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 to="" calcmode="lin" valueType="num">
                                      <p:cBhvr>
                                        <p:cTn id="11" dur="1" fill="hold"/>
                                        <p:tgtEl>
                                          <p:spTgt spid="6"/>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2"/>
          <p:cNvSpPr>
            <a:spLocks noGrp="1"/>
          </p:cNvSpPr>
          <p:nvPr/>
        </p:nvSpPr>
        <p:spPr>
          <a:xfrm>
            <a:off x="1316990" y="375920"/>
            <a:ext cx="3185795" cy="1263015"/>
          </a:xfrm>
          <a:prstGeom prst="roundRect">
            <a:avLst/>
          </a:prstGeom>
          <a:solidFill>
            <a:srgbClr val="002060"/>
          </a:solidFill>
        </p:spPr>
        <p:txBody>
          <a:bodyPr vert="horz" wrap="square" lIns="90170" tIns="46990" rIns="90170" bIns="46990" rtlCol="0">
            <a:noAutofit/>
          </a:bodyPr>
          <a:lstStyle>
            <a:lvl1pPr marL="241300" marR="0" lvl="0" indent="-2413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85" b="0" i="0" u="none" strike="noStrike" kern="1200" cap="none" spc="150" normalizeH="0" baseline="0" noProof="1">
                <a:solidFill>
                  <a:schemeClr val="tx1"/>
                </a:solidFill>
                <a:uFillTx/>
                <a:latin typeface="Arial" panose="020B0604020202020204" pitchFamily="34" charset="0"/>
                <a:ea typeface="微软雅黑"/>
                <a:cs typeface="+mn-cs"/>
                <a:sym typeface="+mn-ea"/>
              </a:defRPr>
            </a:lvl1pPr>
            <a:lvl2pPr marL="723265" marR="0" lvl="1" indent="-2413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85" b="0" i="0" u="none" strike="noStrike" kern="1200" cap="none" spc="150" normalizeH="0" baseline="0" noProof="1">
                <a:solidFill>
                  <a:schemeClr val="tx1"/>
                </a:solidFill>
                <a:uFillTx/>
                <a:latin typeface="Arial" panose="020B0604020202020204" pitchFamily="34" charset="0"/>
                <a:ea typeface="微软雅黑"/>
                <a:cs typeface="+mn-cs"/>
                <a:sym typeface="+mn-ea"/>
              </a:defRPr>
            </a:lvl2pPr>
            <a:lvl3pPr marL="1205230" marR="0" lvl="2" indent="-2413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85" b="0" i="0" u="none" strike="noStrike" kern="1200" cap="none" spc="150" normalizeH="0" baseline="0" noProof="1">
                <a:solidFill>
                  <a:schemeClr val="tx1"/>
                </a:solidFill>
                <a:uFillTx/>
                <a:latin typeface="Arial" panose="020B0604020202020204" pitchFamily="34" charset="0"/>
                <a:ea typeface="微软雅黑"/>
                <a:cs typeface="+mn-cs"/>
                <a:sym typeface="+mn-ea"/>
              </a:defRPr>
            </a:lvl3pPr>
            <a:lvl4pPr marL="1687830" marR="0" lvl="3" indent="-2413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85" b="0" i="0" u="none" strike="noStrike" kern="1200" cap="none" spc="150" normalizeH="0" baseline="0" noProof="1">
                <a:solidFill>
                  <a:schemeClr val="tx1"/>
                </a:solidFill>
                <a:uFillTx/>
                <a:latin typeface="Arial" panose="020B0604020202020204" pitchFamily="34" charset="0"/>
                <a:ea typeface="微软雅黑"/>
                <a:cs typeface="+mn-cs"/>
                <a:sym typeface="+mn-ea"/>
              </a:defRPr>
            </a:lvl4pPr>
            <a:lvl5pPr marL="2169795" marR="0" lvl="4" indent="-2413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85" b="0" i="0" u="none" strike="noStrike" kern="1200" cap="none" spc="150" normalizeH="0" baseline="0" noProof="1">
                <a:solidFill>
                  <a:schemeClr val="tx1"/>
                </a:solidFill>
                <a:uFillTx/>
                <a:latin typeface="Arial" panose="020B0604020202020204" pitchFamily="34" charset="0"/>
                <a:ea typeface="微软雅黑"/>
                <a:cs typeface="+mn-cs"/>
                <a:sym typeface="+mn-ea"/>
              </a:defRPr>
            </a:lvl5pPr>
            <a:lvl6pPr marL="2651760" indent="-241300" algn="l" defTabSz="964565" rtl="0" eaLnBrk="1" latinLnBrk="0" hangingPunct="1">
              <a:lnSpc>
                <a:spcPct val="90000"/>
              </a:lnSpc>
              <a:spcBef>
                <a:spcPct val="106000"/>
              </a:spcBef>
              <a:buFont typeface="Arial" panose="020B0604020202020204" pitchFamily="34" charset="0"/>
              <a:buChar char="•"/>
              <a:defRPr sz="1900" kern="1200">
                <a:solidFill>
                  <a:schemeClr val="tx1"/>
                </a:solidFill>
                <a:latin typeface="+mn-lt"/>
                <a:ea typeface="+mn-ea"/>
                <a:cs typeface="+mn-cs"/>
              </a:defRPr>
            </a:lvl6pPr>
            <a:lvl7pPr marL="3134360" indent="-241300" algn="l" defTabSz="964565" rtl="0" eaLnBrk="1" latinLnBrk="0" hangingPunct="1">
              <a:lnSpc>
                <a:spcPct val="90000"/>
              </a:lnSpc>
              <a:spcBef>
                <a:spcPct val="106000"/>
              </a:spcBef>
              <a:buFont typeface="Arial" panose="020B0604020202020204" pitchFamily="34" charset="0"/>
              <a:buChar char="•"/>
              <a:defRPr sz="1900" kern="1200">
                <a:solidFill>
                  <a:schemeClr val="tx1"/>
                </a:solidFill>
                <a:latin typeface="+mn-lt"/>
                <a:ea typeface="+mn-ea"/>
                <a:cs typeface="+mn-cs"/>
              </a:defRPr>
            </a:lvl7pPr>
            <a:lvl8pPr marL="3616325" indent="-241300" algn="l" defTabSz="964565" rtl="0" eaLnBrk="1" latinLnBrk="0" hangingPunct="1">
              <a:lnSpc>
                <a:spcPct val="90000"/>
              </a:lnSpc>
              <a:spcBef>
                <a:spcPct val="106000"/>
              </a:spcBef>
              <a:buFont typeface="Arial" panose="020B0604020202020204" pitchFamily="34" charset="0"/>
              <a:buChar char="•"/>
              <a:defRPr sz="1900" kern="1200">
                <a:solidFill>
                  <a:schemeClr val="tx1"/>
                </a:solidFill>
                <a:latin typeface="+mn-lt"/>
                <a:ea typeface="+mn-ea"/>
                <a:cs typeface="+mn-cs"/>
              </a:defRPr>
            </a:lvl8pPr>
            <a:lvl9pPr marL="4098290" indent="-241300" algn="l" defTabSz="964565" rtl="0" eaLnBrk="1" latinLnBrk="0" hangingPunct="1">
              <a:lnSpc>
                <a:spcPct val="90000"/>
              </a:lnSpc>
              <a:spcBef>
                <a:spcPct val="106000"/>
              </a:spcBef>
              <a:buFont typeface="Arial" panose="020B0604020202020204" pitchFamily="34" charset="0"/>
              <a:buChar char="•"/>
              <a:defRPr sz="1900" kern="1200">
                <a:solidFill>
                  <a:schemeClr val="tx1"/>
                </a:solidFill>
                <a:latin typeface="+mn-lt"/>
                <a:ea typeface="+mn-ea"/>
                <a:cs typeface="+mn-cs"/>
              </a:defRPr>
            </a:lvl9pPr>
          </a:lstStyle>
          <a:p>
            <a:pPr marL="0" indent="0">
              <a:buNone/>
            </a:pPr>
            <a:r>
              <a:rPr lang="zh-CN" altLang="en-US" sz="5060" b="1">
                <a:solidFill>
                  <a:schemeClr val="lt1"/>
                </a:solidFill>
                <a:latin typeface="微软雅黑" panose="020B0503020204020204" charset="-122"/>
              </a:rPr>
              <a:t>心理分析</a:t>
            </a:r>
          </a:p>
        </p:txBody>
      </p:sp>
      <p:sp>
        <p:nvSpPr>
          <p:cNvPr id="5" name="文本框 4"/>
          <p:cNvSpPr txBox="1"/>
          <p:nvPr>
            <p:custDataLst>
              <p:tags r:id="rId2"/>
            </p:custDataLst>
          </p:nvPr>
        </p:nvSpPr>
        <p:spPr>
          <a:xfrm>
            <a:off x="885190" y="2032000"/>
            <a:ext cx="4620260" cy="3415030"/>
          </a:xfrm>
          <a:prstGeom prst="rect">
            <a:avLst/>
          </a:prstGeom>
          <a:noFill/>
          <a:ln w="38100">
            <a:solidFill>
              <a:schemeClr val="dk1"/>
            </a:solidFill>
            <a:prstDash val="sysDash"/>
          </a:ln>
        </p:spPr>
        <p:txBody>
          <a:bodyPr wrap="square">
            <a:spAutoFit/>
          </a:bodyPr>
          <a:lstStyle/>
          <a:p>
            <a:pPr indent="0" fontAlgn="auto">
              <a:lnSpc>
                <a:spcPct val="150000"/>
              </a:lnSpc>
            </a:pPr>
            <a:r>
              <a:rPr lang="zh-CN" sz="3600" b="0">
                <a:solidFill>
                  <a:schemeClr val="dk1"/>
                </a:solidFill>
                <a:latin typeface="微软雅黑" panose="020B0503020204020204" charset="-122"/>
                <a:ea typeface="微软雅黑"/>
                <a:cs typeface="黑体" panose="02010609060101010101" charset="-122"/>
              </a:rPr>
              <a:t>即通过剖析人物的心理来展现人物的内心世界，让读者对人物的所思所想更加明了。</a:t>
            </a:r>
          </a:p>
        </p:txBody>
      </p:sp>
      <p:pic>
        <p:nvPicPr>
          <p:cNvPr id="6" name="图片 5"/>
          <p:cNvPicPr>
            <a:picLocks noChangeAspect="1"/>
          </p:cNvPicPr>
          <p:nvPr>
            <p:custDataLst>
              <p:tags r:id="rId3"/>
            </p:custDataLst>
          </p:nvPr>
        </p:nvPicPr>
        <p:blipFill>
          <a:blip r:embed="rId5"/>
          <a:stretch>
            <a:fillRect/>
          </a:stretch>
        </p:blipFill>
        <p:spPr>
          <a:xfrm>
            <a:off x="6697251" y="1812627"/>
            <a:ext cx="5494135" cy="4023496"/>
          </a:xfrm>
          <a:prstGeom prst="rect">
            <a:avLst/>
          </a:prstGeom>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ircle(in)">
                                      <p:cBhvr>
                                        <p:cTn id="7" dur="2000"/>
                                        <p:tgtEl>
                                          <p:spTgt spid="5"/>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0" presetClass="entr" presetSubtype="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edge">
                                      <p:cBhvr>
                                        <p:cTn id="12"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2" name="直接连接符 41"/>
          <p:cNvCxnSpPr/>
          <p:nvPr>
            <p:custDataLst>
              <p:tags r:id="rId2"/>
            </p:custDataLst>
          </p:nvPr>
        </p:nvCxnSpPr>
        <p:spPr>
          <a:xfrm>
            <a:off x="3837138" y="1816026"/>
            <a:ext cx="796261" cy="0"/>
          </a:xfrm>
          <a:prstGeom prst="line">
            <a:avLst/>
          </a:prstGeom>
          <a:noFill/>
          <a:ln w="6350" cap="flat" cmpd="sng" algn="ctr">
            <a:solidFill>
              <a:schemeClr val="accent1"/>
            </a:solidFill>
            <a:prstDash val="solid"/>
            <a:miter lim="800000"/>
          </a:ln>
          <a:effectLst/>
        </p:spPr>
      </p:cxnSp>
      <p:sp>
        <p:nvSpPr>
          <p:cNvPr id="39" name="文本框 38"/>
          <p:cNvSpPr txBox="1"/>
          <p:nvPr>
            <p:custDataLst>
              <p:tags r:id="rId3"/>
            </p:custDataLst>
          </p:nvPr>
        </p:nvSpPr>
        <p:spPr>
          <a:xfrm>
            <a:off x="4962085" y="1456098"/>
            <a:ext cx="2935250" cy="829746"/>
          </a:xfrm>
          <a:prstGeom prst="rect">
            <a:avLst/>
          </a:prstGeom>
          <a:noFill/>
        </p:spPr>
        <p:txBody>
          <a:bodyPr wrap="square" lIns="96435" tIns="48217" rIns="96435" bIns="48217" rtlCol="0" anchor="b" anchorCtr="0">
            <a:noAutofit/>
            <a:scene3d>
              <a:camera prst="orthographicFront"/>
              <a:lightRig rig="threePt" dir="t"/>
            </a:scene3d>
            <a:sp3d contourW="12700"/>
          </a:bodyPr>
          <a:lstStyle/>
          <a:p>
            <a:pPr marL="0" marR="0" lvl="0" indent="0" algn="dist" defTabSz="914400" rtl="0" eaLnBrk="1" fontAlgn="auto" latinLnBrk="0" hangingPunct="1">
              <a:lnSpc>
                <a:spcPct val="100000"/>
              </a:lnSpc>
              <a:spcBef>
                <a:spcPct val="0"/>
              </a:spcBef>
              <a:spcAft>
                <a:spcPct val="0"/>
              </a:spcAft>
              <a:buSzTx/>
              <a:buFontTx/>
              <a:buNone/>
            </a:pPr>
            <a:r>
              <a:rPr kumimoji="0" lang="zh-CN" altLang="zh-CN" sz="5400" b="1" i="0" spc="200" noProof="0">
                <a:ln>
                  <a:noFill/>
                </a:ln>
                <a:solidFill>
                  <a:schemeClr val="dk1">
                    <a:lumMod val="85000"/>
                    <a:lumOff val="15000"/>
                  </a:schemeClr>
                </a:solidFill>
                <a:effectLst/>
                <a:latin typeface="微软雅黑" panose="020B0503020204020204" charset="-122"/>
                <a:ea typeface="微软雅黑"/>
                <a:sym typeface="+mn-lt"/>
              </a:rPr>
              <a:t>活动一</a:t>
            </a:r>
          </a:p>
        </p:txBody>
      </p:sp>
      <p:cxnSp>
        <p:nvCxnSpPr>
          <p:cNvPr id="43" name="直接连接符 42"/>
          <p:cNvCxnSpPr/>
          <p:nvPr>
            <p:custDataLst>
              <p:tags r:id="rId4"/>
            </p:custDataLst>
          </p:nvPr>
        </p:nvCxnSpPr>
        <p:spPr>
          <a:xfrm>
            <a:off x="8229795" y="1816026"/>
            <a:ext cx="796261" cy="0"/>
          </a:xfrm>
          <a:prstGeom prst="line">
            <a:avLst/>
          </a:prstGeom>
          <a:noFill/>
          <a:ln w="6350" cap="flat" cmpd="sng" algn="ctr">
            <a:solidFill>
              <a:schemeClr val="accent1"/>
            </a:solidFill>
            <a:prstDash val="solid"/>
            <a:miter lim="800000"/>
          </a:ln>
          <a:effectLst/>
        </p:spPr>
      </p:cxnSp>
      <p:sp>
        <p:nvSpPr>
          <p:cNvPr id="40" name="矩形 39"/>
          <p:cNvSpPr/>
          <p:nvPr>
            <p:custDataLst>
              <p:tags r:id="rId5"/>
            </p:custDataLst>
          </p:nvPr>
        </p:nvSpPr>
        <p:spPr>
          <a:xfrm>
            <a:off x="4917635" y="2752265"/>
            <a:ext cx="2934581" cy="324800"/>
          </a:xfrm>
          <a:prstGeom prst="rect">
            <a:avLst/>
          </a:prstGeom>
        </p:spPr>
        <p:txBody>
          <a:bodyPr wrap="square">
            <a:noAutofit/>
          </a:bodyPr>
          <a:lstStyle/>
          <a:p>
            <a:pPr marL="0" marR="0" lvl="0" indent="0" algn="dist" defTabSz="914400" rtl="0" eaLnBrk="1" fontAlgn="auto" latinLnBrk="0" hangingPunct="1">
              <a:lnSpc>
                <a:spcPct val="100000"/>
              </a:lnSpc>
              <a:spcBef>
                <a:spcPct val="0"/>
              </a:spcBef>
              <a:spcAft>
                <a:spcPct val="0"/>
              </a:spcAft>
              <a:buClrTx/>
              <a:buSzTx/>
              <a:buFontTx/>
              <a:buNone/>
            </a:pPr>
            <a:r>
              <a:rPr kumimoji="0" lang="en-US" altLang="zh-CN" sz="2800" b="0" i="0" spc="200" baseline="0" noProof="0">
                <a:ln>
                  <a:noFill/>
                </a:ln>
                <a:solidFill>
                  <a:schemeClr val="dk1">
                    <a:lumMod val="85000"/>
                    <a:lumOff val="15000"/>
                  </a:schemeClr>
                </a:solidFill>
                <a:effectLst/>
                <a:uLnTx/>
                <a:uFillTx/>
                <a:latin typeface="微软雅黑" panose="020B0503020204020204" charset="-122"/>
                <a:ea typeface="微软雅黑"/>
                <a:sym typeface="Arial" panose="020B0604020202020204" pitchFamily="34" charset="0"/>
              </a:rPr>
              <a:t>PART ONE</a:t>
            </a:r>
          </a:p>
        </p:txBody>
      </p:sp>
      <p:sp>
        <p:nvSpPr>
          <p:cNvPr id="2" name="标题 1"/>
          <p:cNvSpPr>
            <a:spLocks noGrp="1"/>
          </p:cNvSpPr>
          <p:nvPr>
            <p:custDataLst>
              <p:tags r:id="rId6"/>
            </p:custDataLst>
          </p:nvPr>
        </p:nvSpPr>
        <p:spPr>
          <a:xfrm>
            <a:off x="2900680" y="3760470"/>
            <a:ext cx="7452360" cy="1024890"/>
          </a:xfrm>
          <a:prstGeom prst="rect">
            <a:avLst/>
          </a:prstGeom>
        </p:spPr>
        <p:txBody>
          <a:bodyPr vert="horz" wrap="square" lIns="91440" tIns="45720" rIns="91440" bIns="45720" rtlCol="0" anchor="ctr" anchorCtr="0">
            <a:noAutofit/>
          </a:bodyPr>
          <a:lstStyle>
            <a:lvl1pPr marL="0" marR="0" indent="0" algn="ctr" defTabSz="914400" rtl="0" eaLnBrk="1" fontAlgn="auto" latinLnBrk="0" hangingPunct="1">
              <a:lnSpc>
                <a:spcPct val="100000"/>
              </a:lnSpc>
              <a:spcBef>
                <a:spcPct val="0"/>
              </a:spcBef>
              <a:spcAft>
                <a:spcPct val="0"/>
              </a:spcAft>
              <a:buClrTx/>
              <a:buSzPts val="4800"/>
              <a:buFont typeface="Arial" panose="020B0604020202020204" pitchFamily="34" charset="0"/>
              <a:buNone/>
              <a:defRPr sz="5060" b="0" u="none" strike="noStrike" kern="1200" cap="none" spc="500" normalizeH="0">
                <a:solidFill>
                  <a:schemeClr val="tx1">
                    <a:lumMod val="85000"/>
                    <a:lumOff val="15000"/>
                  </a:schemeClr>
                </a:solidFill>
                <a:uFillTx/>
                <a:latin typeface="Arial" panose="020B0604020202020204" pitchFamily="34" charset="0"/>
                <a:ea typeface="汉仪旗黑-85S" panose="00020600040101010101" pitchFamily="18" charset="-122"/>
                <a:cs typeface="+mj-cs"/>
              </a:defRPr>
            </a:lvl1pPr>
          </a:lstStyle>
          <a:p>
            <a:pPr marL="0" indent="0" algn="ctr">
              <a:lnSpc>
                <a:spcPct val="100000"/>
              </a:lnSpc>
              <a:spcBef>
                <a:spcPct val="0"/>
              </a:spcBef>
              <a:buSzTx/>
              <a:buNone/>
            </a:pPr>
            <a:r>
              <a:rPr lang="zh-CN" altLang="en-US" sz="6600" b="1" spc="360">
                <a:solidFill>
                  <a:schemeClr val="accent1"/>
                </a:solidFill>
                <a:latin typeface="微软雅黑" panose="020B0503020204020204" charset="-122"/>
                <a:ea typeface="微软雅黑"/>
              </a:rPr>
              <a:t>分析小说人物形象</a:t>
            </a:r>
          </a:p>
        </p:txBody>
      </p:sp>
    </p:spTree>
    <p:custDataLst>
      <p:tags r:id="rId1"/>
    </p:custDataLst>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2"/>
          <p:cNvSpPr>
            <a:spLocks noGrp="1"/>
          </p:cNvSpPr>
          <p:nvPr/>
        </p:nvSpPr>
        <p:spPr>
          <a:xfrm>
            <a:off x="1605280" y="87630"/>
            <a:ext cx="3166110" cy="1146175"/>
          </a:xfrm>
          <a:prstGeom prst="roundRect">
            <a:avLst/>
          </a:prstGeom>
          <a:solidFill>
            <a:srgbClr val="002060"/>
          </a:solidFill>
        </p:spPr>
        <p:txBody>
          <a:bodyPr vert="horz" wrap="square" lIns="90170" tIns="46990" rIns="90170" bIns="46990" rtlCol="0">
            <a:noAutofit/>
          </a:bodyPr>
          <a:lstStyle>
            <a:lvl1pPr marL="241300" marR="0" lvl="0" indent="-2413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85" b="0" i="0" u="none" strike="noStrike" kern="1200" cap="none" spc="150" normalizeH="0" baseline="0" noProof="1">
                <a:solidFill>
                  <a:schemeClr val="tx1"/>
                </a:solidFill>
                <a:uFillTx/>
                <a:latin typeface="Arial" panose="020B0604020202020204" pitchFamily="34" charset="0"/>
                <a:ea typeface="微软雅黑"/>
                <a:cs typeface="+mn-cs"/>
                <a:sym typeface="+mn-ea"/>
              </a:defRPr>
            </a:lvl1pPr>
            <a:lvl2pPr marL="723265" marR="0" lvl="1" indent="-2413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85" b="0" i="0" u="none" strike="noStrike" kern="1200" cap="none" spc="150" normalizeH="0" baseline="0" noProof="1">
                <a:solidFill>
                  <a:schemeClr val="tx1"/>
                </a:solidFill>
                <a:uFillTx/>
                <a:latin typeface="Arial" panose="020B0604020202020204" pitchFamily="34" charset="0"/>
                <a:ea typeface="微软雅黑"/>
                <a:cs typeface="+mn-cs"/>
                <a:sym typeface="+mn-ea"/>
              </a:defRPr>
            </a:lvl2pPr>
            <a:lvl3pPr marL="1205230" marR="0" lvl="2" indent="-2413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85" b="0" i="0" u="none" strike="noStrike" kern="1200" cap="none" spc="150" normalizeH="0" baseline="0" noProof="1">
                <a:solidFill>
                  <a:schemeClr val="tx1"/>
                </a:solidFill>
                <a:uFillTx/>
                <a:latin typeface="Arial" panose="020B0604020202020204" pitchFamily="34" charset="0"/>
                <a:ea typeface="微软雅黑"/>
                <a:cs typeface="+mn-cs"/>
                <a:sym typeface="+mn-ea"/>
              </a:defRPr>
            </a:lvl3pPr>
            <a:lvl4pPr marL="1687830" marR="0" lvl="3" indent="-2413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85" b="0" i="0" u="none" strike="noStrike" kern="1200" cap="none" spc="150" normalizeH="0" baseline="0" noProof="1">
                <a:solidFill>
                  <a:schemeClr val="tx1"/>
                </a:solidFill>
                <a:uFillTx/>
                <a:latin typeface="Arial" panose="020B0604020202020204" pitchFamily="34" charset="0"/>
                <a:ea typeface="微软雅黑"/>
                <a:cs typeface="+mn-cs"/>
                <a:sym typeface="+mn-ea"/>
              </a:defRPr>
            </a:lvl4pPr>
            <a:lvl5pPr marL="2169795" marR="0" lvl="4" indent="-2413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85" b="0" i="0" u="none" strike="noStrike" kern="1200" cap="none" spc="150" normalizeH="0" baseline="0" noProof="1">
                <a:solidFill>
                  <a:schemeClr val="tx1"/>
                </a:solidFill>
                <a:uFillTx/>
                <a:latin typeface="Arial" panose="020B0604020202020204" pitchFamily="34" charset="0"/>
                <a:ea typeface="微软雅黑"/>
                <a:cs typeface="+mn-cs"/>
                <a:sym typeface="+mn-ea"/>
              </a:defRPr>
            </a:lvl5pPr>
            <a:lvl6pPr marL="2651760" indent="-241300" algn="l" defTabSz="964565" rtl="0" eaLnBrk="1" latinLnBrk="0" hangingPunct="1">
              <a:lnSpc>
                <a:spcPct val="90000"/>
              </a:lnSpc>
              <a:spcBef>
                <a:spcPct val="106000"/>
              </a:spcBef>
              <a:buFont typeface="Arial" panose="020B0604020202020204" pitchFamily="34" charset="0"/>
              <a:buChar char="•"/>
              <a:defRPr sz="1900" kern="1200">
                <a:solidFill>
                  <a:schemeClr val="tx1"/>
                </a:solidFill>
                <a:latin typeface="+mn-lt"/>
                <a:ea typeface="+mn-ea"/>
                <a:cs typeface="+mn-cs"/>
              </a:defRPr>
            </a:lvl6pPr>
            <a:lvl7pPr marL="3134360" indent="-241300" algn="l" defTabSz="964565" rtl="0" eaLnBrk="1" latinLnBrk="0" hangingPunct="1">
              <a:lnSpc>
                <a:spcPct val="90000"/>
              </a:lnSpc>
              <a:spcBef>
                <a:spcPct val="106000"/>
              </a:spcBef>
              <a:buFont typeface="Arial" panose="020B0604020202020204" pitchFamily="34" charset="0"/>
              <a:buChar char="•"/>
              <a:defRPr sz="1900" kern="1200">
                <a:solidFill>
                  <a:schemeClr val="tx1"/>
                </a:solidFill>
                <a:latin typeface="+mn-lt"/>
                <a:ea typeface="+mn-ea"/>
                <a:cs typeface="+mn-cs"/>
              </a:defRPr>
            </a:lvl7pPr>
            <a:lvl8pPr marL="3616325" indent="-241300" algn="l" defTabSz="964565" rtl="0" eaLnBrk="1" latinLnBrk="0" hangingPunct="1">
              <a:lnSpc>
                <a:spcPct val="90000"/>
              </a:lnSpc>
              <a:spcBef>
                <a:spcPct val="106000"/>
              </a:spcBef>
              <a:buFont typeface="Arial" panose="020B0604020202020204" pitchFamily="34" charset="0"/>
              <a:buChar char="•"/>
              <a:defRPr sz="1900" kern="1200">
                <a:solidFill>
                  <a:schemeClr val="tx1"/>
                </a:solidFill>
                <a:latin typeface="+mn-lt"/>
                <a:ea typeface="+mn-ea"/>
                <a:cs typeface="+mn-cs"/>
              </a:defRPr>
            </a:lvl8pPr>
            <a:lvl9pPr marL="4098290" indent="-241300" algn="l" defTabSz="964565" rtl="0" eaLnBrk="1" latinLnBrk="0" hangingPunct="1">
              <a:lnSpc>
                <a:spcPct val="90000"/>
              </a:lnSpc>
              <a:spcBef>
                <a:spcPct val="106000"/>
              </a:spcBef>
              <a:buFont typeface="Arial" panose="020B0604020202020204" pitchFamily="34" charset="0"/>
              <a:buChar char="•"/>
              <a:defRPr sz="1900" kern="1200">
                <a:solidFill>
                  <a:schemeClr val="tx1"/>
                </a:solidFill>
                <a:latin typeface="+mn-lt"/>
                <a:ea typeface="+mn-ea"/>
                <a:cs typeface="+mn-cs"/>
              </a:defRPr>
            </a:lvl9pPr>
          </a:lstStyle>
          <a:p>
            <a:pPr marL="0" indent="0">
              <a:buNone/>
            </a:pPr>
            <a:r>
              <a:rPr lang="zh-CN" altLang="en-US" sz="5060" b="1">
                <a:solidFill>
                  <a:schemeClr val="lt1"/>
                </a:solidFill>
                <a:latin typeface="微软雅黑" panose="020B0503020204020204" charset="-122"/>
              </a:rPr>
              <a:t>神态显示</a:t>
            </a:r>
          </a:p>
        </p:txBody>
      </p:sp>
      <p:sp>
        <p:nvSpPr>
          <p:cNvPr id="5" name="文本框 4"/>
          <p:cNvSpPr txBox="1"/>
          <p:nvPr>
            <p:custDataLst>
              <p:tags r:id="rId2"/>
            </p:custDataLst>
          </p:nvPr>
        </p:nvSpPr>
        <p:spPr>
          <a:xfrm>
            <a:off x="452751" y="1816064"/>
            <a:ext cx="6262939" cy="4899397"/>
          </a:xfrm>
          <a:prstGeom prst="parallelogram">
            <a:avLst/>
          </a:prstGeom>
          <a:noFill/>
          <a:ln w="38100">
            <a:solidFill>
              <a:schemeClr val="dk1"/>
            </a:solidFill>
            <a:prstDash val="sysDash"/>
          </a:ln>
        </p:spPr>
        <p:txBody>
          <a:bodyPr wrap="square">
            <a:spAutoFit/>
          </a:bodyPr>
          <a:lstStyle/>
          <a:p>
            <a:pPr indent="0" fontAlgn="auto">
              <a:lnSpc>
                <a:spcPct val="150000"/>
              </a:lnSpc>
            </a:pPr>
            <a:r>
              <a:rPr lang="zh-CN" sz="2800" b="0">
                <a:solidFill>
                  <a:schemeClr val="dk1"/>
                </a:solidFill>
                <a:latin typeface="微软雅黑" panose="020B0503020204020204" charset="-122"/>
                <a:ea typeface="微软雅黑"/>
                <a:cs typeface="微软雅黑" panose="020B0503020204020204" charset="-122"/>
              </a:rPr>
              <a:t>就是通过写人物的神情来显示人物内心的感情。如，我们常用“他瞥了一眼”或“他撇了撇嘴”等，来表现对人的轻视。</a:t>
            </a:r>
          </a:p>
        </p:txBody>
      </p:sp>
      <p:pic>
        <p:nvPicPr>
          <p:cNvPr id="6" name="图片 5"/>
          <p:cNvPicPr>
            <a:picLocks noChangeAspect="1"/>
          </p:cNvPicPr>
          <p:nvPr/>
        </p:nvPicPr>
        <p:blipFill>
          <a:blip r:embed="rId4"/>
          <a:srcRect l="8686"/>
          <a:stretch>
            <a:fillRect/>
          </a:stretch>
        </p:blipFill>
        <p:spPr>
          <a:xfrm>
            <a:off x="6501130" y="1816100"/>
            <a:ext cx="5904230" cy="4657090"/>
          </a:xfrm>
          <a:prstGeom prst="parallelogram">
            <a:avLst/>
          </a:prstGeom>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ircle(in)">
                                      <p:cBhvr>
                                        <p:cTn id="7" dur="2000"/>
                                        <p:tgtEl>
                                          <p:spTgt spid="5"/>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diamond(in)">
                                      <p:cBhvr>
                                        <p:cTn id="12"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2"/>
          <p:cNvSpPr>
            <a:spLocks noGrp="1"/>
          </p:cNvSpPr>
          <p:nvPr/>
        </p:nvSpPr>
        <p:spPr>
          <a:xfrm>
            <a:off x="1172845" y="160020"/>
            <a:ext cx="3082925" cy="1219835"/>
          </a:xfrm>
          <a:prstGeom prst="roundRect">
            <a:avLst/>
          </a:prstGeom>
          <a:solidFill>
            <a:srgbClr val="002060"/>
          </a:solidFill>
        </p:spPr>
        <p:txBody>
          <a:bodyPr vert="horz" wrap="square" lIns="90170" tIns="46990" rIns="90170" bIns="46990" rtlCol="0">
            <a:noAutofit/>
          </a:bodyPr>
          <a:lstStyle>
            <a:lvl1pPr marL="241300" marR="0" lvl="0" indent="-2413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85" b="0" i="0" u="none" strike="noStrike" kern="1200" cap="none" spc="150" normalizeH="0" baseline="0" noProof="1">
                <a:solidFill>
                  <a:schemeClr val="tx1"/>
                </a:solidFill>
                <a:uFillTx/>
                <a:latin typeface="Arial" panose="020B0604020202020204" pitchFamily="34" charset="0"/>
                <a:ea typeface="微软雅黑"/>
                <a:cs typeface="+mn-cs"/>
                <a:sym typeface="+mn-ea"/>
              </a:defRPr>
            </a:lvl1pPr>
            <a:lvl2pPr marL="723265" marR="0" lvl="1" indent="-2413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85" b="0" i="0" u="none" strike="noStrike" kern="1200" cap="none" spc="150" normalizeH="0" baseline="0" noProof="1">
                <a:solidFill>
                  <a:schemeClr val="tx1"/>
                </a:solidFill>
                <a:uFillTx/>
                <a:latin typeface="Arial" panose="020B0604020202020204" pitchFamily="34" charset="0"/>
                <a:ea typeface="微软雅黑"/>
                <a:cs typeface="+mn-cs"/>
                <a:sym typeface="+mn-ea"/>
              </a:defRPr>
            </a:lvl2pPr>
            <a:lvl3pPr marL="1205230" marR="0" lvl="2" indent="-2413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85" b="0" i="0" u="none" strike="noStrike" kern="1200" cap="none" spc="150" normalizeH="0" baseline="0" noProof="1">
                <a:solidFill>
                  <a:schemeClr val="tx1"/>
                </a:solidFill>
                <a:uFillTx/>
                <a:latin typeface="Arial" panose="020B0604020202020204" pitchFamily="34" charset="0"/>
                <a:ea typeface="微软雅黑"/>
                <a:cs typeface="+mn-cs"/>
                <a:sym typeface="+mn-ea"/>
              </a:defRPr>
            </a:lvl3pPr>
            <a:lvl4pPr marL="1687830" marR="0" lvl="3" indent="-2413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85" b="0" i="0" u="none" strike="noStrike" kern="1200" cap="none" spc="150" normalizeH="0" baseline="0" noProof="1">
                <a:solidFill>
                  <a:schemeClr val="tx1"/>
                </a:solidFill>
                <a:uFillTx/>
                <a:latin typeface="Arial" panose="020B0604020202020204" pitchFamily="34" charset="0"/>
                <a:ea typeface="微软雅黑"/>
                <a:cs typeface="+mn-cs"/>
                <a:sym typeface="+mn-ea"/>
              </a:defRPr>
            </a:lvl4pPr>
            <a:lvl5pPr marL="2169795" marR="0" lvl="4" indent="-2413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85" b="0" i="0" u="none" strike="noStrike" kern="1200" cap="none" spc="150" normalizeH="0" baseline="0" noProof="1">
                <a:solidFill>
                  <a:schemeClr val="tx1"/>
                </a:solidFill>
                <a:uFillTx/>
                <a:latin typeface="Arial" panose="020B0604020202020204" pitchFamily="34" charset="0"/>
                <a:ea typeface="微软雅黑"/>
                <a:cs typeface="+mn-cs"/>
                <a:sym typeface="+mn-ea"/>
              </a:defRPr>
            </a:lvl5pPr>
            <a:lvl6pPr marL="2651760" indent="-241300" algn="l" defTabSz="964565" rtl="0" eaLnBrk="1" latinLnBrk="0" hangingPunct="1">
              <a:lnSpc>
                <a:spcPct val="90000"/>
              </a:lnSpc>
              <a:spcBef>
                <a:spcPct val="106000"/>
              </a:spcBef>
              <a:buFont typeface="Arial" panose="020B0604020202020204" pitchFamily="34" charset="0"/>
              <a:buChar char="•"/>
              <a:defRPr sz="1900" kern="1200">
                <a:solidFill>
                  <a:schemeClr val="tx1"/>
                </a:solidFill>
                <a:latin typeface="+mn-lt"/>
                <a:ea typeface="+mn-ea"/>
                <a:cs typeface="+mn-cs"/>
              </a:defRPr>
            </a:lvl6pPr>
            <a:lvl7pPr marL="3134360" indent="-241300" algn="l" defTabSz="964565" rtl="0" eaLnBrk="1" latinLnBrk="0" hangingPunct="1">
              <a:lnSpc>
                <a:spcPct val="90000"/>
              </a:lnSpc>
              <a:spcBef>
                <a:spcPct val="106000"/>
              </a:spcBef>
              <a:buFont typeface="Arial" panose="020B0604020202020204" pitchFamily="34" charset="0"/>
              <a:buChar char="•"/>
              <a:defRPr sz="1900" kern="1200">
                <a:solidFill>
                  <a:schemeClr val="tx1"/>
                </a:solidFill>
                <a:latin typeface="+mn-lt"/>
                <a:ea typeface="+mn-ea"/>
                <a:cs typeface="+mn-cs"/>
              </a:defRPr>
            </a:lvl7pPr>
            <a:lvl8pPr marL="3616325" indent="-241300" algn="l" defTabSz="964565" rtl="0" eaLnBrk="1" latinLnBrk="0" hangingPunct="1">
              <a:lnSpc>
                <a:spcPct val="90000"/>
              </a:lnSpc>
              <a:spcBef>
                <a:spcPct val="106000"/>
              </a:spcBef>
              <a:buFont typeface="Arial" panose="020B0604020202020204" pitchFamily="34" charset="0"/>
              <a:buChar char="•"/>
              <a:defRPr sz="1900" kern="1200">
                <a:solidFill>
                  <a:schemeClr val="tx1"/>
                </a:solidFill>
                <a:latin typeface="+mn-lt"/>
                <a:ea typeface="+mn-ea"/>
                <a:cs typeface="+mn-cs"/>
              </a:defRPr>
            </a:lvl8pPr>
            <a:lvl9pPr marL="4098290" indent="-241300" algn="l" defTabSz="964565" rtl="0" eaLnBrk="1" latinLnBrk="0" hangingPunct="1">
              <a:lnSpc>
                <a:spcPct val="90000"/>
              </a:lnSpc>
              <a:spcBef>
                <a:spcPct val="106000"/>
              </a:spcBef>
              <a:buFont typeface="Arial" panose="020B0604020202020204" pitchFamily="34" charset="0"/>
              <a:buChar char="•"/>
              <a:defRPr sz="1900" kern="1200">
                <a:solidFill>
                  <a:schemeClr val="tx1"/>
                </a:solidFill>
                <a:latin typeface="+mn-lt"/>
                <a:ea typeface="+mn-ea"/>
                <a:cs typeface="+mn-cs"/>
              </a:defRPr>
            </a:lvl9pPr>
          </a:lstStyle>
          <a:p>
            <a:pPr marL="0" indent="0">
              <a:buNone/>
            </a:pPr>
            <a:r>
              <a:rPr lang="zh-CN" altLang="en-US" sz="5060" b="1">
                <a:solidFill>
                  <a:schemeClr val="lt1"/>
                </a:solidFill>
                <a:latin typeface="微软雅黑" panose="020B0503020204020204" charset="-122"/>
              </a:rPr>
              <a:t>行动表现</a:t>
            </a:r>
          </a:p>
        </p:txBody>
      </p:sp>
      <p:sp>
        <p:nvSpPr>
          <p:cNvPr id="4" name="文本框 3"/>
          <p:cNvSpPr txBox="1"/>
          <p:nvPr>
            <p:custDataLst>
              <p:tags r:id="rId2"/>
            </p:custDataLst>
          </p:nvPr>
        </p:nvSpPr>
        <p:spPr>
          <a:xfrm>
            <a:off x="812800" y="1744345"/>
            <a:ext cx="6019800" cy="4615815"/>
          </a:xfrm>
          <a:prstGeom prst="rect">
            <a:avLst/>
          </a:prstGeom>
          <a:noFill/>
          <a:ln w="31750" cmpd="sng">
            <a:solidFill>
              <a:schemeClr val="accent1">
                <a:shade val="50000"/>
              </a:schemeClr>
            </a:solidFill>
            <a:prstDash val="dash"/>
          </a:ln>
        </p:spPr>
        <p:txBody>
          <a:bodyPr wrap="square" rtlCol="0">
            <a:spAutoFit/>
          </a:bodyPr>
          <a:lstStyle/>
          <a:p>
            <a:pPr indent="0" fontAlgn="auto">
              <a:lnSpc>
                <a:spcPct val="150000"/>
              </a:lnSpc>
            </a:pPr>
            <a:r>
              <a:rPr lang="zh-CN" sz="2800">
                <a:solidFill>
                  <a:schemeClr val="dk1"/>
                </a:solidFill>
                <a:latin typeface="微软雅黑" panose="020B0503020204020204" charset="-122"/>
                <a:ea typeface="微软雅黑"/>
                <a:cs typeface="微软雅黑" panose="020B0503020204020204" charset="-122"/>
                <a:sym typeface="+mn-ea"/>
              </a:rPr>
              <a:t>通过恰当的描写人物富有鲜明个性的动作，传神地揭示出人物的心理活动。施耐庵在《林教头风雪山神庙》中对林冲听说陆谦追杀至沧州，不觉大怒，于是用了“买”“带”“寻”等几个连续的动词，表现出林冲报仇急切的激愤心理。</a:t>
            </a:r>
            <a:endParaRPr lang="zh-CN" altLang="en-US" sz="2800">
              <a:solidFill>
                <a:schemeClr val="dk1"/>
              </a:solidFill>
              <a:latin typeface="微软雅黑" panose="020B0503020204020204" charset="-122"/>
              <a:ea typeface="微软雅黑"/>
              <a:cs typeface="微软雅黑" panose="020B0503020204020204" charset="-122"/>
              <a:sym typeface="+mn-ea"/>
            </a:endParaRPr>
          </a:p>
        </p:txBody>
      </p:sp>
      <p:pic>
        <p:nvPicPr>
          <p:cNvPr id="5" name="图片 4" descr="Harold+Copping-Mr+Micawber+Conducts+David+Home"/>
          <p:cNvPicPr>
            <a:picLocks noChangeAspect="1"/>
          </p:cNvPicPr>
          <p:nvPr/>
        </p:nvPicPr>
        <p:blipFill>
          <a:blip r:embed="rId4"/>
          <a:stretch>
            <a:fillRect/>
          </a:stretch>
        </p:blipFill>
        <p:spPr>
          <a:xfrm>
            <a:off x="8085455" y="880110"/>
            <a:ext cx="3860800" cy="5435600"/>
          </a:xfrm>
          <a:prstGeom prst="rect">
            <a:avLst/>
          </a:prstGeom>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to="" calcmode="lin" valueType="num">
                                      <p:cBhvr>
                                        <p:cTn id="7" dur="1" fill="hold"/>
                                        <p:tgtEl>
                                          <p:spTgt spid="4"/>
                                        </p:tgtEl>
                                      </p:cBhvr>
                                    </p:anim>
                                  </p:childTnLst>
                                </p:cTn>
                              </p:par>
                            </p:childTnLst>
                          </p:cTn>
                        </p:par>
                        <p:par>
                          <p:cTn id="8" fill="hold" nodeType="afterGroup">
                            <p:stCondLst>
                              <p:cond delay="1"/>
                            </p:stCondLst>
                            <p:childTnLst>
                              <p:par>
                                <p:cTn id="9" presetID="24"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 to="" calcmode="lin" valueType="num">
                                      <p:cBhvr>
                                        <p:cTn id="11" dur="1" fill="hold"/>
                                        <p:tgtEl>
                                          <p:spTgt spid="5"/>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2"/>
          <p:cNvSpPr>
            <a:spLocks noGrp="1"/>
          </p:cNvSpPr>
          <p:nvPr/>
        </p:nvSpPr>
        <p:spPr>
          <a:xfrm>
            <a:off x="1316990" y="160020"/>
            <a:ext cx="3195320" cy="1188720"/>
          </a:xfrm>
          <a:prstGeom prst="roundRect">
            <a:avLst/>
          </a:prstGeom>
          <a:solidFill>
            <a:srgbClr val="002060"/>
          </a:solidFill>
        </p:spPr>
        <p:txBody>
          <a:bodyPr vert="horz" wrap="square" lIns="90170" tIns="46990" rIns="90170" bIns="46990" rtlCol="0">
            <a:noAutofit/>
          </a:bodyPr>
          <a:lstStyle>
            <a:lvl1pPr marL="241300" marR="0" lvl="0" indent="-2413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85" b="0" i="0" u="none" strike="noStrike" kern="1200" cap="none" spc="150" normalizeH="0" baseline="0" noProof="1">
                <a:solidFill>
                  <a:schemeClr val="tx1"/>
                </a:solidFill>
                <a:uFillTx/>
                <a:latin typeface="Arial" panose="020B0604020202020204" pitchFamily="34" charset="0"/>
                <a:ea typeface="微软雅黑"/>
                <a:cs typeface="+mn-cs"/>
                <a:sym typeface="+mn-ea"/>
              </a:defRPr>
            </a:lvl1pPr>
            <a:lvl2pPr marL="723265" marR="0" lvl="1" indent="-2413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85" b="0" i="0" u="none" strike="noStrike" kern="1200" cap="none" spc="150" normalizeH="0" baseline="0" noProof="1">
                <a:solidFill>
                  <a:schemeClr val="tx1"/>
                </a:solidFill>
                <a:uFillTx/>
                <a:latin typeface="Arial" panose="020B0604020202020204" pitchFamily="34" charset="0"/>
                <a:ea typeface="微软雅黑"/>
                <a:cs typeface="+mn-cs"/>
                <a:sym typeface="+mn-ea"/>
              </a:defRPr>
            </a:lvl2pPr>
            <a:lvl3pPr marL="1205230" marR="0" lvl="2" indent="-2413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85" b="0" i="0" u="none" strike="noStrike" kern="1200" cap="none" spc="150" normalizeH="0" baseline="0" noProof="1">
                <a:solidFill>
                  <a:schemeClr val="tx1"/>
                </a:solidFill>
                <a:uFillTx/>
                <a:latin typeface="Arial" panose="020B0604020202020204" pitchFamily="34" charset="0"/>
                <a:ea typeface="微软雅黑"/>
                <a:cs typeface="+mn-cs"/>
                <a:sym typeface="+mn-ea"/>
              </a:defRPr>
            </a:lvl3pPr>
            <a:lvl4pPr marL="1687830" marR="0" lvl="3" indent="-2413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85" b="0" i="0" u="none" strike="noStrike" kern="1200" cap="none" spc="150" normalizeH="0" baseline="0" noProof="1">
                <a:solidFill>
                  <a:schemeClr val="tx1"/>
                </a:solidFill>
                <a:uFillTx/>
                <a:latin typeface="Arial" panose="020B0604020202020204" pitchFamily="34" charset="0"/>
                <a:ea typeface="微软雅黑"/>
                <a:cs typeface="+mn-cs"/>
                <a:sym typeface="+mn-ea"/>
              </a:defRPr>
            </a:lvl4pPr>
            <a:lvl5pPr marL="2169795" marR="0" lvl="4" indent="-2413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85" b="0" i="0" u="none" strike="noStrike" kern="1200" cap="none" spc="150" normalizeH="0" baseline="0" noProof="1">
                <a:solidFill>
                  <a:schemeClr val="tx1"/>
                </a:solidFill>
                <a:uFillTx/>
                <a:latin typeface="Arial" panose="020B0604020202020204" pitchFamily="34" charset="0"/>
                <a:ea typeface="微软雅黑"/>
                <a:cs typeface="+mn-cs"/>
                <a:sym typeface="+mn-ea"/>
              </a:defRPr>
            </a:lvl5pPr>
            <a:lvl6pPr marL="2651760" indent="-241300" algn="l" defTabSz="964565" rtl="0" eaLnBrk="1" latinLnBrk="0" hangingPunct="1">
              <a:lnSpc>
                <a:spcPct val="90000"/>
              </a:lnSpc>
              <a:spcBef>
                <a:spcPct val="106000"/>
              </a:spcBef>
              <a:buFont typeface="Arial" panose="020B0604020202020204" pitchFamily="34" charset="0"/>
              <a:buChar char="•"/>
              <a:defRPr sz="1900" kern="1200">
                <a:solidFill>
                  <a:schemeClr val="tx1"/>
                </a:solidFill>
                <a:latin typeface="+mn-lt"/>
                <a:ea typeface="+mn-ea"/>
                <a:cs typeface="+mn-cs"/>
              </a:defRPr>
            </a:lvl6pPr>
            <a:lvl7pPr marL="3134360" indent="-241300" algn="l" defTabSz="964565" rtl="0" eaLnBrk="1" latinLnBrk="0" hangingPunct="1">
              <a:lnSpc>
                <a:spcPct val="90000"/>
              </a:lnSpc>
              <a:spcBef>
                <a:spcPct val="106000"/>
              </a:spcBef>
              <a:buFont typeface="Arial" panose="020B0604020202020204" pitchFamily="34" charset="0"/>
              <a:buChar char="•"/>
              <a:defRPr sz="1900" kern="1200">
                <a:solidFill>
                  <a:schemeClr val="tx1"/>
                </a:solidFill>
                <a:latin typeface="+mn-lt"/>
                <a:ea typeface="+mn-ea"/>
                <a:cs typeface="+mn-cs"/>
              </a:defRPr>
            </a:lvl7pPr>
            <a:lvl8pPr marL="3616325" indent="-241300" algn="l" defTabSz="964565" rtl="0" eaLnBrk="1" latinLnBrk="0" hangingPunct="1">
              <a:lnSpc>
                <a:spcPct val="90000"/>
              </a:lnSpc>
              <a:spcBef>
                <a:spcPct val="106000"/>
              </a:spcBef>
              <a:buFont typeface="Arial" panose="020B0604020202020204" pitchFamily="34" charset="0"/>
              <a:buChar char="•"/>
              <a:defRPr sz="1900" kern="1200">
                <a:solidFill>
                  <a:schemeClr val="tx1"/>
                </a:solidFill>
                <a:latin typeface="+mn-lt"/>
                <a:ea typeface="+mn-ea"/>
                <a:cs typeface="+mn-cs"/>
              </a:defRPr>
            </a:lvl8pPr>
            <a:lvl9pPr marL="4098290" indent="-241300" algn="l" defTabSz="964565" rtl="0" eaLnBrk="1" latinLnBrk="0" hangingPunct="1">
              <a:lnSpc>
                <a:spcPct val="90000"/>
              </a:lnSpc>
              <a:spcBef>
                <a:spcPct val="106000"/>
              </a:spcBef>
              <a:buFont typeface="Arial" panose="020B0604020202020204" pitchFamily="34" charset="0"/>
              <a:buChar char="•"/>
              <a:defRPr sz="1900" kern="1200">
                <a:solidFill>
                  <a:schemeClr val="tx1"/>
                </a:solidFill>
                <a:latin typeface="+mn-lt"/>
                <a:ea typeface="+mn-ea"/>
                <a:cs typeface="+mn-cs"/>
              </a:defRPr>
            </a:lvl9pPr>
          </a:lstStyle>
          <a:p>
            <a:pPr marL="0" indent="0">
              <a:buNone/>
            </a:pPr>
            <a:r>
              <a:rPr lang="zh-CN" altLang="en-US" sz="5060" b="1">
                <a:solidFill>
                  <a:schemeClr val="lt1"/>
                </a:solidFill>
                <a:latin typeface="微软雅黑" panose="020B0503020204020204" charset="-122"/>
              </a:rPr>
              <a:t>环境衬托</a:t>
            </a:r>
          </a:p>
        </p:txBody>
      </p:sp>
      <p:sp>
        <p:nvSpPr>
          <p:cNvPr id="5" name="文本框 4"/>
          <p:cNvSpPr txBox="1"/>
          <p:nvPr>
            <p:custDataLst>
              <p:tags r:id="rId2"/>
            </p:custDataLst>
          </p:nvPr>
        </p:nvSpPr>
        <p:spPr>
          <a:xfrm>
            <a:off x="1101090" y="2104390"/>
            <a:ext cx="5270500" cy="3322955"/>
          </a:xfrm>
          <a:prstGeom prst="rect">
            <a:avLst/>
          </a:prstGeom>
          <a:noFill/>
          <a:ln w="38100">
            <a:solidFill>
              <a:schemeClr val="dk1"/>
            </a:solidFill>
            <a:prstDash val="sysDash"/>
          </a:ln>
        </p:spPr>
        <p:txBody>
          <a:bodyPr wrap="square">
            <a:spAutoFit/>
          </a:bodyPr>
          <a:lstStyle/>
          <a:p>
            <a:pPr indent="0" fontAlgn="auto">
              <a:lnSpc>
                <a:spcPct val="150000"/>
              </a:lnSpc>
            </a:pPr>
            <a:r>
              <a:rPr lang="zh-CN" sz="2800" b="0">
                <a:solidFill>
                  <a:schemeClr val="dk1"/>
                </a:solidFill>
                <a:latin typeface="微软雅黑" panose="020B0503020204020204" charset="-122"/>
                <a:ea typeface="微软雅黑"/>
                <a:cs typeface="黑体" panose="02010609060101010101" charset="-122"/>
              </a:rPr>
              <a:t>衬托人物心情的景物描写要求作者抓住景物特征，紧扣人物的心理，最好从视觉、嗅觉、触觉、听觉等方面着墨，将人物的悲喜之情恰当地衬托出来。</a:t>
            </a:r>
          </a:p>
        </p:txBody>
      </p:sp>
      <p:pic>
        <p:nvPicPr>
          <p:cNvPr id="6" name="图片 5" descr="u=3201402313,4129195353&amp;fm=173&amp;app=25&amp;f=JPEG"/>
          <p:cNvPicPr>
            <a:picLocks noChangeAspect="1"/>
          </p:cNvPicPr>
          <p:nvPr/>
        </p:nvPicPr>
        <p:blipFill>
          <a:blip r:embed="rId4"/>
          <a:stretch>
            <a:fillRect/>
          </a:stretch>
        </p:blipFill>
        <p:spPr>
          <a:xfrm>
            <a:off x="7509510" y="2104390"/>
            <a:ext cx="4439920" cy="3242945"/>
          </a:xfrm>
          <a:prstGeom prst="rect">
            <a:avLst/>
          </a:prstGeom>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6" presetClass="entr" presetSubtype="16" fill="hold" grpId="0"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circle(in)">
                                      <p:cBhvr>
                                        <p:cTn id="7" dur="2000"/>
                                        <p:tgtEl>
                                          <p:spTgt spid="4">
                                            <p:txEl>
                                              <p:pRg st="0" end="0"/>
                                            </p:txEl>
                                          </p:spTgt>
                                        </p:tgtEl>
                                      </p:cBhvr>
                                    </p:animEffect>
                                  </p:childTnLst>
                                </p:cTn>
                              </p:par>
                            </p:childTnLst>
                          </p:cTn>
                        </p:par>
                        <p:par>
                          <p:cTn id="8" fill="hold" nodeType="afterGroup">
                            <p:stCondLst>
                              <p:cond delay="2000"/>
                            </p:stCondLst>
                            <p:childTnLst>
                              <p:par>
                                <p:cTn id="9" presetID="6" presetClass="entr" presetSubtype="16"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circle(in)">
                                      <p:cBhvr>
                                        <p:cTn id="11" dur="2000"/>
                                        <p:tgtEl>
                                          <p:spTgt spid="5"/>
                                        </p:tgtEl>
                                      </p:cBhvr>
                                    </p:animEffect>
                                  </p:childTnLst>
                                </p:cTn>
                              </p:par>
                            </p:childTnLst>
                          </p:cTn>
                        </p:par>
                        <p:par>
                          <p:cTn id="12" fill="hold" nodeType="afterGroup">
                            <p:stCondLst>
                              <p:cond delay="4000"/>
                            </p:stCondLst>
                            <p:childTnLst>
                              <p:par>
                                <p:cTn id="13" presetID="24" presetClass="entr" presetSubtype="0"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 to="" calcmode="lin" valueType="num">
                                      <p:cBhvr>
                                        <p:cTn id="15" dur="1" fill="hold"/>
                                        <p:tgtEl>
                                          <p:spTgt spid="6"/>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5"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2"/>
          <p:cNvSpPr>
            <a:spLocks noGrp="1"/>
          </p:cNvSpPr>
          <p:nvPr/>
        </p:nvSpPr>
        <p:spPr>
          <a:xfrm>
            <a:off x="1605280" y="160020"/>
            <a:ext cx="3048000" cy="1219835"/>
          </a:xfrm>
          <a:prstGeom prst="roundRect">
            <a:avLst/>
          </a:prstGeom>
          <a:solidFill>
            <a:srgbClr val="002060"/>
          </a:solidFill>
        </p:spPr>
        <p:txBody>
          <a:bodyPr vert="horz" wrap="square" lIns="90170" tIns="46990" rIns="90170" bIns="46990" rtlCol="0">
            <a:noAutofit/>
          </a:bodyPr>
          <a:lstStyle>
            <a:lvl1pPr marL="241300" marR="0" lvl="0" indent="-2413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85" b="0" i="0" u="none" strike="noStrike" kern="1200" cap="none" spc="150" normalizeH="0" baseline="0" noProof="1">
                <a:solidFill>
                  <a:schemeClr val="tx1"/>
                </a:solidFill>
                <a:uFillTx/>
                <a:latin typeface="Arial" panose="020B0604020202020204" pitchFamily="34" charset="0"/>
                <a:ea typeface="微软雅黑"/>
                <a:cs typeface="+mn-cs"/>
                <a:sym typeface="+mn-ea"/>
              </a:defRPr>
            </a:lvl1pPr>
            <a:lvl2pPr marL="723265" marR="0" lvl="1" indent="-2413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85" b="0" i="0" u="none" strike="noStrike" kern="1200" cap="none" spc="150" normalizeH="0" baseline="0" noProof="1">
                <a:solidFill>
                  <a:schemeClr val="tx1"/>
                </a:solidFill>
                <a:uFillTx/>
                <a:latin typeface="Arial" panose="020B0604020202020204" pitchFamily="34" charset="0"/>
                <a:ea typeface="微软雅黑"/>
                <a:cs typeface="+mn-cs"/>
                <a:sym typeface="+mn-ea"/>
              </a:defRPr>
            </a:lvl2pPr>
            <a:lvl3pPr marL="1205230" marR="0" lvl="2" indent="-2413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85" b="0" i="0" u="none" strike="noStrike" kern="1200" cap="none" spc="150" normalizeH="0" baseline="0" noProof="1">
                <a:solidFill>
                  <a:schemeClr val="tx1"/>
                </a:solidFill>
                <a:uFillTx/>
                <a:latin typeface="Arial" panose="020B0604020202020204" pitchFamily="34" charset="0"/>
                <a:ea typeface="微软雅黑"/>
                <a:cs typeface="+mn-cs"/>
                <a:sym typeface="+mn-ea"/>
              </a:defRPr>
            </a:lvl3pPr>
            <a:lvl4pPr marL="1687830" marR="0" lvl="3" indent="-2413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85" b="0" i="0" u="none" strike="noStrike" kern="1200" cap="none" spc="150" normalizeH="0" baseline="0" noProof="1">
                <a:solidFill>
                  <a:schemeClr val="tx1"/>
                </a:solidFill>
                <a:uFillTx/>
                <a:latin typeface="Arial" panose="020B0604020202020204" pitchFamily="34" charset="0"/>
                <a:ea typeface="微软雅黑"/>
                <a:cs typeface="+mn-cs"/>
                <a:sym typeface="+mn-ea"/>
              </a:defRPr>
            </a:lvl4pPr>
            <a:lvl5pPr marL="2169795" marR="0" lvl="4" indent="-2413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85" b="0" i="0" u="none" strike="noStrike" kern="1200" cap="none" spc="150" normalizeH="0" baseline="0" noProof="1">
                <a:solidFill>
                  <a:schemeClr val="tx1"/>
                </a:solidFill>
                <a:uFillTx/>
                <a:latin typeface="Arial" panose="020B0604020202020204" pitchFamily="34" charset="0"/>
                <a:ea typeface="微软雅黑"/>
                <a:cs typeface="+mn-cs"/>
                <a:sym typeface="+mn-ea"/>
              </a:defRPr>
            </a:lvl5pPr>
            <a:lvl6pPr marL="2651760" indent="-241300" algn="l" defTabSz="964565" rtl="0" eaLnBrk="1" latinLnBrk="0" hangingPunct="1">
              <a:lnSpc>
                <a:spcPct val="90000"/>
              </a:lnSpc>
              <a:spcBef>
                <a:spcPct val="106000"/>
              </a:spcBef>
              <a:buFont typeface="Arial" panose="020B0604020202020204" pitchFamily="34" charset="0"/>
              <a:buChar char="•"/>
              <a:defRPr sz="1900" kern="1200">
                <a:solidFill>
                  <a:schemeClr val="tx1"/>
                </a:solidFill>
                <a:latin typeface="+mn-lt"/>
                <a:ea typeface="+mn-ea"/>
                <a:cs typeface="+mn-cs"/>
              </a:defRPr>
            </a:lvl6pPr>
            <a:lvl7pPr marL="3134360" indent="-241300" algn="l" defTabSz="964565" rtl="0" eaLnBrk="1" latinLnBrk="0" hangingPunct="1">
              <a:lnSpc>
                <a:spcPct val="90000"/>
              </a:lnSpc>
              <a:spcBef>
                <a:spcPct val="106000"/>
              </a:spcBef>
              <a:buFont typeface="Arial" panose="020B0604020202020204" pitchFamily="34" charset="0"/>
              <a:buChar char="•"/>
              <a:defRPr sz="1900" kern="1200">
                <a:solidFill>
                  <a:schemeClr val="tx1"/>
                </a:solidFill>
                <a:latin typeface="+mn-lt"/>
                <a:ea typeface="+mn-ea"/>
                <a:cs typeface="+mn-cs"/>
              </a:defRPr>
            </a:lvl7pPr>
            <a:lvl8pPr marL="3616325" indent="-241300" algn="l" defTabSz="964565" rtl="0" eaLnBrk="1" latinLnBrk="0" hangingPunct="1">
              <a:lnSpc>
                <a:spcPct val="90000"/>
              </a:lnSpc>
              <a:spcBef>
                <a:spcPct val="106000"/>
              </a:spcBef>
              <a:buFont typeface="Arial" panose="020B0604020202020204" pitchFamily="34" charset="0"/>
              <a:buChar char="•"/>
              <a:defRPr sz="1900" kern="1200">
                <a:solidFill>
                  <a:schemeClr val="tx1"/>
                </a:solidFill>
                <a:latin typeface="+mn-lt"/>
                <a:ea typeface="+mn-ea"/>
                <a:cs typeface="+mn-cs"/>
              </a:defRPr>
            </a:lvl8pPr>
            <a:lvl9pPr marL="4098290" indent="-241300" algn="l" defTabSz="964565" rtl="0" eaLnBrk="1" latinLnBrk="0" hangingPunct="1">
              <a:lnSpc>
                <a:spcPct val="90000"/>
              </a:lnSpc>
              <a:spcBef>
                <a:spcPct val="106000"/>
              </a:spcBef>
              <a:buFont typeface="Arial" panose="020B0604020202020204" pitchFamily="34" charset="0"/>
              <a:buChar char="•"/>
              <a:defRPr sz="1900" kern="1200">
                <a:solidFill>
                  <a:schemeClr val="tx1"/>
                </a:solidFill>
                <a:latin typeface="+mn-lt"/>
                <a:ea typeface="+mn-ea"/>
                <a:cs typeface="+mn-cs"/>
              </a:defRPr>
            </a:lvl9pPr>
          </a:lstStyle>
          <a:p>
            <a:pPr marL="0" indent="0">
              <a:buNone/>
            </a:pPr>
            <a:r>
              <a:rPr lang="zh-CN" altLang="en-US" sz="5060" b="1">
                <a:solidFill>
                  <a:schemeClr val="lt1"/>
                </a:solidFill>
                <a:latin typeface="微软雅黑" panose="020B0503020204020204" charset="-122"/>
              </a:rPr>
              <a:t>幻觉展现</a:t>
            </a:r>
          </a:p>
        </p:txBody>
      </p:sp>
      <p:sp>
        <p:nvSpPr>
          <p:cNvPr id="4" name="文本框 3"/>
          <p:cNvSpPr txBox="1"/>
          <p:nvPr>
            <p:custDataLst>
              <p:tags r:id="rId2"/>
            </p:custDataLst>
          </p:nvPr>
        </p:nvSpPr>
        <p:spPr>
          <a:xfrm>
            <a:off x="885190" y="1816100"/>
            <a:ext cx="5929630" cy="4246245"/>
          </a:xfrm>
          <a:prstGeom prst="rect">
            <a:avLst/>
          </a:prstGeom>
          <a:noFill/>
          <a:ln w="38100">
            <a:solidFill>
              <a:schemeClr val="dk1"/>
            </a:solidFill>
            <a:prstDash val="sysDash"/>
          </a:ln>
        </p:spPr>
        <p:txBody>
          <a:bodyPr wrap="square">
            <a:spAutoFit/>
          </a:bodyPr>
          <a:lstStyle/>
          <a:p>
            <a:pPr indent="0" fontAlgn="auto">
              <a:lnSpc>
                <a:spcPct val="150000"/>
              </a:lnSpc>
            </a:pPr>
            <a:r>
              <a:rPr lang="zh-CN" sz="3600" b="0">
                <a:solidFill>
                  <a:schemeClr val="dk1"/>
                </a:solidFill>
                <a:latin typeface="微软雅黑" panose="020B0503020204020204" charset="-122"/>
                <a:ea typeface="微软雅黑"/>
                <a:cs typeface="黑体" panose="02010609060101010101" charset="-122"/>
              </a:rPr>
              <a:t>这种人物心理的描写，是通过对人物幻觉的展示，来刻画人物的心理，能揭示文章的主题。如《卖火柴的女孩》的结尾卖火柴的女孩的幻想。</a:t>
            </a:r>
          </a:p>
        </p:txBody>
      </p:sp>
      <p:pic>
        <p:nvPicPr>
          <p:cNvPr id="5" name="图片 4" descr="u=3646538971,3621460037&amp;fm=173&amp;app=25&amp;f=JPEG"/>
          <p:cNvPicPr>
            <a:picLocks noChangeAspect="1"/>
          </p:cNvPicPr>
          <p:nvPr/>
        </p:nvPicPr>
        <p:blipFill>
          <a:blip r:embed="rId4"/>
          <a:stretch>
            <a:fillRect/>
          </a:stretch>
        </p:blipFill>
        <p:spPr>
          <a:xfrm>
            <a:off x="7509510" y="1652905"/>
            <a:ext cx="4289425" cy="4572000"/>
          </a:xfrm>
          <a:prstGeom prst="rect">
            <a:avLst/>
          </a:prstGeom>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par>
                          <p:cTn id="8" fill="hold" nodeType="afterGroup">
                            <p:stCondLst>
                              <p:cond delay="2000"/>
                            </p:stCondLst>
                            <p:childTnLst>
                              <p:par>
                                <p:cTn id="9" presetID="24"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 to="" calcmode="lin" valueType="num">
                                      <p:cBhvr>
                                        <p:cTn id="11" dur="1" fill="hold"/>
                                        <p:tgtEl>
                                          <p:spTgt spid="5"/>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812804" y="896320"/>
            <a:ext cx="6518091" cy="5631180"/>
          </a:xfrm>
          <a:prstGeom prst="rect">
            <a:avLst/>
          </a:prstGeom>
          <a:noFill/>
          <a:ln w="28575">
            <a:solidFill>
              <a:srgbClr val="FF0000"/>
            </a:solidFill>
            <a:prstDash val="sysDot"/>
          </a:ln>
        </p:spPr>
        <p:txBody>
          <a:bodyPr wrap="square">
            <a:spAutoFit/>
          </a:bodyPr>
          <a:lstStyle/>
          <a:p>
            <a:pPr indent="0" fontAlgn="auto">
              <a:lnSpc>
                <a:spcPct val="150000"/>
              </a:lnSpc>
            </a:pPr>
            <a:r>
              <a:rPr lang="zh-CN" sz="4000" b="1">
                <a:solidFill>
                  <a:srgbClr val="363636"/>
                </a:solidFill>
                <a:latin typeface="微软雅黑" panose="020B0503020204020204" charset="-122"/>
                <a:ea typeface="微软雅黑"/>
              </a:rPr>
              <a:t>心理描写是塑造人物形象、刻画人物性格的重要手段。通过对人物心理的描写，能够直接深入人物心灵，揭示人物的内心世界，表现人物丰富而复杂的思想感情。</a:t>
            </a:r>
          </a:p>
        </p:txBody>
      </p:sp>
      <p:pic>
        <p:nvPicPr>
          <p:cNvPr id="7" name="图片 6" descr="D:\用户目录\我的图片\537d3e96N81521d5b.jpg537d3e96N81521d5b"/>
          <p:cNvPicPr>
            <a:picLocks noChangeAspect="1"/>
          </p:cNvPicPr>
          <p:nvPr/>
        </p:nvPicPr>
        <p:blipFill>
          <a:blip r:embed="rId3"/>
          <a:stretch>
            <a:fillRect/>
          </a:stretch>
        </p:blipFill>
        <p:spPr>
          <a:xfrm>
            <a:off x="8334058" y="951865"/>
            <a:ext cx="3651885" cy="5435600"/>
          </a:xfrm>
          <a:prstGeom prst="rect">
            <a:avLst/>
          </a:prstGeom>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20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4" presetClass="entr" presetSubtype="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 to="" calcmode="lin" valueType="num">
                                      <p:cBhvr>
                                        <p:cTn id="12" dur="1" fill="hold"/>
                                        <p:tgtEl>
                                          <p:spTgt spid="7"/>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164679" y="307776"/>
            <a:ext cx="12457384" cy="6247864"/>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pPr marL="0" marR="0" lvl="0" indent="355600" algn="l" defTabSz="914400" rtl="0" eaLnBrk="1" fontAlgn="base" latinLnBrk="0" hangingPunct="1">
              <a:lnSpc>
                <a:spcPct val="100000"/>
              </a:lnSpc>
              <a:spcBef>
                <a:spcPct val="0"/>
              </a:spcBef>
              <a:spcAft>
                <a:spcPct val="0"/>
              </a:spcAft>
              <a:buClrTx/>
              <a:buSzTx/>
              <a:buFontTx/>
              <a:buNone/>
            </a:pPr>
            <a:r>
              <a:rPr kumimoji="0" lang="zh-CN" sz="2000" b="0" i="0" u="none" strike="noStrike" cap="none" normalizeH="0" baseline="0" smtClean="0">
                <a:ln>
                  <a:noFill/>
                </a:ln>
                <a:solidFill>
                  <a:srgbClr val="C00000"/>
                </a:solidFill>
                <a:effectLst/>
                <a:latin typeface="Calibri" pitchFamily="34" charset="0"/>
                <a:ea typeface="宋体" pitchFamily="2" charset="-122"/>
                <a:cs typeface="黑体" pitchFamily="49" charset="-122"/>
              </a:rPr>
              <a:t>小说中心理描写的不同方式及其作用</a:t>
            </a:r>
            <a:endParaRPr kumimoji="0" lang="zh-CN" sz="2000" b="0" i="0" u="none" strike="noStrike" cap="none" normalizeH="0" baseline="0" smtClean="0">
              <a:ln>
                <a:noFill/>
              </a:ln>
              <a:solidFill>
                <a:schemeClr val="tx1"/>
              </a:solidFill>
              <a:effectLst/>
              <a:latin typeface="Arial" panose="020B0604020202020204" pitchFamily="34" charset="0"/>
              <a:ea typeface="宋体" pitchFamily="2" charset="-122"/>
              <a:cs typeface="宋体" pitchFamily="2" charset="-122"/>
            </a:endParaRPr>
          </a:p>
          <a:p>
            <a:pPr marL="0" marR="0" lvl="0" indent="355600" algn="l" defTabSz="914400" rtl="0" eaLnBrk="0" fontAlgn="base" latinLnBrk="0" hangingPunct="0">
              <a:lnSpc>
                <a:spcPct val="100000"/>
              </a:lnSpc>
              <a:spcBef>
                <a:spcPct val="0"/>
              </a:spcBef>
              <a:spcAft>
                <a:spcPct val="0"/>
              </a:spcAft>
              <a:buClrTx/>
              <a:buSzTx/>
              <a:buFontTx/>
              <a:buNone/>
            </a:pPr>
            <a:r>
              <a:rPr kumimoji="0" lang="zh-CN" altLang="zh-CN" sz="2000" b="0" i="0" u="none" strike="noStrike" cap="none" normalizeH="0" baseline="0" smtClean="0">
                <a:ln>
                  <a:noFill/>
                </a:ln>
                <a:solidFill>
                  <a:schemeClr val="tx1"/>
                </a:solidFill>
                <a:effectLst/>
                <a:latin typeface="Calibri" pitchFamily="34" charset="0"/>
                <a:ea typeface="宋体" pitchFamily="2" charset="-122"/>
                <a:cs typeface="宋体" pitchFamily="2" charset="-122"/>
              </a:rPr>
              <a:t>《</a:t>
            </a:r>
            <a:r>
              <a:rPr kumimoji="0" lang="zh-CN" sz="2000" b="0" i="0" u="none" strike="noStrike" cap="none" normalizeH="0" baseline="0" smtClean="0">
                <a:ln>
                  <a:noFill/>
                </a:ln>
                <a:solidFill>
                  <a:schemeClr val="tx1"/>
                </a:solidFill>
                <a:effectLst/>
                <a:latin typeface="Calibri" pitchFamily="34" charset="0"/>
                <a:ea typeface="宋体" pitchFamily="2" charset="-122"/>
                <a:cs typeface="宋体" pitchFamily="2" charset="-122"/>
              </a:rPr>
              <a:t>大卫</a:t>
            </a:r>
            <a:r>
              <a:rPr kumimoji="0" lang="zh-CN" altLang="zh-CN" sz="2000" b="0" i="0" u="none" strike="noStrike" cap="none" normalizeH="0" baseline="0" smtClean="0">
                <a:ln>
                  <a:noFill/>
                </a:ln>
                <a:solidFill>
                  <a:schemeClr val="tx1"/>
                </a:solidFill>
                <a:effectLst/>
                <a:latin typeface="Calibri" pitchFamily="34" charset="0"/>
                <a:ea typeface="宋体" pitchFamily="2" charset="-122"/>
                <a:cs typeface="宋体" pitchFamily="2" charset="-122"/>
              </a:rPr>
              <a:t>·</a:t>
            </a:r>
            <a:r>
              <a:rPr kumimoji="0" lang="zh-CN" sz="2000" b="0" i="0" u="none" strike="noStrike" cap="none" normalizeH="0" baseline="0" smtClean="0">
                <a:ln>
                  <a:noFill/>
                </a:ln>
                <a:solidFill>
                  <a:schemeClr val="tx1"/>
                </a:solidFill>
                <a:effectLst/>
                <a:latin typeface="Calibri" pitchFamily="34" charset="0"/>
                <a:ea typeface="宋体" pitchFamily="2" charset="-122"/>
                <a:cs typeface="宋体" pitchFamily="2" charset="-122"/>
              </a:rPr>
              <a:t>科波菲尔</a:t>
            </a:r>
            <a:r>
              <a:rPr kumimoji="0" lang="zh-CN" altLang="zh-CN" sz="2000" b="0" i="0" u="none" strike="noStrike" cap="none" normalizeH="0" baseline="0" smtClean="0">
                <a:ln>
                  <a:noFill/>
                </a:ln>
                <a:solidFill>
                  <a:schemeClr val="tx1"/>
                </a:solidFill>
                <a:effectLst/>
                <a:latin typeface="Calibri" pitchFamily="34" charset="0"/>
                <a:ea typeface="宋体" pitchFamily="2" charset="-122"/>
                <a:cs typeface="宋体" pitchFamily="2" charset="-122"/>
              </a:rPr>
              <a:t>》</a:t>
            </a:r>
            <a:r>
              <a:rPr kumimoji="0" lang="zh-CN" sz="2000" b="0" i="0" u="none" strike="noStrike" cap="none" normalizeH="0" baseline="0" smtClean="0">
                <a:ln>
                  <a:noFill/>
                </a:ln>
                <a:solidFill>
                  <a:schemeClr val="tx1"/>
                </a:solidFill>
                <a:effectLst/>
                <a:latin typeface="Calibri" pitchFamily="34" charset="0"/>
                <a:ea typeface="宋体" pitchFamily="2" charset="-122"/>
                <a:cs typeface="宋体" pitchFamily="2" charset="-122"/>
              </a:rPr>
              <a:t>（节选）：“米考伯先生真是又伤心，又羞愧，甚至悲惨得不能自制，用一把剃刀做出抹脖子的动作来（这是有一次他太太大声尖叫起来我才知道的）。可是在这过后还不到半个小时，他就特别用心地擦亮自己的皮鞋，然后哼着一支曲子，摆出比平时更加高贵的架势，走出门去了。”心理分析结合行动表现，表现了米考伯有自尊心，又乐观虚荣的一面。</a:t>
            </a:r>
            <a:endParaRPr kumimoji="0" lang="zh-CN" sz="2000" b="0" i="0" u="none" strike="noStrike" cap="none" normalizeH="0" baseline="0" smtClean="0">
              <a:ln>
                <a:noFill/>
              </a:ln>
              <a:solidFill>
                <a:schemeClr val="tx1"/>
              </a:solidFill>
              <a:effectLst/>
              <a:latin typeface="Arial" panose="020B0604020202020204" pitchFamily="34" charset="0"/>
              <a:ea typeface="宋体" pitchFamily="2" charset="-122"/>
              <a:cs typeface="宋体" pitchFamily="2" charset="-122"/>
            </a:endParaRPr>
          </a:p>
          <a:p>
            <a:pPr marL="0" marR="0" lvl="0" indent="355600" algn="l" defTabSz="914400" rtl="0" eaLnBrk="0" fontAlgn="base" latinLnBrk="0" hangingPunct="0">
              <a:lnSpc>
                <a:spcPct val="100000"/>
              </a:lnSpc>
              <a:spcBef>
                <a:spcPct val="0"/>
              </a:spcBef>
              <a:spcAft>
                <a:spcPct val="0"/>
              </a:spcAft>
              <a:buClrTx/>
              <a:buSzTx/>
              <a:buFontTx/>
              <a:buNone/>
            </a:pPr>
            <a:r>
              <a:rPr kumimoji="0" lang="zh-CN" altLang="zh-CN" sz="2000" b="0" i="0" u="none" strike="noStrike" cap="none" normalizeH="0" baseline="0" smtClean="0">
                <a:ln>
                  <a:noFill/>
                </a:ln>
                <a:solidFill>
                  <a:schemeClr val="tx1"/>
                </a:solidFill>
                <a:effectLst/>
                <a:latin typeface="Calibri" pitchFamily="34" charset="0"/>
                <a:ea typeface="宋体" pitchFamily="2" charset="-122"/>
                <a:cs typeface="宋体" pitchFamily="2" charset="-122"/>
              </a:rPr>
              <a:t>《</a:t>
            </a:r>
            <a:r>
              <a:rPr kumimoji="0" lang="zh-CN" sz="2000" b="0" i="0" u="none" strike="noStrike" cap="none" normalizeH="0" baseline="0" smtClean="0">
                <a:ln>
                  <a:noFill/>
                </a:ln>
                <a:solidFill>
                  <a:schemeClr val="tx1"/>
                </a:solidFill>
                <a:effectLst/>
                <a:latin typeface="Calibri" pitchFamily="34" charset="0"/>
                <a:ea typeface="宋体" pitchFamily="2" charset="-122"/>
                <a:cs typeface="宋体" pitchFamily="2" charset="-122"/>
              </a:rPr>
              <a:t>复活</a:t>
            </a:r>
            <a:r>
              <a:rPr kumimoji="0" lang="zh-CN" altLang="zh-CN" sz="2000" b="0" i="0" u="none" strike="noStrike" cap="none" normalizeH="0" baseline="0" smtClean="0">
                <a:ln>
                  <a:noFill/>
                </a:ln>
                <a:solidFill>
                  <a:schemeClr val="tx1"/>
                </a:solidFill>
                <a:effectLst/>
                <a:latin typeface="Calibri" pitchFamily="34" charset="0"/>
                <a:ea typeface="宋体" pitchFamily="2" charset="-122"/>
                <a:cs typeface="宋体" pitchFamily="2" charset="-122"/>
              </a:rPr>
              <a:t>》</a:t>
            </a:r>
            <a:r>
              <a:rPr kumimoji="0" lang="zh-CN" sz="2000" b="0" i="0" u="none" strike="noStrike" cap="none" normalizeH="0" baseline="0" smtClean="0">
                <a:ln>
                  <a:noFill/>
                </a:ln>
                <a:solidFill>
                  <a:schemeClr val="tx1"/>
                </a:solidFill>
                <a:effectLst/>
                <a:latin typeface="Calibri" pitchFamily="34" charset="0"/>
                <a:ea typeface="宋体" pitchFamily="2" charset="-122"/>
                <a:cs typeface="宋体" pitchFamily="2" charset="-122"/>
              </a:rPr>
              <a:t>（节选）：“不过，说也奇怪，这种情况不仅没有使他疏远她，反而产生一种特殊的新的力量，使他去同她接近。聂赫留朵夫觉得他应该在精神上唤醒他，这虽然极其困难，但正因为困难就格外吸引他。他现在对她的这种感情，是以前所不曾有过的，对任何人都不曾有过，其中不带丝毫私心。他对她豪无所求，只希望她不要像现在这样，希望她能觉醒，能恢复她的本性。”用心理分析法，表现了聂赫留朵夫看到玛丝洛娃的巨大变化，不再只是简单地请求她的宽恕，还决心从精神上拯救玛丝洛娃。其实这也是聂赫留朵夫迈出自己精神复活的第一步。这里的心理描写有助于人物形象的塑造，推动故事情节向前发展。</a:t>
            </a:r>
            <a:endParaRPr kumimoji="0" lang="zh-CN" sz="2000" b="0" i="0" u="none" strike="noStrike" cap="none" normalizeH="0" baseline="0" smtClean="0">
              <a:ln>
                <a:noFill/>
              </a:ln>
              <a:solidFill>
                <a:schemeClr val="tx1"/>
              </a:solidFill>
              <a:effectLst/>
              <a:latin typeface="Arial" panose="020B0604020202020204" pitchFamily="34" charset="0"/>
              <a:ea typeface="宋体" pitchFamily="2" charset="-122"/>
              <a:cs typeface="宋体" pitchFamily="2" charset="-122"/>
            </a:endParaRPr>
          </a:p>
          <a:p>
            <a:pPr marL="0" marR="0" lvl="0" indent="355600" algn="l" defTabSz="914400" rtl="0" eaLnBrk="0" fontAlgn="base" latinLnBrk="0" hangingPunct="0">
              <a:lnSpc>
                <a:spcPct val="100000"/>
              </a:lnSpc>
              <a:spcBef>
                <a:spcPct val="0"/>
              </a:spcBef>
              <a:spcAft>
                <a:spcPct val="0"/>
              </a:spcAft>
              <a:buClrTx/>
              <a:buSzTx/>
              <a:buFontTx/>
              <a:buNone/>
            </a:pPr>
            <a:r>
              <a:rPr kumimoji="0" lang="zh-CN" altLang="zh-CN" sz="2000" b="0" i="0" u="none" strike="noStrike" cap="none" normalizeH="0" baseline="0" smtClean="0">
                <a:ln>
                  <a:noFill/>
                </a:ln>
                <a:solidFill>
                  <a:schemeClr val="tx1"/>
                </a:solidFill>
                <a:effectLst/>
                <a:latin typeface="Calibri" pitchFamily="34" charset="0"/>
                <a:ea typeface="宋体" pitchFamily="2" charset="-122"/>
                <a:cs typeface="宋体" pitchFamily="2" charset="-122"/>
              </a:rPr>
              <a:t>《</a:t>
            </a:r>
            <a:r>
              <a:rPr kumimoji="0" lang="zh-CN" sz="2000" b="0" i="0" u="none" strike="noStrike" cap="none" normalizeH="0" baseline="0" smtClean="0">
                <a:ln>
                  <a:noFill/>
                </a:ln>
                <a:solidFill>
                  <a:schemeClr val="tx1"/>
                </a:solidFill>
                <a:effectLst/>
                <a:latin typeface="Calibri" pitchFamily="34" charset="0"/>
                <a:ea typeface="宋体" pitchFamily="2" charset="-122"/>
                <a:cs typeface="宋体" pitchFamily="2" charset="-122"/>
              </a:rPr>
              <a:t>百年孤独</a:t>
            </a:r>
            <a:r>
              <a:rPr kumimoji="0" lang="zh-CN" altLang="zh-CN" sz="2000" b="0" i="0" u="none" strike="noStrike" cap="none" normalizeH="0" baseline="0" smtClean="0">
                <a:ln>
                  <a:noFill/>
                </a:ln>
                <a:solidFill>
                  <a:schemeClr val="tx1"/>
                </a:solidFill>
                <a:effectLst/>
                <a:latin typeface="Calibri" pitchFamily="34" charset="0"/>
                <a:ea typeface="宋体" pitchFamily="2" charset="-122"/>
                <a:cs typeface="宋体" pitchFamily="2" charset="-122"/>
              </a:rPr>
              <a:t>》</a:t>
            </a:r>
            <a:r>
              <a:rPr kumimoji="0" lang="zh-CN" sz="2000" b="0" i="0" u="none" strike="noStrike" cap="none" normalizeH="0" baseline="0" smtClean="0">
                <a:ln>
                  <a:noFill/>
                </a:ln>
                <a:solidFill>
                  <a:schemeClr val="tx1"/>
                </a:solidFill>
                <a:effectLst/>
                <a:latin typeface="Calibri" pitchFamily="34" charset="0"/>
                <a:ea typeface="宋体" pitchFamily="2" charset="-122"/>
                <a:cs typeface="宋体" pitchFamily="2" charset="-122"/>
              </a:rPr>
              <a:t>（节选）：“正当她哀叹自己命不好，认定儿女的怪癖与猪尾巴同样可怕时，奥雷里亚诺眼神定定地望着她，令她感到一阵茫然。”通过写人物的神情来显示人物内心的感情，表现了乌尔苏拉对布恩迪亚家族命运的担忧，刻画了乌尔苏拉伟大的母亲形象。</a:t>
            </a:r>
            <a:endParaRPr kumimoji="0" lang="zh-CN" sz="2000" b="0" i="0" u="none" strike="noStrike" cap="none" normalizeH="0" baseline="0" smtClean="0">
              <a:ln>
                <a:noFill/>
              </a:ln>
              <a:solidFill>
                <a:schemeClr val="tx1"/>
              </a:solidFill>
              <a:effectLst/>
              <a:latin typeface="Arial" panose="020B0604020202020204" pitchFamily="34" charset="0"/>
              <a:ea typeface="宋体" pitchFamily="2" charset="-122"/>
              <a:cs typeface="宋体" pitchFamily="2" charset="-122"/>
            </a:endParaRPr>
          </a:p>
          <a:p>
            <a:pPr marL="0" marR="0" lvl="0" indent="355600" algn="l" defTabSz="914400" rtl="0" eaLnBrk="0" fontAlgn="base" latinLnBrk="0" hangingPunct="0">
              <a:lnSpc>
                <a:spcPct val="100000"/>
              </a:lnSpc>
              <a:spcBef>
                <a:spcPct val="0"/>
              </a:spcBef>
              <a:spcAft>
                <a:spcPct val="0"/>
              </a:spcAft>
              <a:buClrTx/>
              <a:buSzTx/>
              <a:buFontTx/>
              <a:buNone/>
            </a:pPr>
            <a:r>
              <a:rPr kumimoji="0" lang="zh-CN" altLang="zh-CN" sz="2000" b="0" i="0" u="none" strike="noStrike" cap="none" normalizeH="0" baseline="0" smtClean="0">
                <a:ln>
                  <a:noFill/>
                </a:ln>
                <a:solidFill>
                  <a:schemeClr val="tx1"/>
                </a:solidFill>
                <a:effectLst/>
                <a:latin typeface="Calibri" pitchFamily="34" charset="0"/>
                <a:ea typeface="宋体" pitchFamily="2" charset="-122"/>
                <a:cs typeface="宋体" pitchFamily="2" charset="-122"/>
              </a:rPr>
              <a:t>《</a:t>
            </a:r>
            <a:r>
              <a:rPr kumimoji="0" lang="zh-CN" sz="2000" b="0" i="0" u="none" strike="noStrike" cap="none" normalizeH="0" baseline="0" smtClean="0">
                <a:ln>
                  <a:noFill/>
                </a:ln>
                <a:solidFill>
                  <a:schemeClr val="tx1"/>
                </a:solidFill>
                <a:effectLst/>
                <a:latin typeface="Calibri" pitchFamily="34" charset="0"/>
                <a:ea typeface="宋体" pitchFamily="2" charset="-122"/>
                <a:cs typeface="宋体" pitchFamily="2" charset="-122"/>
              </a:rPr>
              <a:t>老人与海</a:t>
            </a:r>
            <a:r>
              <a:rPr kumimoji="0" lang="zh-CN" altLang="zh-CN" sz="2000" b="0" i="0" u="none" strike="noStrike" cap="none" normalizeH="0" baseline="0" smtClean="0">
                <a:ln>
                  <a:noFill/>
                </a:ln>
                <a:solidFill>
                  <a:schemeClr val="tx1"/>
                </a:solidFill>
                <a:effectLst/>
                <a:latin typeface="Calibri" pitchFamily="34" charset="0"/>
                <a:ea typeface="宋体" pitchFamily="2" charset="-122"/>
                <a:cs typeface="宋体" pitchFamily="2" charset="-122"/>
              </a:rPr>
              <a:t>》</a:t>
            </a:r>
            <a:r>
              <a:rPr kumimoji="0" lang="zh-CN" sz="2000" b="0" i="0" u="none" strike="noStrike" cap="none" normalizeH="0" baseline="0" smtClean="0">
                <a:ln>
                  <a:noFill/>
                </a:ln>
                <a:solidFill>
                  <a:schemeClr val="tx1"/>
                </a:solidFill>
                <a:effectLst/>
                <a:latin typeface="Calibri" pitchFamily="34" charset="0"/>
                <a:ea typeface="宋体" pitchFamily="2" charset="-122"/>
                <a:cs typeface="宋体" pitchFamily="2" charset="-122"/>
              </a:rPr>
              <a:t>（节选）：“‘但人不是为失败而生的，’他说，‘一个人可以被毁灭，但不能被打败。’我很痛心，把这鱼给杀了，他想。现在倒霉的时候就要来了，可我连鱼叉都没有。尖齿鲨很残忍，而且很能干，很强壮，很聪明。不过我比他更聪明。也许不是这样，他想。也许只不过是我的武器比它的强。”</a:t>
            </a:r>
            <a:endParaRPr kumimoji="0" lang="zh-CN" sz="2000" b="0" i="0" u="none" strike="noStrike" cap="none" normalizeH="0" baseline="0" smtClean="0">
              <a:ln>
                <a:noFill/>
              </a:ln>
              <a:solidFill>
                <a:schemeClr val="tx1"/>
              </a:solidFill>
              <a:effectLst/>
              <a:latin typeface="Arial" panose="020B0604020202020204" pitchFamily="34" charset="0"/>
              <a:ea typeface="宋体" pitchFamily="2" charset="-122"/>
              <a:cs typeface="宋体" pitchFamily="2" charset="-122"/>
            </a:endParaRPr>
          </a:p>
          <a:p>
            <a:pPr marL="0" marR="0" lvl="0" indent="355600" algn="l" defTabSz="914400" rtl="0" eaLnBrk="0" fontAlgn="base" latinLnBrk="0" hangingPunct="0">
              <a:lnSpc>
                <a:spcPct val="100000"/>
              </a:lnSpc>
              <a:spcBef>
                <a:spcPct val="0"/>
              </a:spcBef>
              <a:spcAft>
                <a:spcPct val="0"/>
              </a:spcAft>
              <a:buClrTx/>
              <a:buSzTx/>
              <a:buFontTx/>
              <a:buNone/>
            </a:pPr>
            <a:r>
              <a:rPr kumimoji="0" lang="zh-CN" sz="2000" b="0" i="0" u="none" strike="noStrike" cap="none" normalizeH="0" baseline="0" smtClean="0">
                <a:ln>
                  <a:noFill/>
                </a:ln>
                <a:solidFill>
                  <a:schemeClr val="tx1"/>
                </a:solidFill>
                <a:effectLst/>
                <a:latin typeface="Calibri" pitchFamily="34" charset="0"/>
                <a:ea typeface="宋体" pitchFamily="2" charset="-122"/>
                <a:cs typeface="宋体" pitchFamily="2" charset="-122"/>
              </a:rPr>
              <a:t>这段内心独白，是对“硬汉精神”的高度概括；有助于刻画圣地亚哥的“硬汉”形象；体现了海明威的人生哲学和道德理想，即人类不向命运低头，永不服输的斗士精神和积极向上的乐观人生态度。揭示了小说主旨。</a:t>
            </a:r>
            <a:endParaRPr kumimoji="0" lang="zh-CN" sz="2000" b="0" i="0" u="none" strike="noStrike" cap="none" normalizeH="0" baseline="0" smtClean="0">
              <a:ln>
                <a:noFill/>
              </a:ln>
              <a:solidFill>
                <a:schemeClr val="tx1"/>
              </a:solidFill>
              <a:effectLst/>
              <a:latin typeface="Arial" panose="020B0604020202020204" pitchFamily="34" charset="0"/>
              <a:ea typeface="宋体" pitchFamily="2" charset="-122"/>
              <a:cs typeface="宋体" pitchFamily="2" charset="-122"/>
            </a:endParaRPr>
          </a:p>
        </p:txBody>
      </p:sp>
    </p:spTree>
    <p:custDataLst>
      <p:tags r:id="rId1"/>
    </p:custDataLst>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 name="图片 39" descr="C:/Users/ADMINI~1/AppData/Local/Temp/picturecompress_20210819082826/output_100.pngoutput_100"/>
          <p:cNvPicPr>
            <a:picLocks noChangeAspect="1"/>
          </p:cNvPicPr>
          <p:nvPr>
            <p:custDataLst>
              <p:tags r:id="rId2"/>
            </p:custDataLst>
          </p:nvPr>
        </p:nvPicPr>
        <p:blipFill>
          <a:blip r:embed="rId7"/>
          <a:stretch>
            <a:fillRect/>
          </a:stretch>
        </p:blipFill>
        <p:spPr>
          <a:xfrm>
            <a:off x="12099280" y="-5673"/>
            <a:ext cx="759470" cy="759428"/>
          </a:xfrm>
          <a:prstGeom prst="rect">
            <a:avLst/>
          </a:prstGeom>
        </p:spPr>
      </p:pic>
      <p:sp>
        <p:nvSpPr>
          <p:cNvPr id="11" name="Title 6"/>
          <p:cNvSpPr txBox="1"/>
          <p:nvPr>
            <p:custDataLst>
              <p:tags r:id="rId3"/>
            </p:custDataLst>
          </p:nvPr>
        </p:nvSpPr>
        <p:spPr>
          <a:xfrm>
            <a:off x="812812" y="1960151"/>
            <a:ext cx="4821361" cy="977112"/>
          </a:xfrm>
          <a:prstGeom prst="rect">
            <a:avLst/>
          </a:prstGeom>
          <a:noFill/>
          <a:ln w="3175">
            <a:noFill/>
            <a:prstDash val="dash"/>
          </a:ln>
        </p:spPr>
        <p:txBody>
          <a:bodyPr wrap="square" lIns="66968" tIns="26787" rIns="66968" bIns="26787" anchor="b"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marR="0" lvl="0" indent="0" algn="l" defTabSz="913765" rtl="0" eaLnBrk="1" fontAlgn="auto" latinLnBrk="0" hangingPunct="1">
              <a:lnSpc>
                <a:spcPct val="100000"/>
              </a:lnSpc>
              <a:spcBef>
                <a:spcPct val="0"/>
              </a:spcBef>
              <a:spcAft>
                <a:spcPct val="0"/>
              </a:spcAft>
              <a:buSzTx/>
              <a:buFontTx/>
              <a:buNone/>
            </a:pPr>
            <a:r>
              <a:rPr kumimoji="0" lang="zh-CN" altLang="zh-CN" sz="4800" b="1" i="0" spc="220">
                <a:solidFill>
                  <a:schemeClr val="tx2">
                    <a:lumMod val="10000"/>
                  </a:schemeClr>
                </a:solidFill>
                <a:effectLst/>
                <a:latin typeface="微软雅黑" panose="020B0503020204020204" charset="-122"/>
                <a:ea typeface="微软雅黑"/>
                <a:cs typeface="+mn-cs"/>
              </a:rPr>
              <a:t>任务二：</a:t>
            </a:r>
            <a:endParaRPr kumimoji="0" lang="zh-CN" altLang="zh-CN" sz="4800" b="1" i="0" spc="220" noProof="0">
              <a:ln w="3175">
                <a:noFill/>
                <a:prstDash val="dash"/>
              </a:ln>
              <a:solidFill>
                <a:schemeClr val="tx2">
                  <a:lumMod val="10000"/>
                </a:schemeClr>
              </a:solidFill>
              <a:effectLst/>
              <a:latin typeface="微软雅黑" panose="020B0503020204020204" charset="-122"/>
              <a:ea typeface="微软雅黑"/>
              <a:cs typeface="+mn-cs"/>
            </a:endParaRPr>
          </a:p>
        </p:txBody>
      </p:sp>
      <p:sp>
        <p:nvSpPr>
          <p:cNvPr id="14" name="Title 6"/>
          <p:cNvSpPr txBox="1"/>
          <p:nvPr>
            <p:custDataLst>
              <p:tags r:id="rId4"/>
            </p:custDataLst>
          </p:nvPr>
        </p:nvSpPr>
        <p:spPr>
          <a:xfrm>
            <a:off x="812777" y="2967787"/>
            <a:ext cx="4821341" cy="2806260"/>
          </a:xfrm>
          <a:prstGeom prst="rect">
            <a:avLst/>
          </a:prstGeom>
          <a:noFill/>
          <a:ln w="3175">
            <a:noFill/>
            <a:prstDash val="dash"/>
          </a:ln>
        </p:spPr>
        <p:txBody>
          <a:bodyPr wrap="square" lIns="66968" tIns="26787" rIns="66968" bIns="26787" anchor="t" anchorCtr="0">
            <a:norm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algn="l">
              <a:lnSpc>
                <a:spcPct val="100000"/>
              </a:lnSpc>
              <a:spcBef>
                <a:spcPct val="0"/>
              </a:spcBef>
              <a:spcAft>
                <a:spcPct val="0"/>
              </a:spcAft>
              <a:buClrTx/>
              <a:buSzTx/>
              <a:buNone/>
            </a:pPr>
            <a:r>
              <a:rPr lang="zh-CN" altLang="zh-CN" sz="4400" b="1" spc="220">
                <a:solidFill>
                  <a:schemeClr val="dk1">
                    <a:lumMod val="75000"/>
                    <a:lumOff val="25000"/>
                  </a:schemeClr>
                </a:solidFill>
                <a:latin typeface="微软雅黑" panose="020B0503020204020204" charset="-122"/>
                <a:ea typeface="微软雅黑"/>
                <a:cs typeface="+mn-cs"/>
              </a:rPr>
              <a:t>分组探究并交流小说作品中的环境描写</a:t>
            </a:r>
          </a:p>
        </p:txBody>
      </p:sp>
      <p:pic>
        <p:nvPicPr>
          <p:cNvPr id="4" name="图片 3"/>
          <p:cNvPicPr>
            <a:picLocks noChangeAspect="1"/>
          </p:cNvPicPr>
          <p:nvPr>
            <p:custDataLst>
              <p:tags r:id="rId5"/>
            </p:custDataLst>
          </p:nvPr>
        </p:nvPicPr>
        <p:blipFill>
          <a:blip r:embed="rId8"/>
          <a:srcRect l="24374" r="24374"/>
          <a:stretch>
            <a:fillRect/>
          </a:stretch>
        </p:blipFill>
        <p:spPr>
          <a:xfrm>
            <a:off x="6268755" y="-27"/>
            <a:ext cx="6589982" cy="7232704"/>
          </a:xfrm>
          <a:custGeom>
            <a:avLst/>
            <a:gdLst/>
            <a:ahLst/>
            <a:cxnLst>
              <a:cxn ang="3">
                <a:pos x="hc" y="t"/>
              </a:cxn>
              <a:cxn ang="cd2">
                <a:pos x="l" y="vc"/>
              </a:cxn>
              <a:cxn ang="cd4">
                <a:pos x="hc" y="b"/>
              </a:cxn>
              <a:cxn ang="0">
                <a:pos x="r" y="vc"/>
              </a:cxn>
            </a:cxnLst>
            <a:rect l="l" t="t" r="r" b="b"/>
            <a:pathLst>
              <a:path w="9840" h="10800">
                <a:moveTo>
                  <a:pt x="4308" y="0"/>
                </a:moveTo>
                <a:lnTo>
                  <a:pt x="9840" y="0"/>
                </a:lnTo>
                <a:lnTo>
                  <a:pt x="9840" y="10800"/>
                </a:lnTo>
                <a:lnTo>
                  <a:pt x="4591" y="10800"/>
                </a:lnTo>
                <a:lnTo>
                  <a:pt x="666" y="6868"/>
                </a:lnTo>
                <a:cubicBezTo>
                  <a:pt x="-222" y="5979"/>
                  <a:pt x="-222" y="4538"/>
                  <a:pt x="666" y="3650"/>
                </a:cubicBezTo>
                <a:lnTo>
                  <a:pt x="4308" y="0"/>
                </a:lnTo>
                <a:close/>
              </a:path>
            </a:pathLst>
          </a:custGeom>
        </p:spPr>
      </p:pic>
    </p:spTree>
    <p:custDataLst>
      <p:tags r:id="rId1"/>
    </p:custDataLst>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custDataLst>
              <p:tags r:id="rId2"/>
            </p:custDataLst>
          </p:nvPr>
        </p:nvSpPr>
        <p:spPr>
          <a:xfrm>
            <a:off x="1605280" y="739140"/>
            <a:ext cx="4936490" cy="967740"/>
          </a:xfrm>
          <a:prstGeom prst="rect">
            <a:avLst/>
          </a:prstGeom>
          <a:noFill/>
        </p:spPr>
        <p:txBody>
          <a:bodyPr wrap="square" lIns="66968" tIns="26787" rIns="66968" bIns="26787" rtlCol="0" anchor="t" anchorCtr="0">
            <a:normAutofit/>
          </a:bodyPr>
          <a:lstStyle/>
          <a:p>
            <a:pPr marL="0" indent="0" algn="l">
              <a:lnSpc>
                <a:spcPct val="100000"/>
              </a:lnSpc>
              <a:spcBef>
                <a:spcPct val="0"/>
              </a:spcBef>
              <a:spcAft>
                <a:spcPct val="0"/>
              </a:spcAft>
              <a:buSzTx/>
              <a:buNone/>
            </a:pPr>
            <a:r>
              <a:rPr lang="zh-CN" altLang="en-US" sz="5200" b="1" spc="360">
                <a:solidFill>
                  <a:schemeClr val="tx1"/>
                </a:solidFill>
                <a:latin typeface="微软雅黑" panose="020B0503020204020204" charset="-122"/>
                <a:ea typeface="微软雅黑"/>
              </a:rPr>
              <a:t>活动方案</a:t>
            </a:r>
          </a:p>
        </p:txBody>
      </p:sp>
      <p:sp>
        <p:nvSpPr>
          <p:cNvPr id="5" name="Title 6"/>
          <p:cNvSpPr txBox="1"/>
          <p:nvPr>
            <p:custDataLst>
              <p:tags r:id="rId3"/>
            </p:custDataLst>
          </p:nvPr>
        </p:nvSpPr>
        <p:spPr>
          <a:xfrm>
            <a:off x="643145" y="2250158"/>
            <a:ext cx="11474862" cy="4339711"/>
          </a:xfrm>
          <a:prstGeom prst="rect">
            <a:avLst/>
          </a:prstGeom>
          <a:noFill/>
          <a:ln w="19050">
            <a:solidFill>
              <a:schemeClr val="accent1"/>
            </a:solidFill>
            <a:prstDash val="dash"/>
          </a:ln>
        </p:spPr>
        <p:txBody>
          <a:bodyPr wrap="square" lIns="66968" tIns="26787" rIns="66968" bIns="26787" anchor="t" anchorCtr="0">
            <a:norm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50000"/>
              </a:lnSpc>
              <a:spcBef>
                <a:spcPct val="0"/>
              </a:spcBef>
              <a:spcAft>
                <a:spcPts val="800"/>
              </a:spcAft>
              <a:buSzTx/>
              <a:buNone/>
            </a:pPr>
            <a:r>
              <a:rPr lang="zh-CN" altLang="en-US" sz="2800" spc="160">
                <a:ln w="3175">
                  <a:noFill/>
                  <a:prstDash val="dash"/>
                </a:ln>
                <a:solidFill>
                  <a:schemeClr val="dk1">
                    <a:lumMod val="75000"/>
                    <a:lumOff val="25000"/>
                  </a:schemeClr>
                </a:solidFill>
                <a:latin typeface="微软雅黑" panose="020B0503020204020204" charset="-122"/>
                <a:ea typeface="微软雅黑"/>
                <a:cs typeface="微软雅黑" panose="020B0503020204020204" charset="-122"/>
                <a:sym typeface="+mn-ea"/>
              </a:rPr>
              <a:t>环境是小说的基本要素之一，在小说中承担着多重功能。一方面，环境影响、制约人物的行动和情节的展开，为人物的行动提供依据，也让人物性格在与环境的互动甚至冲突中更充分地得到展现；另一方面，环境又常常富有暗示性和象征性，能够烘托气氛，激发读者的情感，隐喻主题。</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to="" calcmode="lin" valueType="num">
                                      <p:cBhvr>
                                        <p:cTn id="7" dur="1" fill="hold"/>
                                        <p:tgtEl>
                                          <p:spTgt spid="5"/>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930275" y="4552315"/>
            <a:ext cx="798195" cy="1294765"/>
          </a:xfrm>
          <a:prstGeom prst="rect">
            <a:avLst/>
          </a:prstGeom>
          <a:noFill/>
        </p:spPr>
        <p:txBody>
          <a:bodyPr vert="eaVert" wrap="square" rtlCol="0">
            <a:spAutoFit/>
          </a:bodyPr>
          <a:lstStyle/>
          <a:p>
            <a:r>
              <a:rPr lang="zh-CN" altLang="en-US" sz="4000" b="1">
                <a:solidFill>
                  <a:srgbClr val="171E3A"/>
                </a:solidFill>
                <a:latin typeface="微软雅黑" panose="020B0503020204020204" charset="-122"/>
                <a:ea typeface="微软雅黑"/>
              </a:rPr>
              <a:t>环境</a:t>
            </a:r>
          </a:p>
        </p:txBody>
      </p:sp>
      <p:sp>
        <p:nvSpPr>
          <p:cNvPr id="9" name="左大括号 8"/>
          <p:cNvSpPr/>
          <p:nvPr>
            <p:custDataLst>
              <p:tags r:id="rId2"/>
            </p:custDataLst>
          </p:nvPr>
        </p:nvSpPr>
        <p:spPr>
          <a:xfrm>
            <a:off x="1820545" y="4076700"/>
            <a:ext cx="340360" cy="2085340"/>
          </a:xfrm>
          <a:prstGeom prst="leftBrace">
            <a:avLst/>
          </a:prstGeom>
          <a:ln w="41275">
            <a:solidFill>
              <a:schemeClr val="tx2">
                <a:lumMod val="1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800">
              <a:solidFill>
                <a:schemeClr val="dk1"/>
              </a:solidFill>
              <a:latin typeface="微软雅黑" panose="020B0503020204020204" charset="-122"/>
              <a:ea typeface="微软雅黑"/>
            </a:endParaRPr>
          </a:p>
        </p:txBody>
      </p:sp>
      <p:sp>
        <p:nvSpPr>
          <p:cNvPr id="11" name="文本框 10"/>
          <p:cNvSpPr txBox="1"/>
          <p:nvPr/>
        </p:nvSpPr>
        <p:spPr>
          <a:xfrm>
            <a:off x="2252980" y="3760470"/>
            <a:ext cx="1919605" cy="583565"/>
          </a:xfrm>
          <a:prstGeom prst="rect">
            <a:avLst/>
          </a:prstGeom>
          <a:noFill/>
          <a:ln>
            <a:solidFill>
              <a:srgbClr val="1D41D5"/>
            </a:solidFill>
          </a:ln>
        </p:spPr>
        <p:txBody>
          <a:bodyPr wrap="square" rtlCol="0">
            <a:spAutoFit/>
          </a:bodyPr>
          <a:lstStyle/>
          <a:p>
            <a:r>
              <a:rPr lang="zh-CN" altLang="en-US" sz="3200" b="1">
                <a:solidFill>
                  <a:srgbClr val="171E3A"/>
                </a:solidFill>
                <a:latin typeface="微软雅黑" panose="020B0503020204020204" charset="-122"/>
                <a:ea typeface="微软雅黑"/>
                <a:sym typeface="+mn-ea"/>
              </a:rPr>
              <a:t>社会环境</a:t>
            </a:r>
          </a:p>
        </p:txBody>
      </p:sp>
      <p:sp>
        <p:nvSpPr>
          <p:cNvPr id="13" name="文本框 12"/>
          <p:cNvSpPr txBox="1"/>
          <p:nvPr>
            <p:custDataLst>
              <p:tags r:id="rId3"/>
            </p:custDataLst>
          </p:nvPr>
        </p:nvSpPr>
        <p:spPr>
          <a:xfrm>
            <a:off x="4340860" y="3400425"/>
            <a:ext cx="7442835" cy="1383665"/>
          </a:xfrm>
          <a:prstGeom prst="rect">
            <a:avLst/>
          </a:prstGeom>
          <a:noFill/>
          <a:ln w="15875">
            <a:solidFill>
              <a:srgbClr val="0070C0"/>
            </a:solidFill>
            <a:prstDash val="dash"/>
          </a:ln>
        </p:spPr>
        <p:txBody>
          <a:bodyPr wrap="square" rtlCol="0">
            <a:spAutoFit/>
          </a:bodyPr>
          <a:lstStyle/>
          <a:p>
            <a:r>
              <a:rPr lang="zh-CN" altLang="en-US" sz="2800">
                <a:solidFill>
                  <a:schemeClr val="dk1"/>
                </a:solidFill>
                <a:latin typeface="微软雅黑" panose="020B0503020204020204" charset="-122"/>
                <a:ea typeface="微软雅黑"/>
              </a:rPr>
              <a:t>主要指故事发生的时代背景，它揭示了各种复杂的社会关系，如人物的身份、地位、成长的历史背景等等</a:t>
            </a:r>
          </a:p>
        </p:txBody>
      </p:sp>
      <p:sp>
        <p:nvSpPr>
          <p:cNvPr id="15" name="文本框 14"/>
          <p:cNvSpPr txBox="1"/>
          <p:nvPr/>
        </p:nvSpPr>
        <p:spPr>
          <a:xfrm>
            <a:off x="2252980" y="5691505"/>
            <a:ext cx="1919605" cy="583565"/>
          </a:xfrm>
          <a:prstGeom prst="rect">
            <a:avLst/>
          </a:prstGeom>
          <a:noFill/>
          <a:ln>
            <a:solidFill>
              <a:srgbClr val="1D41D5"/>
            </a:solidFill>
          </a:ln>
        </p:spPr>
        <p:txBody>
          <a:bodyPr wrap="square" rtlCol="0">
            <a:spAutoFit/>
          </a:bodyPr>
          <a:lstStyle/>
          <a:p>
            <a:r>
              <a:rPr lang="zh-CN" altLang="en-US" sz="3200" b="1">
                <a:solidFill>
                  <a:srgbClr val="171E3A"/>
                </a:solidFill>
                <a:latin typeface="微软雅黑" panose="020B0503020204020204" charset="-122"/>
                <a:ea typeface="微软雅黑"/>
                <a:sym typeface="+mn-ea"/>
              </a:rPr>
              <a:t>自然环境</a:t>
            </a:r>
            <a:endParaRPr lang="zh-CN" altLang="en-US" sz="3200" b="1">
              <a:solidFill>
                <a:srgbClr val="0000FF"/>
              </a:solidFill>
              <a:latin typeface="微软雅黑" panose="020B0503020204020204" charset="-122"/>
              <a:ea typeface="微软雅黑"/>
              <a:sym typeface="+mn-ea"/>
            </a:endParaRPr>
          </a:p>
        </p:txBody>
      </p:sp>
      <p:sp>
        <p:nvSpPr>
          <p:cNvPr id="16" name="文本框 15"/>
          <p:cNvSpPr txBox="1"/>
          <p:nvPr>
            <p:custDataLst>
              <p:tags r:id="rId4"/>
            </p:custDataLst>
          </p:nvPr>
        </p:nvSpPr>
        <p:spPr>
          <a:xfrm>
            <a:off x="4341495" y="5272405"/>
            <a:ext cx="7442835" cy="1383665"/>
          </a:xfrm>
          <a:prstGeom prst="rect">
            <a:avLst/>
          </a:prstGeom>
          <a:noFill/>
          <a:ln w="19050">
            <a:solidFill>
              <a:srgbClr val="1D41D5"/>
            </a:solidFill>
            <a:prstDash val="dash"/>
          </a:ln>
        </p:spPr>
        <p:txBody>
          <a:bodyPr wrap="square" rtlCol="0">
            <a:spAutoFit/>
          </a:bodyPr>
          <a:lstStyle/>
          <a:p>
            <a:r>
              <a:rPr lang="zh-CN" altLang="en-US" sz="2800">
                <a:solidFill>
                  <a:schemeClr val="dk1"/>
                </a:solidFill>
                <a:latin typeface="微软雅黑" panose="020B0503020204020204" charset="-122"/>
                <a:ea typeface="微软雅黑"/>
              </a:rPr>
              <a:t>人物活动的具体场景，如地点、季节、气候、时间、景色、场面等。对表现人物的身份、地位、性格、心情，渲染气氛等都有不少的作用</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to="" calcmode="lin" valueType="num">
                                      <p:cBhvr>
                                        <p:cTn id="7" dur="1" fill="hold"/>
                                        <p:tgtEl>
                                          <p:spTgt spid="7"/>
                                        </p:tgtEl>
                                      </p:cBhvr>
                                    </p:anim>
                                  </p:childTnLst>
                                </p:cTn>
                              </p:par>
                            </p:childTnLst>
                          </p:cTn>
                        </p:par>
                      </p:childTnLst>
                    </p:cTn>
                  </p:par>
                  <p:par>
                    <p:cTn id="8" fill="hold" nodeType="clickPar">
                      <p:stCondLst>
                        <p:cond delay="indefinite"/>
                      </p:stCondLst>
                      <p:childTnLst>
                        <p:par>
                          <p:cTn id="9" fill="hold" nodeType="afterGroup">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 to="" calcmode="lin" valueType="num">
                                      <p:cBhvr>
                                        <p:cTn id="12" dur="1" fill="hold"/>
                                        <p:tgtEl>
                                          <p:spTgt spid="9"/>
                                        </p:tgtEl>
                                      </p:cBhvr>
                                    </p:anim>
                                  </p:childTnLst>
                                </p:cTn>
                              </p:par>
                            </p:childTnLst>
                          </p:cTn>
                        </p:par>
                      </p:childTnLst>
                    </p:cTn>
                  </p:par>
                  <p:par>
                    <p:cTn id="13" fill="hold" nodeType="clickPar">
                      <p:stCondLst>
                        <p:cond delay="indefinite"/>
                      </p:stCondLst>
                      <p:childTnLst>
                        <p:par>
                          <p:cTn id="14" fill="hold" nodeType="afterGroup">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 to="" calcmode="lin" valueType="num">
                                      <p:cBhvr>
                                        <p:cTn id="17" dur="1" fill="hold"/>
                                        <p:tgtEl>
                                          <p:spTgt spid="11"/>
                                        </p:tgtEl>
                                      </p:cBhvr>
                                    </p:anim>
                                  </p:childTnLst>
                                </p:cTn>
                              </p:par>
                            </p:childTnLst>
                          </p:cTn>
                        </p:par>
                      </p:childTnLst>
                    </p:cTn>
                  </p:par>
                  <p:par>
                    <p:cTn id="18" fill="hold" nodeType="clickPar">
                      <p:stCondLst>
                        <p:cond delay="indefinite"/>
                      </p:stCondLst>
                      <p:childTnLst>
                        <p:par>
                          <p:cTn id="19" fill="hold" nodeType="afterGroup">
                            <p:stCondLst>
                              <p:cond delay="0"/>
                            </p:stCondLst>
                            <p:childTnLst>
                              <p:par>
                                <p:cTn id="20" presetID="24" presetClass="entr" presetSubtype="0" fill="hold" grpId="0" nodeType="clickEffect">
                                  <p:stCondLst>
                                    <p:cond delay="0"/>
                                  </p:stCondLst>
                                  <p:childTnLst>
                                    <p:set>
                                      <p:cBhvr>
                                        <p:cTn id="21" dur="1" fill="hold">
                                          <p:stCondLst>
                                            <p:cond delay="0"/>
                                          </p:stCondLst>
                                        </p:cTn>
                                        <p:tgtEl>
                                          <p:spTgt spid="15"/>
                                        </p:tgtEl>
                                        <p:attrNameLst>
                                          <p:attrName>style.visibility</p:attrName>
                                        </p:attrNameLst>
                                      </p:cBhvr>
                                      <p:to>
                                        <p:strVal val="visible"/>
                                      </p:to>
                                    </p:set>
                                    <p:anim to="" calcmode="lin" valueType="num">
                                      <p:cBhvr>
                                        <p:cTn id="22" dur="1" fill="hold"/>
                                        <p:tgtEl>
                                          <p:spTgt spid="15"/>
                                        </p:tgtEl>
                                      </p:cBhvr>
                                    </p:anim>
                                  </p:childTnLst>
                                </p:cTn>
                              </p:par>
                            </p:childTnLst>
                          </p:cTn>
                        </p:par>
                      </p:childTnLst>
                    </p:cTn>
                  </p:par>
                  <p:par>
                    <p:cTn id="23" fill="hold" nodeType="clickPar">
                      <p:stCondLst>
                        <p:cond delay="indefinite"/>
                      </p:stCondLst>
                      <p:childTnLst>
                        <p:par>
                          <p:cTn id="24" fill="hold" nodeType="afterGroup">
                            <p:stCondLst>
                              <p:cond delay="0"/>
                            </p:stCondLst>
                            <p:childTnLst>
                              <p:par>
                                <p:cTn id="25" presetID="24" presetClass="entr" presetSubtype="0"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anim to="" calcmode="lin" valueType="num">
                                      <p:cBhvr>
                                        <p:cTn id="27" dur="1" fill="hold"/>
                                        <p:tgtEl>
                                          <p:spTgt spid="13"/>
                                        </p:tgtEl>
                                      </p:cBhvr>
                                    </p:anim>
                                  </p:childTnLst>
                                </p:cTn>
                              </p:par>
                            </p:childTnLst>
                          </p:cTn>
                        </p:par>
                      </p:childTnLst>
                    </p:cTn>
                  </p:par>
                  <p:par>
                    <p:cTn id="28" fill="hold" nodeType="clickPar">
                      <p:stCondLst>
                        <p:cond delay="indefinite"/>
                      </p:stCondLst>
                      <p:childTnLst>
                        <p:par>
                          <p:cTn id="29" fill="hold" nodeType="afterGroup">
                            <p:stCondLst>
                              <p:cond delay="0"/>
                            </p:stCondLst>
                            <p:childTnLst>
                              <p:par>
                                <p:cTn id="30" presetID="24" presetClass="entr" presetSubtype="0" fill="hold" grpId="0" nodeType="clickEffect">
                                  <p:stCondLst>
                                    <p:cond delay="0"/>
                                  </p:stCondLst>
                                  <p:childTnLst>
                                    <p:set>
                                      <p:cBhvr>
                                        <p:cTn id="31" dur="1" fill="hold">
                                          <p:stCondLst>
                                            <p:cond delay="0"/>
                                          </p:stCondLst>
                                        </p:cTn>
                                        <p:tgtEl>
                                          <p:spTgt spid="16"/>
                                        </p:tgtEl>
                                        <p:attrNameLst>
                                          <p:attrName>style.visibility</p:attrName>
                                        </p:attrNameLst>
                                      </p:cBhvr>
                                      <p:to>
                                        <p:strVal val="visible"/>
                                      </p:to>
                                    </p:set>
                                    <p:anim to="" calcmode="lin" valueType="num">
                                      <p:cBhvr>
                                        <p:cTn id="32" dur="1" fill="hold"/>
                                        <p:tgtEl>
                                          <p:spTgt spid="16"/>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animBg="1"/>
      <p:bldP spid="11" grpId="0" animBg="1"/>
      <p:bldP spid="13" grpId="0" animBg="1"/>
      <p:bldP spid="15" grpId="0" animBg="1"/>
      <p:bldP spid="16"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Rectangle 1"/>
          <p:cNvSpPr>
            <a:spLocks noChangeArrowheads="1"/>
          </p:cNvSpPr>
          <p:nvPr/>
        </p:nvSpPr>
        <p:spPr bwMode="auto">
          <a:xfrm>
            <a:off x="308695" y="519981"/>
            <a:ext cx="12550055" cy="6247864"/>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pPr marL="0" marR="0" lvl="0" indent="560388" algn="l" defTabSz="914400" rtl="0" eaLnBrk="1" fontAlgn="base" latinLnBrk="0" hangingPunct="1">
              <a:lnSpc>
                <a:spcPct val="100000"/>
              </a:lnSpc>
              <a:spcBef>
                <a:spcPct val="0"/>
              </a:spcBef>
              <a:spcAft>
                <a:spcPct val="0"/>
              </a:spcAft>
              <a:buClrTx/>
              <a:buSzTx/>
              <a:buFontTx/>
              <a:buNone/>
            </a:pPr>
            <a:r>
              <a:rPr kumimoji="0" lang="zh-CN" altLang="zh-CN" sz="2000" b="1" i="0" u="none" strike="noStrike" cap="none" normalizeH="0" baseline="0" smtClean="0">
                <a:ln>
                  <a:noFill/>
                </a:ln>
                <a:solidFill>
                  <a:schemeClr val="tx1"/>
                </a:solidFill>
                <a:effectLst/>
                <a:latin typeface="Calibri" pitchFamily="34" charset="0"/>
                <a:ea typeface="宋体" pitchFamily="2" charset="-122"/>
                <a:cs typeface="仿宋" pitchFamily="49" charset="-122"/>
              </a:rPr>
              <a:t>《</a:t>
            </a:r>
            <a:r>
              <a:rPr kumimoji="0" lang="zh-CN" sz="2000" b="1" i="0" u="none" strike="noStrike" cap="none" normalizeH="0" baseline="0" smtClean="0">
                <a:ln>
                  <a:noFill/>
                </a:ln>
                <a:solidFill>
                  <a:schemeClr val="tx1"/>
                </a:solidFill>
                <a:effectLst/>
                <a:latin typeface="Calibri" pitchFamily="34" charset="0"/>
                <a:ea typeface="宋体" pitchFamily="2" charset="-122"/>
                <a:cs typeface="仿宋" pitchFamily="49" charset="-122"/>
              </a:rPr>
              <a:t>大卫</a:t>
            </a:r>
            <a:r>
              <a:rPr kumimoji="0" lang="zh-CN" altLang="zh-CN" sz="2000" b="1" i="0" u="none" strike="noStrike" cap="none" normalizeH="0" baseline="0" smtClean="0">
                <a:ln>
                  <a:noFill/>
                </a:ln>
                <a:solidFill>
                  <a:schemeClr val="tx1"/>
                </a:solidFill>
                <a:effectLst/>
                <a:latin typeface="Calibri" pitchFamily="34" charset="0"/>
                <a:ea typeface="宋体" pitchFamily="2" charset="-122"/>
                <a:cs typeface="仿宋" pitchFamily="49" charset="-122"/>
              </a:rPr>
              <a:t>·</a:t>
            </a:r>
            <a:r>
              <a:rPr kumimoji="0" lang="zh-CN" sz="2000" b="1" i="0" u="none" strike="noStrike" cap="none" normalizeH="0" baseline="0" smtClean="0">
                <a:ln>
                  <a:noFill/>
                </a:ln>
                <a:solidFill>
                  <a:schemeClr val="tx1"/>
                </a:solidFill>
                <a:effectLst/>
                <a:latin typeface="Calibri" pitchFamily="34" charset="0"/>
                <a:ea typeface="宋体" pitchFamily="2" charset="-122"/>
                <a:cs typeface="仿宋" pitchFamily="49" charset="-122"/>
              </a:rPr>
              <a:t>科波菲尔</a:t>
            </a:r>
            <a:r>
              <a:rPr kumimoji="0" lang="zh-CN" altLang="zh-CN" sz="2000" b="1" i="0" u="none" strike="noStrike" cap="none" normalizeH="0" baseline="0" smtClean="0">
                <a:ln>
                  <a:noFill/>
                </a:ln>
                <a:solidFill>
                  <a:schemeClr val="tx1"/>
                </a:solidFill>
                <a:effectLst/>
                <a:latin typeface="Calibri" pitchFamily="34" charset="0"/>
                <a:ea typeface="宋体" pitchFamily="2" charset="-122"/>
                <a:cs typeface="仿宋" pitchFamily="49" charset="-122"/>
              </a:rPr>
              <a:t>》</a:t>
            </a:r>
            <a:r>
              <a:rPr kumimoji="0" lang="zh-CN" sz="2000" b="1" i="0" u="none" strike="noStrike" cap="none" normalizeH="0" baseline="0" smtClean="0">
                <a:ln>
                  <a:noFill/>
                </a:ln>
                <a:solidFill>
                  <a:schemeClr val="tx1"/>
                </a:solidFill>
                <a:effectLst/>
                <a:latin typeface="Calibri" pitchFamily="34" charset="0"/>
                <a:ea typeface="宋体" pitchFamily="2" charset="-122"/>
                <a:cs typeface="仿宋" pitchFamily="49" charset="-122"/>
              </a:rPr>
              <a:t>中的环境描写</a:t>
            </a:r>
            <a:endParaRPr kumimoji="0" lang="zh-CN" sz="2000" b="0" i="0" u="none" strike="noStrike" cap="none" normalizeH="0" baseline="0" smtClean="0">
              <a:ln>
                <a:noFill/>
              </a:ln>
              <a:solidFill>
                <a:schemeClr val="tx1"/>
              </a:solidFill>
              <a:effectLst/>
              <a:latin typeface="Arial" panose="020B0604020202020204" pitchFamily="34" charset="0"/>
              <a:ea typeface="宋体" pitchFamily="2" charset="-122"/>
              <a:cs typeface="宋体" pitchFamily="2" charset="-122"/>
            </a:endParaRPr>
          </a:p>
          <a:p>
            <a:pPr marL="0" marR="0" lvl="0" indent="355600" algn="l" defTabSz="914400" rtl="0" eaLnBrk="0" fontAlgn="base" latinLnBrk="0" hangingPunct="0">
              <a:lnSpc>
                <a:spcPct val="100000"/>
              </a:lnSpc>
              <a:spcBef>
                <a:spcPct val="0"/>
              </a:spcBef>
              <a:spcAft>
                <a:spcPct val="0"/>
              </a:spcAft>
              <a:buClrTx/>
              <a:buSzTx/>
              <a:buFontTx/>
              <a:buNone/>
            </a:pPr>
            <a:r>
              <a:rPr kumimoji="0" lang="zh-CN" altLang="zh-CN" sz="2000" b="1" i="0" u="none" strike="noStrike" cap="none" normalizeH="0" baseline="0" smtClean="0">
                <a:ln>
                  <a:noFill/>
                </a:ln>
                <a:solidFill>
                  <a:schemeClr val="tx1"/>
                </a:solidFill>
                <a:effectLst/>
                <a:latin typeface="Calibri" pitchFamily="34" charset="0"/>
                <a:ea typeface="宋体" pitchFamily="2" charset="-122"/>
                <a:cs typeface="仿宋" pitchFamily="49" charset="-122"/>
              </a:rPr>
              <a:t>《</a:t>
            </a:r>
            <a:r>
              <a:rPr kumimoji="0" lang="zh-CN" sz="2000" b="1" i="0" u="none" strike="noStrike" cap="none" normalizeH="0" baseline="0" smtClean="0">
                <a:ln>
                  <a:noFill/>
                </a:ln>
                <a:solidFill>
                  <a:schemeClr val="tx1"/>
                </a:solidFill>
                <a:effectLst/>
                <a:latin typeface="Calibri" pitchFamily="34" charset="0"/>
                <a:ea typeface="宋体" pitchFamily="2" charset="-122"/>
                <a:cs typeface="仿宋" pitchFamily="49" charset="-122"/>
              </a:rPr>
              <a:t>大卫</a:t>
            </a:r>
            <a:r>
              <a:rPr kumimoji="0" lang="zh-CN" altLang="zh-CN" sz="2000" b="1" i="0" u="none" strike="noStrike" cap="none" normalizeH="0" baseline="0" smtClean="0">
                <a:ln>
                  <a:noFill/>
                </a:ln>
                <a:solidFill>
                  <a:schemeClr val="tx1"/>
                </a:solidFill>
                <a:effectLst/>
                <a:latin typeface="Calibri" pitchFamily="34" charset="0"/>
                <a:ea typeface="宋体" pitchFamily="2" charset="-122"/>
                <a:cs typeface="仿宋" pitchFamily="49" charset="-122"/>
              </a:rPr>
              <a:t>·</a:t>
            </a:r>
            <a:r>
              <a:rPr kumimoji="0" lang="zh-CN" sz="2000" b="1" i="0" u="none" strike="noStrike" cap="none" normalizeH="0" baseline="0" smtClean="0">
                <a:ln>
                  <a:noFill/>
                </a:ln>
                <a:solidFill>
                  <a:schemeClr val="tx1"/>
                </a:solidFill>
                <a:effectLst/>
                <a:latin typeface="Calibri" pitchFamily="34" charset="0"/>
                <a:ea typeface="宋体" pitchFamily="2" charset="-122"/>
                <a:cs typeface="仿宋" pitchFamily="49" charset="-122"/>
              </a:rPr>
              <a:t>科波菲尔</a:t>
            </a:r>
            <a:r>
              <a:rPr kumimoji="0" lang="zh-CN" altLang="zh-CN" sz="2000" b="1" i="0" u="none" strike="noStrike" cap="none" normalizeH="0" baseline="0" smtClean="0">
                <a:ln>
                  <a:noFill/>
                </a:ln>
                <a:solidFill>
                  <a:schemeClr val="tx1"/>
                </a:solidFill>
                <a:effectLst/>
                <a:latin typeface="Calibri" pitchFamily="34" charset="0"/>
                <a:ea typeface="宋体" pitchFamily="2" charset="-122"/>
                <a:cs typeface="仿宋" pitchFamily="49" charset="-122"/>
              </a:rPr>
              <a:t>》</a:t>
            </a:r>
            <a:r>
              <a:rPr kumimoji="0" lang="zh-CN" sz="2000" b="1" i="0" u="none" strike="noStrike" cap="none" normalizeH="0" baseline="0" smtClean="0">
                <a:ln>
                  <a:noFill/>
                </a:ln>
                <a:solidFill>
                  <a:schemeClr val="tx1"/>
                </a:solidFill>
                <a:effectLst/>
                <a:latin typeface="Calibri" pitchFamily="34" charset="0"/>
                <a:ea typeface="宋体" pitchFamily="2" charset="-122"/>
                <a:cs typeface="仿宋" pitchFamily="49" charset="-122"/>
              </a:rPr>
              <a:t>中对货行的描写：</a:t>
            </a:r>
            <a:endParaRPr kumimoji="0" lang="zh-CN" sz="2000" b="0" i="0" u="none" strike="noStrike" cap="none" normalizeH="0" baseline="0" smtClean="0">
              <a:ln>
                <a:noFill/>
              </a:ln>
              <a:solidFill>
                <a:schemeClr val="tx1"/>
              </a:solidFill>
              <a:effectLst/>
              <a:latin typeface="Arial" panose="020B0604020202020204" pitchFamily="34" charset="0"/>
              <a:ea typeface="宋体" pitchFamily="2" charset="-122"/>
              <a:cs typeface="宋体" pitchFamily="2" charset="-122"/>
            </a:endParaRPr>
          </a:p>
          <a:p>
            <a:pPr marL="0" marR="0" lvl="0" indent="355600" algn="l" defTabSz="914400" rtl="0" eaLnBrk="0" fontAlgn="base" latinLnBrk="0" hangingPunct="0">
              <a:lnSpc>
                <a:spcPct val="100000"/>
              </a:lnSpc>
              <a:spcBef>
                <a:spcPct val="0"/>
              </a:spcBef>
              <a:spcAft>
                <a:spcPct val="0"/>
              </a:spcAft>
              <a:buClrTx/>
              <a:buSzTx/>
              <a:buFontTx/>
              <a:buNone/>
            </a:pPr>
            <a:r>
              <a:rPr kumimoji="0" lang="zh-CN" sz="2000" b="0" i="0" u="none" strike="noStrike" cap="none" normalizeH="0" baseline="0" smtClean="0">
                <a:ln>
                  <a:noFill/>
                </a:ln>
                <a:solidFill>
                  <a:schemeClr val="tx1"/>
                </a:solidFill>
                <a:effectLst/>
                <a:latin typeface="楷体" pitchFamily="49" charset="-122"/>
                <a:ea typeface="楷体" pitchFamily="49" charset="-122"/>
                <a:cs typeface="仿宋" pitchFamily="49" charset="-122"/>
              </a:rPr>
              <a:t>货行的房子又破又旧，有个自用的小码头和码头相连，涨潮时是一片水，退潮时是一片泥。这座房子真正是老鼠横行的地方。它那些镶有护墙板的房间，我敢说，经过上百年的尘污烟熏，已经分辨不出是什么颜色了；它的地板和楼梯都已腐烂；地下室里，成群的灰色大老鼠东奔西窜，吱吱乱叫；这儿到处是污垢和腐臭：凡此种种，在我的心里，已不是多年前的事，而是此时此刻眼前的情景了。</a:t>
            </a:r>
            <a:endParaRPr kumimoji="0" lang="zh-CN" sz="2000" b="0" i="0" u="none" strike="noStrike" cap="none" normalizeH="0" baseline="0" smtClean="0">
              <a:ln>
                <a:noFill/>
              </a:ln>
              <a:solidFill>
                <a:schemeClr val="tx1"/>
              </a:solidFill>
              <a:effectLst/>
              <a:latin typeface="Arial" panose="020B0604020202020204" pitchFamily="34" charset="0"/>
              <a:ea typeface="宋体" pitchFamily="2" charset="-122"/>
              <a:cs typeface="宋体" pitchFamily="2" charset="-122"/>
            </a:endParaRPr>
          </a:p>
          <a:p>
            <a:pPr marL="0" marR="0" lvl="0" indent="355600" algn="l" defTabSz="914400" rtl="0" eaLnBrk="0" fontAlgn="base" latinLnBrk="0" hangingPunct="0">
              <a:lnSpc>
                <a:spcPct val="100000"/>
              </a:lnSpc>
              <a:spcBef>
                <a:spcPct val="0"/>
              </a:spcBef>
              <a:spcAft>
                <a:spcPct val="0"/>
              </a:spcAft>
              <a:buClrTx/>
              <a:buSzTx/>
              <a:buFontTx/>
              <a:buNone/>
            </a:pPr>
            <a:r>
              <a:rPr kumimoji="0" lang="zh-CN" sz="2000" b="0" i="0" u="none" strike="noStrike" cap="none" normalizeH="0" baseline="0" smtClean="0">
                <a:ln>
                  <a:noFill/>
                </a:ln>
                <a:solidFill>
                  <a:schemeClr val="tx1"/>
                </a:solidFill>
                <a:effectLst/>
                <a:latin typeface="Calibri" pitchFamily="34" charset="0"/>
                <a:ea typeface="宋体" pitchFamily="2" charset="-122"/>
                <a:cs typeface="宋体" pitchFamily="2" charset="-122"/>
              </a:rPr>
              <a:t>运用了自然环境描写，工作的房子里老鼠横行，就连地板和楼梯都已潮湿至腐烂，体现了货行环境的恶劣：外部狭窄、泥泞；内部破败不堪，腐臭难闻。既交代了“我”当时工作的地方环境恶劣，让人心生同情</a:t>
            </a:r>
            <a:r>
              <a:rPr kumimoji="0" lang="en-US" altLang="zh-CN" sz="2000" b="0" i="0" u="none" strike="noStrike" cap="none" normalizeH="0" baseline="0" smtClean="0">
                <a:ln>
                  <a:noFill/>
                </a:ln>
                <a:solidFill>
                  <a:schemeClr val="tx1"/>
                </a:solidFill>
                <a:effectLst/>
                <a:latin typeface="Calibri" pitchFamily="34" charset="0"/>
                <a:ea typeface="宋体" pitchFamily="2" charset="-122"/>
                <a:cs typeface="宋体" pitchFamily="2" charset="-122"/>
              </a:rPr>
              <a:t>;</a:t>
            </a:r>
            <a:r>
              <a:rPr kumimoji="0" lang="zh-CN" altLang="en-US" sz="2000" b="0" i="0" u="none" strike="noStrike" cap="none" normalizeH="0" baseline="0" smtClean="0">
                <a:ln>
                  <a:noFill/>
                </a:ln>
                <a:solidFill>
                  <a:schemeClr val="tx1"/>
                </a:solidFill>
                <a:effectLst/>
                <a:latin typeface="Calibri" pitchFamily="34" charset="0"/>
                <a:ea typeface="宋体" pitchFamily="2" charset="-122"/>
                <a:cs typeface="宋体" pitchFamily="2" charset="-122"/>
              </a:rPr>
              <a:t>又衬托了人物当时灰暗的心境。展现了当时英国的社会风貌，资本家为了雇佣更加廉价的劳动力而大量使用童工，在残酷剥削下，许多童工贫病交加甚至过早夭折，无不揭露了盛世下的阴暗面，批驳了资本主义社会中一味追逐私利而不顾道德底线和法度情理的丑恶行径，体现了作者对英国童工制度的指责，严重侵犯了人权，不合人道。也暗示了英国社会想要进一步的发展就必须要采取适当措施，解决问题并改进现有制度。社会差异的悬殊导致的尖锐社会矛盾呼唤着对制度内人性弊病的改革，社会问题的日益显现昭示着建立健全社会保障体系的重要性。表现了作者对人道主义的强烈呼唤。</a:t>
            </a:r>
            <a:endParaRPr kumimoji="0" lang="zh-CN" altLang="en-US" sz="2000" b="0" i="0" u="none" strike="noStrike" cap="none" normalizeH="0" baseline="0" smtClean="0">
              <a:ln>
                <a:noFill/>
              </a:ln>
              <a:solidFill>
                <a:schemeClr val="tx1"/>
              </a:solidFill>
              <a:effectLst/>
              <a:latin typeface="Arial" panose="020B0604020202020204" pitchFamily="34" charset="0"/>
              <a:ea typeface="宋体" pitchFamily="2" charset="-122"/>
              <a:cs typeface="宋体" pitchFamily="2" charset="-122"/>
            </a:endParaRPr>
          </a:p>
          <a:p>
            <a:pPr marL="0" marR="0" lvl="0" indent="355600" algn="l" defTabSz="914400" rtl="0" eaLnBrk="0" fontAlgn="base" latinLnBrk="0" hangingPunct="0">
              <a:lnSpc>
                <a:spcPct val="100000"/>
              </a:lnSpc>
              <a:spcBef>
                <a:spcPct val="0"/>
              </a:spcBef>
              <a:spcAft>
                <a:spcPct val="0"/>
              </a:spcAft>
              <a:buClrTx/>
              <a:buSzTx/>
              <a:buFontTx/>
              <a:buNone/>
            </a:pPr>
            <a:r>
              <a:rPr kumimoji="0" lang="en-US" altLang="zh-CN" sz="2000" b="1" i="0" u="none" strike="noStrike" cap="none" normalizeH="0" baseline="0" smtClean="0">
                <a:ln>
                  <a:noFill/>
                </a:ln>
                <a:solidFill>
                  <a:schemeClr val="tx1"/>
                </a:solidFill>
                <a:effectLst/>
                <a:latin typeface="Calibri" pitchFamily="34" charset="0"/>
                <a:ea typeface="宋体" pitchFamily="2" charset="-122"/>
                <a:cs typeface="仿宋" pitchFamily="49" charset="-122"/>
              </a:rPr>
              <a:t>《</a:t>
            </a:r>
            <a:r>
              <a:rPr kumimoji="0" lang="zh-CN" altLang="en-US" sz="2000" b="1" i="0" u="none" strike="noStrike" cap="none" normalizeH="0" baseline="0" smtClean="0">
                <a:ln>
                  <a:noFill/>
                </a:ln>
                <a:solidFill>
                  <a:schemeClr val="tx1"/>
                </a:solidFill>
                <a:effectLst/>
                <a:latin typeface="Calibri" pitchFamily="34" charset="0"/>
                <a:ea typeface="宋体" pitchFamily="2" charset="-122"/>
                <a:cs typeface="仿宋" pitchFamily="49" charset="-122"/>
              </a:rPr>
              <a:t>大卫</a:t>
            </a:r>
            <a:r>
              <a:rPr kumimoji="0" lang="en-US" altLang="zh-CN" sz="2000" b="1" i="0" u="none" strike="noStrike" cap="none" normalizeH="0" baseline="0" smtClean="0">
                <a:ln>
                  <a:noFill/>
                </a:ln>
                <a:solidFill>
                  <a:schemeClr val="tx1"/>
                </a:solidFill>
                <a:effectLst/>
                <a:latin typeface="Calibri" pitchFamily="34" charset="0"/>
                <a:ea typeface="宋体" pitchFamily="2" charset="-122"/>
                <a:cs typeface="仿宋" pitchFamily="49" charset="-122"/>
              </a:rPr>
              <a:t>·</a:t>
            </a:r>
            <a:r>
              <a:rPr kumimoji="0" lang="zh-CN" altLang="en-US" sz="2000" b="1" i="0" u="none" strike="noStrike" cap="none" normalizeH="0" baseline="0" smtClean="0">
                <a:ln>
                  <a:noFill/>
                </a:ln>
                <a:solidFill>
                  <a:schemeClr val="tx1"/>
                </a:solidFill>
                <a:effectLst/>
                <a:latin typeface="Calibri" pitchFamily="34" charset="0"/>
                <a:ea typeface="宋体" pitchFamily="2" charset="-122"/>
                <a:cs typeface="仿宋" pitchFamily="49" charset="-122"/>
              </a:rPr>
              <a:t>科波菲尔</a:t>
            </a:r>
            <a:r>
              <a:rPr kumimoji="0" lang="en-US" altLang="zh-CN" sz="2000" b="1" i="0" u="none" strike="noStrike" cap="none" normalizeH="0" baseline="0" smtClean="0">
                <a:ln>
                  <a:noFill/>
                </a:ln>
                <a:solidFill>
                  <a:schemeClr val="tx1"/>
                </a:solidFill>
                <a:effectLst/>
                <a:latin typeface="Calibri" pitchFamily="34" charset="0"/>
                <a:ea typeface="宋体" pitchFamily="2" charset="-122"/>
                <a:cs typeface="仿宋" pitchFamily="49" charset="-122"/>
              </a:rPr>
              <a:t>》</a:t>
            </a:r>
            <a:r>
              <a:rPr kumimoji="0" lang="zh-CN" altLang="en-US" sz="2000" b="1" i="0" u="none" strike="noStrike" cap="none" normalizeH="0" baseline="0" smtClean="0">
                <a:ln>
                  <a:noFill/>
                </a:ln>
                <a:solidFill>
                  <a:schemeClr val="tx1"/>
                </a:solidFill>
                <a:effectLst/>
                <a:latin typeface="Calibri" pitchFamily="34" charset="0"/>
                <a:ea typeface="宋体" pitchFamily="2" charset="-122"/>
                <a:cs typeface="仿宋" pitchFamily="49" charset="-122"/>
              </a:rPr>
              <a:t>中对米考伯住宅的描写：</a:t>
            </a:r>
            <a:endParaRPr kumimoji="0" lang="zh-CN" altLang="en-US" sz="2000" b="0" i="0" u="none" strike="noStrike" cap="none" normalizeH="0" baseline="0" smtClean="0">
              <a:ln>
                <a:noFill/>
              </a:ln>
              <a:solidFill>
                <a:schemeClr val="tx1"/>
              </a:solidFill>
              <a:effectLst/>
              <a:latin typeface="Arial" panose="020B0604020202020204" pitchFamily="34" charset="0"/>
              <a:ea typeface="宋体" pitchFamily="2" charset="-122"/>
              <a:cs typeface="宋体" pitchFamily="2" charset="-122"/>
            </a:endParaRPr>
          </a:p>
          <a:p>
            <a:pPr marL="0" marR="0" lvl="0" indent="355600" algn="l" defTabSz="914400" rtl="0" eaLnBrk="0" fontAlgn="base" latinLnBrk="0" hangingPunct="0">
              <a:lnSpc>
                <a:spcPct val="100000"/>
              </a:lnSpc>
              <a:spcBef>
                <a:spcPct val="0"/>
              </a:spcBef>
              <a:spcAft>
                <a:spcPct val="0"/>
              </a:spcAft>
              <a:buClrTx/>
              <a:buSzTx/>
              <a:buFontTx/>
              <a:buNone/>
            </a:pPr>
            <a:r>
              <a:rPr kumimoji="0" lang="zh-CN" altLang="en-US" sz="2000" b="0" i="0" u="none" strike="noStrike" cap="none" normalizeH="0" baseline="0" smtClean="0">
                <a:ln>
                  <a:noFill/>
                </a:ln>
                <a:solidFill>
                  <a:schemeClr val="tx1"/>
                </a:solidFill>
                <a:effectLst/>
                <a:latin typeface="楷体" pitchFamily="49" charset="-122"/>
                <a:ea typeface="楷体" pitchFamily="49" charset="-122"/>
                <a:cs typeface="仿宋" pitchFamily="49" charset="-122"/>
              </a:rPr>
              <a:t>到达温泽里他的住宅后（我发现，这住宅像他一样破破烂烂，但也跟他一样一切都尽可能装出体面的样子），她正坐在小客厅里（楼上的房间里全部空空的，一件家具也没有，成天拉上窗帘，挡住邻居的耳目。）</a:t>
            </a:r>
            <a:endParaRPr kumimoji="0" lang="zh-CN" altLang="en-US" sz="2000" b="0" i="0" u="none" strike="noStrike" cap="none" normalizeH="0" baseline="0" smtClean="0">
              <a:ln>
                <a:noFill/>
              </a:ln>
              <a:solidFill>
                <a:schemeClr val="tx1"/>
              </a:solidFill>
              <a:effectLst/>
              <a:latin typeface="Arial" panose="020B0604020202020204" pitchFamily="34" charset="0"/>
              <a:ea typeface="宋体" pitchFamily="2" charset="-122"/>
              <a:cs typeface="宋体" pitchFamily="2" charset="-122"/>
            </a:endParaRPr>
          </a:p>
          <a:p>
            <a:pPr marL="0" marR="0" lvl="0" indent="355600" algn="l" defTabSz="914400" rtl="0" eaLnBrk="0" fontAlgn="base" latinLnBrk="0" hangingPunct="0">
              <a:lnSpc>
                <a:spcPct val="100000"/>
              </a:lnSpc>
              <a:spcBef>
                <a:spcPct val="0"/>
              </a:spcBef>
              <a:spcAft>
                <a:spcPct val="0"/>
              </a:spcAft>
              <a:buClrTx/>
              <a:buSzTx/>
              <a:buFontTx/>
              <a:buNone/>
            </a:pPr>
            <a:r>
              <a:rPr kumimoji="0" lang="zh-CN" altLang="en-US" sz="2000" b="0" i="0" u="none" strike="noStrike" cap="none" normalizeH="0" baseline="0" smtClean="0">
                <a:ln>
                  <a:noFill/>
                </a:ln>
                <a:solidFill>
                  <a:schemeClr val="tx1"/>
                </a:solidFill>
                <a:effectLst/>
                <a:latin typeface="Calibri" pitchFamily="34" charset="0"/>
                <a:ea typeface="宋体" pitchFamily="2" charset="-122"/>
                <a:cs typeface="宋体" pitchFamily="2" charset="-122"/>
              </a:rPr>
              <a:t>“破破烂烂”、“全部空空”突出了米考伯先生一家生活的窘境。推动了故事情节的发展，为下文米考伯先生被追债与入狱做铺垫。也从侧面突出了米考伯夫妇二人爱慕虚荣的人物形象，从而升华了文章主题。</a:t>
            </a:r>
            <a:endParaRPr kumimoji="0" lang="zh-CN" altLang="en-US" sz="2000" b="0" i="0" u="none" strike="noStrike" cap="none" normalizeH="0" baseline="0" smtClean="0">
              <a:ln>
                <a:noFill/>
              </a:ln>
              <a:solidFill>
                <a:schemeClr val="tx1"/>
              </a:solidFill>
              <a:effectLst/>
              <a:latin typeface="Arial" panose="020B0604020202020204" pitchFamily="34" charset="0"/>
              <a:ea typeface="宋体" pitchFamily="2" charset="-122"/>
              <a:cs typeface="宋体" pitchFamily="2" charset="-122"/>
            </a:endParaRPr>
          </a:p>
          <a:p>
            <a:pPr marL="0" marR="0" lvl="0" indent="355600" algn="l" defTabSz="914400" rtl="0" eaLnBrk="0" fontAlgn="base" latinLnBrk="0" hangingPunct="0">
              <a:lnSpc>
                <a:spcPct val="100000"/>
              </a:lnSpc>
              <a:spcBef>
                <a:spcPct val="0"/>
              </a:spcBef>
              <a:spcAft>
                <a:spcPct val="0"/>
              </a:spcAft>
              <a:buClrTx/>
              <a:buSzTx/>
              <a:buFontTx/>
              <a:buNone/>
            </a:pPr>
            <a:endParaRPr kumimoji="0" lang="zh-CN" altLang="en-US" sz="2000" b="0" i="0" u="none" strike="noStrike" cap="none" normalizeH="0" baseline="0" smtClean="0">
              <a:ln>
                <a:noFill/>
              </a:ln>
              <a:solidFill>
                <a:schemeClr val="tx1"/>
              </a:solidFill>
              <a:effectLst/>
              <a:latin typeface="Arial" panose="020B0604020202020204" pitchFamily="34" charset="0"/>
              <a:ea typeface="宋体" pitchFamily="2" charset="-122"/>
              <a:cs typeface="宋体" pitchFamily="2" charset="-122"/>
            </a:endParaRPr>
          </a:p>
        </p:txBody>
      </p:sp>
      <p:pic>
        <p:nvPicPr>
          <p:cNvPr id="38914" name="New picture"/>
          <p:cNvPicPr/>
          <p:nvPr/>
        </p:nvPicPr>
        <p:blipFill>
          <a:blip r:embed="rId2"/>
          <a:stretch>
            <a:fillRect/>
          </a:stretch>
        </p:blipFill>
        <p:spPr>
          <a:xfrm>
            <a:off x="11226800" y="11176000"/>
            <a:ext cx="355600" cy="266700"/>
          </a:xfrm>
          <a:prstGeom prst="cube">
            <a:avLst/>
          </a:prstGeom>
        </p:spPr>
      </p:pic>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descr="C:/Users/ADMINI~1/AppData/Local/Temp/picturecompress_20210819082826/output_47.pngoutput_47"/>
          <p:cNvPicPr>
            <a:picLocks noChangeAspect="1"/>
          </p:cNvPicPr>
          <p:nvPr>
            <p:custDataLst>
              <p:tags r:id="rId2"/>
            </p:custDataLst>
          </p:nvPr>
        </p:nvPicPr>
        <p:blipFill>
          <a:blip r:embed="rId11"/>
          <a:stretch>
            <a:fillRect/>
          </a:stretch>
        </p:blipFill>
        <p:spPr>
          <a:xfrm>
            <a:off x="0" y="0"/>
            <a:ext cx="759470" cy="759428"/>
          </a:xfrm>
          <a:prstGeom prst="rect">
            <a:avLst/>
          </a:prstGeom>
        </p:spPr>
      </p:pic>
      <p:pic>
        <p:nvPicPr>
          <p:cNvPr id="40" name="图片 39" descr="C:/Users/ADMINI~1/AppData/Local/Temp/picturecompress_20210819082826/output_48.pngoutput_48"/>
          <p:cNvPicPr>
            <a:picLocks noChangeAspect="1"/>
          </p:cNvPicPr>
          <p:nvPr>
            <p:custDataLst>
              <p:tags r:id="rId3"/>
            </p:custDataLst>
          </p:nvPr>
        </p:nvPicPr>
        <p:blipFill>
          <a:blip r:embed="rId12"/>
          <a:stretch>
            <a:fillRect/>
          </a:stretch>
        </p:blipFill>
        <p:spPr>
          <a:xfrm>
            <a:off x="12099280" y="-5673"/>
            <a:ext cx="759470" cy="759428"/>
          </a:xfrm>
          <a:prstGeom prst="rect">
            <a:avLst/>
          </a:prstGeom>
        </p:spPr>
      </p:pic>
      <p:sp>
        <p:nvSpPr>
          <p:cNvPr id="7" name="矩形 6"/>
          <p:cNvSpPr/>
          <p:nvPr>
            <p:custDataLst>
              <p:tags r:id="rId4"/>
            </p:custDataLst>
          </p:nvPr>
        </p:nvSpPr>
        <p:spPr>
          <a:xfrm>
            <a:off x="6474944" y="5635866"/>
            <a:ext cx="1603966" cy="1603966"/>
          </a:xfrm>
          <a:prstGeom prst="rect">
            <a:avLst/>
          </a:prstGeom>
          <a:solidFill>
            <a:schemeClr val="accent1">
              <a:alpha val="5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a:endParaRPr>
          </a:p>
        </p:txBody>
      </p:sp>
      <p:sp>
        <p:nvSpPr>
          <p:cNvPr id="8" name="矩形 7"/>
          <p:cNvSpPr/>
          <p:nvPr>
            <p:custDataLst>
              <p:tags r:id="rId5"/>
            </p:custDataLst>
          </p:nvPr>
        </p:nvSpPr>
        <p:spPr>
          <a:xfrm>
            <a:off x="11242084" y="5518"/>
            <a:ext cx="1603966" cy="1603966"/>
          </a:xfrm>
          <a:prstGeom prst="rect">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a:endParaRPr>
          </a:p>
        </p:txBody>
      </p:sp>
      <p:sp>
        <p:nvSpPr>
          <p:cNvPr id="6" name="矩形 5"/>
          <p:cNvSpPr/>
          <p:nvPr>
            <p:custDataLst>
              <p:tags r:id="rId6"/>
            </p:custDataLst>
          </p:nvPr>
        </p:nvSpPr>
        <p:spPr>
          <a:xfrm>
            <a:off x="6307248" y="5416596"/>
            <a:ext cx="1603966" cy="1603966"/>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a:endParaRPr>
          </a:p>
        </p:txBody>
      </p:sp>
      <p:pic>
        <p:nvPicPr>
          <p:cNvPr id="21" name="图片 20" descr="C:/Users/ADMINI~1/AppData/Local/Temp/picturecompress_20210819082826/output_49.pngoutput_49"/>
          <p:cNvPicPr>
            <a:picLocks noChangeAspect="1"/>
          </p:cNvPicPr>
          <p:nvPr>
            <p:custDataLst>
              <p:tags r:id="rId7"/>
            </p:custDataLst>
          </p:nvPr>
        </p:nvPicPr>
        <p:blipFill>
          <a:blip r:embed="rId13"/>
          <a:stretch>
            <a:fillRect/>
          </a:stretch>
        </p:blipFill>
        <p:spPr>
          <a:xfrm>
            <a:off x="6642501" y="811360"/>
            <a:ext cx="5864481" cy="5976533"/>
          </a:xfrm>
          <a:custGeom>
            <a:avLst/>
            <a:gdLst>
              <a:gd name="connsiteX0" fmla="*/ 0 w 4103077"/>
              <a:gd name="connsiteY0" fmla="*/ 0 h 4181475"/>
              <a:gd name="connsiteX1" fmla="*/ 4103077 w 4103077"/>
              <a:gd name="connsiteY1" fmla="*/ 0 h 4181475"/>
              <a:gd name="connsiteX2" fmla="*/ 4103077 w 4103077"/>
              <a:gd name="connsiteY2" fmla="*/ 4181475 h 4181475"/>
              <a:gd name="connsiteX3" fmla="*/ 0 w 4103077"/>
              <a:gd name="connsiteY3" fmla="*/ 4181475 h 4181475"/>
            </a:gdLst>
            <a:ahLst/>
            <a:cxnLst>
              <a:cxn ang="0">
                <a:pos x="connsiteX0" y="connsiteY0"/>
              </a:cxn>
              <a:cxn ang="0">
                <a:pos x="connsiteX1" y="connsiteY1"/>
              </a:cxn>
              <a:cxn ang="0">
                <a:pos x="connsiteX2" y="connsiteY2"/>
              </a:cxn>
              <a:cxn ang="0">
                <a:pos x="connsiteX3" y="connsiteY3"/>
              </a:cxn>
            </a:cxnLst>
            <a:rect l="l" t="t" r="r" b="b"/>
            <a:pathLst>
              <a:path w="4103076" h="4181475">
                <a:moveTo>
                  <a:pt x="0" y="0"/>
                </a:moveTo>
                <a:lnTo>
                  <a:pt x="4103077" y="0"/>
                </a:lnTo>
                <a:lnTo>
                  <a:pt x="4103077" y="4181475"/>
                </a:lnTo>
                <a:lnTo>
                  <a:pt x="0" y="4181475"/>
                </a:lnTo>
                <a:close/>
              </a:path>
            </a:pathLst>
          </a:custGeom>
        </p:spPr>
      </p:pic>
      <p:sp>
        <p:nvSpPr>
          <p:cNvPr id="11" name="Title 6"/>
          <p:cNvSpPr txBox="1"/>
          <p:nvPr>
            <p:custDataLst>
              <p:tags r:id="rId8"/>
            </p:custDataLst>
          </p:nvPr>
        </p:nvSpPr>
        <p:spPr>
          <a:xfrm>
            <a:off x="803910" y="928370"/>
            <a:ext cx="5066030" cy="5513705"/>
          </a:xfrm>
          <a:prstGeom prst="rect">
            <a:avLst/>
          </a:prstGeom>
          <a:noFill/>
          <a:ln w="12700" cmpd="sng">
            <a:solidFill>
              <a:schemeClr val="accent1">
                <a:shade val="50000"/>
              </a:schemeClr>
            </a:solidFill>
            <a:prstDash val="sysDot"/>
          </a:ln>
        </p:spPr>
        <p:txBody>
          <a:bodyPr wrap="square" lIns="66968" tIns="26787" rIns="66968" bIns="26787" anchor="b" anchorCtr="0">
            <a:norm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ct val="0"/>
              </a:spcBef>
              <a:spcAft>
                <a:spcPts val="800"/>
              </a:spcAft>
              <a:buSzTx/>
              <a:buNone/>
            </a:pPr>
            <a:r>
              <a:rPr lang="zh-CN" altLang="en-US" sz="3200" spc="120">
                <a:ln w="3175">
                  <a:noFill/>
                  <a:prstDash val="dash"/>
                </a:ln>
                <a:solidFill>
                  <a:schemeClr val="dk1">
                    <a:lumMod val="75000"/>
                    <a:lumOff val="25000"/>
                  </a:schemeClr>
                </a:solidFill>
                <a:latin typeface="微软雅黑" panose="020B0503020204020204" charset="-122"/>
                <a:ea typeface="微软雅黑"/>
                <a:cs typeface="微软雅黑" panose="020B0503020204020204" charset="-122"/>
              </a:rPr>
              <a:t>本单元小说中的人物，都是世界文学画廊中的著名人物形象，甚至大多已经成为某一类人物的象征。这些人物为什么令人如此难忘？选择你印象最深的一个，结合课文中的具体描写，分析他的性格特点和典型意义。</a:t>
            </a:r>
          </a:p>
        </p:txBody>
      </p:sp>
      <p:sp>
        <p:nvSpPr>
          <p:cNvPr id="3" name="矩形 3"/>
          <p:cNvSpPr/>
          <p:nvPr>
            <p:custDataLst>
              <p:tags r:id="rId9"/>
            </p:custDataLst>
          </p:nvPr>
        </p:nvSpPr>
        <p:spPr>
          <a:xfrm>
            <a:off x="0" y="1607240"/>
            <a:ext cx="160735" cy="401817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lt1"/>
              </a:solidFill>
              <a:latin typeface="微软雅黑" panose="020B0503020204020204" charset="-122"/>
              <a:ea typeface="微软雅黑"/>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to="" calcmode="lin" valueType="num">
                                      <p:cBhvr>
                                        <p:cTn id="7" dur="1" fill="hold"/>
                                        <p:tgtEl>
                                          <p:spTgt spid="11"/>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descr="C:/Users/ADMINI~1/AppData/Local/Temp/picturecompress_20210819082826/output_50.pngoutput_50"/>
          <p:cNvPicPr>
            <a:picLocks noChangeAspect="1"/>
          </p:cNvPicPr>
          <p:nvPr>
            <p:custDataLst>
              <p:tags r:id="rId2"/>
            </p:custDataLst>
          </p:nvPr>
        </p:nvPicPr>
        <p:blipFill>
          <a:blip r:embed="rId8"/>
          <a:stretch>
            <a:fillRect/>
          </a:stretch>
        </p:blipFill>
        <p:spPr>
          <a:xfrm>
            <a:off x="0" y="0"/>
            <a:ext cx="759470" cy="759428"/>
          </a:xfrm>
          <a:prstGeom prst="rect">
            <a:avLst/>
          </a:prstGeom>
        </p:spPr>
      </p:pic>
      <p:pic>
        <p:nvPicPr>
          <p:cNvPr id="40" name="图片 39" descr="C:/Users/ADMINI~1/AppData/Local/Temp/picturecompress_20210819082826/output_51.pngoutput_51"/>
          <p:cNvPicPr>
            <a:picLocks noChangeAspect="1"/>
          </p:cNvPicPr>
          <p:nvPr>
            <p:custDataLst>
              <p:tags r:id="rId3"/>
            </p:custDataLst>
          </p:nvPr>
        </p:nvPicPr>
        <p:blipFill>
          <a:blip r:embed="rId9"/>
          <a:stretch>
            <a:fillRect/>
          </a:stretch>
        </p:blipFill>
        <p:spPr>
          <a:xfrm>
            <a:off x="12099280" y="-5673"/>
            <a:ext cx="759470" cy="759428"/>
          </a:xfrm>
          <a:prstGeom prst="rect">
            <a:avLst/>
          </a:prstGeom>
        </p:spPr>
      </p:pic>
      <p:sp>
        <p:nvSpPr>
          <p:cNvPr id="8" name="文本框 7"/>
          <p:cNvSpPr txBox="1"/>
          <p:nvPr>
            <p:custDataLst>
              <p:tags r:id="rId4"/>
            </p:custDataLst>
          </p:nvPr>
        </p:nvSpPr>
        <p:spPr>
          <a:xfrm>
            <a:off x="1029335" y="759460"/>
            <a:ext cx="2999105" cy="803910"/>
          </a:xfrm>
          <a:prstGeom prst="rect">
            <a:avLst/>
          </a:prstGeom>
          <a:noFill/>
        </p:spPr>
        <p:txBody>
          <a:bodyPr wrap="square" lIns="66968" tIns="26787" rIns="66968" bIns="26787" rtlCol="0" anchor="b" anchorCtr="0">
            <a:normAutofit/>
          </a:bodyPr>
          <a:lstStyle/>
          <a:p>
            <a:pPr marL="0" indent="0" algn="l">
              <a:lnSpc>
                <a:spcPct val="100000"/>
              </a:lnSpc>
              <a:spcBef>
                <a:spcPct val="0"/>
              </a:spcBef>
              <a:spcAft>
                <a:spcPct val="0"/>
              </a:spcAft>
              <a:buSzTx/>
              <a:buNone/>
            </a:pPr>
            <a:r>
              <a:rPr lang="zh-CN" sz="4400" b="1" spc="280">
                <a:solidFill>
                  <a:srgbClr val="171E3A"/>
                </a:solidFill>
                <a:latin typeface="微软雅黑" panose="020B0503020204020204" charset="-122"/>
                <a:ea typeface="微软雅黑"/>
                <a:sym typeface="+mn-ea"/>
              </a:rPr>
              <a:t>思路点拨</a:t>
            </a:r>
          </a:p>
        </p:txBody>
      </p:sp>
      <p:sp>
        <p:nvSpPr>
          <p:cNvPr id="10" name="Title 6"/>
          <p:cNvSpPr txBox="1"/>
          <p:nvPr>
            <p:custDataLst>
              <p:tags r:id="rId5"/>
            </p:custDataLst>
          </p:nvPr>
        </p:nvSpPr>
        <p:spPr>
          <a:xfrm>
            <a:off x="4801235" y="808355"/>
            <a:ext cx="6938010" cy="977265"/>
          </a:xfrm>
          <a:prstGeom prst="rect">
            <a:avLst/>
          </a:prstGeom>
          <a:noFill/>
          <a:ln w="3175">
            <a:noFill/>
            <a:prstDash val="dash"/>
          </a:ln>
        </p:spPr>
        <p:txBody>
          <a:bodyPr wrap="square" lIns="66968" tIns="26787" rIns="66968" bIns="26787" anchor="b"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marR="0" lvl="0" indent="0" algn="l" defTabSz="913765" rtl="0" eaLnBrk="1" fontAlgn="auto" latinLnBrk="0" hangingPunct="1">
              <a:lnSpc>
                <a:spcPct val="100000"/>
              </a:lnSpc>
              <a:spcBef>
                <a:spcPct val="0"/>
              </a:spcBef>
              <a:spcAft>
                <a:spcPct val="0"/>
              </a:spcAft>
              <a:buSzTx/>
              <a:buFontTx/>
              <a:buNone/>
            </a:pPr>
            <a:r>
              <a:rPr kumimoji="0" lang="zh-CN" sz="3200" b="1" i="0" spc="120" noProof="0">
                <a:ln w="3175">
                  <a:noFill/>
                  <a:prstDash val="dash"/>
                </a:ln>
                <a:solidFill>
                  <a:schemeClr val="dk1"/>
                </a:solidFill>
                <a:effectLst/>
                <a:latin typeface="微软雅黑" panose="020B0503020204020204" charset="-122"/>
                <a:ea typeface="微软雅黑"/>
                <a:cs typeface="微软雅黑" panose="020B0503020204020204" charset="-122"/>
              </a:rPr>
              <a:t>分析小说人物形象一般可以从四个方面揣摩:</a:t>
            </a:r>
          </a:p>
        </p:txBody>
      </p:sp>
      <p:sp>
        <p:nvSpPr>
          <p:cNvPr id="14" name="Title 6"/>
          <p:cNvSpPr txBox="1"/>
          <p:nvPr>
            <p:custDataLst>
              <p:tags r:id="rId6"/>
            </p:custDataLst>
          </p:nvPr>
        </p:nvSpPr>
        <p:spPr>
          <a:xfrm>
            <a:off x="5133340" y="2175510"/>
            <a:ext cx="6833235" cy="4325620"/>
          </a:xfrm>
          <a:prstGeom prst="rect">
            <a:avLst/>
          </a:prstGeom>
          <a:noFill/>
          <a:ln w="12700" cmpd="sng">
            <a:solidFill>
              <a:schemeClr val="accent1">
                <a:shade val="50000"/>
              </a:schemeClr>
            </a:solidFill>
            <a:prstDash val="sysDash"/>
          </a:ln>
        </p:spPr>
        <p:txBody>
          <a:bodyPr wrap="square" lIns="66968" tIns="26787" rIns="66968" bIns="26787"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406400" lvl="0" indent="-406400" algn="l" fontAlgn="ctr">
              <a:lnSpc>
                <a:spcPct val="120000"/>
              </a:lnSpc>
              <a:spcBef>
                <a:spcPct val="0"/>
              </a:spcBef>
              <a:spcAft>
                <a:spcPts val="800"/>
              </a:spcAft>
              <a:buSzTx/>
              <a:buFont typeface="+mn-ea"/>
              <a:buAutoNum type="ea1JpnChsDbPeriod"/>
            </a:pPr>
            <a:r>
              <a:rPr lang="zh-CN" sz="2800" spc="160" dirty="0">
                <a:ln w="3175">
                  <a:noFill/>
                  <a:prstDash val="dash"/>
                </a:ln>
                <a:solidFill>
                  <a:schemeClr val="dk1">
                    <a:lumMod val="75000"/>
                    <a:lumOff val="25000"/>
                  </a:schemeClr>
                </a:solidFill>
                <a:latin typeface="微软雅黑" panose="020B0503020204020204" charset="-122"/>
                <a:ea typeface="微软雅黑"/>
                <a:cs typeface="微软雅黑" panose="020B0503020204020204" charset="-122"/>
              </a:rPr>
              <a:t>重视小说中人物的身份、地位、经历、教养、气质等，因为他们直接决定着人物的言行，影响着人物的性格；</a:t>
            </a:r>
          </a:p>
          <a:p>
            <a:pPr marL="406400" lvl="0" indent="-406400" algn="l" fontAlgn="ctr">
              <a:lnSpc>
                <a:spcPct val="120000"/>
              </a:lnSpc>
              <a:spcBef>
                <a:spcPct val="0"/>
              </a:spcBef>
              <a:spcAft>
                <a:spcPts val="800"/>
              </a:spcAft>
              <a:buSzTx/>
              <a:buFont typeface="+mn-ea"/>
              <a:buAutoNum type="ea1JpnChsDbPeriod"/>
            </a:pPr>
            <a:r>
              <a:rPr lang="zh-CN" sz="2800" spc="160" dirty="0">
                <a:ln w="3175">
                  <a:noFill/>
                  <a:prstDash val="dash"/>
                </a:ln>
                <a:solidFill>
                  <a:schemeClr val="dk1">
                    <a:lumMod val="75000"/>
                    <a:lumOff val="25000"/>
                  </a:schemeClr>
                </a:solidFill>
                <a:latin typeface="微软雅黑" panose="020B0503020204020204" charset="-122"/>
                <a:ea typeface="微软雅黑"/>
                <a:cs typeface="微软雅黑" panose="020B0503020204020204" charset="-122"/>
              </a:rPr>
              <a:t>将典型人物置于典型环境中去理解；</a:t>
            </a:r>
          </a:p>
          <a:p>
            <a:pPr marL="406400" lvl="0" indent="-406400" algn="l" fontAlgn="ctr">
              <a:lnSpc>
                <a:spcPct val="120000"/>
              </a:lnSpc>
              <a:spcBef>
                <a:spcPct val="0"/>
              </a:spcBef>
              <a:spcAft>
                <a:spcPts val="800"/>
              </a:spcAft>
              <a:buSzTx/>
              <a:buFont typeface="+mn-ea"/>
              <a:buAutoNum type="ea1JpnChsDbPeriod"/>
            </a:pPr>
            <a:r>
              <a:rPr lang="zh-CN" sz="2800" spc="160" dirty="0">
                <a:ln w="3175">
                  <a:noFill/>
                  <a:prstDash val="dash"/>
                </a:ln>
                <a:solidFill>
                  <a:schemeClr val="dk1">
                    <a:lumMod val="75000"/>
                    <a:lumOff val="25000"/>
                  </a:schemeClr>
                </a:solidFill>
                <a:latin typeface="微软雅黑" panose="020B0503020204020204" charset="-122"/>
                <a:ea typeface="微软雅黑"/>
                <a:cs typeface="微软雅黑" panose="020B0503020204020204" charset="-122"/>
              </a:rPr>
              <a:t>通过人物的肖像、行动、语言、神情等方面分析人物；</a:t>
            </a:r>
          </a:p>
          <a:p>
            <a:pPr marL="406400" lvl="0" indent="-406400" algn="l" fontAlgn="ctr">
              <a:lnSpc>
                <a:spcPct val="120000"/>
              </a:lnSpc>
              <a:spcBef>
                <a:spcPct val="0"/>
              </a:spcBef>
              <a:spcAft>
                <a:spcPts val="800"/>
              </a:spcAft>
              <a:buSzTx/>
              <a:buFont typeface="+mn-ea"/>
              <a:buAutoNum type="ea1JpnChsDbPeriod"/>
            </a:pPr>
            <a:r>
              <a:rPr lang="zh-CN" sz="2800" spc="160" dirty="0">
                <a:ln w="3175">
                  <a:noFill/>
                  <a:prstDash val="dash"/>
                </a:ln>
                <a:solidFill>
                  <a:schemeClr val="dk1">
                    <a:lumMod val="75000"/>
                    <a:lumOff val="25000"/>
                  </a:schemeClr>
                </a:solidFill>
                <a:latin typeface="微软雅黑" panose="020B0503020204020204" charset="-122"/>
                <a:ea typeface="微软雅黑"/>
                <a:cs typeface="微软雅黑" panose="020B0503020204020204" charset="-122"/>
              </a:rPr>
              <a:t>通过人物间的关系分析人物性格。</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4"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to="" calcmode="lin" valueType="num">
                                      <p:cBhvr>
                                        <p:cTn id="7" dur="1" fill="hold"/>
                                        <p:tgtEl>
                                          <p:spTgt spid="10"/>
                                        </p:tgtEl>
                                      </p:cBhvr>
                                    </p:anim>
                                  </p:childTnLst>
                                </p:cTn>
                              </p:par>
                            </p:childTnLst>
                          </p:cTn>
                        </p:par>
                      </p:childTnLst>
                    </p:cTn>
                  </p:par>
                  <p:par>
                    <p:cTn id="8" fill="hold" nodeType="clickPar">
                      <p:stCondLst>
                        <p:cond delay="indefinite"/>
                        <p:cond evt="onBegin" delay="0">
                          <p:tn val="7"/>
                        </p:cond>
                      </p:stCondLst>
                      <p:childTnLst>
                        <p:par>
                          <p:cTn id="9" fill="hold" nodeType="afterGroup">
                            <p:stCondLst>
                              <p:cond delay="0"/>
                            </p:stCondLst>
                            <p:childTnLst>
                              <p:par>
                                <p:cTn id="10" presetID="24" presetClass="entr" presetSubtype="0" fill="hold" nodeType="clickEffect">
                                  <p:stCondLst>
                                    <p:cond delay="0"/>
                                  </p:stCondLst>
                                  <p:childTnLst>
                                    <p:set>
                                      <p:cBhvr>
                                        <p:cTn id="11" dur="1" fill="hold">
                                          <p:stCondLst>
                                            <p:cond delay="0"/>
                                          </p:stCondLst>
                                        </p:cTn>
                                        <p:tgtEl>
                                          <p:spTgt spid="14">
                                            <p:txEl>
                                              <p:pRg st="0" end="0"/>
                                            </p:txEl>
                                          </p:spTgt>
                                        </p:tgtEl>
                                        <p:attrNameLst>
                                          <p:attrName>style.visibility</p:attrName>
                                        </p:attrNameLst>
                                      </p:cBhvr>
                                      <p:to>
                                        <p:strVal val="visible"/>
                                      </p:to>
                                    </p:set>
                                    <p:anim to="" calcmode="lin" valueType="num">
                                      <p:cBhvr>
                                        <p:cTn id="12" dur="1" fill="hold"/>
                                        <p:tgtEl>
                                          <p:spTgt spid="14">
                                            <p:txEl>
                                              <p:pRg st="0" end="0"/>
                                            </p:txEl>
                                          </p:spTgt>
                                        </p:tgtEl>
                                      </p:cBhvr>
                                    </p:anim>
                                  </p:childTnLst>
                                </p:cTn>
                              </p:par>
                            </p:childTnLst>
                          </p:cTn>
                        </p:par>
                      </p:childTnLst>
                    </p:cTn>
                  </p:par>
                  <p:par>
                    <p:cTn id="13" fill="hold" nodeType="clickPar">
                      <p:stCondLst>
                        <p:cond delay="indefinite"/>
                        <p:cond evt="onBegin" delay="0">
                          <p:tn val="12"/>
                        </p:cond>
                      </p:stCondLst>
                      <p:childTnLst>
                        <p:par>
                          <p:cTn id="14" fill="hold" nodeType="afterGroup">
                            <p:stCondLst>
                              <p:cond delay="0"/>
                            </p:stCondLst>
                            <p:childTnLst>
                              <p:par>
                                <p:cTn id="15" presetID="24" presetClass="entr" presetSubtype="0" fill="hold" nodeType="clickEffect">
                                  <p:stCondLst>
                                    <p:cond delay="0"/>
                                  </p:stCondLst>
                                  <p:childTnLst>
                                    <p:set>
                                      <p:cBhvr>
                                        <p:cTn id="16" dur="1" fill="hold">
                                          <p:stCondLst>
                                            <p:cond delay="0"/>
                                          </p:stCondLst>
                                        </p:cTn>
                                        <p:tgtEl>
                                          <p:spTgt spid="14">
                                            <p:txEl>
                                              <p:pRg st="1" end="1"/>
                                            </p:txEl>
                                          </p:spTgt>
                                        </p:tgtEl>
                                        <p:attrNameLst>
                                          <p:attrName>style.visibility</p:attrName>
                                        </p:attrNameLst>
                                      </p:cBhvr>
                                      <p:to>
                                        <p:strVal val="visible"/>
                                      </p:to>
                                    </p:set>
                                    <p:anim to="" calcmode="lin" valueType="num">
                                      <p:cBhvr>
                                        <p:cTn id="17" dur="1" fill="hold"/>
                                        <p:tgtEl>
                                          <p:spTgt spid="14">
                                            <p:txEl>
                                              <p:pRg st="1" end="1"/>
                                            </p:txEl>
                                          </p:spTgt>
                                        </p:tgtEl>
                                      </p:cBhvr>
                                    </p:anim>
                                  </p:childTnLst>
                                </p:cTn>
                              </p:par>
                            </p:childTnLst>
                          </p:cTn>
                        </p:par>
                      </p:childTnLst>
                    </p:cTn>
                  </p:par>
                  <p:par>
                    <p:cTn id="18" fill="hold" nodeType="clickPar">
                      <p:stCondLst>
                        <p:cond delay="indefinite"/>
                        <p:cond evt="onBegin" delay="0">
                          <p:tn val="17"/>
                        </p:cond>
                      </p:stCondLst>
                      <p:childTnLst>
                        <p:par>
                          <p:cTn id="19" fill="hold" nodeType="afterGroup">
                            <p:stCondLst>
                              <p:cond delay="0"/>
                            </p:stCondLst>
                            <p:childTnLst>
                              <p:par>
                                <p:cTn id="20" presetID="24" presetClass="entr" presetSubtype="0" fill="hold" nodeType="clickEffect">
                                  <p:stCondLst>
                                    <p:cond delay="0"/>
                                  </p:stCondLst>
                                  <p:childTnLst>
                                    <p:set>
                                      <p:cBhvr>
                                        <p:cTn id="21" dur="1" fill="hold">
                                          <p:stCondLst>
                                            <p:cond delay="0"/>
                                          </p:stCondLst>
                                        </p:cTn>
                                        <p:tgtEl>
                                          <p:spTgt spid="14">
                                            <p:txEl>
                                              <p:pRg st="2" end="2"/>
                                            </p:txEl>
                                          </p:spTgt>
                                        </p:tgtEl>
                                        <p:attrNameLst>
                                          <p:attrName>style.visibility</p:attrName>
                                        </p:attrNameLst>
                                      </p:cBhvr>
                                      <p:to>
                                        <p:strVal val="visible"/>
                                      </p:to>
                                    </p:set>
                                    <p:anim to="" calcmode="lin" valueType="num">
                                      <p:cBhvr>
                                        <p:cTn id="22" dur="1" fill="hold"/>
                                        <p:tgtEl>
                                          <p:spTgt spid="14">
                                            <p:txEl>
                                              <p:pRg st="2" end="2"/>
                                            </p:txEl>
                                          </p:spTgt>
                                        </p:tgtEl>
                                      </p:cBhvr>
                                    </p:anim>
                                  </p:childTnLst>
                                </p:cTn>
                              </p:par>
                            </p:childTnLst>
                          </p:cTn>
                        </p:par>
                      </p:childTnLst>
                    </p:cTn>
                  </p:par>
                  <p:par>
                    <p:cTn id="23" fill="hold" nodeType="clickPar">
                      <p:stCondLst>
                        <p:cond delay="indefinite"/>
                        <p:cond evt="onBegin" delay="0">
                          <p:tn val="22"/>
                        </p:cond>
                      </p:stCondLst>
                      <p:childTnLst>
                        <p:par>
                          <p:cTn id="24" fill="hold" nodeType="afterGroup">
                            <p:stCondLst>
                              <p:cond delay="0"/>
                            </p:stCondLst>
                            <p:childTnLst>
                              <p:par>
                                <p:cTn id="25" presetID="24" presetClass="entr" presetSubtype="0" fill="hold" nodeType="clickEffect">
                                  <p:stCondLst>
                                    <p:cond delay="0"/>
                                  </p:stCondLst>
                                  <p:childTnLst>
                                    <p:set>
                                      <p:cBhvr>
                                        <p:cTn id="26" dur="1" fill="hold">
                                          <p:stCondLst>
                                            <p:cond delay="0"/>
                                          </p:stCondLst>
                                        </p:cTn>
                                        <p:tgtEl>
                                          <p:spTgt spid="14">
                                            <p:txEl>
                                              <p:pRg st="3" end="3"/>
                                            </p:txEl>
                                          </p:spTgt>
                                        </p:tgtEl>
                                        <p:attrNameLst>
                                          <p:attrName>style.visibility</p:attrName>
                                        </p:attrNameLst>
                                      </p:cBhvr>
                                      <p:to>
                                        <p:strVal val="visible"/>
                                      </p:to>
                                    </p:set>
                                    <p:anim to="" calcmode="lin" valueType="num">
                                      <p:cBhvr>
                                        <p:cTn id="27" dur="1" fill="hold"/>
                                        <p:tgtEl>
                                          <p:spTgt spid="14">
                                            <p:txEl>
                                              <p:pRg st="3" end="3"/>
                                            </p:txEl>
                                          </p:spTgt>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3070860" y="2896235"/>
            <a:ext cx="5059680" cy="583565"/>
          </a:xfrm>
          <a:prstGeom prst="rect">
            <a:avLst/>
          </a:prstGeom>
          <a:noFill/>
        </p:spPr>
        <p:txBody>
          <a:bodyPr wrap="none" rtlCol="0">
            <a:spAutoFit/>
          </a:bodyPr>
          <a:lstStyle/>
          <a:p>
            <a:r>
              <a:rPr lang="zh-CN" altLang="en-US" sz="3200" b="1">
                <a:solidFill>
                  <a:schemeClr val="lt1"/>
                </a:solidFill>
                <a:latin typeface="微软雅黑" panose="020B0503020204020204" charset="-122"/>
                <a:ea typeface="微软雅黑"/>
              </a:rPr>
              <a:t>点击图片打开链接阅读原文</a:t>
            </a:r>
          </a:p>
        </p:txBody>
      </p:sp>
      <p:sp>
        <p:nvSpPr>
          <p:cNvPr id="7" name="TextBox 6"/>
          <p:cNvSpPr txBox="1"/>
          <p:nvPr/>
        </p:nvSpPr>
        <p:spPr>
          <a:xfrm>
            <a:off x="0" y="0"/>
            <a:ext cx="12622062" cy="7848302"/>
          </a:xfrm>
          <a:prstGeom prst="rect">
            <a:avLst/>
          </a:prstGeom>
          <a:noFill/>
        </p:spPr>
        <p:txBody>
          <a:bodyPr wrap="square" rtlCol="0">
            <a:spAutoFit/>
          </a:bodyPr>
          <a:lstStyle/>
          <a:p>
            <a:r>
              <a:rPr lang="en-US" altLang="zh-CN" smtClean="0"/>
              <a:t>                                                  </a:t>
            </a:r>
            <a:r>
              <a:rPr lang="zh-CN" altLang="zh-CN" smtClean="0"/>
              <a:t>米考伯先生</a:t>
            </a:r>
          </a:p>
          <a:p>
            <a:r>
              <a:rPr lang="en-US" altLang="zh-CN" b="1" smtClean="0"/>
              <a:t>           </a:t>
            </a:r>
            <a:r>
              <a:rPr lang="zh-CN" altLang="zh-CN" b="1" smtClean="0"/>
              <a:t>米考伯先生是《大卫·科波菲尔》中一个典型形象，作者运用多种描写手法来塑造米考伯形象。</a:t>
            </a:r>
            <a:endParaRPr lang="zh-CN" altLang="zh-CN" smtClean="0"/>
          </a:p>
          <a:p>
            <a:r>
              <a:rPr lang="en-US" altLang="zh-CN" b="1" smtClean="0"/>
              <a:t>          </a:t>
            </a:r>
            <a:r>
              <a:rPr lang="zh-CN" altLang="zh-CN" b="1" smtClean="0"/>
              <a:t>“他身穿褐色外套、黑色马裤、黑色皮鞋，脑袋又大又亮，没有头发”；“他的衣服破旧，但装了一条颇为神气的衬衣硬领”；“他手里拿着一根很有气派的手杖，手杖上系有一对已褪色的大穗子”；“他外套的前襟上还挂着一副有柄的单片眼镜”。</a:t>
            </a:r>
            <a:endParaRPr lang="zh-CN" altLang="zh-CN" smtClean="0"/>
          </a:p>
          <a:p>
            <a:r>
              <a:rPr lang="en-US" altLang="zh-CN" b="1" smtClean="0"/>
              <a:t>         </a:t>
            </a:r>
            <a:r>
              <a:rPr lang="zh-CN" altLang="zh-CN" b="1" smtClean="0"/>
              <a:t>通过描绘米考伯的服饰、长相，突出其长相滑稽、衰老，生活穷酸却极力利用手杖和眼镜来掩饰，体现其爱慕虚荣、喜欢讲排场的性格。</a:t>
            </a:r>
            <a:endParaRPr lang="zh-CN" altLang="zh-CN" smtClean="0"/>
          </a:p>
          <a:p>
            <a:r>
              <a:rPr lang="zh-CN" altLang="zh-CN" b="1" smtClean="0"/>
              <a:t>陌生人（即米考伯先生）含着微笑，突然露出亲密的样子说道，“用作卧室——现在能接待这么一位初来的年轻创业者。这是本人的荣幸。”</a:t>
            </a:r>
            <a:endParaRPr lang="zh-CN" altLang="zh-CN" smtClean="0"/>
          </a:p>
          <a:p>
            <a:r>
              <a:rPr lang="en-US" altLang="zh-CN" b="1" smtClean="0"/>
              <a:t>         </a:t>
            </a:r>
            <a:r>
              <a:rPr lang="zh-CN" altLang="zh-CN" b="1" smtClean="0"/>
              <a:t>“我的地址是，”米考伯先生说，“城市路，温泽里。我，简而言之，”说到这里，他又带着先前那种文雅的气派，同时突然再次露出亲密的样子，“就住在那儿。”“我的印象是，”米考伯先生说，“你在这个大都市的游历还不够广，要想穿过这座迷宫似的现代巴比伦，前往城市路，似乎还有困难——简而言之，”说到这儿，米考伯又突然露出亲密的样子，“你也许会迷路——为此，今天晚上我将乐于前来，以便让你知道一条最为便捷的路径。”</a:t>
            </a:r>
            <a:endParaRPr lang="zh-CN" altLang="zh-CN" smtClean="0"/>
          </a:p>
          <a:p>
            <a:r>
              <a:rPr lang="zh-CN" altLang="zh-CN" b="1" smtClean="0"/>
              <a:t>文中几次写到米考伯对“我”“突然露出亲密的样子”，还称呼“我”为“年轻创业者”，并要晚上来带“我”走一条捷径过去，可以看出米考伯先生心地善良，说话故作文雅。</a:t>
            </a:r>
            <a:endParaRPr lang="zh-CN" altLang="zh-CN" smtClean="0"/>
          </a:p>
          <a:p>
            <a:r>
              <a:rPr lang="en-US" altLang="zh-CN" b="1" smtClean="0"/>
              <a:t>        </a:t>
            </a:r>
            <a:r>
              <a:rPr lang="zh-CN" altLang="zh-CN" b="1" smtClean="0"/>
              <a:t>“一路上，米考伯先生把街名、拐角地方的房子形状等，直往我脑子里装，要我记住，为的是第二天早上我可以轻易地找到回货行的路。”</a:t>
            </a:r>
            <a:endParaRPr lang="zh-CN" altLang="zh-CN" smtClean="0"/>
          </a:p>
          <a:p>
            <a:r>
              <a:rPr lang="en-US" altLang="zh-CN" b="1" smtClean="0"/>
              <a:t>           </a:t>
            </a:r>
            <a:r>
              <a:rPr lang="zh-CN" altLang="zh-CN" b="1" smtClean="0"/>
              <a:t>一系列语言描写表现米考伯热情与善良。</a:t>
            </a:r>
            <a:endParaRPr lang="zh-CN" altLang="zh-CN" smtClean="0"/>
          </a:p>
          <a:p>
            <a:r>
              <a:rPr lang="en-US" altLang="zh-CN" b="1" smtClean="0"/>
              <a:t>         </a:t>
            </a:r>
            <a:r>
              <a:rPr lang="zh-CN" altLang="zh-CN" b="1" smtClean="0"/>
              <a:t>“他便戴上帽子，腋下夹着手杖，腰杆儿笔挺地走出来。离开账房后，他还哼起了一支曲子。”</a:t>
            </a:r>
            <a:endParaRPr lang="zh-CN" altLang="zh-CN" smtClean="0"/>
          </a:p>
          <a:p>
            <a:r>
              <a:rPr lang="zh-CN" altLang="zh-CN" b="1" smtClean="0"/>
              <a:t>动作描写表明他是一个乐天派，为写他的生活贫困埋下伏笔。</a:t>
            </a:r>
            <a:endParaRPr lang="zh-CN" altLang="zh-CN" smtClean="0"/>
          </a:p>
          <a:p>
            <a:r>
              <a:rPr lang="en-US" altLang="zh-CN" b="1" smtClean="0"/>
              <a:t>        </a:t>
            </a:r>
            <a:r>
              <a:rPr lang="zh-CN" altLang="zh-CN" b="1" smtClean="0"/>
              <a:t>“米考伯先生真是又伤心，又羞愧，甚至悲惨得不能自制，用一把剃刀做出抹脖子的动作来（这是有一次他太太大声尖叫起来我才知道的）。可是在这过后还不到半个小时，他就特别用心地擦亮自己的皮鞋，然后哼着一支曲子，摆出比平时更加高贵的架势，走出门去了。”</a:t>
            </a:r>
            <a:endParaRPr lang="zh-CN" altLang="zh-CN" smtClean="0"/>
          </a:p>
          <a:p>
            <a:r>
              <a:rPr lang="en-US" altLang="zh-CN" b="1" smtClean="0"/>
              <a:t>       </a:t>
            </a:r>
            <a:r>
              <a:rPr lang="zh-CN" altLang="zh-CN" b="1" smtClean="0"/>
              <a:t>心理和动作描写表现米考伯有自尊心，又乐观虚荣的一面。</a:t>
            </a:r>
            <a:endParaRPr lang="zh-CN" altLang="zh-CN" smtClean="0"/>
          </a:p>
          <a:p>
            <a:r>
              <a:rPr lang="en-US" altLang="zh-CN" b="1" smtClean="0"/>
              <a:t>      </a:t>
            </a:r>
            <a:r>
              <a:rPr lang="zh-CN" altLang="zh-CN" b="1" smtClean="0"/>
              <a:t>“我记得，他郑重地劝告我，要拿他的这种结局引以为戒。”“在这以后，他向我借了一先令买黑啤酒喝，还写了一张要米考伯太太归还的单据给我，随后他就收起手帕，变得高兴起来了。”</a:t>
            </a:r>
            <a:endParaRPr lang="zh-CN" altLang="zh-CN" smtClean="0"/>
          </a:p>
          <a:p>
            <a:r>
              <a:rPr lang="en-US" altLang="zh-CN" smtClean="0"/>
              <a:t> </a:t>
            </a:r>
            <a:endParaRPr lang="zh-CN" altLang="zh-CN" smtClean="0"/>
          </a:p>
          <a:p>
            <a:endParaRPr lang="zh-CN" altLang="en-US"/>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heel(1)">
                                      <p:cBhvr>
                                        <p:cTn id="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2" name="直接连接符 41"/>
          <p:cNvCxnSpPr/>
          <p:nvPr>
            <p:custDataLst>
              <p:tags r:id="rId2"/>
            </p:custDataLst>
          </p:nvPr>
        </p:nvCxnSpPr>
        <p:spPr>
          <a:xfrm>
            <a:off x="3837138" y="1816026"/>
            <a:ext cx="796261" cy="0"/>
          </a:xfrm>
          <a:prstGeom prst="line">
            <a:avLst/>
          </a:prstGeom>
          <a:noFill/>
          <a:ln w="6350" cap="flat" cmpd="sng" algn="ctr">
            <a:solidFill>
              <a:schemeClr val="accent1"/>
            </a:solidFill>
            <a:prstDash val="solid"/>
            <a:miter lim="800000"/>
          </a:ln>
          <a:effectLst/>
        </p:spPr>
      </p:cxnSp>
      <p:sp>
        <p:nvSpPr>
          <p:cNvPr id="39" name="文本框 38"/>
          <p:cNvSpPr txBox="1"/>
          <p:nvPr>
            <p:custDataLst>
              <p:tags r:id="rId3"/>
            </p:custDataLst>
          </p:nvPr>
        </p:nvSpPr>
        <p:spPr>
          <a:xfrm>
            <a:off x="4962085" y="1456098"/>
            <a:ext cx="2935250" cy="829746"/>
          </a:xfrm>
          <a:prstGeom prst="rect">
            <a:avLst/>
          </a:prstGeom>
          <a:noFill/>
        </p:spPr>
        <p:txBody>
          <a:bodyPr wrap="square" lIns="96435" tIns="48217" rIns="96435" bIns="48217" rtlCol="0" anchor="b" anchorCtr="0">
            <a:noAutofit/>
            <a:scene3d>
              <a:camera prst="orthographicFront"/>
              <a:lightRig rig="threePt" dir="t"/>
            </a:scene3d>
            <a:sp3d contourW="12700"/>
          </a:bodyPr>
          <a:lstStyle/>
          <a:p>
            <a:pPr marL="0" marR="0" lvl="0" indent="0" algn="dist" defTabSz="914400" rtl="0" eaLnBrk="1" fontAlgn="auto" latinLnBrk="0" hangingPunct="1">
              <a:lnSpc>
                <a:spcPct val="100000"/>
              </a:lnSpc>
              <a:spcBef>
                <a:spcPct val="0"/>
              </a:spcBef>
              <a:spcAft>
                <a:spcPct val="0"/>
              </a:spcAft>
              <a:buSzTx/>
              <a:buFontTx/>
              <a:buNone/>
            </a:pPr>
            <a:r>
              <a:rPr kumimoji="0" lang="zh-CN" altLang="zh-CN" sz="5400" b="1" i="0" spc="200" noProof="0">
                <a:ln>
                  <a:noFill/>
                </a:ln>
                <a:solidFill>
                  <a:schemeClr val="dk1">
                    <a:lumMod val="85000"/>
                    <a:lumOff val="15000"/>
                  </a:schemeClr>
                </a:solidFill>
                <a:effectLst/>
                <a:latin typeface="微软雅黑" panose="020B0503020204020204" charset="-122"/>
                <a:ea typeface="微软雅黑"/>
                <a:sym typeface="+mn-lt"/>
              </a:rPr>
              <a:t>活动二</a:t>
            </a:r>
          </a:p>
        </p:txBody>
      </p:sp>
      <p:cxnSp>
        <p:nvCxnSpPr>
          <p:cNvPr id="43" name="直接连接符 42"/>
          <p:cNvCxnSpPr/>
          <p:nvPr>
            <p:custDataLst>
              <p:tags r:id="rId4"/>
            </p:custDataLst>
          </p:nvPr>
        </p:nvCxnSpPr>
        <p:spPr>
          <a:xfrm>
            <a:off x="8229795" y="1816026"/>
            <a:ext cx="796261" cy="0"/>
          </a:xfrm>
          <a:prstGeom prst="line">
            <a:avLst/>
          </a:prstGeom>
          <a:noFill/>
          <a:ln w="6350" cap="flat" cmpd="sng" algn="ctr">
            <a:solidFill>
              <a:schemeClr val="accent1"/>
            </a:solidFill>
            <a:prstDash val="solid"/>
            <a:miter lim="800000"/>
          </a:ln>
          <a:effectLst/>
        </p:spPr>
      </p:cxnSp>
      <p:sp>
        <p:nvSpPr>
          <p:cNvPr id="40" name="矩形 39"/>
          <p:cNvSpPr/>
          <p:nvPr>
            <p:custDataLst>
              <p:tags r:id="rId5"/>
            </p:custDataLst>
          </p:nvPr>
        </p:nvSpPr>
        <p:spPr>
          <a:xfrm>
            <a:off x="4917635" y="2752265"/>
            <a:ext cx="2934581" cy="324800"/>
          </a:xfrm>
          <a:prstGeom prst="rect">
            <a:avLst/>
          </a:prstGeom>
        </p:spPr>
        <p:txBody>
          <a:bodyPr wrap="square">
            <a:noAutofit/>
          </a:bodyPr>
          <a:lstStyle/>
          <a:p>
            <a:pPr marL="0" marR="0" lvl="0" indent="0" algn="dist" defTabSz="914400" rtl="0" eaLnBrk="1" fontAlgn="auto" latinLnBrk="0" hangingPunct="1">
              <a:lnSpc>
                <a:spcPct val="100000"/>
              </a:lnSpc>
              <a:spcBef>
                <a:spcPct val="0"/>
              </a:spcBef>
              <a:spcAft>
                <a:spcPct val="0"/>
              </a:spcAft>
              <a:buClrTx/>
              <a:buSzTx/>
              <a:buFontTx/>
              <a:buNone/>
            </a:pPr>
            <a:r>
              <a:rPr kumimoji="0" lang="en-US" altLang="zh-CN" sz="2800" b="0" i="0" spc="200" baseline="0" noProof="0">
                <a:ln>
                  <a:noFill/>
                </a:ln>
                <a:solidFill>
                  <a:schemeClr val="dk1">
                    <a:lumMod val="85000"/>
                    <a:lumOff val="15000"/>
                  </a:schemeClr>
                </a:solidFill>
                <a:effectLst/>
                <a:uLnTx/>
                <a:uFillTx/>
                <a:latin typeface="微软雅黑" panose="020B0503020204020204" charset="-122"/>
                <a:ea typeface="微软雅黑"/>
                <a:sym typeface="Arial" panose="020B0604020202020204" pitchFamily="34" charset="0"/>
              </a:rPr>
              <a:t>PART ONE</a:t>
            </a:r>
          </a:p>
        </p:txBody>
      </p:sp>
      <p:sp>
        <p:nvSpPr>
          <p:cNvPr id="2" name="标题 1"/>
          <p:cNvSpPr>
            <a:spLocks noGrp="1"/>
          </p:cNvSpPr>
          <p:nvPr>
            <p:custDataLst>
              <p:tags r:id="rId6"/>
            </p:custDataLst>
          </p:nvPr>
        </p:nvSpPr>
        <p:spPr>
          <a:xfrm>
            <a:off x="2900680" y="3760470"/>
            <a:ext cx="7452360" cy="1024890"/>
          </a:xfrm>
          <a:prstGeom prst="rect">
            <a:avLst/>
          </a:prstGeom>
        </p:spPr>
        <p:txBody>
          <a:bodyPr vert="horz" wrap="square" lIns="91440" tIns="45720" rIns="91440" bIns="45720" rtlCol="0" anchor="ctr" anchorCtr="0">
            <a:noAutofit/>
          </a:bodyPr>
          <a:lstStyle>
            <a:lvl1pPr marL="0" marR="0" indent="0" algn="ctr" defTabSz="914400" rtl="0" eaLnBrk="1" fontAlgn="auto" latinLnBrk="0" hangingPunct="1">
              <a:lnSpc>
                <a:spcPct val="100000"/>
              </a:lnSpc>
              <a:spcBef>
                <a:spcPct val="0"/>
              </a:spcBef>
              <a:spcAft>
                <a:spcPct val="0"/>
              </a:spcAft>
              <a:buClrTx/>
              <a:buSzPts val="4800"/>
              <a:buFont typeface="Arial" panose="020B0604020202020204" pitchFamily="34" charset="0"/>
              <a:buNone/>
              <a:defRPr sz="5060" b="0" u="none" strike="noStrike" kern="1200" cap="none" spc="500" normalizeH="0">
                <a:solidFill>
                  <a:schemeClr val="tx1">
                    <a:lumMod val="85000"/>
                    <a:lumOff val="15000"/>
                  </a:schemeClr>
                </a:solidFill>
                <a:uFillTx/>
                <a:latin typeface="Arial" panose="020B0604020202020204" pitchFamily="34" charset="0"/>
                <a:ea typeface="汉仪旗黑-85S" panose="00020600040101010101" pitchFamily="18" charset="-122"/>
                <a:cs typeface="+mj-cs"/>
              </a:defRPr>
            </a:lvl1pPr>
          </a:lstStyle>
          <a:p>
            <a:pPr marL="0" indent="0" algn="ctr">
              <a:lnSpc>
                <a:spcPct val="100000"/>
              </a:lnSpc>
              <a:spcBef>
                <a:spcPct val="0"/>
              </a:spcBef>
              <a:buSzTx/>
              <a:buNone/>
            </a:pPr>
            <a:r>
              <a:rPr lang="zh-CN" altLang="en-US" sz="6600" b="1" spc="360">
                <a:solidFill>
                  <a:schemeClr val="accent1"/>
                </a:solidFill>
                <a:latin typeface="微软雅黑" panose="020B0503020204020204" charset="-122"/>
                <a:ea typeface="微软雅黑"/>
              </a:rPr>
              <a:t>写一篇读书札记</a:t>
            </a:r>
          </a:p>
        </p:txBody>
      </p:sp>
    </p:spTree>
    <p:custDataLst>
      <p:tags r:id="rId1"/>
    </p:custData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custDataLst>
              <p:tags r:id="rId2"/>
            </p:custDataLst>
          </p:nvPr>
        </p:nvSpPr>
        <p:spPr>
          <a:xfrm>
            <a:off x="956767" y="1981200"/>
            <a:ext cx="10729192" cy="37642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4916" tIns="49356" rIns="94916" bIns="49356" anchor="ctr" anchorCtr="0">
            <a:noAutofit/>
          </a:bodyPr>
          <a:lstStyle>
            <a:defPPr>
              <a:defRPr lang="zh-CN"/>
            </a:defPPr>
            <a:lvl1pPr algn="ctr">
              <a:lnSpc>
                <a:spcPct val="130000"/>
              </a:lnSpc>
              <a:defRPr sz="1800">
                <a:latin typeface="+mn-lt"/>
                <a:ea typeface="微软雅黑"/>
                <a:cs typeface="Gill Sans" charset="0"/>
              </a:defRPr>
            </a:lvl1pPr>
            <a:lvl2pPr marL="742950" indent="-285750" algn="ctr">
              <a:defRPr sz="4600">
                <a:solidFill>
                  <a:srgbClr val="000000"/>
                </a:solidFill>
                <a:latin typeface="Gill Sans" charset="0"/>
                <a:ea typeface="Gill Sans" charset="0"/>
                <a:cs typeface="Gill Sans" charset="0"/>
              </a:defRPr>
            </a:lvl2pPr>
            <a:lvl3pPr marL="1143000" indent="-228600" algn="ctr">
              <a:defRPr sz="4600">
                <a:solidFill>
                  <a:srgbClr val="000000"/>
                </a:solidFill>
                <a:latin typeface="Gill Sans" charset="0"/>
                <a:ea typeface="Gill Sans" charset="0"/>
                <a:cs typeface="Gill Sans" charset="0"/>
              </a:defRPr>
            </a:lvl3pPr>
            <a:lvl4pPr marL="1600200" indent="-228600" algn="ctr">
              <a:defRPr sz="4600">
                <a:solidFill>
                  <a:srgbClr val="000000"/>
                </a:solidFill>
                <a:latin typeface="Gill Sans" charset="0"/>
                <a:ea typeface="Gill Sans" charset="0"/>
                <a:cs typeface="Gill Sans" charset="0"/>
              </a:defRPr>
            </a:lvl4pPr>
            <a:lvl5pPr marL="2057400" indent="-228600" algn="ctr">
              <a:defRPr sz="4600">
                <a:solidFill>
                  <a:srgbClr val="000000"/>
                </a:solidFill>
                <a:latin typeface="Gill Sans" charset="0"/>
                <a:ea typeface="Gill Sans" charset="0"/>
                <a:cs typeface="Gill Sans" charset="0"/>
              </a:defRPr>
            </a:lvl5pPr>
            <a:lvl6pPr marL="2514600" indent="-228600" algn="ctr" defTabSz="825500" eaLnBrk="0" fontAlgn="base" hangingPunct="0">
              <a:spcBef>
                <a:spcPct val="0"/>
              </a:spcBef>
              <a:spcAft>
                <a:spcPct val="0"/>
              </a:spcAft>
              <a:defRPr sz="4600">
                <a:solidFill>
                  <a:srgbClr val="000000"/>
                </a:solidFill>
                <a:latin typeface="Gill Sans" charset="0"/>
                <a:ea typeface="Gill Sans" charset="0"/>
                <a:cs typeface="Gill Sans" charset="0"/>
              </a:defRPr>
            </a:lvl6pPr>
            <a:lvl7pPr marL="2971800" indent="-228600" algn="ctr" defTabSz="825500" eaLnBrk="0" fontAlgn="base" hangingPunct="0">
              <a:spcBef>
                <a:spcPct val="0"/>
              </a:spcBef>
              <a:spcAft>
                <a:spcPct val="0"/>
              </a:spcAft>
              <a:defRPr sz="4600">
                <a:solidFill>
                  <a:srgbClr val="000000"/>
                </a:solidFill>
                <a:latin typeface="Gill Sans" charset="0"/>
                <a:ea typeface="Gill Sans" charset="0"/>
                <a:cs typeface="Gill Sans" charset="0"/>
              </a:defRPr>
            </a:lvl7pPr>
            <a:lvl8pPr marL="3429000" indent="-228600" algn="ctr" defTabSz="825500" eaLnBrk="0" fontAlgn="base" hangingPunct="0">
              <a:spcBef>
                <a:spcPct val="0"/>
              </a:spcBef>
              <a:spcAft>
                <a:spcPct val="0"/>
              </a:spcAft>
              <a:defRPr sz="4600">
                <a:solidFill>
                  <a:srgbClr val="000000"/>
                </a:solidFill>
                <a:latin typeface="Gill Sans" charset="0"/>
                <a:ea typeface="Gill Sans" charset="0"/>
                <a:cs typeface="Gill Sans" charset="0"/>
              </a:defRPr>
            </a:lvl8pPr>
            <a:lvl9pPr marL="3886200" indent="-228600" algn="ctr" defTabSz="825500" eaLnBrk="0" fontAlgn="base" hangingPunct="0">
              <a:spcBef>
                <a:spcPct val="0"/>
              </a:spcBef>
              <a:spcAft>
                <a:spcPct val="0"/>
              </a:spcAft>
              <a:defRPr sz="4600">
                <a:solidFill>
                  <a:srgbClr val="000000"/>
                </a:solidFill>
                <a:latin typeface="Gill Sans" charset="0"/>
                <a:ea typeface="Gill Sans" charset="0"/>
                <a:cs typeface="Gill Sans" charset="0"/>
              </a:defRPr>
            </a:lvl9pPr>
          </a:lstStyle>
          <a:p>
            <a:pPr marL="0" lvl="0" indent="0" algn="l" defTabSz="685800" fontAlgn="ctr">
              <a:lnSpc>
                <a:spcPct val="120000"/>
              </a:lnSpc>
              <a:spcBef>
                <a:spcPct val="0"/>
              </a:spcBef>
              <a:spcAft>
                <a:spcPts val="800"/>
              </a:spcAft>
              <a:buSzTx/>
              <a:buFont typeface="Wingdings" panose="05000000000000000000" charset="0"/>
              <a:buNone/>
            </a:pPr>
            <a:r>
              <a:rPr lang="zh-CN" altLang="en-US" sz="2800" spc="180">
                <a:solidFill>
                  <a:srgbClr val="000000">
                    <a:lumMod val="50000"/>
                    <a:lumOff val="50000"/>
                  </a:srgbClr>
                </a:solidFill>
                <a:latin typeface="微软雅黑" panose="020B0503020204020204" charset="-122"/>
                <a:cs typeface="微软雅黑" panose="020B0503020204020204" charset="-122"/>
              </a:rPr>
              <a:t>狄更斯的小说反映了工业革命时期急遽变革的英国社会的风貌，列夫·托尔斯泰的小说深刻揭示了沙皇俄国的社会现实，加西亚·马尔克斯的小说表现了哥伦比亚乃至整个拉美大陆的生活状况……他们都从不同的方面表现了特定的社会历史和民族文化特点。阅读本单元课文，结合具体内容，感受和了解不同的民族文化和社会历史风貌，写一篇读书札记。</a:t>
            </a:r>
          </a:p>
        </p:txBody>
      </p:sp>
      <p:sp>
        <p:nvSpPr>
          <p:cNvPr id="8" name="TextBox 23"/>
          <p:cNvSpPr txBox="1"/>
          <p:nvPr>
            <p:custDataLst>
              <p:tags r:id="rId3"/>
            </p:custDataLst>
          </p:nvPr>
        </p:nvSpPr>
        <p:spPr>
          <a:xfrm>
            <a:off x="2181225" y="88265"/>
            <a:ext cx="5243195" cy="926465"/>
          </a:xfrm>
          <a:prstGeom prst="rect">
            <a:avLst/>
          </a:prstGeom>
          <a:noFill/>
        </p:spPr>
        <p:txBody>
          <a:bodyPr wrap="square" lIns="94916" tIns="49356" rIns="94916" bIns="49356" rtlCol="0">
            <a:noAutofit/>
          </a:bodyPr>
          <a:lstStyle/>
          <a:p>
            <a:pPr defTabSz="685800" fontAlgn="base">
              <a:lnSpc>
                <a:spcPct val="130000"/>
              </a:lnSpc>
              <a:spcBef>
                <a:spcPct val="0"/>
              </a:spcBef>
              <a:spcAft>
                <a:spcPct val="0"/>
              </a:spcAft>
            </a:pPr>
            <a:r>
              <a:rPr lang="zh-CN" altLang="en-US" sz="4800" b="1" spc="200">
                <a:solidFill>
                  <a:srgbClr val="171E3A"/>
                </a:solidFill>
                <a:latin typeface="微软雅黑" panose="020B0503020204020204" charset="-122"/>
                <a:ea typeface="微软雅黑"/>
                <a:cs typeface="微软雅黑" panose="020B0503020204020204" charset="-122"/>
                <a:sym typeface="+mn-ea"/>
              </a:rPr>
              <a:t>活动方案</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4"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to="" calcmode="lin" valueType="num">
                                      <p:cBhvr>
                                        <p:cTn id="7" dur="1" fill="hold"/>
                                        <p:tgtEl>
                                          <p:spTgt spid="7"/>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custDataLst>
              <p:tags r:id="rId2"/>
            </p:custDataLst>
          </p:nvPr>
        </p:nvSpPr>
        <p:spPr>
          <a:xfrm>
            <a:off x="717679" y="359442"/>
            <a:ext cx="2685541" cy="2632645"/>
          </a:xfrm>
          <a:prstGeom prst="rect">
            <a:avLst/>
          </a:prstGeom>
          <a:solidFill>
            <a:schemeClr val="lt1"/>
          </a:solidFill>
          <a:ln w="3175">
            <a:solidFill>
              <a:schemeClr val="accent1"/>
            </a:solidFill>
          </a:ln>
          <a:effectLst>
            <a:outerShdw blurRad="50800" dist="38100" dir="5400000" algn="t"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900">
              <a:solidFill>
                <a:schemeClr val="lt1"/>
              </a:solidFill>
              <a:latin typeface="微软雅黑" panose="020B0503020204020204" charset="-122"/>
              <a:ea typeface="微软雅黑"/>
              <a:sym typeface="Arial" panose="020B0604020202020204" pitchFamily="34" charset="0"/>
            </a:endParaRPr>
          </a:p>
        </p:txBody>
      </p:sp>
      <p:sp>
        <p:nvSpPr>
          <p:cNvPr id="7" name="文本框 6"/>
          <p:cNvSpPr txBox="1"/>
          <p:nvPr>
            <p:custDataLst>
              <p:tags r:id="rId3"/>
            </p:custDataLst>
          </p:nvPr>
        </p:nvSpPr>
        <p:spPr>
          <a:xfrm>
            <a:off x="3697120" y="1125088"/>
            <a:ext cx="8357796" cy="964353"/>
          </a:xfrm>
          <a:prstGeom prst="rect">
            <a:avLst/>
          </a:prstGeom>
          <a:noFill/>
        </p:spPr>
        <p:txBody>
          <a:bodyPr wrap="square" lIns="66968" tIns="26787" rIns="66968" bIns="26787" rtlCol="0" anchor="ctr" anchorCtr="0">
            <a:normAutofit/>
          </a:bodyPr>
          <a:lstStyle/>
          <a:p>
            <a:pPr marL="0" indent="0" algn="l">
              <a:lnSpc>
                <a:spcPct val="100000"/>
              </a:lnSpc>
              <a:spcBef>
                <a:spcPct val="0"/>
              </a:spcBef>
              <a:spcAft>
                <a:spcPct val="0"/>
              </a:spcAft>
              <a:buSzTx/>
            </a:pPr>
            <a:r>
              <a:rPr lang="zh-CN" altLang="en-US" sz="5200" b="1" spc="360">
                <a:solidFill>
                  <a:schemeClr val="accent1"/>
                </a:solidFill>
                <a:latin typeface="微软雅黑" panose="020B0503020204020204" charset="-122"/>
                <a:ea typeface="微软雅黑"/>
              </a:rPr>
              <a:t>思路点拨</a:t>
            </a:r>
          </a:p>
        </p:txBody>
      </p:sp>
      <p:sp>
        <p:nvSpPr>
          <p:cNvPr id="11" name="Title 6"/>
          <p:cNvSpPr txBox="1"/>
          <p:nvPr>
            <p:custDataLst>
              <p:tags r:id="rId4"/>
            </p:custDataLst>
          </p:nvPr>
        </p:nvSpPr>
        <p:spPr>
          <a:xfrm>
            <a:off x="854710" y="3112135"/>
            <a:ext cx="11411585" cy="3716655"/>
          </a:xfrm>
          <a:prstGeom prst="rect">
            <a:avLst/>
          </a:prstGeom>
          <a:noFill/>
          <a:ln w="12700" cmpd="sng">
            <a:solidFill>
              <a:schemeClr val="accent1">
                <a:shade val="50000"/>
              </a:schemeClr>
            </a:solidFill>
            <a:prstDash val="sysDash"/>
          </a:ln>
        </p:spPr>
        <p:txBody>
          <a:bodyPr wrap="square" lIns="66968" tIns="26787" rIns="66968" bIns="26787"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406400" lvl="0" indent="-406400" algn="l" fontAlgn="ctr">
              <a:lnSpc>
                <a:spcPct val="120000"/>
              </a:lnSpc>
              <a:spcBef>
                <a:spcPct val="0"/>
              </a:spcBef>
              <a:spcAft>
                <a:spcPts val="800"/>
              </a:spcAft>
              <a:buSzTx/>
              <a:buFont typeface="Wingdings" panose="05000000000000000000" charset="0"/>
              <a:buChar char="l"/>
            </a:pPr>
            <a:r>
              <a:rPr lang="zh-CN" altLang="en-US" sz="2800" spc="160">
                <a:ln w="3175">
                  <a:noFill/>
                  <a:prstDash val="dash"/>
                </a:ln>
                <a:solidFill>
                  <a:schemeClr val="dk1">
                    <a:lumMod val="75000"/>
                    <a:lumOff val="25000"/>
                  </a:schemeClr>
                </a:solidFill>
                <a:latin typeface="微软雅黑" panose="020B0503020204020204" charset="-122"/>
                <a:ea typeface="微软雅黑"/>
                <a:cs typeface="微软雅黑" panose="020B0503020204020204" charset="-122"/>
              </a:rPr>
              <a:t>读书札记就是读书笔记，是指人们在阅读书籍或文章时，遇到值得记录的东西和自己的心得、体会，随时随地把它写下来的一种文体。</a:t>
            </a:r>
          </a:p>
          <a:p>
            <a:pPr marL="406400" lvl="0" indent="-406400" algn="l" fontAlgn="ctr">
              <a:lnSpc>
                <a:spcPct val="120000"/>
              </a:lnSpc>
              <a:spcBef>
                <a:spcPct val="0"/>
              </a:spcBef>
              <a:spcAft>
                <a:spcPts val="800"/>
              </a:spcAft>
              <a:buSzTx/>
              <a:buFont typeface="Wingdings" panose="05000000000000000000" charset="0"/>
              <a:buChar char="l"/>
            </a:pPr>
            <a:r>
              <a:rPr lang="zh-CN" altLang="en-US" sz="2800" spc="160">
                <a:ln w="3175">
                  <a:noFill/>
                  <a:prstDash val="dash"/>
                </a:ln>
                <a:solidFill>
                  <a:schemeClr val="dk1">
                    <a:lumMod val="75000"/>
                    <a:lumOff val="25000"/>
                  </a:schemeClr>
                </a:solidFill>
                <a:latin typeface="微软雅黑" panose="020B0503020204020204" charset="-122"/>
                <a:ea typeface="微软雅黑"/>
                <a:cs typeface="微软雅黑" panose="020B0503020204020204" charset="-122"/>
              </a:rPr>
              <a:t>我们这篇读书札记要求写阅读本单元课文后，结合具体内容，谈对不同的民族文化和社会历史风貌的了解、感受。</a:t>
            </a:r>
          </a:p>
        </p:txBody>
      </p:sp>
      <p:pic>
        <p:nvPicPr>
          <p:cNvPr id="8" name="图片 7" descr="C:/Users/ADMINI~1/AppData/Local/Temp/picturecompress_20210819082826/output_64.jpgoutput_64"/>
          <p:cNvPicPr>
            <a:picLocks noChangeAspect="1"/>
          </p:cNvPicPr>
          <p:nvPr>
            <p:custDataLst>
              <p:tags r:id="rId5"/>
            </p:custDataLst>
          </p:nvPr>
        </p:nvPicPr>
        <p:blipFill>
          <a:blip r:embed="rId7"/>
          <a:stretch>
            <a:fillRect/>
          </a:stretch>
        </p:blipFill>
        <p:spPr>
          <a:xfrm>
            <a:off x="854998" y="470313"/>
            <a:ext cx="2410897" cy="2410897"/>
          </a:xfrm>
          <a:custGeom>
            <a:avLst/>
            <a:gdLst/>
            <a:ahLst/>
            <a:cxnLst>
              <a:cxn ang="3">
                <a:pos x="hc" y="t"/>
              </a:cxn>
              <a:cxn ang="cd2">
                <a:pos x="l" y="vc"/>
              </a:cxn>
              <a:cxn ang="cd4">
                <a:pos x="hc" y="b"/>
              </a:cxn>
              <a:cxn ang="0">
                <a:pos x="r" y="vc"/>
              </a:cxn>
            </a:cxnLst>
            <a:rect l="l" t="t" r="r" b="b"/>
            <a:pathLst>
              <a:path w="3600" h="3600">
                <a:moveTo>
                  <a:pt x="0" y="0"/>
                </a:moveTo>
                <a:lnTo>
                  <a:pt x="3600" y="0"/>
                </a:lnTo>
                <a:lnTo>
                  <a:pt x="3600" y="3600"/>
                </a:lnTo>
                <a:lnTo>
                  <a:pt x="0" y="3600"/>
                </a:lnTo>
                <a:lnTo>
                  <a:pt x="0" y="0"/>
                </a:lnTo>
                <a:close/>
              </a:path>
            </a:pathLst>
          </a:custGeom>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 to="" calcmode="lin" valueType="num">
                                      <p:cBhvr>
                                        <p:cTn id="7" dur="1" fill="hold"/>
                                        <p:tgtEl>
                                          <p:spTgt spid="11">
                                            <p:txEl>
                                              <p:pRg st="0" end="0"/>
                                            </p:txEl>
                                          </p:spTgt>
                                        </p:tgtEl>
                                      </p:cBhvr>
                                    </p:anim>
                                  </p:childTnLst>
                                </p:cTn>
                              </p:par>
                            </p:childTnLst>
                          </p:cTn>
                        </p:par>
                      </p:childTnLst>
                    </p:cTn>
                  </p:par>
                  <p:par>
                    <p:cTn id="8" fill="hold" nodeType="clickPar">
                      <p:stCondLst>
                        <p:cond delay="indefinite"/>
                      </p:stCondLst>
                      <p:childTnLst>
                        <p:par>
                          <p:cTn id="9" fill="hold" nodeType="afterGroup">
                            <p:stCondLst>
                              <p:cond delay="0"/>
                            </p:stCondLst>
                            <p:childTnLst>
                              <p:par>
                                <p:cTn id="10" presetID="24" presetClass="entr" presetSubtype="0" fill="hold" nodeType="clickEffect">
                                  <p:stCondLst>
                                    <p:cond delay="0"/>
                                  </p:stCondLst>
                                  <p:childTnLst>
                                    <p:set>
                                      <p:cBhvr>
                                        <p:cTn id="11" dur="1" fill="hold">
                                          <p:stCondLst>
                                            <p:cond delay="0"/>
                                          </p:stCondLst>
                                        </p:cTn>
                                        <p:tgtEl>
                                          <p:spTgt spid="11">
                                            <p:txEl>
                                              <p:pRg st="1" end="1"/>
                                            </p:txEl>
                                          </p:spTgt>
                                        </p:tgtEl>
                                        <p:attrNameLst>
                                          <p:attrName>style.visibility</p:attrName>
                                        </p:attrNameLst>
                                      </p:cBhvr>
                                      <p:to>
                                        <p:strVal val="visible"/>
                                      </p:to>
                                    </p:set>
                                    <p:anim to="" calcmode="lin" valueType="num">
                                      <p:cBhvr>
                                        <p:cTn id="12" dur="1" fill="hold"/>
                                        <p:tgtEl>
                                          <p:spTgt spid="11">
                                            <p:txEl>
                                              <p:pRg st="1" end="1"/>
                                            </p:txEl>
                                          </p:spTgt>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p:cNvSpPr txBox="1"/>
          <p:nvPr>
            <p:custDataLst>
              <p:tags r:id="rId2"/>
            </p:custDataLst>
          </p:nvPr>
        </p:nvSpPr>
        <p:spPr>
          <a:xfrm>
            <a:off x="1028685" y="1168064"/>
            <a:ext cx="4982519" cy="961125"/>
          </a:xfrm>
          <a:prstGeom prst="rect">
            <a:avLst/>
          </a:prstGeom>
          <a:noFill/>
        </p:spPr>
        <p:txBody>
          <a:bodyPr wrap="square" lIns="66968" tIns="26787" rIns="66968" bIns="26787" rtlCol="0" anchor="ctr" anchorCtr="0">
            <a:normAutofit/>
          </a:bodyPr>
          <a:lstStyle/>
          <a:p>
            <a:pPr marL="0" indent="0" algn="l">
              <a:lnSpc>
                <a:spcPct val="100000"/>
              </a:lnSpc>
              <a:spcBef>
                <a:spcPct val="0"/>
              </a:spcBef>
              <a:spcAft>
                <a:spcPct val="0"/>
              </a:spcAft>
              <a:buSzTx/>
              <a:buNone/>
            </a:pPr>
            <a:r>
              <a:rPr lang="zh-CN" altLang="en-US" sz="5200" b="1" spc="360">
                <a:solidFill>
                  <a:schemeClr val="accent1"/>
                </a:solidFill>
                <a:uFillTx/>
                <a:latin typeface="微软雅黑" panose="020B0503020204020204" charset="-122"/>
                <a:ea typeface="微软雅黑"/>
              </a:rPr>
              <a:t>小知识</a:t>
            </a:r>
          </a:p>
        </p:txBody>
      </p:sp>
      <p:sp>
        <p:nvSpPr>
          <p:cNvPr id="11" name="Title 6"/>
          <p:cNvSpPr txBox="1"/>
          <p:nvPr>
            <p:custDataLst>
              <p:tags r:id="rId3"/>
            </p:custDataLst>
          </p:nvPr>
        </p:nvSpPr>
        <p:spPr>
          <a:xfrm>
            <a:off x="956945" y="2319655"/>
            <a:ext cx="8496766" cy="3719195"/>
          </a:xfrm>
          <a:prstGeom prst="rect">
            <a:avLst/>
          </a:prstGeom>
          <a:noFill/>
          <a:ln w="12700" cmpd="sng">
            <a:noFill/>
            <a:prstDash val="dash"/>
          </a:ln>
        </p:spPr>
        <p:txBody>
          <a:bodyPr wrap="square" lIns="66968" tIns="26787" rIns="66968" bIns="26787"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50000"/>
              </a:lnSpc>
              <a:spcBef>
                <a:spcPct val="0"/>
              </a:spcBef>
              <a:spcAft>
                <a:spcPts val="800"/>
              </a:spcAft>
              <a:buSzTx/>
              <a:buNone/>
            </a:pPr>
            <a:r>
              <a:rPr lang="zh-CN" altLang="en-US" sz="2800" spc="140">
                <a:ln w="3175">
                  <a:noFill/>
                  <a:prstDash val="dash"/>
                </a:ln>
                <a:solidFill>
                  <a:schemeClr val="dk1">
                    <a:lumMod val="75000"/>
                    <a:lumOff val="25000"/>
                  </a:schemeClr>
                </a:solidFill>
                <a:latin typeface="微软雅黑" panose="020B0503020204020204" charset="-122"/>
                <a:ea typeface="微软雅黑"/>
                <a:cs typeface="微软雅黑" panose="020B0503020204020204" charset="-122"/>
                <a:sym typeface="+mn-ea"/>
              </a:rPr>
              <a:t>“札记”有二义。一是读书时摘记的要点、心得或随笔记事等文字。古称小木简为札，条记于札，故称。二是指记录读书时的心得，体会。</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to="" calcmode="lin" valueType="num">
                                      <p:cBhvr>
                                        <p:cTn id="7" dur="1" fill="hold"/>
                                        <p:tgtEl>
                                          <p:spTgt spid="11"/>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tags/tag1.xml><?xml version="1.0" encoding="utf-8"?>
<p:tagLst xmlns:a="http://schemas.openxmlformats.org/drawingml/2006/main" xmlns:r="http://schemas.openxmlformats.org/officeDocument/2006/relationships" xmlns:p="http://schemas.openxmlformats.org/presentationml/2006/main">
  <p:tag name="AS_OS" val="Unix 3.10 unknown"/>
  <p:tag name="AS_RELEASE_DATE" val="2020.11.30"/>
  <p:tag name="AS_TITLE" val="Aspose.Slides for Java"/>
  <p:tag name="AS_VERSION" val="20.11"/>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5362"/>
  <p:tag name="KSO_WM_UNIT_COMPATIBLE" val="0"/>
  <p:tag name="KSO_WM_UNIT_DIAGRAM_ISNUMVISUAL" val="0"/>
  <p:tag name="KSO_WM_UNIT_DIAGRAM_ISREFERUNIT" val="0"/>
  <p:tag name="KSO_WM_UNIT_HIGHLIGHT" val="0"/>
  <p:tag name="KSO_WM_UNIT_ID" val="custom20205362_7*i*1"/>
  <p:tag name="KSO_WM_UNIT_INDEX" val="1"/>
  <p:tag name="KSO_WM_UNIT_LAYERLEVEL" val="1"/>
  <p:tag name="KSO_WM_UNIT_TEXT_FILL_FORE_SCHEMECOLOR_INDEX" val="13"/>
  <p:tag name="KSO_WM_UNIT_TEXT_FILL_FORE_SCHEMECOLOR_INDEX_BRIGHTNESS" val="0.15"/>
  <p:tag name="KSO_WM_UNIT_TEXT_FILL_TYPE" val="1"/>
  <p:tag name="KSO_WM_UNIT_TYPE" val="i"/>
</p:tagLst>
</file>

<file path=ppt/tags/tag1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5362"/>
  <p:tag name="KSO_WM_UNIT_COMPATIBLE" val="0"/>
  <p:tag name="KSO_WM_UNIT_DIAGRAM_ISNUMVISUAL" val="0"/>
  <p:tag name="KSO_WM_UNIT_DIAGRAM_ISREFERUNIT" val="0"/>
  <p:tag name="KSO_WM_UNIT_HIGHLIGHT" val="0"/>
  <p:tag name="KSO_WM_UNIT_ID" val="custom20205362_7*a*1"/>
  <p:tag name="KSO_WM_UNIT_INDEX" val="1"/>
  <p:tag name="KSO_WM_UNIT_ISCONTENTSTITLE" val="0"/>
  <p:tag name="KSO_WM_UNIT_ISNUMDGMTITLE" val="0"/>
  <p:tag name="KSO_WM_UNIT_LAYERLEVEL" val="1"/>
  <p:tag name="KSO_WM_UNIT_NOCLEAR" val="0"/>
  <p:tag name="KSO_WM_UNIT_PRESET_TEXT" val="单击此处添加标题"/>
  <p:tag name="KSO_WM_UNIT_TEXT_FILL_FORE_SCHEMECOLOR_INDEX" val="13"/>
  <p:tag name="KSO_WM_UNIT_TEXT_FILL_FORE_SCHEMECOLOR_INDEX_BRIGHTNESS" val="0.15"/>
  <p:tag name="KSO_WM_UNIT_TEXT_FILL_TYPE" val="1"/>
  <p:tag name="KSO_WM_UNIT_TYPE" val="a"/>
  <p:tag name="KSO_WM_UNIT_VALUE" val="10"/>
</p:tagLst>
</file>

<file path=ppt/tags/tag12.xml><?xml version="1.0" encoding="utf-8"?>
<p:tagLst xmlns:a="http://schemas.openxmlformats.org/drawingml/2006/main" xmlns:r="http://schemas.openxmlformats.org/officeDocument/2006/relationships" xmlns:p="http://schemas.openxmlformats.org/presentationml/2006/main">
  <p:tag name="KSO_WM_BEAUTIFY_FLAG" val="#wm#"/>
  <p:tag name="KSO_WM_CHIP_DECFILLPROP" val="[]"/>
  <p:tag name="KSO_WM_CHIP_FILLPROP" val="[[{&quot;text_align&quot;:&quot;cm&quot;,&quot;text_direction&quot;:&quot;horizontal&quot;,&quot;support_features&quot;:[&quot;creativepic&quot;],&quot;support_big_font&quot;:false,&quot;picture_toward&quot;:1,&quot;picture_dockside&quot;:[&quot;cb&quot;,&quot;rm&quot;,&quot;ct&quot;],&quot;fill_id&quot;:&quot;4c8080feb3514c4084c32dcdf0a35904&quot;,&quot;fill_align&quot;:&quot;cm&quot;,&quot;chip_types&quot;:[&quot;picture&quot;]},{&quot;text_align&quot;:&quot;lb&quot;,&quot;text_direction&quot;:&quot;horizontal&quot;,&quot;support_big_font&quot;:true,&quot;picture_toward&quot;:0,&quot;picture_dockside&quot;:[],&quot;fill_id&quot;:&quot;fbbb26a76a2149cbb36ad93fd7d50dc6&quot;,&quot;fill_align&quot;:&quot;lb&quot;,&quot;chip_types&quot;:[&quot;text&quot;]}]]"/>
  <p:tag name="KSO_WM_CHIP_GROUPID" val="5fadf73b998712faa657abd6"/>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df73b998712faa657abd7"/>
  <p:tag name="KSO_WM_SLIDE_BACKGROUND" val="[&quot;general&quot;,&quot;frame&quot;]"/>
  <p:tag name="KSO_WM_SLIDE_BACKGROUND_TYPE" val="general"/>
  <p:tag name="KSO_WM_SLIDE_BK_DARK_LIGHT" val=""/>
  <p:tag name="KSO_WM_SLIDE_CAN_ADD_NAVIGATION" val="1"/>
  <p:tag name="KSO_WM_SLIDE_ID" val="diagram20217046_1"/>
  <p:tag name="KSO_WM_SLIDE_INDEX" val="1"/>
  <p:tag name="KSO_WM_SLIDE_ITEM_CNT" val="0"/>
  <p:tag name="KSO_WM_SLIDE_LAYOUT" val="d_f"/>
  <p:tag name="KSO_WM_SLIDE_LAYOUT_CNT" val="1_1"/>
  <p:tag name="KSO_WM_SLIDE_LAYOUT_INFO" val="{&quot;direction&quot;:1,&quot;id&quot;:&quot;2021-04-01T16:15:42&quot;,&quot;maxSize&quot;:{&quot;size1&quot;:57.5},&quot;minSize&quot;:{&quot;size1&quot;:32.600000000000001},&quot;normalSize&quot;:{&quot;size1&quot;:34.318750000000001},&quot;subLayout&quot;:[{&quot;id&quot;:&quot;2021-04-01T16:15:42&quot;,&quot;margin&quot;:{&quot;bottom&quot;:1.6929999589920044,&quot;left&quot;:2.1170001029968262,&quot;right&quot;:0.026000002399086952,&quot;top&quot;:1.6929999589920044},&quot;type&quot;:0},{&quot;id&quot;:&quot;2021-04-01T16:15:42&quot;,&quot;margin&quot;:{&quot;bottom&quot;:0,&quot;left&quot;:1.6670000553131104,&quot;right&quot;:0,&quot;top&quot;:0},&quot;type&quot;:0}],&quot;type&quot;:0}"/>
  <p:tag name="KSO_WM_SLIDE_POSITION" val="0*0"/>
  <p:tag name="KSO_WM_SLIDE_RATIO" val="1.777778"/>
  <p:tag name="KSO_WM_SLIDE_SIZE" val="960*540"/>
  <p:tag name="KSO_WM_SLIDE_SUBTYPE" val="picTxt"/>
  <p:tag name="KSO_WM_SLIDE_SUPPORT_FEATURE_TYPE" val="8"/>
  <p:tag name="KSO_WM_SLIDE_TYPE" val="text"/>
  <p:tag name="KSO_WM_TAG_VERSION" val="1.0"/>
  <p:tag name="KSO_WM_TEMPLATE_ASSEMBLE_GROUPID" val="606570404054ed1e2fb814a1"/>
  <p:tag name="KSO_WM_TEMPLATE_ASSEMBLE_XID" val="606570404054ed1e2fb814a1"/>
  <p:tag name="KSO_WM_TEMPLATE_CATEGORY" val="diagram"/>
  <p:tag name="KSO_WM_TEMPLATE_COLOR_TYPE" val="1"/>
  <p:tag name="KSO_WM_TEMPLATE_INDEX" val="20217046"/>
  <p:tag name="KSO_WM_TEMPLATE_MASTER_TYPE" val="0"/>
  <p:tag name="KSO_WM_TEMPLATE_SUBCATEGORY" val="21"/>
</p:tagLst>
</file>

<file path=ppt/tags/tag13.xml><?xml version="1.0" encoding="utf-8"?>
<p:tagLst xmlns:a="http://schemas.openxmlformats.org/drawingml/2006/main" xmlns:r="http://schemas.openxmlformats.org/officeDocument/2006/relationships" xmlns:p="http://schemas.openxmlformats.org/presentationml/2006/main">
  <p:tag name="KSO_WM_ASSEMBLE_CHIP_INDEX" val="5da492316c5e4925b57866126f18bf94"/>
  <p:tag name="KSO_WM_BEAUTIFY_FLAG" val="#wm#"/>
  <p:tag name="KSO_WM_CHIP_FILLAREA_FILL_RULE" val="{&quot;fill_align&quot;:&quot;cm&quot;,&quot;fill_effect&quot;:[],&quot;fill_mode&quot;:&quot;full&quot;,&quot;sacle_strategy&quot;:&quot;stretch&quot;}"/>
  <p:tag name="KSO_WM_CHIP_GROUPID" val="5fb38a4dbfe68cd3a089831c"/>
  <p:tag name="KSO_WM_CHIP_XID" val="5fb38a4dbfe68cd3a089831f"/>
  <p:tag name="KSO_WM_SLIDE_BACKGROUND_TYPE" val="general"/>
  <p:tag name="KSO_WM_TAG_VERSION" val="1.0"/>
  <p:tag name="KSO_WM_TEMPLATE_CATEGORY" val="chip"/>
  <p:tag name="KSO_WM_TEMPLATE_INDEX" val="20203615"/>
  <p:tag name="KSO_WM_UNIT_COMPATIBLE" val="0"/>
  <p:tag name="KSO_WM_UNIT_DEC_AREA_ID" val="ba635282480146ffb0e661506a65abf4"/>
  <p:tag name="KSO_WM_UNIT_DEC_CHANGEPICRESERVED" val="1"/>
  <p:tag name="KSO_WM_UNIT_DEC_SUPPORTCHANGEPIC" val="0"/>
  <p:tag name="KSO_WM_UNIT_DIAGRAM_ISNUMVISUAL" val="0"/>
  <p:tag name="KSO_WM_UNIT_DIAGRAM_ISREFERUNIT" val="0"/>
  <p:tag name="KSO_WM_UNIT_HIGHLIGHT" val="0"/>
  <p:tag name="KSO_WM_UNIT_ID" val="chip20203615_3*i*1"/>
  <p:tag name="KSO_WM_UNIT_INDEX" val="1"/>
  <p:tag name="KSO_WM_UNIT_LAYERLEVEL" val="1"/>
  <p:tag name="KSO_WM_UNIT_SUBTYPE" val="t"/>
  <p:tag name="KSO_WM_UNIT_TYPE" val="i"/>
  <p:tag name="WM_BEAUTIFY_SHAPE_IDENTITY" val="{147c09db-6e05-4a66-8f50-ee41d9f5b55a}"/>
</p:tagLst>
</file>

<file path=ppt/tags/tag14.xml><?xml version="1.0" encoding="utf-8"?>
<p:tagLst xmlns:a="http://schemas.openxmlformats.org/drawingml/2006/main" xmlns:r="http://schemas.openxmlformats.org/officeDocument/2006/relationships" xmlns:p="http://schemas.openxmlformats.org/presentationml/2006/main">
  <p:tag name="KSO_WM_ASSEMBLE_CHIP_INDEX" val="386f291c55bb41259805e5c82fd5b1c6"/>
  <p:tag name="KSO_WM_BEAUTIFY_FLAG" val="#wm#"/>
  <p:tag name="KSO_WM_CHIP_FILLAREA_FILL_RULE" val="{&quot;fill_align&quot;:&quot;cm&quot;,&quot;fill_effect&quot;:[],&quot;fill_mode&quot;:&quot;full&quot;,&quot;sacle_strategy&quot;:&quot;stretch&quot;}"/>
  <p:tag name="KSO_WM_CHIP_GROUPID" val="5fb38a4dbfe68cd3a089831c"/>
  <p:tag name="KSO_WM_CHIP_XID" val="5fb38a4dbfe68cd3a0898320"/>
  <p:tag name="KSO_WM_SLIDE_BACKGROUND_TYPE" val="general"/>
  <p:tag name="KSO_WM_TAG_VERSION" val="1.0"/>
  <p:tag name="KSO_WM_TEMPLATE_CATEGORY" val="chip"/>
  <p:tag name="KSO_WM_TEMPLATE_INDEX" val="20203615"/>
  <p:tag name="KSO_WM_UNIT_COMPATIBLE" val="0"/>
  <p:tag name="KSO_WM_UNIT_DEC_AREA_ID" val="712a5bde2a8d4349a93840fa89c04c86"/>
  <p:tag name="KSO_WM_UNIT_DEC_CHANGEPICRESERVED" val="1"/>
  <p:tag name="KSO_WM_UNIT_DEC_SUPPORTCHANGEPIC" val="0"/>
  <p:tag name="KSO_WM_UNIT_DIAGRAM_ISNUMVISUAL" val="0"/>
  <p:tag name="KSO_WM_UNIT_DIAGRAM_ISREFERUNIT" val="0"/>
  <p:tag name="KSO_WM_UNIT_HIGHLIGHT" val="0"/>
  <p:tag name="KSO_WM_UNIT_ID" val="chip20203615_4*i*1"/>
  <p:tag name="KSO_WM_UNIT_INDEX" val="1"/>
  <p:tag name="KSO_WM_UNIT_LAYERLEVEL" val="1"/>
  <p:tag name="KSO_WM_UNIT_SUBTYPE" val="t"/>
  <p:tag name="KSO_WM_UNIT_TYPE" val="i"/>
  <p:tag name="WM_BEAUTIFY_SHAPE_IDENTITY" val="{52b51f34-a2b6-4009-acc4-cbfbae1be46f}"/>
</p:tagLst>
</file>

<file path=ppt/tags/tag15.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ζ1-1"/>
  <p:tag name="KSO_WM_TAG_VERSION" val="1.0"/>
  <p:tag name="KSO_WM_TEMPLATE_CATEGORY" val="diagram"/>
  <p:tag name="KSO_WM_TEMPLATE_INDEX" val="20215263"/>
  <p:tag name="KSO_WM_UNIT_COMPATIBLE" val="0"/>
  <p:tag name="KSO_WM_UNIT_DIAGRAM_ISNUMVISUAL" val="0"/>
  <p:tag name="KSO_WM_UNIT_DIAGRAM_ISREFERUNIT" val="0"/>
  <p:tag name="KSO_WM_UNIT_DIAGRAM_MODELTYPE" val="creativePicture"/>
  <p:tag name="KSO_WM_UNIT_FILL_FORE_SCHEMECOLOR_INDEX" val="5"/>
  <p:tag name="KSO_WM_UNIT_FILL_FORE_SCHEMECOLOR_INDEX_BRIGHTNESS" val="0"/>
  <p:tag name="KSO_WM_UNIT_FILL_TYPE" val="1"/>
  <p:tag name="KSO_WM_UNIT_HIGHLIGHT" val="0"/>
  <p:tag name="KSO_WM_UNIT_ID" val="diagram20215263_1*ζ_h_i*1_1_1"/>
  <p:tag name="KSO_WM_UNIT_INDEX" val="1_1_1"/>
  <p:tag name="KSO_WM_UNIT_LAYERLEVEL" val="1_1_1"/>
  <p:tag name="KSO_WM_UNIT_PICTURE_DOCKSIDE" val="rm"/>
  <p:tag name="KSO_WM_UNIT_PICTURE_TOWARD" val="1"/>
  <p:tag name="KSO_WM_UNIT_TEXT_FILL_FORE_SCHEMECOLOR_INDEX" val="2"/>
  <p:tag name="KSO_WM_UNIT_TEXT_FILL_FORE_SCHEMECOLOR_INDEX_BRIGHTNESS" val="0"/>
  <p:tag name="KSO_WM_UNIT_TEXT_FILL_TYPE" val="1"/>
  <p:tag name="KSO_WM_UNIT_TYPE" val="ζ_h_i"/>
  <p:tag name="KSO_WM_UNIT_USESOURCEFORMAT_APPLY" val="1"/>
</p:tagLst>
</file>

<file path=ppt/tags/tag16.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ζ1-1"/>
  <p:tag name="KSO_WM_TAG_VERSION" val="1.0"/>
  <p:tag name="KSO_WM_TEMPLATE_CATEGORY" val="diagram"/>
  <p:tag name="KSO_WM_TEMPLATE_INDEX" val="20215263"/>
  <p:tag name="KSO_WM_UNIT_COMPATIBLE" val="0"/>
  <p:tag name="KSO_WM_UNIT_DIAGRAM_ISNUMVISUAL" val="0"/>
  <p:tag name="KSO_WM_UNIT_DIAGRAM_ISREFERUNIT" val="0"/>
  <p:tag name="KSO_WM_UNIT_DIAGRAM_MODELTYPE" val="creativePicture"/>
  <p:tag name="KSO_WM_UNIT_HIGHLIGHT" val="0"/>
  <p:tag name="KSO_WM_UNIT_ID" val="diagram20215263_1*ζ_h_i*1_1_2"/>
  <p:tag name="KSO_WM_UNIT_INDEX" val="1_1_2"/>
  <p:tag name="KSO_WM_UNIT_LAYERLEVEL" val="1_1_1"/>
  <p:tag name="KSO_WM_UNIT_LINE_FILL_TYPE" val="2"/>
  <p:tag name="KSO_WM_UNIT_LINE_FORE_SCHEMECOLOR_INDEX" val="5"/>
  <p:tag name="KSO_WM_UNIT_LINE_FORE_SCHEMECOLOR_INDEX_BRIGHTNESS" val="0"/>
  <p:tag name="KSO_WM_UNIT_PICTURE_DOCKSIDE" val="rm"/>
  <p:tag name="KSO_WM_UNIT_PICTURE_TOWARD" val="1"/>
  <p:tag name="KSO_WM_UNIT_TEXT_FILL_FORE_SCHEMECOLOR_INDEX" val="2"/>
  <p:tag name="KSO_WM_UNIT_TEXT_FILL_FORE_SCHEMECOLOR_INDEX_BRIGHTNESS" val="0"/>
  <p:tag name="KSO_WM_UNIT_TEXT_FILL_TYPE" val="1"/>
  <p:tag name="KSO_WM_UNIT_TYPE" val="ζ_h_i"/>
  <p:tag name="KSO_WM_UNIT_USESOURCEFORMAT_APPLY" val="1"/>
</p:tagLst>
</file>

<file path=ppt/tags/tag17.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ζ1-1"/>
  <p:tag name="KSO_WM_TAG_VERSION" val="1.0"/>
  <p:tag name="KSO_WM_TEMPLATE_CATEGORY" val="diagram"/>
  <p:tag name="KSO_WM_TEMPLATE_INDEX" val="20215263"/>
  <p:tag name="KSO_WM_UNIT_COMPATIBLE" val="0"/>
  <p:tag name="KSO_WM_UNIT_DIAGRAM_ISNUMVISUAL" val="0"/>
  <p:tag name="KSO_WM_UNIT_DIAGRAM_ISREFERUNIT" val="0"/>
  <p:tag name="KSO_WM_UNIT_DIAGRAM_MODELTYPE" val="creativePicture"/>
  <p:tag name="KSO_WM_UNIT_HIGHLIGHT" val="0"/>
  <p:tag name="KSO_WM_UNIT_ID" val="diagram20215263_1*ζ_h_i*1_1_3"/>
  <p:tag name="KSO_WM_UNIT_INDEX" val="1_1_3"/>
  <p:tag name="KSO_WM_UNIT_LAYERLEVEL" val="1_1_1"/>
  <p:tag name="KSO_WM_UNIT_LINE_FILL_TYPE" val="2"/>
  <p:tag name="KSO_WM_UNIT_LINE_FORE_SCHEMECOLOR_INDEX" val="5"/>
  <p:tag name="KSO_WM_UNIT_LINE_FORE_SCHEMECOLOR_INDEX_BRIGHTNESS" val="0"/>
  <p:tag name="KSO_WM_UNIT_PICTURE_DOCKSIDE" val="rm"/>
  <p:tag name="KSO_WM_UNIT_PICTURE_TOWARD" val="1"/>
  <p:tag name="KSO_WM_UNIT_TEXT_FILL_FORE_SCHEMECOLOR_INDEX" val="2"/>
  <p:tag name="KSO_WM_UNIT_TEXT_FILL_FORE_SCHEMECOLOR_INDEX_BRIGHTNESS" val="0"/>
  <p:tag name="KSO_WM_UNIT_TEXT_FILL_TYPE" val="1"/>
  <p:tag name="KSO_WM_UNIT_TYPE" val="ζ_h_i"/>
  <p:tag name="KSO_WM_UNIT_USESOURCEFORMAT_APPLY" val="1"/>
</p:tagLst>
</file>

<file path=ppt/tags/tag18.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ζ1-1"/>
  <p:tag name="KSO_WM_TAG_VERSION" val="1.0"/>
  <p:tag name="KSO_WM_TEMPLATE_CATEGORY" val="diagram"/>
  <p:tag name="KSO_WM_TEMPLATE_INDEX" val="20215263"/>
  <p:tag name="KSO_WM_UNIT_COMPATIBLE" val="0"/>
  <p:tag name="KSO_WM_UNIT_DIAGRAM_ISNUMVISUAL" val="0"/>
  <p:tag name="KSO_WM_UNIT_DIAGRAM_ISREFERUNIT" val="0"/>
  <p:tag name="KSO_WM_UNIT_DIAGRAM_MODELTYPE" val="creativePicture"/>
  <p:tag name="KSO_WM_UNIT_HIGHLIGHT" val="0"/>
  <p:tag name="KSO_WM_UNIT_ID" val="diagram20215263_1*ζ_h_d*1_1_1"/>
  <p:tag name="KSO_WM_UNIT_INDEX" val="1_1_1"/>
  <p:tag name="KSO_WM_UNIT_LAYERLEVEL" val="1_1_1"/>
  <p:tag name="KSO_WM_UNIT_PICTURE_DOCKSIDE" val="rm"/>
  <p:tag name="KSO_WM_UNIT_PICTURE_TOWARD" val="1"/>
  <p:tag name="KSO_WM_UNIT_TYPE" val="ζ_h_d"/>
  <p:tag name="KSO_WM_UNIT_USESOURCEFORMAT_APPLY" val="1"/>
  <p:tag name="KSO_WM_UNIT_VALUE" val="1161*1139"/>
</p:tagLst>
</file>

<file path=ppt/tags/tag19.xml><?xml version="1.0" encoding="utf-8"?>
<p:tagLst xmlns:a="http://schemas.openxmlformats.org/drawingml/2006/main" xmlns:r="http://schemas.openxmlformats.org/officeDocument/2006/relationships" xmlns:p="http://schemas.openxmlformats.org/presentationml/2006/main">
  <p:tag name="KSO_WM_ASSEMBLE_CHIP_INDEX" val="eb5b89d6e4734d329a7f2fbe005a0135"/>
  <p:tag name="KSO_WM_BEAUTIFY_FLAG" val="#wm#"/>
  <p:tag name="KSO_WM_CHIP_FILLAREA_FILL_RULE" val="{&quot;fill_align&quot;:&quot;lb&quot;,&quot;fill_mode&quot;:&quot;full&quot;,&quot;sacle_strategy&quot;:&quot;smart&quot;}"/>
  <p:tag name="KSO_WM_CHIP_GROUPID" val="5e6b05596848fb12bee65ac8"/>
  <p:tag name="KSO_WM_CHIP_XID" val="5e6b05596848fb12bee65aca"/>
  <p:tag name="KSO_WM_TAG_VERSION" val="1.0"/>
  <p:tag name="KSO_WM_TEMPLATE_ASSEMBLE_GROUPID" val="606570404054ed1e2fb814a1"/>
  <p:tag name="KSO_WM_TEMPLATE_ASSEMBLE_XID" val="606570404054ed1e2fb814a1"/>
  <p:tag name="KSO_WM_TEMPLATE_CATEGORY" val="diagram"/>
  <p:tag name="KSO_WM_TEMPLATE_INDEX" val="20217046"/>
  <p:tag name="KSO_WM_UNIT_BLOCK" val="0"/>
  <p:tag name="KSO_WM_UNIT_COMPATIBLE" val="0"/>
  <p:tag name="KSO_WM_UNIT_DEC_AREA_ID" val="1eaf4cfc1d784f3cb4ad2a3a1bc107b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7046_1*f*1"/>
  <p:tag name="KSO_WM_UNIT_INDEX" val="1"/>
  <p:tag name="KSO_WM_UNIT_LAYERLEVEL" val="1"/>
  <p:tag name="KSO_WM_UNIT_LINE_FILL_TYPE" val="2"/>
  <p:tag name="KSO_WM_UNIT_LINE_FORE_SCHEMECOLOR_INDEX" val="5"/>
  <p:tag name="KSO_WM_UNIT_LINE_FORE_SCHEMECOLOR_INDEX_BRIGHTNESS" val="0"/>
  <p:tag name="KSO_WM_UNIT_NOCLEAR" val="0"/>
  <p:tag name="KSO_WM_UNIT_PRESET_TEXT" val="单击此处添加正文，文字是您思想的提炼，为了演示发布的良好效果，请言简意赅的阐述您的观点。您的内容已经简明扼要，字字珠玑。"/>
  <p:tag name="KSO_WM_UNIT_SHOW_EDIT_AREA_INDICATION" val="1"/>
  <p:tag name="KSO_WM_UNIT_SM_LIMIT_TYPE" val="2"/>
  <p:tag name="KSO_WM_UNIT_SUBTYPE" val="a"/>
  <p:tag name="KSO_WM_UNIT_SUPPORT_BIG_FONT" val="1"/>
  <p:tag name="KSO_WM_UNIT_TEXT_FILL_FORE_SCHEMECOLOR_INDEX" val="13"/>
  <p:tag name="KSO_WM_UNIT_TEXT_FILL_FORE_SCHEMECOLOR_INDEX_BRIGHTNESS" val="0.25"/>
  <p:tag name="KSO_WM_UNIT_TEXT_FILL_TYPE" val="1"/>
  <p:tag name="KSO_WM_UNIT_TEXT_SUBTYPE" val="a"/>
  <p:tag name="KSO_WM_UNIT_TYPE" val="f"/>
  <p:tag name="KSO_WM_UNIT_VALUE" val="84"/>
</p:tagLst>
</file>

<file path=ppt/tags/tag2.xml><?xml version="1.0" encoding="utf-8"?>
<p:tagLst xmlns:a="http://schemas.openxmlformats.org/drawingml/2006/main" xmlns:r="http://schemas.openxmlformats.org/officeDocument/2006/relationships" xmlns:p="http://schemas.openxmlformats.org/presentationml/2006/main">
  <p:tag name="KSO_WM_UNIT_TEXT_FILL_FORE_SCHEMECOLOR_INDEX" val="13"/>
  <p:tag name="KSO_WM_UNIT_TEXT_FILL_FORE_SCHEMECOLOR_INDEX_BRIGHTNESS" val="0"/>
  <p:tag name="KSO_WM_UNIT_TEXT_FILL_TYPE" val="1"/>
</p:tagLst>
</file>

<file path=ppt/tags/tag20.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adf73b998712faa657abd6"/>
  <p:tag name="KSO_WM_CHIP_XID" val="5fadf73b998712faa657abd7"/>
  <p:tag name="KSO_WM_TAG_VERSION" val="1.0"/>
  <p:tag name="KSO_WM_TEMPLATE_ASSEMBLE_GROUPID" val="606570404054ed1e2fb814a1"/>
  <p:tag name="KSO_WM_TEMPLATE_ASSEMBLE_XID" val="606570404054ed1e2fb814a1"/>
  <p:tag name="KSO_WM_TEMPLATE_CATEGORY" val="diagram"/>
  <p:tag name="KSO_WM_TEMPLATE_INDEX" val="20217046"/>
  <p:tag name="KSO_WM_UNIT_BLOCK" val="0"/>
  <p:tag name="KSO_WM_UNIT_COMPATIBLE" val="0"/>
  <p:tag name="KSO_WM_UNIT_DEC_AREA_ID" val="2fa775eb38dc401a82f159f864fb2913"/>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7046_1*i*1"/>
  <p:tag name="KSO_WM_UNIT_INDEX" val="1"/>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0"/>
</p:tagLst>
</file>

<file path=ppt/tags/tag21.xml><?xml version="1.0" encoding="utf-8"?>
<p:tagLst xmlns:a="http://schemas.openxmlformats.org/drawingml/2006/main" xmlns:r="http://schemas.openxmlformats.org/officeDocument/2006/relationships" xmlns:p="http://schemas.openxmlformats.org/presentationml/2006/main">
  <p:tag name="KSO_WM_BEAUTIFY_FLAG" val="#wm#"/>
  <p:tag name="KSO_WM_CHIP_DECFILLPROP" val="[]"/>
  <p:tag name="KSO_WM_CHIP_FILLPROP" val="[[{&quot;text_align&quot;:&quot;lb&quot;,&quot;text_direction&quot;:&quot;horizontal&quot;,&quot;support_big_font&quot;:false,&quot;picture_toward&quot;:0,&quot;picture_dockside&quot;:[],&quot;fill_id&quot;:&quot;fbc1d1c81b9c4bca8f09873cfc4ac6db&quot;,&quot;fill_align&quot;:&quot;lb&quot;,&quot;chip_types&quot;:[&quot;header&quot;]},{&quot;text_align&quot;:&quot;lm&quot;,&quot;text_direction&quot;:&quot;horizontal&quot;,&quot;support_features&quot;:[&quot;collage&quot;,&quot;carousel&quot;],&quot;support_big_font&quot;:false,&quot;picture_toward&quot;:0,&quot;picture_dockside&quot;:[],&quot;fill_id&quot;:&quot;d54432bd1b4847ebb88cfc3a13dc3d7e&quot;,&quot;fill_align&quot;:&quot;lm&quot;,&quot;chip_types&quot;:[&quot;pictext&quot;,&quot;text&quot;,&quot;picture&quot;,&quot;chart&quot;,&quot;table&quot;]},{&quot;text_align&quot;:&quot;lm&quot;,&quot;text_direction&quot;:&quot;horizontal&quot;,&quot;support_features&quot;:[&quot;collage&quot;,&quot;carousel&quot;],&quot;support_big_font&quot;:false,&quot;picture_toward&quot;:0,&quot;picture_dockside&quot;:[],&quot;fill_id&quot;:&quot;84872d1deea942cc88eb8f9a4bbdba10&quot;,&quot;fill_align&quot;:&quot;lm&quot;,&quot;chip_types&quot;:[&quot;pictext&quot;,&quot;text&quot;,&quot;picture&quot;,&quot;chart&quot;,&quot;table&quot;]}]]"/>
  <p:tag name="KSO_WM_CHIP_GROUPID" val="5f5ee1ca4d6848d78f644aec"/>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96414553136823a5e614a"/>
  <p:tag name="KSO_WM_SLIDE_BACKGROUND" val="[&quot;general&quot;]"/>
  <p:tag name="KSO_WM_SLIDE_BACKGROUND_TYPE" val="general"/>
  <p:tag name="KSO_WM_SLIDE_BK_DARK_LIGHT" val=""/>
  <p:tag name="KSO_WM_SLIDE_CAN_ADD_NAVIGATION" val="1"/>
  <p:tag name="KSO_WM_SLIDE_ID" val="diagram20213360_1"/>
  <p:tag name="KSO_WM_SLIDE_INDEX" val="1"/>
  <p:tag name="KSO_WM_SLIDE_ITEM_CNT" val="0"/>
  <p:tag name="KSO_WM_SLIDE_LAYOUT" val="a_d_h"/>
  <p:tag name="KSO_WM_SLIDE_LAYOUT_CNT" val="1_1_1"/>
  <p:tag name="KSO_WM_SLIDE_LAYOUT_INFO" val="{&quot;backgroundInfo&quot;:[{&quot;bottom&quot;:0,&quot;bottomAbs&quot;:false,&quot;left&quot;:0,&quot;leftAbs&quot;:false,&quot;right&quot;:0,&quot;rightAbs&quot;:false,&quot;top&quot;:0,&quot;topAbs&quot;:false,&quot;type&quot;:&quot;general&quot;}],&quot;id&quot;:&quot;2021-04-01T15:17:33&quot;,&quot;maxSize&quot;:{&quot;size1&quot;:26.699999999999999},&quot;minSize&quot;:{&quot;size1&quot;:15.6},&quot;normalSize&quot;:{&quot;size1&quot;:20.100000000000001},&quot;subLayout&quot;:[{&quot;id&quot;:&quot;2021-04-01T15:17:33&quot;,&quot;margin&quot;:{&quot;bottom&quot;:0.026000002399086952,&quot;left&quot;:1.6929999589920044,&quot;right&quot;:1.6929999589920044,&quot;top&quot;:1.6929999589920044},&quot;type&quot;:0},{&quot;direction&quot;:1,&quot;id&quot;:&quot;2021-04-01T15:17:33&quot;,&quot;maxSize&quot;:{&quot;size1&quot;:64.999639193216964},&quot;minSize&quot;:{&quot;size1&quot;:37.499639193216957},&quot;normalSize&quot;:{&quot;size1&quot;:44.32463919321696},&quot;subLayout&quot;:[{&quot;id&quot;:&quot;2021-04-01T15:17:33&quot;,&quot;margin&quot;:{&quot;bottom&quot;:1.6929999589920044,&quot;left&quot;:1.6929999589920044,&quot;right&quot;:0.81999999284744263,&quot;top&quot;:1.6670000553131104},&quot;type&quot;:0},{&quot;id&quot;:&quot;2021-04-01T15:17:33&quot;,&quot;margin&quot;:{&quot;bottom&quot;:1.6929999589920044,&quot;left&quot;:0.026000002399086952,&quot;right&quot;:1.6929999589920044,&quot;top&quot;:1.6670000553131104},&quot;maxSize&quot;:{&quot;size1&quot;:36.884925190640871},&quot;minSize&quot;:{&quot;size1&quot;:20.984925190640865},&quot;normalSize&quot;:{&quot;size1&quot;:28.216186489486642},&quot;subLayout&quot;:[{&quot;id&quot;:&quot;2021-04-01T15:17:33&quot;,&quot;margin&quot;:{&quot;bottom&quot;:0.046929791569709778,&quot;left&quot;:0.026000002399086952,&quot;right&quot;:1.6929999589920044,&quot;top&quot;:1.6670000553131104},&quot;type&quot;:0},{&quot;id&quot;:&quot;2021-04-01T15:17:33&quot;,&quot;margin&quot;:{&quot;bottom&quot;:1.6929999589920044,&quot;left&quot;:0.026000002399086952,&quot;right&quot;:1.6929999589920044,&quot;top&quot;:0.14886198937892914},&quot;type&quot;:0}],&quot;type&quot;:0}],&quot;type&quot;:0}],&quot;type&quot;:0}"/>
  <p:tag name="KSO_WM_SLIDE_POSITION" val="492.004*203.301"/>
  <p:tag name="KSO_WM_SLIDE_RATIO" val="1.777778"/>
  <p:tag name="KSO_WM_SLIDE_SIZE" val="419.952*228.7"/>
  <p:tag name="KSO_WM_SLIDE_SUBTYPE" val="picTxt"/>
  <p:tag name="KSO_WM_SLIDE_SUPPORT_FEATURE_TYPE" val="3"/>
  <p:tag name="KSO_WM_SLIDE_TYPE" val="text"/>
  <p:tag name="KSO_WM_TAG_VERSION" val="1.0"/>
  <p:tag name="KSO_WM_TEMPLATE_ASSEMBLE_GROUPID" val="60656ec64054ed1e2fb7ff72"/>
  <p:tag name="KSO_WM_TEMPLATE_ASSEMBLE_XID" val="60656ec64054ed1e2fb7ff72"/>
  <p:tag name="KSO_WM_TEMPLATE_CATEGORY" val="custom"/>
  <p:tag name="KSO_WM_TEMPLATE_COLOR_TYPE" val="1"/>
  <p:tag name="KSO_WM_TEMPLATE_INDEX" val="20209143"/>
  <p:tag name="KSO_WM_TEMPLATE_MASTER_TYPE" val="0"/>
  <p:tag name="KSO_WM_TEMPLATE_SUBCATEGORY" val="21"/>
</p:tagLst>
</file>

<file path=ppt/tags/tag22.xml><?xml version="1.0" encoding="utf-8"?>
<p:tagLst xmlns:a="http://schemas.openxmlformats.org/drawingml/2006/main" xmlns:r="http://schemas.openxmlformats.org/officeDocument/2006/relationships" xmlns:p="http://schemas.openxmlformats.org/presentationml/2006/main">
  <p:tag name="KSO_WM_ASSEMBLE_CHIP_INDEX" val="5da492316c5e4925b57866126f18bf94"/>
  <p:tag name="KSO_WM_BEAUTIFY_FLAG" val="#wm#"/>
  <p:tag name="KSO_WM_CHIP_FILLAREA_FILL_RULE" val="{&quot;fill_align&quot;:&quot;cm&quot;,&quot;fill_effect&quot;:[],&quot;fill_mode&quot;:&quot;full&quot;,&quot;sacle_strategy&quot;:&quot;stretch&quot;}"/>
  <p:tag name="KSO_WM_CHIP_GROUPID" val="5fb38a4dbfe68cd3a089831c"/>
  <p:tag name="KSO_WM_CHIP_XID" val="5fb38a4dbfe68cd3a089831f"/>
  <p:tag name="KSO_WM_SLIDE_BACKGROUND_TYPE" val="general"/>
  <p:tag name="KSO_WM_TAG_VERSION" val="1.0"/>
  <p:tag name="KSO_WM_TEMPLATE_CATEGORY" val="chip"/>
  <p:tag name="KSO_WM_TEMPLATE_INDEX" val="20203615"/>
  <p:tag name="KSO_WM_UNIT_COMPATIBLE" val="0"/>
  <p:tag name="KSO_WM_UNIT_DEC_AREA_ID" val="ba635282480146ffb0e661506a65abf4"/>
  <p:tag name="KSO_WM_UNIT_DEC_CHANGEPICRESERVED" val="1"/>
  <p:tag name="KSO_WM_UNIT_DEC_SUPPORTCHANGEPIC" val="0"/>
  <p:tag name="KSO_WM_UNIT_DIAGRAM_ISNUMVISUAL" val="0"/>
  <p:tag name="KSO_WM_UNIT_DIAGRAM_ISREFERUNIT" val="0"/>
  <p:tag name="KSO_WM_UNIT_HIGHLIGHT" val="0"/>
  <p:tag name="KSO_WM_UNIT_ID" val="chip20203615_3*i*1"/>
  <p:tag name="KSO_WM_UNIT_INDEX" val="1"/>
  <p:tag name="KSO_WM_UNIT_LAYERLEVEL" val="1"/>
  <p:tag name="KSO_WM_UNIT_SUBTYPE" val="t"/>
  <p:tag name="KSO_WM_UNIT_TYPE" val="i"/>
  <p:tag name="WM_BEAUTIFY_SHAPE_IDENTITY" val="{62b191c9-3e22-40a2-872f-3eb05c97e1f2}"/>
</p:tagLst>
</file>

<file path=ppt/tags/tag23.xml><?xml version="1.0" encoding="utf-8"?>
<p:tagLst xmlns:a="http://schemas.openxmlformats.org/drawingml/2006/main" xmlns:r="http://schemas.openxmlformats.org/officeDocument/2006/relationships" xmlns:p="http://schemas.openxmlformats.org/presentationml/2006/main">
  <p:tag name="KSO_WM_ASSEMBLE_CHIP_INDEX" val="386f291c55bb41259805e5c82fd5b1c6"/>
  <p:tag name="KSO_WM_BEAUTIFY_FLAG" val="#wm#"/>
  <p:tag name="KSO_WM_CHIP_FILLAREA_FILL_RULE" val="{&quot;fill_align&quot;:&quot;cm&quot;,&quot;fill_effect&quot;:[],&quot;fill_mode&quot;:&quot;full&quot;,&quot;sacle_strategy&quot;:&quot;stretch&quot;}"/>
  <p:tag name="KSO_WM_CHIP_GROUPID" val="5fb38a4dbfe68cd3a089831c"/>
  <p:tag name="KSO_WM_CHIP_XID" val="5fb38a4dbfe68cd3a0898320"/>
  <p:tag name="KSO_WM_SLIDE_BACKGROUND_TYPE" val="general"/>
  <p:tag name="KSO_WM_TAG_VERSION" val="1.0"/>
  <p:tag name="KSO_WM_TEMPLATE_CATEGORY" val="chip"/>
  <p:tag name="KSO_WM_TEMPLATE_INDEX" val="20203615"/>
  <p:tag name="KSO_WM_UNIT_COMPATIBLE" val="0"/>
  <p:tag name="KSO_WM_UNIT_DEC_AREA_ID" val="712a5bde2a8d4349a93840fa89c04c86"/>
  <p:tag name="KSO_WM_UNIT_DEC_CHANGEPICRESERVED" val="1"/>
  <p:tag name="KSO_WM_UNIT_DEC_SUPPORTCHANGEPIC" val="0"/>
  <p:tag name="KSO_WM_UNIT_DIAGRAM_ISNUMVISUAL" val="0"/>
  <p:tag name="KSO_WM_UNIT_DIAGRAM_ISREFERUNIT" val="0"/>
  <p:tag name="KSO_WM_UNIT_HIGHLIGHT" val="0"/>
  <p:tag name="KSO_WM_UNIT_ID" val="chip20203615_4*i*1"/>
  <p:tag name="KSO_WM_UNIT_INDEX" val="1"/>
  <p:tag name="KSO_WM_UNIT_LAYERLEVEL" val="1"/>
  <p:tag name="KSO_WM_UNIT_SUBTYPE" val="t"/>
  <p:tag name="KSO_WM_UNIT_TYPE" val="i"/>
  <p:tag name="WM_BEAUTIFY_SHAPE_IDENTITY" val="{f7e65d2d-16c0-4f08-8f16-3a27c0857bc0}"/>
</p:tagLst>
</file>

<file path=ppt/tags/tag24.xml><?xml version="1.0" encoding="utf-8"?>
<p:tagLst xmlns:a="http://schemas.openxmlformats.org/drawingml/2006/main" xmlns:r="http://schemas.openxmlformats.org/officeDocument/2006/relationships" xmlns:p="http://schemas.openxmlformats.org/presentationml/2006/main">
  <p:tag name="KSO_WM_ASSEMBLE_CHIP_INDEX" val="bac37e3845534dc08f819930616f8e90"/>
  <p:tag name="KSO_WM_BEAUTIFY_FLAG" val="#wm#"/>
  <p:tag name="KSO_WM_CHIP_FILLAREA_FILL_RULE" val="{&quot;fill_align&quot;:&quot;lb&quot;,&quot;fill_mode&quot;:&quot;full&quot;,&quot;sacle_strategy&quot;:&quot;smart&quot;}"/>
  <p:tag name="KSO_WM_CHIP_GROUPID" val="5e7881253197e252a37019b5"/>
  <p:tag name="KSO_WM_CHIP_XID" val="5e7881253197e252a37019b6"/>
  <p:tag name="KSO_WM_TAG_VERSION" val="1.0"/>
  <p:tag name="KSO_WM_TEMPLATE_ASSEMBLE_GROUPID" val="60656ec64054ed1e2fb7ff72"/>
  <p:tag name="KSO_WM_TEMPLATE_ASSEMBLE_XID" val="60656ec64054ed1e2fb7ff72"/>
  <p:tag name="KSO_WM_TEMPLATE_CATEGORY" val="diagram"/>
  <p:tag name="KSO_WM_TEMPLATE_INDEX" val="20213360"/>
  <p:tag name="KSO_WM_UNIT_BLOCK" val="0"/>
  <p:tag name="KSO_WM_UNIT_COMPATIBLE" val="0"/>
  <p:tag name="KSO_WM_UNIT_DEC_AREA_ID" val="6cd796a12f854fb1aa05ed6b226fe70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3360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24"/>
</p:tagLst>
</file>

<file path=ppt/tags/tag25.xml><?xml version="1.0" encoding="utf-8"?>
<p:tagLst xmlns:a="http://schemas.openxmlformats.org/drawingml/2006/main" xmlns:r="http://schemas.openxmlformats.org/officeDocument/2006/relationships" xmlns:p="http://schemas.openxmlformats.org/presentationml/2006/main">
  <p:tag name="KSO_WM_ASSEMBLE_CHIP_INDEX" val="0cd062b59d024a18b663c987386de042"/>
  <p:tag name="KSO_WM_BEAUTIFY_FLAG" val="#wm#"/>
  <p:tag name="KSO_WM_CHIP_FILLAREA_FILL_RULE" val="{&quot;fill_align&quot;:&quot;lm&quot;,&quot;fill_mode&quot;:&quot;full&quot;,&quot;sacle_strategy&quot;:&quot;smart&quot;}"/>
  <p:tag name="KSO_WM_CHIP_GROUPID" val="5e6b05b36848fb12bee65ad8"/>
  <p:tag name="KSO_WM_CHIP_XID" val="5e6b05b36848fb12bee65ada"/>
  <p:tag name="KSO_WM_TAG_VERSION" val="1.0"/>
  <p:tag name="KSO_WM_TEMPLATE_ASSEMBLE_GROUPID" val="60656ec64054ed1e2fb7ff72"/>
  <p:tag name="KSO_WM_TEMPLATE_ASSEMBLE_XID" val="60656ec64054ed1e2fb7ff72"/>
  <p:tag name="KSO_WM_TEMPLATE_CATEGORY" val="diagram"/>
  <p:tag name="KSO_WM_TEMPLATE_INDEX" val="20213360"/>
  <p:tag name="KSO_WM_UNIT_BLOCK" val="0"/>
  <p:tag name="KSO_WM_UNIT_COMPATIBLE" val="0"/>
  <p:tag name="KSO_WM_UNIT_DEC_AREA_ID" val="5c47e48c863c4a1baf17291c7fddbe4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8;24;2"/>
  <p:tag name="KSO_WM_UNIT_DIAGRAM_ISNUMVISUAL" val="0"/>
  <p:tag name="KSO_WM_UNIT_DIAGRAM_ISREFERUNIT" val="0"/>
  <p:tag name="KSO_WM_UNIT_HIGHLIGHT" val="0"/>
  <p:tag name="KSO_WM_UNIT_ID" val="diagram20213360_1*h_a*1_1"/>
  <p:tag name="KSO_WM_UNIT_INDEX" val="1_1"/>
  <p:tag name="KSO_WM_UNIT_ISCONTENTSTITLE" val="0"/>
  <p:tag name="KSO_WM_UNIT_ISNUMDGMTITLE" val="0"/>
  <p:tag name="KSO_WM_UNIT_LAYERLEVEL" val="1_1"/>
  <p:tag name="KSO_WM_UNIT_NOCLEAR" val="0"/>
  <p:tag name="KSO_WM_UNIT_PRESET_TEXT" val="单击此处添加小标题"/>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h_a"/>
  <p:tag name="KSO_WM_UNIT_VALUE" val="20"/>
</p:tagLst>
</file>

<file path=ppt/tags/tag26.xml><?xml version="1.0" encoding="utf-8"?>
<p:tagLst xmlns:a="http://schemas.openxmlformats.org/drawingml/2006/main" xmlns:r="http://schemas.openxmlformats.org/officeDocument/2006/relationships" xmlns:p="http://schemas.openxmlformats.org/presentationml/2006/main">
  <p:tag name="KSO_WM_ASSEMBLE_CHIP_INDEX" val="0cd062b59d024a18b663c987386de042"/>
  <p:tag name="KSO_WM_BEAUTIFY_FLAG" val="#wm#"/>
  <p:tag name="KSO_WM_CHIP_FILLAREA_FILL_RULE" val="{&quot;fill_align&quot;:&quot;lm&quot;,&quot;fill_mode&quot;:&quot;full&quot;,&quot;sacle_strategy&quot;:&quot;smart&quot;}"/>
  <p:tag name="KSO_WM_CHIP_GROUPID" val="5e6b05b36848fb12bee65ad8"/>
  <p:tag name="KSO_WM_CHIP_XID" val="5e6b05b36848fb12bee65ada"/>
  <p:tag name="KSO_WM_TAG_VERSION" val="1.0"/>
  <p:tag name="KSO_WM_TEMPLATE_ASSEMBLE_GROUPID" val="60656ec64054ed1e2fb7ff72"/>
  <p:tag name="KSO_WM_TEMPLATE_ASSEMBLE_XID" val="60656ec64054ed1e2fb7ff72"/>
  <p:tag name="KSO_WM_TEMPLATE_CATEGORY" val="diagram"/>
  <p:tag name="KSO_WM_TEMPLATE_INDEX" val="20213360"/>
  <p:tag name="KSO_WM_UNIT_BLOCK" val="0"/>
  <p:tag name="KSO_WM_UNIT_COMPATIBLE" val="0"/>
  <p:tag name="KSO_WM_UNIT_DEC_AREA_ID" val="b6418347550e4864a9506427c31088ff"/>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3360_1*h_f*1_1"/>
  <p:tag name="KSO_WM_UNIT_INDEX" val="1_1"/>
  <p:tag name="KSO_WM_UNIT_LAYERLEVEL" val="1_1"/>
  <p:tag name="KSO_WM_UNIT_LINE_FILL_TYPE" val="2"/>
  <p:tag name="KSO_WM_UNIT_LINE_FORE_SCHEMECOLOR_INDEX" val="5"/>
  <p:tag name="KSO_WM_UNIT_LINE_FORE_SCHEMECOLOR_INDEX_BRIGHTNESS" val="0"/>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
  <p:tag name="KSO_WM_UNIT_SHOW_EDIT_AREA_INDICATION" val="1"/>
  <p:tag name="KSO_WM_UNIT_SM_LIMIT_TYPE" val="2"/>
  <p:tag name="KSO_WM_UNIT_SUBTYPE" val="a"/>
  <p:tag name="KSO_WM_UNIT_TEXT_FILL_FORE_SCHEMECOLOR_INDEX" val="13"/>
  <p:tag name="KSO_WM_UNIT_TEXT_FILL_FORE_SCHEMECOLOR_INDEX_BRIGHTNESS" val="0.25"/>
  <p:tag name="KSO_WM_UNIT_TEXT_FILL_TYPE" val="1"/>
  <p:tag name="KSO_WM_UNIT_TEXT_SUBTYPE" val="a"/>
  <p:tag name="KSO_WM_UNIT_TYPE" val="h_f"/>
  <p:tag name="KSO_WM_UNIT_VALUE" val="140"/>
</p:tagLst>
</file>

<file path=ppt/tags/tag27.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
  <p:tag name="KSO_WM_TEMPLATE_CATEGORY" val="custom"/>
  <p:tag name="KSO_WM_TEMPLATE_INDEX" val="20209143"/>
</p:tagLst>
</file>

<file path=ppt/tags/tag2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
  <p:tag name="KSO_WM_TEMPLATE_CATEGORY" val="diagram"/>
  <p:tag name="KSO_WM_TEMPLATE_INDEX" val="20218426"/>
</p:tagLst>
</file>

<file path=ppt/tags/tag2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5362"/>
  <p:tag name="KSO_WM_UNIT_COMPATIBLE" val="0"/>
  <p:tag name="KSO_WM_UNIT_DIAGRAM_ISNUMVISUAL" val="0"/>
  <p:tag name="KSO_WM_UNIT_DIAGRAM_ISREFERUNIT" val="0"/>
  <p:tag name="KSO_WM_UNIT_HIGHLIGHT" val="0"/>
  <p:tag name="KSO_WM_UNIT_ID" val="custom20205362_7*i*2"/>
  <p:tag name="KSO_WM_UNIT_INDEX" val="2"/>
  <p:tag name="KSO_WM_UNIT_LAYERLEVEL" val="1"/>
  <p:tag name="KSO_WM_UNIT_LINE_FILL_TYPE" val="2"/>
  <p:tag name="KSO_WM_UNIT_LINE_FORE_SCHEMECOLOR_INDEX" val="5"/>
  <p:tag name="KSO_WM_UNIT_LINE_FORE_SCHEMECOLOR_INDEX_BRIGHTNESS" val="0"/>
  <p:tag name="KSO_WM_UNIT_TYPE" val="i"/>
</p:tagLst>
</file>

<file path=ppt/tags/tag3.xml><?xml version="1.0" encoding="utf-8"?>
<p:tagLst xmlns:a="http://schemas.openxmlformats.org/drawingml/2006/main" xmlns:r="http://schemas.openxmlformats.org/officeDocument/2006/relationships" xmlns:p="http://schemas.openxmlformats.org/presentationml/2006/main">
  <p:tag name="KSO_WM_UNIT_TEXT_FILL_FORE_SCHEMECOLOR_INDEX" val="13"/>
  <p:tag name="KSO_WM_UNIT_TEXT_FILL_FORE_SCHEMECOLOR_INDEX_BRIGHTNESS" val="0"/>
  <p:tag name="KSO_WM_UNIT_TEXT_FILL_TYPE" val="1"/>
</p:tagLst>
</file>

<file path=ppt/tags/tag3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5362"/>
  <p:tag name="KSO_WM_UNIT_COMPATIBLE" val="1"/>
  <p:tag name="KSO_WM_UNIT_DIAGRAM_ISNUMVISUAL" val="0"/>
  <p:tag name="KSO_WM_UNIT_DIAGRAM_ISREFERUNIT" val="0"/>
  <p:tag name="KSO_WM_UNIT_HIGHLIGHT" val="0"/>
  <p:tag name="KSO_WM_UNIT_ID" val="custom20205362_7*e*1"/>
  <p:tag name="KSO_WM_UNIT_INDEX" val="1"/>
  <p:tag name="KSO_WM_UNIT_LAYERLEVEL" val="1"/>
  <p:tag name="KSO_WM_UNIT_NOCLEAR" val="0"/>
  <p:tag name="KSO_WM_UNIT_PRESET_TEXT" val="第一章节"/>
  <p:tag name="KSO_WM_UNIT_TEXT_FILL_FORE_SCHEMECOLOR_INDEX" val="13"/>
  <p:tag name="KSO_WM_UNIT_TEXT_FILL_FORE_SCHEMECOLOR_INDEX_BRIGHTNESS" val="0.15"/>
  <p:tag name="KSO_WM_UNIT_TEXT_FILL_TYPE" val="1"/>
  <p:tag name="KSO_WM_UNIT_TYPE" val="e"/>
  <p:tag name="KSO_WM_UNIT_VALUE" val="4"/>
</p:tagLst>
</file>

<file path=ppt/tags/tag3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5362"/>
  <p:tag name="KSO_WM_UNIT_COMPATIBLE" val="0"/>
  <p:tag name="KSO_WM_UNIT_DIAGRAM_ISNUMVISUAL" val="0"/>
  <p:tag name="KSO_WM_UNIT_DIAGRAM_ISREFERUNIT" val="0"/>
  <p:tag name="KSO_WM_UNIT_HIGHLIGHT" val="0"/>
  <p:tag name="KSO_WM_UNIT_ID" val="custom20205362_7*i*3"/>
  <p:tag name="KSO_WM_UNIT_INDEX" val="3"/>
  <p:tag name="KSO_WM_UNIT_LAYERLEVEL" val="1"/>
  <p:tag name="KSO_WM_UNIT_LINE_FILL_TYPE" val="2"/>
  <p:tag name="KSO_WM_UNIT_LINE_FORE_SCHEMECOLOR_INDEX" val="5"/>
  <p:tag name="KSO_WM_UNIT_LINE_FORE_SCHEMECOLOR_INDEX_BRIGHTNESS" val="0"/>
  <p:tag name="KSO_WM_UNIT_TYPE" val="i"/>
</p:tagLst>
</file>

<file path=ppt/tags/tag3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5362"/>
  <p:tag name="KSO_WM_UNIT_COMPATIBLE" val="0"/>
  <p:tag name="KSO_WM_UNIT_DIAGRAM_ISNUMVISUAL" val="0"/>
  <p:tag name="KSO_WM_UNIT_DIAGRAM_ISREFERUNIT" val="0"/>
  <p:tag name="KSO_WM_UNIT_HIGHLIGHT" val="0"/>
  <p:tag name="KSO_WM_UNIT_ID" val="custom20205362_7*i*1"/>
  <p:tag name="KSO_WM_UNIT_INDEX" val="1"/>
  <p:tag name="KSO_WM_UNIT_LAYERLEVEL" val="1"/>
  <p:tag name="KSO_WM_UNIT_TEXT_FILL_FORE_SCHEMECOLOR_INDEX" val="13"/>
  <p:tag name="KSO_WM_UNIT_TEXT_FILL_FORE_SCHEMECOLOR_INDEX_BRIGHTNESS" val="0.15"/>
  <p:tag name="KSO_WM_UNIT_TEXT_FILL_TYPE" val="1"/>
  <p:tag name="KSO_WM_UNIT_TYPE" val="i"/>
</p:tagLst>
</file>

<file path=ppt/tags/tag3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5362"/>
  <p:tag name="KSO_WM_UNIT_COMPATIBLE" val="0"/>
  <p:tag name="KSO_WM_UNIT_DIAGRAM_ISNUMVISUAL" val="0"/>
  <p:tag name="KSO_WM_UNIT_DIAGRAM_ISREFERUNIT" val="0"/>
  <p:tag name="KSO_WM_UNIT_HIGHLIGHT" val="0"/>
  <p:tag name="KSO_WM_UNIT_ID" val="custom20205362_7*a*1"/>
  <p:tag name="KSO_WM_UNIT_INDEX" val="1"/>
  <p:tag name="KSO_WM_UNIT_ISCONTENTSTITLE" val="0"/>
  <p:tag name="KSO_WM_UNIT_ISNUMDGMTITLE" val="0"/>
  <p:tag name="KSO_WM_UNIT_LAYERLEVEL" val="1"/>
  <p:tag name="KSO_WM_UNIT_NOCLEAR" val="0"/>
  <p:tag name="KSO_WM_UNIT_PRESET_TEXT" val="单击此处添加标题"/>
  <p:tag name="KSO_WM_UNIT_TEXT_FILL_FORE_SCHEMECOLOR_INDEX" val="13"/>
  <p:tag name="KSO_WM_UNIT_TEXT_FILL_FORE_SCHEMECOLOR_INDEX_BRIGHTNESS" val="0.15"/>
  <p:tag name="KSO_WM_UNIT_TEXT_FILL_TYPE" val="1"/>
  <p:tag name="KSO_WM_UNIT_TYPE" val="a"/>
  <p:tag name="KSO_WM_UNIT_VALUE" val="10"/>
</p:tagLst>
</file>

<file path=ppt/tags/tag3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
  <p:tag name="KSO_WM_SLIDE_CONSTRAINT" val="%7b%22slideConstraint%22%3a%7b%22seriesAreas%22%3a%5b%5d%2c%22singleAreas%22%3a%5b%7b%22shapes%22%3a%5b8%5d%2c%22serialConstraintIndex%22%3a-1%2c%22constraintL%22%3a%7b%22minValue%22%3a787.9463%2c%22maxValue%22%3a787.9463%7d%2c%22constraintX%22%3a%7b%22minValue%22%3a791.8977%2c%22maxValue%22%3a791.8977%7d%2c%22constraintW%22%3a%7b%22minValue%22%3a7829.0%2c%22maxValue%22%3a11340.0%7d%2c%22constraintH%22%3a%7b%22minValue%22%3a901.5181%2c%22maxValue%22%3a901.5181%7d%7d%2c%7b%22shapes%22%3a%5b5%5d%2c%22serialConstraintIndex%22%3a-1%2c%22constraintX%22%3a%7b%22minValue%22%3a5171.43652%2c%22maxValue%22%3a5171.43652%7d%2c%22constraintY%22%3a%7b%22minValue%22%3a8929.734%2c%22maxValue%22%3a8929.734%7d%2c%22constraintW%22%3a%7b%22minValue%22%3a7890.428%2c%22maxValue%22%3a7890.428%7d%2c%22constraintH%22%3a%7b%22minValue%22%3a4685.517%2c%22maxValue%22%3a5613.3%7d%7d%2c%7b%22shapes%22%3a%5b5122%5d%2c%22serialConstraintIndex%22%3a-1%2c%22constraintX%22%3a%7b%22minValue%22%3a7652.49854%2c%22maxValue%22%3a7652.49854%7d%2c%22constraintY%22%3a%7b%22minValue%22%3a2645.445%2c%22maxValue%22%3a2645.445%7d%7d%2c%7b%22shapes%22%3a%5b5124%5d%2c%22serialConstraintIndex%22%3a-1%2c%22constraintX%22%3a%7b%22minValue%22%3a2575.919%2c%22maxValue%22%3a2575.919%7d%2c%22constraintY%22%3a%7b%22minValue%22%3a15506.4463%2c%22maxValue%22%3a15506.4463%7d%7d%2c%7b%22shapes%22%3a%5b2%5d%2c%22serialConstraintIndex%22%3a-1%2c%22constraintL%22%3a%7b%22minValue%22%3a-283.5%2c%22maxValue%22%3a-283.5%2c%22paramRelativePosType%22%3a1.0%2c%22paramRelativeValueType%22%3a0%2c%22shapes%22%3a%5b5124%5d%7d%2c%22constraintB%22%3a%7b%22minValue%22%3a283.5%2c%22maxValue%22%3a283.5%2c%22paramRelativePosType%22%3a8.0%2c%22paramRelativeValueType%22%3a0%2c%22shapes%22%3a%5b5124%5d%7d%7d%5d%7d%7d"/>
  <p:tag name="KSO_WM_SLIDE_ID" val="diagram20185310_1"/>
  <p:tag name="KSO_WM_SLIDE_INDEX" val="1"/>
  <p:tag name="KSO_WM_SLIDE_ITEM_CNT" val="3"/>
  <p:tag name="KSO_WM_SLIDE_LAYOUT" val="a_f_d"/>
  <p:tag name="KSO_WM_SLIDE_LAYOUT_CNT" val="1_1_2"/>
  <p:tag name="KSO_WM_SLIDE_POSITION" val="32*27"/>
  <p:tag name="KSO_WM_SLIDE_SIZE" val="843*455"/>
  <p:tag name="KSO_WM_SLIDE_SUBTYPE" val="animation"/>
  <p:tag name="KSO_WM_SLIDE_TYPE" val="text"/>
  <p:tag name="KSO_WM_TAG_VERSION" val="1.0"/>
  <p:tag name="KSO_WM_TEMPLATE_CATEGORY" val="diagram"/>
  <p:tag name="KSO_WM_TEMPLATE_INDEX" val="20185310"/>
</p:tagLst>
</file>

<file path=ppt/tags/tag3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85310"/>
  <p:tag name="KSO_WM_UNIT_ADJUSTLAYOUT_ID" val="5"/>
  <p:tag name="KSO_WM_UNIT_CLEAR" val="0"/>
  <p:tag name="KSO_WM_UNIT_COMPATIBLE" val="0"/>
  <p:tag name="KSO_WM_UNIT_HIGHLIGHT" val="0"/>
  <p:tag name="KSO_WM_UNIT_ID" val="diagram20185310_1*f*1"/>
  <p:tag name="KSO_WM_UNIT_INDEX" val="1"/>
  <p:tag name="KSO_WM_UNIT_LAYERLEVEL" val="1"/>
  <p:tag name="KSO_WM_UNIT_PRESET_TEXT" val="Please replace text, click add relevant headline, modify the text content, also can copy your content to this directly.Please replace text. Please replace text, click add relevant headline, modify the text content, also can copy your content to this directly.Please replace textPlease replace text, click add relevant"/>
  <p:tag name="KSO_WM_UNIT_PRESET_TEXT_FONT_MINSIZE" val="16"/>
  <p:tag name="KSO_WM_UNIT_TYPE" val="f"/>
  <p:tag name="KSO_WM_UNIT_VALUE" val="160"/>
</p:tagLst>
</file>

<file path=ppt/tags/tag3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85310"/>
  <p:tag name="KSO_WM_UNIT_ADJUSTLAYOUT_ID" val="8"/>
  <p:tag name="KSO_WM_UNIT_CLEAR" val="0"/>
  <p:tag name="KSO_WM_UNIT_COMPATIBLE" val="0"/>
  <p:tag name="KSO_WM_UNIT_HIGHLIGHT" val="0"/>
  <p:tag name="KSO_WM_UNIT_ID" val="diagram20185310_1*a*1"/>
  <p:tag name="KSO_WM_UNIT_INDEX" val="1"/>
  <p:tag name="KSO_WM_UNIT_ISCONTENTSTITLE" val="0"/>
  <p:tag name="KSO_WM_UNIT_LAYERLEVEL" val="1"/>
  <p:tag name="KSO_WM_UNIT_PRESET_TEXT" val="添加标题"/>
  <p:tag name="KSO_WM_UNIT_TYPE" val="a"/>
  <p:tag name="KSO_WM_UNIT_VALUE" val="18"/>
</p:tagLst>
</file>

<file path=ppt/tags/tag37.xml><?xml version="1.0" encoding="utf-8"?>
<p:tagLst xmlns:a="http://schemas.openxmlformats.org/drawingml/2006/main" xmlns:r="http://schemas.openxmlformats.org/officeDocument/2006/relationships" xmlns:p="http://schemas.openxmlformats.org/presentationml/2006/main">
  <p:tag name="KSO_WM_BEAUTIFY_FLAG" val="#wm#"/>
  <p:tag name="KSO_WM_CHIP_FILLPROP" val="[[{&quot;fill_id&quot;:&quot;f766a77f275943d5a5774ec061144443&quot;,&quot;fill_align&quot;:&quot;lm&quot;,&quot;text_align&quot;:&quot;lm&quot;,&quot;text_direction&quot;:&quot;horizontal&quot;,&quot;chip_types&quot;:[&quot;header&quot;]},{&quot;fill_id&quot;:&quot;7823c14e3d2042c786ab7deab3f90d84&quot;,&quot;fill_align&quot;:&quot;cm&quot;,&quot;text_align&quot;:&quot;lm&quot;,&quot;text_direction&quot;:&quot;horizontal&quot;,&quot;chip_types&quot;:[&quot;diagram&quot;,&quot;text&quot;,&quot;picture&quot;,&quot;chart&quot;,&quot;table&quot;,&quot;video&quot;],&quot;support_features&quot;:[&quot;collage&quot;]},{&quot;fill_id&quot;:&quot;7135783295194e8a93f1a95cf3344326&quot;,&quot;fill_align&quot;:&quot;cm&quot;,&quot;text_align&quot;:&quot;cm&quot;,&quot;text_direction&quot;:&quot;horizontal&quot;,&quot;chip_types&quot;:[&quot;picture&quot;]}]]"/>
  <p:tag name="KSO_WM_CHIP_GROUPID" val="5f0d14ec8050c250ba656b60"/>
  <p:tag name="KSO_WM_CHIP_INFOS" val="{&quot;layout_type&quot;:&quot;topbottom&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f6328e30e9bcbd1695b1d57"/>
  <p:tag name="KSO_WM_SLIDE_BACKGROUND" val="[&quot;general&quot;]"/>
  <p:tag name="KSO_WM_SLIDE_BACKGROUND_TYPE" val="general"/>
  <p:tag name="KSO_WM_SLIDE_BK_DARK_LIGHT" val=""/>
  <p:tag name="KSO_WM_SLIDE_CAN_ADD_NAVIGATION" val="1"/>
  <p:tag name="KSO_WM_SLIDE_ID" val="diagram20211828_1"/>
  <p:tag name="KSO_WM_SLIDE_INDEX" val="1"/>
  <p:tag name="KSO_WM_SLIDE_ITEM_CNT" val="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id&quot;:&quot;2021-04-01T15:32:29&quot;,&quot;maxSize&quot;:{&quot;size1&quot;:41.5},&quot;minSize&quot;:{&quot;size1&quot;:41.5},&quot;normalSize&quot;:{&quot;size1&quot;:41.5},&quot;subLayout&quot;:[{&quot;direction&quot;:1,&quot;id&quot;:&quot;2021-04-01T15:32:29&quot;,&quot;maxSize&quot;:{&quot;size1&quot;:26.600000000000001},&quot;minSize&quot;:{&quot;size1&quot;:26.600000000000001},&quot;normalSize&quot;:{&quot;size1&quot;:26.600000000000001},&quot;subLayout&quot;:[{&quot;id&quot;:&quot;2021-04-01T15:32:29&quot;,&quot;margin&quot;:{&quot;bottom&quot;:0.37900000810623169,&quot;left&quot;:2.2430000305175781,&quot;right&quot;:0.44900000095367432,&quot;top&quot;:1.2999999523162842},&quot;type&quot;:0},{&quot;id&quot;:&quot;2021-04-01T15:32:29&quot;,&quot;margin&quot;:{&quot;bottom&quot;:1.9630000591278076,&quot;left&quot;:0.74699997901916504,&quot;right&quot;:2.1159999370574951,&quot;top&quot;:2.5750000476837158},&quot;type&quot;:0}],&quot;type&quot;:0},{&quot;id&quot;:&quot;2021-04-01T15:32:29&quot;,&quot;margin&quot;:{&quot;bottom&quot;:1.304999828338623,&quot;left&quot;:2.1170001029968262,&quot;right&quot;:1.6929999589920044,&quot;top&quot;:0.98299998044967651},&quot;type&quot;:0}],&quot;type&quot;:0}"/>
  <p:tag name="KSO_WM_SLIDE_POSITION" val="53*26"/>
  <p:tag name="KSO_WM_SLIDE_RATIO" val="1.777778"/>
  <p:tag name="KSO_WM_SLIDE_SIZE" val="859*430"/>
  <p:tag name="KSO_WM_SLIDE_SUBTYPE" val="picTxt"/>
  <p:tag name="KSO_WM_SLIDE_SUPPORT_FEATURE_TYPE" val="0"/>
  <p:tag name="KSO_WM_SLIDE_TYPE" val="text"/>
  <p:tag name="KSO_WM_TAG_VERSION" val="1.0"/>
  <p:tag name="KSO_WM_TEMPLATE_ASSEMBLE_GROUPID" val="60656f2d4054ed1e2fb804f9"/>
  <p:tag name="KSO_WM_TEMPLATE_ASSEMBLE_XID" val="60656f2d4054ed1e2fb804f9"/>
  <p:tag name="KSO_WM_TEMPLATE_CATEGORY" val="diagram"/>
  <p:tag name="KSO_WM_TEMPLATE_COLOR_TYPE" val="1"/>
  <p:tag name="KSO_WM_TEMPLATE_INDEX" val="20211828"/>
  <p:tag name="KSO_WM_TEMPLATE_MASTER_TYPE" val="0"/>
  <p:tag name="KSO_WM_TEMPLATE_SUBCATEGORY" val="21"/>
</p:tagLst>
</file>

<file path=ppt/tags/tag38.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0d14ec8050c250ba656b60"/>
  <p:tag name="KSO_WM_CHIP_XID" val="5f6328e30e9bcbd1695b1d57"/>
  <p:tag name="KSO_WM_TAG_VERSION" val="1.0"/>
  <p:tag name="KSO_WM_TEMPLATE_ASSEMBLE_GROUPID" val="60656f2d4054ed1e2fb804f9"/>
  <p:tag name="KSO_WM_TEMPLATE_ASSEMBLE_XID" val="60656f2d4054ed1e2fb804f9"/>
  <p:tag name="KSO_WM_TEMPLATE_CATEGORY" val="diagram"/>
  <p:tag name="KSO_WM_TEMPLATE_INDEX" val="20211828"/>
  <p:tag name="KSO_WM_UNIT_BLOCK" val="0"/>
  <p:tag name="KSO_WM_UNIT_COMPATIBLE" val="0"/>
  <p:tag name="KSO_WM_UNIT_DEC_AREA_ID" val="8ca6110995d742909efe949d07fab13b"/>
  <p:tag name="KSO_WM_UNIT_DECORATE_INFO" val="{&quot;ReferentInfo&quot;:{&quot;Id&quot;:&quot;slide&quot;,&quot;X&quot;:{&quot;Pos&quot;:0},&quot;Y&quot;:{&quot;Pos&quot;:0}},&quot;DecorateInfoX&quot;:{&quot;Pos&quot;:0,&quot;IsAbs&quot;:true},&quot;DecorateInfoY&quot;:{&quot;Pos&quot;:0,&quot;IsAbs&quot;:true},&quot;DecorateInfoW&quot;:{&quot;IsAbs&quot;:true},&quot;DecorateInfoH&quot;:{&quot;IsAbs&quot;:true},&quot;whChangeMode&quot;:0}"/>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diagram20211828_1*i*1"/>
  <p:tag name="KSO_WM_UNIT_INDEX" val="1"/>
  <p:tag name="KSO_WM_UNIT_LAYERLEVEL" val="1"/>
  <p:tag name="KSO_WM_UNIT_LINE_FILL_TYPE" val="2"/>
  <p:tag name="KSO_WM_UNIT_LINE_FORE_SCHEMECOLOR_INDEX" val="5"/>
  <p:tag name="KSO_WM_UNIT_LINE_FORE_SCHEMECOLOR_INDEX_BRIGHTNESS" val="0"/>
  <p:tag name="KSO_WM_UNIT_SM_LIMIT_TYPE" val="1"/>
  <p:tag name="KSO_WM_UNIT_TEXT_FILL_FORE_SCHEMECOLOR_INDEX" val="2"/>
  <p:tag name="KSO_WM_UNIT_TEXT_FILL_FORE_SCHEMECOLOR_INDEX_BRIGHTNESS" val="0"/>
  <p:tag name="KSO_WM_UNIT_TEXT_FILL_TYPE" val="1"/>
  <p:tag name="KSO_WM_UNIT_TYPE" val="i"/>
  <p:tag name="KSO_WM_UNIT_VALUE" val="99"/>
</p:tagLst>
</file>

<file path=ppt/tags/tag39.xml><?xml version="1.0" encoding="utf-8"?>
<p:tagLst xmlns:a="http://schemas.openxmlformats.org/drawingml/2006/main" xmlns:r="http://schemas.openxmlformats.org/officeDocument/2006/relationships" xmlns:p="http://schemas.openxmlformats.org/presentationml/2006/main">
  <p:tag name="KSO_WM_ASSEMBLE_CHIP_INDEX" val="a87133c887974cf998369e44e224ddd7"/>
  <p:tag name="KSO_WM_BEAUTIFY_FLAG" val="#wm#"/>
  <p:tag name="KSO_WM_CHIP_FILLAREA_FILL_RULE" val="{&quot;fill_align&quot;:&quot;lm&quot;,&quot;fill_mode&quot;:&quot;full&quot;,&quot;sacle_strategy&quot;:&quot;smart&quot;}"/>
  <p:tag name="KSO_WM_CHIP_GROUPID" val="5e7881253197e252a37019b5"/>
  <p:tag name="KSO_WM_CHIP_XID" val="5e7881253197e252a37019b6"/>
  <p:tag name="KSO_WM_TAG_VERSION" val="1.0"/>
  <p:tag name="KSO_WM_TEMPLATE_ASSEMBLE_GROUPID" val="60656f2d4054ed1e2fb804f9"/>
  <p:tag name="KSO_WM_TEMPLATE_ASSEMBLE_XID" val="60656f2d4054ed1e2fb804f9"/>
  <p:tag name="KSO_WM_TEMPLATE_CATEGORY" val="diagram"/>
  <p:tag name="KSO_WM_TEMPLATE_INDEX" val="20211828"/>
  <p:tag name="KSO_WM_UNIT_BLOCK" val="0"/>
  <p:tag name="KSO_WM_UNIT_COMPATIBLE" val="0"/>
  <p:tag name="KSO_WM_UNIT_DEC_AREA_ID" val="87c0a2796742412bbea5a88848d136a9"/>
  <p:tag name="KSO_WM_UNIT_DECORATE_INFO" val="{&quot;ReferentInfo&quot;:{&quot;Id&quot;:&quot;slide&quot;,&quot;X&quot;:{&quot;Pos&quot;:1},&quot;Y&quot;:{&quot;Pos&quot;:0}},&quot;DecorateInfoX&quot;:{&quot;Pos&quot;:1,&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1828_1*a*1"/>
  <p:tag name="KSO_WM_UNIT_INDEX" val="1"/>
  <p:tag name="KSO_WM_UNIT_ISCONTENTSTITLE" val="0"/>
  <p:tag name="KSO_WM_UNIT_ISNUMDGMTITLE" val="0"/>
  <p:tag name="KSO_WM_UNIT_LAYERLEVEL" val="1"/>
  <p:tag name="KSO_WM_UNIT_NOCLEAR" val="0"/>
  <p:tag name="KSO_WM_UNIT_PRESET_TEXT" val="单击添加大标题"/>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15"/>
</p:tagLst>
</file>

<file path=ppt/tags/tag4.xml><?xml version="1.0" encoding="utf-8"?>
<p:tagLst xmlns:a="http://schemas.openxmlformats.org/drawingml/2006/main" xmlns:r="http://schemas.openxmlformats.org/officeDocument/2006/relationships" xmlns:p="http://schemas.openxmlformats.org/presentationml/2006/main">
  <p:tag name="KSO_WM_UNIT_TEXT_FILL_FORE_SCHEMECOLOR_INDEX" val="13"/>
  <p:tag name="KSO_WM_UNIT_TEXT_FILL_FORE_SCHEMECOLOR_INDEX_BRIGHTNESS" val="0"/>
  <p:tag name="KSO_WM_UNIT_TEXT_FILL_TYPE" val="1"/>
</p:tagLst>
</file>

<file path=ppt/tags/tag40.xml><?xml version="1.0" encoding="utf-8"?>
<p:tagLst xmlns:a="http://schemas.openxmlformats.org/drawingml/2006/main" xmlns:r="http://schemas.openxmlformats.org/officeDocument/2006/relationships" xmlns:p="http://schemas.openxmlformats.org/presentationml/2006/main">
  <p:tag name="KSO_WM_ASSEMBLE_CHIP_INDEX" val="4a99ba35517a4f24bf010271eef888f0"/>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VERSION" val="1.0"/>
  <p:tag name="KSO_WM_TEMPLATE_ASSEMBLE_GROUPID" val="60656f2d4054ed1e2fb804f9"/>
  <p:tag name="KSO_WM_TEMPLATE_ASSEMBLE_XID" val="60656f2d4054ed1e2fb804f9"/>
  <p:tag name="KSO_WM_TEMPLATE_CATEGORY" val="diagram"/>
  <p:tag name="KSO_WM_TEMPLATE_INDEX" val="20211828"/>
  <p:tag name="KSO_WM_UNIT_BLOCK" val="0"/>
  <p:tag name="KSO_WM_UNIT_COMPATIBLE" val="0"/>
  <p:tag name="KSO_WM_UNIT_DEC_AREA_ID" val="bbecb570c03445089521500d085c8487"/>
  <p:tag name="KSO_WM_UNIT_DECORATE_INFO" val="{&quot;ReferentInfo&quot;:{&quot;Id&quot;:&quot;slide&quot;,&quot;X&quot;:{&quot;Pos&quot;:1},&quot;Y&quot;:{&quot;Pos&quot;:1}},&quot;DecorateInfoX&quot;:{&quot;Pos&quot;:1,&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1828_1*f*1"/>
  <p:tag name="KSO_WM_UNIT_INDEX" val="1"/>
  <p:tag name="KSO_WM_UNIT_LAYERLEVEL" val="1"/>
  <p:tag name="KSO_WM_UNIT_LINE_FILL_TYPE" val="2"/>
  <p:tag name="KSO_WM_UNIT_LINE_FORE_SCHEMECOLOR_INDEX" val="5"/>
  <p:tag name="KSO_WM_UNIT_LINE_FORE_SCHEMECOLOR_INDEX_BRIGHTNESS" val="0"/>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
  <p:tag name="KSO_WM_UNIT_SHOW_EDIT_AREA_INDICATION" val="1"/>
  <p:tag name="KSO_WM_UNIT_SM_LIMIT_TYPE" val="2"/>
  <p:tag name="KSO_WM_UNIT_SUBTYPE" val="a"/>
  <p:tag name="KSO_WM_UNIT_SUPPORT_UNIT_TYPE" val="[&quot;l&quot;,&quot;m&quot;,&quot;n&quot;,&quot;o&quot;,&quot;p&quot;,&quot;q&quot;,&quot;r&quot;,&quot;δ&quot;,&quot;ε&quot;,&quot;ζ&quot;,&quot;η&quot;,&quot;d&quot;,&quot;α&quot;,&quot;β&quot;,&quot;θ&quot;]"/>
  <p:tag name="KSO_WM_UNIT_TEXT_FILL_FORE_SCHEMECOLOR_INDEX" val="13"/>
  <p:tag name="KSO_WM_UNIT_TEXT_FILL_FORE_SCHEMECOLOR_INDEX_BRIGHTNESS" val="0.25"/>
  <p:tag name="KSO_WM_UNIT_TEXT_FILL_TYPE" val="1"/>
  <p:tag name="KSO_WM_UNIT_TEXT_SUBTYPE" val="a"/>
  <p:tag name="KSO_WM_UNIT_TYPE" val="f"/>
  <p:tag name="KSO_WM_UNIT_VALUE" val="294"/>
</p:tagLst>
</file>

<file path=ppt/tags/tag41.xml><?xml version="1.0" encoding="utf-8"?>
<p:tagLst xmlns:a="http://schemas.openxmlformats.org/drawingml/2006/main" xmlns:r="http://schemas.openxmlformats.org/officeDocument/2006/relationships" xmlns:p="http://schemas.openxmlformats.org/presentationml/2006/main">
  <p:tag name="KSO_WM_ASSEMBLE_CHIP_INDEX" val="8bedec81faf14c2d9a02383d968a0c24"/>
  <p:tag name="KSO_WM_BEAUTIFY_FLAG" val="#wm#"/>
  <p:tag name="KSO_WM_CHIP_FILLAREA_FILL_RULE" val="{&quot;fill_align&quot;:&quot;cm&quot;,&quot;fill_mode&quot;:&quot;full&quot;,&quot;sacle_strategy&quot;:&quot;smart&quot;}"/>
  <p:tag name="KSO_WM_CHIP_GROUPID" val="5e7310da9a230a26b9e88a19"/>
  <p:tag name="KSO_WM_CHIP_XID" val="5e7310da9a230a26b9e88a1a"/>
  <p:tag name="KSO_WM_TAG_VERSION" val="1.0"/>
  <p:tag name="KSO_WM_TEMPLATE_ASSEMBLE_GROUPID" val="60656f2d4054ed1e2fb804f9"/>
  <p:tag name="KSO_WM_TEMPLATE_ASSEMBLE_XID" val="60656f2d4054ed1e2fb804f9"/>
  <p:tag name="KSO_WM_TEMPLATE_CATEGORY" val="diagram"/>
  <p:tag name="KSO_WM_TEMPLATE_INDEX" val="20211828"/>
  <p:tag name="KSO_WM_UNIT_COMPATIBLE" val="0"/>
  <p:tag name="KSO_WM_UNIT_DEC_AREA_ID" val="e317b47fcdd245eb845ac0642d190a88"/>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11828_1*d*1"/>
  <p:tag name="KSO_WM_UNIT_INDEX" val="1"/>
  <p:tag name="KSO_WM_UNIT_LAYERLEVEL" val="1"/>
  <p:tag name="KSO_WM_UNIT_PICTURE_CLIP_FLAG" val="0"/>
  <p:tag name="KSO_WM_UNIT_PLACING_PICTURE" val="8bedec81faf14c2d9a02383d968a0c24"/>
  <p:tag name="KSO_WM_UNIT_SM_LIMIT_TYPE" val="2"/>
  <p:tag name="KSO_WM_UNIT_TYPE" val="d"/>
  <p:tag name="KSO_WM_UNIT_VALUE" val="635*635"/>
</p:tagLst>
</file>

<file path=ppt/tags/tag42.xml><?xml version="1.0" encoding="utf-8"?>
<p:tagLst xmlns:a="http://schemas.openxmlformats.org/drawingml/2006/main" xmlns:r="http://schemas.openxmlformats.org/officeDocument/2006/relationships" xmlns:p="http://schemas.openxmlformats.org/presentationml/2006/main">
  <p:tag name="KSO_WM_BEAUTIFY_FLAG" val="#wm#"/>
  <p:tag name="KSO_WM_CHIP_DECFILLPROP" val="[]"/>
  <p:tag name="KSO_WM_CHIP_FILLPROP" val="[[{&quot;fill_id&quot;:&quot;2084ea48b9ca4b45af5bba9719be9354&quot;,&quot;fill_align&quot;:&quot;cm&quot;,&quot;text_align&quot;:&quot;cm&quot;,&quot;text_direction&quot;:&quot;horizontal&quot;,&quot;chip_types&quot;:[&quot;picture&quot;]},{&quot;fill_id&quot;:&quot;285c99399d7648f49992511c251248ae&quot;,&quot;fill_align&quot;:&quot;lm&quot;,&quot;text_align&quot;:&quot;lm&quot;,&quot;text_direction&quot;:&quot;horizontal&quot;,&quot;chip_types&quot;:[&quot;text&quot;,&quot;header&quot;]},{&quot;fill_id&quot;:&quot;16b3e48135a644cf955f5eb06283f29c&quot;,&quot;fill_align&quot;:&quot;lm&quot;,&quot;text_align&quot;:&quot;lm&quot;,&quot;text_direction&quot;:&quot;horizontal&quot;,&quot;chip_types&quot;:[&quot;text&quot;]}]]"/>
  <p:tag name="KSO_WM_CHIP_GROUPID" val="5e9e66a173d2384101fd9d0e"/>
  <p:tag name="KSO_WM_CHIP_INFOS" val="{&quot;layout_type&quot;:&quot;leftright&quot;,&quot;layout_feature&quot;:2,&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e9e66a173d2384101fd9d0f"/>
  <p:tag name="KSO_WM_SLIDE_BACKGROUND" val="[&quot;general&quot;]"/>
  <p:tag name="KSO_WM_SLIDE_BACKGROUND_TYPE" val="general"/>
  <p:tag name="KSO_WM_SLIDE_BK_DARK_LIGHT" val=""/>
  <p:tag name="KSO_WM_SLIDE_CAN_ADD_NAVIGATION" val="1"/>
  <p:tag name="KSO_WM_SLIDE_ID" val="diagram20212041_1"/>
  <p:tag name="KSO_WM_SLIDE_INDEX" val="1"/>
  <p:tag name="KSO_WM_SLIDE_ITEM_CNT" val="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id&quot;:&quot;2021-04-01T15:30:43&quot;,&quot;maxSize&quot;:{&quot;size1&quot;:42.200000000000003},&quot;minSize&quot;:{&quot;size1&quot;:33.299999999999997},&quot;normalSize&quot;:{&quot;size1&quot;:42.199814814814808},&quot;subLayout&quot;:[{&quot;id&quot;:&quot;2021-04-01T15:30:43&quot;,&quot;margin&quot;:{&quot;bottom&quot;:0,&quot;left&quot;:2.5399999618530273,&quot;right&quot;:18.202999114990234,&quot;top&quot;:4.6570000648498535},&quot;type&quot;:0},{&quot;id&quot;:&quot;2021-04-01T15:30:43&quot;,&quot;margin&quot;:{&quot;bottom&quot;:5.0799999237060547,&quot;left&quot;:2.5399999618530273,&quot;right&quot;:18.202999114990234,&quot;top&quot;:0.42300000786781311},&quot;type&quot;:0}],&quot;type&quot;:0}"/>
  <p:tag name="KSO_WM_SLIDE_POSITION" val="0*47"/>
  <p:tag name="KSO_WM_SLIDE_RATIO" val="1.777778"/>
  <p:tag name="KSO_WM_SLIDE_SIZE" val="959*444"/>
  <p:tag name="KSO_WM_SLIDE_SUBTYPE" val="picTxt"/>
  <p:tag name="KSO_WM_SLIDE_SUPPORT_FEATURE_TYPE" val="0"/>
  <p:tag name="KSO_WM_SLIDE_TYPE" val="text"/>
  <p:tag name="KSO_WM_TAG_VERSION" val="1.0"/>
  <p:tag name="KSO_WM_TEMPLATE_ASSEMBLE_GROUPID" val="60656f254054ed1e2fb80455"/>
  <p:tag name="KSO_WM_TEMPLATE_ASSEMBLE_XID" val="60656f254054ed1e2fb80455"/>
  <p:tag name="KSO_WM_TEMPLATE_CATEGORY" val="diagram"/>
  <p:tag name="KSO_WM_TEMPLATE_COLOR_TYPE" val="1"/>
  <p:tag name="KSO_WM_TEMPLATE_INDEX" val="20212041"/>
  <p:tag name="KSO_WM_TEMPLATE_MASTER_TYPE" val="0"/>
  <p:tag name="KSO_WM_TEMPLATE_SUBCATEGORY" val="21"/>
</p:tagLst>
</file>

<file path=ppt/tags/tag43.xml><?xml version="1.0" encoding="utf-8"?>
<p:tagLst xmlns:a="http://schemas.openxmlformats.org/drawingml/2006/main" xmlns:r="http://schemas.openxmlformats.org/officeDocument/2006/relationships" xmlns:p="http://schemas.openxmlformats.org/presentationml/2006/main">
  <p:tag name="KSO_WM_ASSEMBLE_CHIP_INDEX" val="505b6a605f6e4636ae8cbcca8474513e"/>
  <p:tag name="KSO_WM_BEAUTIFY_FLAG" val="#wm#"/>
  <p:tag name="KSO_WM_CHIP_FILLAREA_FILL_RULE" val="{&quot;fill_align&quot;:&quot;lm&quot;,&quot;fill_mode&quot;:&quot;full&quot;,&quot;sacle_strategy&quot;:&quot;smart&quot;}"/>
  <p:tag name="KSO_WM_CHIP_GROUPID" val="5e7881253197e252a37019b5"/>
  <p:tag name="KSO_WM_CHIP_XID" val="5e7881253197e252a37019b6"/>
  <p:tag name="KSO_WM_TAG_VERSION" val="1.0"/>
  <p:tag name="KSO_WM_TEMPLATE_ASSEMBLE_GROUPID" val="60656f254054ed1e2fb80455"/>
  <p:tag name="KSO_WM_TEMPLATE_ASSEMBLE_XID" val="60656f254054ed1e2fb80455"/>
  <p:tag name="KSO_WM_TEMPLATE_CATEGORY" val="diagram"/>
  <p:tag name="KSO_WM_TEMPLATE_INDEX" val="20212041"/>
  <p:tag name="KSO_WM_UNIT_BLOCK" val="0"/>
  <p:tag name="KSO_WM_UNIT_COMPATIBLE" val="0"/>
  <p:tag name="KSO_WM_UNIT_DEC_AREA_ID" val="4f0535153abe49dfb30ba37e989ee793"/>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2041_1*a*1"/>
  <p:tag name="KSO_WM_UNIT_INDEX" val="1"/>
  <p:tag name="KSO_WM_UNIT_ISCONTENTSTITLE" val="0"/>
  <p:tag name="KSO_WM_UNIT_ISNUMDGMTITLE" val="0"/>
  <p:tag name="KSO_WM_UNIT_LAYERLEVEL" val="1"/>
  <p:tag name="KSO_WM_UNIT_NOCLEAR" val="0"/>
  <p:tag name="KSO_WM_UNIT_PRESET_TEXT" val="单击添加大标题"/>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13"/>
</p:tagLst>
</file>

<file path=ppt/tags/tag44.xml><?xml version="1.0" encoding="utf-8"?>
<p:tagLst xmlns:a="http://schemas.openxmlformats.org/drawingml/2006/main" xmlns:r="http://schemas.openxmlformats.org/officeDocument/2006/relationships" xmlns:p="http://schemas.openxmlformats.org/presentationml/2006/main">
  <p:tag name="KSO_WM_ASSEMBLE_CHIP_INDEX" val="47d2c8835674423cb10a617ce2d6d7eb"/>
  <p:tag name="KSO_WM_BEAUTIFY_FLAG" val="#wm#"/>
  <p:tag name="KSO_WM_CHIP_FILLAREA_FILL_RULE" val="{&quot;fill_align&quot;:&quot;lm&quot;,&quot;fill_mode&quot;:&quot;full&quot;,&quot;sacle_strategy&quot;:&quot;smart&quot;}"/>
  <p:tag name="KSO_WM_CHIP_GROUPID" val="5e6b05596848fb12bee65ac8"/>
  <p:tag name="KSO_WM_CHIP_XID" val="5e6b05596848fb12bee65aca"/>
  <p:tag name="KSO_WM_TAG_VERSION" val="1.0"/>
  <p:tag name="KSO_WM_TEMPLATE_ASSEMBLE_GROUPID" val="60656f254054ed1e2fb80455"/>
  <p:tag name="KSO_WM_TEMPLATE_ASSEMBLE_XID" val="60656f254054ed1e2fb80455"/>
  <p:tag name="KSO_WM_TEMPLATE_CATEGORY" val="diagram"/>
  <p:tag name="KSO_WM_TEMPLATE_INDEX" val="20212041"/>
  <p:tag name="KSO_WM_UNIT_BLOCK" val="0"/>
  <p:tag name="KSO_WM_UNIT_COMPATIBLE" val="0"/>
  <p:tag name="KSO_WM_UNIT_DEC_AREA_ID" val="ddcb71dc1fc74a5cbeb7d23730edc863"/>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2041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
  <p:tag name="KSO_WM_UNIT_SHOW_EDIT_AREA_INDICATION" val="1"/>
  <p:tag name="KSO_WM_UNIT_SM_LIMIT_TYPE" val="2"/>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90"/>
</p:tagLst>
</file>

<file path=ppt/tags/tag45.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
  <p:tag name="KSO_WM_TEMPLATE_CATEGORY" val="custom"/>
  <p:tag name="KSO_WM_TEMPLATE_INDEX" val="20209143"/>
</p:tagLst>
</file>

<file path=ppt/tags/tag4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
  <p:tag name="KSO_WM_TEMPLATE_CATEGORY" val="diagram"/>
  <p:tag name="KSO_WM_TEMPLATE_INDEX" val="20218426"/>
</p:tagLst>
</file>

<file path=ppt/tags/tag4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5362"/>
  <p:tag name="KSO_WM_UNIT_COMPATIBLE" val="0"/>
  <p:tag name="KSO_WM_UNIT_DIAGRAM_ISNUMVISUAL" val="0"/>
  <p:tag name="KSO_WM_UNIT_DIAGRAM_ISREFERUNIT" val="0"/>
  <p:tag name="KSO_WM_UNIT_HIGHLIGHT" val="0"/>
  <p:tag name="KSO_WM_UNIT_ID" val="custom20205362_7*i*2"/>
  <p:tag name="KSO_WM_UNIT_INDEX" val="2"/>
  <p:tag name="KSO_WM_UNIT_LAYERLEVEL" val="1"/>
  <p:tag name="KSO_WM_UNIT_LINE_FILL_TYPE" val="2"/>
  <p:tag name="KSO_WM_UNIT_LINE_FORE_SCHEMECOLOR_INDEX" val="5"/>
  <p:tag name="KSO_WM_UNIT_LINE_FORE_SCHEMECOLOR_INDEX_BRIGHTNESS" val="0"/>
  <p:tag name="KSO_WM_UNIT_TYPE" val="i"/>
</p:tagLst>
</file>

<file path=ppt/tags/tag4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5362"/>
  <p:tag name="KSO_WM_UNIT_COMPATIBLE" val="1"/>
  <p:tag name="KSO_WM_UNIT_DIAGRAM_ISNUMVISUAL" val="0"/>
  <p:tag name="KSO_WM_UNIT_DIAGRAM_ISREFERUNIT" val="0"/>
  <p:tag name="KSO_WM_UNIT_HIGHLIGHT" val="0"/>
  <p:tag name="KSO_WM_UNIT_ID" val="custom20205362_7*e*1"/>
  <p:tag name="KSO_WM_UNIT_INDEX" val="1"/>
  <p:tag name="KSO_WM_UNIT_LAYERLEVEL" val="1"/>
  <p:tag name="KSO_WM_UNIT_NOCLEAR" val="0"/>
  <p:tag name="KSO_WM_UNIT_PRESET_TEXT" val="第一章节"/>
  <p:tag name="KSO_WM_UNIT_TEXT_FILL_FORE_SCHEMECOLOR_INDEX" val="13"/>
  <p:tag name="KSO_WM_UNIT_TEXT_FILL_FORE_SCHEMECOLOR_INDEX_BRIGHTNESS" val="0.15"/>
  <p:tag name="KSO_WM_UNIT_TEXT_FILL_TYPE" val="1"/>
  <p:tag name="KSO_WM_UNIT_TYPE" val="e"/>
  <p:tag name="KSO_WM_UNIT_VALUE" val="4"/>
</p:tagLst>
</file>

<file path=ppt/tags/tag4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5362"/>
  <p:tag name="KSO_WM_UNIT_COMPATIBLE" val="0"/>
  <p:tag name="KSO_WM_UNIT_DIAGRAM_ISNUMVISUAL" val="0"/>
  <p:tag name="KSO_WM_UNIT_DIAGRAM_ISREFERUNIT" val="0"/>
  <p:tag name="KSO_WM_UNIT_HIGHLIGHT" val="0"/>
  <p:tag name="KSO_WM_UNIT_ID" val="custom20205362_7*i*3"/>
  <p:tag name="KSO_WM_UNIT_INDEX" val="3"/>
  <p:tag name="KSO_WM_UNIT_LAYERLEVEL" val="1"/>
  <p:tag name="KSO_WM_UNIT_LINE_FILL_TYPE" val="2"/>
  <p:tag name="KSO_WM_UNIT_LINE_FORE_SCHEMECOLOR_INDEX" val="5"/>
  <p:tag name="KSO_WM_UNIT_LINE_FORE_SCHEMECOLOR_INDEX_BRIGHTNESS" val="0"/>
  <p:tag name="KSO_WM_UNIT_TYPE" val="i"/>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 val="[&quot;general&quot;]"/>
  <p:tag name="KSO_WM_SLIDE_CAN_ADD_NAVIGATION" val="1"/>
  <p:tag name="KSO_WM_SLIDE_ID" val="diagram20200320_1"/>
  <p:tag name="KSO_WM_SLIDE_INDEX" val="1"/>
  <p:tag name="KSO_WM_SLIDE_ITEM_CNT" val="0"/>
  <p:tag name="KSO_WM_SLIDE_LAYOUT" val="a_f_h"/>
  <p:tag name="KSO_WM_SLIDE_LAYOUT_CNT" val="1_1_2"/>
  <p:tag name="KSO_WM_SLIDE_LAYOUT_INFO" val="{&quot;direction&quot;:0,&quot;horizontalAlign&quot;:-1,&quot;verticalAlign&quot;:-1,&quot;type&quot;:0,&quot;diagramDirection&quot;:0,&quot;canSetOverLayout&quot;:0,&quot;isOverLayout&quot;:0,&quot;normalSize&quot;:{&quot;size1&quot;:33.2},&quot;minSize&quot;:{&quot;size1&quot;:33.2},&quot;maxSize&quot;:{&quot;size1&quot;:33.2},&quot;edge&quot;:{&quot;left&quot;:true,&quot;top&quot;:true,&quot;right&quot;:true,&quot;bottom&quot;:true},&quot;backgroundInfo&quot;:[{&quot;type&quot;:&quot;general&quot;,&quot;left&quot;:0.0,&quot;top&quot;:0.0,&quot;right&quot;:0.0,&quot;bottom&quot;:0.0,&quot;leftAbs&quot;:false,&quot;topAbs&quot;:false,&quot;rightAbs&quot;:false,&quot;bottomAbs&quot;:false}],&quot;subLayout&quot;:[{&quot;direction&quot;:0,&quot;horizontalAlign&quot;:1,&quot;verticalAlign&quot;:2,&quot;type&quot;:1,&quot;diagramDirection&quot;:0,&quot;canSetOverLayout&quot;:1,&quot;isOverLayout&quot;:0,&quot;margin&quot;:{&quot;left&quot;:0.41,&quot;top&quot;:0.431,&quot;right&quot;:0.41,&quot;bottom&quot;:0.026},&quot;marginOverLayout&quot;:{&quot;left&quot;:0.0,&quot;top&quot;:0.0,&quot;right&quot;:0.0,&quot;bottom&quot;:0.026},&quot;edge&quot;:{&quot;left&quot;:true,&quot;top&quot;:true,&quot;right&quot;:true,&quot;bottom&quot;:false}},{&quot;direction&quot;:0,&quot;horizontalAlign&quot;:-1,&quot;verticalAlign&quot;:-1,&quot;type&quot;:0,&quot;diagramDirection&quot;:0,&quot;canSetOverLayout&quot;:0,&quot;isOverLayout&quot;:0,&quot;normalSize&quot;:{&quot;size1&quot;:50.5},&quot;minSize&quot;:{&quot;size1&quot;:50.5},&quot;maxSize&quot;:{&quot;size1&quot;:50.5},&quot;edge&quot;:{&quot;left&quot;:true,&quot;top&quot;:false,&quot;right&quot;:true,&quot;bottom&quot;:true},&quot;subLayout&quot;:[{&quot;direction&quot;:0,&quot;horizontalAlign&quot;:1,&quot;verticalAlign&quot;:1,&quot;type&quot;:0,&quot;diagramDirection&quot;:0,&quot;canSetOverLayout&quot;:0,&quot;isOverLayout&quot;:0,&quot;margin&quot;:{&quot;left&quot;:1.681,&quot;top&quot;:0.777,&quot;right&quot;:1.681,&quot;bottom&quot;:1.203},&quot;edge&quot;:{&quot;left&quot;:true,&quot;top&quot;:false,&quot;right&quot;:true,&quot;bottom&quot;:false}},{&quot;direction&quot;:0,&quot;horizontalAlign&quot;:-1,&quot;verticalAlign&quot;:-1,&quot;type&quot;:1,&quot;diagramDirection&quot;:0,&quot;canSetOverLayout&quot;:0,&quot;isOverLayout&quot;:0,&quot;margin&quot;:{&quot;left&quot;:0.41,&quot;top&quot;:0.026,&quot;right&quot;:0.41,&quot;bottom&quot;:0.37},&quot;marginOverLayout&quot;:{&quot;left&quot;:0.0,&quot;top&quot;:0.026,&quot;right&quot;:0.0,&quot;bottom&quot;:0.0},&quot;edge&quot;:{&quot;left&quot;:true,&quot;top&quot;:false,&quot;right&quot;:true,&quot;bottom&quot;:true}}]}]}"/>
  <p:tag name="KSO_WM_SLIDE_POSITION" val="11.7373*12.2102"/>
  <p:tag name="KSO_WM_SLIDE_RATIO" val="1.777778"/>
  <p:tag name="KSO_WM_SLIDE_SIZE" val="937.145*517.219"/>
  <p:tag name="KSO_WM_SLIDE_SUBTYPE" val="picTxt"/>
  <p:tag name="KSO_WM_SLIDE_TYPE" val="text"/>
  <p:tag name="KSO_WM_TAG_VERSION" val="1.0"/>
  <p:tag name="KSO_WM_TEMPLATE_CATEGORY" val="custom"/>
  <p:tag name="KSO_WM_TEMPLATE_INDEX" val="20209143"/>
  <p:tag name="KSO_WM_TEMPLATE_SUBCATEGORY" val="0"/>
  <p:tag name="KSO_WM_UNIT_SHOW_EDIT_AREA_INDICATION" val="1"/>
</p:tagLst>
</file>

<file path=ppt/tags/tag5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5362"/>
  <p:tag name="KSO_WM_UNIT_COMPATIBLE" val="0"/>
  <p:tag name="KSO_WM_UNIT_DIAGRAM_ISNUMVISUAL" val="0"/>
  <p:tag name="KSO_WM_UNIT_DIAGRAM_ISREFERUNIT" val="0"/>
  <p:tag name="KSO_WM_UNIT_HIGHLIGHT" val="0"/>
  <p:tag name="KSO_WM_UNIT_ID" val="custom20205362_7*i*1"/>
  <p:tag name="KSO_WM_UNIT_INDEX" val="1"/>
  <p:tag name="KSO_WM_UNIT_LAYERLEVEL" val="1"/>
  <p:tag name="KSO_WM_UNIT_TEXT_FILL_FORE_SCHEMECOLOR_INDEX" val="13"/>
  <p:tag name="KSO_WM_UNIT_TEXT_FILL_FORE_SCHEMECOLOR_INDEX_BRIGHTNESS" val="0.15"/>
  <p:tag name="KSO_WM_UNIT_TEXT_FILL_TYPE" val="1"/>
  <p:tag name="KSO_WM_UNIT_TYPE" val="i"/>
</p:tagLst>
</file>

<file path=ppt/tags/tag5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5362"/>
  <p:tag name="KSO_WM_UNIT_COMPATIBLE" val="0"/>
  <p:tag name="KSO_WM_UNIT_DIAGRAM_ISNUMVISUAL" val="0"/>
  <p:tag name="KSO_WM_UNIT_DIAGRAM_ISREFERUNIT" val="0"/>
  <p:tag name="KSO_WM_UNIT_HIGHLIGHT" val="0"/>
  <p:tag name="KSO_WM_UNIT_ID" val="custom20205362_7*a*1"/>
  <p:tag name="KSO_WM_UNIT_INDEX" val="1"/>
  <p:tag name="KSO_WM_UNIT_ISCONTENTSTITLE" val="0"/>
  <p:tag name="KSO_WM_UNIT_ISNUMDGMTITLE" val="0"/>
  <p:tag name="KSO_WM_UNIT_LAYERLEVEL" val="1"/>
  <p:tag name="KSO_WM_UNIT_NOCLEAR" val="0"/>
  <p:tag name="KSO_WM_UNIT_PRESET_TEXT" val="单击此处添加标题"/>
  <p:tag name="KSO_WM_UNIT_TEXT_FILL_FORE_SCHEMECOLOR_INDEX" val="13"/>
  <p:tag name="KSO_WM_UNIT_TEXT_FILL_FORE_SCHEMECOLOR_INDEX_BRIGHTNESS" val="0.15"/>
  <p:tag name="KSO_WM_UNIT_TEXT_FILL_TYPE" val="1"/>
  <p:tag name="KSO_WM_UNIT_TYPE" val="a"/>
  <p:tag name="KSO_WM_UNIT_VALUE" val="10"/>
</p:tagLst>
</file>

<file path=ppt/tags/tag52.xml><?xml version="1.0" encoding="utf-8"?>
<p:tagLst xmlns:a="http://schemas.openxmlformats.org/drawingml/2006/main" xmlns:r="http://schemas.openxmlformats.org/officeDocument/2006/relationships" xmlns:p="http://schemas.openxmlformats.org/presentationml/2006/main">
  <p:tag name="KSO_WM_BEAUTIFY_FLAG" val="#wm#"/>
  <p:tag name="KSO_WM_CHIP_DECFILLPROP" val="[]"/>
  <p:tag name="KSO_WM_CHIP_FILLPROP" val="[[{&quot;text_align&quot;:&quot;lt&quot;,&quot;text_direction&quot;:&quot;horizontal&quot;,&quot;support_big_font&quot;:false,&quot;picture_toward&quot;:0,&quot;picture_dockside&quot;:[],&quot;fill_id&quot;:&quot;c4cbc9b2fced405c9fc7a719d189a8f1&quot;,&quot;fill_align&quot;:&quot;lt&quot;,&quot;chip_types&quot;:[&quot;header&quot;]},{&quot;text_align&quot;:&quot;lt&quot;,&quot;text_direction&quot;:&quot;horizontal&quot;,&quot;support_features&quot;:[&quot;collage&quot;],&quot;support_big_font&quot;:false,&quot;picture_toward&quot;:0,&quot;picture_dockside&quot;:[],&quot;fill_id&quot;:&quot;703630537a544035acf5de6956828d87&quot;,&quot;fill_align&quot;:&quot;cm&quot;,&quot;chip_types&quot;:[&quot;diagram&quot;,&quot;text&quot;,&quot;picture&quot;,&quot;chart&quot;,&quot;table&quot;,&quot;video&quot;]},{&quot;text_align&quot;:&quot;lt&quot;,&quot;text_direction&quot;:&quot;horizontal&quot;,&quot;support_big_font&quot;:false,&quot;picture_toward&quot;:0,&quot;picture_dockside&quot;:[],&quot;fill_id&quot;:&quot;b407b34b201641d49d75be095b5a3ec9&quot;,&quot;fill_align&quot;:&quot;cm&quot;,&quot;chip_types&quot;:[&quot;text&quot;,&quot;picture&quot;,&quot;chart&quot;]}]]"/>
  <p:tag name="KSO_WM_CHIP_GROUPID" val="5f0e73c28050c250ba65b219"/>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31d070e9bcbd1695b17db"/>
  <p:tag name="KSO_WM_SLIDE_BACKGROUND" val="[&quot;general&quot;]"/>
  <p:tag name="KSO_WM_SLIDE_BACKGROUND_TYPE" val="general"/>
  <p:tag name="KSO_WM_SLIDE_BK_DARK_LIGHT" val=""/>
  <p:tag name="KSO_WM_SLIDE_CAN_ADD_NAVIGATION" val="1"/>
  <p:tag name="KSO_WM_SLIDE_ID" val="diagram20211838_1"/>
  <p:tag name="KSO_WM_SLIDE_INDEX" val="1"/>
  <p:tag name="KSO_WM_SLIDE_ITEM_CNT" val="0"/>
  <p:tag name="KSO_WM_SLIDE_LAYOUT" val="a_d_f"/>
  <p:tag name="KSO_WM_SLIDE_LAYOUT_CNT" val="1_1_1"/>
  <p:tag name="KSO_WM_SLIDE_LAYOUT_INFO" val="{&quot;id&quot;:&quot;2021-04-01T15:31:54&quot;,&quot;maxSize&quot;:{&quot;size1&quot;:26.699999999999999},&quot;minSize&quot;:{&quot;size1&quot;:20},&quot;normalSize&quot;:{&quot;size1&quot;:20.000185185185181},&quot;subLayout&quot;:[{&quot;id&quot;:&quot;2021-04-01T15:31:54&quot;,&quot;margin&quot;:{&quot;bottom&quot;:0.026000002399086952,&quot;left&quot;:1.6929999589920044,&quot;right&quot;:1.6929999589920044,&quot;top&quot;:1.6929999589920044},&quot;type&quot;:0},{&quot;direction&quot;:1,&quot;id&quot;:&quot;2021-04-01T15:31:54&quot;,&quot;maxSize&quot;:{&quot;size1&quot;:67.5},&quot;minSize&quot;:{&quot;size1&quot;:45},&quot;normalSize&quot;:{&quot;size1&quot;:62.712499999999999},&quot;subLayout&quot;:[{&quot;id&quot;:&quot;2021-04-01T15:31:54&quot;,&quot;margin&quot;:{&quot;bottom&quot;:1.6929999589920044,&quot;left&quot;:1.6929999589920044,&quot;right&quot;:1.2439998388290405,&quot;top&quot;:1.6670000553131104},&quot;type&quot;:0},{&quot;id&quot;:&quot;2021-04-01T15:31:54&quot;,&quot;margin&quot;:{&quot;bottom&quot;:1.6929999589920044,&quot;left&quot;:0.026000002399086952,&quot;right&quot;:1.6929999589920044,&quot;top&quot;:1.6670000553131104},&quot;type&quot;:0}],&quot;type&quot;:0}],&quot;type&quot;:0}"/>
  <p:tag name="KSO_WM_SLIDE_POSITION" val="0*60"/>
  <p:tag name="KSO_WM_SLIDE_RATIO" val="1.777778"/>
  <p:tag name="KSO_WM_SLIDE_SIZE" val="960*408"/>
  <p:tag name="KSO_WM_SLIDE_SUBTYPE" val="picTxt"/>
  <p:tag name="KSO_WM_SLIDE_SUPPORT_FEATURE_TYPE" val="0"/>
  <p:tag name="KSO_WM_SLIDE_TYPE" val="text"/>
  <p:tag name="KSO_WM_TAG_VERSION" val="1.0"/>
  <p:tag name="KSO_WM_TEMPLATE_ASSEMBLE_GROUPID" val="60656f2b4054ed1e2fb804c4"/>
  <p:tag name="KSO_WM_TEMPLATE_ASSEMBLE_XID" val="60656f2b4054ed1e2fb804c4"/>
  <p:tag name="KSO_WM_TEMPLATE_CATEGORY" val="diagram"/>
  <p:tag name="KSO_WM_TEMPLATE_COLOR_TYPE" val="1"/>
  <p:tag name="KSO_WM_TEMPLATE_INDEX" val="20211838"/>
  <p:tag name="KSO_WM_TEMPLATE_MASTER_TYPE" val="0"/>
  <p:tag name="KSO_WM_TEMPLATE_SUBCATEGORY" val="21"/>
</p:tagLst>
</file>

<file path=ppt/tags/tag53.xml><?xml version="1.0" encoding="utf-8"?>
<p:tagLst xmlns:a="http://schemas.openxmlformats.org/drawingml/2006/main" xmlns:r="http://schemas.openxmlformats.org/officeDocument/2006/relationships" xmlns:p="http://schemas.openxmlformats.org/presentationml/2006/main">
  <p:tag name="KSO_WM_ASSEMBLE_CHIP_INDEX" val="8fc6e2eda6be4a63a9bc0c972276bae7"/>
  <p:tag name="KSO_WM_BEAUTIFY_FLAG" val="#wm#"/>
  <p:tag name="KSO_WM_CHIP_FILLAREA_FILL_RULE" val="{&quot;fill_align&quot;:&quot;lt&quot;,&quot;fill_mode&quot;:&quot;full&quot;,&quot;sacle_strategy&quot;:&quot;smart&quot;}"/>
  <p:tag name="KSO_WM_CHIP_GROUPID" val="5e7881253197e252a37019b5"/>
  <p:tag name="KSO_WM_CHIP_XID" val="5e7881253197e252a37019b6"/>
  <p:tag name="KSO_WM_TAG_VERSION" val="1.0"/>
  <p:tag name="KSO_WM_TEMPLATE_ASSEMBLE_GROUPID" val="60656f2b4054ed1e2fb804c4"/>
  <p:tag name="KSO_WM_TEMPLATE_ASSEMBLE_XID" val="60656f2b4054ed1e2fb804c4"/>
  <p:tag name="KSO_WM_TEMPLATE_CATEGORY" val="diagram"/>
  <p:tag name="KSO_WM_TEMPLATE_INDEX" val="20211838"/>
  <p:tag name="KSO_WM_UNIT_BLOCK" val="0"/>
  <p:tag name="KSO_WM_UNIT_COMPATIBLE" val="0"/>
  <p:tag name="KSO_WM_UNIT_DEC_AREA_ID" val="8d94a544dd66449b9bd5a2a5d7e4226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1838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24"/>
</p:tagLst>
</file>

<file path=ppt/tags/tag54.xml><?xml version="1.0" encoding="utf-8"?>
<p:tagLst xmlns:a="http://schemas.openxmlformats.org/drawingml/2006/main" xmlns:r="http://schemas.openxmlformats.org/officeDocument/2006/relationships" xmlns:p="http://schemas.openxmlformats.org/presentationml/2006/main">
  <p:tag name="KSO_WM_ASSEMBLE_CHIP_INDEX" val="ad2938a27f3d4bc791a9ce4a565ae0e8"/>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VERSION" val="1.0"/>
  <p:tag name="KSO_WM_TEMPLATE_ASSEMBLE_GROUPID" val="60656f2b4054ed1e2fb804c4"/>
  <p:tag name="KSO_WM_TEMPLATE_ASSEMBLE_XID" val="60656f2b4054ed1e2fb804c4"/>
  <p:tag name="KSO_WM_TEMPLATE_CATEGORY" val="diagram"/>
  <p:tag name="KSO_WM_TEMPLATE_INDEX" val="20211838"/>
  <p:tag name="KSO_WM_UNIT_BLOCK" val="0"/>
  <p:tag name="KSO_WM_UNIT_COMPATIBLE" val="0"/>
  <p:tag name="KSO_WM_UNIT_DEC_AREA_ID" val="421d8f9683df4c6bb8f8a4cdfa24676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1838_1*f*1"/>
  <p:tag name="KSO_WM_UNIT_INDEX" val="1"/>
  <p:tag name="KSO_WM_UNIT_LAYERLEVEL" val="1"/>
  <p:tag name="KSO_WM_UNIT_LINE_FILL_TYPE" val="2"/>
  <p:tag name="KSO_WM_UNIT_LINE_FORE_SCHEMECOLOR_INDEX" val="5"/>
  <p:tag name="KSO_WM_UNIT_LINE_FORE_SCHEMECOLOR_INDEX_BRIGHTNESS" val="0"/>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
  <p:tag name="KSO_WM_UNIT_SHOW_EDIT_AREA_INDICATION" val="1"/>
  <p:tag name="KSO_WM_UNIT_SM_LIMIT_TYPE" val="2"/>
  <p:tag name="KSO_WM_UNIT_SUBTYPE" val="a"/>
  <p:tag name="KSO_WM_UNIT_SUPPORT_UNIT_TYPE" val="[&quot;l&quot;,&quot;m&quot;,&quot;n&quot;,&quot;o&quot;,&quot;p&quot;,&quot;q&quot;,&quot;r&quot;,&quot;δ&quot;,&quot;ε&quot;,&quot;ζ&quot;,&quot;η&quot;,&quot;d&quot;,&quot;α&quot;,&quot;β&quot;,&quot;θ&quot;]"/>
  <p:tag name="KSO_WM_UNIT_TEXT_FILL_FORE_SCHEMECOLOR_INDEX" val="13"/>
  <p:tag name="KSO_WM_UNIT_TEXT_FILL_FORE_SCHEMECOLOR_INDEX_BRIGHTNESS" val="0.25"/>
  <p:tag name="KSO_WM_UNIT_TEXT_FILL_TYPE" val="1"/>
  <p:tag name="KSO_WM_UNIT_TEXT_SUBTYPE" val="a"/>
  <p:tag name="KSO_WM_UNIT_TYPE" val="f"/>
  <p:tag name="KSO_WM_UNIT_VALUE" val="210"/>
</p:tagLst>
</file>

<file path=ppt/tags/tag55.xml><?xml version="1.0" encoding="utf-8"?>
<p:tagLst xmlns:a="http://schemas.openxmlformats.org/drawingml/2006/main" xmlns:r="http://schemas.openxmlformats.org/officeDocument/2006/relationships" xmlns:p="http://schemas.openxmlformats.org/presentationml/2006/main">
  <p:tag name="KSO_WM_BEAUTIFY_FLAG" val="#wm#"/>
  <p:tag name="KSO_WM_CHIP_DECFILLPROP" val="[]"/>
  <p:tag name="KSO_WM_CHIP_FILLPROP" val="[[{&quot;text_align&quot;:&quot;lt&quot;,&quot;text_direction&quot;:&quot;horizontal&quot;,&quot;support_big_font&quot;:false,&quot;picture_toward&quot;:0,&quot;picture_dockside&quot;:[],&quot;fill_id&quot;:&quot;c4cbc9b2fced405c9fc7a719d189a8f1&quot;,&quot;fill_align&quot;:&quot;lt&quot;,&quot;chip_types&quot;:[&quot;header&quot;]},{&quot;text_align&quot;:&quot;lt&quot;,&quot;text_direction&quot;:&quot;horizontal&quot;,&quot;support_features&quot;:[&quot;collage&quot;],&quot;support_big_font&quot;:false,&quot;picture_toward&quot;:0,&quot;picture_dockside&quot;:[],&quot;fill_id&quot;:&quot;703630537a544035acf5de6956828d87&quot;,&quot;fill_align&quot;:&quot;cm&quot;,&quot;chip_types&quot;:[&quot;diagram&quot;,&quot;text&quot;,&quot;picture&quot;,&quot;chart&quot;,&quot;table&quot;,&quot;video&quot;]},{&quot;text_align&quot;:&quot;lt&quot;,&quot;text_direction&quot;:&quot;horizontal&quot;,&quot;support_big_font&quot;:false,&quot;picture_toward&quot;:0,&quot;picture_dockside&quot;:[],&quot;fill_id&quot;:&quot;b407b34b201641d49d75be095b5a3ec9&quot;,&quot;fill_align&quot;:&quot;cm&quot;,&quot;chip_types&quot;:[&quot;text&quot;,&quot;picture&quot;,&quot;chart&quot;]}]]"/>
  <p:tag name="KSO_WM_CHIP_GROUPID" val="5f0e73c28050c250ba65b219"/>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31d070e9bcbd1695b17db"/>
  <p:tag name="KSO_WM_SLIDE_BACKGROUND" val="[&quot;general&quot;]"/>
  <p:tag name="KSO_WM_SLIDE_BACKGROUND_TYPE" val="general"/>
  <p:tag name="KSO_WM_SLIDE_BK_DARK_LIGHT" val="2"/>
  <p:tag name="KSO_WM_SLIDE_CAN_ADD_NAVIGATION" val="1"/>
  <p:tag name="KSO_WM_SLIDE_ID" val="diagram20211835_1"/>
  <p:tag name="KSO_WM_SLIDE_INDEX" val="1"/>
  <p:tag name="KSO_WM_SLIDE_ITEM_CNT" val="0"/>
  <p:tag name="KSO_WM_SLIDE_LAYOUT" val="a_d"/>
  <p:tag name="KSO_WM_SLIDE_LAYOUT_CNT" val="1_2"/>
  <p:tag name="KSO_WM_SLIDE_LAYOUT_INFO" val="{&quot;id&quot;:&quot;2021-04-01T15:31:59&quot;,&quot;maxSize&quot;:{&quot;size1&quot;:26.699999999999999},&quot;minSize&quot;:{&quot;size1&quot;:20},&quot;normalSize&quot;:{&quot;size1&quot;:20.000185185185181},&quot;subLayout&quot;:[{&quot;id&quot;:&quot;2021-04-01T15:31:59&quot;,&quot;margin&quot;:{&quot;bottom&quot;:0.026000002399086952,&quot;left&quot;:1.6929999589920044,&quot;right&quot;:1.6929999589920044,&quot;top&quot;:1.6929999589920044},&quot;type&quot;:0},{&quot;direction&quot;:1,&quot;id&quot;:&quot;2021-04-01T15:31:59&quot;,&quot;maxSize&quot;:{&quot;size1&quot;:67.5},&quot;minSize&quot;:{&quot;size1&quot;:45},&quot;normalSize&quot;:{&quot;size1&quot;:67.5},&quot;subLayout&quot;:[{&quot;id&quot;:&quot;2021-04-01T15:31:59&quot;,&quot;margin&quot;:{&quot;bottom&quot;:1.6929999589920044,&quot;left&quot;:1.6929999589920044,&quot;right&quot;:1.2439998388290405,&quot;top&quot;:1.6670000553131104},&quot;type&quot;:0},{&quot;id&quot;:&quot;2021-04-01T15:31:59&quot;,&quot;margin&quot;:{&quot;bottom&quot;:1.6929999589920044,&quot;left&quot;:0.026000002399086952,&quot;right&quot;:1.6929999589920044,&quot;top&quot;:1.6670000553131104},&quot;type&quot;:0}],&quot;type&quot;:0}],&quot;type&quot;:0}"/>
  <p:tag name="KSO_WM_SLIDE_POSITION" val="0*60"/>
  <p:tag name="KSO_WM_SLIDE_RATIO" val="1.777778"/>
  <p:tag name="KSO_WM_SLIDE_SIZE" val="960*408"/>
  <p:tag name="KSO_WM_SLIDE_SUBTYPE" val="picTxt"/>
  <p:tag name="KSO_WM_SLIDE_SUPPORT_FEATURE_TYPE" val="0"/>
  <p:tag name="KSO_WM_SLIDE_TYPE" val="text"/>
  <p:tag name="KSO_WM_TAG_VERSION" val="1.0"/>
  <p:tag name="KSO_WM_TEMPLATE_ASSEMBLE_GROUPID" val="60656f2b4054ed1e2fb804cc"/>
  <p:tag name="KSO_WM_TEMPLATE_ASSEMBLE_XID" val="60656f2b4054ed1e2fb804cc"/>
  <p:tag name="KSO_WM_TEMPLATE_CATEGORY" val="diagram"/>
  <p:tag name="KSO_WM_TEMPLATE_COLOR_TYPE" val="1"/>
  <p:tag name="KSO_WM_TEMPLATE_INDEX" val="20211835"/>
  <p:tag name="KSO_WM_TEMPLATE_MASTER_TYPE" val="0"/>
  <p:tag name="KSO_WM_TEMPLATE_SUBCATEGORY" val="21"/>
</p:tagLst>
</file>

<file path=ppt/tags/tag56.xml><?xml version="1.0" encoding="utf-8"?>
<p:tagLst xmlns:a="http://schemas.openxmlformats.org/drawingml/2006/main" xmlns:r="http://schemas.openxmlformats.org/officeDocument/2006/relationships" xmlns:p="http://schemas.openxmlformats.org/presentationml/2006/main">
  <p:tag name="KSO_WM_ASSEMBLE_CHIP_INDEX" val="46c8bbdd2f2a46b2919a8f5eb16a1eb7"/>
  <p:tag name="KSO_WM_BEAUTIFY_FLAG" val="#wm#"/>
  <p:tag name="KSO_WM_CHIP_FILLAREA_FILL_RULE" val="{&quot;fill_align&quot;:&quot;lt&quot;,&quot;fill_mode&quot;:&quot;full&quot;,&quot;sacle_strategy&quot;:&quot;smart&quot;}"/>
  <p:tag name="KSO_WM_CHIP_GROUPID" val="5e7881253197e252a37019b5"/>
  <p:tag name="KSO_WM_CHIP_XID" val="5e7881253197e252a37019b6"/>
  <p:tag name="KSO_WM_TAG_VERSION" val="1.0"/>
  <p:tag name="KSO_WM_TEMPLATE_ASSEMBLE_GROUPID" val="60656f2b4054ed1e2fb804cc"/>
  <p:tag name="KSO_WM_TEMPLATE_ASSEMBLE_XID" val="60656f2b4054ed1e2fb804cc"/>
  <p:tag name="KSO_WM_TEMPLATE_CATEGORY" val="diagram"/>
  <p:tag name="KSO_WM_TEMPLATE_INDEX" val="20211835"/>
  <p:tag name="KSO_WM_UNIT_BLOCK" val="0"/>
  <p:tag name="KSO_WM_UNIT_COMPATIBLE" val="0"/>
  <p:tag name="KSO_WM_UNIT_DEC_AREA_ID" val="863ab5200c3f47daa38abd7a8d89ab3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1835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24"/>
</p:tagLst>
</file>

<file path=ppt/tags/tag57.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14934"/>
  <p:tag name="KSO_WM_UNIT_COMPATIBLE" val="0"/>
  <p:tag name="KSO_WM_UNIT_DIAGRAM_ISNUMVISUAL" val="0"/>
  <p:tag name="KSO_WM_UNIT_DIAGRAM_ISREFERUNIT" val="0"/>
  <p:tag name="KSO_WM_UNIT_HIGHLIGHT" val="0"/>
  <p:tag name="KSO_WM_UNIT_ID" val="diagram20214934_1*l_h_a*1_1_1"/>
  <p:tag name="KSO_WM_UNIT_INDEX" val="1_1_1"/>
  <p:tag name="KSO_WM_UNIT_ISCONTENTSTITLE" val="0"/>
  <p:tag name="KSO_WM_UNIT_ISNUMDGMTITLE" val="0"/>
  <p:tag name="KSO_WM_UNIT_LAYERLEVEL" val="1_1_1"/>
  <p:tag name="KSO_WM_UNIT_NOCLEAR" val="0"/>
  <p:tag name="KSO_WM_UNIT_PRESET_TEXT" val="添加小标题"/>
  <p:tag name="KSO_WM_UNIT_TEXT_FILL_FORE_SCHEMECOLOR_INDEX" val="5"/>
  <p:tag name="KSO_WM_UNIT_TEXT_FILL_FORE_SCHEMECOLOR_INDEX_BRIGHTNESS" val="0"/>
  <p:tag name="KSO_WM_UNIT_TEXT_FILL_TYPE" val="1"/>
  <p:tag name="KSO_WM_UNIT_TYPE" val="l_h_a"/>
  <p:tag name="KSO_WM_UNIT_USESOURCEFORMAT_APPLY" val="1"/>
  <p:tag name="KSO_WM_UNIT_VALUE" val="16"/>
</p:tagLst>
</file>

<file path=ppt/tags/tag58.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14934"/>
  <p:tag name="KSO_WM_UNIT_COMPATIBLE" val="0"/>
  <p:tag name="KSO_WM_UNIT_DIAGRAM_ISNUMVISUAL" val="0"/>
  <p:tag name="KSO_WM_UNIT_DIAGRAM_ISREFERUNIT" val="0"/>
  <p:tag name="KSO_WM_UNIT_HIGHLIGHT" val="0"/>
  <p:tag name="KSO_WM_UNIT_ID" val="diagram20214934_1*l_h_a*1_2_1"/>
  <p:tag name="KSO_WM_UNIT_INDEX" val="1_2_1"/>
  <p:tag name="KSO_WM_UNIT_ISCONTENTSTITLE" val="0"/>
  <p:tag name="KSO_WM_UNIT_ISNUMDGMTITLE" val="0"/>
  <p:tag name="KSO_WM_UNIT_LAYERLEVEL" val="1_1_1"/>
  <p:tag name="KSO_WM_UNIT_NOCLEAR" val="0"/>
  <p:tag name="KSO_WM_UNIT_PRESET_TEXT" val="添加小标题"/>
  <p:tag name="KSO_WM_UNIT_TEXT_FILL_FORE_SCHEMECOLOR_INDEX" val="6"/>
  <p:tag name="KSO_WM_UNIT_TEXT_FILL_FORE_SCHEMECOLOR_INDEX_BRIGHTNESS" val="0"/>
  <p:tag name="KSO_WM_UNIT_TEXT_FILL_TYPE" val="1"/>
  <p:tag name="KSO_WM_UNIT_TYPE" val="l_h_a"/>
  <p:tag name="KSO_WM_UNIT_USESOURCEFORMAT_APPLY" val="1"/>
  <p:tag name="KSO_WM_UNIT_VALUE" val="16"/>
</p:tagLst>
</file>

<file path=ppt/tags/tag59.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14934"/>
  <p:tag name="KSO_WM_UNIT_COMPATIBLE" val="0"/>
  <p:tag name="KSO_WM_UNIT_DIAGRAM_ISNUMVISUAL" val="0"/>
  <p:tag name="KSO_WM_UNIT_DIAGRAM_ISREFERUNIT" val="0"/>
  <p:tag name="KSO_WM_UNIT_HIGHLIGHT" val="0"/>
  <p:tag name="KSO_WM_UNIT_ID" val="diagram20214934_1*l_h_f*1_2_1"/>
  <p:tag name="KSO_WM_UNIT_INDEX" val="1_2_1"/>
  <p:tag name="KSO_WM_UNIT_LAYERLEVEL" val="1_1_1"/>
  <p:tag name="KSO_WM_UNIT_NOCLEAR" val="0"/>
  <p:tag name="KSO_WM_UNIT_PRESET_TEXT" val="单击此处输入正文，文字是您思想的提炼。"/>
  <p:tag name="KSO_WM_UNIT_SUBTYPE" val="a"/>
  <p:tag name="KSO_WM_UNIT_TEXT_FILL_FORE_SCHEMECOLOR_INDEX" val="13"/>
  <p:tag name="KSO_WM_UNIT_TEXT_FILL_FORE_SCHEMECOLOR_INDEX_BRIGHTNESS" val="0.25"/>
  <p:tag name="KSO_WM_UNIT_TEXT_FILL_TYPE" val="1"/>
  <p:tag name="KSO_WM_UNIT_TYPE" val="l_h_f"/>
  <p:tag name="KSO_WM_UNIT_USESOURCEFORMAT_APPLY" val="1"/>
  <p:tag name="KSO_WM_UNIT_VALUE" val="20"/>
</p:tagLst>
</file>

<file path=ppt/tags/tag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
  <p:tag name="KSO_WM_TEMPLATE_CATEGORY" val="diagram"/>
  <p:tag name="KSO_WM_TEMPLATE_INDEX" val="20218426"/>
</p:tagLst>
</file>

<file path=ppt/tags/tag60.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14934"/>
  <p:tag name="KSO_WM_UNIT_COMPATIBLE" val="0"/>
  <p:tag name="KSO_WM_UNIT_DIAGRAM_ISNUMVISUAL" val="0"/>
  <p:tag name="KSO_WM_UNIT_DIAGRAM_ISREFERUNIT" val="0"/>
  <p:tag name="KSO_WM_UNIT_HIGHLIGHT" val="0"/>
  <p:tag name="KSO_WM_UNIT_ID" val="diagram20214934_1*l_h_a*1_3_1"/>
  <p:tag name="KSO_WM_UNIT_INDEX" val="1_3_1"/>
  <p:tag name="KSO_WM_UNIT_ISCONTENTSTITLE" val="0"/>
  <p:tag name="KSO_WM_UNIT_ISNUMDGMTITLE" val="0"/>
  <p:tag name="KSO_WM_UNIT_LAYERLEVEL" val="1_1_1"/>
  <p:tag name="KSO_WM_UNIT_NOCLEAR" val="0"/>
  <p:tag name="KSO_WM_UNIT_PRESET_TEXT" val="添加小标题"/>
  <p:tag name="KSO_WM_UNIT_TEXT_FILL_FORE_SCHEMECOLOR_INDEX" val="7"/>
  <p:tag name="KSO_WM_UNIT_TEXT_FILL_FORE_SCHEMECOLOR_INDEX_BRIGHTNESS" val="0"/>
  <p:tag name="KSO_WM_UNIT_TEXT_FILL_TYPE" val="1"/>
  <p:tag name="KSO_WM_UNIT_TYPE" val="l_h_a"/>
  <p:tag name="KSO_WM_UNIT_USESOURCEFORMAT_APPLY" val="1"/>
  <p:tag name="KSO_WM_UNIT_VALUE" val="16"/>
</p:tagLst>
</file>

<file path=ppt/tags/tag61.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14934"/>
  <p:tag name="KSO_WM_UNIT_COMPATIBLE" val="0"/>
  <p:tag name="KSO_WM_UNIT_DIAGRAM_ISNUMVISUAL" val="0"/>
  <p:tag name="KSO_WM_UNIT_DIAGRAM_ISREFERUNIT" val="0"/>
  <p:tag name="KSO_WM_UNIT_HIGHLIGHT" val="0"/>
  <p:tag name="KSO_WM_UNIT_ID" val="diagram20214934_1*l_h_f*1_3_1"/>
  <p:tag name="KSO_WM_UNIT_INDEX" val="1_3_1"/>
  <p:tag name="KSO_WM_UNIT_LAYERLEVEL" val="1_1_1"/>
  <p:tag name="KSO_WM_UNIT_NOCLEAR" val="0"/>
  <p:tag name="KSO_WM_UNIT_PRESET_TEXT" val="单击此处输入正文，文字是您思想的提炼。"/>
  <p:tag name="KSO_WM_UNIT_SUBTYPE" val="a"/>
  <p:tag name="KSO_WM_UNIT_TEXT_FILL_FORE_SCHEMECOLOR_INDEX" val="13"/>
  <p:tag name="KSO_WM_UNIT_TEXT_FILL_FORE_SCHEMECOLOR_INDEX_BRIGHTNESS" val="0.25"/>
  <p:tag name="KSO_WM_UNIT_TEXT_FILL_TYPE" val="1"/>
  <p:tag name="KSO_WM_UNIT_TYPE" val="l_h_f"/>
  <p:tag name="KSO_WM_UNIT_USESOURCEFORMAT_APPLY" val="1"/>
  <p:tag name="KSO_WM_UNIT_VALUE" val="20"/>
</p:tagLst>
</file>

<file path=ppt/tags/tag62.xml><?xml version="1.0" encoding="utf-8"?>
<p:tagLst xmlns:a="http://schemas.openxmlformats.org/drawingml/2006/main" xmlns:r="http://schemas.openxmlformats.org/officeDocument/2006/relationships" xmlns:p="http://schemas.openxmlformats.org/presentationml/2006/main">
  <p:tag name="KSO_WM_BEAUTIFY_FLAG" val="#wm#"/>
  <p:tag name="KSO_WM_CHIP_DECFILLPROP" val="[]"/>
  <p:tag name="KSO_WM_CHIP_FILLPROP" val="[[{&quot;text_align&quot;:&quot;lm&quot;,&quot;text_direction&quot;:&quot;horizontal&quot;,&quot;support_big_font&quot;:true,&quot;picture_toward&quot;:0,&quot;picture_dockside&quot;:[],&quot;fill_id&quot;:&quot;813d07783d4747c4b667cb4096479dc1&quot;,&quot;fill_align&quot;:&quot;cm&quot;,&quot;chip_types&quot;:[&quot;text&quot;,&quot;header&quot;]},{&quot;text_align&quot;:&quot;cm&quot;,&quot;text_direction&quot;:&quot;horizontal&quot;,&quot;support_big_font&quot;:false,&quot;picture_toward&quot;:0,&quot;picture_dockside&quot;:[],&quot;fill_id&quot;:&quot;979d0503e27e419ca06599e26f690fb5&quot;,&quot;fill_align&quot;:&quot;cm&quot;,&quot;chip_types&quot;:[&quot;picture&quot;]}]]"/>
  <p:tag name="KSO_WM_CHIP_GROUPID" val="5ed7469aafe44fab1839bd4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d1ffcb7ab0972fba70b204"/>
  <p:tag name="KSO_WM_SLIDE_BACKGROUND" val="[&quot;general&quot;]"/>
  <p:tag name="KSO_WM_SLIDE_BACKGROUND_TYPE" val="general"/>
  <p:tag name="KSO_WM_SLIDE_BK_DARK_LIGHT" val=""/>
  <p:tag name="KSO_WM_SLIDE_ID" val="diagram20216546_1"/>
  <p:tag name="KSO_WM_SLIDE_INDEX" val="1"/>
  <p:tag name="KSO_WM_SLIDE_ITEM_CNT" val="0"/>
  <p:tag name="KSO_WM_SLIDE_LAYOUT" val="a_d"/>
  <p:tag name="KSO_WM_SLIDE_LAYOUT_CNT" val="1_1"/>
  <p:tag name="KSO_WM_SLIDE_LAYOUT_INFO" val="{&quot;backgroundInfo&quot;:[{&quot;bottom&quot;:0,&quot;bottomAbs&quot;:false,&quot;left&quot;:0,&quot;leftAbs&quot;:false,&quot;right&quot;:0,&quot;rightAbs&quot;:false,&quot;top&quot;:0,&quot;topAbs&quot;:false,&quot;type&quot;:&quot;general&quot;}],&quot;direction&quot;:1,&quot;id&quot;:&quot;2021-04-01T14:55:33&quot;,&quot;maxSize&quot;:{&quot;size1&quot;:46.200000000000003},&quot;minSize&quot;:{&quot;size1&quot;:46.200000000000003},&quot;normalSize&quot;:{&quot;size1&quot;:46.200000000000003},&quot;subLayout&quot;:[{&quot;id&quot;:&quot;2021-04-01T14:55:33&quot;,&quot;margin&quot;:{&quot;bottom&quot;:2.9630000591278076,&quot;left&quot;:2.1170001029968262,&quot;right&quot;:0.84700000286102295,&quot;top&quot;:2.9630000591278076},&quot;type&quot;:0},{&quot;id&quot;:&quot;2021-04-01T14:55:33&quot;,&quot;margin&quot;:{&quot;bottom&quot;:0,&quot;left&quot;:0.84700000286102295,&quot;right&quot;:0,&quot;top&quot;:0},&quot;type&quot;:0}],&quot;type&quot;:0}"/>
  <p:tag name="KSO_WM_SLIDE_POSITION" val="60*0"/>
  <p:tag name="KSO_WM_SLIDE_RATIO" val="1.777778"/>
  <p:tag name="KSO_WM_SLIDE_SIZE" val="899*540"/>
  <p:tag name="KSO_WM_SLIDE_SUBTYPE" val="picTxt"/>
  <p:tag name="KSO_WM_SLIDE_SUPPORT_FEATURE_TYPE" val="0"/>
  <p:tag name="KSO_WM_SLIDE_TYPE" val="text"/>
  <p:tag name="KSO_WM_TAG_VERSION" val="1.0"/>
  <p:tag name="KSO_WM_TEMPLATE_ASSEMBLE_GROUPID" val="60656e624054ed1e2fb7f78b"/>
  <p:tag name="KSO_WM_TEMPLATE_ASSEMBLE_XID" val="60656e624054ed1e2fb7f78b"/>
  <p:tag name="KSO_WM_TEMPLATE_CATEGORY" val="diagram"/>
  <p:tag name="KSO_WM_TEMPLATE_COLOR_TYPE" val="1"/>
  <p:tag name="KSO_WM_TEMPLATE_INDEX" val="20216546"/>
  <p:tag name="KSO_WM_TEMPLATE_MASTER_TYPE" val="0"/>
  <p:tag name="KSO_WM_TEMPLATE_SUBCATEGORY" val="21"/>
</p:tagLst>
</file>

<file path=ppt/tags/tag63.xml><?xml version="1.0" encoding="utf-8"?>
<p:tagLst xmlns:a="http://schemas.openxmlformats.org/drawingml/2006/main" xmlns:r="http://schemas.openxmlformats.org/officeDocument/2006/relationships" xmlns:p="http://schemas.openxmlformats.org/presentationml/2006/main">
  <p:tag name="KSO_WM_ASSEMBLE_CHIP_INDEX" val="64acd7f5d1ce483e86c805374376186c"/>
  <p:tag name="KSO_WM_BEAUTIFY_FLAG" val="#wm#"/>
  <p:tag name="KSO_WM_CHIP_FILLAREA_FILL_RULE" val="{&quot;fill_align&quot;:&quot;cm&quot;,&quot;fill_mode&quot;:&quot;full&quot;,&quot;sacle_strategy&quot;:&quot;smart&quot;}"/>
  <p:tag name="KSO_WM_CHIP_GROUPID" val="5e7881253197e252a37019b5"/>
  <p:tag name="KSO_WM_CHIP_XID" val="5e7881253197e252a37019b6"/>
  <p:tag name="KSO_WM_TAG_VERSION" val="1.0"/>
  <p:tag name="KSO_WM_TEMPLATE_ASSEMBLE_GROUPID" val="60656e624054ed1e2fb7f78b"/>
  <p:tag name="KSO_WM_TEMPLATE_ASSEMBLE_XID" val="60656e624054ed1e2fb7f78b"/>
  <p:tag name="KSO_WM_TEMPLATE_CATEGORY" val="diagram"/>
  <p:tag name="KSO_WM_TEMPLATE_INDEX" val="20216546"/>
  <p:tag name="KSO_WM_UNIT_BLOCK" val="0"/>
  <p:tag name="KSO_WM_UNIT_COMPATIBLE" val="0"/>
  <p:tag name="KSO_WM_UNIT_DEC_AREA_ID" val="f6a0ce7af00e448ca5df69fa3c4a5a1f"/>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6546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2"/>
  <p:tag name="KSO_WM_UNIT_SUPPORT_BIG_FONT" val="1"/>
  <p:tag name="KSO_WM_UNIT_TEXT_FILL_FORE_SCHEMECOLOR_INDEX" val="13"/>
  <p:tag name="KSO_WM_UNIT_TEXT_FILL_FORE_SCHEMECOLOR_INDEX_BRIGHTNESS" val="0"/>
  <p:tag name="KSO_WM_UNIT_TEXT_FILL_TYPE" val="1"/>
  <p:tag name="KSO_WM_UNIT_TYPE" val="a"/>
  <p:tag name="KSO_WM_UNIT_VALUE" val="27"/>
</p:tagLst>
</file>

<file path=ppt/tags/tag64.xml><?xml version="1.0" encoding="utf-8"?>
<p:tagLst xmlns:a="http://schemas.openxmlformats.org/drawingml/2006/main" xmlns:r="http://schemas.openxmlformats.org/officeDocument/2006/relationships" xmlns:p="http://schemas.openxmlformats.org/presentationml/2006/main">
  <p:tag name="FIXED_XID_TMP" val="5f5ee1ca4d6848d78f644aec"/>
  <p:tag name="KSO_WM_BEAUTIFY_FLAG" val="#wm#"/>
  <p:tag name="KSO_WM_CHIP_DECFILLPROP" val="[]"/>
  <p:tag name="KSO_WM_CHIP_FILLPROP" val="[[{&quot;text_align&quot;:&quot;lt&quot;,&quot;text_direction&quot;:&quot;horizontal&quot;,&quot;support_big_font&quot;:false,&quot;picture_toward&quot;:0,&quot;picture_dockside&quot;:[],&quot;fill_id&quot;:&quot;fbc1d1c81b9c4bca8f09873cfc4ac6db&quot;,&quot;fill_align&quot;:&quot;lt&quot;,&quot;chip_types&quot;:[&quot;header&quot;]},{&quot;text_align&quot;:&quot;cm&quot;,&quot;text_direction&quot;:&quot;horizontal&quot;,&quot;support_big_font&quot;:false,&quot;picture_toward&quot;:0,&quot;picture_dockside&quot;:[],&quot;fill_id&quot;:&quot;b75398619825408a92a864640e258cb6&quot;,&quot;fill_align&quot;:&quot;cm&quot;,&quot;chip_types&quot;:[&quot;picture&quot;]},{&quot;text_align&quot;:&quot;lm&quot;,&quot;text_direction&quot;:&quot;horizontal&quot;,&quot;support_big_font&quot;:false,&quot;picture_toward&quot;:0,&quot;picture_dockside&quot;:[],&quot;fill_id&quot;:&quot;a029c579bd3845fa9b542ca00b250bae&quot;,&quot;fill_align&quot;:&quot;cm&quot;,&quot;chip_types&quot;:[&quot;text&quot;,&quot;picture&quot;]},{&quot;text_align&quot;:&quot;lm&quot;,&quot;text_direction&quot;:&quot;horizontal&quot;,&quot;support_big_font&quot;:false,&quot;picture_toward&quot;:0,&quot;picture_dockside&quot;:[],&quot;fill_id&quot;:&quot;9f8a9758a30d42e2bc34dd27ea888b28&quot;,&quot;fill_align&quot;:&quot;cm&quot;,&quot;chip_types&quot;:[&quot;text&quot;,&quot;picture&quot;]}]]"/>
  <p:tag name="KSO_WM_CHIP_GROUPID" val="5f5ee1ca4d6848d78f644aec"/>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96417553136823a5e615e"/>
  <p:tag name="KSO_WM_SLIDE_BACKGROUND" val="[&quot;general&quot;]"/>
  <p:tag name="KSO_WM_SLIDE_BACKGROUND_TYPE" val="general"/>
  <p:tag name="KSO_WM_SLIDE_BK_DARK_LIGHT" val=""/>
  <p:tag name="KSO_WM_SLIDE_CAN_ADD_NAVIGATION" val="1"/>
  <p:tag name="KSO_WM_SLIDE_ID" val="diagram20213339_1"/>
  <p:tag name="KSO_WM_SLIDE_INDEX" val="1"/>
  <p:tag name="KSO_WM_SLIDE_ITEM_CNT" val="0"/>
  <p:tag name="KSO_WM_SLIDE_LAYOUT" val="a_d_f"/>
  <p:tag name="KSO_WM_SLIDE_LAYOUT_CNT" val="1_1_2"/>
  <p:tag name="KSO_WM_SLIDE_LAYOUT_INFO" val="{&quot;backgroundInfo&quot;:[{&quot;bottom&quot;:0,&quot;bottomAbs&quot;:false,&quot;left&quot;:0,&quot;leftAbs&quot;:false,&quot;right&quot;:0,&quot;rightAbs&quot;:false,&quot;top&quot;:0,&quot;topAbs&quot;:false,&quot;type&quot;:&quot;general&quot;}],&quot;id&quot;:&quot;2021-04-01T15:15:07&quot;,&quot;maxSize&quot;:{&quot;size1&quot;:26.699999999999999},&quot;minSize&quot;:{&quot;size1&quot;:22.199999999999999},&quot;normalSize&quot;:{&quot;size1&quot;:22.199999999999999},&quot;subLayout&quot;:[{&quot;id&quot;:&quot;2021-04-01T15:15:07&quot;,&quot;margin&quot;:{&quot;bottom&quot;:0,&quot;left&quot;:1.6929999589920044,&quot;right&quot;:1.6929999589920044,&quot;top&quot;:1.6929999589920044},&quot;type&quot;:0},{&quot;direction&quot;:1,&quot;id&quot;:&quot;2021-04-01T15:15:07&quot;,&quot;maxSize&quot;:{&quot;size1&quot;:44.999622901280723},&quot;minSize&quot;:{&quot;size1&quot;:34.999622901280723},&quot;normalSize&quot;:{&quot;size1&quot;:44.474622901280725},&quot;subLayout&quot;:[{&quot;id&quot;:&quot;2021-04-01T15:15:07&quot;,&quot;margin&quot;:{&quot;bottom&quot;:1.6929999589920044,&quot;left&quot;:1.6929999589920044,&quot;right&quot;:0.026000002399086952,&quot;top&quot;:0.84700000286102295},&quot;type&quot;:0},{&quot;direction&quot;:1,&quot;id&quot;:&quot;2021-04-01T15:15:07&quot;,&quot;maxSize&quot;:{&quot;size1&quot;:56.099320853384555},&quot;minSize&quot;:{&quot;size1&quot;:31.999320853384557},&quot;normalSize&quot;:{&quot;size1&quot;:31.999368795399132},&quot;subLayout&quot;:[{&quot;id&quot;:&quot;2021-04-01T15:15:07&quot;,&quot;margin&quot;:{&quot;bottom&quot;:4.2329998016357422,&quot;left&quot;:0.81999999284744263,&quot;right&quot;:0.026000002399086952,&quot;top&quot;:3.809999942779541},&quot;type&quot;:0},{&quot;id&quot;:&quot;2021-04-01T15:15:07&quot;,&quot;margin&quot;:{&quot;bottom&quot;:4.2329998016357422,&quot;left&quot;:0.81999999284744263,&quot;right&quot;:1.6929999589920044,&quot;top&quot;:3.809999942779541},&quot;type&quot;:0}],&quot;type&quot;:0}],&quot;type&quot;:0}],&quot;type&quot;:0}"/>
  <p:tag name="KSO_WM_SLIDE_POSITION" val="0*48"/>
  <p:tag name="KSO_WM_SLIDE_RATIO" val="1.777778"/>
  <p:tag name="KSO_WM_SLIDE_SIZE" val="960*420"/>
  <p:tag name="KSO_WM_SLIDE_SUBTYPE" val="picTxt"/>
  <p:tag name="KSO_WM_SLIDE_SUPPORT_FEATURE_TYPE" val="0"/>
  <p:tag name="KSO_WM_SLIDE_TYPE" val="text"/>
  <p:tag name="KSO_WM_TAG_VERSION" val="1.0"/>
  <p:tag name="KSO_WM_TEMPLATE_ASSEMBLE_GROUPID" val="60656eb74054ed1e2fb7fe9c"/>
  <p:tag name="KSO_WM_TEMPLATE_ASSEMBLE_XID" val="60656eb74054ed1e2fb7fe9c"/>
  <p:tag name="KSO_WM_TEMPLATE_CATEGORY" val="diagram"/>
  <p:tag name="KSO_WM_TEMPLATE_COLOR_TYPE" val="1"/>
  <p:tag name="KSO_WM_TEMPLATE_INDEX" val="20213339"/>
  <p:tag name="KSO_WM_TEMPLATE_MASTER_TYPE" val="0"/>
  <p:tag name="KSO_WM_TEMPLATE_SUBCATEGORY" val="21"/>
</p:tagLst>
</file>

<file path=ppt/tags/tag65.xml><?xml version="1.0" encoding="utf-8"?>
<p:tagLst xmlns:a="http://schemas.openxmlformats.org/drawingml/2006/main" xmlns:r="http://schemas.openxmlformats.org/officeDocument/2006/relationships" xmlns:p="http://schemas.openxmlformats.org/presentationml/2006/main">
  <p:tag name="KSO_WM_ASSEMBLE_CHIP_INDEX" val="e33a2f6abbc446dbacf0565901d2e6fd"/>
  <p:tag name="KSO_WM_BEAUTIFY_FLAG" val="#wm#"/>
  <p:tag name="KSO_WM_CHIP_FILLAREA_FILL_RULE" val="{&quot;fill_align&quot;:&quot;lt&quot;,&quot;fill_mode&quot;:&quot;full&quot;,&quot;sacle_strategy&quot;:&quot;smart&quot;}"/>
  <p:tag name="KSO_WM_CHIP_GROUPID" val="5e7881253197e252a37019b5"/>
  <p:tag name="KSO_WM_CHIP_XID" val="5e7881253197e252a37019b6"/>
  <p:tag name="KSO_WM_TAG_VERSION" val="1.0"/>
  <p:tag name="KSO_WM_TEMPLATE_ASSEMBLE_GROUPID" val="60656eb74054ed1e2fb7fe9c"/>
  <p:tag name="KSO_WM_TEMPLATE_ASSEMBLE_XID" val="60656eb74054ed1e2fb7fe9c"/>
  <p:tag name="KSO_WM_TEMPLATE_CATEGORY" val="diagram"/>
  <p:tag name="KSO_WM_TEMPLATE_INDEX" val="20213339"/>
  <p:tag name="KSO_WM_UNIT_BLOCK" val="0"/>
  <p:tag name="KSO_WM_UNIT_COMPATIBLE" val="0"/>
  <p:tag name="KSO_WM_UNIT_DEC_AREA_ID" val="4ade8b552c7b42e2a0fff7f311f0aea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3339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30"/>
</p:tagLst>
</file>

<file path=ppt/tags/tag66.xml><?xml version="1.0" encoding="utf-8"?>
<p:tagLst xmlns:a="http://schemas.openxmlformats.org/drawingml/2006/main" xmlns:r="http://schemas.openxmlformats.org/officeDocument/2006/relationships" xmlns:p="http://schemas.openxmlformats.org/presentationml/2006/main">
  <p:tag name="KSO_WM_ASSEMBLE_CHIP_INDEX" val="cbfc69092e7c41d7889daa89198823ce"/>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VERSION" val="1.0"/>
  <p:tag name="KSO_WM_TEMPLATE_ASSEMBLE_GROUPID" val="60656eb74054ed1e2fb7fe9c"/>
  <p:tag name="KSO_WM_TEMPLATE_ASSEMBLE_XID" val="60656eb74054ed1e2fb7fe9c"/>
  <p:tag name="KSO_WM_TEMPLATE_CATEGORY" val="diagram"/>
  <p:tag name="KSO_WM_TEMPLATE_INDEX" val="20213339"/>
  <p:tag name="KSO_WM_UNIT_BLOCK" val="0"/>
  <p:tag name="KSO_WM_UNIT_COMPATIBLE" val="0"/>
  <p:tag name="KSO_WM_UNIT_DEC_AREA_ID" val="716e89c3e7804177974f04e69aa2e843"/>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3339_1*f*2"/>
  <p:tag name="KSO_WM_UNIT_INDEX" val="2"/>
  <p:tag name="KSO_WM_UNIT_LAYERLEVEL" val="1"/>
  <p:tag name="KSO_WM_UNIT_NOCLEAR" val="0"/>
  <p:tag name="KSO_WM_UNIT_PRESET_TEXT" val="单击此处添加正文，文字是您思想的提炼，为了演示发布的良好效果，请言简意赅的阐述您的观点。您的内容已经简明扼要。"/>
  <p:tag name="KSO_WM_UNIT_SHOW_EDIT_AREA_INDICATION" val="1"/>
  <p:tag name="KSO_WM_UNIT_SM_LIMIT_TYPE" val="2"/>
  <p:tag name="KSO_WM_UNIT_SUBTYPE" val="a"/>
  <p:tag name="KSO_WM_UNIT_SUPPORT_UNIT_TYPE" val="[&quot;d&quot;]"/>
  <p:tag name="KSO_WM_UNIT_TEXT_FILL_FORE_SCHEMECOLOR_INDEX" val="13"/>
  <p:tag name="KSO_WM_UNIT_TEXT_FILL_FORE_SCHEMECOLOR_INDEX_BRIGHTNESS" val="0.25"/>
  <p:tag name="KSO_WM_UNIT_TEXT_FILL_TYPE" val="1"/>
  <p:tag name="KSO_WM_UNIT_TEXT_SUBTYPE" val="a"/>
  <p:tag name="KSO_WM_UNIT_TYPE" val="f"/>
  <p:tag name="KSO_WM_UNIT_VALUE" val="72"/>
</p:tagLst>
</file>

<file path=ppt/tags/tag67.xml><?xml version="1.0" encoding="utf-8"?>
<p:tagLst xmlns:a="http://schemas.openxmlformats.org/drawingml/2006/main" xmlns:r="http://schemas.openxmlformats.org/officeDocument/2006/relationships" xmlns:p="http://schemas.openxmlformats.org/presentationml/2006/main">
  <p:tag name="KSO_WM_ASSEMBLE_CHIP_INDEX" val="915fbc676c7c4ce6b7cd48e2279843e4"/>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VERSION" val="1.0"/>
  <p:tag name="KSO_WM_TEMPLATE_ASSEMBLE_GROUPID" val="60656eb74054ed1e2fb7fe9c"/>
  <p:tag name="KSO_WM_TEMPLATE_ASSEMBLE_XID" val="60656eb74054ed1e2fb7fe9c"/>
  <p:tag name="KSO_WM_TEMPLATE_CATEGORY" val="diagram"/>
  <p:tag name="KSO_WM_TEMPLATE_INDEX" val="20213339"/>
  <p:tag name="KSO_WM_UNIT_BLOCK" val="0"/>
  <p:tag name="KSO_WM_UNIT_COMPATIBLE" val="0"/>
  <p:tag name="KSO_WM_UNIT_DEC_AREA_ID" val="8d30929d35ad46ce91bac7f3acf282ef"/>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3339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
  <p:tag name="KSO_WM_UNIT_SHOW_EDIT_AREA_INDICATION" val="1"/>
  <p:tag name="KSO_WM_UNIT_SM_LIMIT_TYPE" val="2"/>
  <p:tag name="KSO_WM_UNIT_SUBTYPE" val="a"/>
  <p:tag name="KSO_WM_UNIT_SUPPORT_UNIT_TYPE" val="[&quot;d&quot;]"/>
  <p:tag name="KSO_WM_UNIT_TEXT_FILL_FORE_SCHEMECOLOR_INDEX" val="13"/>
  <p:tag name="KSO_WM_UNIT_TEXT_FILL_FORE_SCHEMECOLOR_INDEX_BRIGHTNESS" val="0.25"/>
  <p:tag name="KSO_WM_UNIT_TEXT_FILL_TYPE" val="1"/>
  <p:tag name="KSO_WM_UNIT_TEXT_SUBTYPE" val="a"/>
  <p:tag name="KSO_WM_UNIT_TYPE" val="f"/>
  <p:tag name="KSO_WM_UNIT_VALUE" val="72"/>
</p:tagLst>
</file>

<file path=ppt/tags/tag68.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
</p:tagLst>
</file>

<file path=ppt/tags/tag69.xml><?xml version="1.0" encoding="utf-8"?>
<p:tagLst xmlns:a="http://schemas.openxmlformats.org/drawingml/2006/main" xmlns:r="http://schemas.openxmlformats.org/officeDocument/2006/relationships" xmlns:p="http://schemas.openxmlformats.org/presentationml/2006/main">
  <p:tag name="KSO_WM_UNIT_LINE_FILL_TYPE" val="2"/>
  <p:tag name="KSO_WM_UNIT_LINE_FORE_SCHEMECOLOR_INDEX" val="13"/>
  <p:tag name="KSO_WM_UNIT_LINE_FORE_SCHEMECOLOR_INDEX_BRIGHTNESS" val="0"/>
  <p:tag name="KSO_WM_UNIT_TEXT_FILL_FORE_SCHEMECOLOR_INDEX" val="13"/>
  <p:tag name="KSO_WM_UNIT_TEXT_FILL_FORE_SCHEMECOLOR_INDEX_BRIGHTNESS" val="0"/>
  <p:tag name="KSO_WM_UNIT_TEXT_FILL_TYPE" val="1"/>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5362"/>
  <p:tag name="KSO_WM_UNIT_COMPATIBLE" val="0"/>
  <p:tag name="KSO_WM_UNIT_DIAGRAM_ISNUMVISUAL" val="0"/>
  <p:tag name="KSO_WM_UNIT_DIAGRAM_ISREFERUNIT" val="0"/>
  <p:tag name="KSO_WM_UNIT_HIGHLIGHT" val="0"/>
  <p:tag name="KSO_WM_UNIT_ID" val="custom20205362_7*i*2"/>
  <p:tag name="KSO_WM_UNIT_INDEX" val="2"/>
  <p:tag name="KSO_WM_UNIT_LAYERLEVEL" val="1"/>
  <p:tag name="KSO_WM_UNIT_LINE_FILL_TYPE" val="2"/>
  <p:tag name="KSO_WM_UNIT_LINE_FORE_SCHEMECOLOR_INDEX" val="5"/>
  <p:tag name="KSO_WM_UNIT_LINE_FORE_SCHEMECOLOR_INDEX_BRIGHTNESS" val="0"/>
  <p:tag name="KSO_WM_UNIT_TYPE" val="i"/>
</p:tagLst>
</file>

<file path=ppt/tags/tag70.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
</p:tagLst>
</file>

<file path=ppt/tags/tag71.xml><?xml version="1.0" encoding="utf-8"?>
<p:tagLst xmlns:a="http://schemas.openxmlformats.org/drawingml/2006/main" xmlns:r="http://schemas.openxmlformats.org/officeDocument/2006/relationships" xmlns:p="http://schemas.openxmlformats.org/presentationml/2006/main">
  <p:tag name="KSO_WM_UNIT_LINE_FILL_TYPE" val="2"/>
  <p:tag name="KSO_WM_UNIT_LINE_FORE_SCHEMECOLOR_INDEX" val="13"/>
  <p:tag name="KSO_WM_UNIT_LINE_FORE_SCHEMECOLOR_INDEX_BRIGHTNESS" val="0"/>
  <p:tag name="KSO_WM_UNIT_TEXT_FILL_FORE_SCHEMECOLOR_INDEX" val="13"/>
  <p:tag name="KSO_WM_UNIT_TEXT_FILL_FORE_SCHEMECOLOR_INDEX_BRIGHTNESS" val="0"/>
  <p:tag name="KSO_WM_UNIT_TEXT_FILL_TYPE" val="1"/>
</p:tagLst>
</file>

<file path=ppt/tags/tag72.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5429,&quot;width&quot;:9443}"/>
</p:tagLst>
</file>

<file path=ppt/tags/tag73.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
</p:tagLst>
</file>

<file path=ppt/tags/tag74.xml><?xml version="1.0" encoding="utf-8"?>
<p:tagLst xmlns:a="http://schemas.openxmlformats.org/drawingml/2006/main" xmlns:r="http://schemas.openxmlformats.org/officeDocument/2006/relationships" xmlns:p="http://schemas.openxmlformats.org/presentationml/2006/main">
  <p:tag name="KSO_WM_UNIT_LINE_FILL_TYPE" val="2"/>
  <p:tag name="KSO_WM_UNIT_LINE_FORE_SCHEMECOLOR_INDEX" val="13"/>
  <p:tag name="KSO_WM_UNIT_LINE_FORE_SCHEMECOLOR_INDEX_BRIGHTNESS" val="0"/>
  <p:tag name="KSO_WM_UNIT_TEXT_FILL_FORE_SCHEMECOLOR_INDEX" val="13"/>
  <p:tag name="KSO_WM_UNIT_TEXT_FILL_FORE_SCHEMECOLOR_INDEX_BRIGHTNESS" val="0"/>
  <p:tag name="KSO_WM_UNIT_TEXT_FILL_TYPE" val="1"/>
</p:tagLst>
</file>

<file path=ppt/tags/tag75.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
</p:tagLst>
</file>

<file path=ppt/tags/tag76.xml><?xml version="1.0" encoding="utf-8"?>
<p:tagLst xmlns:a="http://schemas.openxmlformats.org/drawingml/2006/main" xmlns:r="http://schemas.openxmlformats.org/officeDocument/2006/relationships" xmlns:p="http://schemas.openxmlformats.org/presentationml/2006/main">
  <p:tag name="KSO_WM_UNIT_LINE_FILL_TYPE" val="2"/>
  <p:tag name="KSO_WM_UNIT_LINE_FORE_SCHEMECOLOR_INDEX" val="13"/>
  <p:tag name="KSO_WM_UNIT_LINE_FORE_SCHEMECOLOR_INDEX_BRIGHTNESS" val="0"/>
  <p:tag name="KSO_WM_UNIT_TEXT_FILL_FORE_SCHEMECOLOR_INDEX" val="13"/>
  <p:tag name="KSO_WM_UNIT_TEXT_FILL_FORE_SCHEMECOLOR_INDEX_BRIGHTNESS" val="0"/>
  <p:tag name="KSO_WM_UNIT_TEXT_FILL_TYPE" val="1"/>
</p:tagLst>
</file>

<file path=ppt/tags/tag77.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5625,&quot;width&quot;:7500}"/>
</p:tagLst>
</file>

<file path=ppt/tags/tag78.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
</p:tagLst>
</file>

<file path=ppt/tags/tag79.xml><?xml version="1.0" encoding="utf-8"?>
<p:tagLst xmlns:a="http://schemas.openxmlformats.org/drawingml/2006/main" xmlns:r="http://schemas.openxmlformats.org/officeDocument/2006/relationships" xmlns:p="http://schemas.openxmlformats.org/presentationml/2006/main">
  <p:tag name="KSO_WM_UNIT_LINE_FILL_TYPE" val="2"/>
  <p:tag name="KSO_WM_UNIT_LINE_FORE_SCHEMECOLOR_INDEX" val="13"/>
  <p:tag name="KSO_WM_UNIT_LINE_FORE_SCHEMECOLOR_INDEX_BRIGHTNESS" val="0"/>
  <p:tag name="KSO_WM_UNIT_TEXT_FILL_FORE_SCHEMECOLOR_INDEX" val="13"/>
  <p:tag name="KSO_WM_UNIT_TEXT_FILL_FORE_SCHEMECOLOR_INDEX_BRIGHTNESS" val="0"/>
  <p:tag name="KSO_WM_UNIT_TEXT_FILL_TYPE" val="1"/>
</p:tagLst>
</file>

<file path=ppt/tags/tag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5362"/>
  <p:tag name="KSO_WM_UNIT_COMPATIBLE" val="1"/>
  <p:tag name="KSO_WM_UNIT_DIAGRAM_ISNUMVISUAL" val="0"/>
  <p:tag name="KSO_WM_UNIT_DIAGRAM_ISREFERUNIT" val="0"/>
  <p:tag name="KSO_WM_UNIT_HIGHLIGHT" val="0"/>
  <p:tag name="KSO_WM_UNIT_ID" val="custom20205362_7*e*1"/>
  <p:tag name="KSO_WM_UNIT_INDEX" val="1"/>
  <p:tag name="KSO_WM_UNIT_LAYERLEVEL" val="1"/>
  <p:tag name="KSO_WM_UNIT_NOCLEAR" val="0"/>
  <p:tag name="KSO_WM_UNIT_PRESET_TEXT" val="第一章节"/>
  <p:tag name="KSO_WM_UNIT_TEXT_FILL_FORE_SCHEMECOLOR_INDEX" val="13"/>
  <p:tag name="KSO_WM_UNIT_TEXT_FILL_FORE_SCHEMECOLOR_INDEX_BRIGHTNESS" val="0.15"/>
  <p:tag name="KSO_WM_UNIT_TEXT_FILL_TYPE" val="1"/>
  <p:tag name="KSO_WM_UNIT_TYPE" val="e"/>
  <p:tag name="KSO_WM_UNIT_VALUE" val="4"/>
</p:tagLst>
</file>

<file path=ppt/tags/tag80.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
</p:tagLst>
</file>

<file path=ppt/tags/tag81.xml><?xml version="1.0" encoding="utf-8"?>
<p:tagLst xmlns:a="http://schemas.openxmlformats.org/drawingml/2006/main" xmlns:r="http://schemas.openxmlformats.org/officeDocument/2006/relationships" xmlns:p="http://schemas.openxmlformats.org/presentationml/2006/main">
  <p:tag name="KSO_WM_UNIT_LINE_FILL_TYPE" val="2"/>
  <p:tag name="KSO_WM_UNIT_LINE_FORE_SCHEMECOLOR_INDEX" val="5"/>
  <p:tag name="KSO_WM_UNIT_LINE_FORE_SCHEMECOLOR_INDEX_BRIGHTNESS" val="0"/>
  <p:tag name="KSO_WM_UNIT_TEXT_FILL_FORE_SCHEMECOLOR_INDEX" val="13"/>
  <p:tag name="KSO_WM_UNIT_TEXT_FILL_FORE_SCHEMECOLOR_INDEX_BRIGHTNESS" val="0"/>
  <p:tag name="KSO_WM_UNIT_TEXT_FILL_TYPE" val="1"/>
</p:tagLst>
</file>

<file path=ppt/tags/tag82.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
</p:tagLst>
</file>

<file path=ppt/tags/tag83.xml><?xml version="1.0" encoding="utf-8"?>
<p:tagLst xmlns:a="http://schemas.openxmlformats.org/drawingml/2006/main" xmlns:r="http://schemas.openxmlformats.org/officeDocument/2006/relationships" xmlns:p="http://schemas.openxmlformats.org/presentationml/2006/main">
  <p:tag name="KSO_WM_UNIT_LINE_FILL_TYPE" val="2"/>
  <p:tag name="KSO_WM_UNIT_LINE_FORE_SCHEMECOLOR_INDEX" val="13"/>
  <p:tag name="KSO_WM_UNIT_LINE_FORE_SCHEMECOLOR_INDEX_BRIGHTNESS" val="0"/>
  <p:tag name="KSO_WM_UNIT_TEXT_FILL_FORE_SCHEMECOLOR_INDEX" val="13"/>
  <p:tag name="KSO_WM_UNIT_TEXT_FILL_FORE_SCHEMECOLOR_INDEX_BRIGHTNESS" val="0"/>
  <p:tag name="KSO_WM_UNIT_TEXT_FILL_TYPE" val="1"/>
</p:tagLst>
</file>

<file path=ppt/tags/tag84.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
</p:tagLst>
</file>

<file path=ppt/tags/tag85.xml><?xml version="1.0" encoding="utf-8"?>
<p:tagLst xmlns:a="http://schemas.openxmlformats.org/drawingml/2006/main" xmlns:r="http://schemas.openxmlformats.org/officeDocument/2006/relationships" xmlns:p="http://schemas.openxmlformats.org/presentationml/2006/main">
  <p:tag name="KSO_WM_UNIT_LINE_FILL_TYPE" val="2"/>
  <p:tag name="KSO_WM_UNIT_LINE_FORE_SCHEMECOLOR_INDEX" val="13"/>
  <p:tag name="KSO_WM_UNIT_LINE_FORE_SCHEMECOLOR_INDEX_BRIGHTNESS" val="0"/>
  <p:tag name="KSO_WM_UNIT_TEXT_FILL_FORE_SCHEMECOLOR_INDEX" val="13"/>
  <p:tag name="KSO_WM_UNIT_TEXT_FILL_FORE_SCHEMECOLOR_INDEX_BRIGHTNESS" val="0"/>
  <p:tag name="KSO_WM_UNIT_TEXT_FILL_TYPE" val="1"/>
</p:tagLst>
</file>

<file path=ppt/tags/tag86.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
</p:tagLst>
</file>

<file path=ppt/tags/tag87.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
  <p:tag name="KSO_WM_TEMPLATE_CATEGORY" val="custom"/>
  <p:tag name="KSO_WM_TEMPLATE_INDEX" val="20209143"/>
</p:tagLst>
</file>

<file path=ppt/tags/tag88.xml><?xml version="1.0" encoding="utf-8"?>
<p:tagLst xmlns:a="http://schemas.openxmlformats.org/drawingml/2006/main" xmlns:r="http://schemas.openxmlformats.org/officeDocument/2006/relationships" xmlns:p="http://schemas.openxmlformats.org/presentationml/2006/main">
  <p:tag name="KSO_WM_BEAUTIFY_FLAG" val="#wm#"/>
  <p:tag name="KSO_WM_CHIP_DECFILLPROP" val="[]"/>
  <p:tag name="KSO_WM_CHIP_FILLPROP" val="[[{&quot;text_align&quot;:&quot;lm&quot;,&quot;text_direction&quot;:&quot;horizontal&quot;,&quot;support_big_font&quot;:true,&quot;picture_toward&quot;:0,&quot;picture_dockside&quot;:[],&quot;fill_id&quot;:&quot;813d07783d4747c4b667cb4096479dc1&quot;,&quot;fill_align&quot;:&quot;cm&quot;,&quot;chip_types&quot;:[&quot;text&quot;,&quot;header&quot;]},{&quot;text_align&quot;:&quot;cm&quot;,&quot;text_direction&quot;:&quot;horizontal&quot;,&quot;support_big_font&quot;:false,&quot;picture_toward&quot;:0,&quot;picture_dockside&quot;:[],&quot;fill_id&quot;:&quot;979d0503e27e419ca06599e26f690fb5&quot;,&quot;fill_align&quot;:&quot;cm&quot;,&quot;chip_types&quot;:[&quot;picture&quot;]}]]"/>
  <p:tag name="KSO_WM_CHIP_GROUPID" val="5ed7469aafe44fab1839bd4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d1ffcb7ab0972fba70b204"/>
  <p:tag name="KSO_WM_SLIDE_BACKGROUND" val="[&quot;general&quot;]"/>
  <p:tag name="KSO_WM_SLIDE_BACKGROUND_TYPE" val="general"/>
  <p:tag name="KSO_WM_SLIDE_BK_DARK_LIGHT" val=""/>
  <p:tag name="KSO_WM_SLIDE_CAN_ADD_NAVIGATION" val="1"/>
  <p:tag name="KSO_WM_SLIDE_ID" val="diagram20216545_1"/>
  <p:tag name="KSO_WM_SLIDE_INDEX" val="1"/>
  <p:tag name="KSO_WM_SLIDE_ITEM_CNT" val="0"/>
  <p:tag name="KSO_WM_SLIDE_LAYOUT" val="d_h"/>
  <p:tag name="KSO_WM_SLIDE_LAYOUT_CNT" val="1_1"/>
  <p:tag name="KSO_WM_SLIDE_LAYOUT_INFO" val="{&quot;backgroundInfo&quot;:[{&quot;bottom&quot;:0,&quot;bottomAbs&quot;:false,&quot;left&quot;:0,&quot;leftAbs&quot;:false,&quot;right&quot;:0,&quot;rightAbs&quot;:false,&quot;top&quot;:0,&quot;topAbs&quot;:false,&quot;type&quot;:&quot;general&quot;}],&quot;direction&quot;:1,&quot;id&quot;:&quot;2021-04-01T14:55:35&quot;,&quot;maxSize&quot;:{&quot;size1&quot;:46.200000000000003},&quot;minSize&quot;:{&quot;size1&quot;:46.200000000000003},&quot;normalSize&quot;:{&quot;size1&quot;:46.200000000000003},&quot;subLayout&quot;:[{&quot;id&quot;:&quot;2021-04-01T14:55:35&quot;,&quot;margin&quot;:{&quot;bottom&quot;:2.9630000591278076,&quot;left&quot;:2.1170001029968262,&quot;right&quot;:0.84700000286102295,&quot;top&quot;:2.9630000591278076},&quot;maxSize&quot;:{&quot;size1&quot;:54.988819749541243},&quot;minSize&quot;:{&quot;size1&quot;:39.088819749541237},&quot;normalSize&quot;:{&quot;size1&quot;:44.866412342133835},&quot;subLayout&quot;:[{&quot;id&quot;:&quot;2021-04-01T14:55:35&quot;,&quot;margin&quot;:{&quot;bottom&quot;:0.046929720789194107,&quot;left&quot;:2.1170001029968262,&quot;right&quot;:0.84700000286102295,&quot;top&quot;:2.9630000591278076},&quot;type&quot;:0},{&quot;id&quot;:&quot;2021-04-01T14:55:35&quot;,&quot;margin&quot;:{&quot;bottom&quot;:2.9630000591278076,&quot;left&quot;:2.1170001029968262,&quot;right&quot;:0.84700000286102295,&quot;top&quot;:0.14886192977428436},&quot;type&quot;:0}],&quot;type&quot;:0},{&quot;id&quot;:&quot;2021-04-01T14:55:35&quot;,&quot;margin&quot;:{&quot;bottom&quot;:0,&quot;left&quot;:0.84700000286102295,&quot;right&quot;:0,&quot;top&quot;:0},&quot;type&quot;:0}],&quot;type&quot;:0}"/>
  <p:tag name="KSO_WM_SLIDE_POSITION" val="60.0005*215.301"/>
  <p:tag name="KSO_WM_SLIDE_RATIO" val="1.777778"/>
  <p:tag name="KSO_WM_SLIDE_SIZE" val="359.95*132.701"/>
  <p:tag name="KSO_WM_SLIDE_SUBTYPE" val="picTxt"/>
  <p:tag name="KSO_WM_SLIDE_SUPPORT_FEATURE_TYPE" val="0"/>
  <p:tag name="KSO_WM_SLIDE_TYPE" val="text"/>
  <p:tag name="KSO_WM_TAG_VERSION" val="1.0"/>
  <p:tag name="KSO_WM_TEMPLATE_ASSEMBLE_GROUPID" val="60656e624054ed1e2fb7f78d"/>
  <p:tag name="KSO_WM_TEMPLATE_ASSEMBLE_XID" val="60656e624054ed1e2fb7f78d"/>
  <p:tag name="KSO_WM_TEMPLATE_CATEGORY" val="diagram"/>
  <p:tag name="KSO_WM_TEMPLATE_COLOR_TYPE" val="1"/>
  <p:tag name="KSO_WM_TEMPLATE_INDEX" val="20216545"/>
  <p:tag name="KSO_WM_TEMPLATE_MASTER_TYPE" val="0"/>
  <p:tag name="KSO_WM_TEMPLATE_SUBCATEGORY" val="21"/>
</p:tagLst>
</file>

<file path=ppt/tags/tag89.xml><?xml version="1.0" encoding="utf-8"?>
<p:tagLst xmlns:a="http://schemas.openxmlformats.org/drawingml/2006/main" xmlns:r="http://schemas.openxmlformats.org/officeDocument/2006/relationships" xmlns:p="http://schemas.openxmlformats.org/presentationml/2006/main">
  <p:tag name="KSO_WM_ASSEMBLE_CHIP_INDEX" val="386f291c55bb41259805e5c82fd5b1c6"/>
  <p:tag name="KSO_WM_BEAUTIFY_FLAG" val="#wm#"/>
  <p:tag name="KSO_WM_CHIP_FILLAREA_FILL_RULE" val="{&quot;fill_align&quot;:&quot;cm&quot;,&quot;fill_effect&quot;:[],&quot;fill_mode&quot;:&quot;full&quot;,&quot;sacle_strategy&quot;:&quot;stretch&quot;}"/>
  <p:tag name="KSO_WM_CHIP_GROUPID" val="5fb38a4dbfe68cd3a089831c"/>
  <p:tag name="KSO_WM_CHIP_XID" val="5fb38a4dbfe68cd3a0898320"/>
  <p:tag name="KSO_WM_SLIDE_BACKGROUND_TYPE" val="general"/>
  <p:tag name="KSO_WM_TAG_VERSION" val="1.0"/>
  <p:tag name="KSO_WM_TEMPLATE_CATEGORY" val="chip"/>
  <p:tag name="KSO_WM_TEMPLATE_INDEX" val="20203615"/>
  <p:tag name="KSO_WM_UNIT_COMPATIBLE" val="0"/>
  <p:tag name="KSO_WM_UNIT_DEC_AREA_ID" val="712a5bde2a8d4349a93840fa89c04c86"/>
  <p:tag name="KSO_WM_UNIT_DEC_CHANGEPICRESERVED" val="1"/>
  <p:tag name="KSO_WM_UNIT_DEC_SUPPORTCHANGEPIC" val="0"/>
  <p:tag name="KSO_WM_UNIT_DIAGRAM_ISNUMVISUAL" val="0"/>
  <p:tag name="KSO_WM_UNIT_DIAGRAM_ISREFERUNIT" val="0"/>
  <p:tag name="KSO_WM_UNIT_HIGHLIGHT" val="0"/>
  <p:tag name="KSO_WM_UNIT_ID" val="chip20203615_4*i*1"/>
  <p:tag name="KSO_WM_UNIT_INDEX" val="1"/>
  <p:tag name="KSO_WM_UNIT_LAYERLEVEL" val="1"/>
  <p:tag name="KSO_WM_UNIT_SUBTYPE" val="t"/>
  <p:tag name="KSO_WM_UNIT_TYPE" val="i"/>
  <p:tag name="WM_BEAUTIFY_SHAPE_IDENTITY" val="{82982778-8c26-46f6-88f6-3058e6990ee6}"/>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5362"/>
  <p:tag name="KSO_WM_UNIT_COMPATIBLE" val="0"/>
  <p:tag name="KSO_WM_UNIT_DIAGRAM_ISNUMVISUAL" val="0"/>
  <p:tag name="KSO_WM_UNIT_DIAGRAM_ISREFERUNIT" val="0"/>
  <p:tag name="KSO_WM_UNIT_HIGHLIGHT" val="0"/>
  <p:tag name="KSO_WM_UNIT_ID" val="custom20205362_7*i*3"/>
  <p:tag name="KSO_WM_UNIT_INDEX" val="3"/>
  <p:tag name="KSO_WM_UNIT_LAYERLEVEL" val="1"/>
  <p:tag name="KSO_WM_UNIT_LINE_FILL_TYPE" val="2"/>
  <p:tag name="KSO_WM_UNIT_LINE_FORE_SCHEMECOLOR_INDEX" val="5"/>
  <p:tag name="KSO_WM_UNIT_LINE_FORE_SCHEMECOLOR_INDEX_BRIGHTNESS" val="0"/>
  <p:tag name="KSO_WM_UNIT_TYPE" val="i"/>
</p:tagLst>
</file>

<file path=ppt/tags/tag90.xml><?xml version="1.0" encoding="utf-8"?>
<p:tagLst xmlns:a="http://schemas.openxmlformats.org/drawingml/2006/main" xmlns:r="http://schemas.openxmlformats.org/officeDocument/2006/relationships" xmlns:p="http://schemas.openxmlformats.org/presentationml/2006/main">
  <p:tag name="KSO_WM_ASSEMBLE_CHIP_INDEX" val="51ff5d8b2d294bd992f7e01f3684c703"/>
  <p:tag name="KSO_WM_BEAUTIFY_FLAG" val="#wm#"/>
  <p:tag name="KSO_WM_CHIP_FILLAREA_FILL_RULE" val="{&quot;fill_align&quot;:&quot;cm&quot;,&quot;fill_mode&quot;:&quot;full&quot;,&quot;sacle_strategy&quot;:&quot;smart&quot;}"/>
  <p:tag name="KSO_WM_CHIP_GROUPID" val="5e6b05b36848fb12bee65ad8"/>
  <p:tag name="KSO_WM_CHIP_XID" val="5e6b05b36848fb12bee65ada"/>
  <p:tag name="KSO_WM_TAG_VERSION" val="1.0"/>
  <p:tag name="KSO_WM_TEMPLATE_ASSEMBLE_GROUPID" val="60656e624054ed1e2fb7f78d"/>
  <p:tag name="KSO_WM_TEMPLATE_ASSEMBLE_XID" val="60656e624054ed1e2fb7f78d"/>
  <p:tag name="KSO_WM_TEMPLATE_CATEGORY" val="diagram"/>
  <p:tag name="KSO_WM_TEMPLATE_INDEX" val="20216545"/>
  <p:tag name="KSO_WM_UNIT_BLOCK" val="0"/>
  <p:tag name="KSO_WM_UNIT_COMPATIBLE" val="0"/>
  <p:tag name="KSO_WM_UNIT_DEC_AREA_ID" val="0e346d982a144db69d47d43352be6113"/>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8;24;2"/>
  <p:tag name="KSO_WM_UNIT_DIAGRAM_ISNUMVISUAL" val="0"/>
  <p:tag name="KSO_WM_UNIT_DIAGRAM_ISREFERUNIT" val="0"/>
  <p:tag name="KSO_WM_UNIT_HIGHLIGHT" val="0"/>
  <p:tag name="KSO_WM_UNIT_ID" val="diagram20216545_1*h_a*1_1"/>
  <p:tag name="KSO_WM_UNIT_INDEX" val="1_1"/>
  <p:tag name="KSO_WM_UNIT_ISCONTENTSTITLE" val="0"/>
  <p:tag name="KSO_WM_UNIT_ISNUMDGMTITLE" val="0"/>
  <p:tag name="KSO_WM_UNIT_LAYERLEVEL" val="1_1"/>
  <p:tag name="KSO_WM_UNIT_NOCLEAR" val="0"/>
  <p:tag name="KSO_WM_UNIT_PRESET_TEXT" val="单击此处添加小标题"/>
  <p:tag name="KSO_WM_UNIT_SHOW_EDIT_AREA_INDICATION" val="1"/>
  <p:tag name="KSO_WM_UNIT_SM_LIMIT_TYPE" val="2"/>
  <p:tag name="KSO_WM_UNIT_SUPPORT_BIG_FONT" val="1"/>
  <p:tag name="KSO_WM_UNIT_TEXT_FILL_FORE_SCHEMECOLOR_INDEX" val="13"/>
  <p:tag name="KSO_WM_UNIT_TEXT_FILL_FORE_SCHEMECOLOR_INDEX_BRIGHTNESS" val="0"/>
  <p:tag name="KSO_WM_UNIT_TEXT_FILL_TYPE" val="1"/>
  <p:tag name="KSO_WM_UNIT_TYPE" val="h_a"/>
  <p:tag name="KSO_WM_UNIT_VALUE" val="17"/>
</p:tagLst>
</file>

<file path=ppt/tags/tag91.xml><?xml version="1.0" encoding="utf-8"?>
<p:tagLst xmlns:a="http://schemas.openxmlformats.org/drawingml/2006/main" xmlns:r="http://schemas.openxmlformats.org/officeDocument/2006/relationships" xmlns:p="http://schemas.openxmlformats.org/presentationml/2006/main">
  <p:tag name="KSO_WM_ASSEMBLE_CHIP_INDEX" val="51ff5d8b2d294bd992f7e01f3684c703"/>
  <p:tag name="KSO_WM_BEAUTIFY_FLAG" val="#wm#"/>
  <p:tag name="KSO_WM_CHIP_FILLAREA_FILL_RULE" val="{&quot;fill_align&quot;:&quot;cm&quot;,&quot;fill_mode&quot;:&quot;full&quot;,&quot;sacle_strategy&quot;:&quot;smart&quot;}"/>
  <p:tag name="KSO_WM_CHIP_GROUPID" val="5e6b05b36848fb12bee65ad8"/>
  <p:tag name="KSO_WM_CHIP_XID" val="5e6b05b36848fb12bee65ada"/>
  <p:tag name="KSO_WM_TAG_VERSION" val="1.0"/>
  <p:tag name="KSO_WM_TEMPLATE_ASSEMBLE_GROUPID" val="60656e624054ed1e2fb7f78d"/>
  <p:tag name="KSO_WM_TEMPLATE_ASSEMBLE_XID" val="60656e624054ed1e2fb7f78d"/>
  <p:tag name="KSO_WM_TEMPLATE_CATEGORY" val="diagram"/>
  <p:tag name="KSO_WM_TEMPLATE_INDEX" val="20216545"/>
  <p:tag name="KSO_WM_UNIT_BLOCK" val="0"/>
  <p:tag name="KSO_WM_UNIT_COMPATIBLE" val="0"/>
  <p:tag name="KSO_WM_UNIT_DEC_AREA_ID" val="47757261b7d448818cae9c74b4440eb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6545_1*h_f*1_1"/>
  <p:tag name="KSO_WM_UNIT_INDEX" val="1_1"/>
  <p:tag name="KSO_WM_UNIT_LAYERLEVEL" val="1_1"/>
  <p:tag name="KSO_WM_UNIT_NOCLEAR" val="0"/>
  <p:tag name="KSO_WM_UNIT_PRESET_TEXT" val="单击此处添加正文，文字是您思想的提炼，为了演示发布的良好效果，请言简意赅的阐述您的观点。您的内容已经简明扼要，字字珠玑。"/>
  <p:tag name="KSO_WM_UNIT_SHOW_EDIT_AREA_INDICATION" val="1"/>
  <p:tag name="KSO_WM_UNIT_SM_LIMIT_TYPE" val="2"/>
  <p:tag name="KSO_WM_UNIT_SUBTYPE" val="a"/>
  <p:tag name="KSO_WM_UNIT_SUPPORT_BIG_FONT" val="1"/>
  <p:tag name="KSO_WM_UNIT_TEXT_FILL_FORE_SCHEMECOLOR_INDEX" val="13"/>
  <p:tag name="KSO_WM_UNIT_TEXT_FILL_FORE_SCHEMECOLOR_INDEX_BRIGHTNESS" val="0.25"/>
  <p:tag name="KSO_WM_UNIT_TEXT_FILL_TYPE" val="1"/>
  <p:tag name="KSO_WM_UNIT_TEXT_SUBTYPE" val="a"/>
  <p:tag name="KSO_WM_UNIT_TYPE" val="h_f"/>
  <p:tag name="KSO_WM_UNIT_VALUE" val="68"/>
</p:tagLst>
</file>

<file path=ppt/tags/tag92.xml><?xml version="1.0" encoding="utf-8"?>
<p:tagLst xmlns:a="http://schemas.openxmlformats.org/drawingml/2006/main" xmlns:r="http://schemas.openxmlformats.org/officeDocument/2006/relationships" xmlns:p="http://schemas.openxmlformats.org/presentationml/2006/main">
  <p:tag name="KSO_WM_ASSEMBLE_CHIP_INDEX" val="104d04be48b04a6eb8f55bfe843d0702"/>
  <p:tag name="KSO_WM_BEAUTIFY_FLAG" val="#wm#"/>
  <p:tag name="KSO_WM_CHIP_FILLAREA_FILL_RULE" val="{&quot;fill_align&quot;:&quot;cm&quot;,&quot;fill_mode&quot;:&quot;full&quot;,&quot;sacle_strategy&quot;:&quot;smart&quot;}"/>
  <p:tag name="KSO_WM_CHIP_GROUPID" val="5e7310da9a230a26b9e88a19"/>
  <p:tag name="KSO_WM_CHIP_XID" val="5e7310da9a230a26b9e88a1a"/>
  <p:tag name="KSO_WM_TAG_VERSION" val="1.0"/>
  <p:tag name="KSO_WM_TEMPLATE_ASSEMBLE_GROUPID" val="60656e624054ed1e2fb7f78d"/>
  <p:tag name="KSO_WM_TEMPLATE_ASSEMBLE_XID" val="60656e624054ed1e2fb7f78d"/>
  <p:tag name="KSO_WM_TEMPLATE_CATEGORY" val="diagram"/>
  <p:tag name="KSO_WM_TEMPLATE_INDEX" val="20216545"/>
  <p:tag name="KSO_WM_UNIT_COMPATIBLE" val="1"/>
  <p:tag name="KSO_WM_UNIT_DEC_AREA_ID" val="bf909b5a7f444a4897e280159397214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16545_1*d*1"/>
  <p:tag name="KSO_WM_UNIT_INDEX" val="1"/>
  <p:tag name="KSO_WM_UNIT_LAYERLEVEL" val="1"/>
  <p:tag name="KSO_WM_UNIT_PICTURE_CLIP_FLAG" val="0"/>
  <p:tag name="KSO_WM_UNIT_PLACING_PICTURE" val="104d04be48b04a6eb8f55bfe843d0702"/>
  <p:tag name="KSO_WM_UNIT_PLACING_PICTURE_USER_VIEWPORT" val="{&quot;height&quot;:11390.085039370078,&quot;width&quot;:10377.924409448819}"/>
  <p:tag name="KSO_WM_UNIT_SM_LIMIT_TYPE" val="2"/>
  <p:tag name="KSO_WM_UNIT_TYPE" val="d"/>
  <p:tag name="KSO_WM_UNIT_VALUE" val="1904*1734"/>
</p:tagLst>
</file>

<file path=ppt/tags/tag93.xml><?xml version="1.0" encoding="utf-8"?>
<p:tagLst xmlns:a="http://schemas.openxmlformats.org/drawingml/2006/main" xmlns:r="http://schemas.openxmlformats.org/officeDocument/2006/relationships" xmlns:p="http://schemas.openxmlformats.org/presentationml/2006/main">
  <p:tag name="KSO_WM_BEAUTIFY_FLAG" val="#wm#"/>
  <p:tag name="KSO_WM_CHIP_DECFILLPROP" val="[]"/>
  <p:tag name="KSO_WM_CHIP_FILLPROP" val="[[{&quot;text_align&quot;:&quot;lt&quot;,&quot;text_direction&quot;:&quot;horizontal&quot;,&quot;support_big_font&quot;:false,&quot;picture_toward&quot;:0,&quot;picture_dockside&quot;:[],&quot;fill_id&quot;:&quot;c4cbc9b2fced405c9fc7a719d189a8f1&quot;,&quot;fill_align&quot;:&quot;lt&quot;,&quot;chip_types&quot;:[&quot;header&quot;]},{&quot;text_align&quot;:&quot;lt&quot;,&quot;text_direction&quot;:&quot;horizontal&quot;,&quot;support_features&quot;:[&quot;collage&quot;],&quot;support_big_font&quot;:false,&quot;picture_toward&quot;:0,&quot;picture_dockside&quot;:[],&quot;fill_id&quot;:&quot;703630537a544035acf5de6956828d87&quot;,&quot;fill_align&quot;:&quot;cm&quot;,&quot;chip_types&quot;:[&quot;diagram&quot;,&quot;text&quot;,&quot;picture&quot;,&quot;chart&quot;,&quot;table&quot;,&quot;video&quot;]},{&quot;text_align&quot;:&quot;lt&quot;,&quot;text_direction&quot;:&quot;horizontal&quot;,&quot;support_big_font&quot;:false,&quot;picture_toward&quot;:0,&quot;picture_dockside&quot;:[],&quot;fill_id&quot;:&quot;b407b34b201641d49d75be095b5a3ec9&quot;,&quot;fill_align&quot;:&quot;cm&quot;,&quot;chip_types&quot;:[&quot;text&quot;,&quot;picture&quot;,&quot;chart&quot;]}]]"/>
  <p:tag name="KSO_WM_CHIP_GROUPID" val="5f0e73c28050c250ba65b219"/>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31d070e9bcbd1695b17db"/>
  <p:tag name="KSO_WM_SLIDE_BACKGROUND" val="[&quot;general&quot;]"/>
  <p:tag name="KSO_WM_SLIDE_BACKGROUND_TYPE" val="general"/>
  <p:tag name="KSO_WM_SLIDE_BK_DARK_LIGHT" val=""/>
  <p:tag name="KSO_WM_SLIDE_CAN_ADD_NAVIGATION" val="1"/>
  <p:tag name="KSO_WM_SLIDE_ID" val="diagram20211838_1"/>
  <p:tag name="KSO_WM_SLIDE_INDEX" val="1"/>
  <p:tag name="KSO_WM_SLIDE_ITEM_CNT" val="0"/>
  <p:tag name="KSO_WM_SLIDE_LAYOUT" val="a_d_f"/>
  <p:tag name="KSO_WM_SLIDE_LAYOUT_CNT" val="1_1_1"/>
  <p:tag name="KSO_WM_SLIDE_LAYOUT_INFO" val="{&quot;id&quot;:&quot;2021-04-01T15:31:54&quot;,&quot;maxSize&quot;:{&quot;size1&quot;:26.699999999999999},&quot;minSize&quot;:{&quot;size1&quot;:20},&quot;normalSize&quot;:{&quot;size1&quot;:22.399999999999999},&quot;subLayout&quot;:[{&quot;id&quot;:&quot;2021-04-01T15:31:54&quot;,&quot;margin&quot;:{&quot;bottom&quot;:0.026000002399086952,&quot;left&quot;:1.6929999589920044,&quot;right&quot;:1.6929999589920044,&quot;top&quot;:1.6929999589920044},&quot;type&quot;:0},{&quot;direction&quot;:1,&quot;id&quot;:&quot;2021-04-01T15:31:54&quot;,&quot;maxSize&quot;:{&quot;size1&quot;:67.5},&quot;minSize&quot;:{&quot;size1&quot;:45},&quot;normalSize&quot;:{&quot;size1&quot;:67.5},&quot;subLayout&quot;:[{&quot;id&quot;:&quot;2021-04-01T15:31:54&quot;,&quot;margin&quot;:{&quot;bottom&quot;:1.6929999589920044,&quot;left&quot;:1.6929999589920044,&quot;right&quot;:1.2439998388290405,&quot;top&quot;:1.6670000553131104},&quot;type&quot;:0},{&quot;id&quot;:&quot;2021-04-01T15:31:54&quot;,&quot;margin&quot;:{&quot;bottom&quot;:1.6929999589920044,&quot;left&quot;:0.026000002399086952,&quot;right&quot;:1.6929999589920044,&quot;top&quot;:1.6670000553131104},&quot;type&quot;:0}],&quot;type&quot;:0}],&quot;type&quot;:0}"/>
  <p:tag name="KSO_WM_SLIDE_POSITION" val="0*60"/>
  <p:tag name="KSO_WM_SLIDE_RATIO" val="1.777778"/>
  <p:tag name="KSO_WM_SLIDE_SIZE" val="960*408"/>
  <p:tag name="KSO_WM_SLIDE_SUBTYPE" val="picTxt"/>
  <p:tag name="KSO_WM_SLIDE_SUPPORT_FEATURE_TYPE" val="0"/>
  <p:tag name="KSO_WM_SLIDE_TYPE" val="text"/>
  <p:tag name="KSO_WM_TAG_VERSION" val="1.0"/>
  <p:tag name="KSO_WM_TEMPLATE_ASSEMBLE_GROUPID" val="60656f2b4054ed1e2fb804c4"/>
  <p:tag name="KSO_WM_TEMPLATE_ASSEMBLE_XID" val="60656f2b4054ed1e2fb804c4"/>
  <p:tag name="KSO_WM_TEMPLATE_CATEGORY" val="diagram"/>
  <p:tag name="KSO_WM_TEMPLATE_COLOR_TYPE" val="1"/>
  <p:tag name="KSO_WM_TEMPLATE_INDEX" val="20211838"/>
  <p:tag name="KSO_WM_TEMPLATE_MASTER_TYPE" val="0"/>
  <p:tag name="KSO_WM_TEMPLATE_SUBCATEGORY" val="21"/>
</p:tagLst>
</file>

<file path=ppt/tags/tag94.xml><?xml version="1.0" encoding="utf-8"?>
<p:tagLst xmlns:a="http://schemas.openxmlformats.org/drawingml/2006/main" xmlns:r="http://schemas.openxmlformats.org/officeDocument/2006/relationships" xmlns:p="http://schemas.openxmlformats.org/presentationml/2006/main">
  <p:tag name="KSO_WM_ASSEMBLE_CHIP_INDEX" val="8fc6e2eda6be4a63a9bc0c972276bae7"/>
  <p:tag name="KSO_WM_BEAUTIFY_FLAG" val="#wm#"/>
  <p:tag name="KSO_WM_CHIP_FILLAREA_FILL_RULE" val="{&quot;fill_align&quot;:&quot;lt&quot;,&quot;fill_mode&quot;:&quot;full&quot;,&quot;sacle_strategy&quot;:&quot;smart&quot;}"/>
  <p:tag name="KSO_WM_CHIP_GROUPID" val="5e7881253197e252a37019b5"/>
  <p:tag name="KSO_WM_CHIP_XID" val="5e7881253197e252a37019b6"/>
  <p:tag name="KSO_WM_TAG_VERSION" val="1.0"/>
  <p:tag name="KSO_WM_TEMPLATE_ASSEMBLE_GROUPID" val="60656f2b4054ed1e2fb804c4"/>
  <p:tag name="KSO_WM_TEMPLATE_ASSEMBLE_XID" val="60656f2b4054ed1e2fb804c4"/>
  <p:tag name="KSO_WM_TEMPLATE_CATEGORY" val="diagram"/>
  <p:tag name="KSO_WM_TEMPLATE_INDEX" val="20211838"/>
  <p:tag name="KSO_WM_UNIT_BLOCK" val="0"/>
  <p:tag name="KSO_WM_UNIT_COMPATIBLE" val="0"/>
  <p:tag name="KSO_WM_UNIT_DEC_AREA_ID" val="8d94a544dd66449b9bd5a2a5d7e4226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1838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24"/>
</p:tagLst>
</file>

<file path=ppt/tags/tag95.xml><?xml version="1.0" encoding="utf-8"?>
<p:tagLst xmlns:a="http://schemas.openxmlformats.org/drawingml/2006/main" xmlns:r="http://schemas.openxmlformats.org/officeDocument/2006/relationships" xmlns:p="http://schemas.openxmlformats.org/presentationml/2006/main">
  <p:tag name="KSO_WM_ASSEMBLE_CHIP_INDEX" val="ad2938a27f3d4bc791a9ce4a565ae0e8"/>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VERSION" val="1.0"/>
  <p:tag name="KSO_WM_TEMPLATE_ASSEMBLE_GROUPID" val="60656f2b4054ed1e2fb804c4"/>
  <p:tag name="KSO_WM_TEMPLATE_ASSEMBLE_XID" val="60656f2b4054ed1e2fb804c4"/>
  <p:tag name="KSO_WM_TEMPLATE_CATEGORY" val="diagram"/>
  <p:tag name="KSO_WM_TEMPLATE_INDEX" val="20211838"/>
  <p:tag name="KSO_WM_UNIT_BLOCK" val="0"/>
  <p:tag name="KSO_WM_UNIT_COMPATIBLE" val="0"/>
  <p:tag name="KSO_WM_UNIT_DEC_AREA_ID" val="421d8f9683df4c6bb8f8a4cdfa24676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1838_1*f*1"/>
  <p:tag name="KSO_WM_UNIT_INDEX" val="1"/>
  <p:tag name="KSO_WM_UNIT_LAYERLEVEL" val="1"/>
  <p:tag name="KSO_WM_UNIT_LINE_FILL_TYPE" val="2"/>
  <p:tag name="KSO_WM_UNIT_LINE_FORE_SCHEMECOLOR_INDEX" val="5"/>
  <p:tag name="KSO_WM_UNIT_LINE_FORE_SCHEMECOLOR_INDEX_BRIGHTNESS" val="0"/>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
  <p:tag name="KSO_WM_UNIT_SHOW_EDIT_AREA_INDICATION" val="1"/>
  <p:tag name="KSO_WM_UNIT_SM_LIMIT_TYPE" val="2"/>
  <p:tag name="KSO_WM_UNIT_SUBTYPE" val="a"/>
  <p:tag name="KSO_WM_UNIT_SUPPORT_UNIT_TYPE" val="[&quot;l&quot;,&quot;m&quot;,&quot;n&quot;,&quot;o&quot;,&quot;p&quot;,&quot;q&quot;,&quot;r&quot;,&quot;δ&quot;,&quot;ε&quot;,&quot;ζ&quot;,&quot;η&quot;,&quot;d&quot;,&quot;α&quot;,&quot;β&quot;,&quot;θ&quot;]"/>
  <p:tag name="KSO_WM_UNIT_TEXT_FILL_FORE_SCHEMECOLOR_INDEX" val="13"/>
  <p:tag name="KSO_WM_UNIT_TEXT_FILL_FORE_SCHEMECOLOR_INDEX_BRIGHTNESS" val="0.25"/>
  <p:tag name="KSO_WM_UNIT_TEXT_FILL_TYPE" val="1"/>
  <p:tag name="KSO_WM_UNIT_TEXT_SUBTYPE" val="a"/>
  <p:tag name="KSO_WM_UNIT_TYPE" val="f"/>
  <p:tag name="KSO_WM_UNIT_VALUE" val="210"/>
</p:tagLst>
</file>

<file path=ppt/tags/tag9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 val="[&quot;general&quot;,&quot;frame&quot;,&quot;topBottom&quot;]"/>
  <p:tag name="KSO_WM_SLIDE_BACKGROUND_TYPE" val="topBottom"/>
  <p:tag name="KSO_WM_SLIDE_BK_DARK_LIGHT" val=""/>
  <p:tag name="KSO_WM_SLIDE_CAN_ADD_NAVIGATION" val="1"/>
  <p:tag name="KSO_WM_SLIDE_ID" val="diagram20200318_1"/>
  <p:tag name="KSO_WM_SLIDE_INDEX" val="1"/>
  <p:tag name="KSO_WM_SLIDE_ITEM_CNT" val="0"/>
  <p:tag name="KSO_WM_SLIDE_LAYOUT" val="a_d_f"/>
  <p:tag name="KSO_WM_SLIDE_LAYOUT_CNT" val="1_4_1"/>
  <p:tag name="KSO_WM_SLIDE_LAYOUT_INFO" val="{&quot;direction&quot;:0,&quot;horizontalAlign&quot;:0,&quot;verticalAlign&quot;:0,&quot;type&quot;:1,&quot;diagramDirection&quot;:0,&quot;canSetOverLayout&quot;:0,&quot;isOverLayout&quot;:0,&quot;normalSize&quot;:{&quot;size1&quot;:53.5},&quot;minSize&quot;:{&quot;size1&quot;:40.8},&quot;maxSize&quot;:{&quot;size1&quot;:67.1},&quot;edge&quot;:{&quot;left&quot;:true,&quot;top&quot;:true,&quot;right&quot;:true,&quot;bottom&quot;:true},&quot;backgroundInfo&quot;:[{&quot;type&quot;:&quot;general&quot;,&quot;left&quot;:0.0,&quot;top&quot;:0.0,&quot;right&quot;:0.0,&quot;bottom&quot;:0.0},{&quot;type&quot;:&quot;frame&quot;,&quot;left&quot;:0.0,&quot;top&quot;:0.0,&quot;right&quot;:0.0,&quot;bottom&quot;:0.0}],&quot;subLayout&quot;:[{&quot;direction&quot;:0,&quot;horizontalAlign&quot;:1,&quot;verticalAlign&quot;:1,&quot;type&quot;:1,&quot;diagramDirection&quot;:0,&quot;canSetOverLayout&quot;:1,&quot;isOverLayout&quot;:0,&quot;margin&quot;:{&quot;left&quot;:1.688,&quot;top&quot;:1.679,&quot;right&quot;:1.688,&quot;bottom&quot;:1.358},&quot;marginOverLayout&quot;:{&quot;left&quot;:0.0,&quot;top&quot;:0.0,&quot;right&quot;:0.0,&quot;bottom&quot;:1.358},&quot;edge&quot;:{&quot;left&quot;:true,&quot;top&quot;:true,&quot;right&quot;:true,&quot;bottom&quot;:false},&quot;backgroundInfo&quot;:[{&quot;type&quot;:&quot;topBottom&quot;,&quot;left&quot;:0.0,&quot;top&quot;:0.0,&quot;right&quot;:0.0,&quot;bottom&quot;:0.393390238}]},{&quot;direction&quot;:0,&quot;horizontalAlign&quot;:0,&quot;verticalAlign&quot;:0,&quot;type&quot;:0,&quot;diagramDirection&quot;:0,&quot;canSetOverLayout&quot;:0,&quot;isOverLayout&quot;:0,&quot;margin&quot;:{&quot;left&quot;:1.681,&quot;top&quot;:0.026,&quot;right&quot;:1.695,&quot;bottom&quot;:2.688},&quot;edge&quot;:{&quot;left&quot;:true,&quot;top&quot;:false,&quot;right&quot;:true,&quot;bottom&quot;:true}}]}"/>
  <p:tag name="KSO_WM_SLIDE_POSITION" val="47*47"/>
  <p:tag name="KSO_WM_SLIDE_RATIO" val="1.777778"/>
  <p:tag name="KSO_WM_SLIDE_SIZE" val="864*415"/>
  <p:tag name="KSO_WM_SLIDE_SUBTYPE" val="picTxt"/>
  <p:tag name="KSO_WM_SLIDE_TYPE" val="text"/>
  <p:tag name="KSO_WM_TAG_VERSION" val="1.0"/>
  <p:tag name="KSO_WM_TEMPLATE_CATEGORY" val="diagram"/>
  <p:tag name="KSO_WM_TEMPLATE_COLOR_TYPE" val="1"/>
  <p:tag name="KSO_WM_TEMPLATE_INDEX" val="20200318"/>
  <p:tag name="KSO_WM_TEMPLATE_MASTER_TYPE" val="0"/>
  <p:tag name="KSO_WM_TEMPLATE_SUBCATEGORY" val="11"/>
  <p:tag name="KSO_WM_UNIT_SHOW_EDIT_AREA_INDICATION" val="1"/>
</p:tagLst>
</file>

<file path=ppt/tags/tag97.xml><?xml version="1.0" encoding="utf-8"?>
<p:tagLst xmlns:a="http://schemas.openxmlformats.org/drawingml/2006/main" xmlns:r="http://schemas.openxmlformats.org/officeDocument/2006/relationships" xmlns:p="http://schemas.openxmlformats.org/presentationml/2006/main">
  <p:tag name="KSO_WM_UNIT_TEXT_FILL_FORE_SCHEMECOLOR_INDEX" val="13"/>
  <p:tag name="KSO_WM_UNIT_TEXT_FILL_FORE_SCHEMECOLOR_INDEX_BRIGHTNESS" val="0"/>
  <p:tag name="KSO_WM_UNIT_TEXT_FILL_TYPE" val="1"/>
</p:tagLst>
</file>

<file path=ppt/tags/tag98.xml><?xml version="1.0" encoding="utf-8"?>
<p:tagLst xmlns:a="http://schemas.openxmlformats.org/drawingml/2006/main" xmlns:r="http://schemas.openxmlformats.org/officeDocument/2006/relationships" xmlns:p="http://schemas.openxmlformats.org/presentationml/2006/main">
  <p:tag name="KSO_WM_UNIT_TEXT_FILL_FORE_SCHEMECOLOR_INDEX" val="13"/>
  <p:tag name="KSO_WM_UNIT_TEXT_FILL_FORE_SCHEMECOLOR_INDEX_BRIGHTNESS" val="0"/>
  <p:tag name="KSO_WM_UNIT_TEXT_FILL_TYPE" val="1"/>
</p:tagLst>
</file>

<file path=ppt/tags/tag99.xml><?xml version="1.0" encoding="utf-8"?>
<p:tagLst xmlns:a="http://schemas.openxmlformats.org/drawingml/2006/main" xmlns:r="http://schemas.openxmlformats.org/officeDocument/2006/relationships" xmlns:p="http://schemas.openxmlformats.org/presentationml/2006/main">
  <p:tag name="KSO_WM_UNIT_TEXT_FILL_FORE_SCHEMECOLOR_INDEX" val="13"/>
  <p:tag name="KSO_WM_UNIT_TEXT_FILL_FORE_SCHEMECOLOR_INDEX_BRIGHTNESS" val="0"/>
  <p:tag name="KSO_WM_UNIT_TEXT_FILL_TYPE" val="1"/>
</p:tagLst>
</file>

<file path=ppt/theme/theme1.xml><?xml version="1.0" encoding="utf-8"?>
<a:theme xmlns:a="http://schemas.openxmlformats.org/drawingml/2006/main" name="自定义设计方案">
  <a:themeElements>
    <a:clrScheme name="自定义 2">
      <a:dk1>
        <a:sysClr val="windowText" lastClr="000000"/>
      </a:dk1>
      <a:lt1>
        <a:sysClr val="window" lastClr="FFFFFF"/>
      </a:lt1>
      <a:dk2>
        <a:srgbClr val="323232"/>
      </a:dk2>
      <a:lt2>
        <a:srgbClr val="8DC182"/>
      </a:lt2>
      <a:accent1>
        <a:srgbClr val="8DC182"/>
      </a:accent1>
      <a:accent2>
        <a:srgbClr val="B3D5AB"/>
      </a:accent2>
      <a:accent3>
        <a:srgbClr val="A9DB66"/>
      </a:accent3>
      <a:accent4>
        <a:srgbClr val="4E8542"/>
      </a:accent4>
      <a:accent5>
        <a:srgbClr val="3A6331"/>
      </a:accent5>
      <a:accent6>
        <a:srgbClr val="50771B"/>
      </a:accent6>
      <a:hlink>
        <a:srgbClr val="6B9F25"/>
      </a:hlink>
      <a:folHlink>
        <a:srgbClr val="B26B02"/>
      </a:folHlink>
    </a:clrScheme>
    <a:fontScheme name="Temp">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D9D9D9">
            <a:alpha val="50196"/>
          </a:srgbClr>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 xmlns:thm15="http://schemas.microsoft.com/office/thememl/2012/main" xmlns:r="http://schemas.openxmlformats.org/officeDocument/2006/relationship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xmlns:r="http://schemas.openxmlformats.org/officeDocument/2006/relationship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3209</Words>
  <Application>Microsoft Office PowerPoint</Application>
  <PresentationFormat>自定义</PresentationFormat>
  <Paragraphs>103</Paragraphs>
  <Slides>29</Slides>
  <Notes>1</Notes>
  <HiddenSlides>0</HiddenSlides>
  <MMClips>0</MMClips>
  <ScaleCrop>false</ScaleCrop>
  <HeadingPairs>
    <vt:vector size="4" baseType="variant">
      <vt:variant>
        <vt:lpstr>主题</vt:lpstr>
      </vt:variant>
      <vt:variant>
        <vt:i4>1</vt:i4>
      </vt:variant>
      <vt:variant>
        <vt:lpstr>幻灯片标题</vt:lpstr>
      </vt:variant>
      <vt:variant>
        <vt:i4>29</vt:i4>
      </vt:variant>
    </vt:vector>
  </HeadingPairs>
  <TitlesOfParts>
    <vt:vector size="30" baseType="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cp:revision>
  <cp:lastPrinted>2022-03-22T09:38:54Z</cp:lastPrinted>
  <dcterms:created xsi:type="dcterms:W3CDTF">2022-03-22T09:38:54Z</dcterms:created>
  <dcterms:modified xsi:type="dcterms:W3CDTF">2022-09-04T02:13:37Z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