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vml" ContentType="application/vnd.openxmlformats-officedocument.vmlDrawing"/>
  <Default Extension="bin" ContentType="application/vnd.openxmlformats-officedocument.oleObject"/>
  <Default Extension="png" ContentType="image/png"/>
  <Default Extension="emf" ContentType="image/x-em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tags/tag989.xml" ContentType="application/vnd.openxmlformats-officedocument.presentationml.tags+xml"/>
  <Override PartName="/ppt/tags/tag9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tags/tag992.xml" ContentType="application/vnd.openxmlformats-officedocument.presentationml.tags+xml"/>
  <Override PartName="/ppt/tags/tag993.xml" ContentType="application/vnd.openxmlformats-officedocument.presentationml.tags+xml"/>
  <Override PartName="/ppt/tags/tag994.xml" ContentType="application/vnd.openxmlformats-officedocument.presentationml.tags+xml"/>
  <Override PartName="/ppt/tags/tag995.xml" ContentType="application/vnd.openxmlformats-officedocument.presentationml.tags+xml"/>
  <Override PartName="/ppt/tags/tag996.xml" ContentType="application/vnd.openxmlformats-officedocument.presentationml.tags+xml"/>
  <Override PartName="/ppt/tags/tag997.xml" ContentType="application/vnd.openxmlformats-officedocument.presentationml.tags+xml"/>
  <Override PartName="/ppt/tags/tag998.xml" ContentType="application/vnd.openxmlformats-officedocument.presentationml.tags+xml"/>
  <Override PartName="/ppt/tags/tag9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 id="2147483660" r:id="rId3"/>
    <p:sldMasterId id="2147483676" r:id="rId4"/>
    <p:sldMasterId id="2147483687" r:id="rId5"/>
    <p:sldMasterId id="2147483698" r:id="rId6"/>
    <p:sldMasterId id="2147483712" r:id="rId7"/>
    <p:sldMasterId id="2147483724" r:id="rId8"/>
    <p:sldMasterId id="2147483736" r:id="rId9"/>
  </p:sldMasterIdLst>
  <p:notesMasterIdLst>
    <p:notesMasterId r:id="rId10"/>
  </p:notesMasterIdLst>
  <p:sldIdLst>
    <p:sldId id="256" r:id="rId11"/>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81" r:id="rId33"/>
    <p:sldId id="278" r:id="rId34"/>
    <p:sldId id="279" r:id="rId35"/>
    <p:sldId id="280" r:id="rId36"/>
    <p:sldId id="301" r:id="rId37"/>
    <p:sldId id="282" r:id="rId38"/>
    <p:sldId id="283" r:id="rId39"/>
    <p:sldId id="285" r:id="rId40"/>
    <p:sldId id="284" r:id="rId41"/>
    <p:sldId id="286" r:id="rId42"/>
    <p:sldId id="287" r:id="rId43"/>
    <p:sldId id="288" r:id="rId44"/>
    <p:sldId id="289" r:id="rId45"/>
    <p:sldId id="290" r:id="rId46"/>
    <p:sldId id="291" r:id="rId47"/>
    <p:sldId id="292" r:id="rId48"/>
    <p:sldId id="293" r:id="rId49"/>
    <p:sldId id="294" r:id="rId50"/>
    <p:sldId id="295" r:id="rId51"/>
    <p:sldId id="303" r:id="rId52"/>
    <p:sldId id="304" r:id="rId53"/>
  </p:sldIdLst>
  <p:sldSz cx="12192000" cy="6858000"/>
  <p:notesSz cx="6858000" cy="9144000"/>
  <p:custDataLst>
    <p:tags r:id="rId5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p="http://schemas.openxmlformats.org/presentationml/2006/main">
  <p:cmAuthor id="1" name="徐 落" initials="徐" lastIdx="0" clrIdx="0"/>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68" d="100"/>
          <a:sy n="68" d="100"/>
        </p:scale>
        <p:origin x="84" y="234"/>
      </p:cViewPr>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notesMaster" Target="notesMasters/notesMaster1.xml" /><Relationship Id="rId11" Type="http://schemas.openxmlformats.org/officeDocument/2006/relationships/slide" Target="slides/slid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 Type="http://schemas.openxmlformats.org/officeDocument/2006/relationships/slideMaster" Target="slideMasters/slideMaster1.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 Type="http://schemas.openxmlformats.org/officeDocument/2006/relationships/slideMaster" Target="slideMasters/slideMaster2.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 Type="http://schemas.openxmlformats.org/officeDocument/2006/relationships/slideMaster" Target="slideMasters/slideMaster3.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 Type="http://schemas.openxmlformats.org/officeDocument/2006/relationships/slideMaster" Target="slideMasters/slideMaster4.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 Id="rId53" Type="http://schemas.openxmlformats.org/officeDocument/2006/relationships/slide" Target="slides/slide43.xml" /><Relationship Id="rId54" Type="http://schemas.openxmlformats.org/officeDocument/2006/relationships/tags" Target="tags/tag1000.xml" /><Relationship Id="rId55" Type="http://schemas.openxmlformats.org/officeDocument/2006/relationships/presProps" Target="presProps.xml" /><Relationship Id="rId56" Type="http://schemas.openxmlformats.org/officeDocument/2006/relationships/viewProps" Target="viewProps.xml" /><Relationship Id="rId57" Type="http://schemas.openxmlformats.org/officeDocument/2006/relationships/theme" Target="theme/theme1.xml" /><Relationship Id="rId58" Type="http://schemas.openxmlformats.org/officeDocument/2006/relationships/tableStyles" Target="tableStyles.xml" /><Relationship Id="rId6" Type="http://schemas.openxmlformats.org/officeDocument/2006/relationships/slideMaster" Target="slideMasters/slideMaster5.xml" /><Relationship Id="rId7" Type="http://schemas.openxmlformats.org/officeDocument/2006/relationships/slideMaster" Target="slideMasters/slideMaster6.xml" /><Relationship Id="rId8" Type="http://schemas.openxmlformats.org/officeDocument/2006/relationships/slideMaster" Target="slideMasters/slideMaster7.xml" /><Relationship Id="rId9" Type="http://schemas.openxmlformats.org/officeDocument/2006/relationships/slideMaster" Target="slideMasters/slideMaster8.xml" /></Relationships>
</file>

<file path=ppt/drawings/_rels/vmlDrawing1.vml.rels>&#65279;<?xml version="1.0" encoding="utf-8" standalone="yes"?><Relationships xmlns="http://schemas.openxmlformats.org/package/2006/relationships"><Relationship Id="rId1" Type="http://schemas.openxmlformats.org/officeDocument/2006/relationships/image" Target="../media/image8.emf" /></Relationships>
</file>

<file path=ppt/notesMasters/_rels/notesMaster1.xml.rels>&#65279;<?xml version="1.0" encoding="utf-8" standalone="yes"?><Relationships xmlns="http://schemas.openxmlformats.org/package/2006/relationships"><Relationship Id="rId1" Type="http://schemas.openxmlformats.org/officeDocument/2006/relationships/tags" Target="../tags/tag667.xml" /><Relationship Id="rId2" Type="http://schemas.openxmlformats.org/officeDocument/2006/relationships/tags" Target="../tags/tag668.xml" /><Relationship Id="rId3" Type="http://schemas.openxmlformats.org/officeDocument/2006/relationships/tags" Target="../tags/tag669.xml" /><Relationship Id="rId4" Type="http://schemas.openxmlformats.org/officeDocument/2006/relationships/tags" Target="../tags/tag670.xml" /><Relationship Id="rId5" Type="http://schemas.openxmlformats.org/officeDocument/2006/relationships/tags" Target="../tags/tag671.xml" /><Relationship Id="rId6" Type="http://schemas.openxmlformats.org/officeDocument/2006/relationships/tags" Target="../tags/tag672.xml" /><Relationship Id="rId7" Type="http://schemas.openxmlformats.org/officeDocument/2006/relationships/tags" Target="../tags/tag673.xml" /><Relationship Id="rId8" Type="http://schemas.openxmlformats.org/officeDocument/2006/relationships/theme" Target="../theme/theme9.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custDataLst>
            <p:tags r:id="rId1"/>
          </p:custDataLst>
        </p:nvPr>
      </p:nvGrpSpPr>
      <p:grpSpPr>
        <a:xfrm>
          <a:off x="0" y="0"/>
          <a:ext cx="0" cy="0"/>
        </a:xfrm>
      </p:grpSpPr>
      <p:sp>
        <p:nvSpPr>
          <p:cNvPr id="2" name="页眉占位符 1"/>
          <p:cNvSpPr>
            <a:spLocks noGrp="1"/>
          </p:cNvSpPr>
          <p:nvPr>
            <p:ph type="hdr" sz="quarter"/>
            <p:custDataLst>
              <p:tags r:id="rId2"/>
            </p:custDataLst>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custDataLst>
              <p:tags r:id="rId3"/>
            </p:custDataLst>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2021/9/3</a:t>
            </a:fld>
            <a:endParaRPr lang="zh-CN" altLang="en-US"/>
          </a:p>
        </p:txBody>
      </p:sp>
      <p:sp>
        <p:nvSpPr>
          <p:cNvPr id="4" name="幻灯片图像占位符 3"/>
          <p:cNvSpPr>
            <a:spLocks noGrp="1" noRot="1" noChangeAspect="1"/>
          </p:cNvSpPr>
          <p:nvPr>
            <p:ph type="sldImg" idx="2"/>
            <p:custDataLst>
              <p:tags r:id="rId4"/>
            </p:custDataLst>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custDataLst>
              <p:tags r:id="rId6"/>
            </p:custDataLst>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custDataLst>
              <p:tags r:id="rId7"/>
            </p:custDataLst>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29529411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 Id="rId3" Type="http://schemas.openxmlformats.org/officeDocument/2006/relationships/tags" Target="../tags/tag689.xml" /><Relationship Id="rId4" Type="http://schemas.openxmlformats.org/officeDocument/2006/relationships/tags" Target="../tags/tag690.xml" /><Relationship Id="rId5" Type="http://schemas.openxmlformats.org/officeDocument/2006/relationships/tags" Target="../tags/tag691.xml" /><Relationship Id="rId6" Type="http://schemas.openxmlformats.org/officeDocument/2006/relationships/tags" Target="../tags/tag692.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 Id="rId3" Type="http://schemas.openxmlformats.org/officeDocument/2006/relationships/tags" Target="../tags/tag696.xml" /><Relationship Id="rId4" Type="http://schemas.openxmlformats.org/officeDocument/2006/relationships/tags" Target="../tags/tag697.xml" /><Relationship Id="rId5" Type="http://schemas.openxmlformats.org/officeDocument/2006/relationships/tags" Target="../tags/tag698.xml" /><Relationship Id="rId6" Type="http://schemas.openxmlformats.org/officeDocument/2006/relationships/tags" Target="../tags/tag699.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28.xml" /><Relationship Id="rId2" Type="http://schemas.openxmlformats.org/officeDocument/2006/relationships/notesMaster" Target="../notesMasters/notesMaster1.xml" /><Relationship Id="rId3" Type="http://schemas.openxmlformats.org/officeDocument/2006/relationships/tags" Target="../tags/tag856.xml" /><Relationship Id="rId4" Type="http://schemas.openxmlformats.org/officeDocument/2006/relationships/tags" Target="../tags/tag857.xml" /><Relationship Id="rId5" Type="http://schemas.openxmlformats.org/officeDocument/2006/relationships/tags" Target="../tags/tag858.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29.xml" /><Relationship Id="rId2" Type="http://schemas.openxmlformats.org/officeDocument/2006/relationships/notesMaster" Target="../notesMasters/notesMaster1.xml" /><Relationship Id="rId3" Type="http://schemas.openxmlformats.org/officeDocument/2006/relationships/tags" Target="../tags/tag864.xml" /><Relationship Id="rId4" Type="http://schemas.openxmlformats.org/officeDocument/2006/relationships/tags" Target="../tags/tag865.xml" /><Relationship Id="rId5" Type="http://schemas.openxmlformats.org/officeDocument/2006/relationships/tags" Target="../tags/tag866.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43.xml" /><Relationship Id="rId2" Type="http://schemas.openxmlformats.org/officeDocument/2006/relationships/notesMaster" Target="../notesMasters/notesMaster1.xml" /><Relationship Id="rId3" Type="http://schemas.openxmlformats.org/officeDocument/2006/relationships/tags" Target="../tags/tag989.xml" /><Relationship Id="rId4" Type="http://schemas.openxmlformats.org/officeDocument/2006/relationships/tags" Target="../tags/tag990.xml" /><Relationship Id="rId5" Type="http://schemas.openxmlformats.org/officeDocument/2006/relationships/tags" Target="../tags/tag991.xml" /><Relationship Id="rId6" Type="http://schemas.openxmlformats.org/officeDocument/2006/relationships/tags" Target="../tags/tag992.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17E958C0-4AE9-4EE1-A4FA-BD1136D19F1D}" type="slidenum">
              <a:rPr lang="zh-CN" altLang="en-US" smtClean="0"/>
              <a:t>2</a:t>
            </a:fld>
            <a:endParaRPr lang="zh-CN" altLang="en-US"/>
          </a:p>
        </p:txBody>
      </p:sp>
    </p:spTree>
    <p:extLst>
      <p:ext uri="{BB962C8B-B14F-4D97-AF65-F5344CB8AC3E}">
        <p14:creationId xmlns:p14="http://schemas.microsoft.com/office/powerpoint/2010/main" val="3826903655"/>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17E958C0-4AE9-4EE1-A4FA-BD1136D19F1D}" type="slidenum">
              <a:rPr lang="zh-CN" altLang="en-US" smtClean="0"/>
              <a:t>3</a:t>
            </a:fld>
            <a:endParaRPr lang="zh-CN" altLang="en-US"/>
          </a:p>
        </p:txBody>
      </p:sp>
    </p:spTree>
    <p:extLst>
      <p:ext uri="{BB962C8B-B14F-4D97-AF65-F5344CB8AC3E}">
        <p14:creationId xmlns:p14="http://schemas.microsoft.com/office/powerpoint/2010/main" val="3994488476"/>
      </p:ext>
    </p:extLst>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idx="2"/>
            <p:custDataLst>
              <p:tags r:id="rId4"/>
            </p:custDataLst>
          </p:nvPr>
        </p:nvSpPr>
        <p:spPr/>
      </p:sp>
      <p:sp>
        <p:nvSpPr>
          <p:cNvPr id="3" name="文本占位符 2"/>
          <p:cNvSpPr>
            <a:spLocks noGrp="1"/>
          </p:cNvSpPr>
          <p:nvPr>
            <p:ph type="body" idx="3"/>
            <p:custDataLst>
              <p:tags r:id="rId5"/>
            </p:custDataLst>
          </p:nvPr>
        </p:nvSpPr>
        <p:spPr/>
        <p:txBody>
          <a:bodyPr/>
          <a:lstStyle/>
          <a:p>
            <a:pPr algn="ctr">
              <a:buNone/>
            </a:pPr>
            <a:r>
              <a:rPr lang="zh-CN" altLang="en-US" b="1">
                <a:solidFill>
                  <a:srgbClr val="FF0000"/>
                </a:solidFill>
                <a:effectLst>
                  <a:outerShdw blurRad="38100" dist="38100" dir="2700000">
                    <a:srgbClr val="000000"/>
                  </a:outerShdw>
                </a:effectLst>
                <a:latin typeface="微软雅黑" panose="020b0503020204020204" charset="-122"/>
                <a:ea typeface="微软雅黑"/>
                <a:cs typeface="微软雅黑" panose="020b0503020204020204" charset="-122"/>
                <a:sym typeface="+mn-ea"/>
              </a:rPr>
              <a:t>考查方式：</a:t>
            </a:r>
          </a:p>
          <a:p>
            <a:pPr algn="ctr">
              <a:buNone/>
            </a:pPr>
            <a:r>
              <a:rPr lang="zh-CN" altLang="en-US" b="1">
                <a:solidFill>
                  <a:srgbClr val="FF0000"/>
                </a:solidFill>
                <a:effectLst>
                  <a:outerShdw blurRad="38100" dist="38100" dir="2700000">
                    <a:srgbClr val="000000"/>
                  </a:outerShdw>
                </a:effectLst>
                <a:latin typeface="微软雅黑" panose="020b0503020204020204" charset="-122"/>
                <a:ea typeface="微软雅黑"/>
                <a:cs typeface="微软雅黑" panose="020b0503020204020204" charset="-122"/>
                <a:sym typeface="+mn-ea"/>
              </a:rPr>
              <a:t>1、描绘徽标的内容</a:t>
            </a:r>
          </a:p>
          <a:p>
            <a:pPr algn="ctr">
              <a:buNone/>
            </a:pPr>
            <a:r>
              <a:rPr lang="zh-CN" altLang="en-US" b="1">
                <a:solidFill>
                  <a:srgbClr val="FF0000"/>
                </a:solidFill>
                <a:effectLst>
                  <a:outerShdw blurRad="38100" dist="38100" dir="2700000">
                    <a:srgbClr val="000000"/>
                  </a:outerShdw>
                </a:effectLst>
                <a:latin typeface="微软雅黑" panose="020b0503020204020204" charset="-122"/>
                <a:ea typeface="微软雅黑"/>
                <a:cs typeface="微软雅黑" panose="020b0503020204020204" charset="-122"/>
                <a:sym typeface="+mn-ea"/>
              </a:rPr>
              <a:t>（简要说明徽标的构成）</a:t>
            </a:r>
          </a:p>
          <a:p>
            <a:pPr algn="ctr">
              <a:buNone/>
            </a:pPr>
            <a:endParaRPr lang="zh-CN" altLang="en-US" b="1">
              <a:solidFill>
                <a:srgbClr val="FF0000"/>
              </a:solidFill>
              <a:effectLst>
                <a:outerShdw blurRad="38100" dist="38100" dir="2700000">
                  <a:srgbClr val="000000"/>
                </a:outerShdw>
              </a:effectLst>
              <a:latin typeface="微软雅黑" panose="020b0503020204020204" charset="-122"/>
              <a:ea typeface="微软雅黑"/>
              <a:cs typeface="微软雅黑" panose="020b0503020204020204" charset="-122"/>
              <a:sym typeface="+mn-ea"/>
            </a:endParaRPr>
          </a:p>
          <a:p>
            <a:pPr algn="ctr">
              <a:buNone/>
            </a:pPr>
            <a:r>
              <a:rPr lang="zh-CN" altLang="en-US" b="1">
                <a:solidFill>
                  <a:srgbClr val="FF0000"/>
                </a:solidFill>
                <a:effectLst>
                  <a:outerShdw blurRad="38100" dist="38100" dir="2700000">
                    <a:srgbClr val="000000"/>
                  </a:outerShdw>
                </a:effectLst>
                <a:latin typeface="微软雅黑" panose="020b0503020204020204" charset="-122"/>
                <a:ea typeface="微软雅黑"/>
                <a:cs typeface="微软雅黑" panose="020b0503020204020204" charset="-122"/>
                <a:sym typeface="+mn-ea"/>
              </a:rPr>
              <a:t>2、解释徽标的含义</a:t>
            </a:r>
          </a:p>
          <a:p>
            <a:pPr algn="ctr">
              <a:buNone/>
            </a:pPr>
            <a:r>
              <a:rPr lang="zh-CN" altLang="en-US" b="1">
                <a:solidFill>
                  <a:srgbClr val="FF0000"/>
                </a:solidFill>
                <a:effectLst>
                  <a:outerShdw blurRad="38100" dist="38100" dir="2700000">
                    <a:srgbClr val="000000"/>
                  </a:outerShdw>
                </a:effectLst>
                <a:latin typeface="微软雅黑" panose="020b0503020204020204" charset="-122"/>
                <a:ea typeface="微软雅黑"/>
                <a:cs typeface="微软雅黑" panose="020b0503020204020204" charset="-122"/>
                <a:sym typeface="+mn-ea"/>
              </a:rPr>
              <a:t>（谈谈徽标的创意）</a:t>
            </a:r>
          </a:p>
        </p:txBody>
      </p:sp>
    </p:spTree>
    <p:extLst>
      <p:ext uri="{BB962C8B-B14F-4D97-AF65-F5344CB8AC3E}">
        <p14:creationId xmlns:p14="http://schemas.microsoft.com/office/powerpoint/2010/main" val="3769613673"/>
      </p:ext>
    </p:extLst>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idx="2"/>
            <p:custDataLst>
              <p:tags r:id="rId4"/>
            </p:custDataLst>
          </p:nvPr>
        </p:nvSpPr>
        <p:spPr/>
      </p:sp>
      <p:sp>
        <p:nvSpPr>
          <p:cNvPr id="3" name="文本占位符 2"/>
          <p:cNvSpPr>
            <a:spLocks noGrp="1"/>
          </p:cNvSpPr>
          <p:nvPr>
            <p:ph type="body" idx="3"/>
            <p:custDataLst>
              <p:tags r:id="rId5"/>
            </p:custDataLst>
          </p:nvPr>
        </p:nvSpPr>
        <p:spPr/>
        <p:txBody>
          <a:bodyPr/>
          <a:lstStyle/>
          <a:p>
            <a:r>
              <a:rPr lang="zh-CN" altLang="en-US"/>
              <a:t>第二幅：世界卫生组织</a:t>
            </a:r>
          </a:p>
        </p:txBody>
      </p:sp>
    </p:spTree>
    <p:extLst>
      <p:ext uri="{BB962C8B-B14F-4D97-AF65-F5344CB8AC3E}">
        <p14:creationId xmlns:p14="http://schemas.microsoft.com/office/powerpoint/2010/main" val="3403586566"/>
      </p:ext>
    </p:extLst>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100354" name="幻灯片图像占位符 1"/>
          <p:cNvSpPr>
            <a:spLocks noGrp="1" noRot="1" noChangeAspect="1" noTextEdit="1"/>
          </p:cNvSpPr>
          <p:nvPr>
            <p:ph type="sldImg"/>
            <p:custDataLst>
              <p:tags r:id="rId4"/>
            </p:custDataLst>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00355" name="备注占位符 2"/>
          <p:cNvSpPr>
            <a:spLocks noGrp="1"/>
          </p:cNvSpPr>
          <p:nvPr>
            <p:ph type="body" idx="6"/>
            <p:custDataLst>
              <p:tags r:id="rId5"/>
            </p:custDataLst>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latin typeface="Arial" panose="020b0604020202020204" pitchFamily="34" charset="0"/>
            </a:endParaRPr>
          </a:p>
        </p:txBody>
      </p:sp>
      <p:sp>
        <p:nvSpPr>
          <p:cNvPr id="100356" name="灯片编号占位符 3"/>
          <p:cNvSpPr>
            <a:spLocks noGrp="1"/>
          </p:cNvSpPr>
          <p:nvPr>
            <p:ph type="sldNum" sz="quarter" idx="5"/>
            <p:custDataLst>
              <p:tags r:id="rId6"/>
            </p:custDataLst>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fontAlgn="base">
              <a:spcBef>
                <a:spcPct val="0"/>
              </a:spcBef>
              <a:spcAft>
                <a:spcPct val="0"/>
              </a:spcAft>
            </a:pPr>
            <a:fld id="{2B4D7559-26A5-4041-B173-2A599E75187A}" type="slidenum">
              <a:rPr lang="en-US" altLang="zh-CN" smtClean="0">
                <a:latin typeface="Arial" panose="020b0604020202020204" pitchFamily="34" charset="0"/>
              </a:rPr>
              <a:t>43</a:t>
            </a:fld>
            <a:endParaRPr lang="en-US" altLang="zh-CN" smtClean="0">
              <a:latin typeface="Arial" panose="020b0604020202020204" pitchFamily="34" charset="0"/>
            </a:endParaRPr>
          </a:p>
        </p:txBody>
      </p:sp>
    </p:spTree>
    <p:extLst>
      <p:ext uri="{BB962C8B-B14F-4D97-AF65-F5344CB8AC3E}">
        <p14:creationId xmlns:p14="http://schemas.microsoft.com/office/powerpoint/2010/main" val="379662924"/>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tags" Target="../tags/tag6.xml" /><Relationship Id="rId7"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58.xml" /><Relationship Id="rId2" Type="http://schemas.openxmlformats.org/officeDocument/2006/relationships/tags" Target="../tags/tag59.xml" /><Relationship Id="rId3" Type="http://schemas.openxmlformats.org/officeDocument/2006/relationships/tags" Target="../tags/tag60.xml" /><Relationship Id="rId4" Type="http://schemas.openxmlformats.org/officeDocument/2006/relationships/tags" Target="../tags/tag61.xml" /><Relationship Id="rId5" Type="http://schemas.openxmlformats.org/officeDocument/2006/relationships/tags" Target="../tags/tag62.xml" /><Relationship Id="rId6" Type="http://schemas.openxmlformats.org/officeDocument/2006/relationships/tags" Target="../tags/tag63.xml" /><Relationship Id="rId7"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64.xml" /><Relationship Id="rId2" Type="http://schemas.openxmlformats.org/officeDocument/2006/relationships/tags" Target="../tags/tag65.xml" /><Relationship Id="rId3" Type="http://schemas.openxmlformats.org/officeDocument/2006/relationships/tags" Target="../tags/tag66.xml" /><Relationship Id="rId4" Type="http://schemas.openxmlformats.org/officeDocument/2006/relationships/tags" Target="../tags/tag67.xml" /><Relationship Id="rId5" Type="http://schemas.openxmlformats.org/officeDocument/2006/relationships/tags" Target="../tags/tag68.xml" /><Relationship Id="rId6" Type="http://schemas.openxmlformats.org/officeDocument/2006/relationships/tags" Target="../tags/tag69.xml" /><Relationship Id="rId7"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tags" Target="../tags/tag76.xml" /><Relationship Id="rId2" Type="http://schemas.openxmlformats.org/officeDocument/2006/relationships/tags" Target="../tags/tag77.xml" /><Relationship Id="rId3" Type="http://schemas.openxmlformats.org/officeDocument/2006/relationships/tags" Target="../tags/tag78.xml" /><Relationship Id="rId4" Type="http://schemas.openxmlformats.org/officeDocument/2006/relationships/tags" Target="../tags/tag79.xml" /><Relationship Id="rId5" Type="http://schemas.openxmlformats.org/officeDocument/2006/relationships/tags" Target="../tags/tag80.xml" /><Relationship Id="rId6" Type="http://schemas.openxmlformats.org/officeDocument/2006/relationships/tags" Target="../tags/tag81.xml" /><Relationship Id="rId7" Type="http://schemas.openxmlformats.org/officeDocument/2006/relationships/slideMaster" Target="../slideMasters/slideMaster2.xml"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82.xml" /><Relationship Id="rId2" Type="http://schemas.openxmlformats.org/officeDocument/2006/relationships/tags" Target="../tags/tag83.xml" /><Relationship Id="rId3" Type="http://schemas.openxmlformats.org/officeDocument/2006/relationships/tags" Target="../tags/tag84.xml" /><Relationship Id="rId4" Type="http://schemas.openxmlformats.org/officeDocument/2006/relationships/tags" Target="../tags/tag85.xml" /><Relationship Id="rId5" Type="http://schemas.openxmlformats.org/officeDocument/2006/relationships/tags" Target="../tags/tag86.xml" /><Relationship Id="rId6" Type="http://schemas.openxmlformats.org/officeDocument/2006/relationships/tags" Target="../tags/tag87.xml" /><Relationship Id="rId7"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tags" Target="../tags/tag88.xml" /><Relationship Id="rId2" Type="http://schemas.openxmlformats.org/officeDocument/2006/relationships/tags" Target="../tags/tag89.xml" /><Relationship Id="rId3" Type="http://schemas.openxmlformats.org/officeDocument/2006/relationships/tags" Target="../tags/tag90.xml" /><Relationship Id="rId4" Type="http://schemas.openxmlformats.org/officeDocument/2006/relationships/tags" Target="../tags/tag91.xml" /><Relationship Id="rId5" Type="http://schemas.openxmlformats.org/officeDocument/2006/relationships/tags" Target="../tags/tag92.xml" /><Relationship Id="rId6" Type="http://schemas.openxmlformats.org/officeDocument/2006/relationships/tags" Target="../tags/tag93.xml" /><Relationship Id="rId7"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tags" Target="../tags/tag94.xml" /><Relationship Id="rId2" Type="http://schemas.openxmlformats.org/officeDocument/2006/relationships/tags" Target="../tags/tag95.xml" /><Relationship Id="rId3" Type="http://schemas.openxmlformats.org/officeDocument/2006/relationships/tags" Target="../tags/tag96.xml" /><Relationship Id="rId4" Type="http://schemas.openxmlformats.org/officeDocument/2006/relationships/tags" Target="../tags/tag97.xml" /><Relationship Id="rId5" Type="http://schemas.openxmlformats.org/officeDocument/2006/relationships/tags" Target="../tags/tag98.xml" /><Relationship Id="rId6" Type="http://schemas.openxmlformats.org/officeDocument/2006/relationships/tags" Target="../tags/tag99.xml" /><Relationship Id="rId7" Type="http://schemas.openxmlformats.org/officeDocument/2006/relationships/tags" Target="../tags/tag100.xml" /><Relationship Id="rId8"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tags" Target="../tags/tag101.xml" /><Relationship Id="rId10" Type="http://schemas.openxmlformats.org/officeDocument/2006/relationships/slideMaster" Target="../slideMasters/slideMaster2.xml" /><Relationship Id="rId2" Type="http://schemas.openxmlformats.org/officeDocument/2006/relationships/tags" Target="../tags/tag102.xml" /><Relationship Id="rId3" Type="http://schemas.openxmlformats.org/officeDocument/2006/relationships/tags" Target="../tags/tag103.xml" /><Relationship Id="rId4" Type="http://schemas.openxmlformats.org/officeDocument/2006/relationships/tags" Target="../tags/tag104.xml" /><Relationship Id="rId5" Type="http://schemas.openxmlformats.org/officeDocument/2006/relationships/tags" Target="../tags/tag105.xml" /><Relationship Id="rId6" Type="http://schemas.openxmlformats.org/officeDocument/2006/relationships/tags" Target="../tags/tag106.xml" /><Relationship Id="rId7" Type="http://schemas.openxmlformats.org/officeDocument/2006/relationships/tags" Target="../tags/tag107.xml" /><Relationship Id="rId8" Type="http://schemas.openxmlformats.org/officeDocument/2006/relationships/tags" Target="../tags/tag108.xml" /><Relationship Id="rId9" Type="http://schemas.openxmlformats.org/officeDocument/2006/relationships/tags" Target="../tags/tag109.xml" /></Relationships>
</file>

<file path=ppt/slideLayouts/_rels/slideLayout17.xml.rels>&#65279;<?xml version="1.0" encoding="utf-8" standalone="yes"?><Relationships xmlns="http://schemas.openxmlformats.org/package/2006/relationships"><Relationship Id="rId1" Type="http://schemas.openxmlformats.org/officeDocument/2006/relationships/tags" Target="../tags/tag110.xml" /><Relationship Id="rId2" Type="http://schemas.openxmlformats.org/officeDocument/2006/relationships/tags" Target="../tags/tag111.xml" /><Relationship Id="rId3" Type="http://schemas.openxmlformats.org/officeDocument/2006/relationships/tags" Target="../tags/tag112.xml" /><Relationship Id="rId4" Type="http://schemas.openxmlformats.org/officeDocument/2006/relationships/tags" Target="../tags/tag113.xml" /><Relationship Id="rId5" Type="http://schemas.openxmlformats.org/officeDocument/2006/relationships/tags" Target="../tags/tag114.xml" /><Relationship Id="rId6"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115.xml" /><Relationship Id="rId2" Type="http://schemas.openxmlformats.org/officeDocument/2006/relationships/tags" Target="../tags/tag116.xml" /><Relationship Id="rId3" Type="http://schemas.openxmlformats.org/officeDocument/2006/relationships/tags" Target="../tags/tag117.xml" /><Relationship Id="rId4" Type="http://schemas.openxmlformats.org/officeDocument/2006/relationships/tags" Target="../tags/tag118.xml" /><Relationship Id="rId5"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tags" Target="../tags/tag119.xml" /><Relationship Id="rId2" Type="http://schemas.openxmlformats.org/officeDocument/2006/relationships/tags" Target="../tags/tag120.xml" /><Relationship Id="rId3" Type="http://schemas.openxmlformats.org/officeDocument/2006/relationships/tags" Target="../tags/tag121.xml" /><Relationship Id="rId4" Type="http://schemas.openxmlformats.org/officeDocument/2006/relationships/tags" Target="../tags/tag122.xml" /><Relationship Id="rId5" Type="http://schemas.openxmlformats.org/officeDocument/2006/relationships/tags" Target="../tags/tag123.xml" /><Relationship Id="rId6" Type="http://schemas.openxmlformats.org/officeDocument/2006/relationships/tags" Target="../tags/tag124.xml" /><Relationship Id="rId7" Type="http://schemas.openxmlformats.org/officeDocument/2006/relationships/tags" Target="../tags/tag125.xml" /><Relationship Id="rId8"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7.xml" /><Relationship Id="rId2" Type="http://schemas.openxmlformats.org/officeDocument/2006/relationships/tags" Target="../tags/tag8.xml" /><Relationship Id="rId3" Type="http://schemas.openxmlformats.org/officeDocument/2006/relationships/tags" Target="../tags/tag9.xml" /><Relationship Id="rId4" Type="http://schemas.openxmlformats.org/officeDocument/2006/relationships/tags" Target="../tags/tag10.xml" /><Relationship Id="rId5" Type="http://schemas.openxmlformats.org/officeDocument/2006/relationships/tags" Target="../tags/tag11.xml" /><Relationship Id="rId6" Type="http://schemas.openxmlformats.org/officeDocument/2006/relationships/tags" Target="../tags/tag12.xml" /><Relationship Id="rId7"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tags" Target="../tags/tag126.xml" /><Relationship Id="rId2" Type="http://schemas.openxmlformats.org/officeDocument/2006/relationships/tags" Target="../tags/tag127.xml" /><Relationship Id="rId3" Type="http://schemas.openxmlformats.org/officeDocument/2006/relationships/tags" Target="../tags/tag128.xml" /><Relationship Id="rId4" Type="http://schemas.openxmlformats.org/officeDocument/2006/relationships/tags" Target="../tags/tag129.xml" /><Relationship Id="rId5" Type="http://schemas.openxmlformats.org/officeDocument/2006/relationships/tags" Target="../tags/tag130.xml" /><Relationship Id="rId6" Type="http://schemas.openxmlformats.org/officeDocument/2006/relationships/tags" Target="../tags/tag131.xml" /><Relationship Id="rId7" Type="http://schemas.openxmlformats.org/officeDocument/2006/relationships/tags" Target="../tags/tag132.xml" /><Relationship Id="rId8"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tags" Target="../tags/tag133.xml" /><Relationship Id="rId2" Type="http://schemas.openxmlformats.org/officeDocument/2006/relationships/tags" Target="../tags/tag134.xml" /><Relationship Id="rId3" Type="http://schemas.openxmlformats.org/officeDocument/2006/relationships/tags" Target="../tags/tag135.xml" /><Relationship Id="rId4" Type="http://schemas.openxmlformats.org/officeDocument/2006/relationships/tags" Target="../tags/tag136.xml" /><Relationship Id="rId5" Type="http://schemas.openxmlformats.org/officeDocument/2006/relationships/tags" Target="../tags/tag137.xml" /><Relationship Id="rId6" Type="http://schemas.openxmlformats.org/officeDocument/2006/relationships/tags" Target="../tags/tag138.xml" /><Relationship Id="rId7"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tags" Target="../tags/tag139.xml" /><Relationship Id="rId2" Type="http://schemas.openxmlformats.org/officeDocument/2006/relationships/tags" Target="../tags/tag140.xml" /><Relationship Id="rId3" Type="http://schemas.openxmlformats.org/officeDocument/2006/relationships/tags" Target="../tags/tag141.xml" /><Relationship Id="rId4" Type="http://schemas.openxmlformats.org/officeDocument/2006/relationships/tags" Target="../tags/tag142.xml" /><Relationship Id="rId5" Type="http://schemas.openxmlformats.org/officeDocument/2006/relationships/tags" Target="../tags/tag143.xml" /><Relationship Id="rId6" Type="http://schemas.openxmlformats.org/officeDocument/2006/relationships/tags" Target="../tags/tag144.xml" /><Relationship Id="rId7" Type="http://schemas.openxmlformats.org/officeDocument/2006/relationships/slideMaster" Target="../slideMasters/slideMaster2.xml" /></Relationships>
</file>

<file path=ppt/slideLayouts/_rels/slideLayout23.xml.rels>&#65279;<?xml version="1.0" encoding="utf-8" standalone="yes"?><Relationships xmlns="http://schemas.openxmlformats.org/package/2006/relationships"><Relationship Id="rId1" Type="http://schemas.openxmlformats.org/officeDocument/2006/relationships/tags" Target="../tags/tag145.xml" /><Relationship Id="rId10" Type="http://schemas.openxmlformats.org/officeDocument/2006/relationships/tags" Target="../tags/tag154.xml" /><Relationship Id="rId11" Type="http://schemas.openxmlformats.org/officeDocument/2006/relationships/slideMaster" Target="../slideMasters/slideMaster2.xml" /><Relationship Id="rId2" Type="http://schemas.openxmlformats.org/officeDocument/2006/relationships/tags" Target="../tags/tag146.xml" /><Relationship Id="rId3" Type="http://schemas.openxmlformats.org/officeDocument/2006/relationships/tags" Target="../tags/tag147.xml" /><Relationship Id="rId4" Type="http://schemas.openxmlformats.org/officeDocument/2006/relationships/tags" Target="../tags/tag148.xml" /><Relationship Id="rId5" Type="http://schemas.openxmlformats.org/officeDocument/2006/relationships/tags" Target="../tags/tag149.xml" /><Relationship Id="rId6" Type="http://schemas.openxmlformats.org/officeDocument/2006/relationships/tags" Target="../tags/tag150.xml" /><Relationship Id="rId7" Type="http://schemas.openxmlformats.org/officeDocument/2006/relationships/tags" Target="../tags/tag151.xml" /><Relationship Id="rId8" Type="http://schemas.openxmlformats.org/officeDocument/2006/relationships/tags" Target="../tags/tag152.xml" /><Relationship Id="rId9" Type="http://schemas.openxmlformats.org/officeDocument/2006/relationships/tags" Target="../tags/tag153.xml" /></Relationships>
</file>

<file path=ppt/slideLayouts/_rels/slideLayout24.xml.rels>&#65279;<?xml version="1.0" encoding="utf-8" standalone="yes"?><Relationships xmlns="http://schemas.openxmlformats.org/package/2006/relationships"><Relationship Id="rId1" Type="http://schemas.openxmlformats.org/officeDocument/2006/relationships/tags" Target="../tags/tag155.xml" /><Relationship Id="rId2" Type="http://schemas.openxmlformats.org/officeDocument/2006/relationships/tags" Target="../tags/tag156.xml" /><Relationship Id="rId3" Type="http://schemas.openxmlformats.org/officeDocument/2006/relationships/tags" Target="../tags/tag157.xml" /><Relationship Id="rId4" Type="http://schemas.openxmlformats.org/officeDocument/2006/relationships/tags" Target="../tags/tag158.xml" /><Relationship Id="rId5" Type="http://schemas.openxmlformats.org/officeDocument/2006/relationships/tags" Target="../tags/tag159.xml" /><Relationship Id="rId6" Type="http://schemas.openxmlformats.org/officeDocument/2006/relationships/tags" Target="../tags/tag160.xml" /><Relationship Id="rId7" Type="http://schemas.openxmlformats.org/officeDocument/2006/relationships/tags" Target="../tags/tag161.xml" /><Relationship Id="rId8" Type="http://schemas.openxmlformats.org/officeDocument/2006/relationships/slideMaster" Target="../slideMasters/slideMaster2.xml" /></Relationships>
</file>

<file path=ppt/slideLayouts/_rels/slideLayout25.xml.rels>&#65279;<?xml version="1.0" encoding="utf-8" standalone="yes"?><Relationships xmlns="http://schemas.openxmlformats.org/package/2006/relationships"><Relationship Id="rId1" Type="http://schemas.openxmlformats.org/officeDocument/2006/relationships/tags" Target="../tags/tag162.xml" /><Relationship Id="rId10" Type="http://schemas.openxmlformats.org/officeDocument/2006/relationships/slideMaster" Target="../slideMasters/slideMaster2.xml" /><Relationship Id="rId2" Type="http://schemas.openxmlformats.org/officeDocument/2006/relationships/tags" Target="../tags/tag163.xml" /><Relationship Id="rId3" Type="http://schemas.openxmlformats.org/officeDocument/2006/relationships/tags" Target="../tags/tag164.xml" /><Relationship Id="rId4" Type="http://schemas.openxmlformats.org/officeDocument/2006/relationships/tags" Target="../tags/tag165.xml" /><Relationship Id="rId5" Type="http://schemas.openxmlformats.org/officeDocument/2006/relationships/tags" Target="../tags/tag166.xml" /><Relationship Id="rId6" Type="http://schemas.openxmlformats.org/officeDocument/2006/relationships/tags" Target="../tags/tag167.xml" /><Relationship Id="rId7" Type="http://schemas.openxmlformats.org/officeDocument/2006/relationships/tags" Target="../tags/tag168.xml" /><Relationship Id="rId8" Type="http://schemas.openxmlformats.org/officeDocument/2006/relationships/tags" Target="../tags/tag169.xml" /><Relationship Id="rId9" Type="http://schemas.openxmlformats.org/officeDocument/2006/relationships/tags" Target="../tags/tag170.xml" /></Relationships>
</file>

<file path=ppt/slideLayouts/_rels/slideLayout26.xml.rels>&#65279;<?xml version="1.0" encoding="utf-8" standalone="yes"?><Relationships xmlns="http://schemas.openxmlformats.org/package/2006/relationships"><Relationship Id="rId1" Type="http://schemas.openxmlformats.org/officeDocument/2006/relationships/tags" Target="../tags/tag171.xml" /><Relationship Id="rId2" Type="http://schemas.openxmlformats.org/officeDocument/2006/relationships/tags" Target="../tags/tag172.xml" /><Relationship Id="rId3" Type="http://schemas.openxmlformats.org/officeDocument/2006/relationships/tags" Target="../tags/tag173.xml" /><Relationship Id="rId4" Type="http://schemas.openxmlformats.org/officeDocument/2006/relationships/tags" Target="../tags/tag174.xml" /><Relationship Id="rId5" Type="http://schemas.openxmlformats.org/officeDocument/2006/relationships/tags" Target="../tags/tag175.xml" /><Relationship Id="rId6" Type="http://schemas.openxmlformats.org/officeDocument/2006/relationships/slideMaster" Target="../slideMasters/slideMaster2.xml" /></Relationships>
</file>

<file path=ppt/slideLayouts/_rels/slideLayout27.xml.rels>&#65279;<?xml version="1.0" encoding="utf-8" standalone="yes"?><Relationships xmlns="http://schemas.openxmlformats.org/package/2006/relationships"><Relationship Id="rId1" Type="http://schemas.openxmlformats.org/officeDocument/2006/relationships/tags" Target="../tags/tag182.xml" /><Relationship Id="rId10" Type="http://schemas.openxmlformats.org/officeDocument/2006/relationships/tags" Target="../tags/tag190.xml" /><Relationship Id="rId11" Type="http://schemas.openxmlformats.org/officeDocument/2006/relationships/tags" Target="../tags/tag191.xml" /><Relationship Id="rId12" Type="http://schemas.openxmlformats.org/officeDocument/2006/relationships/tags" Target="../tags/tag192.xml" /><Relationship Id="rId13" Type="http://schemas.openxmlformats.org/officeDocument/2006/relationships/tags" Target="../tags/tag193.xml" /><Relationship Id="rId14" Type="http://schemas.openxmlformats.org/officeDocument/2006/relationships/slideMaster" Target="../slideMasters/slideMaster3.xml" /><Relationship Id="rId2" Type="http://schemas.openxmlformats.org/officeDocument/2006/relationships/tags" Target="../tags/tag183.xml" /><Relationship Id="rId3" Type="http://schemas.openxmlformats.org/officeDocument/2006/relationships/image" Target="../media/image2.png" /><Relationship Id="rId4" Type="http://schemas.openxmlformats.org/officeDocument/2006/relationships/tags" Target="../tags/tag184.xml" /><Relationship Id="rId5" Type="http://schemas.openxmlformats.org/officeDocument/2006/relationships/tags" Target="../tags/tag185.xml" /><Relationship Id="rId6" Type="http://schemas.openxmlformats.org/officeDocument/2006/relationships/tags" Target="../tags/tag186.xml" /><Relationship Id="rId7" Type="http://schemas.openxmlformats.org/officeDocument/2006/relationships/tags" Target="../tags/tag187.xml" /><Relationship Id="rId8" Type="http://schemas.openxmlformats.org/officeDocument/2006/relationships/tags" Target="../tags/tag188.xml" /><Relationship Id="rId9" Type="http://schemas.openxmlformats.org/officeDocument/2006/relationships/tags" Target="../tags/tag189.xml" /></Relationships>
</file>

<file path=ppt/slideLayouts/_rels/slideLayout28.xml.rels>&#65279;<?xml version="1.0" encoding="utf-8" standalone="yes"?><Relationships xmlns="http://schemas.openxmlformats.org/package/2006/relationships"><Relationship Id="rId1" Type="http://schemas.openxmlformats.org/officeDocument/2006/relationships/tags" Target="../tags/tag194.xml" /><Relationship Id="rId2" Type="http://schemas.openxmlformats.org/officeDocument/2006/relationships/tags" Target="../tags/tag195.xml" /><Relationship Id="rId3" Type="http://schemas.openxmlformats.org/officeDocument/2006/relationships/tags" Target="../tags/tag196.xml" /><Relationship Id="rId4" Type="http://schemas.openxmlformats.org/officeDocument/2006/relationships/tags" Target="../tags/tag197.xml" /><Relationship Id="rId5" Type="http://schemas.openxmlformats.org/officeDocument/2006/relationships/tags" Target="../tags/tag198.xml" /><Relationship Id="rId6" Type="http://schemas.openxmlformats.org/officeDocument/2006/relationships/tags" Target="../tags/tag199.xml" /><Relationship Id="rId7" Type="http://schemas.openxmlformats.org/officeDocument/2006/relationships/slideMaster" Target="../slideMasters/slideMaster3.xml" /></Relationships>
</file>

<file path=ppt/slideLayouts/_rels/slideLayout29.xml.rels>&#65279;<?xml version="1.0" encoding="utf-8" standalone="yes"?><Relationships xmlns="http://schemas.openxmlformats.org/package/2006/relationships"><Relationship Id="rId1" Type="http://schemas.openxmlformats.org/officeDocument/2006/relationships/tags" Target="../tags/tag200.xml" /><Relationship Id="rId10" Type="http://schemas.openxmlformats.org/officeDocument/2006/relationships/image" Target="../media/image4.png" /><Relationship Id="rId11" Type="http://schemas.openxmlformats.org/officeDocument/2006/relationships/slideMaster" Target="../slideMasters/slideMaster3.xml" /><Relationship Id="rId2" Type="http://schemas.openxmlformats.org/officeDocument/2006/relationships/tags" Target="../tags/tag201.xml" /><Relationship Id="rId3" Type="http://schemas.openxmlformats.org/officeDocument/2006/relationships/image" Target="../media/image3.png" /><Relationship Id="rId4" Type="http://schemas.openxmlformats.org/officeDocument/2006/relationships/tags" Target="../tags/tag202.xml" /><Relationship Id="rId5" Type="http://schemas.openxmlformats.org/officeDocument/2006/relationships/tags" Target="../tags/tag203.xml" /><Relationship Id="rId6" Type="http://schemas.openxmlformats.org/officeDocument/2006/relationships/tags" Target="../tags/tag204.xml" /><Relationship Id="rId7" Type="http://schemas.openxmlformats.org/officeDocument/2006/relationships/tags" Target="../tags/tag205.xml" /><Relationship Id="rId8" Type="http://schemas.openxmlformats.org/officeDocument/2006/relationships/tags" Target="../tags/tag206.xml" /><Relationship Id="rId9" Type="http://schemas.openxmlformats.org/officeDocument/2006/relationships/tags" Target="../tags/tag207.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3.xml" /><Relationship Id="rId2" Type="http://schemas.openxmlformats.org/officeDocument/2006/relationships/tags" Target="../tags/tag14.xml" /><Relationship Id="rId3" Type="http://schemas.openxmlformats.org/officeDocument/2006/relationships/tags" Target="../tags/tag15.xml" /><Relationship Id="rId4" Type="http://schemas.openxmlformats.org/officeDocument/2006/relationships/tags" Target="../tags/tag16.xml" /><Relationship Id="rId5" Type="http://schemas.openxmlformats.org/officeDocument/2006/relationships/tags" Target="../tags/tag17.xml" /><Relationship Id="rId6" Type="http://schemas.openxmlformats.org/officeDocument/2006/relationships/tags" Target="../tags/tag18.xml" /><Relationship Id="rId7"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tags" Target="../tags/tag208.xml" /><Relationship Id="rId2" Type="http://schemas.openxmlformats.org/officeDocument/2006/relationships/tags" Target="../tags/tag209.xml" /><Relationship Id="rId3" Type="http://schemas.openxmlformats.org/officeDocument/2006/relationships/tags" Target="../tags/tag210.xml" /><Relationship Id="rId4" Type="http://schemas.openxmlformats.org/officeDocument/2006/relationships/tags" Target="../tags/tag211.xml" /><Relationship Id="rId5" Type="http://schemas.openxmlformats.org/officeDocument/2006/relationships/tags" Target="../tags/tag212.xml" /><Relationship Id="rId6" Type="http://schemas.openxmlformats.org/officeDocument/2006/relationships/tags" Target="../tags/tag213.xml" /><Relationship Id="rId7" Type="http://schemas.openxmlformats.org/officeDocument/2006/relationships/tags" Target="../tags/tag214.xml" /><Relationship Id="rId8" Type="http://schemas.openxmlformats.org/officeDocument/2006/relationships/slideMaster" Target="../slideMasters/slideMaster3.xml" /></Relationships>
</file>

<file path=ppt/slideLayouts/_rels/slideLayout31.xml.rels>&#65279;<?xml version="1.0" encoding="utf-8" standalone="yes"?><Relationships xmlns="http://schemas.openxmlformats.org/package/2006/relationships"><Relationship Id="rId1" Type="http://schemas.openxmlformats.org/officeDocument/2006/relationships/tags" Target="../tags/tag215.xml" /><Relationship Id="rId10" Type="http://schemas.openxmlformats.org/officeDocument/2006/relationships/slideMaster" Target="../slideMasters/slideMaster3.xml" /><Relationship Id="rId2" Type="http://schemas.openxmlformats.org/officeDocument/2006/relationships/tags" Target="../tags/tag216.xml" /><Relationship Id="rId3" Type="http://schemas.openxmlformats.org/officeDocument/2006/relationships/tags" Target="../tags/tag217.xml" /><Relationship Id="rId4" Type="http://schemas.openxmlformats.org/officeDocument/2006/relationships/tags" Target="../tags/tag218.xml" /><Relationship Id="rId5" Type="http://schemas.openxmlformats.org/officeDocument/2006/relationships/tags" Target="../tags/tag219.xml" /><Relationship Id="rId6" Type="http://schemas.openxmlformats.org/officeDocument/2006/relationships/tags" Target="../tags/tag220.xml" /><Relationship Id="rId7" Type="http://schemas.openxmlformats.org/officeDocument/2006/relationships/tags" Target="../tags/tag221.xml" /><Relationship Id="rId8" Type="http://schemas.openxmlformats.org/officeDocument/2006/relationships/tags" Target="../tags/tag222.xml" /><Relationship Id="rId9" Type="http://schemas.openxmlformats.org/officeDocument/2006/relationships/tags" Target="../tags/tag223.xml" /></Relationships>
</file>

<file path=ppt/slideLayouts/_rels/slideLayout32.xml.rels>&#65279;<?xml version="1.0" encoding="utf-8" standalone="yes"?><Relationships xmlns="http://schemas.openxmlformats.org/package/2006/relationships"><Relationship Id="rId1" Type="http://schemas.openxmlformats.org/officeDocument/2006/relationships/tags" Target="../tags/tag224.xml" /><Relationship Id="rId10" Type="http://schemas.openxmlformats.org/officeDocument/2006/relationships/slideMaster" Target="../slideMasters/slideMaster3.xml" /><Relationship Id="rId2" Type="http://schemas.openxmlformats.org/officeDocument/2006/relationships/tags" Target="../tags/tag225.xml" /><Relationship Id="rId3" Type="http://schemas.openxmlformats.org/officeDocument/2006/relationships/tags" Target="../tags/tag226.xml" /><Relationship Id="rId4" Type="http://schemas.openxmlformats.org/officeDocument/2006/relationships/tags" Target="../tags/tag227.xml" /><Relationship Id="rId5" Type="http://schemas.openxmlformats.org/officeDocument/2006/relationships/tags" Target="../tags/tag228.xml" /><Relationship Id="rId6" Type="http://schemas.openxmlformats.org/officeDocument/2006/relationships/tags" Target="../tags/tag229.xml" /><Relationship Id="rId7" Type="http://schemas.openxmlformats.org/officeDocument/2006/relationships/tags" Target="../tags/tag230.xml" /><Relationship Id="rId8" Type="http://schemas.openxmlformats.org/officeDocument/2006/relationships/tags" Target="../tags/tag231.xml" /><Relationship Id="rId9" Type="http://schemas.openxmlformats.org/officeDocument/2006/relationships/tags" Target="../tags/tag232.xml" /></Relationships>
</file>

<file path=ppt/slideLayouts/_rels/slideLayout33.xml.rels>&#65279;<?xml version="1.0" encoding="utf-8" standalone="yes"?><Relationships xmlns="http://schemas.openxmlformats.org/package/2006/relationships"><Relationship Id="rId1" Type="http://schemas.openxmlformats.org/officeDocument/2006/relationships/tags" Target="../tags/tag233.xml" /><Relationship Id="rId2" Type="http://schemas.openxmlformats.org/officeDocument/2006/relationships/tags" Target="../tags/tag234.xml" /><Relationship Id="rId3" Type="http://schemas.openxmlformats.org/officeDocument/2006/relationships/tags" Target="../tags/tag235.xml" /><Relationship Id="rId4" Type="http://schemas.openxmlformats.org/officeDocument/2006/relationships/tags" Target="../tags/tag236.xml" /><Relationship Id="rId5" Type="http://schemas.openxmlformats.org/officeDocument/2006/relationships/slideMaster" Target="../slideMasters/slideMaster3.xml" /></Relationships>
</file>

<file path=ppt/slideLayouts/_rels/slideLayout34.xml.rels>&#65279;<?xml version="1.0" encoding="utf-8" standalone="yes"?><Relationships xmlns="http://schemas.openxmlformats.org/package/2006/relationships"><Relationship Id="rId1" Type="http://schemas.openxmlformats.org/officeDocument/2006/relationships/tags" Target="../tags/tag237.xml" /><Relationship Id="rId2" Type="http://schemas.openxmlformats.org/officeDocument/2006/relationships/tags" Target="../tags/tag238.xml" /><Relationship Id="rId3" Type="http://schemas.openxmlformats.org/officeDocument/2006/relationships/tags" Target="../tags/tag239.xml" /><Relationship Id="rId4" Type="http://schemas.openxmlformats.org/officeDocument/2006/relationships/tags" Target="../tags/tag240.xml" /><Relationship Id="rId5" Type="http://schemas.openxmlformats.org/officeDocument/2006/relationships/tags" Target="../tags/tag241.xml" /><Relationship Id="rId6" Type="http://schemas.openxmlformats.org/officeDocument/2006/relationships/tags" Target="../tags/tag242.xml" /><Relationship Id="rId7" Type="http://schemas.openxmlformats.org/officeDocument/2006/relationships/tags" Target="../tags/tag243.xml" /><Relationship Id="rId8" Type="http://schemas.openxmlformats.org/officeDocument/2006/relationships/slideMaster" Target="../slideMasters/slideMaster3.xml" /></Relationships>
</file>

<file path=ppt/slideLayouts/_rels/slideLayout35.xml.rels>&#65279;<?xml version="1.0" encoding="utf-8" standalone="yes"?><Relationships xmlns="http://schemas.openxmlformats.org/package/2006/relationships"><Relationship Id="rId1" Type="http://schemas.openxmlformats.org/officeDocument/2006/relationships/tags" Target="../tags/tag244.xml" /><Relationship Id="rId2" Type="http://schemas.openxmlformats.org/officeDocument/2006/relationships/tags" Target="../tags/tag245.xml" /><Relationship Id="rId3" Type="http://schemas.openxmlformats.org/officeDocument/2006/relationships/tags" Target="../tags/tag246.xml" /><Relationship Id="rId4" Type="http://schemas.openxmlformats.org/officeDocument/2006/relationships/tags" Target="../tags/tag247.xml" /><Relationship Id="rId5" Type="http://schemas.openxmlformats.org/officeDocument/2006/relationships/tags" Target="../tags/tag248.xml" /><Relationship Id="rId6" Type="http://schemas.openxmlformats.org/officeDocument/2006/relationships/tags" Target="../tags/tag249.xml" /><Relationship Id="rId7" Type="http://schemas.openxmlformats.org/officeDocument/2006/relationships/slideMaster" Target="../slideMasters/slideMaster3.xml" /></Relationships>
</file>

<file path=ppt/slideLayouts/_rels/slideLayout36.xml.rels>&#65279;<?xml version="1.0" encoding="utf-8" standalone="yes"?><Relationships xmlns="http://schemas.openxmlformats.org/package/2006/relationships"><Relationship Id="rId1" Type="http://schemas.openxmlformats.org/officeDocument/2006/relationships/tags" Target="../tags/tag250.xml" /><Relationship Id="rId2" Type="http://schemas.openxmlformats.org/officeDocument/2006/relationships/tags" Target="../tags/tag251.xml" /><Relationship Id="rId3" Type="http://schemas.openxmlformats.org/officeDocument/2006/relationships/tags" Target="../tags/tag252.xml" /><Relationship Id="rId4" Type="http://schemas.openxmlformats.org/officeDocument/2006/relationships/tags" Target="../tags/tag253.xml" /><Relationship Id="rId5" Type="http://schemas.openxmlformats.org/officeDocument/2006/relationships/tags" Target="../tags/tag254.xml" /><Relationship Id="rId6" Type="http://schemas.openxmlformats.org/officeDocument/2006/relationships/slideMaster" Target="../slideMasters/slideMaster3.xml" /></Relationships>
</file>

<file path=ppt/slideLayouts/_rels/slideLayout37.xml.rels>&#65279;<?xml version="1.0" encoding="utf-8" standalone="yes"?><Relationships xmlns="http://schemas.openxmlformats.org/package/2006/relationships"><Relationship Id="rId1" Type="http://schemas.openxmlformats.org/officeDocument/2006/relationships/tags" Target="../tags/tag262.xml" /><Relationship Id="rId10" Type="http://schemas.openxmlformats.org/officeDocument/2006/relationships/tags" Target="../tags/tag270.xml" /><Relationship Id="rId11" Type="http://schemas.openxmlformats.org/officeDocument/2006/relationships/tags" Target="../tags/tag271.xml" /><Relationship Id="rId12" Type="http://schemas.openxmlformats.org/officeDocument/2006/relationships/tags" Target="../tags/tag272.xml" /><Relationship Id="rId13" Type="http://schemas.openxmlformats.org/officeDocument/2006/relationships/tags" Target="../tags/tag273.xml" /><Relationship Id="rId14" Type="http://schemas.openxmlformats.org/officeDocument/2006/relationships/slideMaster" Target="../slideMasters/slideMaster4.xml" /><Relationship Id="rId2" Type="http://schemas.openxmlformats.org/officeDocument/2006/relationships/tags" Target="../tags/tag263.xml" /><Relationship Id="rId3" Type="http://schemas.openxmlformats.org/officeDocument/2006/relationships/image" Target="../media/image2.png" /><Relationship Id="rId4" Type="http://schemas.openxmlformats.org/officeDocument/2006/relationships/tags" Target="../tags/tag264.xml" /><Relationship Id="rId5" Type="http://schemas.openxmlformats.org/officeDocument/2006/relationships/tags" Target="../tags/tag265.xml" /><Relationship Id="rId6" Type="http://schemas.openxmlformats.org/officeDocument/2006/relationships/tags" Target="../tags/tag266.xml" /><Relationship Id="rId7" Type="http://schemas.openxmlformats.org/officeDocument/2006/relationships/tags" Target="../tags/tag267.xml" /><Relationship Id="rId8" Type="http://schemas.openxmlformats.org/officeDocument/2006/relationships/tags" Target="../tags/tag268.xml" /><Relationship Id="rId9" Type="http://schemas.openxmlformats.org/officeDocument/2006/relationships/tags" Target="../tags/tag269.xml" /></Relationships>
</file>

<file path=ppt/slideLayouts/_rels/slideLayout38.xml.rels>&#65279;<?xml version="1.0" encoding="utf-8" standalone="yes"?><Relationships xmlns="http://schemas.openxmlformats.org/package/2006/relationships"><Relationship Id="rId1" Type="http://schemas.openxmlformats.org/officeDocument/2006/relationships/tags" Target="../tags/tag274.xml" /><Relationship Id="rId2" Type="http://schemas.openxmlformats.org/officeDocument/2006/relationships/tags" Target="../tags/tag275.xml" /><Relationship Id="rId3" Type="http://schemas.openxmlformats.org/officeDocument/2006/relationships/tags" Target="../tags/tag276.xml" /><Relationship Id="rId4" Type="http://schemas.openxmlformats.org/officeDocument/2006/relationships/tags" Target="../tags/tag277.xml" /><Relationship Id="rId5" Type="http://schemas.openxmlformats.org/officeDocument/2006/relationships/tags" Target="../tags/tag278.xml" /><Relationship Id="rId6" Type="http://schemas.openxmlformats.org/officeDocument/2006/relationships/tags" Target="../tags/tag279.xml" /><Relationship Id="rId7" Type="http://schemas.openxmlformats.org/officeDocument/2006/relationships/slideMaster" Target="../slideMasters/slideMaster4.xml" /></Relationships>
</file>

<file path=ppt/slideLayouts/_rels/slideLayout39.xml.rels>&#65279;<?xml version="1.0" encoding="utf-8" standalone="yes"?><Relationships xmlns="http://schemas.openxmlformats.org/package/2006/relationships"><Relationship Id="rId1" Type="http://schemas.openxmlformats.org/officeDocument/2006/relationships/tags" Target="../tags/tag280.xml" /><Relationship Id="rId10" Type="http://schemas.openxmlformats.org/officeDocument/2006/relationships/image" Target="../media/image4.png" /><Relationship Id="rId11" Type="http://schemas.openxmlformats.org/officeDocument/2006/relationships/slideMaster" Target="../slideMasters/slideMaster4.xml" /><Relationship Id="rId2" Type="http://schemas.openxmlformats.org/officeDocument/2006/relationships/tags" Target="../tags/tag281.xml" /><Relationship Id="rId3" Type="http://schemas.openxmlformats.org/officeDocument/2006/relationships/image" Target="../media/image3.png" /><Relationship Id="rId4" Type="http://schemas.openxmlformats.org/officeDocument/2006/relationships/tags" Target="../tags/tag282.xml" /><Relationship Id="rId5" Type="http://schemas.openxmlformats.org/officeDocument/2006/relationships/tags" Target="../tags/tag283.xml" /><Relationship Id="rId6" Type="http://schemas.openxmlformats.org/officeDocument/2006/relationships/tags" Target="../tags/tag284.xml" /><Relationship Id="rId7" Type="http://schemas.openxmlformats.org/officeDocument/2006/relationships/tags" Target="../tags/tag285.xml" /><Relationship Id="rId8" Type="http://schemas.openxmlformats.org/officeDocument/2006/relationships/tags" Target="../tags/tag286.xml" /><Relationship Id="rId9" Type="http://schemas.openxmlformats.org/officeDocument/2006/relationships/tags" Target="../tags/tag287.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9.xml" /><Relationship Id="rId2" Type="http://schemas.openxmlformats.org/officeDocument/2006/relationships/tags" Target="../tags/tag20.xml" /><Relationship Id="rId3" Type="http://schemas.openxmlformats.org/officeDocument/2006/relationships/tags" Target="../tags/tag21.xml" /><Relationship Id="rId4" Type="http://schemas.openxmlformats.org/officeDocument/2006/relationships/tags" Target="../tags/tag22.xml" /><Relationship Id="rId5" Type="http://schemas.openxmlformats.org/officeDocument/2006/relationships/tags" Target="../tags/tag23.xml" /><Relationship Id="rId6" Type="http://schemas.openxmlformats.org/officeDocument/2006/relationships/tags" Target="../tags/tag24.xml" /><Relationship Id="rId7" Type="http://schemas.openxmlformats.org/officeDocument/2006/relationships/tags" Target="../tags/tag25.xml" /><Relationship Id="rId8" Type="http://schemas.openxmlformats.org/officeDocument/2006/relationships/slideMaster" Target="../slideMasters/slideMaster1.xml" /></Relationships>
</file>

<file path=ppt/slideLayouts/_rels/slideLayout40.xml.rels>&#65279;<?xml version="1.0" encoding="utf-8" standalone="yes"?><Relationships xmlns="http://schemas.openxmlformats.org/package/2006/relationships"><Relationship Id="rId1" Type="http://schemas.openxmlformats.org/officeDocument/2006/relationships/tags" Target="../tags/tag288.xml" /><Relationship Id="rId2" Type="http://schemas.openxmlformats.org/officeDocument/2006/relationships/tags" Target="../tags/tag289.xml" /><Relationship Id="rId3" Type="http://schemas.openxmlformats.org/officeDocument/2006/relationships/tags" Target="../tags/tag290.xml" /><Relationship Id="rId4" Type="http://schemas.openxmlformats.org/officeDocument/2006/relationships/tags" Target="../tags/tag291.xml" /><Relationship Id="rId5" Type="http://schemas.openxmlformats.org/officeDocument/2006/relationships/tags" Target="../tags/tag292.xml" /><Relationship Id="rId6" Type="http://schemas.openxmlformats.org/officeDocument/2006/relationships/tags" Target="../tags/tag293.xml" /><Relationship Id="rId7" Type="http://schemas.openxmlformats.org/officeDocument/2006/relationships/tags" Target="../tags/tag294.xml" /><Relationship Id="rId8" Type="http://schemas.openxmlformats.org/officeDocument/2006/relationships/slideMaster" Target="../slideMasters/slideMaster4.xml" /></Relationships>
</file>

<file path=ppt/slideLayouts/_rels/slideLayout41.xml.rels>&#65279;<?xml version="1.0" encoding="utf-8" standalone="yes"?><Relationships xmlns="http://schemas.openxmlformats.org/package/2006/relationships"><Relationship Id="rId1" Type="http://schemas.openxmlformats.org/officeDocument/2006/relationships/tags" Target="../tags/tag295.xml" /><Relationship Id="rId10" Type="http://schemas.openxmlformats.org/officeDocument/2006/relationships/slideMaster" Target="../slideMasters/slideMaster4.xml" /><Relationship Id="rId2" Type="http://schemas.openxmlformats.org/officeDocument/2006/relationships/tags" Target="../tags/tag296.xml" /><Relationship Id="rId3" Type="http://schemas.openxmlformats.org/officeDocument/2006/relationships/tags" Target="../tags/tag297.xml" /><Relationship Id="rId4" Type="http://schemas.openxmlformats.org/officeDocument/2006/relationships/tags" Target="../tags/tag298.xml" /><Relationship Id="rId5" Type="http://schemas.openxmlformats.org/officeDocument/2006/relationships/tags" Target="../tags/tag299.xml" /><Relationship Id="rId6" Type="http://schemas.openxmlformats.org/officeDocument/2006/relationships/tags" Target="../tags/tag300.xml" /><Relationship Id="rId7" Type="http://schemas.openxmlformats.org/officeDocument/2006/relationships/tags" Target="../tags/tag301.xml" /><Relationship Id="rId8" Type="http://schemas.openxmlformats.org/officeDocument/2006/relationships/tags" Target="../tags/tag302.xml" /><Relationship Id="rId9" Type="http://schemas.openxmlformats.org/officeDocument/2006/relationships/tags" Target="../tags/tag303.xml" /></Relationships>
</file>

<file path=ppt/slideLayouts/_rels/slideLayout42.xml.rels>&#65279;<?xml version="1.0" encoding="utf-8" standalone="yes"?><Relationships xmlns="http://schemas.openxmlformats.org/package/2006/relationships"><Relationship Id="rId1" Type="http://schemas.openxmlformats.org/officeDocument/2006/relationships/tags" Target="../tags/tag304.xml" /><Relationship Id="rId10" Type="http://schemas.openxmlformats.org/officeDocument/2006/relationships/slideMaster" Target="../slideMasters/slideMaster4.xml" /><Relationship Id="rId2" Type="http://schemas.openxmlformats.org/officeDocument/2006/relationships/tags" Target="../tags/tag305.xml" /><Relationship Id="rId3" Type="http://schemas.openxmlformats.org/officeDocument/2006/relationships/tags" Target="../tags/tag306.xml" /><Relationship Id="rId4" Type="http://schemas.openxmlformats.org/officeDocument/2006/relationships/tags" Target="../tags/tag307.xml" /><Relationship Id="rId5" Type="http://schemas.openxmlformats.org/officeDocument/2006/relationships/tags" Target="../tags/tag308.xml" /><Relationship Id="rId6" Type="http://schemas.openxmlformats.org/officeDocument/2006/relationships/tags" Target="../tags/tag309.xml" /><Relationship Id="rId7" Type="http://schemas.openxmlformats.org/officeDocument/2006/relationships/tags" Target="../tags/tag310.xml" /><Relationship Id="rId8" Type="http://schemas.openxmlformats.org/officeDocument/2006/relationships/tags" Target="../tags/tag311.xml" /><Relationship Id="rId9" Type="http://schemas.openxmlformats.org/officeDocument/2006/relationships/tags" Target="../tags/tag312.xml" /></Relationships>
</file>

<file path=ppt/slideLayouts/_rels/slideLayout43.xml.rels>&#65279;<?xml version="1.0" encoding="utf-8" standalone="yes"?><Relationships xmlns="http://schemas.openxmlformats.org/package/2006/relationships"><Relationship Id="rId1" Type="http://schemas.openxmlformats.org/officeDocument/2006/relationships/tags" Target="../tags/tag313.xml" /><Relationship Id="rId2" Type="http://schemas.openxmlformats.org/officeDocument/2006/relationships/tags" Target="../tags/tag314.xml" /><Relationship Id="rId3" Type="http://schemas.openxmlformats.org/officeDocument/2006/relationships/tags" Target="../tags/tag315.xml" /><Relationship Id="rId4" Type="http://schemas.openxmlformats.org/officeDocument/2006/relationships/tags" Target="../tags/tag316.xml" /><Relationship Id="rId5" Type="http://schemas.openxmlformats.org/officeDocument/2006/relationships/slideMaster" Target="../slideMasters/slideMaster4.xml" /></Relationships>
</file>

<file path=ppt/slideLayouts/_rels/slideLayout44.xml.rels>&#65279;<?xml version="1.0" encoding="utf-8" standalone="yes"?><Relationships xmlns="http://schemas.openxmlformats.org/package/2006/relationships"><Relationship Id="rId1" Type="http://schemas.openxmlformats.org/officeDocument/2006/relationships/tags" Target="../tags/tag317.xml" /><Relationship Id="rId2" Type="http://schemas.openxmlformats.org/officeDocument/2006/relationships/tags" Target="../tags/tag318.xml" /><Relationship Id="rId3" Type="http://schemas.openxmlformats.org/officeDocument/2006/relationships/tags" Target="../tags/tag319.xml" /><Relationship Id="rId4" Type="http://schemas.openxmlformats.org/officeDocument/2006/relationships/tags" Target="../tags/tag320.xml" /><Relationship Id="rId5" Type="http://schemas.openxmlformats.org/officeDocument/2006/relationships/tags" Target="../tags/tag321.xml" /><Relationship Id="rId6" Type="http://schemas.openxmlformats.org/officeDocument/2006/relationships/tags" Target="../tags/tag322.xml" /><Relationship Id="rId7" Type="http://schemas.openxmlformats.org/officeDocument/2006/relationships/tags" Target="../tags/tag323.xml" /><Relationship Id="rId8" Type="http://schemas.openxmlformats.org/officeDocument/2006/relationships/slideMaster" Target="../slideMasters/slideMaster4.xml" /></Relationships>
</file>

<file path=ppt/slideLayouts/_rels/slideLayout45.xml.rels>&#65279;<?xml version="1.0" encoding="utf-8" standalone="yes"?><Relationships xmlns="http://schemas.openxmlformats.org/package/2006/relationships"><Relationship Id="rId1" Type="http://schemas.openxmlformats.org/officeDocument/2006/relationships/tags" Target="../tags/tag324.xml" /><Relationship Id="rId2" Type="http://schemas.openxmlformats.org/officeDocument/2006/relationships/tags" Target="../tags/tag325.xml" /><Relationship Id="rId3" Type="http://schemas.openxmlformats.org/officeDocument/2006/relationships/tags" Target="../tags/tag326.xml" /><Relationship Id="rId4" Type="http://schemas.openxmlformats.org/officeDocument/2006/relationships/tags" Target="../tags/tag327.xml" /><Relationship Id="rId5" Type="http://schemas.openxmlformats.org/officeDocument/2006/relationships/tags" Target="../tags/tag328.xml" /><Relationship Id="rId6" Type="http://schemas.openxmlformats.org/officeDocument/2006/relationships/tags" Target="../tags/tag329.xml" /><Relationship Id="rId7" Type="http://schemas.openxmlformats.org/officeDocument/2006/relationships/slideMaster" Target="../slideMasters/slideMaster4.xml" /></Relationships>
</file>

<file path=ppt/slideLayouts/_rels/slideLayout46.xml.rels>&#65279;<?xml version="1.0" encoding="utf-8" standalone="yes"?><Relationships xmlns="http://schemas.openxmlformats.org/package/2006/relationships"><Relationship Id="rId1" Type="http://schemas.openxmlformats.org/officeDocument/2006/relationships/tags" Target="../tags/tag330.xml" /><Relationship Id="rId2" Type="http://schemas.openxmlformats.org/officeDocument/2006/relationships/tags" Target="../tags/tag331.xml" /><Relationship Id="rId3" Type="http://schemas.openxmlformats.org/officeDocument/2006/relationships/tags" Target="../tags/tag332.xml" /><Relationship Id="rId4" Type="http://schemas.openxmlformats.org/officeDocument/2006/relationships/tags" Target="../tags/tag333.xml" /><Relationship Id="rId5" Type="http://schemas.openxmlformats.org/officeDocument/2006/relationships/tags" Target="../tags/tag334.xml" /><Relationship Id="rId6" Type="http://schemas.openxmlformats.org/officeDocument/2006/relationships/slideMaster" Target="../slideMasters/slideMaster4.xml" /></Relationships>
</file>

<file path=ppt/slideLayouts/_rels/slideLayout47.xml.rels>&#65279;<?xml version="1.0" encoding="utf-8" standalone="yes"?><Relationships xmlns="http://schemas.openxmlformats.org/package/2006/relationships"><Relationship Id="rId1" Type="http://schemas.openxmlformats.org/officeDocument/2006/relationships/tags" Target="../tags/tag342.xml" /><Relationship Id="rId2" Type="http://schemas.openxmlformats.org/officeDocument/2006/relationships/tags" Target="../tags/tag343.xml" /><Relationship Id="rId3" Type="http://schemas.openxmlformats.org/officeDocument/2006/relationships/tags" Target="../tags/tag344.xml" /><Relationship Id="rId4" Type="http://schemas.openxmlformats.org/officeDocument/2006/relationships/tags" Target="../tags/tag345.xml" /><Relationship Id="rId5" Type="http://schemas.openxmlformats.org/officeDocument/2006/relationships/tags" Target="../tags/tag346.xml" /><Relationship Id="rId6" Type="http://schemas.openxmlformats.org/officeDocument/2006/relationships/tags" Target="../tags/tag347.xml" /><Relationship Id="rId7" Type="http://schemas.openxmlformats.org/officeDocument/2006/relationships/slideMaster" Target="../slideMasters/slideMaster5.xml" /></Relationships>
</file>

<file path=ppt/slideLayouts/_rels/slideLayout48.xml.rels>&#65279;<?xml version="1.0" encoding="utf-8" standalone="yes"?><Relationships xmlns="http://schemas.openxmlformats.org/package/2006/relationships"><Relationship Id="rId1" Type="http://schemas.openxmlformats.org/officeDocument/2006/relationships/tags" Target="../tags/tag348.xml" /><Relationship Id="rId2" Type="http://schemas.openxmlformats.org/officeDocument/2006/relationships/tags" Target="../tags/tag349.xml" /><Relationship Id="rId3" Type="http://schemas.openxmlformats.org/officeDocument/2006/relationships/tags" Target="../tags/tag350.xml" /><Relationship Id="rId4" Type="http://schemas.openxmlformats.org/officeDocument/2006/relationships/tags" Target="../tags/tag351.xml" /><Relationship Id="rId5" Type="http://schemas.openxmlformats.org/officeDocument/2006/relationships/tags" Target="../tags/tag352.xml" /><Relationship Id="rId6" Type="http://schemas.openxmlformats.org/officeDocument/2006/relationships/tags" Target="../tags/tag353.xml" /><Relationship Id="rId7" Type="http://schemas.openxmlformats.org/officeDocument/2006/relationships/slideMaster" Target="../slideMasters/slideMaster5.xml" /></Relationships>
</file>

<file path=ppt/slideLayouts/_rels/slideLayout49.xml.rels>&#65279;<?xml version="1.0" encoding="utf-8" standalone="yes"?><Relationships xmlns="http://schemas.openxmlformats.org/package/2006/relationships"><Relationship Id="rId1" Type="http://schemas.openxmlformats.org/officeDocument/2006/relationships/tags" Target="../tags/tag354.xml" /><Relationship Id="rId2" Type="http://schemas.openxmlformats.org/officeDocument/2006/relationships/tags" Target="../tags/tag355.xml" /><Relationship Id="rId3" Type="http://schemas.openxmlformats.org/officeDocument/2006/relationships/tags" Target="../tags/tag356.xml" /><Relationship Id="rId4" Type="http://schemas.openxmlformats.org/officeDocument/2006/relationships/tags" Target="../tags/tag357.xml" /><Relationship Id="rId5" Type="http://schemas.openxmlformats.org/officeDocument/2006/relationships/tags" Target="../tags/tag358.xml" /><Relationship Id="rId6" Type="http://schemas.openxmlformats.org/officeDocument/2006/relationships/tags" Target="../tags/tag359.xml" /><Relationship Id="rId7" Type="http://schemas.openxmlformats.org/officeDocument/2006/relationships/slideMaster" Target="../slideMasters/slideMaster5.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6.xml" /><Relationship Id="rId10" Type="http://schemas.openxmlformats.org/officeDocument/2006/relationships/slideMaster" Target="../slideMasters/slideMaster1.xml" /><Relationship Id="rId2" Type="http://schemas.openxmlformats.org/officeDocument/2006/relationships/tags" Target="../tags/tag27.xml" /><Relationship Id="rId3" Type="http://schemas.openxmlformats.org/officeDocument/2006/relationships/tags" Target="../tags/tag28.xml" /><Relationship Id="rId4" Type="http://schemas.openxmlformats.org/officeDocument/2006/relationships/tags" Target="../tags/tag29.xml" /><Relationship Id="rId5" Type="http://schemas.openxmlformats.org/officeDocument/2006/relationships/tags" Target="../tags/tag30.xml" /><Relationship Id="rId6" Type="http://schemas.openxmlformats.org/officeDocument/2006/relationships/tags" Target="../tags/tag31.xml" /><Relationship Id="rId7" Type="http://schemas.openxmlformats.org/officeDocument/2006/relationships/tags" Target="../tags/tag32.xml" /><Relationship Id="rId8" Type="http://schemas.openxmlformats.org/officeDocument/2006/relationships/tags" Target="../tags/tag33.xml" /><Relationship Id="rId9" Type="http://schemas.openxmlformats.org/officeDocument/2006/relationships/tags" Target="../tags/tag34.xml" /></Relationships>
</file>

<file path=ppt/slideLayouts/_rels/slideLayout50.xml.rels>&#65279;<?xml version="1.0" encoding="utf-8" standalone="yes"?><Relationships xmlns="http://schemas.openxmlformats.org/package/2006/relationships"><Relationship Id="rId1" Type="http://schemas.openxmlformats.org/officeDocument/2006/relationships/tags" Target="../tags/tag360.xml" /><Relationship Id="rId2" Type="http://schemas.openxmlformats.org/officeDocument/2006/relationships/tags" Target="../tags/tag361.xml" /><Relationship Id="rId3" Type="http://schemas.openxmlformats.org/officeDocument/2006/relationships/tags" Target="../tags/tag362.xml" /><Relationship Id="rId4" Type="http://schemas.openxmlformats.org/officeDocument/2006/relationships/tags" Target="../tags/tag363.xml" /><Relationship Id="rId5" Type="http://schemas.openxmlformats.org/officeDocument/2006/relationships/tags" Target="../tags/tag364.xml" /><Relationship Id="rId6" Type="http://schemas.openxmlformats.org/officeDocument/2006/relationships/tags" Target="../tags/tag365.xml" /><Relationship Id="rId7" Type="http://schemas.openxmlformats.org/officeDocument/2006/relationships/tags" Target="../tags/tag366.xml" /><Relationship Id="rId8" Type="http://schemas.openxmlformats.org/officeDocument/2006/relationships/slideMaster" Target="../slideMasters/slideMaster5.xml" /></Relationships>
</file>

<file path=ppt/slideLayouts/_rels/slideLayout51.xml.rels>&#65279;<?xml version="1.0" encoding="utf-8" standalone="yes"?><Relationships xmlns="http://schemas.openxmlformats.org/package/2006/relationships"><Relationship Id="rId1" Type="http://schemas.openxmlformats.org/officeDocument/2006/relationships/tags" Target="../tags/tag367.xml" /><Relationship Id="rId10" Type="http://schemas.openxmlformats.org/officeDocument/2006/relationships/slideMaster" Target="../slideMasters/slideMaster5.xml" /><Relationship Id="rId2" Type="http://schemas.openxmlformats.org/officeDocument/2006/relationships/tags" Target="../tags/tag368.xml" /><Relationship Id="rId3" Type="http://schemas.openxmlformats.org/officeDocument/2006/relationships/tags" Target="../tags/tag369.xml" /><Relationship Id="rId4" Type="http://schemas.openxmlformats.org/officeDocument/2006/relationships/tags" Target="../tags/tag370.xml" /><Relationship Id="rId5" Type="http://schemas.openxmlformats.org/officeDocument/2006/relationships/tags" Target="../tags/tag371.xml" /><Relationship Id="rId6" Type="http://schemas.openxmlformats.org/officeDocument/2006/relationships/tags" Target="../tags/tag372.xml" /><Relationship Id="rId7" Type="http://schemas.openxmlformats.org/officeDocument/2006/relationships/tags" Target="../tags/tag373.xml" /><Relationship Id="rId8" Type="http://schemas.openxmlformats.org/officeDocument/2006/relationships/tags" Target="../tags/tag374.xml" /><Relationship Id="rId9" Type="http://schemas.openxmlformats.org/officeDocument/2006/relationships/tags" Target="../tags/tag375.xml" /></Relationships>
</file>

<file path=ppt/slideLayouts/_rels/slideLayout52.xml.rels>&#65279;<?xml version="1.0" encoding="utf-8" standalone="yes"?><Relationships xmlns="http://schemas.openxmlformats.org/package/2006/relationships"><Relationship Id="rId1" Type="http://schemas.openxmlformats.org/officeDocument/2006/relationships/tags" Target="../tags/tag376.xml" /><Relationship Id="rId2" Type="http://schemas.openxmlformats.org/officeDocument/2006/relationships/tags" Target="../tags/tag377.xml" /><Relationship Id="rId3" Type="http://schemas.openxmlformats.org/officeDocument/2006/relationships/tags" Target="../tags/tag378.xml" /><Relationship Id="rId4" Type="http://schemas.openxmlformats.org/officeDocument/2006/relationships/tags" Target="../tags/tag379.xml" /><Relationship Id="rId5" Type="http://schemas.openxmlformats.org/officeDocument/2006/relationships/tags" Target="../tags/tag380.xml" /><Relationship Id="rId6" Type="http://schemas.openxmlformats.org/officeDocument/2006/relationships/slideMaster" Target="../slideMasters/slideMaster5.xml" /></Relationships>
</file>

<file path=ppt/slideLayouts/_rels/slideLayout53.xml.rels>&#65279;<?xml version="1.0" encoding="utf-8" standalone="yes"?><Relationships xmlns="http://schemas.openxmlformats.org/package/2006/relationships"><Relationship Id="rId1" Type="http://schemas.openxmlformats.org/officeDocument/2006/relationships/tags" Target="../tags/tag381.xml" /><Relationship Id="rId2" Type="http://schemas.openxmlformats.org/officeDocument/2006/relationships/tags" Target="../tags/tag382.xml" /><Relationship Id="rId3" Type="http://schemas.openxmlformats.org/officeDocument/2006/relationships/tags" Target="../tags/tag383.xml" /><Relationship Id="rId4" Type="http://schemas.openxmlformats.org/officeDocument/2006/relationships/tags" Target="../tags/tag384.xml" /><Relationship Id="rId5" Type="http://schemas.openxmlformats.org/officeDocument/2006/relationships/slideMaster" Target="../slideMasters/slideMaster5.xml" /></Relationships>
</file>

<file path=ppt/slideLayouts/_rels/slideLayout54.xml.rels>&#65279;<?xml version="1.0" encoding="utf-8" standalone="yes"?><Relationships xmlns="http://schemas.openxmlformats.org/package/2006/relationships"><Relationship Id="rId1" Type="http://schemas.openxmlformats.org/officeDocument/2006/relationships/tags" Target="../tags/tag385.xml" /><Relationship Id="rId2" Type="http://schemas.openxmlformats.org/officeDocument/2006/relationships/tags" Target="../tags/tag386.xml" /><Relationship Id="rId3" Type="http://schemas.openxmlformats.org/officeDocument/2006/relationships/tags" Target="../tags/tag387.xml" /><Relationship Id="rId4" Type="http://schemas.openxmlformats.org/officeDocument/2006/relationships/tags" Target="../tags/tag388.xml" /><Relationship Id="rId5" Type="http://schemas.openxmlformats.org/officeDocument/2006/relationships/tags" Target="../tags/tag389.xml" /><Relationship Id="rId6" Type="http://schemas.openxmlformats.org/officeDocument/2006/relationships/tags" Target="../tags/tag390.xml" /><Relationship Id="rId7" Type="http://schemas.openxmlformats.org/officeDocument/2006/relationships/tags" Target="../tags/tag391.xml" /><Relationship Id="rId8" Type="http://schemas.openxmlformats.org/officeDocument/2006/relationships/slideMaster" Target="../slideMasters/slideMaster5.xml" /></Relationships>
</file>

<file path=ppt/slideLayouts/_rels/slideLayout55.xml.rels>&#65279;<?xml version="1.0" encoding="utf-8" standalone="yes"?><Relationships xmlns="http://schemas.openxmlformats.org/package/2006/relationships"><Relationship Id="rId1" Type="http://schemas.openxmlformats.org/officeDocument/2006/relationships/tags" Target="../tags/tag392.xml" /><Relationship Id="rId2" Type="http://schemas.openxmlformats.org/officeDocument/2006/relationships/tags" Target="../tags/tag393.xml" /><Relationship Id="rId3" Type="http://schemas.openxmlformats.org/officeDocument/2006/relationships/tags" Target="../tags/tag394.xml" /><Relationship Id="rId4" Type="http://schemas.openxmlformats.org/officeDocument/2006/relationships/tags" Target="../tags/tag395.xml" /><Relationship Id="rId5" Type="http://schemas.openxmlformats.org/officeDocument/2006/relationships/tags" Target="../tags/tag396.xml" /><Relationship Id="rId6" Type="http://schemas.openxmlformats.org/officeDocument/2006/relationships/tags" Target="../tags/tag397.xml" /><Relationship Id="rId7" Type="http://schemas.openxmlformats.org/officeDocument/2006/relationships/tags" Target="../tags/tag398.xml" /><Relationship Id="rId8" Type="http://schemas.openxmlformats.org/officeDocument/2006/relationships/slideMaster" Target="../slideMasters/slideMaster5.xml" /></Relationships>
</file>

<file path=ppt/slideLayouts/_rels/slideLayout56.xml.rels>&#65279;<?xml version="1.0" encoding="utf-8" standalone="yes"?><Relationships xmlns="http://schemas.openxmlformats.org/package/2006/relationships"><Relationship Id="rId1" Type="http://schemas.openxmlformats.org/officeDocument/2006/relationships/tags" Target="../tags/tag399.xml" /><Relationship Id="rId2" Type="http://schemas.openxmlformats.org/officeDocument/2006/relationships/tags" Target="../tags/tag400.xml" /><Relationship Id="rId3" Type="http://schemas.openxmlformats.org/officeDocument/2006/relationships/tags" Target="../tags/tag401.xml" /><Relationship Id="rId4" Type="http://schemas.openxmlformats.org/officeDocument/2006/relationships/tags" Target="../tags/tag402.xml" /><Relationship Id="rId5" Type="http://schemas.openxmlformats.org/officeDocument/2006/relationships/tags" Target="../tags/tag403.xml" /><Relationship Id="rId6" Type="http://schemas.openxmlformats.org/officeDocument/2006/relationships/tags" Target="../tags/tag404.xml" /><Relationship Id="rId7" Type="http://schemas.openxmlformats.org/officeDocument/2006/relationships/slideMaster" Target="../slideMasters/slideMaster5.xml" /></Relationships>
</file>

<file path=ppt/slideLayouts/_rels/slideLayout57.xml.rels>&#65279;<?xml version="1.0" encoding="utf-8" standalone="yes"?><Relationships xmlns="http://schemas.openxmlformats.org/package/2006/relationships"><Relationship Id="rId1" Type="http://schemas.openxmlformats.org/officeDocument/2006/relationships/tags" Target="../tags/tag405.xml" /><Relationship Id="rId2" Type="http://schemas.openxmlformats.org/officeDocument/2006/relationships/tags" Target="../tags/tag406.xml" /><Relationship Id="rId3" Type="http://schemas.openxmlformats.org/officeDocument/2006/relationships/tags" Target="../tags/tag407.xml" /><Relationship Id="rId4" Type="http://schemas.openxmlformats.org/officeDocument/2006/relationships/tags" Target="../tags/tag408.xml" /><Relationship Id="rId5" Type="http://schemas.openxmlformats.org/officeDocument/2006/relationships/tags" Target="../tags/tag409.xml" /><Relationship Id="rId6" Type="http://schemas.openxmlformats.org/officeDocument/2006/relationships/tags" Target="../tags/tag410.xml" /><Relationship Id="rId7" Type="http://schemas.openxmlformats.org/officeDocument/2006/relationships/slideMaster" Target="../slideMasters/slideMaster5.xml" /></Relationships>
</file>

<file path=ppt/slideLayouts/_rels/slideLayout58.xml.rels>&#65279;<?xml version="1.0" encoding="utf-8" standalone="yes"?><Relationships xmlns="http://schemas.openxmlformats.org/package/2006/relationships"><Relationship Id="rId1" Type="http://schemas.openxmlformats.org/officeDocument/2006/relationships/tags" Target="../tags/tag411.xml" /><Relationship Id="rId2" Type="http://schemas.openxmlformats.org/officeDocument/2006/relationships/slideMaster" Target="../slideMasters/slideMaster5.xml" /></Relationships>
</file>

<file path=ppt/slideLayouts/_rels/slideLayout59.xml.rels>&#65279;<?xml version="1.0" encoding="utf-8" standalone="yes"?><Relationships xmlns="http://schemas.openxmlformats.org/package/2006/relationships"><Relationship Id="rId1" Type="http://schemas.openxmlformats.org/officeDocument/2006/relationships/tags" Target="../tags/tag412.xml" /><Relationship Id="rId2" Type="http://schemas.openxmlformats.org/officeDocument/2006/relationships/slideMaster" Target="../slideMasters/slideMaster5.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5.xml" /><Relationship Id="rId2" Type="http://schemas.openxmlformats.org/officeDocument/2006/relationships/tags" Target="../tags/tag36.xml" /><Relationship Id="rId3" Type="http://schemas.openxmlformats.org/officeDocument/2006/relationships/tags" Target="../tags/tag37.xml" /><Relationship Id="rId4" Type="http://schemas.openxmlformats.org/officeDocument/2006/relationships/tags" Target="../tags/tag38.xml" /><Relationship Id="rId5" Type="http://schemas.openxmlformats.org/officeDocument/2006/relationships/tags" Target="../tags/tag39.xml" /><Relationship Id="rId6" Type="http://schemas.openxmlformats.org/officeDocument/2006/relationships/slideMaster" Target="../slideMasters/slideMaster1.xml" /></Relationships>
</file>

<file path=ppt/slideLayouts/_rels/slideLayout60.xml.rels>&#65279;<?xml version="1.0" encoding="utf-8" standalone="yes"?><Relationships xmlns="http://schemas.openxmlformats.org/package/2006/relationships"><Relationship Id="rId1" Type="http://schemas.openxmlformats.org/officeDocument/2006/relationships/tags" Target="../tags/tag419.xml" /><Relationship Id="rId2" Type="http://schemas.openxmlformats.org/officeDocument/2006/relationships/tags" Target="../tags/tag420.xml" /><Relationship Id="rId3" Type="http://schemas.openxmlformats.org/officeDocument/2006/relationships/tags" Target="../tags/tag421.xml" /><Relationship Id="rId4" Type="http://schemas.openxmlformats.org/officeDocument/2006/relationships/tags" Target="../tags/tag422.xml" /><Relationship Id="rId5" Type="http://schemas.openxmlformats.org/officeDocument/2006/relationships/tags" Target="../tags/tag423.xml" /><Relationship Id="rId6" Type="http://schemas.openxmlformats.org/officeDocument/2006/relationships/tags" Target="../tags/tag424.xml" /><Relationship Id="rId7" Type="http://schemas.openxmlformats.org/officeDocument/2006/relationships/slideMaster" Target="../slideMasters/slideMaster6.xml" /></Relationships>
</file>

<file path=ppt/slideLayouts/_rels/slideLayout61.xml.rels>&#65279;<?xml version="1.0" encoding="utf-8" standalone="yes"?><Relationships xmlns="http://schemas.openxmlformats.org/package/2006/relationships"><Relationship Id="rId1" Type="http://schemas.openxmlformats.org/officeDocument/2006/relationships/tags" Target="../tags/tag425.xml" /><Relationship Id="rId2" Type="http://schemas.openxmlformats.org/officeDocument/2006/relationships/tags" Target="../tags/tag426.xml" /><Relationship Id="rId3" Type="http://schemas.openxmlformats.org/officeDocument/2006/relationships/tags" Target="../tags/tag427.xml" /><Relationship Id="rId4" Type="http://schemas.openxmlformats.org/officeDocument/2006/relationships/tags" Target="../tags/tag428.xml" /><Relationship Id="rId5" Type="http://schemas.openxmlformats.org/officeDocument/2006/relationships/tags" Target="../tags/tag429.xml" /><Relationship Id="rId6" Type="http://schemas.openxmlformats.org/officeDocument/2006/relationships/tags" Target="../tags/tag430.xml" /><Relationship Id="rId7" Type="http://schemas.openxmlformats.org/officeDocument/2006/relationships/slideMaster" Target="../slideMasters/slideMaster6.xml" /></Relationships>
</file>

<file path=ppt/slideLayouts/_rels/slideLayout62.xml.rels>&#65279;<?xml version="1.0" encoding="utf-8" standalone="yes"?><Relationships xmlns="http://schemas.openxmlformats.org/package/2006/relationships"><Relationship Id="rId1" Type="http://schemas.openxmlformats.org/officeDocument/2006/relationships/tags" Target="../tags/tag431.xml" /><Relationship Id="rId2" Type="http://schemas.openxmlformats.org/officeDocument/2006/relationships/tags" Target="../tags/tag432.xml" /><Relationship Id="rId3" Type="http://schemas.openxmlformats.org/officeDocument/2006/relationships/tags" Target="../tags/tag433.xml" /><Relationship Id="rId4" Type="http://schemas.openxmlformats.org/officeDocument/2006/relationships/tags" Target="../tags/tag434.xml" /><Relationship Id="rId5" Type="http://schemas.openxmlformats.org/officeDocument/2006/relationships/tags" Target="../tags/tag435.xml" /><Relationship Id="rId6" Type="http://schemas.openxmlformats.org/officeDocument/2006/relationships/tags" Target="../tags/tag436.xml" /><Relationship Id="rId7" Type="http://schemas.openxmlformats.org/officeDocument/2006/relationships/slideMaster" Target="../slideMasters/slideMaster6.xml" /></Relationships>
</file>

<file path=ppt/slideLayouts/_rels/slideLayout63.xml.rels>&#65279;<?xml version="1.0" encoding="utf-8" standalone="yes"?><Relationships xmlns="http://schemas.openxmlformats.org/package/2006/relationships"><Relationship Id="rId1" Type="http://schemas.openxmlformats.org/officeDocument/2006/relationships/tags" Target="../tags/tag437.xml" /><Relationship Id="rId2" Type="http://schemas.openxmlformats.org/officeDocument/2006/relationships/tags" Target="../tags/tag438.xml" /><Relationship Id="rId3" Type="http://schemas.openxmlformats.org/officeDocument/2006/relationships/tags" Target="../tags/tag439.xml" /><Relationship Id="rId4" Type="http://schemas.openxmlformats.org/officeDocument/2006/relationships/tags" Target="../tags/tag440.xml" /><Relationship Id="rId5" Type="http://schemas.openxmlformats.org/officeDocument/2006/relationships/tags" Target="../tags/tag441.xml" /><Relationship Id="rId6" Type="http://schemas.openxmlformats.org/officeDocument/2006/relationships/tags" Target="../tags/tag442.xml" /><Relationship Id="rId7" Type="http://schemas.openxmlformats.org/officeDocument/2006/relationships/tags" Target="../tags/tag443.xml" /><Relationship Id="rId8" Type="http://schemas.openxmlformats.org/officeDocument/2006/relationships/slideMaster" Target="../slideMasters/slideMaster6.xml" /></Relationships>
</file>

<file path=ppt/slideLayouts/_rels/slideLayout64.xml.rels>&#65279;<?xml version="1.0" encoding="utf-8" standalone="yes"?><Relationships xmlns="http://schemas.openxmlformats.org/package/2006/relationships"><Relationship Id="rId1" Type="http://schemas.openxmlformats.org/officeDocument/2006/relationships/tags" Target="../tags/tag444.xml" /><Relationship Id="rId10" Type="http://schemas.openxmlformats.org/officeDocument/2006/relationships/slideMaster" Target="../slideMasters/slideMaster6.xml" /><Relationship Id="rId2" Type="http://schemas.openxmlformats.org/officeDocument/2006/relationships/tags" Target="../tags/tag445.xml" /><Relationship Id="rId3" Type="http://schemas.openxmlformats.org/officeDocument/2006/relationships/tags" Target="../tags/tag446.xml" /><Relationship Id="rId4" Type="http://schemas.openxmlformats.org/officeDocument/2006/relationships/tags" Target="../tags/tag447.xml" /><Relationship Id="rId5" Type="http://schemas.openxmlformats.org/officeDocument/2006/relationships/tags" Target="../tags/tag448.xml" /><Relationship Id="rId6" Type="http://schemas.openxmlformats.org/officeDocument/2006/relationships/tags" Target="../tags/tag449.xml" /><Relationship Id="rId7" Type="http://schemas.openxmlformats.org/officeDocument/2006/relationships/tags" Target="../tags/tag450.xml" /><Relationship Id="rId8" Type="http://schemas.openxmlformats.org/officeDocument/2006/relationships/tags" Target="../tags/tag451.xml" /><Relationship Id="rId9" Type="http://schemas.openxmlformats.org/officeDocument/2006/relationships/tags" Target="../tags/tag452.xml" /></Relationships>
</file>

<file path=ppt/slideLayouts/_rels/slideLayout65.xml.rels>&#65279;<?xml version="1.0" encoding="utf-8" standalone="yes"?><Relationships xmlns="http://schemas.openxmlformats.org/package/2006/relationships"><Relationship Id="rId1" Type="http://schemas.openxmlformats.org/officeDocument/2006/relationships/tags" Target="../tags/tag453.xml" /><Relationship Id="rId2" Type="http://schemas.openxmlformats.org/officeDocument/2006/relationships/tags" Target="../tags/tag454.xml" /><Relationship Id="rId3" Type="http://schemas.openxmlformats.org/officeDocument/2006/relationships/tags" Target="../tags/tag455.xml" /><Relationship Id="rId4" Type="http://schemas.openxmlformats.org/officeDocument/2006/relationships/tags" Target="../tags/tag456.xml" /><Relationship Id="rId5" Type="http://schemas.openxmlformats.org/officeDocument/2006/relationships/tags" Target="../tags/tag457.xml" /><Relationship Id="rId6" Type="http://schemas.openxmlformats.org/officeDocument/2006/relationships/slideMaster" Target="../slideMasters/slideMaster6.xml" /></Relationships>
</file>

<file path=ppt/slideLayouts/_rels/slideLayout66.xml.rels>&#65279;<?xml version="1.0" encoding="utf-8" standalone="yes"?><Relationships xmlns="http://schemas.openxmlformats.org/package/2006/relationships"><Relationship Id="rId1" Type="http://schemas.openxmlformats.org/officeDocument/2006/relationships/tags" Target="../tags/tag458.xml" /><Relationship Id="rId2" Type="http://schemas.openxmlformats.org/officeDocument/2006/relationships/tags" Target="../tags/tag459.xml" /><Relationship Id="rId3" Type="http://schemas.openxmlformats.org/officeDocument/2006/relationships/tags" Target="../tags/tag460.xml" /><Relationship Id="rId4" Type="http://schemas.openxmlformats.org/officeDocument/2006/relationships/tags" Target="../tags/tag461.xml" /><Relationship Id="rId5" Type="http://schemas.openxmlformats.org/officeDocument/2006/relationships/slideMaster" Target="../slideMasters/slideMaster6.xml" /></Relationships>
</file>

<file path=ppt/slideLayouts/_rels/slideLayout67.xml.rels>&#65279;<?xml version="1.0" encoding="utf-8" standalone="yes"?><Relationships xmlns="http://schemas.openxmlformats.org/package/2006/relationships"><Relationship Id="rId1" Type="http://schemas.openxmlformats.org/officeDocument/2006/relationships/tags" Target="../tags/tag462.xml" /><Relationship Id="rId2" Type="http://schemas.openxmlformats.org/officeDocument/2006/relationships/tags" Target="../tags/tag463.xml" /><Relationship Id="rId3" Type="http://schemas.openxmlformats.org/officeDocument/2006/relationships/tags" Target="../tags/tag464.xml" /><Relationship Id="rId4" Type="http://schemas.openxmlformats.org/officeDocument/2006/relationships/tags" Target="../tags/tag465.xml" /><Relationship Id="rId5" Type="http://schemas.openxmlformats.org/officeDocument/2006/relationships/tags" Target="../tags/tag466.xml" /><Relationship Id="rId6" Type="http://schemas.openxmlformats.org/officeDocument/2006/relationships/tags" Target="../tags/tag467.xml" /><Relationship Id="rId7" Type="http://schemas.openxmlformats.org/officeDocument/2006/relationships/tags" Target="../tags/tag468.xml" /><Relationship Id="rId8" Type="http://schemas.openxmlformats.org/officeDocument/2006/relationships/slideMaster" Target="../slideMasters/slideMaster6.xml" /></Relationships>
</file>

<file path=ppt/slideLayouts/_rels/slideLayout68.xml.rels>&#65279;<?xml version="1.0" encoding="utf-8" standalone="yes"?><Relationships xmlns="http://schemas.openxmlformats.org/package/2006/relationships"><Relationship Id="rId1" Type="http://schemas.openxmlformats.org/officeDocument/2006/relationships/tags" Target="../tags/tag469.xml" /><Relationship Id="rId2" Type="http://schemas.openxmlformats.org/officeDocument/2006/relationships/tags" Target="../tags/tag470.xml" /><Relationship Id="rId3" Type="http://schemas.openxmlformats.org/officeDocument/2006/relationships/tags" Target="../tags/tag471.xml" /><Relationship Id="rId4" Type="http://schemas.openxmlformats.org/officeDocument/2006/relationships/tags" Target="../tags/tag472.xml" /><Relationship Id="rId5" Type="http://schemas.openxmlformats.org/officeDocument/2006/relationships/tags" Target="../tags/tag473.xml" /><Relationship Id="rId6" Type="http://schemas.openxmlformats.org/officeDocument/2006/relationships/tags" Target="../tags/tag474.xml" /><Relationship Id="rId7" Type="http://schemas.openxmlformats.org/officeDocument/2006/relationships/tags" Target="../tags/tag475.xml" /><Relationship Id="rId8" Type="http://schemas.openxmlformats.org/officeDocument/2006/relationships/slideMaster" Target="../slideMasters/slideMaster6.xml" /></Relationships>
</file>

<file path=ppt/slideLayouts/_rels/slideLayout69.xml.rels>&#65279;<?xml version="1.0" encoding="utf-8" standalone="yes"?><Relationships xmlns="http://schemas.openxmlformats.org/package/2006/relationships"><Relationship Id="rId1" Type="http://schemas.openxmlformats.org/officeDocument/2006/relationships/tags" Target="../tags/tag476.xml" /><Relationship Id="rId2" Type="http://schemas.openxmlformats.org/officeDocument/2006/relationships/tags" Target="../tags/tag477.xml" /><Relationship Id="rId3" Type="http://schemas.openxmlformats.org/officeDocument/2006/relationships/tags" Target="../tags/tag478.xml" /><Relationship Id="rId4" Type="http://schemas.openxmlformats.org/officeDocument/2006/relationships/tags" Target="../tags/tag479.xml" /><Relationship Id="rId5" Type="http://schemas.openxmlformats.org/officeDocument/2006/relationships/tags" Target="../tags/tag480.xml" /><Relationship Id="rId6" Type="http://schemas.openxmlformats.org/officeDocument/2006/relationships/tags" Target="../tags/tag481.xml" /><Relationship Id="rId7" Type="http://schemas.openxmlformats.org/officeDocument/2006/relationships/slideMaster" Target="../slideMasters/slideMaster6.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40.xml" /><Relationship Id="rId2" Type="http://schemas.openxmlformats.org/officeDocument/2006/relationships/tags" Target="../tags/tag41.xml" /><Relationship Id="rId3" Type="http://schemas.openxmlformats.org/officeDocument/2006/relationships/tags" Target="../tags/tag42.xml" /><Relationship Id="rId4" Type="http://schemas.openxmlformats.org/officeDocument/2006/relationships/tags" Target="../tags/tag43.xml" /><Relationship Id="rId5" Type="http://schemas.openxmlformats.org/officeDocument/2006/relationships/slideMaster" Target="../slideMasters/slideMaster1.xml" /></Relationships>
</file>

<file path=ppt/slideLayouts/_rels/slideLayout70.xml.rels>&#65279;<?xml version="1.0" encoding="utf-8" standalone="yes"?><Relationships xmlns="http://schemas.openxmlformats.org/package/2006/relationships"><Relationship Id="rId1" Type="http://schemas.openxmlformats.org/officeDocument/2006/relationships/tags" Target="../tags/tag482.xml" /><Relationship Id="rId2" Type="http://schemas.openxmlformats.org/officeDocument/2006/relationships/tags" Target="../tags/tag483.xml" /><Relationship Id="rId3" Type="http://schemas.openxmlformats.org/officeDocument/2006/relationships/tags" Target="../tags/tag484.xml" /><Relationship Id="rId4" Type="http://schemas.openxmlformats.org/officeDocument/2006/relationships/tags" Target="../tags/tag485.xml" /><Relationship Id="rId5" Type="http://schemas.openxmlformats.org/officeDocument/2006/relationships/tags" Target="../tags/tag486.xml" /><Relationship Id="rId6" Type="http://schemas.openxmlformats.org/officeDocument/2006/relationships/tags" Target="../tags/tag487.xml" /><Relationship Id="rId7" Type="http://schemas.openxmlformats.org/officeDocument/2006/relationships/slideMaster" Target="../slideMasters/slideMaster6.xml" /></Relationships>
</file>

<file path=ppt/slideLayouts/_rels/slideLayout71.xml.rels>&#65279;<?xml version="1.0" encoding="utf-8" standalone="yes"?><Relationships xmlns="http://schemas.openxmlformats.org/package/2006/relationships"><Relationship Id="rId1" Type="http://schemas.openxmlformats.org/officeDocument/2006/relationships/tags" Target="../tags/tag494.xml" /><Relationship Id="rId10" Type="http://schemas.openxmlformats.org/officeDocument/2006/relationships/tags" Target="../tags/tag503.xml" /><Relationship Id="rId11" Type="http://schemas.openxmlformats.org/officeDocument/2006/relationships/tags" Target="../tags/tag504.xml" /><Relationship Id="rId12" Type="http://schemas.openxmlformats.org/officeDocument/2006/relationships/tags" Target="../tags/tag505.xml" /><Relationship Id="rId13" Type="http://schemas.openxmlformats.org/officeDocument/2006/relationships/tags" Target="../tags/tag506.xml" /><Relationship Id="rId14" Type="http://schemas.openxmlformats.org/officeDocument/2006/relationships/tags" Target="../tags/tag507.xml" /><Relationship Id="rId15" Type="http://schemas.openxmlformats.org/officeDocument/2006/relationships/tags" Target="../tags/tag508.xml" /><Relationship Id="rId16" Type="http://schemas.openxmlformats.org/officeDocument/2006/relationships/tags" Target="../tags/tag509.xml" /><Relationship Id="rId17" Type="http://schemas.openxmlformats.org/officeDocument/2006/relationships/tags" Target="../tags/tag510.xml" /><Relationship Id="rId18" Type="http://schemas.openxmlformats.org/officeDocument/2006/relationships/tags" Target="../tags/tag511.xml" /><Relationship Id="rId19" Type="http://schemas.openxmlformats.org/officeDocument/2006/relationships/tags" Target="../tags/tag512.xml" /><Relationship Id="rId2" Type="http://schemas.openxmlformats.org/officeDocument/2006/relationships/tags" Target="../tags/tag495.xml" /><Relationship Id="rId20" Type="http://schemas.openxmlformats.org/officeDocument/2006/relationships/tags" Target="../tags/tag513.xml" /><Relationship Id="rId21" Type="http://schemas.openxmlformats.org/officeDocument/2006/relationships/tags" Target="../tags/tag514.xml" /><Relationship Id="rId22" Type="http://schemas.openxmlformats.org/officeDocument/2006/relationships/tags" Target="../tags/tag515.xml" /><Relationship Id="rId23" Type="http://schemas.openxmlformats.org/officeDocument/2006/relationships/tags" Target="../tags/tag516.xml" /><Relationship Id="rId24" Type="http://schemas.openxmlformats.org/officeDocument/2006/relationships/tags" Target="../tags/tag517.xml" /><Relationship Id="rId25" Type="http://schemas.openxmlformats.org/officeDocument/2006/relationships/tags" Target="../tags/tag518.xml" /><Relationship Id="rId26" Type="http://schemas.openxmlformats.org/officeDocument/2006/relationships/tags" Target="../tags/tag519.xml" /><Relationship Id="rId27" Type="http://schemas.openxmlformats.org/officeDocument/2006/relationships/tags" Target="../tags/tag520.xml" /><Relationship Id="rId28" Type="http://schemas.openxmlformats.org/officeDocument/2006/relationships/image" Target="../media/image6.png" /><Relationship Id="rId29" Type="http://schemas.openxmlformats.org/officeDocument/2006/relationships/tags" Target="../tags/tag521.xml" /><Relationship Id="rId3" Type="http://schemas.openxmlformats.org/officeDocument/2006/relationships/tags" Target="../tags/tag496.xml" /><Relationship Id="rId30" Type="http://schemas.openxmlformats.org/officeDocument/2006/relationships/image" Target="../media/image7.png" /><Relationship Id="rId31" Type="http://schemas.openxmlformats.org/officeDocument/2006/relationships/tags" Target="../tags/tag522.xml" /><Relationship Id="rId32" Type="http://schemas.openxmlformats.org/officeDocument/2006/relationships/tags" Target="../tags/tag523.xml" /><Relationship Id="rId33" Type="http://schemas.openxmlformats.org/officeDocument/2006/relationships/tags" Target="../tags/tag524.xml" /><Relationship Id="rId34" Type="http://schemas.openxmlformats.org/officeDocument/2006/relationships/tags" Target="../tags/tag525.xml" /><Relationship Id="rId35" Type="http://schemas.openxmlformats.org/officeDocument/2006/relationships/tags" Target="../tags/tag526.xml" /><Relationship Id="rId36" Type="http://schemas.openxmlformats.org/officeDocument/2006/relationships/tags" Target="../tags/tag527.xml" /><Relationship Id="rId37" Type="http://schemas.openxmlformats.org/officeDocument/2006/relationships/slideMaster" Target="../slideMasters/slideMaster7.xml" /><Relationship Id="rId4" Type="http://schemas.openxmlformats.org/officeDocument/2006/relationships/tags" Target="../tags/tag497.xml" /><Relationship Id="rId5" Type="http://schemas.openxmlformats.org/officeDocument/2006/relationships/tags" Target="../tags/tag498.xml" /><Relationship Id="rId6" Type="http://schemas.openxmlformats.org/officeDocument/2006/relationships/tags" Target="../tags/tag499.xml" /><Relationship Id="rId7" Type="http://schemas.openxmlformats.org/officeDocument/2006/relationships/tags" Target="../tags/tag500.xml" /><Relationship Id="rId8" Type="http://schemas.openxmlformats.org/officeDocument/2006/relationships/tags" Target="../tags/tag501.xml" /><Relationship Id="rId9" Type="http://schemas.openxmlformats.org/officeDocument/2006/relationships/tags" Target="../tags/tag502.xml" /></Relationships>
</file>

<file path=ppt/slideLayouts/_rels/slideLayout72.xml.rels>&#65279;<?xml version="1.0" encoding="utf-8" standalone="yes"?><Relationships xmlns="http://schemas.openxmlformats.org/package/2006/relationships"><Relationship Id="rId1" Type="http://schemas.openxmlformats.org/officeDocument/2006/relationships/tags" Target="../tags/tag528.xml" /><Relationship Id="rId2" Type="http://schemas.openxmlformats.org/officeDocument/2006/relationships/tags" Target="../tags/tag529.xml" /><Relationship Id="rId3" Type="http://schemas.openxmlformats.org/officeDocument/2006/relationships/tags" Target="../tags/tag530.xml" /><Relationship Id="rId4" Type="http://schemas.openxmlformats.org/officeDocument/2006/relationships/tags" Target="../tags/tag531.xml" /><Relationship Id="rId5" Type="http://schemas.openxmlformats.org/officeDocument/2006/relationships/tags" Target="../tags/tag532.xml" /><Relationship Id="rId6" Type="http://schemas.openxmlformats.org/officeDocument/2006/relationships/tags" Target="../tags/tag533.xml" /><Relationship Id="rId7" Type="http://schemas.openxmlformats.org/officeDocument/2006/relationships/slideMaster" Target="../slideMasters/slideMaster7.xml" /></Relationships>
</file>

<file path=ppt/slideLayouts/_rels/slideLayout73.xml.rels>&#65279;<?xml version="1.0" encoding="utf-8" standalone="yes"?><Relationships xmlns="http://schemas.openxmlformats.org/package/2006/relationships"><Relationship Id="rId1" Type="http://schemas.openxmlformats.org/officeDocument/2006/relationships/tags" Target="../tags/tag534.xml" /><Relationship Id="rId10" Type="http://schemas.openxmlformats.org/officeDocument/2006/relationships/tags" Target="../tags/tag543.xml" /><Relationship Id="rId11" Type="http://schemas.openxmlformats.org/officeDocument/2006/relationships/tags" Target="../tags/tag544.xml" /><Relationship Id="rId12" Type="http://schemas.openxmlformats.org/officeDocument/2006/relationships/tags" Target="../tags/tag545.xml" /><Relationship Id="rId13" Type="http://schemas.openxmlformats.org/officeDocument/2006/relationships/tags" Target="../tags/tag546.xml" /><Relationship Id="rId14" Type="http://schemas.openxmlformats.org/officeDocument/2006/relationships/tags" Target="../tags/tag547.xml" /><Relationship Id="rId15" Type="http://schemas.openxmlformats.org/officeDocument/2006/relationships/tags" Target="../tags/tag548.xml" /><Relationship Id="rId16" Type="http://schemas.openxmlformats.org/officeDocument/2006/relationships/tags" Target="../tags/tag549.xml" /><Relationship Id="rId17" Type="http://schemas.openxmlformats.org/officeDocument/2006/relationships/tags" Target="../tags/tag550.xml" /><Relationship Id="rId18" Type="http://schemas.openxmlformats.org/officeDocument/2006/relationships/tags" Target="../tags/tag551.xml" /><Relationship Id="rId19" Type="http://schemas.openxmlformats.org/officeDocument/2006/relationships/tags" Target="../tags/tag552.xml" /><Relationship Id="rId2" Type="http://schemas.openxmlformats.org/officeDocument/2006/relationships/tags" Target="../tags/tag535.xml" /><Relationship Id="rId20" Type="http://schemas.openxmlformats.org/officeDocument/2006/relationships/tags" Target="../tags/tag553.xml" /><Relationship Id="rId21" Type="http://schemas.openxmlformats.org/officeDocument/2006/relationships/tags" Target="../tags/tag554.xml" /><Relationship Id="rId22" Type="http://schemas.openxmlformats.org/officeDocument/2006/relationships/tags" Target="../tags/tag555.xml" /><Relationship Id="rId23" Type="http://schemas.openxmlformats.org/officeDocument/2006/relationships/tags" Target="../tags/tag556.xml" /><Relationship Id="rId24" Type="http://schemas.openxmlformats.org/officeDocument/2006/relationships/tags" Target="../tags/tag557.xml" /><Relationship Id="rId25" Type="http://schemas.openxmlformats.org/officeDocument/2006/relationships/tags" Target="../tags/tag558.xml" /><Relationship Id="rId26" Type="http://schemas.openxmlformats.org/officeDocument/2006/relationships/tags" Target="../tags/tag559.xml" /><Relationship Id="rId27" Type="http://schemas.openxmlformats.org/officeDocument/2006/relationships/tags" Target="../tags/tag560.xml" /><Relationship Id="rId28" Type="http://schemas.openxmlformats.org/officeDocument/2006/relationships/image" Target="../media/image6.png" /><Relationship Id="rId29" Type="http://schemas.openxmlformats.org/officeDocument/2006/relationships/tags" Target="../tags/tag561.xml" /><Relationship Id="rId3" Type="http://schemas.openxmlformats.org/officeDocument/2006/relationships/tags" Target="../tags/tag536.xml" /><Relationship Id="rId30" Type="http://schemas.openxmlformats.org/officeDocument/2006/relationships/image" Target="../media/image7.png" /><Relationship Id="rId31" Type="http://schemas.openxmlformats.org/officeDocument/2006/relationships/tags" Target="../tags/tag562.xml" /><Relationship Id="rId32" Type="http://schemas.openxmlformats.org/officeDocument/2006/relationships/tags" Target="../tags/tag563.xml" /><Relationship Id="rId33" Type="http://schemas.openxmlformats.org/officeDocument/2006/relationships/tags" Target="../tags/tag564.xml" /><Relationship Id="rId34" Type="http://schemas.openxmlformats.org/officeDocument/2006/relationships/tags" Target="../tags/tag565.xml" /><Relationship Id="rId35" Type="http://schemas.openxmlformats.org/officeDocument/2006/relationships/tags" Target="../tags/tag566.xml" /><Relationship Id="rId36" Type="http://schemas.openxmlformats.org/officeDocument/2006/relationships/slideMaster" Target="../slideMasters/slideMaster7.xml" /><Relationship Id="rId4" Type="http://schemas.openxmlformats.org/officeDocument/2006/relationships/tags" Target="../tags/tag537.xml" /><Relationship Id="rId5" Type="http://schemas.openxmlformats.org/officeDocument/2006/relationships/tags" Target="../tags/tag538.xml" /><Relationship Id="rId6" Type="http://schemas.openxmlformats.org/officeDocument/2006/relationships/tags" Target="../tags/tag539.xml" /><Relationship Id="rId7" Type="http://schemas.openxmlformats.org/officeDocument/2006/relationships/tags" Target="../tags/tag540.xml" /><Relationship Id="rId8" Type="http://schemas.openxmlformats.org/officeDocument/2006/relationships/tags" Target="../tags/tag541.xml" /><Relationship Id="rId9" Type="http://schemas.openxmlformats.org/officeDocument/2006/relationships/tags" Target="../tags/tag542.xml" /></Relationships>
</file>

<file path=ppt/slideLayouts/_rels/slideLayout74.xml.rels>&#65279;<?xml version="1.0" encoding="utf-8" standalone="yes"?><Relationships xmlns="http://schemas.openxmlformats.org/package/2006/relationships"><Relationship Id="rId1" Type="http://schemas.openxmlformats.org/officeDocument/2006/relationships/tags" Target="../tags/tag567.xml" /><Relationship Id="rId2" Type="http://schemas.openxmlformats.org/officeDocument/2006/relationships/tags" Target="../tags/tag568.xml" /><Relationship Id="rId3" Type="http://schemas.openxmlformats.org/officeDocument/2006/relationships/tags" Target="../tags/tag569.xml" /><Relationship Id="rId4" Type="http://schemas.openxmlformats.org/officeDocument/2006/relationships/tags" Target="../tags/tag570.xml" /><Relationship Id="rId5" Type="http://schemas.openxmlformats.org/officeDocument/2006/relationships/tags" Target="../tags/tag571.xml" /><Relationship Id="rId6" Type="http://schemas.openxmlformats.org/officeDocument/2006/relationships/tags" Target="../tags/tag572.xml" /><Relationship Id="rId7" Type="http://schemas.openxmlformats.org/officeDocument/2006/relationships/tags" Target="../tags/tag573.xml" /><Relationship Id="rId8" Type="http://schemas.openxmlformats.org/officeDocument/2006/relationships/slideMaster" Target="../slideMasters/slideMaster7.xml" /></Relationships>
</file>

<file path=ppt/slideLayouts/_rels/slideLayout75.xml.rels>&#65279;<?xml version="1.0" encoding="utf-8" standalone="yes"?><Relationships xmlns="http://schemas.openxmlformats.org/package/2006/relationships"><Relationship Id="rId1" Type="http://schemas.openxmlformats.org/officeDocument/2006/relationships/tags" Target="../tags/tag574.xml" /><Relationship Id="rId10" Type="http://schemas.openxmlformats.org/officeDocument/2006/relationships/slideMaster" Target="../slideMasters/slideMaster7.xml" /><Relationship Id="rId2" Type="http://schemas.openxmlformats.org/officeDocument/2006/relationships/tags" Target="../tags/tag575.xml" /><Relationship Id="rId3" Type="http://schemas.openxmlformats.org/officeDocument/2006/relationships/tags" Target="../tags/tag576.xml" /><Relationship Id="rId4" Type="http://schemas.openxmlformats.org/officeDocument/2006/relationships/tags" Target="../tags/tag577.xml" /><Relationship Id="rId5" Type="http://schemas.openxmlformats.org/officeDocument/2006/relationships/tags" Target="../tags/tag578.xml" /><Relationship Id="rId6" Type="http://schemas.openxmlformats.org/officeDocument/2006/relationships/tags" Target="../tags/tag579.xml" /><Relationship Id="rId7" Type="http://schemas.openxmlformats.org/officeDocument/2006/relationships/tags" Target="../tags/tag580.xml" /><Relationship Id="rId8" Type="http://schemas.openxmlformats.org/officeDocument/2006/relationships/tags" Target="../tags/tag581.xml" /><Relationship Id="rId9" Type="http://schemas.openxmlformats.org/officeDocument/2006/relationships/tags" Target="../tags/tag582.xml" /></Relationships>
</file>

<file path=ppt/slideLayouts/_rels/slideLayout76.xml.rels>&#65279;<?xml version="1.0" encoding="utf-8" standalone="yes"?><Relationships xmlns="http://schemas.openxmlformats.org/package/2006/relationships"><Relationship Id="rId1" Type="http://schemas.openxmlformats.org/officeDocument/2006/relationships/tags" Target="../tags/tag583.xml" /><Relationship Id="rId2" Type="http://schemas.openxmlformats.org/officeDocument/2006/relationships/tags" Target="../tags/tag584.xml" /><Relationship Id="rId3" Type="http://schemas.openxmlformats.org/officeDocument/2006/relationships/tags" Target="../tags/tag585.xml" /><Relationship Id="rId4" Type="http://schemas.openxmlformats.org/officeDocument/2006/relationships/tags" Target="../tags/tag586.xml" /><Relationship Id="rId5" Type="http://schemas.openxmlformats.org/officeDocument/2006/relationships/tags" Target="../tags/tag587.xml" /><Relationship Id="rId6" Type="http://schemas.openxmlformats.org/officeDocument/2006/relationships/slideMaster" Target="../slideMasters/slideMaster7.xml" /></Relationships>
</file>

<file path=ppt/slideLayouts/_rels/slideLayout77.xml.rels>&#65279;<?xml version="1.0" encoding="utf-8" standalone="yes"?><Relationships xmlns="http://schemas.openxmlformats.org/package/2006/relationships"><Relationship Id="rId1" Type="http://schemas.openxmlformats.org/officeDocument/2006/relationships/tags" Target="../tags/tag588.xml" /><Relationship Id="rId2" Type="http://schemas.openxmlformats.org/officeDocument/2006/relationships/tags" Target="../tags/tag589.xml" /><Relationship Id="rId3" Type="http://schemas.openxmlformats.org/officeDocument/2006/relationships/tags" Target="../tags/tag590.xml" /><Relationship Id="rId4" Type="http://schemas.openxmlformats.org/officeDocument/2006/relationships/tags" Target="../tags/tag591.xml" /><Relationship Id="rId5" Type="http://schemas.openxmlformats.org/officeDocument/2006/relationships/slideMaster" Target="../slideMasters/slideMaster7.xml" /></Relationships>
</file>

<file path=ppt/slideLayouts/_rels/slideLayout78.xml.rels>&#65279;<?xml version="1.0" encoding="utf-8" standalone="yes"?><Relationships xmlns="http://schemas.openxmlformats.org/package/2006/relationships"><Relationship Id="rId1" Type="http://schemas.openxmlformats.org/officeDocument/2006/relationships/tags" Target="../tags/tag592.xml" /><Relationship Id="rId2" Type="http://schemas.openxmlformats.org/officeDocument/2006/relationships/tags" Target="../tags/tag593.xml" /><Relationship Id="rId3" Type="http://schemas.openxmlformats.org/officeDocument/2006/relationships/tags" Target="../tags/tag594.xml" /><Relationship Id="rId4" Type="http://schemas.openxmlformats.org/officeDocument/2006/relationships/tags" Target="../tags/tag595.xml" /><Relationship Id="rId5" Type="http://schemas.openxmlformats.org/officeDocument/2006/relationships/tags" Target="../tags/tag596.xml" /><Relationship Id="rId6" Type="http://schemas.openxmlformats.org/officeDocument/2006/relationships/tags" Target="../tags/tag597.xml" /><Relationship Id="rId7" Type="http://schemas.openxmlformats.org/officeDocument/2006/relationships/tags" Target="../tags/tag598.xml" /><Relationship Id="rId8" Type="http://schemas.openxmlformats.org/officeDocument/2006/relationships/slideMaster" Target="../slideMasters/slideMaster7.xml" /></Relationships>
</file>

<file path=ppt/slideLayouts/_rels/slideLayout79.xml.rels>&#65279;<?xml version="1.0" encoding="utf-8" standalone="yes"?><Relationships xmlns="http://schemas.openxmlformats.org/package/2006/relationships"><Relationship Id="rId1" Type="http://schemas.openxmlformats.org/officeDocument/2006/relationships/tags" Target="../tags/tag599.xml" /><Relationship Id="rId2" Type="http://schemas.openxmlformats.org/officeDocument/2006/relationships/tags" Target="../tags/tag600.xml" /><Relationship Id="rId3" Type="http://schemas.openxmlformats.org/officeDocument/2006/relationships/tags" Target="../tags/tag601.xml" /><Relationship Id="rId4" Type="http://schemas.openxmlformats.org/officeDocument/2006/relationships/tags" Target="../tags/tag602.xml" /><Relationship Id="rId5" Type="http://schemas.openxmlformats.org/officeDocument/2006/relationships/tags" Target="../tags/tag603.xml" /><Relationship Id="rId6" Type="http://schemas.openxmlformats.org/officeDocument/2006/relationships/tags" Target="../tags/tag604.xml" /><Relationship Id="rId7" Type="http://schemas.openxmlformats.org/officeDocument/2006/relationships/slideMaster" Target="../slideMasters/slideMaster7.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44.xml" /><Relationship Id="rId2" Type="http://schemas.openxmlformats.org/officeDocument/2006/relationships/tags" Target="../tags/tag45.xml" /><Relationship Id="rId3" Type="http://schemas.openxmlformats.org/officeDocument/2006/relationships/tags" Target="../tags/tag46.xml" /><Relationship Id="rId4" Type="http://schemas.openxmlformats.org/officeDocument/2006/relationships/tags" Target="../tags/tag47.xml" /><Relationship Id="rId5" Type="http://schemas.openxmlformats.org/officeDocument/2006/relationships/tags" Target="../tags/tag48.xml" /><Relationship Id="rId6" Type="http://schemas.openxmlformats.org/officeDocument/2006/relationships/tags" Target="../tags/tag49.xml" /><Relationship Id="rId7" Type="http://schemas.openxmlformats.org/officeDocument/2006/relationships/tags" Target="../tags/tag50.xml" /><Relationship Id="rId8" Type="http://schemas.openxmlformats.org/officeDocument/2006/relationships/slideMaster" Target="../slideMasters/slideMaster1.xml" /></Relationships>
</file>

<file path=ppt/slideLayouts/_rels/slideLayout80.xml.rels>&#65279;<?xml version="1.0" encoding="utf-8" standalone="yes"?><Relationships xmlns="http://schemas.openxmlformats.org/package/2006/relationships"><Relationship Id="rId1" Type="http://schemas.openxmlformats.org/officeDocument/2006/relationships/tags" Target="../tags/tag605.xml" /><Relationship Id="rId2" Type="http://schemas.openxmlformats.org/officeDocument/2006/relationships/tags" Target="../tags/tag606.xml" /><Relationship Id="rId3" Type="http://schemas.openxmlformats.org/officeDocument/2006/relationships/tags" Target="../tags/tag607.xml" /><Relationship Id="rId4" Type="http://schemas.openxmlformats.org/officeDocument/2006/relationships/tags" Target="../tags/tag608.xml" /><Relationship Id="rId5" Type="http://schemas.openxmlformats.org/officeDocument/2006/relationships/tags" Target="../tags/tag609.xml" /><Relationship Id="rId6" Type="http://schemas.openxmlformats.org/officeDocument/2006/relationships/slideMaster" Target="../slideMasters/slideMaster7.xml" /></Relationships>
</file>

<file path=ppt/slideLayouts/_rels/slideLayout81.xml.rels>&#65279;<?xml version="1.0" encoding="utf-8" standalone="yes"?><Relationships xmlns="http://schemas.openxmlformats.org/package/2006/relationships"><Relationship Id="rId1" Type="http://schemas.openxmlformats.org/officeDocument/2006/relationships/tags" Target="../tags/tag610.xml" /><Relationship Id="rId10" Type="http://schemas.openxmlformats.org/officeDocument/2006/relationships/tags" Target="../tags/tag619.xml" /><Relationship Id="rId11" Type="http://schemas.openxmlformats.org/officeDocument/2006/relationships/tags" Target="../tags/tag620.xml" /><Relationship Id="rId12" Type="http://schemas.openxmlformats.org/officeDocument/2006/relationships/tags" Target="../tags/tag621.xml" /><Relationship Id="rId13" Type="http://schemas.openxmlformats.org/officeDocument/2006/relationships/tags" Target="../tags/tag622.xml" /><Relationship Id="rId14" Type="http://schemas.openxmlformats.org/officeDocument/2006/relationships/tags" Target="../tags/tag623.xml" /><Relationship Id="rId15" Type="http://schemas.openxmlformats.org/officeDocument/2006/relationships/tags" Target="../tags/tag624.xml" /><Relationship Id="rId16" Type="http://schemas.openxmlformats.org/officeDocument/2006/relationships/tags" Target="../tags/tag625.xml" /><Relationship Id="rId17" Type="http://schemas.openxmlformats.org/officeDocument/2006/relationships/tags" Target="../tags/tag626.xml" /><Relationship Id="rId18" Type="http://schemas.openxmlformats.org/officeDocument/2006/relationships/tags" Target="../tags/tag627.xml" /><Relationship Id="rId19" Type="http://schemas.openxmlformats.org/officeDocument/2006/relationships/tags" Target="../tags/tag628.xml" /><Relationship Id="rId2" Type="http://schemas.openxmlformats.org/officeDocument/2006/relationships/tags" Target="../tags/tag611.xml" /><Relationship Id="rId20" Type="http://schemas.openxmlformats.org/officeDocument/2006/relationships/tags" Target="../tags/tag629.xml" /><Relationship Id="rId21" Type="http://schemas.openxmlformats.org/officeDocument/2006/relationships/tags" Target="../tags/tag630.xml" /><Relationship Id="rId22" Type="http://schemas.openxmlformats.org/officeDocument/2006/relationships/tags" Target="../tags/tag631.xml" /><Relationship Id="rId23" Type="http://schemas.openxmlformats.org/officeDocument/2006/relationships/tags" Target="../tags/tag632.xml" /><Relationship Id="rId24" Type="http://schemas.openxmlformats.org/officeDocument/2006/relationships/tags" Target="../tags/tag633.xml" /><Relationship Id="rId25" Type="http://schemas.openxmlformats.org/officeDocument/2006/relationships/tags" Target="../tags/tag634.xml" /><Relationship Id="rId26" Type="http://schemas.openxmlformats.org/officeDocument/2006/relationships/tags" Target="../tags/tag635.xml" /><Relationship Id="rId27" Type="http://schemas.openxmlformats.org/officeDocument/2006/relationships/tags" Target="../tags/tag636.xml" /><Relationship Id="rId28" Type="http://schemas.openxmlformats.org/officeDocument/2006/relationships/image" Target="../media/image6.png" /><Relationship Id="rId29" Type="http://schemas.openxmlformats.org/officeDocument/2006/relationships/tags" Target="../tags/tag637.xml" /><Relationship Id="rId3" Type="http://schemas.openxmlformats.org/officeDocument/2006/relationships/tags" Target="../tags/tag612.xml" /><Relationship Id="rId30" Type="http://schemas.openxmlformats.org/officeDocument/2006/relationships/image" Target="../media/image7.png" /><Relationship Id="rId31" Type="http://schemas.openxmlformats.org/officeDocument/2006/relationships/tags" Target="../tags/tag638.xml" /><Relationship Id="rId32" Type="http://schemas.openxmlformats.org/officeDocument/2006/relationships/tags" Target="../tags/tag639.xml" /><Relationship Id="rId33" Type="http://schemas.openxmlformats.org/officeDocument/2006/relationships/tags" Target="../tags/tag640.xml" /><Relationship Id="rId34" Type="http://schemas.openxmlformats.org/officeDocument/2006/relationships/tags" Target="../tags/tag641.xml" /><Relationship Id="rId35" Type="http://schemas.openxmlformats.org/officeDocument/2006/relationships/tags" Target="../tags/tag642.xml" /><Relationship Id="rId36" Type="http://schemas.openxmlformats.org/officeDocument/2006/relationships/tags" Target="../tags/tag643.xml" /><Relationship Id="rId37" Type="http://schemas.openxmlformats.org/officeDocument/2006/relationships/slideMaster" Target="../slideMasters/slideMaster7.xml" /><Relationship Id="rId4" Type="http://schemas.openxmlformats.org/officeDocument/2006/relationships/tags" Target="../tags/tag613.xml" /><Relationship Id="rId5" Type="http://schemas.openxmlformats.org/officeDocument/2006/relationships/tags" Target="../tags/tag614.xml" /><Relationship Id="rId6" Type="http://schemas.openxmlformats.org/officeDocument/2006/relationships/tags" Target="../tags/tag615.xml" /><Relationship Id="rId7" Type="http://schemas.openxmlformats.org/officeDocument/2006/relationships/tags" Target="../tags/tag616.xml" /><Relationship Id="rId8" Type="http://schemas.openxmlformats.org/officeDocument/2006/relationships/tags" Target="../tags/tag617.xml" /><Relationship Id="rId9" Type="http://schemas.openxmlformats.org/officeDocument/2006/relationships/tags" Target="../tags/tag618.xml" /></Relationships>
</file>

<file path=ppt/slideLayouts/_rels/slideLayout82.xml.rels>&#65279;<?xml version="1.0" encoding="utf-8" standalone="yes"?><Relationships xmlns="http://schemas.openxmlformats.org/package/2006/relationships"><Relationship Id="rId1" Type="http://schemas.openxmlformats.org/officeDocument/2006/relationships/tags" Target="../tags/tag651.xml" /><Relationship Id="rId2" Type="http://schemas.openxmlformats.org/officeDocument/2006/relationships/tags" Target="../tags/tag652.xml" /><Relationship Id="rId3" Type="http://schemas.openxmlformats.org/officeDocument/2006/relationships/tags" Target="../tags/tag653.xml" /><Relationship Id="rId4" Type="http://schemas.openxmlformats.org/officeDocument/2006/relationships/tags" Target="../tags/tag654.xml" /><Relationship Id="rId5" Type="http://schemas.openxmlformats.org/officeDocument/2006/relationships/slideMaster" Target="../slideMasters/slideMaster8.xml" /></Relationships>
</file>

<file path=ppt/slideLayouts/_rels/slideLayout83.xml.rels>&#65279;<?xml version="1.0" encoding="utf-8" standalone="yes"?><Relationships xmlns="http://schemas.openxmlformats.org/package/2006/relationships"><Relationship Id="rId1" Type="http://schemas.openxmlformats.org/officeDocument/2006/relationships/tags" Target="../tags/tag655.xml" /><Relationship Id="rId2" Type="http://schemas.openxmlformats.org/officeDocument/2006/relationships/tags" Target="../tags/tag656.xml" /><Relationship Id="rId3" Type="http://schemas.openxmlformats.org/officeDocument/2006/relationships/tags" Target="../tags/tag657.xml" /><Relationship Id="rId4" Type="http://schemas.openxmlformats.org/officeDocument/2006/relationships/tags" Target="../tags/tag658.xml" /><Relationship Id="rId5" Type="http://schemas.openxmlformats.org/officeDocument/2006/relationships/tags" Target="../tags/tag659.xml" /><Relationship Id="rId6" Type="http://schemas.openxmlformats.org/officeDocument/2006/relationships/tags" Target="../tags/tag660.xml" /><Relationship Id="rId7" Type="http://schemas.openxmlformats.org/officeDocument/2006/relationships/slideMaster" Target="../slideMasters/slideMaster8.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51.xml" /><Relationship Id="rId2" Type="http://schemas.openxmlformats.org/officeDocument/2006/relationships/tags" Target="../tags/tag52.xml" /><Relationship Id="rId3" Type="http://schemas.openxmlformats.org/officeDocument/2006/relationships/tags" Target="../tags/tag53.xml" /><Relationship Id="rId4" Type="http://schemas.openxmlformats.org/officeDocument/2006/relationships/tags" Target="../tags/tag54.xml" /><Relationship Id="rId5" Type="http://schemas.openxmlformats.org/officeDocument/2006/relationships/tags" Target="../tags/tag55.xml" /><Relationship Id="rId6" Type="http://schemas.openxmlformats.org/officeDocument/2006/relationships/tags" Target="../tags/tag56.xml" /><Relationship Id="rId7" Type="http://schemas.openxmlformats.org/officeDocument/2006/relationships/tags" Target="../tags/tag57.xml" /><Relationship Id="rId8"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custDataLst>
              <p:tags r:id="rId3"/>
            </p:custDataLst>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custDataLst>
              <p:tags r:id="rId4"/>
            </p:custDataLst>
          </p:nvPr>
        </p:nvSpPr>
        <p:spPr/>
        <p:txBody>
          <a:bodyPr/>
          <a:lstStyle/>
          <a:p>
            <a:fld id="{D997B5FA-0921-464F-AAE1-844C04324D75}" type="datetimeFigureOut">
              <a:rPr lang="zh-CN" altLang="en-US" smtClean="0"/>
              <a:t>2021/9/3</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custDataLst>
              <p:tags r:id="rId3"/>
            </p:custDataLst>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D997B5FA-0921-464F-AAE1-844C04324D75}" type="datetimeFigureOut">
              <a:rPr lang="zh-CN" altLang="en-US" smtClean="0"/>
              <a:t>2021/9/3</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custDataLst>
              <p:tags r:id="rId3"/>
            </p:custDataLst>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D997B5FA-0921-464F-AAE1-844C04324D75}" type="datetimeFigureOut">
              <a:rPr lang="zh-CN" altLang="en-US" smtClean="0"/>
              <a:t>2021/9/3</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Title Slide">
    <p:spTree>
      <p:nvGrpSpPr>
        <p:cNvPr id="1" name=""/>
        <p:cNvGrpSpPr/>
        <p:nvPr>
          <p:custDataLst>
            <p:tags r:id="rId1"/>
          </p:custDataLst>
        </p:nvPr>
      </p:nvGrpSpPr>
      <p:grpSpPr>
        <a:xfrm>
          <a:off x="0" y="0"/>
          <a:ext cx="0" cy="0"/>
        </a:xfrm>
      </p:grpSpPr>
      <p:sp>
        <p:nvSpPr>
          <p:cNvPr id="2" name="Title 1"/>
          <p:cNvSpPr>
            <a:spLocks noGrp="1"/>
          </p:cNvSpPr>
          <p:nvPr>
            <p:ph type="ctrTitle"/>
            <p:custDataLst>
              <p:tags r:id="rId2"/>
            </p:custDataLst>
          </p:nvPr>
        </p:nvSpPr>
        <p:spPr>
          <a:xfrm>
            <a:off x="914400" y="2130425"/>
            <a:ext cx="10363200" cy="1470025"/>
          </a:xfrm>
        </p:spPr>
        <p:txBody>
          <a:bodyPr/>
          <a:lstStyle/>
          <a:p>
            <a:r>
              <a:rPr lang="en-US" smtClean="0"/>
              <a:t>Click to edit Master title style</a:t>
            </a:r>
            <a:endParaRPr lang="en-US"/>
          </a:p>
        </p:txBody>
      </p:sp>
      <p:sp>
        <p:nvSpPr>
          <p:cNvPr id="3" name="Subtitle 2"/>
          <p:cNvSpPr>
            <a:spLocks noGrp="1"/>
          </p:cNvSpPr>
          <p:nvPr>
            <p:ph type="subTitle" idx="1"/>
            <p:custDataLst>
              <p:tags r:id="rId3"/>
            </p:custDataLst>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custDataLst>
              <p:tags r:id="rId4"/>
            </p:custDataLst>
          </p:nvPr>
        </p:nvSpPr>
        <p:spPr/>
        <p:txBody>
          <a:bodyPr/>
          <a:lstStyle/>
          <a:p>
            <a:fld id="{1D8BD707-D9CF-40AE-B4C6-C98DA3205C09}" type="datetimeFigureOut">
              <a:rPr lang="en-US" smtClean="0"/>
              <a:t>9/3/2021</a:t>
            </a:fld>
            <a:endParaRPr lang="en-US"/>
          </a:p>
        </p:txBody>
      </p:sp>
      <p:sp>
        <p:nvSpPr>
          <p:cNvPr id="5" name="Footer Placeholder 4"/>
          <p:cNvSpPr>
            <a:spLocks noGrp="1"/>
          </p:cNvSpPr>
          <p:nvPr>
            <p:ph type="ftr" sz="quarter" idx="11"/>
            <p:custDataLst>
              <p:tags r:id="rId5"/>
            </p:custDataLst>
          </p:nvPr>
        </p:nvSpPr>
        <p:spPr/>
        <p:txBody>
          <a:bodyPr/>
          <a:lstStyle/>
          <a:p>
            <a:endParaRPr lang="en-US"/>
          </a:p>
        </p:txBody>
      </p:sp>
      <p:sp>
        <p:nvSpPr>
          <p:cNvPr id="6" name="Slide Number Placeholder 5"/>
          <p:cNvSpPr>
            <a:spLocks noGrp="1"/>
          </p:cNvSpPr>
          <p:nvPr>
            <p:ph type="sldNum" sz="quarter" idx="12"/>
            <p:custDataLst>
              <p:tags r:id="rId6"/>
            </p:custDataLst>
          </p:nvPr>
        </p:nvSpPr>
        <p:spPr/>
        <p:txBody>
          <a:bodyPr/>
          <a:lstStyle/>
          <a:p>
            <a:fld id="{B6F15528-21DE-4FAA-801E-634DDDAF4B2B}" type="slidenum">
              <a:rPr lang="en-US" smtClean="0"/>
              <a:t>‹#›</a:t>
            </a:fld>
            <a:endParaRPr lang="en-US"/>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Title and Content">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p:txBody>
          <a:bodyPr/>
          <a:lstStyle/>
          <a:p>
            <a:r>
              <a:rPr lang="en-US" smtClean="0"/>
              <a:t>Click to edit Master title style</a:t>
            </a:r>
            <a:endParaRPr lang="en-US"/>
          </a:p>
        </p:txBody>
      </p:sp>
      <p:sp>
        <p:nvSpPr>
          <p:cNvPr id="3" name="Content Placeholder 2"/>
          <p:cNvSpPr>
            <a:spLocks noGrp="1"/>
          </p:cNvSpPr>
          <p:nvPr>
            <p:ph idx="1"/>
            <p:custDataLst>
              <p:tags r:id="rId3"/>
            </p:custDataLst>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custDataLst>
              <p:tags r:id="rId4"/>
            </p:custDataLst>
          </p:nvPr>
        </p:nvSpPr>
        <p:spPr/>
        <p:txBody>
          <a:bodyPr/>
          <a:lstStyle/>
          <a:p>
            <a:fld id="{1D8BD707-D9CF-40AE-B4C6-C98DA3205C09}" type="datetimeFigureOut">
              <a:rPr lang="en-US" smtClean="0"/>
              <a:t>9/3/2021</a:t>
            </a:fld>
            <a:endParaRPr lang="en-US"/>
          </a:p>
        </p:txBody>
      </p:sp>
      <p:sp>
        <p:nvSpPr>
          <p:cNvPr id="5" name="Footer Placeholder 4"/>
          <p:cNvSpPr>
            <a:spLocks noGrp="1"/>
          </p:cNvSpPr>
          <p:nvPr>
            <p:ph type="ftr" sz="quarter" idx="11"/>
            <p:custDataLst>
              <p:tags r:id="rId5"/>
            </p:custDataLst>
          </p:nvPr>
        </p:nvSpPr>
        <p:spPr/>
        <p:txBody>
          <a:bodyPr/>
          <a:lstStyle/>
          <a:p>
            <a:endParaRPr lang="en-US"/>
          </a:p>
        </p:txBody>
      </p:sp>
      <p:sp>
        <p:nvSpPr>
          <p:cNvPr id="6" name="Slide Number Placeholder 5"/>
          <p:cNvSpPr>
            <a:spLocks noGrp="1"/>
          </p:cNvSpPr>
          <p:nvPr>
            <p:ph type="sldNum" sz="quarter" idx="12"/>
            <p:custDataLst>
              <p:tags r:id="rId6"/>
            </p:custDataLst>
          </p:nvPr>
        </p:nvSpPr>
        <p:spPr/>
        <p:txBody>
          <a:bodyPr/>
          <a:lstStyle/>
          <a:p>
            <a:fld id="{B6F15528-21DE-4FAA-801E-634DDDAF4B2B}" type="slidenum">
              <a:rPr lang="en-US" smtClean="0"/>
              <a:t>‹#›</a:t>
            </a:fld>
            <a:endParaRPr 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Section Header">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a:xfrm>
            <a:off x="963084" y="4406900"/>
            <a:ext cx="103632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custDataLst>
              <p:tags r:id="rId3"/>
            </p:custDataLst>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custDataLst>
              <p:tags r:id="rId4"/>
            </p:custDataLst>
          </p:nvPr>
        </p:nvSpPr>
        <p:spPr/>
        <p:txBody>
          <a:bodyPr/>
          <a:lstStyle/>
          <a:p>
            <a:fld id="{1D8BD707-D9CF-40AE-B4C6-C98DA3205C09}" type="datetimeFigureOut">
              <a:rPr lang="en-US" smtClean="0"/>
              <a:t>9/3/2021</a:t>
            </a:fld>
            <a:endParaRPr lang="en-US"/>
          </a:p>
        </p:txBody>
      </p:sp>
      <p:sp>
        <p:nvSpPr>
          <p:cNvPr id="5" name="Footer Placeholder 4"/>
          <p:cNvSpPr>
            <a:spLocks noGrp="1"/>
          </p:cNvSpPr>
          <p:nvPr>
            <p:ph type="ftr" sz="quarter" idx="11"/>
            <p:custDataLst>
              <p:tags r:id="rId5"/>
            </p:custDataLst>
          </p:nvPr>
        </p:nvSpPr>
        <p:spPr/>
        <p:txBody>
          <a:bodyPr/>
          <a:lstStyle/>
          <a:p>
            <a:endParaRPr lang="en-US"/>
          </a:p>
        </p:txBody>
      </p:sp>
      <p:sp>
        <p:nvSpPr>
          <p:cNvPr id="6" name="Slide Number Placeholder 5"/>
          <p:cNvSpPr>
            <a:spLocks noGrp="1"/>
          </p:cNvSpPr>
          <p:nvPr>
            <p:ph type="sldNum" sz="quarter" idx="12"/>
            <p:custDataLst>
              <p:tags r:id="rId6"/>
            </p:custDataLst>
          </p:nvPr>
        </p:nvSpPr>
        <p:spPr/>
        <p:txBody>
          <a:bodyPr/>
          <a:lstStyle/>
          <a:p>
            <a:fld id="{B6F15528-21DE-4FAA-801E-634DDDAF4B2B}" type="slidenum">
              <a:rPr lang="en-US" smtClean="0"/>
              <a:t>‹#›</a:t>
            </a:fld>
            <a:endParaRPr lang="en-US"/>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Two Content">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p:txBody>
          <a:bodyPr/>
          <a:lstStyle/>
          <a:p>
            <a:r>
              <a:rPr lang="en-US" smtClean="0"/>
              <a:t>Click to edit Master title style</a:t>
            </a:r>
            <a:endParaRPr lang="en-US"/>
          </a:p>
        </p:txBody>
      </p:sp>
      <p:sp>
        <p:nvSpPr>
          <p:cNvPr id="3" name="Content Placeholder 2"/>
          <p:cNvSpPr>
            <a:spLocks noGrp="1"/>
          </p:cNvSpPr>
          <p:nvPr>
            <p:ph sz="half" idx="1"/>
            <p:custDataLst>
              <p:tags r:id="rId3"/>
            </p:custDataLst>
          </p:nvPr>
        </p:nvSpPr>
        <p:spPr>
          <a:xfrm>
            <a:off x="609600" y="1600200"/>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custDataLst>
              <p:tags r:id="rId4"/>
            </p:custDataLst>
          </p:nvPr>
        </p:nvSpPr>
        <p:spPr>
          <a:xfrm>
            <a:off x="6197600" y="1600200"/>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custDataLst>
              <p:tags r:id="rId5"/>
            </p:custDataLst>
          </p:nvPr>
        </p:nvSpPr>
        <p:spPr/>
        <p:txBody>
          <a:bodyPr/>
          <a:lstStyle/>
          <a:p>
            <a:fld id="{1D8BD707-D9CF-40AE-B4C6-C98DA3205C09}" type="datetimeFigureOut">
              <a:rPr lang="en-US" smtClean="0"/>
              <a:t>9/3/2021</a:t>
            </a:fld>
            <a:endParaRPr lang="en-US"/>
          </a:p>
        </p:txBody>
      </p:sp>
      <p:sp>
        <p:nvSpPr>
          <p:cNvPr id="6" name="Footer Placeholder 5"/>
          <p:cNvSpPr>
            <a:spLocks noGrp="1"/>
          </p:cNvSpPr>
          <p:nvPr>
            <p:ph type="ftr" sz="quarter" idx="11"/>
            <p:custDataLst>
              <p:tags r:id="rId6"/>
            </p:custDataLst>
          </p:nvPr>
        </p:nvSpPr>
        <p:spPr/>
        <p:txBody>
          <a:bodyPr/>
          <a:lstStyle/>
          <a:p>
            <a:endParaRPr lang="en-US"/>
          </a:p>
        </p:txBody>
      </p:sp>
      <p:sp>
        <p:nvSpPr>
          <p:cNvPr id="7" name="Slide Number Placeholder 6"/>
          <p:cNvSpPr>
            <a:spLocks noGrp="1"/>
          </p:cNvSpPr>
          <p:nvPr>
            <p:ph type="sldNum" sz="quarter" idx="12"/>
            <p:custDataLst>
              <p:tags r:id="rId7"/>
            </p:custDataLst>
          </p:nvPr>
        </p:nvSpPr>
        <p:spPr/>
        <p:txBody>
          <a:bodyPr/>
          <a:lstStyle/>
          <a:p>
            <a:fld id="{B6F15528-21DE-4FAA-801E-634DDDAF4B2B}" type="slidenum">
              <a:rPr lang="en-US" smtClean="0"/>
              <a:t>‹#›</a:t>
            </a:fld>
            <a:endParaRPr 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Comparison">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custDataLst>
              <p:tags r:id="rId3"/>
            </p:custDataLst>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custDataLst>
              <p:tags r:id="rId4"/>
            </p:custDataLst>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custDataLst>
              <p:tags r:id="rId5"/>
            </p:custDataLst>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custDataLst>
              <p:tags r:id="rId6"/>
            </p:custDataLst>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custDataLst>
              <p:tags r:id="rId7"/>
            </p:custDataLst>
          </p:nvPr>
        </p:nvSpPr>
        <p:spPr/>
        <p:txBody>
          <a:bodyPr/>
          <a:lstStyle/>
          <a:p>
            <a:fld id="{1D8BD707-D9CF-40AE-B4C6-C98DA3205C09}" type="datetimeFigureOut">
              <a:rPr lang="en-US" smtClean="0"/>
              <a:t>9/3/2021</a:t>
            </a:fld>
            <a:endParaRPr lang="en-US"/>
          </a:p>
        </p:txBody>
      </p:sp>
      <p:sp>
        <p:nvSpPr>
          <p:cNvPr id="8" name="Footer Placeholder 7"/>
          <p:cNvSpPr>
            <a:spLocks noGrp="1"/>
          </p:cNvSpPr>
          <p:nvPr>
            <p:ph type="ftr" sz="quarter" idx="11"/>
            <p:custDataLst>
              <p:tags r:id="rId8"/>
            </p:custDataLst>
          </p:nvPr>
        </p:nvSpPr>
        <p:spPr/>
        <p:txBody>
          <a:bodyPr/>
          <a:lstStyle/>
          <a:p>
            <a:endParaRPr lang="en-US"/>
          </a:p>
        </p:txBody>
      </p:sp>
      <p:sp>
        <p:nvSpPr>
          <p:cNvPr id="9" name="Slide Number Placeholder 8"/>
          <p:cNvSpPr>
            <a:spLocks noGrp="1"/>
          </p:cNvSpPr>
          <p:nvPr>
            <p:ph type="sldNum" sz="quarter" idx="12"/>
            <p:custDataLst>
              <p:tags r:id="rId9"/>
            </p:custDataLst>
          </p:nvPr>
        </p:nvSpPr>
        <p:spPr/>
        <p:txBody>
          <a:bodyPr/>
          <a:lstStyle/>
          <a:p>
            <a:fld id="{B6F15528-21DE-4FAA-801E-634DDDAF4B2B}" type="slidenum">
              <a:rPr lang="en-US" smtClean="0"/>
              <a:t>‹#›</a:t>
            </a:fld>
            <a:endParaRPr 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Title Only">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p:txBody>
          <a:bodyPr/>
          <a:lstStyle/>
          <a:p>
            <a:r>
              <a:rPr lang="en-US" smtClean="0"/>
              <a:t>Click to edit Master title style</a:t>
            </a:r>
            <a:endParaRPr lang="en-US"/>
          </a:p>
        </p:txBody>
      </p:sp>
      <p:sp>
        <p:nvSpPr>
          <p:cNvPr id="3" name="Date Placeholder 2"/>
          <p:cNvSpPr>
            <a:spLocks noGrp="1"/>
          </p:cNvSpPr>
          <p:nvPr>
            <p:ph type="dt" sz="half" idx="10"/>
            <p:custDataLst>
              <p:tags r:id="rId3"/>
            </p:custDataLst>
          </p:nvPr>
        </p:nvSpPr>
        <p:spPr/>
        <p:txBody>
          <a:bodyPr/>
          <a:lstStyle/>
          <a:p>
            <a:fld id="{1D8BD707-D9CF-40AE-B4C6-C98DA3205C09}" type="datetimeFigureOut">
              <a:rPr lang="en-US" smtClean="0"/>
              <a:t>9/3/2021</a:t>
            </a:fld>
            <a:endParaRPr lang="en-US"/>
          </a:p>
        </p:txBody>
      </p:sp>
      <p:sp>
        <p:nvSpPr>
          <p:cNvPr id="4" name="Footer Placeholder 3"/>
          <p:cNvSpPr>
            <a:spLocks noGrp="1"/>
          </p:cNvSpPr>
          <p:nvPr>
            <p:ph type="ftr" sz="quarter" idx="11"/>
            <p:custDataLst>
              <p:tags r:id="rId4"/>
            </p:custDataLst>
          </p:nvPr>
        </p:nvSpPr>
        <p:spPr/>
        <p:txBody>
          <a:bodyPr/>
          <a:lstStyle/>
          <a:p>
            <a:endParaRPr lang="en-US"/>
          </a:p>
        </p:txBody>
      </p:sp>
      <p:sp>
        <p:nvSpPr>
          <p:cNvPr id="5" name="Slide Number Placeholder 4"/>
          <p:cNvSpPr>
            <a:spLocks noGrp="1"/>
          </p:cNvSpPr>
          <p:nvPr>
            <p:ph type="sldNum" sz="quarter" idx="12"/>
            <p:custDataLst>
              <p:tags r:id="rId5"/>
            </p:custDataLst>
          </p:nvPr>
        </p:nvSpPr>
        <p:spPr/>
        <p:txBody>
          <a:bodyPr/>
          <a:lstStyle/>
          <a:p>
            <a:fld id="{B6F15528-21DE-4FAA-801E-634DDDAF4B2B}" type="slidenum">
              <a:rPr lang="en-US" smtClean="0"/>
              <a:t>‹#›</a:t>
            </a:fld>
            <a:endParaRPr 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Blank">
    <p:spTree>
      <p:nvGrpSpPr>
        <p:cNvPr id="1" name=""/>
        <p:cNvGrpSpPr/>
        <p:nvPr>
          <p:custDataLst>
            <p:tags r:id="rId1"/>
          </p:custDataLst>
        </p:nvPr>
      </p:nvGrpSpPr>
      <p:grpSpPr>
        <a:xfrm>
          <a:off x="0" y="0"/>
          <a:ext cx="0" cy="0"/>
        </a:xfrm>
      </p:grpSpPr>
      <p:sp>
        <p:nvSpPr>
          <p:cNvPr id="2" name="Date Placeholder 1"/>
          <p:cNvSpPr>
            <a:spLocks noGrp="1"/>
          </p:cNvSpPr>
          <p:nvPr>
            <p:ph type="dt" sz="half" idx="10"/>
            <p:custDataLst>
              <p:tags r:id="rId2"/>
            </p:custDataLst>
          </p:nvPr>
        </p:nvSpPr>
        <p:spPr/>
        <p:txBody>
          <a:bodyPr/>
          <a:lstStyle/>
          <a:p>
            <a:fld id="{1D8BD707-D9CF-40AE-B4C6-C98DA3205C09}" type="datetimeFigureOut">
              <a:rPr lang="en-US" smtClean="0"/>
              <a:t>9/3/2021</a:t>
            </a:fld>
            <a:endParaRPr lang="en-US"/>
          </a:p>
        </p:txBody>
      </p:sp>
      <p:sp>
        <p:nvSpPr>
          <p:cNvPr id="3" name="Footer Placeholder 2"/>
          <p:cNvSpPr>
            <a:spLocks noGrp="1"/>
          </p:cNvSpPr>
          <p:nvPr>
            <p:ph type="ftr" sz="quarter" idx="11"/>
            <p:custDataLst>
              <p:tags r:id="rId3"/>
            </p:custDataLst>
          </p:nvPr>
        </p:nvSpPr>
        <p:spPr/>
        <p:txBody>
          <a:bodyPr/>
          <a:lstStyle/>
          <a:p>
            <a:endParaRPr lang="en-US"/>
          </a:p>
        </p:txBody>
      </p:sp>
      <p:sp>
        <p:nvSpPr>
          <p:cNvPr id="4" name="Slide Number Placeholder 3"/>
          <p:cNvSpPr>
            <a:spLocks noGrp="1"/>
          </p:cNvSpPr>
          <p:nvPr>
            <p:ph type="sldNum" sz="quarter" idx="12"/>
            <p:custDataLst>
              <p:tags r:id="rId4"/>
            </p:custDataLst>
          </p:nvPr>
        </p:nvSpPr>
        <p:spPr/>
        <p:txBody>
          <a:bodyPr/>
          <a:lstStyle/>
          <a:p>
            <a:fld id="{B6F15528-21DE-4FAA-801E-634DDDAF4B2B}" type="slidenum">
              <a:rPr lang="en-US" smtClean="0"/>
              <a:t>‹#›</a:t>
            </a:fld>
            <a:endParaRPr 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Content with Caption">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a:xfrm>
            <a:off x="609600" y="273050"/>
            <a:ext cx="4011084"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custDataLst>
              <p:tags r:id="rId3"/>
            </p:custDataLst>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custDataLst>
              <p:tags r:id="rId4"/>
            </p:custDataLst>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custDataLst>
              <p:tags r:id="rId5"/>
            </p:custDataLst>
          </p:nvPr>
        </p:nvSpPr>
        <p:spPr/>
        <p:txBody>
          <a:bodyPr/>
          <a:lstStyle/>
          <a:p>
            <a:fld id="{1D8BD707-D9CF-40AE-B4C6-C98DA3205C09}" type="datetimeFigureOut">
              <a:rPr lang="en-US" smtClean="0"/>
              <a:t>9/3/2021</a:t>
            </a:fld>
            <a:endParaRPr lang="en-US"/>
          </a:p>
        </p:txBody>
      </p:sp>
      <p:sp>
        <p:nvSpPr>
          <p:cNvPr id="6" name="Footer Placeholder 5"/>
          <p:cNvSpPr>
            <a:spLocks noGrp="1"/>
          </p:cNvSpPr>
          <p:nvPr>
            <p:ph type="ftr" sz="quarter" idx="11"/>
            <p:custDataLst>
              <p:tags r:id="rId6"/>
            </p:custDataLst>
          </p:nvPr>
        </p:nvSpPr>
        <p:spPr/>
        <p:txBody>
          <a:bodyPr/>
          <a:lstStyle/>
          <a:p>
            <a:endParaRPr lang="en-US"/>
          </a:p>
        </p:txBody>
      </p:sp>
      <p:sp>
        <p:nvSpPr>
          <p:cNvPr id="7" name="Slide Number Placeholder 6"/>
          <p:cNvSpPr>
            <a:spLocks noGrp="1"/>
          </p:cNvSpPr>
          <p:nvPr>
            <p:ph type="sldNum" sz="quarter" idx="12"/>
            <p:custDataLst>
              <p:tags r:id="rId7"/>
            </p:custDataLst>
          </p:nvPr>
        </p:nvSpPr>
        <p:spPr/>
        <p:txBody>
          <a:bodyPr/>
          <a:lstStyle/>
          <a:p>
            <a:fld id="{B6F15528-21DE-4FAA-801E-634DDDAF4B2B}" type="slidenum">
              <a:rPr lang="en-US" smtClean="0"/>
              <a:t>‹#›</a:t>
            </a:fld>
            <a:endParaRPr 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D997B5FA-0921-464F-AAE1-844C04324D75}" type="datetimeFigureOut">
              <a:rPr lang="zh-CN" altLang="en-US" smtClean="0"/>
              <a:t>2021/9/3</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Picture with Caption">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a:xfrm>
            <a:off x="2389717" y="4800600"/>
            <a:ext cx="73152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custDataLst>
              <p:tags r:id="rId3"/>
            </p:custDataLst>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custDataLst>
              <p:tags r:id="rId4"/>
            </p:custDataLst>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custDataLst>
              <p:tags r:id="rId5"/>
            </p:custDataLst>
          </p:nvPr>
        </p:nvSpPr>
        <p:spPr/>
        <p:txBody>
          <a:bodyPr/>
          <a:lstStyle/>
          <a:p>
            <a:fld id="{1D8BD707-D9CF-40AE-B4C6-C98DA3205C09}" type="datetimeFigureOut">
              <a:rPr lang="en-US" smtClean="0"/>
              <a:t>9/3/2021</a:t>
            </a:fld>
            <a:endParaRPr lang="en-US"/>
          </a:p>
        </p:txBody>
      </p:sp>
      <p:sp>
        <p:nvSpPr>
          <p:cNvPr id="6" name="Footer Placeholder 5"/>
          <p:cNvSpPr>
            <a:spLocks noGrp="1"/>
          </p:cNvSpPr>
          <p:nvPr>
            <p:ph type="ftr" sz="quarter" idx="11"/>
            <p:custDataLst>
              <p:tags r:id="rId6"/>
            </p:custDataLst>
          </p:nvPr>
        </p:nvSpPr>
        <p:spPr/>
        <p:txBody>
          <a:bodyPr/>
          <a:lstStyle/>
          <a:p>
            <a:endParaRPr lang="en-US"/>
          </a:p>
        </p:txBody>
      </p:sp>
      <p:sp>
        <p:nvSpPr>
          <p:cNvPr id="7" name="Slide Number Placeholder 6"/>
          <p:cNvSpPr>
            <a:spLocks noGrp="1"/>
          </p:cNvSpPr>
          <p:nvPr>
            <p:ph type="sldNum" sz="quarter" idx="12"/>
            <p:custDataLst>
              <p:tags r:id="rId7"/>
            </p:custDataLst>
          </p:nvPr>
        </p:nvSpPr>
        <p:spPr/>
        <p:txBody>
          <a:bodyPr/>
          <a:lstStyle/>
          <a:p>
            <a:fld id="{B6F15528-21DE-4FAA-801E-634DDDAF4B2B}" type="slidenum">
              <a:rPr lang="en-US" smtClean="0"/>
              <a:t>‹#›</a:t>
            </a:fld>
            <a:endParaRPr 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Title and Vertical Text">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p:txBody>
          <a:bodyPr/>
          <a:lstStyle/>
          <a:p>
            <a:r>
              <a:rPr lang="en-US" smtClean="0"/>
              <a:t>Click to edit Master title style</a:t>
            </a:r>
            <a:endParaRPr lang="en-US"/>
          </a:p>
        </p:txBody>
      </p:sp>
      <p:sp>
        <p:nvSpPr>
          <p:cNvPr id="3" name="Vertical Text Placeholder 2"/>
          <p:cNvSpPr>
            <a:spLocks noGrp="1"/>
          </p:cNvSpPr>
          <p:nvPr>
            <p:ph type="body" orient="vert" idx="1"/>
            <p:custDataLst>
              <p:tags r:id="rId3"/>
            </p:custDataLst>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custDataLst>
              <p:tags r:id="rId4"/>
            </p:custDataLst>
          </p:nvPr>
        </p:nvSpPr>
        <p:spPr/>
        <p:txBody>
          <a:bodyPr/>
          <a:lstStyle/>
          <a:p>
            <a:fld id="{1D8BD707-D9CF-40AE-B4C6-C98DA3205C09}" type="datetimeFigureOut">
              <a:rPr lang="en-US" smtClean="0"/>
              <a:t>9/3/2021</a:t>
            </a:fld>
            <a:endParaRPr lang="en-US"/>
          </a:p>
        </p:txBody>
      </p:sp>
      <p:sp>
        <p:nvSpPr>
          <p:cNvPr id="5" name="Footer Placeholder 4"/>
          <p:cNvSpPr>
            <a:spLocks noGrp="1"/>
          </p:cNvSpPr>
          <p:nvPr>
            <p:ph type="ftr" sz="quarter" idx="11"/>
            <p:custDataLst>
              <p:tags r:id="rId5"/>
            </p:custDataLst>
          </p:nvPr>
        </p:nvSpPr>
        <p:spPr/>
        <p:txBody>
          <a:bodyPr/>
          <a:lstStyle/>
          <a:p>
            <a:endParaRPr lang="en-US"/>
          </a:p>
        </p:txBody>
      </p:sp>
      <p:sp>
        <p:nvSpPr>
          <p:cNvPr id="6" name="Slide Number Placeholder 5"/>
          <p:cNvSpPr>
            <a:spLocks noGrp="1"/>
          </p:cNvSpPr>
          <p:nvPr>
            <p:ph type="sldNum" sz="quarter" idx="12"/>
            <p:custDataLst>
              <p:tags r:id="rId6"/>
            </p:custDataLst>
          </p:nvPr>
        </p:nvSpPr>
        <p:spPr/>
        <p:txBody>
          <a:bodyPr/>
          <a:lstStyle/>
          <a:p>
            <a:fld id="{B6F15528-21DE-4FAA-801E-634DDDAF4B2B}" type="slidenum">
              <a:rPr lang="en-US" smtClean="0"/>
              <a:t>‹#›</a:t>
            </a:fld>
            <a:endParaRPr lang="en-US"/>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Vertical Title and Text">
    <p:spTree>
      <p:nvGrpSpPr>
        <p:cNvPr id="1" name=""/>
        <p:cNvGrpSpPr/>
        <p:nvPr>
          <p:custDataLst>
            <p:tags r:id="rId1"/>
          </p:custDataLst>
        </p:nvPr>
      </p:nvGrpSpPr>
      <p:grpSpPr>
        <a:xfrm>
          <a:off x="0" y="0"/>
          <a:ext cx="0" cy="0"/>
        </a:xfrm>
      </p:grpSpPr>
      <p:sp>
        <p:nvSpPr>
          <p:cNvPr id="2" name="Vertical Title 1"/>
          <p:cNvSpPr>
            <a:spLocks noGrp="1"/>
          </p:cNvSpPr>
          <p:nvPr>
            <p:ph type="title" orient="vert"/>
            <p:custDataLst>
              <p:tags r:id="rId2"/>
            </p:custDataLst>
          </p:nvPr>
        </p:nvSpPr>
        <p:spPr>
          <a:xfrm>
            <a:off x="8839200" y="274638"/>
            <a:ext cx="27432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custDataLst>
              <p:tags r:id="rId3"/>
            </p:custDataLst>
          </p:nvPr>
        </p:nvSpPr>
        <p:spPr>
          <a:xfrm>
            <a:off x="609600" y="274638"/>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custDataLst>
              <p:tags r:id="rId4"/>
            </p:custDataLst>
          </p:nvPr>
        </p:nvSpPr>
        <p:spPr/>
        <p:txBody>
          <a:bodyPr/>
          <a:lstStyle/>
          <a:p>
            <a:fld id="{1D8BD707-D9CF-40AE-B4C6-C98DA3205C09}" type="datetimeFigureOut">
              <a:rPr lang="en-US" smtClean="0"/>
              <a:t>9/3/2021</a:t>
            </a:fld>
            <a:endParaRPr lang="en-US"/>
          </a:p>
        </p:txBody>
      </p:sp>
      <p:sp>
        <p:nvSpPr>
          <p:cNvPr id="5" name="Footer Placeholder 4"/>
          <p:cNvSpPr>
            <a:spLocks noGrp="1"/>
          </p:cNvSpPr>
          <p:nvPr>
            <p:ph type="ftr" sz="quarter" idx="11"/>
            <p:custDataLst>
              <p:tags r:id="rId5"/>
            </p:custDataLst>
          </p:nvPr>
        </p:nvSpPr>
        <p:spPr/>
        <p:txBody>
          <a:bodyPr/>
          <a:lstStyle/>
          <a:p>
            <a:endParaRPr lang="en-US"/>
          </a:p>
        </p:txBody>
      </p:sp>
      <p:sp>
        <p:nvSpPr>
          <p:cNvPr id="6" name="Slide Number Placeholder 5"/>
          <p:cNvSpPr>
            <a:spLocks noGrp="1"/>
          </p:cNvSpPr>
          <p:nvPr>
            <p:ph type="sldNum" sz="quarter" idx="12"/>
            <p:custDataLst>
              <p:tags r:id="rId6"/>
            </p:custDataLst>
          </p:nvPr>
        </p:nvSpPr>
        <p:spPr/>
        <p:txBody>
          <a:bodyPr/>
          <a:lstStyle/>
          <a:p>
            <a:fld id="{B6F15528-21DE-4FAA-801E-634DDDAF4B2B}" type="slidenum">
              <a:rPr lang="en-US" smtClean="0"/>
              <a:t>‹#›</a:t>
            </a:fld>
            <a:endParaRPr lang="en-US"/>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两栏内容">
    <p:spTree>
      <p:nvGrpSpPr>
        <p:cNvPr id="1" name=""/>
        <p:cNvGrpSpPr/>
        <p:nvPr>
          <p:custDataLst>
            <p:tags r:id="rId1"/>
          </p:custDataLst>
        </p:nvPr>
      </p:nvGrpSpPr>
      <p:grpSpPr>
        <a:xfrm>
          <a:off x="0" y="0"/>
          <a:ext cx="0" cy="0"/>
        </a:xfrm>
      </p:grpSpPr>
      <p:grpSp>
        <p:nvGrpSpPr>
          <p:cNvPr id="3074" name="Group 3" descr="#wm#_43_21_*Z"/>
          <p:cNvGrpSpPr/>
          <p:nvPr>
            <p:custDataLst>
              <p:tags r:id="rId2"/>
            </p:custDataLst>
          </p:nvPr>
        </p:nvGrpSpPr>
        <p:grpSpPr>
          <a:xfrm>
            <a:off x="1200151" y="977900"/>
            <a:ext cx="2061633" cy="1152525"/>
            <a:chExt cx="2436" cy="1814"/>
          </a:xfrm>
        </p:grpSpPr>
        <p:sp>
          <p:nvSpPr>
            <p:cNvPr id="2" name="Rectangle 4" descr="#wm#_43_21_*Z"/>
            <p:cNvSpPr>
              <a:spLocks noChangeArrowheads="1"/>
            </p:cNvSpPr>
            <p:nvPr>
              <p:custDataLst>
                <p:tags r:id="rId3"/>
              </p:custDataLst>
            </p:nvPr>
          </p:nvSpPr>
          <p:spPr bwMode="auto">
            <a:xfrm>
              <a:off x="0" y="0"/>
              <a:ext cx="1814" cy="1814"/>
            </a:xfrm>
            <a:prstGeom prst="rect">
              <a:avLst/>
            </a:prstGeom>
            <a:noFill/>
            <a:ln w="6350">
              <a:solidFill>
                <a:srgbClr val="0E9651"/>
              </a:solidFill>
              <a:miter lim="800000"/>
            </a:ln>
          </p:spPr>
          <p:txBody>
            <a:bodyPr wrap="none" lIns="120226" tIns="62653" rIns="120226" bIns="62653" anchor="ctr"/>
            <a:lstStyle/>
            <a:p>
              <a:pPr lvl="0" eaLnBrk="1" hangingPunct="1"/>
              <a:r>
                <a:rPr lang="en-US" altLang="zh-CN" sz="5335">
                  <a:solidFill>
                    <a:srgbClr val="0E9651"/>
                  </a:solidFill>
                  <a:latin typeface="Arial" panose="020b0604020202020204" pitchFamily="34" charset="0"/>
                </a:rPr>
                <a:t> </a:t>
              </a:r>
            </a:p>
          </p:txBody>
        </p:sp>
        <p:sp>
          <p:nvSpPr>
            <p:cNvPr id="9" name="Rectangle 5" descr="#wm#_43_21_*Z"/>
            <p:cNvSpPr>
              <a:spLocks noChangeArrowheads="1"/>
            </p:cNvSpPr>
            <p:nvPr>
              <p:custDataLst>
                <p:tags r:id="rId4"/>
              </p:custDataLst>
            </p:nvPr>
          </p:nvSpPr>
          <p:spPr bwMode="auto">
            <a:xfrm>
              <a:off x="1304" y="340"/>
              <a:ext cx="1133" cy="1133"/>
            </a:xfrm>
            <a:prstGeom prst="rect">
              <a:avLst/>
            </a:prstGeom>
            <a:solidFill>
              <a:schemeClr val="bg1"/>
            </a:solidFill>
            <a:ln w="9525">
              <a:noFill/>
              <a:miter lim="800000"/>
            </a:ln>
          </p:spPr>
          <p:txBody>
            <a:bodyPr wrap="none" lIns="120226" tIns="62653" rIns="120226" bIns="62653"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3735" b="0" i="0" u="none" strike="noStrike" kern="1200" cap="none" spc="0" normalizeH="0" baseline="0" noProof="0" smtClean="0">
                <a:ln>
                  <a:noFill/>
                </a:ln>
                <a:solidFill>
                  <a:srgbClr val="0E9651"/>
                </a:solidFill>
                <a:effectLst/>
                <a:uLnTx/>
                <a:uFillTx/>
                <a:latin typeface="Arial" panose="020b0604020202020204" pitchFamily="34" charset="0"/>
                <a:ea typeface="宋体" panose="02010600030101010101" pitchFamily="2" charset="-122"/>
                <a:cs typeface="+mn-cs"/>
              </a:endParaRPr>
            </a:p>
          </p:txBody>
        </p:sp>
      </p:grpSp>
      <p:sp>
        <p:nvSpPr>
          <p:cNvPr id="3" name="内容占位符 2"/>
          <p:cNvSpPr>
            <a:spLocks noGrp="1"/>
          </p:cNvSpPr>
          <p:nvPr>
            <p:ph sz="half" idx="1"/>
            <p:custDataLst>
              <p:tags r:id="rId5"/>
            </p:custDataLst>
          </p:nvPr>
        </p:nvSpPr>
        <p:spPr>
          <a:xfrm>
            <a:off x="2264320" y="2568864"/>
            <a:ext cx="3748800" cy="3236400"/>
          </a:xfrm>
        </p:spPr>
        <p:txBody>
          <a:bodyPr/>
          <a:lstStyle>
            <a:lvl1pPr>
              <a:defRPr>
                <a:solidFill>
                  <a:schemeClr val="tx1"/>
                </a:solidFill>
                <a:latin typeface="+mn-ea"/>
                <a:ea typeface="+mn-ea"/>
              </a:defRPr>
            </a:lvl1pPr>
            <a:lvl2pPr>
              <a:defRPr>
                <a:solidFill>
                  <a:schemeClr val="tx1"/>
                </a:solidFill>
                <a:latin typeface="+mn-ea"/>
                <a:ea typeface="+mn-ea"/>
              </a:defRPr>
            </a:lvl2pPr>
            <a:lvl3pPr>
              <a:defRPr>
                <a:solidFill>
                  <a:schemeClr val="tx1"/>
                </a:solidFill>
                <a:latin typeface="+mn-ea"/>
                <a:ea typeface="+mn-ea"/>
              </a:defRPr>
            </a:lvl3pPr>
            <a:lvl4pPr>
              <a:defRPr>
                <a:solidFill>
                  <a:schemeClr val="tx1"/>
                </a:solidFill>
                <a:latin typeface="+mn-ea"/>
                <a:ea typeface="+mn-ea"/>
              </a:defRPr>
            </a:lvl4pPr>
            <a:lvl5pPr>
              <a:defRPr>
                <a:solidFill>
                  <a:schemeClr val="tx1"/>
                </a:solidFill>
                <a:latin typeface="+mn-ea"/>
                <a:ea typeface="+mn-ea"/>
              </a:defRPr>
            </a:lvl5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custDataLst>
              <p:tags r:id="rId6"/>
            </p:custDataLst>
          </p:nvPr>
        </p:nvSpPr>
        <p:spPr>
          <a:xfrm>
            <a:off x="6571669" y="2568864"/>
            <a:ext cx="3748800" cy="3236400"/>
          </a:xfrm>
        </p:spPr>
        <p:txBody>
          <a:bodyPr/>
          <a:lstStyle>
            <a:lvl1pPr>
              <a:defRPr>
                <a:solidFill>
                  <a:schemeClr val="tx1"/>
                </a:solidFill>
                <a:latin typeface="+mn-ea"/>
                <a:ea typeface="+mn-ea"/>
              </a:defRPr>
            </a:lvl1pPr>
            <a:lvl2pPr>
              <a:defRPr>
                <a:solidFill>
                  <a:schemeClr val="tx1"/>
                </a:solidFill>
                <a:latin typeface="+mn-ea"/>
                <a:ea typeface="+mn-ea"/>
              </a:defRPr>
            </a:lvl2pPr>
            <a:lvl3pPr>
              <a:defRPr>
                <a:solidFill>
                  <a:schemeClr val="tx1"/>
                </a:solidFill>
                <a:latin typeface="+mn-ea"/>
                <a:ea typeface="+mn-ea"/>
              </a:defRPr>
            </a:lvl3pPr>
            <a:lvl4pPr>
              <a:defRPr>
                <a:solidFill>
                  <a:schemeClr val="tx1"/>
                </a:solidFill>
                <a:latin typeface="+mn-ea"/>
                <a:ea typeface="+mn-ea"/>
              </a:defRPr>
            </a:lvl4pPr>
            <a:lvl5pPr>
              <a:defRPr>
                <a:solidFill>
                  <a:schemeClr val="tx1"/>
                </a:solidFill>
                <a:latin typeface="+mn-ea"/>
                <a:ea typeface="+mn-ea"/>
              </a:defRPr>
            </a:lvl5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8" name="标题 1"/>
          <p:cNvSpPr>
            <a:spLocks noGrp="1"/>
          </p:cNvSpPr>
          <p:nvPr>
            <p:ph type="title"/>
            <p:custDataLst>
              <p:tags r:id="rId7"/>
            </p:custDataLst>
          </p:nvPr>
        </p:nvSpPr>
        <p:spPr>
          <a:xfrm>
            <a:off x="2261269" y="1193232"/>
            <a:ext cx="8059200" cy="723600"/>
          </a:xfrm>
        </p:spPr>
        <p:txBody>
          <a:bodyPr anchor="b"/>
          <a:lstStyle>
            <a:lvl1pPr>
              <a:defRPr sz="4000"/>
            </a:lvl1pPr>
          </a:lstStyle>
          <a:p>
            <a:r>
              <a:rPr lang="zh-CN" altLang="en-US" noProof="1" smtClean="0"/>
              <a:t>单击此处编辑母版标题样式</a:t>
            </a:r>
            <a:endParaRPr lang="zh-CN" altLang="en-US" noProof="1"/>
          </a:p>
        </p:txBody>
      </p:sp>
      <p:sp>
        <p:nvSpPr>
          <p:cNvPr id="10" name="日期占位符 1"/>
          <p:cNvSpPr>
            <a:spLocks noGrp="1"/>
          </p:cNvSpPr>
          <p:nvPr>
            <p:ph type="dt" sz="half" idx="12"/>
            <p:custDataLst>
              <p:tags r:id="rId8"/>
            </p:custDataLst>
          </p:nvPr>
        </p:nvSpPr>
        <p:spPr bwMode="auto">
          <a:xfrm>
            <a:off x="609600" y="6524625"/>
            <a:ext cx="2844800" cy="260350"/>
          </a:xfrm>
          <a:prstGeom prst="rect">
            <a:avLst/>
          </a:prstGeom>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100" b="0" i="0" u="none" strike="noStrike" kern="1200" cap="none" spc="0" normalizeH="0" baseline="0" noProof="1">
              <a:ln>
                <a:noFill/>
              </a:ln>
              <a:solidFill>
                <a:schemeClr val="tx1"/>
              </a:solidFill>
              <a:effectLst/>
              <a:uLnTx/>
              <a:uFillTx/>
              <a:latin typeface="Arial" panose="020b0604020202020204" pitchFamily="34" charset="0"/>
              <a:ea typeface="黑体" panose="02010609060101010101" charset="-122"/>
              <a:cs typeface="+mn-cs"/>
              <a:sym typeface="Arial" panose="020b0604020202020204" pitchFamily="34" charset="0"/>
            </a:endParaRPr>
          </a:p>
        </p:txBody>
      </p:sp>
      <p:sp>
        <p:nvSpPr>
          <p:cNvPr id="11" name="页脚占位符 4"/>
          <p:cNvSpPr>
            <a:spLocks noGrp="1"/>
          </p:cNvSpPr>
          <p:nvPr>
            <p:ph type="ftr" sz="quarter" idx="3"/>
            <p:custDataLst>
              <p:tags r:id="rId9"/>
            </p:custDataLst>
          </p:nvPr>
        </p:nvSpPr>
        <p:spPr bwMode="auto">
          <a:xfrm>
            <a:off x="4165600" y="6524625"/>
            <a:ext cx="3860800" cy="260350"/>
          </a:xfrm>
          <a:prstGeom prst="rect">
            <a:avLst/>
          </a:prstGeom>
        </p:spPr>
        <p:txBody>
          <a:bodyPr vert="horz" wrap="square" lIns="91440" tIns="45720" rIns="91440" bIns="45720"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100" b="0" i="0" u="none" strike="noStrike" kern="1200" cap="none" spc="0" normalizeH="0" baseline="0" noProof="1">
              <a:ln>
                <a:noFill/>
              </a:ln>
              <a:solidFill>
                <a:schemeClr val="tx1"/>
              </a:solidFill>
              <a:effectLst/>
              <a:uLnTx/>
              <a:uFillTx/>
              <a:latin typeface="Arial" panose="020b0604020202020204" pitchFamily="34" charset="0"/>
              <a:ea typeface="黑体" panose="02010609060101010101" charset="-122"/>
              <a:cs typeface="+mn-cs"/>
              <a:sym typeface="Arial" panose="020b0604020202020204" pitchFamily="34" charset="0"/>
            </a:endParaRPr>
          </a:p>
        </p:txBody>
      </p:sp>
      <p:sp>
        <p:nvSpPr>
          <p:cNvPr id="12" name="灯片编号占位符 5"/>
          <p:cNvSpPr>
            <a:spLocks noGrp="1"/>
          </p:cNvSpPr>
          <p:nvPr>
            <p:ph type="sldNum" sz="quarter" idx="4"/>
            <p:custDataLst>
              <p:tags r:id="rId10"/>
            </p:custDataLst>
          </p:nvPr>
        </p:nvSpPr>
        <p:spPr bwMode="auto">
          <a:xfrm>
            <a:off x="8737600" y="6524625"/>
            <a:ext cx="2844800" cy="260350"/>
          </a:xfrm>
          <a:prstGeom prst="rect">
            <a:avLst/>
          </a:prstGeom>
        </p:spPr>
        <p:txBody>
          <a:bodyPr vert="horz" wrap="square" lIns="91440" tIns="45720" rIns="91440" bIns="45720" numCol="1" anchor="t" anchorCtr="0" compatLnSpc="1"/>
          <a:lstStyle/>
          <a:p>
            <a:pPr algn="r"/>
            <a:fld id="{9A0DB2DC-4C9A-4742-B13C-FB6460FD3503}" type="slidenum">
              <a:rPr lang="zh-CN" altLang="en-US">
                <a:ea typeface="黑体" panose="02010609060101010101" charset="-122"/>
                <a:sym typeface="Arial" panose="020b0604020202020204" pitchFamily="34" charset="0"/>
              </a:rPr>
              <a:t>‹#›</a:t>
            </a:fld>
            <a:endParaRPr lang="zh-CN" altLang="en-US">
              <a:ea typeface="黑体" panose="02010609060101010101" charset="-122"/>
              <a:sym typeface="Arial" panose="020b0604020202020204" pitchFamily="34" charset="0"/>
            </a:endParaRPr>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xAndObj">
  <p:cSld name="标题，文本与内容">
    <p:spTree>
      <p:nvGrpSpPr>
        <p:cNvPr id="1" name=""/>
        <p:cNvGrpSpPr/>
        <p:nvPr>
          <p:custDataLst>
            <p:tags r:id="rId1"/>
          </p:custDataLst>
        </p:nvPr>
      </p:nvGrpSpPr>
      <p:grpSpPr>
        <a:xfrm>
          <a:off x="0" y="0"/>
          <a:ext cx="0" cy="0"/>
        </a:xfrm>
      </p:grpSpPr>
      <p:sp>
        <p:nvSpPr>
          <p:cNvPr id="1048664" name="标题 1"/>
          <p:cNvSpPr>
            <a:spLocks noGrp="1"/>
          </p:cNvSpPr>
          <p:nvPr>
            <p:ph type="title"/>
            <p:custDataLst>
              <p:tags r:id="rId2"/>
            </p:custDataLst>
          </p:nvPr>
        </p:nvSpPr>
        <p:spPr>
          <a:xfrm>
            <a:off x="609600" y="274638"/>
            <a:ext cx="10972800" cy="1143000"/>
          </a:xfrm>
        </p:spPr>
        <p:txBody>
          <a:bodyPr/>
          <a:lstStyle/>
          <a:p>
            <a:r>
              <a:rPr lang="zh-CN" altLang="en-US" smtClean="0"/>
              <a:t>单击此处编辑母版标题样式</a:t>
            </a:r>
            <a:endParaRPr lang="zh-CN" altLang="en-US"/>
          </a:p>
        </p:txBody>
      </p:sp>
      <p:sp>
        <p:nvSpPr>
          <p:cNvPr id="1048665" name="文本占位符 2"/>
          <p:cNvSpPr>
            <a:spLocks noGrp="1"/>
          </p:cNvSpPr>
          <p:nvPr>
            <p:ph type="body" sz="half" idx="1"/>
            <p:custDataLst>
              <p:tags r:id="rId3"/>
            </p:custDataLst>
          </p:nvPr>
        </p:nvSpPr>
        <p:spPr>
          <a:xfrm>
            <a:off x="609600" y="1600200"/>
            <a:ext cx="53848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1048666" name="内容占位符 3"/>
          <p:cNvSpPr>
            <a:spLocks noGrp="1"/>
          </p:cNvSpPr>
          <p:nvPr>
            <p:ph sz="half" idx="2"/>
            <p:custDataLst>
              <p:tags r:id="rId4"/>
            </p:custDataLst>
          </p:nvPr>
        </p:nvSpPr>
        <p:spPr>
          <a:xfrm>
            <a:off x="6197600" y="1600200"/>
            <a:ext cx="53848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1048667" name="日期占位符 4"/>
          <p:cNvSpPr>
            <a:spLocks noGrp="1"/>
          </p:cNvSpPr>
          <p:nvPr>
            <p:ph type="dt" sz="half" idx="10"/>
            <p:custDataLst>
              <p:tags r:id="rId5"/>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en-US" altLang="zh-CN" sz="1200" b="1" i="0" u="none" strike="noStrike" kern="1200" cap="none" spc="0" normalizeH="0" baseline="0" noProof="0">
              <a:ln>
                <a:noFill/>
              </a:ln>
              <a:solidFill>
                <a:schemeClr val="accent1">
                  <a:shade val="75000"/>
                </a:schemeClr>
              </a:solidFill>
              <a:effectLst/>
              <a:uLnTx/>
              <a:uFillTx/>
              <a:latin typeface="Arial" panose="020b0604020202020204" pitchFamily="34" charset="0"/>
              <a:ea typeface="宋体" panose="02010600030101010101" pitchFamily="2" charset="-122"/>
              <a:cs typeface="+mn-cs"/>
            </a:endParaRPr>
          </a:p>
        </p:txBody>
      </p:sp>
      <p:sp>
        <p:nvSpPr>
          <p:cNvPr id="1048668" name="页脚占位符 5"/>
          <p:cNvSpPr>
            <a:spLocks noGrp="1"/>
          </p:cNvSpPr>
          <p:nvPr>
            <p:ph type="ftr" sz="quarter" idx="11"/>
            <p:custDataLst>
              <p:tags r:id="rId6"/>
            </p:custDataLst>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pPr>
            <a:endParaRPr kumimoji="0" lang="en-US" altLang="zh-CN" sz="1200" b="1" i="0" u="none" strike="noStrike" kern="1200" cap="none" spc="0" normalizeH="0" baseline="0" noProof="0">
              <a:ln>
                <a:noFill/>
              </a:ln>
              <a:solidFill>
                <a:schemeClr val="accent1">
                  <a:shade val="75000"/>
                </a:schemeClr>
              </a:solidFill>
              <a:effectLst/>
              <a:uLnTx/>
              <a:uFillTx/>
              <a:latin typeface="Arial" panose="020b0604020202020204" pitchFamily="34" charset="0"/>
              <a:ea typeface="宋体" panose="02010600030101010101" pitchFamily="2" charset="-122"/>
              <a:cs typeface="+mn-cs"/>
            </a:endParaRPr>
          </a:p>
        </p:txBody>
      </p:sp>
      <p:sp>
        <p:nvSpPr>
          <p:cNvPr id="1048669" name="灯片编号占位符 6"/>
          <p:cNvSpPr>
            <a:spLocks noGrp="1"/>
          </p:cNvSpPr>
          <p:nvPr>
            <p:ph type="sldNum" sz="quarter" idx="12"/>
            <p:custDataLst>
              <p:tags r:id="rId7"/>
            </p:custDataLst>
          </p:nvPr>
        </p:nvSpPr>
        <p:spPr/>
        <p:txBody>
          <a:bodyPr/>
          <a:lstStyle/>
          <a:p>
            <a:pPr lvl="0" eaLnBrk="1" hangingPunct="1"/>
            <a:fld id="{9A0DB2DC-4C9A-4742-B13C-FB6460FD3503}" type="slidenum">
              <a:rPr lang="en-US" altLang="zh-CN">
                <a:latin typeface="Arial" panose="020b0604020202020204" pitchFamily="34" charset="0"/>
              </a:rPr>
              <a:t>‹#›</a:t>
            </a:fld>
            <a:endParaRPr lang="en-US" altLang="zh-CN">
              <a:latin typeface="Arial" panose="020b0604020202020204" pitchFamily="34" charset="0"/>
            </a:endParaRPr>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fourObj" preserve="1">
  <p:cSld name="标题和四项内容">
    <p:spTree>
      <p:nvGrpSpPr>
        <p:cNvPr id="1" name=""/>
        <p:cNvGrpSpPr/>
        <p:nvPr>
          <p:custDataLst>
            <p:tags r:id="rId1"/>
          </p:custDataLst>
        </p:nvPr>
      </p:nvGrpSpPr>
      <p:grpSpPr>
        <a:xfrm>
          <a:off x="0" y="0"/>
          <a:ext cx="0" cy="0"/>
        </a:xfrm>
      </p:grpSpPr>
      <p:sp>
        <p:nvSpPr>
          <p:cNvPr id="2" name="标题 1"/>
          <p:cNvSpPr>
            <a:spLocks noGrp="1"/>
          </p:cNvSpPr>
          <p:nvPr>
            <p:ph type="title" sz="quarter"/>
            <p:custDataLst>
              <p:tags r:id="rId2"/>
            </p:custDataLst>
          </p:nvPr>
        </p:nvSpPr>
        <p:spPr>
          <a:xfrm>
            <a:off x="609600" y="274638"/>
            <a:ext cx="10972800" cy="1143000"/>
          </a:xfr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quarter" idx="1"/>
            <p:custDataLst>
              <p:tags r:id="rId3"/>
            </p:custDataLst>
          </p:nvPr>
        </p:nvSpPr>
        <p:spPr>
          <a:xfrm>
            <a:off x="609600" y="1600200"/>
            <a:ext cx="5384800" cy="2185988"/>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quarter" idx="2"/>
            <p:custDataLst>
              <p:tags r:id="rId4"/>
            </p:custDataLst>
          </p:nvPr>
        </p:nvSpPr>
        <p:spPr>
          <a:xfrm>
            <a:off x="6197600" y="1600200"/>
            <a:ext cx="5384800" cy="2185988"/>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内容占位符 4"/>
          <p:cNvSpPr>
            <a:spLocks noGrp="1"/>
          </p:cNvSpPr>
          <p:nvPr>
            <p:ph sz="quarter" idx="3"/>
            <p:custDataLst>
              <p:tags r:id="rId5"/>
            </p:custDataLst>
          </p:nvPr>
        </p:nvSpPr>
        <p:spPr>
          <a:xfrm>
            <a:off x="609600" y="3938588"/>
            <a:ext cx="5384800" cy="2187575"/>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6" name="内容占位符 5"/>
          <p:cNvSpPr>
            <a:spLocks noGrp="1"/>
          </p:cNvSpPr>
          <p:nvPr>
            <p:ph sz="quarter" idx="4"/>
            <p:custDataLst>
              <p:tags r:id="rId6"/>
            </p:custDataLst>
          </p:nvPr>
        </p:nvSpPr>
        <p:spPr>
          <a:xfrm>
            <a:off x="6197600" y="3938588"/>
            <a:ext cx="5384800" cy="2187575"/>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custDataLst>
              <p:tags r:id="rId7"/>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custDataLst>
              <p:tags r:id="rId8"/>
            </p:custDataLst>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custDataLst>
              <p:tags r:id="rId9"/>
            </p:custDataLst>
          </p:nvPr>
        </p:nvSpPr>
        <p:spPr/>
        <p:txBody>
          <a:bodyPr/>
          <a:lstStyle/>
          <a:p>
            <a:pPr lvl="0" eaLnBrk="1" fontAlgn="base" hangingPunct="1">
              <a:buNone/>
            </a:pPr>
            <a:fld id="{9A0DB2DC-4C9A-4742-B13C-FB6460FD3503}" type="slidenum">
              <a:rPr lang="zh-CN" altLang="en-US"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Only" preserve="1">
  <p:cSld name="内容">
    <p:spTree>
      <p:nvGrpSpPr>
        <p:cNvPr id="1" name=""/>
        <p:cNvGrpSpPr/>
        <p:nvPr>
          <p:custDataLst>
            <p:tags r:id="rId1"/>
          </p:custDataLst>
        </p:nvPr>
      </p:nvGrpSpPr>
      <p:grpSpPr>
        <a:xfrm>
          <a:off x="0" y="0"/>
          <a:ext cx="0" cy="0"/>
        </a:xfrm>
      </p:grpSpPr>
      <p:sp>
        <p:nvSpPr>
          <p:cNvPr id="2" name="内容占位符 1"/>
          <p:cNvSpPr>
            <a:spLocks noGrp="1"/>
          </p:cNvSpPr>
          <p:nvPr>
            <p:ph/>
            <p:custDataLst>
              <p:tags r:id="rId2"/>
            </p:custDataLst>
          </p:nvPr>
        </p:nvSpPr>
        <p:spPr>
          <a:xfrm>
            <a:off x="397933" y="228600"/>
            <a:ext cx="11387667" cy="5870575"/>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52473"/>
          <p:cNvSpPr>
            <a:spLocks noGrp="1"/>
          </p:cNvSpPr>
          <p:nvPr>
            <p:ph type="dt" sz="half" idx="10"/>
            <p:custDataLst>
              <p:tags r:id="rId3"/>
            </p:custDataLst>
          </p:nvPr>
        </p:nvSpPr>
        <p:spPr>
          <a:xfrm>
            <a:off x="397933" y="6245225"/>
            <a:ext cx="3052233" cy="476250"/>
          </a:xfrm>
          <a:prstGeom prst="rect">
            <a:avLst/>
          </a:prstGeom>
          <a:noFill/>
          <a:ln w="9525">
            <a:noFill/>
          </a:ln>
        </p:spPr>
        <p:txBody>
          <a:bodyPr anchor="t" anchorCtr="0"/>
          <a:lstStyle>
            <a:lvl1pPr marL="0" lvl="0"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lang="zh-CN" altLang="en-US"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lang="zh-CN" altLang="en-US"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lang="zh-CN" altLang="en-US"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lang="zh-CN" altLang="en-US" b="0" i="0" u="none" kern="1200" baseline="0">
                <a:solidFill>
                  <a:schemeClr val="tx1"/>
                </a:solidFill>
                <a:latin typeface="Arial" panose="020b0604020202020204" pitchFamily="34" charset="0"/>
                <a:ea typeface="宋体" panose="02010600030101010101" pitchFamily="2" charset="-122"/>
                <a:cs typeface="+mn-cs"/>
              </a:defRPr>
            </a:lvl9pPr>
          </a:lstStyle>
          <a:p>
            <a:pPr lvl="0"/>
            <a:fld id="{0CE0647A-8BB2-4B7F-B348-B71E963B773D}" type="datetime1">
              <a:rPr lang="zh-CN" altLang="en-US" sz="1400"/>
              <a:t>2021/9/3</a:t>
            </a:fld>
            <a:endParaRPr lang="zh-CN" altLang="en-US" sz="1400"/>
          </a:p>
        </p:txBody>
      </p:sp>
      <p:sp>
        <p:nvSpPr>
          <p:cNvPr id="3" name="页脚占位符 52474"/>
          <p:cNvSpPr>
            <a:spLocks noGrp="1"/>
          </p:cNvSpPr>
          <p:nvPr>
            <p:ph type="ftr" sz="quarter" idx="11"/>
            <p:custDataLst>
              <p:tags r:id="rId4"/>
            </p:custDataLst>
          </p:nvPr>
        </p:nvSpPr>
        <p:spPr>
          <a:xfrm>
            <a:off x="4161367" y="6245225"/>
            <a:ext cx="3860800" cy="476250"/>
          </a:xfrm>
          <a:prstGeom prst="rect">
            <a:avLst/>
          </a:prstGeom>
          <a:noFill/>
          <a:ln w="9525">
            <a:noFill/>
          </a:ln>
        </p:spPr>
        <p:txBody>
          <a:bodyPr anchor="t" anchorCtr="0"/>
          <a:lstStyle>
            <a:lvl1pPr marL="0" lvl="0"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lang="zh-CN" altLang="en-US"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lang="zh-CN" altLang="en-US"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lang="zh-CN" altLang="en-US"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lang="zh-CN" altLang="en-US" b="0" i="0" u="none" kern="1200" baseline="0">
                <a:solidFill>
                  <a:schemeClr val="tx1"/>
                </a:solidFill>
                <a:latin typeface="Arial" panose="020b0604020202020204" pitchFamily="34" charset="0"/>
                <a:ea typeface="宋体" panose="02010600030101010101" pitchFamily="2" charset="-122"/>
                <a:cs typeface="+mn-cs"/>
              </a:defRPr>
            </a:lvl9pPr>
          </a:lstStyle>
          <a:p>
            <a:pPr lvl="0" algn="ctr"/>
            <a:endParaRPr lang="zh-CN" altLang="en-US" sz="1400"/>
          </a:p>
        </p:txBody>
      </p:sp>
      <p:sp>
        <p:nvSpPr>
          <p:cNvPr id="4" name="灯片编号占位符 52475"/>
          <p:cNvSpPr>
            <a:spLocks noGrp="1"/>
          </p:cNvSpPr>
          <p:nvPr>
            <p:ph type="sldNum" sz="quarter" idx="12"/>
            <p:custDataLst>
              <p:tags r:id="rId5"/>
            </p:custDataLst>
          </p:nvPr>
        </p:nvSpPr>
        <p:spPr>
          <a:xfrm>
            <a:off x="8733367" y="6245225"/>
            <a:ext cx="3052233" cy="476250"/>
          </a:xfrm>
          <a:prstGeom prst="rect">
            <a:avLst/>
          </a:prstGeom>
          <a:noFill/>
          <a:ln w="9525">
            <a:noFill/>
          </a:ln>
        </p:spPr>
        <p:txBody>
          <a:bodyPr anchor="t" anchorCtr="0"/>
          <a:lstStyle>
            <a:lvl1pPr marL="0" lvl="0"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lang="zh-CN" altLang="en-US"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lang="zh-CN" altLang="en-US"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lang="zh-CN" altLang="en-US"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lang="zh-CN" altLang="en-US" b="0" i="0" u="none" kern="1200" baseline="0">
                <a:solidFill>
                  <a:schemeClr val="tx1"/>
                </a:solidFill>
                <a:latin typeface="Arial" panose="020b0604020202020204" pitchFamily="34" charset="0"/>
                <a:ea typeface="宋体" panose="02010600030101010101" pitchFamily="2" charset="-122"/>
                <a:cs typeface="+mn-cs"/>
              </a:defRPr>
            </a:lvl9pPr>
          </a:lstStyle>
          <a:p>
            <a:pPr lvl="0" algn="r"/>
            <a:fld id="{B5F3CA49-FEED-413E-AB62-B8C26EEDF8DF}" type="slidenum">
              <a:rPr lang="zh-CN" altLang="en-US" sz="1400"/>
              <a:t>‹#›</a:t>
            </a:fld>
            <a:endParaRPr lang="zh-CN" altLang="en-US" sz="1400"/>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16" name="任意多边形 15"/>
          <p:cNvSpPr/>
          <p:nvPr>
            <p:custDataLst>
              <p:tags r:id="rId2"/>
            </p:custDataLst>
          </p:nvPr>
        </p:nvSpPr>
        <p:spPr>
          <a:xfrm>
            <a:off x="0" y="-11575"/>
            <a:ext cx="7176303" cy="6866674"/>
          </a:xfrm>
          <a:custGeom>
            <a:gdLst>
              <a:gd name="connsiteX0" fmla="*/ 1367257 w 7176303"/>
              <a:gd name="connsiteY0" fmla="*/ 0 h 6866674"/>
              <a:gd name="connsiteX1" fmla="*/ 7176303 w 7176303"/>
              <a:gd name="connsiteY1" fmla="*/ 11556 h 6866674"/>
              <a:gd name="connsiteX2" fmla="*/ 4454810 w 7176303"/>
              <a:gd name="connsiteY2" fmla="*/ 6858020 h 6866674"/>
              <a:gd name="connsiteX3" fmla="*/ 0 w 7176303"/>
              <a:gd name="connsiteY3" fmla="*/ 6866674 h 6866674"/>
              <a:gd name="connsiteX4" fmla="*/ 0 w 7176303"/>
              <a:gd name="connsiteY4" fmla="*/ 3283633 h 6866674"/>
            </a:gdLst>
            <a:cxnLst>
              <a:cxn ang="0">
                <a:pos x="connsiteX0" y="connsiteY0"/>
              </a:cxn>
              <a:cxn ang="0">
                <a:pos x="connsiteX1" y="connsiteY1"/>
              </a:cxn>
              <a:cxn ang="0">
                <a:pos x="connsiteX2" y="connsiteY2"/>
              </a:cxn>
              <a:cxn ang="0">
                <a:pos x="connsiteX3" y="connsiteY3"/>
              </a:cxn>
              <a:cxn ang="0">
                <a:pos x="connsiteX4" y="connsiteY4"/>
              </a:cxn>
            </a:cxnLst>
            <a:rect l="l" t="t" r="r" b="b"/>
            <a:pathLst>
              <a:path w="7176302" h="6866674">
                <a:moveTo>
                  <a:pt x="1367257" y="0"/>
                </a:moveTo>
                <a:lnTo>
                  <a:pt x="7176303" y="11556"/>
                </a:lnTo>
                <a:lnTo>
                  <a:pt x="4454810" y="6858020"/>
                </a:lnTo>
                <a:lnTo>
                  <a:pt x="0" y="6866674"/>
                </a:lnTo>
                <a:lnTo>
                  <a:pt x="0" y="3283633"/>
                </a:lnTo>
                <a:close/>
              </a:path>
            </a:pathLst>
          </a:custGeom>
          <a:blipFill>
            <a:blip r:embed="rId3">
              <a:grayscl/>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Arial" panose="020b0604020202020204" pitchFamily="34" charset="0"/>
              <a:cs typeface="Arial" panose="020b0604020202020204" pitchFamily="34" charset="0"/>
            </a:endParaRPr>
          </a:p>
        </p:txBody>
      </p:sp>
      <p:sp>
        <p:nvSpPr>
          <p:cNvPr id="18" name="任意多边形 17"/>
          <p:cNvSpPr/>
          <p:nvPr>
            <p:custDataLst>
              <p:tags r:id="rId4"/>
            </p:custDataLst>
          </p:nvPr>
        </p:nvSpPr>
        <p:spPr>
          <a:xfrm>
            <a:off x="-7704" y="-11576"/>
            <a:ext cx="7191711" cy="6866692"/>
          </a:xfrm>
          <a:custGeom>
            <a:gdLst>
              <a:gd name="connsiteX0" fmla="*/ 1377503 w 7191711"/>
              <a:gd name="connsiteY0" fmla="*/ 0 h 6866692"/>
              <a:gd name="connsiteX1" fmla="*/ 7191711 w 7191711"/>
              <a:gd name="connsiteY1" fmla="*/ 11556 h 6866692"/>
              <a:gd name="connsiteX2" fmla="*/ 4467800 w 7191711"/>
              <a:gd name="connsiteY2" fmla="*/ 6858020 h 6866692"/>
              <a:gd name="connsiteX3" fmla="*/ 0 w 7191711"/>
              <a:gd name="connsiteY3" fmla="*/ 6866692 h 6866692"/>
              <a:gd name="connsiteX4" fmla="*/ 0 w 7191711"/>
              <a:gd name="connsiteY4" fmla="*/ 3305303 h 686669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191711" h="6866692">
                <a:moveTo>
                  <a:pt x="1377503" y="0"/>
                </a:moveTo>
                <a:lnTo>
                  <a:pt x="7191711" y="11556"/>
                </a:lnTo>
                <a:lnTo>
                  <a:pt x="4467800" y="6858020"/>
                </a:lnTo>
                <a:lnTo>
                  <a:pt x="0" y="6866692"/>
                </a:lnTo>
                <a:lnTo>
                  <a:pt x="0" y="3305303"/>
                </a:lnTo>
                <a:close/>
              </a:path>
            </a:pathLst>
          </a:custGeom>
          <a:solidFill>
            <a:schemeClr val="tx1">
              <a:alpha val="3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Arial" panose="020b0604020202020204" pitchFamily="34" charset="0"/>
              <a:cs typeface="Arial" panose="020b0604020202020204" pitchFamily="34" charset="0"/>
            </a:endParaRPr>
          </a:p>
        </p:txBody>
      </p:sp>
      <p:sp>
        <p:nvSpPr>
          <p:cNvPr id="9" name="平行四边形 8"/>
          <p:cNvSpPr/>
          <p:nvPr>
            <p:custDataLst>
              <p:tags r:id="rId5"/>
            </p:custDataLst>
          </p:nvPr>
        </p:nvSpPr>
        <p:spPr>
          <a:xfrm flipV="1">
            <a:off x="8970380" y="4849792"/>
            <a:ext cx="3073888" cy="2008208"/>
          </a:xfrm>
          <a:prstGeom prst="parallelogram">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cs typeface="Arial" panose="020b0604020202020204" pitchFamily="34" charset="0"/>
            </a:endParaRPr>
          </a:p>
        </p:txBody>
      </p:sp>
      <p:cxnSp>
        <p:nvCxnSpPr>
          <p:cNvPr id="10" name="直接连接符 9"/>
          <p:cNvCxnSpPr/>
          <p:nvPr>
            <p:custDataLst>
              <p:tags r:id="rId6"/>
            </p:custDataLst>
          </p:nvPr>
        </p:nvCxnSpPr>
        <p:spPr>
          <a:xfrm flipH="1">
            <a:off x="8793035" y="4361563"/>
            <a:ext cx="3067291" cy="0"/>
          </a:xfrm>
          <a:prstGeom prst="line">
            <a:avLst/>
          </a:prstGeom>
          <a:ln w="19050" cap="rnd">
            <a:solidFill>
              <a:schemeClr val="accent2"/>
            </a:solidFill>
          </a:ln>
        </p:spPr>
        <p:style>
          <a:lnRef idx="1">
            <a:schemeClr val="accent1"/>
          </a:lnRef>
          <a:fillRef idx="0">
            <a:schemeClr val="accent1"/>
          </a:fillRef>
          <a:effectRef idx="0">
            <a:schemeClr val="accent1"/>
          </a:effectRef>
          <a:fontRef idx="minor">
            <a:schemeClr val="tx1"/>
          </a:fontRef>
        </p:style>
      </p:cxnSp>
      <p:sp>
        <p:nvSpPr>
          <p:cNvPr id="13" name="等腰三角形 7"/>
          <p:cNvSpPr/>
          <p:nvPr>
            <p:custDataLst>
              <p:tags r:id="rId7"/>
            </p:custDataLst>
          </p:nvPr>
        </p:nvSpPr>
        <p:spPr>
          <a:xfrm>
            <a:off x="4449251" y="5072918"/>
            <a:ext cx="1354416" cy="1785082"/>
          </a:xfrm>
          <a:custGeom>
            <a:gdLst>
              <a:gd name="connsiteX0" fmla="*/ 0 w 2070696"/>
              <a:gd name="connsiteY0" fmla="*/ 1785082 h 1785082"/>
              <a:gd name="connsiteX1" fmla="*/ 1035348 w 2070696"/>
              <a:gd name="connsiteY1" fmla="*/ 0 h 1785082"/>
              <a:gd name="connsiteX2" fmla="*/ 2070696 w 2070696"/>
              <a:gd name="connsiteY2" fmla="*/ 1785082 h 1785082"/>
              <a:gd name="connsiteX3" fmla="*/ 0 w 2070696"/>
              <a:gd name="connsiteY3" fmla="*/ 1785082 h 1785082"/>
              <a:gd name="connsiteX0-1" fmla="*/ 0 w 1478876"/>
              <a:gd name="connsiteY0-2" fmla="*/ 1785082 h 1785082"/>
              <a:gd name="connsiteX1-3" fmla="*/ 1035348 w 1478876"/>
              <a:gd name="connsiteY1-4" fmla="*/ 0 h 1785082"/>
              <a:gd name="connsiteX2-5" fmla="*/ 1478876 w 1478876"/>
              <a:gd name="connsiteY2-6" fmla="*/ 1785082 h 1785082"/>
              <a:gd name="connsiteX3-7" fmla="*/ 0 w 1478876"/>
              <a:gd name="connsiteY3-8" fmla="*/ 1785082 h 1785082"/>
              <a:gd name="connsiteX0-9" fmla="*/ 0 w 1699856"/>
              <a:gd name="connsiteY0-10" fmla="*/ 1785082 h 1785082"/>
              <a:gd name="connsiteX1-11" fmla="*/ 1035348 w 1699856"/>
              <a:gd name="connsiteY1-12" fmla="*/ 0 h 1785082"/>
              <a:gd name="connsiteX2-13" fmla="*/ 1699856 w 1699856"/>
              <a:gd name="connsiteY2-14" fmla="*/ 1785082 h 1785082"/>
              <a:gd name="connsiteX3-15" fmla="*/ 0 w 1699856"/>
              <a:gd name="connsiteY3-16" fmla="*/ 1785082 h 1785082"/>
              <a:gd name="connsiteX0-17" fmla="*/ 0 w 1250276"/>
              <a:gd name="connsiteY0-18" fmla="*/ 1785082 h 1785082"/>
              <a:gd name="connsiteX1-19" fmla="*/ 585768 w 1250276"/>
              <a:gd name="connsiteY1-20" fmla="*/ 0 h 1785082"/>
              <a:gd name="connsiteX2-21" fmla="*/ 1250276 w 1250276"/>
              <a:gd name="connsiteY2-22" fmla="*/ 1785082 h 1785082"/>
              <a:gd name="connsiteX3-23" fmla="*/ 0 w 1250276"/>
              <a:gd name="connsiteY3-24" fmla="*/ 1785082 h 1785082"/>
              <a:gd name="connsiteX0-25" fmla="*/ 0 w 1354416"/>
              <a:gd name="connsiteY0-26" fmla="*/ 1774922 h 1785082"/>
              <a:gd name="connsiteX1-27" fmla="*/ 689908 w 1354416"/>
              <a:gd name="connsiteY1-28" fmla="*/ 0 h 1785082"/>
              <a:gd name="connsiteX2-29" fmla="*/ 1354416 w 1354416"/>
              <a:gd name="connsiteY2-30" fmla="*/ 1785082 h 1785082"/>
              <a:gd name="connsiteX3-31" fmla="*/ 0 w 1354416"/>
              <a:gd name="connsiteY3-32" fmla="*/ 1774922 h 1785082"/>
              <a:gd name="connsiteX0-33" fmla="*/ 0 w 1354416"/>
              <a:gd name="connsiteY0-34" fmla="*/ 1785082 h 1785082"/>
              <a:gd name="connsiteX1-35" fmla="*/ 689908 w 1354416"/>
              <a:gd name="connsiteY1-36" fmla="*/ 0 h 1785082"/>
              <a:gd name="connsiteX2-37" fmla="*/ 1354416 w 1354416"/>
              <a:gd name="connsiteY2-38" fmla="*/ 1785082 h 1785082"/>
              <a:gd name="connsiteX3-39" fmla="*/ 0 w 1354416"/>
              <a:gd name="connsiteY3-40" fmla="*/ 1785082 h 1785082"/>
            </a:gdLst>
            <a:cxnLst>
              <a:cxn ang="0">
                <a:pos x="connsiteX0-1" y="connsiteY0-2"/>
              </a:cxn>
              <a:cxn ang="0">
                <a:pos x="connsiteX1-3" y="connsiteY1-4"/>
              </a:cxn>
              <a:cxn ang="0">
                <a:pos x="connsiteX2-5" y="connsiteY2-6"/>
              </a:cxn>
              <a:cxn ang="0">
                <a:pos x="connsiteX3-7" y="connsiteY3-8"/>
              </a:cxn>
            </a:cxnLst>
            <a:rect l="l" t="t" r="r" b="b"/>
            <a:pathLst>
              <a:path w="1354416" h="1785082">
                <a:moveTo>
                  <a:pt x="0" y="1785082"/>
                </a:moveTo>
                <a:lnTo>
                  <a:pt x="689908" y="0"/>
                </a:lnTo>
                <a:lnTo>
                  <a:pt x="1354416" y="1785082"/>
                </a:lnTo>
                <a:lnTo>
                  <a:pt x="0" y="1785082"/>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cs typeface="Arial" panose="020b0604020202020204" pitchFamily="34" charset="0"/>
            </a:endParaRPr>
          </a:p>
        </p:txBody>
      </p:sp>
      <p:sp>
        <p:nvSpPr>
          <p:cNvPr id="14" name="平行四边形 13"/>
          <p:cNvSpPr/>
          <p:nvPr>
            <p:custDataLst>
              <p:tags r:id="rId8"/>
            </p:custDataLst>
          </p:nvPr>
        </p:nvSpPr>
        <p:spPr>
          <a:xfrm flipV="1">
            <a:off x="0" y="-9525"/>
            <a:ext cx="3139440" cy="2008208"/>
          </a:xfrm>
          <a:prstGeom prst="parallelogram">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cs typeface="Arial" panose="020b0604020202020204" pitchFamily="34" charset="0"/>
            </a:endParaRPr>
          </a:p>
        </p:txBody>
      </p:sp>
      <p:sp>
        <p:nvSpPr>
          <p:cNvPr id="2" name="标题 1"/>
          <p:cNvSpPr>
            <a:spLocks noGrp="1"/>
          </p:cNvSpPr>
          <p:nvPr>
            <p:ph type="ctrTitle" hasCustomPrompt="1"/>
            <p:custDataLst>
              <p:tags r:id="rId9"/>
            </p:custDataLst>
          </p:nvPr>
        </p:nvSpPr>
        <p:spPr>
          <a:xfrm>
            <a:off x="6424972" y="727306"/>
            <a:ext cx="5539523" cy="2751522"/>
          </a:xfrm>
        </p:spPr>
        <p:txBody>
          <a:bodyPr anchor="b">
            <a:normAutofit/>
          </a:bodyPr>
          <a:lstStyle>
            <a:lvl1pPr algn="r">
              <a:defRPr sz="5400" b="1">
                <a:solidFill>
                  <a:schemeClr val="tx1">
                    <a:lumMod val="75000"/>
                    <a:lumOff val="25000"/>
                  </a:schemeClr>
                </a:solidFill>
                <a:latin typeface="+mj-lt"/>
              </a:defRPr>
            </a:lvl1pPr>
          </a:lstStyle>
          <a:p>
            <a:r>
              <a:rPr lang="zh-CN" altLang="en-US"/>
              <a:t>单击此处编辑标题</a:t>
            </a:r>
          </a:p>
        </p:txBody>
      </p:sp>
      <p:sp>
        <p:nvSpPr>
          <p:cNvPr id="3" name="副标题 2"/>
          <p:cNvSpPr>
            <a:spLocks noGrp="1"/>
          </p:cNvSpPr>
          <p:nvPr>
            <p:ph type="subTitle" idx="1"/>
            <p:custDataLst>
              <p:tags r:id="rId10"/>
            </p:custDataLst>
          </p:nvPr>
        </p:nvSpPr>
        <p:spPr>
          <a:xfrm>
            <a:off x="7475295" y="3491528"/>
            <a:ext cx="4489200" cy="842724"/>
          </a:xfrm>
        </p:spPr>
        <p:txBody>
          <a:bodyPr>
            <a:normAutofit/>
          </a:bodyPr>
          <a:lstStyle>
            <a:lvl1pPr marL="0" indent="0" algn="r">
              <a:buNone/>
              <a:defRPr sz="1500">
                <a:solidFill>
                  <a:schemeClr val="tx1">
                    <a:lumMod val="50000"/>
                    <a:lumOff val="50000"/>
                  </a:schemeClr>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p>
        </p:txBody>
      </p:sp>
      <p:sp>
        <p:nvSpPr>
          <p:cNvPr id="4" name="日期占位符 3"/>
          <p:cNvSpPr>
            <a:spLocks noGrp="1"/>
          </p:cNvSpPr>
          <p:nvPr>
            <p:ph type="dt" sz="half" idx="10"/>
            <p:custDataLst>
              <p:tags r:id="rId11"/>
            </p:custDataLst>
          </p:nvPr>
        </p:nvSpPr>
        <p:spPr/>
        <p:txBody>
          <a:bodyPr/>
          <a:lstStyle/>
          <a:p>
            <a:fld id="{66ED02EE-8ED7-4720-98D5-9E9053965B95}" type="datetimeFigureOut">
              <a:rPr lang="zh-CN" altLang="en-US" smtClean="0"/>
              <a:t>2021/9/3</a:t>
            </a:fld>
            <a:endParaRPr lang="zh-CN" altLang="en-US"/>
          </a:p>
        </p:txBody>
      </p:sp>
      <p:sp>
        <p:nvSpPr>
          <p:cNvPr id="5" name="页脚占位符 4"/>
          <p:cNvSpPr>
            <a:spLocks noGrp="1"/>
          </p:cNvSpPr>
          <p:nvPr>
            <p:ph type="ftr" sz="quarter" idx="11"/>
            <p:custDataLst>
              <p:tags r:id="rId12"/>
            </p:custDataLst>
          </p:nvPr>
        </p:nvSpPr>
        <p:spPr/>
        <p:txBody>
          <a:bodyPr/>
          <a:lstStyle/>
          <a:p>
            <a:endParaRPr lang="zh-CN" altLang="en-US"/>
          </a:p>
        </p:txBody>
      </p:sp>
      <p:sp>
        <p:nvSpPr>
          <p:cNvPr id="6" name="灯片编号占位符 5"/>
          <p:cNvSpPr>
            <a:spLocks noGrp="1"/>
          </p:cNvSpPr>
          <p:nvPr>
            <p:ph type="sldNum" sz="quarter" idx="12"/>
            <p:custDataLst>
              <p:tags r:id="rId13"/>
            </p:custDataLst>
          </p:nvPr>
        </p:nvSpPr>
        <p:spPr/>
        <p:txBody>
          <a:bodyPr/>
          <a:lstStyle/>
          <a:p>
            <a:fld id="{78E15E9C-17F6-4DFB-85EC-0C62FE288285}" type="slidenum">
              <a:rPr lang="zh-CN" altLang="en-US" smtClean="0"/>
              <a:t>‹#›</a:t>
            </a:fld>
            <a:endParaRPr lang="zh-CN" altLang="en-US"/>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内容占位符 2"/>
          <p:cNvSpPr>
            <a:spLocks noGrp="1"/>
          </p:cNvSpPr>
          <p:nvPr>
            <p:ph idx="1"/>
            <p:custDataLst>
              <p:tags r:id="rId3"/>
            </p:custDataLst>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4"/>
            </p:custDataLst>
          </p:nvPr>
        </p:nvSpPr>
        <p:spPr/>
        <p:txBody>
          <a:bodyPr/>
          <a:lstStyle/>
          <a:p>
            <a:fld id="{66ED02EE-8ED7-4720-98D5-9E9053965B95}" type="datetimeFigureOut">
              <a:rPr lang="zh-CN" altLang="en-US" smtClean="0"/>
              <a:t>2021/9/3</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78E15E9C-17F6-4DFB-85EC-0C62FE288285}" type="slidenum">
              <a:rPr lang="zh-CN" altLang="en-US" smtClean="0"/>
              <a:t>‹#›</a:t>
            </a:fld>
            <a:endParaRPr lang="zh-CN" altLang="en-US"/>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节标题">
    <p:bg>
      <p:bgPr>
        <a:blipFill dpi="0" rotWithShape="1">
          <a:blip r:embed="rId10">
            <a:lum/>
          </a:blip>
          <a:stretch>
            <a:fillRect/>
          </a:stretch>
        </a:blipFill>
        <a:effectLst/>
      </p:bgPr>
    </p:bg>
    <p:spTree>
      <p:nvGrpSpPr>
        <p:cNvPr id="1" name=""/>
        <p:cNvGrpSpPr/>
        <p:nvPr>
          <p:custDataLst>
            <p:tags r:id="rId1"/>
          </p:custDataLst>
        </p:nvPr>
      </p:nvGrpSpPr>
      <p:grpSpPr>
        <a:xfrm>
          <a:off x="0" y="0"/>
          <a:ext cx="0" cy="0"/>
        </a:xfrm>
      </p:grpSpPr>
      <p:sp>
        <p:nvSpPr>
          <p:cNvPr id="7" name="椭圆 6"/>
          <p:cNvSpPr/>
          <p:nvPr>
            <p:custDataLst>
              <p:tags r:id="rId2"/>
            </p:custDataLst>
          </p:nvPr>
        </p:nvSpPr>
        <p:spPr>
          <a:xfrm>
            <a:off x="2650647" y="858520"/>
            <a:ext cx="5140960" cy="5140960"/>
          </a:xfrm>
          <a:prstGeom prst="ellipse">
            <a:avLst/>
          </a:prstGeom>
          <a:blipFill dpi="0"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cs typeface="Arial" panose="020b0604020202020204" pitchFamily="34" charset="0"/>
            </a:endParaRPr>
          </a:p>
        </p:txBody>
      </p:sp>
      <p:sp>
        <p:nvSpPr>
          <p:cNvPr id="8" name="矩形 7"/>
          <p:cNvSpPr/>
          <p:nvPr>
            <p:custDataLst>
              <p:tags r:id="rId4"/>
            </p:custDataLst>
          </p:nvPr>
        </p:nvSpPr>
        <p:spPr>
          <a:xfrm>
            <a:off x="6096000" y="23473"/>
            <a:ext cx="6096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cs typeface="Arial" panose="020b0604020202020204" pitchFamily="34" charset="0"/>
            </a:endParaRPr>
          </a:p>
        </p:txBody>
      </p:sp>
      <p:cxnSp>
        <p:nvCxnSpPr>
          <p:cNvPr id="9" name="直接连接符 8"/>
          <p:cNvCxnSpPr/>
          <p:nvPr>
            <p:custDataLst>
              <p:tags r:id="rId5"/>
            </p:custDataLst>
          </p:nvPr>
        </p:nvCxnSpPr>
        <p:spPr>
          <a:xfrm flipH="1">
            <a:off x="7970520" y="2286000"/>
            <a:ext cx="0" cy="2225040"/>
          </a:xfrm>
          <a:prstGeom prst="line">
            <a:avLst/>
          </a:prstGeom>
          <a:ln w="19050"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日期占位符 3"/>
          <p:cNvSpPr>
            <a:spLocks noGrp="1"/>
          </p:cNvSpPr>
          <p:nvPr>
            <p:ph type="dt" sz="half" idx="10"/>
            <p:custDataLst>
              <p:tags r:id="rId6"/>
            </p:custDataLst>
          </p:nvPr>
        </p:nvSpPr>
        <p:spPr/>
        <p:txBody>
          <a:bodyPr>
            <a:normAutofit/>
          </a:bodyPr>
          <a:lstStyle/>
          <a:p>
            <a:fld id="{66ED02EE-8ED7-4720-98D5-9E9053965B95}" type="datetimeFigureOut">
              <a:rPr lang="zh-CN" altLang="en-US" smtClean="0"/>
              <a:t>2021/9/3</a:t>
            </a:fld>
            <a:endParaRPr lang="zh-CN" altLang="en-US"/>
          </a:p>
        </p:txBody>
      </p:sp>
      <p:sp>
        <p:nvSpPr>
          <p:cNvPr id="5" name="页脚占位符 4"/>
          <p:cNvSpPr>
            <a:spLocks noGrp="1"/>
          </p:cNvSpPr>
          <p:nvPr>
            <p:ph type="ftr" sz="quarter" idx="11"/>
            <p:custDataLst>
              <p:tags r:id="rId7"/>
            </p:custDataLst>
          </p:nvPr>
        </p:nvSpPr>
        <p:spPr/>
        <p:txBody>
          <a:bodyPr>
            <a:normAutofit/>
          </a:bodyPr>
          <a:lstStyle/>
          <a:p>
            <a:endParaRPr lang="zh-CN" altLang="en-US"/>
          </a:p>
        </p:txBody>
      </p:sp>
      <p:sp>
        <p:nvSpPr>
          <p:cNvPr id="6" name="灯片编号占位符 5"/>
          <p:cNvSpPr>
            <a:spLocks noGrp="1"/>
          </p:cNvSpPr>
          <p:nvPr>
            <p:ph type="sldNum" sz="quarter" idx="12"/>
            <p:custDataLst>
              <p:tags r:id="rId8"/>
            </p:custDataLst>
          </p:nvPr>
        </p:nvSpPr>
        <p:spPr/>
        <p:txBody>
          <a:bodyPr>
            <a:normAutofit/>
          </a:bodyPr>
          <a:lstStyle/>
          <a:p>
            <a:fld id="{78E15E9C-17F6-4DFB-85EC-0C62FE288285}" type="slidenum">
              <a:rPr lang="zh-CN" altLang="en-US" smtClean="0"/>
              <a:t>0</a:t>
            </a:fld>
            <a:endParaRPr lang="zh-CN" altLang="en-US"/>
          </a:p>
        </p:txBody>
      </p:sp>
      <p:sp>
        <p:nvSpPr>
          <p:cNvPr id="13" name="文本占位符 12"/>
          <p:cNvSpPr>
            <a:spLocks noGrp="1"/>
          </p:cNvSpPr>
          <p:nvPr>
            <p:ph type="body" sz="quarter" idx="13"/>
            <p:custDataLst>
              <p:tags r:id="rId9"/>
            </p:custDataLst>
          </p:nvPr>
        </p:nvSpPr>
        <p:spPr>
          <a:xfrm>
            <a:off x="8610599" y="2286000"/>
            <a:ext cx="2651565" cy="2012860"/>
          </a:xfrm>
        </p:spPr>
        <p:txBody>
          <a:bodyPr>
            <a:normAutofit/>
          </a:bodyPr>
          <a:lstStyle>
            <a:lvl1pPr marL="0" indent="0">
              <a:buNone/>
              <a:defRPr sz="1350">
                <a:solidFill>
                  <a:schemeClr val="bg1"/>
                </a:solidFill>
              </a:defRPr>
            </a:lvl1pPr>
          </a:lstStyle>
          <a:p>
            <a:pPr lvl="0"/>
            <a:r>
              <a:rPr lang="zh-CN" altLang="en-US"/>
              <a:t>单击此处编辑母版文本样式</a:t>
            </a:r>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custDataLst>
              <p:tags r:id="rId3"/>
            </p:custDataLst>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custDataLst>
              <p:tags r:id="rId4"/>
            </p:custDataLst>
          </p:nvPr>
        </p:nvSpPr>
        <p:spPr/>
        <p:txBody>
          <a:bodyPr/>
          <a:lstStyle/>
          <a:p>
            <a:fld id="{D997B5FA-0921-464F-AAE1-844C04324D75}" type="datetimeFigureOut">
              <a:rPr lang="zh-CN" altLang="en-US" smtClean="0"/>
              <a:t>2021/9/3</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内容占位符 2"/>
          <p:cNvSpPr>
            <a:spLocks noGrp="1"/>
          </p:cNvSpPr>
          <p:nvPr>
            <p:ph sz="half" idx="1"/>
            <p:custDataLst>
              <p:tags r:id="rId3"/>
            </p:custDataLst>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custDataLst>
              <p:tags r:id="rId4"/>
            </p:custDataLst>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5"/>
            </p:custDataLst>
          </p:nvPr>
        </p:nvSpPr>
        <p:spPr/>
        <p:txBody>
          <a:bodyPr/>
          <a:lstStyle/>
          <a:p>
            <a:fld id="{66ED02EE-8ED7-4720-98D5-9E9053965B95}" type="datetimeFigureOut">
              <a:rPr lang="zh-CN" altLang="en-US" smtClean="0"/>
              <a:t>2021/9/3</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78E15E9C-17F6-4DFB-85EC-0C62FE288285}" type="slidenum">
              <a:rPr lang="zh-CN" altLang="en-US" smtClean="0"/>
              <a:t>‹#›</a:t>
            </a:fld>
            <a:endParaRPr lang="zh-CN" altLang="en-US"/>
          </a:p>
        </p:txBody>
      </p:sp>
    </p:spTree>
  </p:cSld>
  <p:clrMapOvr>
    <a:masterClrMapping/>
  </p:clrMapOvr>
  <p:transition/>
  <p:timing/>
</p:sldLayout>
</file>

<file path=ppt/slideLayouts/slideLayout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265369"/>
            <a:ext cx="10515600" cy="1325563"/>
          </a:xfrm>
        </p:spPr>
        <p:txBody>
          <a:bodyPr/>
          <a:lstStyle/>
          <a:p>
            <a:r>
              <a:rPr lang="zh-CN" altLang="en-US"/>
              <a:t>单击此处编辑母版标题样式</a:t>
            </a:r>
          </a:p>
        </p:txBody>
      </p:sp>
      <p:sp>
        <p:nvSpPr>
          <p:cNvPr id="3" name="文本占位符 2"/>
          <p:cNvSpPr>
            <a:spLocks noGrp="1"/>
          </p:cNvSpPr>
          <p:nvPr>
            <p:ph type="body" idx="1"/>
            <p:custDataLst>
              <p:tags r:id="rId3"/>
            </p:custDataLst>
          </p:nvPr>
        </p:nvSpPr>
        <p:spPr>
          <a:xfrm>
            <a:off x="839788" y="1639598"/>
            <a:ext cx="5157787" cy="823912"/>
          </a:xfrm>
        </p:spPr>
        <p:txBody>
          <a:bodyPr anchor="b">
            <a:normAutofit/>
          </a:bodyPr>
          <a:lstStyle>
            <a:lvl1pPr marL="0" indent="0">
              <a:buNone/>
              <a:defRPr sz="21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内容占位符 3"/>
          <p:cNvSpPr>
            <a:spLocks noGrp="1"/>
          </p:cNvSpPr>
          <p:nvPr>
            <p:ph sz="half" idx="2"/>
            <p:custDataLst>
              <p:tags r:id="rId4"/>
            </p:custDataLst>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custDataLst>
              <p:tags r:id="rId5"/>
            </p:custDataLst>
          </p:nvPr>
        </p:nvSpPr>
        <p:spPr>
          <a:xfrm>
            <a:off x="6172200" y="1639598"/>
            <a:ext cx="5183188" cy="823912"/>
          </a:xfrm>
        </p:spPr>
        <p:txBody>
          <a:bodyPr anchor="b">
            <a:normAutofit/>
          </a:bodyPr>
          <a:lstStyle>
            <a:lvl1pPr marL="0" indent="0">
              <a:buNone/>
              <a:defRPr sz="21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6" name="内容占位符 5"/>
          <p:cNvSpPr>
            <a:spLocks noGrp="1"/>
          </p:cNvSpPr>
          <p:nvPr>
            <p:ph sz="quarter" idx="4"/>
            <p:custDataLst>
              <p:tags r:id="rId6"/>
            </p:custDataLst>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custDataLst>
              <p:tags r:id="rId7"/>
            </p:custDataLst>
          </p:nvPr>
        </p:nvSpPr>
        <p:spPr/>
        <p:txBody>
          <a:bodyPr/>
          <a:lstStyle/>
          <a:p>
            <a:fld id="{66ED02EE-8ED7-4720-98D5-9E9053965B95}" type="datetimeFigureOut">
              <a:rPr lang="zh-CN" altLang="en-US" smtClean="0"/>
              <a:t>2021/9/3</a:t>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78E15E9C-17F6-4DFB-85EC-0C62FE288285}" type="slidenum">
              <a:rPr lang="zh-CN" altLang="en-US" smtClean="0"/>
              <a:t>‹#›</a:t>
            </a:fld>
            <a:endParaRPr lang="zh-CN" altLang="en-US"/>
          </a:p>
        </p:txBody>
      </p:sp>
    </p:spTree>
  </p:cSld>
  <p:clrMapOvr>
    <a:masterClrMapping/>
  </p:clrMapOvr>
  <p:transition/>
  <p:timing/>
</p:sldLayout>
</file>

<file path=ppt/slideLayouts/slideLayout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cxnSp>
        <p:nvCxnSpPr>
          <p:cNvPr id="6" name="直接连接符 5"/>
          <p:cNvCxnSpPr/>
          <p:nvPr>
            <p:custDataLst>
              <p:tags r:id="rId2"/>
            </p:custDataLst>
          </p:nvPr>
        </p:nvCxnSpPr>
        <p:spPr>
          <a:xfrm flipH="1">
            <a:off x="8194384" y="3686601"/>
            <a:ext cx="3067291" cy="0"/>
          </a:xfrm>
          <a:prstGeom prst="line">
            <a:avLst/>
          </a:prstGeom>
          <a:ln w="19050" cap="rnd">
            <a:solidFill>
              <a:schemeClr val="accent2"/>
            </a:solidFill>
          </a:ln>
        </p:spPr>
        <p:style>
          <a:lnRef idx="1">
            <a:schemeClr val="accent1"/>
          </a:lnRef>
          <a:fillRef idx="0">
            <a:schemeClr val="accent1"/>
          </a:fillRef>
          <a:effectRef idx="0">
            <a:schemeClr val="accent1"/>
          </a:effectRef>
          <a:fontRef idx="minor">
            <a:schemeClr val="tx1"/>
          </a:fontRef>
        </p:style>
      </p:cxnSp>
      <p:sp>
        <p:nvSpPr>
          <p:cNvPr id="8" name="平行四边形 7"/>
          <p:cNvSpPr/>
          <p:nvPr>
            <p:custDataLst>
              <p:tags r:id="rId3"/>
            </p:custDataLst>
          </p:nvPr>
        </p:nvSpPr>
        <p:spPr>
          <a:xfrm flipV="1">
            <a:off x="0" y="0"/>
            <a:ext cx="3139440" cy="2008208"/>
          </a:xfrm>
          <a:prstGeom prst="parallelogram">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cs typeface="Arial" panose="020b0604020202020204" pitchFamily="34" charset="0"/>
            </a:endParaRPr>
          </a:p>
        </p:txBody>
      </p:sp>
      <p:sp>
        <p:nvSpPr>
          <p:cNvPr id="9" name="矩形 8"/>
          <p:cNvSpPr/>
          <p:nvPr>
            <p:custDataLst>
              <p:tags r:id="rId4"/>
            </p:custDataLst>
          </p:nvPr>
        </p:nvSpPr>
        <p:spPr>
          <a:xfrm>
            <a:off x="0" y="4849792"/>
            <a:ext cx="12192000" cy="20551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cs typeface="Arial" panose="020b0604020202020204" pitchFamily="34" charset="0"/>
            </a:endParaRPr>
          </a:p>
        </p:txBody>
      </p:sp>
      <p:sp>
        <p:nvSpPr>
          <p:cNvPr id="10" name="平行四边形 9"/>
          <p:cNvSpPr/>
          <p:nvPr>
            <p:custDataLst>
              <p:tags r:id="rId5"/>
            </p:custDataLst>
          </p:nvPr>
        </p:nvSpPr>
        <p:spPr>
          <a:xfrm flipV="1">
            <a:off x="8970645" y="4849495"/>
            <a:ext cx="3074035" cy="2054225"/>
          </a:xfrm>
          <a:prstGeom prst="parallelogram">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cs typeface="Arial" panose="020b0604020202020204" pitchFamily="34" charset="0"/>
            </a:endParaRPr>
          </a:p>
        </p:txBody>
      </p:sp>
      <p:sp>
        <p:nvSpPr>
          <p:cNvPr id="2" name="标题 1"/>
          <p:cNvSpPr>
            <a:spLocks noGrp="1"/>
          </p:cNvSpPr>
          <p:nvPr>
            <p:ph type="title" hasCustomPrompt="1"/>
            <p:custDataLst>
              <p:tags r:id="rId6"/>
            </p:custDataLst>
          </p:nvPr>
        </p:nvSpPr>
        <p:spPr>
          <a:xfrm>
            <a:off x="5906095" y="1817226"/>
            <a:ext cx="5539523" cy="1858954"/>
          </a:xfrm>
        </p:spPr>
        <p:txBody>
          <a:bodyPr lIns="90000" tIns="46800" rIns="90000" bIns="46800" anchor="b">
            <a:normAutofit/>
          </a:bodyPr>
          <a:lstStyle>
            <a:lvl1pPr algn="r">
              <a:defRPr sz="7200" b="1">
                <a:solidFill>
                  <a:schemeClr val="tx1">
                    <a:lumMod val="75000"/>
                    <a:lumOff val="25000"/>
                  </a:schemeClr>
                </a:solidFill>
                <a:latin typeface="+mj-lt"/>
              </a:defRPr>
            </a:lvl1pPr>
          </a:lstStyle>
          <a:p>
            <a:r>
              <a:rPr lang="zh-CN" altLang="en-US"/>
              <a:t>编辑标题</a:t>
            </a:r>
          </a:p>
        </p:txBody>
      </p:sp>
      <p:sp>
        <p:nvSpPr>
          <p:cNvPr id="3" name="日期占位符 2"/>
          <p:cNvSpPr>
            <a:spLocks noGrp="1"/>
          </p:cNvSpPr>
          <p:nvPr>
            <p:ph type="dt" sz="half" idx="10"/>
            <p:custDataLst>
              <p:tags r:id="rId7"/>
            </p:custDataLst>
          </p:nvPr>
        </p:nvSpPr>
        <p:spPr/>
        <p:txBody>
          <a:bodyPr lIns="90000" tIns="46800" rIns="90000" bIns="46800"/>
          <a:lstStyle/>
          <a:p>
            <a:fld id="{66ED02EE-8ED7-4720-98D5-9E9053965B95}" type="datetimeFigureOut">
              <a:rPr lang="zh-CN" altLang="en-US" smtClean="0"/>
              <a:t>2021/9/3</a:t>
            </a:fld>
            <a:endParaRPr lang="zh-CN" altLang="en-US"/>
          </a:p>
        </p:txBody>
      </p:sp>
      <p:sp>
        <p:nvSpPr>
          <p:cNvPr id="4" name="页脚占位符 3"/>
          <p:cNvSpPr>
            <a:spLocks noGrp="1"/>
          </p:cNvSpPr>
          <p:nvPr>
            <p:ph type="ftr" sz="quarter" idx="11"/>
            <p:custDataLst>
              <p:tags r:id="rId8"/>
            </p:custDataLst>
          </p:nvPr>
        </p:nvSpPr>
        <p:spPr/>
        <p:txBody>
          <a:bodyPr lIns="90000" tIns="46800" rIns="90000" bIns="46800"/>
          <a:lstStyle/>
          <a:p>
            <a:endParaRPr lang="zh-CN" altLang="en-US"/>
          </a:p>
        </p:txBody>
      </p:sp>
      <p:sp>
        <p:nvSpPr>
          <p:cNvPr id="5" name="灯片编号占位符 4"/>
          <p:cNvSpPr>
            <a:spLocks noGrp="1"/>
          </p:cNvSpPr>
          <p:nvPr>
            <p:ph type="sldNum" sz="quarter" idx="12"/>
            <p:custDataLst>
              <p:tags r:id="rId9"/>
            </p:custDataLst>
          </p:nvPr>
        </p:nvSpPr>
        <p:spPr/>
        <p:txBody>
          <a:bodyPr lIns="90000" tIns="46800" rIns="90000" bIns="46800"/>
          <a:lstStyle/>
          <a:p>
            <a:fld id="{78E15E9C-17F6-4DFB-85EC-0C62FE288285}" type="slidenum">
              <a:rPr lang="zh-CN" altLang="en-US" smtClean="0"/>
              <a:t>‹#›</a:t>
            </a:fld>
            <a:endParaRPr lang="zh-CN" altLang="en-US"/>
          </a:p>
        </p:txBody>
      </p:sp>
    </p:spTree>
  </p:cSld>
  <p:clrMapOvr>
    <a:masterClrMapping/>
  </p:clrMapOvr>
  <p:transition/>
  <p:timing/>
</p:sldLayout>
</file>

<file path=ppt/slideLayouts/slideLayout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66ED02EE-8ED7-4720-98D5-9E9053965B95}" type="datetimeFigureOut">
              <a:rPr lang="zh-CN" altLang="en-US" smtClean="0"/>
              <a:t>2021/9/3</a:t>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78E15E9C-17F6-4DFB-85EC-0C62FE288285}" type="slidenum">
              <a:rPr lang="zh-CN" altLang="en-US" smtClean="0"/>
              <a:t>‹#›</a:t>
            </a:fld>
            <a:endParaRPr lang="zh-CN" altLang="en-US"/>
          </a:p>
        </p:txBody>
      </p:sp>
    </p:spTree>
  </p:cSld>
  <p:clrMapOvr>
    <a:masterClrMapping/>
  </p:clrMapOvr>
  <p:transition/>
  <p:timing/>
</p:sldLayout>
</file>

<file path=ppt/slideLayouts/slideLayout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7" y="457200"/>
            <a:ext cx="4165200" cy="1600200"/>
          </a:xfrm>
        </p:spPr>
        <p:txBody>
          <a:bodyPr anchor="t" anchorCtr="0">
            <a:normAutofit/>
          </a:bodyPr>
          <a:lstStyle>
            <a:lvl1pPr>
              <a:defRPr sz="2700"/>
            </a:lvl1pPr>
          </a:lstStyle>
          <a:p>
            <a:r>
              <a:rPr lang="zh-CN" altLang="en-US"/>
              <a:t>单击此处编辑母版标题样式</a:t>
            </a:r>
          </a:p>
        </p:txBody>
      </p:sp>
      <p:sp>
        <p:nvSpPr>
          <p:cNvPr id="3" name="图片占位符 2"/>
          <p:cNvSpPr>
            <a:spLocks noGrp="1" noChangeAspect="1"/>
          </p:cNvSpPr>
          <p:nvPr>
            <p:ph type="pic" idx="1"/>
            <p:custDataLst>
              <p:tags r:id="rId3"/>
            </p:custDataLst>
          </p:nvPr>
        </p:nvSpPr>
        <p:spPr>
          <a:xfrm>
            <a:off x="5184000" y="457200"/>
            <a:ext cx="6170400" cy="54036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custDataLst>
              <p:tags r:id="rId4"/>
            </p:custDataLst>
          </p:nvPr>
        </p:nvSpPr>
        <p:spPr>
          <a:xfrm>
            <a:off x="839787" y="2057400"/>
            <a:ext cx="4165200" cy="3811588"/>
          </a:xfrm>
        </p:spPr>
        <p:txBody>
          <a:bodyPr>
            <a:normAutofit/>
          </a:bodyPr>
          <a:lstStyle>
            <a:lvl1pPr marL="0" indent="0">
              <a:buNone/>
              <a:defRPr sz="15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日期占位符 4"/>
          <p:cNvSpPr>
            <a:spLocks noGrp="1"/>
          </p:cNvSpPr>
          <p:nvPr>
            <p:ph type="dt" sz="half" idx="10"/>
            <p:custDataLst>
              <p:tags r:id="rId5"/>
            </p:custDataLst>
          </p:nvPr>
        </p:nvSpPr>
        <p:spPr/>
        <p:txBody>
          <a:bodyPr/>
          <a:lstStyle/>
          <a:p>
            <a:fld id="{9EFD9D74-47D9-4702-A33C-335B63B48DBF}" type="datetimeFigureOut">
              <a:rPr lang="zh-CN" altLang="en-US" smtClean="0"/>
              <a:t>2021/9/3</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FABC47A4-756D-490B-A52F-7D9E2C9FC05F}" type="slidenum">
              <a:rPr lang="zh-CN" altLang="en-US" smtClean="0"/>
              <a:t>‹#›</a:t>
            </a:fld>
            <a:endParaRPr lang="zh-CN" altLang="en-US"/>
          </a:p>
        </p:txBody>
      </p:sp>
    </p:spTree>
  </p:cSld>
  <p:clrMapOvr>
    <a:masterClrMapping/>
  </p:clrMapOvr>
  <p:transition/>
  <p:timing/>
</p:sldLayout>
</file>

<file path=ppt/slideLayouts/slideLayout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10532224" y="365125"/>
            <a:ext cx="821575" cy="5811838"/>
          </a:xfrm>
        </p:spPr>
        <p:txBody>
          <a:bodyPr vert="eaVert">
            <a:normAutofit/>
          </a:bodyPr>
          <a:lstStyle>
            <a:lvl1pPr>
              <a:defRPr sz="2700"/>
            </a:lvl1pPr>
          </a:lstStyle>
          <a:p>
            <a:r>
              <a:rPr lang="zh-CN" altLang="en-US"/>
              <a:t>单击此处编辑母版标题样式</a:t>
            </a:r>
          </a:p>
        </p:txBody>
      </p:sp>
      <p:sp>
        <p:nvSpPr>
          <p:cNvPr id="3" name="竖排文字占位符 2"/>
          <p:cNvSpPr>
            <a:spLocks noGrp="1"/>
          </p:cNvSpPr>
          <p:nvPr>
            <p:ph type="body" orient="vert" idx="1"/>
            <p:custDataLst>
              <p:tags r:id="rId3"/>
            </p:custDataLst>
          </p:nvPr>
        </p:nvSpPr>
        <p:spPr>
          <a:xfrm>
            <a:off x="838199" y="365125"/>
            <a:ext cx="9602585"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4"/>
            </p:custDataLst>
          </p:nvPr>
        </p:nvSpPr>
        <p:spPr/>
        <p:txBody>
          <a:bodyPr/>
          <a:lstStyle/>
          <a:p>
            <a:fld id="{66ED02EE-8ED7-4720-98D5-9E9053965B95}" type="datetimeFigureOut">
              <a:rPr lang="zh-CN" altLang="en-US" smtClean="0"/>
              <a:t>2021/9/3</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78E15E9C-17F6-4DFB-85EC-0C62FE288285}" type="slidenum">
              <a:rPr lang="zh-CN" altLang="en-US" smtClean="0"/>
              <a:t>‹#›</a:t>
            </a:fld>
            <a:endParaRPr lang="zh-CN" altLang="en-US"/>
          </a:p>
        </p:txBody>
      </p:sp>
    </p:spTree>
  </p:cSld>
  <p:clrMapOvr>
    <a:masterClrMapping/>
  </p:clrMapOvr>
  <p:transition/>
  <p:timing/>
</p:sldLayout>
</file>

<file path=ppt/slideLayouts/slideLayout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custDataLst>
            <p:tags r:id="rId1"/>
          </p:custDataLst>
        </p:nvPr>
      </p:nvGrpSpPr>
      <p:grpSpPr>
        <a:xfrm>
          <a:off x="0" y="0"/>
          <a: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2021/9/3</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5"/>
            </p:custDataLst>
          </p:nvPr>
        </p:nvSpPr>
        <p:spPr>
          <a:xfrm>
            <a:off x="838200" y="551543"/>
            <a:ext cx="10515600" cy="555897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3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16" name="任意多边形 15"/>
          <p:cNvSpPr/>
          <p:nvPr>
            <p:custDataLst>
              <p:tags r:id="rId2"/>
            </p:custDataLst>
          </p:nvPr>
        </p:nvSpPr>
        <p:spPr>
          <a:xfrm>
            <a:off x="0" y="-11575"/>
            <a:ext cx="7176303" cy="6866674"/>
          </a:xfrm>
          <a:custGeom>
            <a:gdLst>
              <a:gd name="connsiteX0" fmla="*/ 1367257 w 7176303"/>
              <a:gd name="connsiteY0" fmla="*/ 0 h 6866674"/>
              <a:gd name="connsiteX1" fmla="*/ 7176303 w 7176303"/>
              <a:gd name="connsiteY1" fmla="*/ 11556 h 6866674"/>
              <a:gd name="connsiteX2" fmla="*/ 4454810 w 7176303"/>
              <a:gd name="connsiteY2" fmla="*/ 6858020 h 6866674"/>
              <a:gd name="connsiteX3" fmla="*/ 0 w 7176303"/>
              <a:gd name="connsiteY3" fmla="*/ 6866674 h 6866674"/>
              <a:gd name="connsiteX4" fmla="*/ 0 w 7176303"/>
              <a:gd name="connsiteY4" fmla="*/ 3283633 h 6866674"/>
            </a:gdLst>
            <a:cxnLst>
              <a:cxn ang="0">
                <a:pos x="connsiteX0" y="connsiteY0"/>
              </a:cxn>
              <a:cxn ang="0">
                <a:pos x="connsiteX1" y="connsiteY1"/>
              </a:cxn>
              <a:cxn ang="0">
                <a:pos x="connsiteX2" y="connsiteY2"/>
              </a:cxn>
              <a:cxn ang="0">
                <a:pos x="connsiteX3" y="connsiteY3"/>
              </a:cxn>
              <a:cxn ang="0">
                <a:pos x="connsiteX4" y="connsiteY4"/>
              </a:cxn>
            </a:cxnLst>
            <a:rect l="l" t="t" r="r" b="b"/>
            <a:pathLst>
              <a:path w="7176302" h="6866674">
                <a:moveTo>
                  <a:pt x="1367257" y="0"/>
                </a:moveTo>
                <a:lnTo>
                  <a:pt x="7176303" y="11556"/>
                </a:lnTo>
                <a:lnTo>
                  <a:pt x="4454810" y="6858020"/>
                </a:lnTo>
                <a:lnTo>
                  <a:pt x="0" y="6866674"/>
                </a:lnTo>
                <a:lnTo>
                  <a:pt x="0" y="3283633"/>
                </a:lnTo>
                <a:close/>
              </a:path>
            </a:pathLst>
          </a:custGeom>
          <a:blipFill>
            <a:blip r:embed="rId3">
              <a:grayscl/>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Arial" panose="020b0604020202020204" pitchFamily="34" charset="0"/>
              <a:cs typeface="Arial" panose="020b0604020202020204" pitchFamily="34" charset="0"/>
            </a:endParaRPr>
          </a:p>
        </p:txBody>
      </p:sp>
      <p:sp>
        <p:nvSpPr>
          <p:cNvPr id="18" name="任意多边形 17"/>
          <p:cNvSpPr/>
          <p:nvPr>
            <p:custDataLst>
              <p:tags r:id="rId4"/>
            </p:custDataLst>
          </p:nvPr>
        </p:nvSpPr>
        <p:spPr>
          <a:xfrm>
            <a:off x="-7704" y="-11576"/>
            <a:ext cx="7191711" cy="6866692"/>
          </a:xfrm>
          <a:custGeom>
            <a:gdLst>
              <a:gd name="connsiteX0" fmla="*/ 1377503 w 7191711"/>
              <a:gd name="connsiteY0" fmla="*/ 0 h 6866692"/>
              <a:gd name="connsiteX1" fmla="*/ 7191711 w 7191711"/>
              <a:gd name="connsiteY1" fmla="*/ 11556 h 6866692"/>
              <a:gd name="connsiteX2" fmla="*/ 4467800 w 7191711"/>
              <a:gd name="connsiteY2" fmla="*/ 6858020 h 6866692"/>
              <a:gd name="connsiteX3" fmla="*/ 0 w 7191711"/>
              <a:gd name="connsiteY3" fmla="*/ 6866692 h 6866692"/>
              <a:gd name="connsiteX4" fmla="*/ 0 w 7191711"/>
              <a:gd name="connsiteY4" fmla="*/ 3305303 h 686669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191711" h="6866692">
                <a:moveTo>
                  <a:pt x="1377503" y="0"/>
                </a:moveTo>
                <a:lnTo>
                  <a:pt x="7191711" y="11556"/>
                </a:lnTo>
                <a:lnTo>
                  <a:pt x="4467800" y="6858020"/>
                </a:lnTo>
                <a:lnTo>
                  <a:pt x="0" y="6866692"/>
                </a:lnTo>
                <a:lnTo>
                  <a:pt x="0" y="3305303"/>
                </a:lnTo>
                <a:close/>
              </a:path>
            </a:pathLst>
          </a:custGeom>
          <a:solidFill>
            <a:schemeClr val="tx1">
              <a:alpha val="3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Arial" panose="020b0604020202020204" pitchFamily="34" charset="0"/>
              <a:cs typeface="Arial" panose="020b0604020202020204" pitchFamily="34" charset="0"/>
            </a:endParaRPr>
          </a:p>
        </p:txBody>
      </p:sp>
      <p:sp>
        <p:nvSpPr>
          <p:cNvPr id="9" name="平行四边形 8"/>
          <p:cNvSpPr/>
          <p:nvPr>
            <p:custDataLst>
              <p:tags r:id="rId5"/>
            </p:custDataLst>
          </p:nvPr>
        </p:nvSpPr>
        <p:spPr>
          <a:xfrm flipV="1">
            <a:off x="8970380" y="4849792"/>
            <a:ext cx="3073888" cy="2008208"/>
          </a:xfrm>
          <a:prstGeom prst="parallelogram">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cs typeface="Arial" panose="020b0604020202020204" pitchFamily="34" charset="0"/>
            </a:endParaRPr>
          </a:p>
        </p:txBody>
      </p:sp>
      <p:cxnSp>
        <p:nvCxnSpPr>
          <p:cNvPr id="10" name="直接连接符 9"/>
          <p:cNvCxnSpPr/>
          <p:nvPr>
            <p:custDataLst>
              <p:tags r:id="rId6"/>
            </p:custDataLst>
          </p:nvPr>
        </p:nvCxnSpPr>
        <p:spPr>
          <a:xfrm flipH="1">
            <a:off x="8793034" y="4361563"/>
            <a:ext cx="3067291" cy="0"/>
          </a:xfrm>
          <a:prstGeom prst="line">
            <a:avLst/>
          </a:prstGeom>
          <a:ln w="19050" cap="rnd">
            <a:solidFill>
              <a:schemeClr val="accent2"/>
            </a:solidFill>
          </a:ln>
        </p:spPr>
        <p:style>
          <a:lnRef idx="1">
            <a:schemeClr val="accent1"/>
          </a:lnRef>
          <a:fillRef idx="0">
            <a:schemeClr val="accent1"/>
          </a:fillRef>
          <a:effectRef idx="0">
            <a:schemeClr val="accent1"/>
          </a:effectRef>
          <a:fontRef idx="minor">
            <a:schemeClr val="tx1"/>
          </a:fontRef>
        </p:style>
      </p:cxnSp>
      <p:sp>
        <p:nvSpPr>
          <p:cNvPr id="13" name="等腰三角形 7"/>
          <p:cNvSpPr/>
          <p:nvPr>
            <p:custDataLst>
              <p:tags r:id="rId7"/>
            </p:custDataLst>
          </p:nvPr>
        </p:nvSpPr>
        <p:spPr>
          <a:xfrm>
            <a:off x="4449251" y="5072918"/>
            <a:ext cx="1354416" cy="1785082"/>
          </a:xfrm>
          <a:custGeom>
            <a:gdLst>
              <a:gd name="connsiteX0" fmla="*/ 0 w 2070696"/>
              <a:gd name="connsiteY0" fmla="*/ 1785082 h 1785082"/>
              <a:gd name="connsiteX1" fmla="*/ 1035348 w 2070696"/>
              <a:gd name="connsiteY1" fmla="*/ 0 h 1785082"/>
              <a:gd name="connsiteX2" fmla="*/ 2070696 w 2070696"/>
              <a:gd name="connsiteY2" fmla="*/ 1785082 h 1785082"/>
              <a:gd name="connsiteX3" fmla="*/ 0 w 2070696"/>
              <a:gd name="connsiteY3" fmla="*/ 1785082 h 1785082"/>
              <a:gd name="connsiteX0-1" fmla="*/ 0 w 1478876"/>
              <a:gd name="connsiteY0-2" fmla="*/ 1785082 h 1785082"/>
              <a:gd name="connsiteX1-3" fmla="*/ 1035348 w 1478876"/>
              <a:gd name="connsiteY1-4" fmla="*/ 0 h 1785082"/>
              <a:gd name="connsiteX2-5" fmla="*/ 1478876 w 1478876"/>
              <a:gd name="connsiteY2-6" fmla="*/ 1785082 h 1785082"/>
              <a:gd name="connsiteX3-7" fmla="*/ 0 w 1478876"/>
              <a:gd name="connsiteY3-8" fmla="*/ 1785082 h 1785082"/>
              <a:gd name="connsiteX0-9" fmla="*/ 0 w 1699856"/>
              <a:gd name="connsiteY0-10" fmla="*/ 1785082 h 1785082"/>
              <a:gd name="connsiteX1-11" fmla="*/ 1035348 w 1699856"/>
              <a:gd name="connsiteY1-12" fmla="*/ 0 h 1785082"/>
              <a:gd name="connsiteX2-13" fmla="*/ 1699856 w 1699856"/>
              <a:gd name="connsiteY2-14" fmla="*/ 1785082 h 1785082"/>
              <a:gd name="connsiteX3-15" fmla="*/ 0 w 1699856"/>
              <a:gd name="connsiteY3-16" fmla="*/ 1785082 h 1785082"/>
              <a:gd name="connsiteX0-17" fmla="*/ 0 w 1250276"/>
              <a:gd name="connsiteY0-18" fmla="*/ 1785082 h 1785082"/>
              <a:gd name="connsiteX1-19" fmla="*/ 585768 w 1250276"/>
              <a:gd name="connsiteY1-20" fmla="*/ 0 h 1785082"/>
              <a:gd name="connsiteX2-21" fmla="*/ 1250276 w 1250276"/>
              <a:gd name="connsiteY2-22" fmla="*/ 1785082 h 1785082"/>
              <a:gd name="connsiteX3-23" fmla="*/ 0 w 1250276"/>
              <a:gd name="connsiteY3-24" fmla="*/ 1785082 h 1785082"/>
              <a:gd name="connsiteX0-25" fmla="*/ 0 w 1354416"/>
              <a:gd name="connsiteY0-26" fmla="*/ 1774922 h 1785082"/>
              <a:gd name="connsiteX1-27" fmla="*/ 689908 w 1354416"/>
              <a:gd name="connsiteY1-28" fmla="*/ 0 h 1785082"/>
              <a:gd name="connsiteX2-29" fmla="*/ 1354416 w 1354416"/>
              <a:gd name="connsiteY2-30" fmla="*/ 1785082 h 1785082"/>
              <a:gd name="connsiteX3-31" fmla="*/ 0 w 1354416"/>
              <a:gd name="connsiteY3-32" fmla="*/ 1774922 h 1785082"/>
              <a:gd name="connsiteX0-33" fmla="*/ 0 w 1354416"/>
              <a:gd name="connsiteY0-34" fmla="*/ 1785082 h 1785082"/>
              <a:gd name="connsiteX1-35" fmla="*/ 689908 w 1354416"/>
              <a:gd name="connsiteY1-36" fmla="*/ 0 h 1785082"/>
              <a:gd name="connsiteX2-37" fmla="*/ 1354416 w 1354416"/>
              <a:gd name="connsiteY2-38" fmla="*/ 1785082 h 1785082"/>
              <a:gd name="connsiteX3-39" fmla="*/ 0 w 1354416"/>
              <a:gd name="connsiteY3-40" fmla="*/ 1785082 h 1785082"/>
            </a:gdLst>
            <a:cxnLst>
              <a:cxn ang="0">
                <a:pos x="connsiteX0-1" y="connsiteY0-2"/>
              </a:cxn>
              <a:cxn ang="0">
                <a:pos x="connsiteX1-3" y="connsiteY1-4"/>
              </a:cxn>
              <a:cxn ang="0">
                <a:pos x="connsiteX2-5" y="connsiteY2-6"/>
              </a:cxn>
              <a:cxn ang="0">
                <a:pos x="connsiteX3-7" y="connsiteY3-8"/>
              </a:cxn>
            </a:cxnLst>
            <a:rect l="l" t="t" r="r" b="b"/>
            <a:pathLst>
              <a:path w="1354416" h="1785082">
                <a:moveTo>
                  <a:pt x="0" y="1785082"/>
                </a:moveTo>
                <a:lnTo>
                  <a:pt x="689908" y="0"/>
                </a:lnTo>
                <a:lnTo>
                  <a:pt x="1354416" y="1785082"/>
                </a:lnTo>
                <a:lnTo>
                  <a:pt x="0" y="1785082"/>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cs typeface="Arial" panose="020b0604020202020204" pitchFamily="34" charset="0"/>
            </a:endParaRPr>
          </a:p>
        </p:txBody>
      </p:sp>
      <p:sp>
        <p:nvSpPr>
          <p:cNvPr id="14" name="平行四边形 13"/>
          <p:cNvSpPr/>
          <p:nvPr>
            <p:custDataLst>
              <p:tags r:id="rId8"/>
            </p:custDataLst>
          </p:nvPr>
        </p:nvSpPr>
        <p:spPr>
          <a:xfrm flipV="1">
            <a:off x="0" y="-9525"/>
            <a:ext cx="3139440" cy="2008208"/>
          </a:xfrm>
          <a:prstGeom prst="parallelogram">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cs typeface="Arial" panose="020b0604020202020204" pitchFamily="34" charset="0"/>
            </a:endParaRPr>
          </a:p>
        </p:txBody>
      </p:sp>
      <p:sp>
        <p:nvSpPr>
          <p:cNvPr id="2" name="标题 1"/>
          <p:cNvSpPr>
            <a:spLocks noGrp="1"/>
          </p:cNvSpPr>
          <p:nvPr>
            <p:ph type="ctrTitle" hasCustomPrompt="1"/>
            <p:custDataLst>
              <p:tags r:id="rId9"/>
            </p:custDataLst>
          </p:nvPr>
        </p:nvSpPr>
        <p:spPr>
          <a:xfrm>
            <a:off x="6424972" y="727306"/>
            <a:ext cx="5539523" cy="2751522"/>
          </a:xfrm>
        </p:spPr>
        <p:txBody>
          <a:bodyPr anchor="b">
            <a:normAutofit/>
          </a:bodyPr>
          <a:lstStyle>
            <a:lvl1pPr algn="r">
              <a:defRPr sz="7200" b="1">
                <a:solidFill>
                  <a:schemeClr val="tx1">
                    <a:lumMod val="75000"/>
                    <a:lumOff val="25000"/>
                  </a:schemeClr>
                </a:solidFill>
                <a:latin typeface="+mj-lt"/>
              </a:defRPr>
            </a:lvl1pPr>
          </a:lstStyle>
          <a:p>
            <a:r>
              <a:rPr lang="zh-CN" altLang="en-US"/>
              <a:t>单击此处编辑标题</a:t>
            </a:r>
          </a:p>
        </p:txBody>
      </p:sp>
      <p:sp>
        <p:nvSpPr>
          <p:cNvPr id="3" name="副标题 2"/>
          <p:cNvSpPr>
            <a:spLocks noGrp="1"/>
          </p:cNvSpPr>
          <p:nvPr>
            <p:ph type="subTitle" idx="1"/>
            <p:custDataLst>
              <p:tags r:id="rId10"/>
            </p:custDataLst>
          </p:nvPr>
        </p:nvSpPr>
        <p:spPr>
          <a:xfrm>
            <a:off x="7475295" y="3491528"/>
            <a:ext cx="4489200" cy="842724"/>
          </a:xfrm>
        </p:spPr>
        <p:txBody>
          <a:bodyPr>
            <a:normAutofit/>
          </a:bodyPr>
          <a:lstStyle>
            <a:lvl1pPr marL="0" indent="0" algn="r">
              <a:buNone/>
              <a:defRPr sz="2000">
                <a:solidFill>
                  <a:schemeClr val="tx1">
                    <a:lumMod val="50000"/>
                    <a:lumOff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custDataLst>
              <p:tags r:id="rId11"/>
            </p:custDataLst>
          </p:nvPr>
        </p:nvSpPr>
        <p:spPr/>
        <p:txBody>
          <a:bodyPr/>
          <a:lstStyle/>
          <a:p>
            <a:fld id="{66ED02EE-8ED7-4720-98D5-9E9053965B95}" type="datetimeFigureOut">
              <a:rPr lang="zh-CN" altLang="en-US" smtClean="0"/>
              <a:t>2021/9/3</a:t>
            </a:fld>
            <a:endParaRPr lang="zh-CN" altLang="en-US"/>
          </a:p>
        </p:txBody>
      </p:sp>
      <p:sp>
        <p:nvSpPr>
          <p:cNvPr id="5" name="页脚占位符 4"/>
          <p:cNvSpPr>
            <a:spLocks noGrp="1"/>
          </p:cNvSpPr>
          <p:nvPr>
            <p:ph type="ftr" sz="quarter" idx="11"/>
            <p:custDataLst>
              <p:tags r:id="rId12"/>
            </p:custDataLst>
          </p:nvPr>
        </p:nvSpPr>
        <p:spPr/>
        <p:txBody>
          <a:bodyPr/>
          <a:lstStyle/>
          <a:p>
            <a:endParaRPr lang="zh-CN" altLang="en-US"/>
          </a:p>
        </p:txBody>
      </p:sp>
      <p:sp>
        <p:nvSpPr>
          <p:cNvPr id="6" name="灯片编号占位符 5"/>
          <p:cNvSpPr>
            <a:spLocks noGrp="1"/>
          </p:cNvSpPr>
          <p:nvPr>
            <p:ph type="sldNum" sz="quarter" idx="12"/>
            <p:custDataLst>
              <p:tags r:id="rId13"/>
            </p:custDataLst>
          </p:nvPr>
        </p:nvSpPr>
        <p:spPr/>
        <p:txBody>
          <a:bodyPr/>
          <a:lstStyle/>
          <a:p>
            <a:fld id="{78E15E9C-17F6-4DFB-85EC-0C62FE288285}" type="slidenum">
              <a:rPr lang="zh-CN" altLang="en-US" smtClean="0"/>
              <a:t>‹#›</a:t>
            </a:fld>
            <a:endParaRPr lang="zh-CN" altLang="en-US"/>
          </a:p>
        </p:txBody>
      </p:sp>
    </p:spTree>
  </p:cSld>
  <p:clrMapOvr>
    <a:masterClrMapping/>
  </p:clrMapOvr>
  <p:transition/>
  <p:timing/>
</p:sldLayout>
</file>

<file path=ppt/slideLayouts/slideLayout3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内容占位符 2"/>
          <p:cNvSpPr>
            <a:spLocks noGrp="1"/>
          </p:cNvSpPr>
          <p:nvPr>
            <p:ph idx="1"/>
            <p:custDataLst>
              <p:tags r:id="rId3"/>
            </p:custDataLst>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4"/>
            </p:custDataLst>
          </p:nvPr>
        </p:nvSpPr>
        <p:spPr/>
        <p:txBody>
          <a:bodyPr/>
          <a:lstStyle/>
          <a:p>
            <a:fld id="{66ED02EE-8ED7-4720-98D5-9E9053965B95}" type="datetimeFigureOut">
              <a:rPr lang="zh-CN" altLang="en-US" smtClean="0"/>
              <a:t>2021/9/3</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78E15E9C-17F6-4DFB-85EC-0C62FE288285}" type="slidenum">
              <a:rPr lang="zh-CN" altLang="en-US" smtClean="0"/>
              <a:t>‹#›</a:t>
            </a:fld>
            <a:endParaRPr lang="zh-CN" altLang="en-US"/>
          </a:p>
        </p:txBody>
      </p:sp>
    </p:spTree>
  </p:cSld>
  <p:clrMapOvr>
    <a:masterClrMapping/>
  </p:clrMapOvr>
  <p:transition/>
  <p:timing/>
</p:sldLayout>
</file>

<file path=ppt/slideLayouts/slideLayout3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节标题">
    <p:bg>
      <p:bgPr>
        <a:blipFill dpi="0" rotWithShape="1">
          <a:blip r:embed="rId10">
            <a:lum/>
          </a:blip>
          <a:stretch>
            <a:fillRect/>
          </a:stretch>
        </a:blipFill>
        <a:effectLst/>
      </p:bgPr>
    </p:bg>
    <p:spTree>
      <p:nvGrpSpPr>
        <p:cNvPr id="1" name=""/>
        <p:cNvGrpSpPr/>
        <p:nvPr>
          <p:custDataLst>
            <p:tags r:id="rId1"/>
          </p:custDataLst>
        </p:nvPr>
      </p:nvGrpSpPr>
      <p:grpSpPr>
        <a:xfrm>
          <a:off x="0" y="0"/>
          <a:ext cx="0" cy="0"/>
        </a:xfrm>
      </p:grpSpPr>
      <p:sp>
        <p:nvSpPr>
          <p:cNvPr id="7" name="椭圆 6"/>
          <p:cNvSpPr/>
          <p:nvPr>
            <p:custDataLst>
              <p:tags r:id="rId2"/>
            </p:custDataLst>
          </p:nvPr>
        </p:nvSpPr>
        <p:spPr>
          <a:xfrm>
            <a:off x="2650647" y="858520"/>
            <a:ext cx="5140960" cy="5140960"/>
          </a:xfrm>
          <a:prstGeom prst="ellipse">
            <a:avLst/>
          </a:prstGeom>
          <a:blipFill dpi="0"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cs typeface="Arial" panose="020b0604020202020204" pitchFamily="34" charset="0"/>
            </a:endParaRPr>
          </a:p>
        </p:txBody>
      </p:sp>
      <p:sp>
        <p:nvSpPr>
          <p:cNvPr id="8" name="矩形 7"/>
          <p:cNvSpPr/>
          <p:nvPr>
            <p:custDataLst>
              <p:tags r:id="rId4"/>
            </p:custDataLst>
          </p:nvPr>
        </p:nvSpPr>
        <p:spPr>
          <a:xfrm>
            <a:off x="6096000" y="23473"/>
            <a:ext cx="6096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cs typeface="Arial" panose="020b0604020202020204" pitchFamily="34" charset="0"/>
            </a:endParaRPr>
          </a:p>
        </p:txBody>
      </p:sp>
      <p:cxnSp>
        <p:nvCxnSpPr>
          <p:cNvPr id="9" name="直接连接符 8"/>
          <p:cNvCxnSpPr/>
          <p:nvPr>
            <p:custDataLst>
              <p:tags r:id="rId5"/>
            </p:custDataLst>
          </p:nvPr>
        </p:nvCxnSpPr>
        <p:spPr>
          <a:xfrm flipH="1">
            <a:off x="7970520" y="2286000"/>
            <a:ext cx="0" cy="2225040"/>
          </a:xfrm>
          <a:prstGeom prst="line">
            <a:avLst/>
          </a:prstGeom>
          <a:ln w="19050"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日期占位符 3"/>
          <p:cNvSpPr>
            <a:spLocks noGrp="1"/>
          </p:cNvSpPr>
          <p:nvPr>
            <p:ph type="dt" sz="half" idx="10"/>
            <p:custDataLst>
              <p:tags r:id="rId6"/>
            </p:custDataLst>
          </p:nvPr>
        </p:nvSpPr>
        <p:spPr/>
        <p:txBody>
          <a:bodyPr>
            <a:normAutofit/>
          </a:bodyPr>
          <a:lstStyle/>
          <a:p>
            <a:fld id="{66ED02EE-8ED7-4720-98D5-9E9053965B95}" type="datetimeFigureOut">
              <a:rPr lang="zh-CN" altLang="en-US" smtClean="0"/>
              <a:t>2021/9/3</a:t>
            </a:fld>
            <a:endParaRPr lang="zh-CN" altLang="en-US"/>
          </a:p>
        </p:txBody>
      </p:sp>
      <p:sp>
        <p:nvSpPr>
          <p:cNvPr id="5" name="页脚占位符 4"/>
          <p:cNvSpPr>
            <a:spLocks noGrp="1"/>
          </p:cNvSpPr>
          <p:nvPr>
            <p:ph type="ftr" sz="quarter" idx="11"/>
            <p:custDataLst>
              <p:tags r:id="rId7"/>
            </p:custDataLst>
          </p:nvPr>
        </p:nvSpPr>
        <p:spPr/>
        <p:txBody>
          <a:bodyPr>
            <a:normAutofit/>
          </a:bodyPr>
          <a:lstStyle/>
          <a:p>
            <a:endParaRPr lang="zh-CN" altLang="en-US"/>
          </a:p>
        </p:txBody>
      </p:sp>
      <p:sp>
        <p:nvSpPr>
          <p:cNvPr id="6" name="灯片编号占位符 5"/>
          <p:cNvSpPr>
            <a:spLocks noGrp="1"/>
          </p:cNvSpPr>
          <p:nvPr>
            <p:ph type="sldNum" sz="quarter" idx="12"/>
            <p:custDataLst>
              <p:tags r:id="rId8"/>
            </p:custDataLst>
          </p:nvPr>
        </p:nvSpPr>
        <p:spPr/>
        <p:txBody>
          <a:bodyPr>
            <a:normAutofit/>
          </a:bodyPr>
          <a:lstStyle/>
          <a:p>
            <a:fld id="{78E15E9C-17F6-4DFB-85EC-0C62FE288285}" type="slidenum">
              <a:rPr lang="zh-CN" altLang="en-US" smtClean="0"/>
              <a:t>0</a:t>
            </a:fld>
            <a:endParaRPr lang="zh-CN" altLang="en-US"/>
          </a:p>
        </p:txBody>
      </p:sp>
      <p:sp>
        <p:nvSpPr>
          <p:cNvPr id="13" name="文本占位符 12"/>
          <p:cNvSpPr>
            <a:spLocks noGrp="1"/>
          </p:cNvSpPr>
          <p:nvPr>
            <p:ph type="body" sz="quarter" idx="13"/>
            <p:custDataLst>
              <p:tags r:id="rId9"/>
            </p:custDataLst>
          </p:nvPr>
        </p:nvSpPr>
        <p:spPr>
          <a:xfrm>
            <a:off x="8610599" y="2286000"/>
            <a:ext cx="2651565" cy="2012860"/>
          </a:xfrm>
        </p:spPr>
        <p:txBody>
          <a:bodyPr>
            <a:normAutofit/>
          </a:bodyPr>
          <a:lstStyle>
            <a:lvl1pPr marL="0" indent="0">
              <a:buNone/>
              <a:defRPr sz="1800">
                <a:solidFill>
                  <a:schemeClr val="bg1"/>
                </a:solidFill>
              </a:defRPr>
            </a:lvl1pPr>
          </a:lstStyle>
          <a:p>
            <a:pPr lvl="0"/>
            <a:r>
              <a:rPr lang="zh-CN" altLang="en-US"/>
              <a:t>单击此处编辑母版文本样式</a:t>
            </a:r>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custDataLst>
              <p:tags r:id="rId5"/>
            </p:custDataLst>
          </p:nvPr>
        </p:nvSpPr>
        <p:spPr/>
        <p:txBody>
          <a:bodyPr/>
          <a:lstStyle/>
          <a:p>
            <a:fld id="{D997B5FA-0921-464F-AAE1-844C04324D75}" type="datetimeFigureOut">
              <a:rPr lang="zh-CN" altLang="en-US" smtClean="0"/>
              <a:t>2021/9/3</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4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内容占位符 2"/>
          <p:cNvSpPr>
            <a:spLocks noGrp="1"/>
          </p:cNvSpPr>
          <p:nvPr>
            <p:ph sz="half" idx="1"/>
            <p:custDataLst>
              <p:tags r:id="rId3"/>
            </p:custDataLst>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custDataLst>
              <p:tags r:id="rId4"/>
            </p:custDataLst>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5"/>
            </p:custDataLst>
          </p:nvPr>
        </p:nvSpPr>
        <p:spPr/>
        <p:txBody>
          <a:bodyPr/>
          <a:lstStyle/>
          <a:p>
            <a:fld id="{66ED02EE-8ED7-4720-98D5-9E9053965B95}" type="datetimeFigureOut">
              <a:rPr lang="zh-CN" altLang="en-US" smtClean="0"/>
              <a:t>2021/9/3</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78E15E9C-17F6-4DFB-85EC-0C62FE288285}" type="slidenum">
              <a:rPr lang="zh-CN" altLang="en-US" smtClean="0"/>
              <a:t>‹#›</a:t>
            </a:fld>
            <a:endParaRPr lang="zh-CN" altLang="en-US"/>
          </a:p>
        </p:txBody>
      </p:sp>
    </p:spTree>
  </p:cSld>
  <p:clrMapOvr>
    <a:masterClrMapping/>
  </p:clrMapOvr>
  <p:transition/>
  <p:timing/>
</p:sldLayout>
</file>

<file path=ppt/slideLayouts/slideLayout4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265369"/>
            <a:ext cx="10515600" cy="1325563"/>
          </a:xfrm>
        </p:spPr>
        <p:txBody>
          <a:bodyPr/>
          <a:lstStyle/>
          <a:p>
            <a:r>
              <a:rPr lang="zh-CN" altLang="en-US"/>
              <a:t>单击此处编辑母版标题样式</a:t>
            </a:r>
          </a:p>
        </p:txBody>
      </p:sp>
      <p:sp>
        <p:nvSpPr>
          <p:cNvPr id="3" name="文本占位符 2"/>
          <p:cNvSpPr>
            <a:spLocks noGrp="1"/>
          </p:cNvSpPr>
          <p:nvPr>
            <p:ph type="body" idx="1"/>
            <p:custDataLst>
              <p:tags r:id="rId3"/>
            </p:custDataLst>
          </p:nvPr>
        </p:nvSpPr>
        <p:spPr>
          <a:xfrm>
            <a:off x="839788" y="1639598"/>
            <a:ext cx="5157787" cy="823912"/>
          </a:xfrm>
        </p:spPr>
        <p:txBody>
          <a:bodyPr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custDataLst>
              <p:tags r:id="rId4"/>
            </p:custDataLst>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custDataLst>
              <p:tags r:id="rId5"/>
            </p:custDataLst>
          </p:nvPr>
        </p:nvSpPr>
        <p:spPr>
          <a:xfrm>
            <a:off x="6172200" y="1639598"/>
            <a:ext cx="5183188" cy="823912"/>
          </a:xfrm>
        </p:spPr>
        <p:txBody>
          <a:bodyPr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custDataLst>
              <p:tags r:id="rId6"/>
            </p:custDataLst>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custDataLst>
              <p:tags r:id="rId7"/>
            </p:custDataLst>
          </p:nvPr>
        </p:nvSpPr>
        <p:spPr/>
        <p:txBody>
          <a:bodyPr/>
          <a:lstStyle/>
          <a:p>
            <a:fld id="{66ED02EE-8ED7-4720-98D5-9E9053965B95}" type="datetimeFigureOut">
              <a:rPr lang="zh-CN" altLang="en-US" smtClean="0"/>
              <a:t>2021/9/3</a:t>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78E15E9C-17F6-4DFB-85EC-0C62FE288285}" type="slidenum">
              <a:rPr lang="zh-CN" altLang="en-US" smtClean="0"/>
              <a:t>‹#›</a:t>
            </a:fld>
            <a:endParaRPr lang="zh-CN" altLang="en-US"/>
          </a:p>
        </p:txBody>
      </p:sp>
    </p:spTree>
  </p:cSld>
  <p:clrMapOvr>
    <a:masterClrMapping/>
  </p:clrMapOvr>
  <p:transition/>
  <p:timing/>
</p:sldLayout>
</file>

<file path=ppt/slideLayouts/slideLayout4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cxnSp>
        <p:nvCxnSpPr>
          <p:cNvPr id="6" name="直接连接符 5"/>
          <p:cNvCxnSpPr/>
          <p:nvPr>
            <p:custDataLst>
              <p:tags r:id="rId2"/>
            </p:custDataLst>
          </p:nvPr>
        </p:nvCxnSpPr>
        <p:spPr>
          <a:xfrm flipH="1">
            <a:off x="8194384" y="3686601"/>
            <a:ext cx="3067291" cy="0"/>
          </a:xfrm>
          <a:prstGeom prst="line">
            <a:avLst/>
          </a:prstGeom>
          <a:ln w="19050" cap="rnd">
            <a:solidFill>
              <a:schemeClr val="accent2"/>
            </a:solidFill>
          </a:ln>
        </p:spPr>
        <p:style>
          <a:lnRef idx="1">
            <a:schemeClr val="accent1"/>
          </a:lnRef>
          <a:fillRef idx="0">
            <a:schemeClr val="accent1"/>
          </a:fillRef>
          <a:effectRef idx="0">
            <a:schemeClr val="accent1"/>
          </a:effectRef>
          <a:fontRef idx="minor">
            <a:schemeClr val="tx1"/>
          </a:fontRef>
        </p:style>
      </p:cxnSp>
      <p:sp>
        <p:nvSpPr>
          <p:cNvPr id="8" name="平行四边形 7"/>
          <p:cNvSpPr/>
          <p:nvPr>
            <p:custDataLst>
              <p:tags r:id="rId3"/>
            </p:custDataLst>
          </p:nvPr>
        </p:nvSpPr>
        <p:spPr>
          <a:xfrm flipV="1">
            <a:off x="0" y="0"/>
            <a:ext cx="3139440" cy="2008208"/>
          </a:xfrm>
          <a:prstGeom prst="parallelogram">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cs typeface="Arial" panose="020b0604020202020204" pitchFamily="34" charset="0"/>
            </a:endParaRPr>
          </a:p>
        </p:txBody>
      </p:sp>
      <p:sp>
        <p:nvSpPr>
          <p:cNvPr id="9" name="矩形 8"/>
          <p:cNvSpPr/>
          <p:nvPr>
            <p:custDataLst>
              <p:tags r:id="rId4"/>
            </p:custDataLst>
          </p:nvPr>
        </p:nvSpPr>
        <p:spPr>
          <a:xfrm>
            <a:off x="0" y="4849792"/>
            <a:ext cx="12192000" cy="20551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cs typeface="Arial" panose="020b0604020202020204" pitchFamily="34" charset="0"/>
            </a:endParaRPr>
          </a:p>
        </p:txBody>
      </p:sp>
      <p:sp>
        <p:nvSpPr>
          <p:cNvPr id="10" name="平行四边形 9"/>
          <p:cNvSpPr/>
          <p:nvPr>
            <p:custDataLst>
              <p:tags r:id="rId5"/>
            </p:custDataLst>
          </p:nvPr>
        </p:nvSpPr>
        <p:spPr>
          <a:xfrm flipV="1">
            <a:off x="8970645" y="4849495"/>
            <a:ext cx="3074035" cy="2054225"/>
          </a:xfrm>
          <a:prstGeom prst="parallelogram">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cs typeface="Arial" panose="020b0604020202020204" pitchFamily="34" charset="0"/>
            </a:endParaRPr>
          </a:p>
        </p:txBody>
      </p:sp>
      <p:sp>
        <p:nvSpPr>
          <p:cNvPr id="2" name="标题 1"/>
          <p:cNvSpPr>
            <a:spLocks noGrp="1"/>
          </p:cNvSpPr>
          <p:nvPr>
            <p:ph type="title" hasCustomPrompt="1"/>
            <p:custDataLst>
              <p:tags r:id="rId6"/>
            </p:custDataLst>
          </p:nvPr>
        </p:nvSpPr>
        <p:spPr>
          <a:xfrm>
            <a:off x="5906095" y="1817226"/>
            <a:ext cx="5539522" cy="1858954"/>
          </a:xfrm>
        </p:spPr>
        <p:txBody>
          <a:bodyPr lIns="90000" tIns="46800" rIns="90000" bIns="46800" anchor="b">
            <a:normAutofit/>
          </a:bodyPr>
          <a:lstStyle>
            <a:lvl1pPr algn="r">
              <a:defRPr sz="9600" b="1">
                <a:solidFill>
                  <a:schemeClr val="tx1">
                    <a:lumMod val="75000"/>
                    <a:lumOff val="25000"/>
                  </a:schemeClr>
                </a:solidFill>
                <a:latin typeface="+mj-lt"/>
              </a:defRPr>
            </a:lvl1pPr>
          </a:lstStyle>
          <a:p>
            <a:r>
              <a:rPr lang="zh-CN" altLang="en-US"/>
              <a:t>编辑标题</a:t>
            </a:r>
          </a:p>
        </p:txBody>
      </p:sp>
      <p:sp>
        <p:nvSpPr>
          <p:cNvPr id="3" name="日期占位符 2"/>
          <p:cNvSpPr>
            <a:spLocks noGrp="1"/>
          </p:cNvSpPr>
          <p:nvPr>
            <p:ph type="dt" sz="half" idx="10"/>
            <p:custDataLst>
              <p:tags r:id="rId7"/>
            </p:custDataLst>
          </p:nvPr>
        </p:nvSpPr>
        <p:spPr/>
        <p:txBody>
          <a:bodyPr lIns="90000" tIns="46800" rIns="90000" bIns="46800"/>
          <a:lstStyle/>
          <a:p>
            <a:fld id="{66ED02EE-8ED7-4720-98D5-9E9053965B95}" type="datetimeFigureOut">
              <a:rPr lang="zh-CN" altLang="en-US" smtClean="0"/>
              <a:t>2021/9/3</a:t>
            </a:fld>
            <a:endParaRPr lang="zh-CN" altLang="en-US"/>
          </a:p>
        </p:txBody>
      </p:sp>
      <p:sp>
        <p:nvSpPr>
          <p:cNvPr id="4" name="页脚占位符 3"/>
          <p:cNvSpPr>
            <a:spLocks noGrp="1"/>
          </p:cNvSpPr>
          <p:nvPr>
            <p:ph type="ftr" sz="quarter" idx="11"/>
            <p:custDataLst>
              <p:tags r:id="rId8"/>
            </p:custDataLst>
          </p:nvPr>
        </p:nvSpPr>
        <p:spPr/>
        <p:txBody>
          <a:bodyPr lIns="90000" tIns="46800" rIns="90000" bIns="46800"/>
          <a:lstStyle/>
          <a:p>
            <a:endParaRPr lang="zh-CN" altLang="en-US"/>
          </a:p>
        </p:txBody>
      </p:sp>
      <p:sp>
        <p:nvSpPr>
          <p:cNvPr id="5" name="灯片编号占位符 4"/>
          <p:cNvSpPr>
            <a:spLocks noGrp="1"/>
          </p:cNvSpPr>
          <p:nvPr>
            <p:ph type="sldNum" sz="quarter" idx="12"/>
            <p:custDataLst>
              <p:tags r:id="rId9"/>
            </p:custDataLst>
          </p:nvPr>
        </p:nvSpPr>
        <p:spPr/>
        <p:txBody>
          <a:bodyPr lIns="90000" tIns="46800" rIns="90000" bIns="46800"/>
          <a:lstStyle/>
          <a:p>
            <a:fld id="{78E15E9C-17F6-4DFB-85EC-0C62FE288285}" type="slidenum">
              <a:rPr lang="zh-CN" altLang="en-US" smtClean="0"/>
              <a:t>‹#›</a:t>
            </a:fld>
            <a:endParaRPr lang="zh-CN" altLang="en-US"/>
          </a:p>
        </p:txBody>
      </p:sp>
    </p:spTree>
  </p:cSld>
  <p:clrMapOvr>
    <a:masterClrMapping/>
  </p:clrMapOvr>
  <p:transition/>
  <p:timing/>
</p:sldLayout>
</file>

<file path=ppt/slideLayouts/slideLayout4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66ED02EE-8ED7-4720-98D5-9E9053965B95}" type="datetimeFigureOut">
              <a:rPr lang="zh-CN" altLang="en-US" smtClean="0"/>
              <a:t>2021/9/3</a:t>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78E15E9C-17F6-4DFB-85EC-0C62FE288285}" type="slidenum">
              <a:rPr lang="zh-CN" altLang="en-US" smtClean="0"/>
              <a:t>‹#›</a:t>
            </a:fld>
            <a:endParaRPr lang="zh-CN" altLang="en-US"/>
          </a:p>
        </p:txBody>
      </p:sp>
    </p:spTree>
  </p:cSld>
  <p:clrMapOvr>
    <a:masterClrMapping/>
  </p:clrMapOvr>
  <p:transition/>
  <p:timing/>
</p:sldLayout>
</file>

<file path=ppt/slideLayouts/slideLayout4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7" y="457200"/>
            <a:ext cx="4165200" cy="1600200"/>
          </a:xfrm>
        </p:spPr>
        <p:txBody>
          <a:bodyPr anchor="t" anchorCtr="0">
            <a:normAutofit/>
          </a:bodyPr>
          <a:lstStyle>
            <a:lvl1pPr>
              <a:defRPr sz="3600"/>
            </a:lvl1pPr>
          </a:lstStyle>
          <a:p>
            <a:r>
              <a:rPr lang="zh-CN" altLang="en-US"/>
              <a:t>单击此处编辑母版标题样式</a:t>
            </a:r>
          </a:p>
        </p:txBody>
      </p:sp>
      <p:sp>
        <p:nvSpPr>
          <p:cNvPr id="3" name="图片占位符 2"/>
          <p:cNvSpPr>
            <a:spLocks noGrp="1" noChangeAspect="1"/>
          </p:cNvSpPr>
          <p:nvPr>
            <p:ph type="pic" idx="1"/>
            <p:custDataLst>
              <p:tags r:id="rId3"/>
            </p:custDataLst>
          </p:nvPr>
        </p:nvSpPr>
        <p:spPr>
          <a:xfrm>
            <a:off x="5184000" y="457200"/>
            <a:ext cx="6170400"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custDataLst>
              <p:tags r:id="rId4"/>
            </p:custDataLst>
          </p:nvPr>
        </p:nvSpPr>
        <p:spPr>
          <a:xfrm>
            <a:off x="839787" y="2057400"/>
            <a:ext cx="4165200" cy="3811588"/>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custDataLst>
              <p:tags r:id="rId5"/>
            </p:custDataLst>
          </p:nvPr>
        </p:nvSpPr>
        <p:spPr/>
        <p:txBody>
          <a:bodyPr/>
          <a:lstStyle/>
          <a:p>
            <a:fld id="{9EFD9D74-47D9-4702-A33C-335B63B48DBF}" type="datetimeFigureOut">
              <a:rPr lang="zh-CN" altLang="en-US" smtClean="0"/>
              <a:t>2021/9/3</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FABC47A4-756D-490B-A52F-7D9E2C9FC05F}" type="slidenum">
              <a:rPr lang="zh-CN" altLang="en-US" smtClean="0"/>
              <a:t>‹#›</a:t>
            </a:fld>
            <a:endParaRPr lang="zh-CN" altLang="en-US"/>
          </a:p>
        </p:txBody>
      </p:sp>
    </p:spTree>
  </p:cSld>
  <p:clrMapOvr>
    <a:masterClrMapping/>
  </p:clrMapOvr>
  <p:transition/>
  <p:timing/>
</p:sldLayout>
</file>

<file path=ppt/slideLayouts/slideLayout4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10532224" y="365125"/>
            <a:ext cx="821575" cy="5811838"/>
          </a:xfrm>
        </p:spPr>
        <p:txBody>
          <a:bodyPr vert="eaVert">
            <a:normAutofit/>
          </a:bodyPr>
          <a:lstStyle>
            <a:lvl1pPr>
              <a:defRPr sz="3600"/>
            </a:lvl1pPr>
          </a:lstStyle>
          <a:p>
            <a:r>
              <a:rPr lang="zh-CN" altLang="en-US"/>
              <a:t>单击此处编辑母版标题样式</a:t>
            </a:r>
          </a:p>
        </p:txBody>
      </p:sp>
      <p:sp>
        <p:nvSpPr>
          <p:cNvPr id="3" name="竖排文字占位符 2"/>
          <p:cNvSpPr>
            <a:spLocks noGrp="1"/>
          </p:cNvSpPr>
          <p:nvPr>
            <p:ph type="body" orient="vert" idx="1"/>
            <p:custDataLst>
              <p:tags r:id="rId3"/>
            </p:custDataLst>
          </p:nvPr>
        </p:nvSpPr>
        <p:spPr>
          <a:xfrm>
            <a:off x="838199" y="365125"/>
            <a:ext cx="9602585"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4"/>
            </p:custDataLst>
          </p:nvPr>
        </p:nvSpPr>
        <p:spPr/>
        <p:txBody>
          <a:bodyPr/>
          <a:lstStyle/>
          <a:p>
            <a:fld id="{66ED02EE-8ED7-4720-98D5-9E9053965B95}" type="datetimeFigureOut">
              <a:rPr lang="zh-CN" altLang="en-US" smtClean="0"/>
              <a:t>2021/9/3</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78E15E9C-17F6-4DFB-85EC-0C62FE288285}" type="slidenum">
              <a:rPr lang="zh-CN" altLang="en-US" smtClean="0"/>
              <a:t>‹#›</a:t>
            </a:fld>
            <a:endParaRPr lang="zh-CN" altLang="en-US"/>
          </a:p>
        </p:txBody>
      </p:sp>
    </p:spTree>
  </p:cSld>
  <p:clrMapOvr>
    <a:masterClrMapping/>
  </p:clrMapOvr>
  <p:transition/>
  <p:timing/>
</p:sldLayout>
</file>

<file path=ppt/slideLayouts/slideLayout4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custDataLst>
            <p:tags r:id="rId1"/>
          </p:custDataLst>
        </p:nvPr>
      </p:nvGrpSpPr>
      <p:grpSpPr>
        <a:xfrm>
          <a:off x="0" y="0"/>
          <a: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2021/9/3</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5"/>
            </p:custDataLst>
          </p:nvPr>
        </p:nvSpPr>
        <p:spPr>
          <a:xfrm>
            <a:off x="838200" y="551543"/>
            <a:ext cx="10515600" cy="555897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4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custDataLst>
              <p:tags r:id="rId3"/>
            </p:custDataLst>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custDataLst>
              <p:tags r:id="rId4"/>
            </p:custDataLst>
          </p:nvPr>
        </p:nvSpPr>
        <p:spPr/>
        <p:txBody>
          <a:bodyPr/>
          <a:lstStyle/>
          <a:p>
            <a:fld id="{D6D302FD-8E63-4B9C-8F21-E8F43610B8D6}" type="datetimeFigureOut">
              <a:rPr lang="zh-CN" altLang="en-US" smtClean="0"/>
              <a:t>2021/9/3</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0D9D3352-A746-491B-B47C-21118BE016ED}" type="slidenum">
              <a:rPr lang="zh-CN" altLang="en-US" smtClean="0"/>
              <a:t>‹#›</a:t>
            </a:fld>
            <a:endParaRPr lang="zh-CN" altLang="en-US"/>
          </a:p>
        </p:txBody>
      </p:sp>
    </p:spTree>
  </p:cSld>
  <p:clrMapOvr>
    <a:masterClrMapping/>
  </p:clrMapOvr>
  <p:transition/>
  <p:timing/>
</p:sldLayout>
</file>

<file path=ppt/slideLayouts/slideLayout4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内容占位符 2"/>
          <p:cNvSpPr>
            <a:spLocks noGrp="1"/>
          </p:cNvSpPr>
          <p:nvPr>
            <p:ph idx="1" hasCustomPrompt="1"/>
            <p:custDataLst>
              <p:tags r:id="rId3"/>
            </p:custDataLst>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4"/>
            </p:custDataLst>
          </p:nvPr>
        </p:nvSpPr>
        <p:spPr/>
        <p:txBody>
          <a:bodyPr/>
          <a:lstStyle/>
          <a:p>
            <a:fld id="{D6D302FD-8E63-4B9C-8F21-E8F43610B8D6}" type="datetimeFigureOut">
              <a:rPr lang="zh-CN" altLang="en-US" smtClean="0"/>
              <a:t>2021/9/3</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0D9D3352-A746-491B-B47C-21118BE016ED}" type="slidenum">
              <a:rPr lang="zh-CN" altLang="en-US" smtClean="0"/>
              <a:t>‹#›</a:t>
            </a:fld>
            <a:endParaRPr lang="zh-CN" altLang="en-US"/>
          </a:p>
        </p:txBody>
      </p:sp>
    </p:spTree>
  </p:cSld>
  <p:clrMapOvr>
    <a:masterClrMapping/>
  </p:clrMapOvr>
  <p:transition/>
  <p:timing/>
</p:sldLayout>
</file>

<file path=ppt/slideLayouts/slideLayout4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custDataLst>
              <p:tags r:id="rId3"/>
            </p:custDataLst>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custDataLst>
              <p:tags r:id="rId4"/>
            </p:custDataLst>
          </p:nvPr>
        </p:nvSpPr>
        <p:spPr/>
        <p:txBody>
          <a:bodyPr/>
          <a:lstStyle/>
          <a:p>
            <a:fld id="{D6D302FD-8E63-4B9C-8F21-E8F43610B8D6}" type="datetimeFigureOut">
              <a:rPr lang="zh-CN" altLang="en-US" smtClean="0"/>
              <a:t>2021/9/3</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0D9D3352-A746-491B-B47C-21118BE016ED}"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custDataLst>
              <p:tags r:id="rId3"/>
            </p:custDataLst>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custDataLst>
              <p:tags r:id="rId4"/>
            </p:custDataLst>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custDataLst>
              <p:tags r:id="rId5"/>
            </p:custDataLst>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custDataLst>
              <p:tags r:id="rId6"/>
            </p:custDataLst>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D997B5FA-0921-464F-AAE1-844C04324D75}" type="datetimeFigureOut">
              <a:rPr lang="zh-CN" altLang="en-US" smtClean="0"/>
              <a:t>2021/9/3</a:t>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5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内容占位符 2"/>
          <p:cNvSpPr>
            <a:spLocks noGrp="1"/>
          </p:cNvSpPr>
          <p:nvPr>
            <p:ph sz="half" idx="1" hasCustomPrompt="1"/>
            <p:custDataLst>
              <p:tags r:id="rId3"/>
            </p:custDataLst>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custDataLst>
              <p:tags r:id="rId4"/>
            </p:custDataLst>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5"/>
            </p:custDataLst>
          </p:nvPr>
        </p:nvSpPr>
        <p:spPr/>
        <p:txBody>
          <a:bodyPr/>
          <a:lstStyle/>
          <a:p>
            <a:fld id="{D6D302FD-8E63-4B9C-8F21-E8F43610B8D6}" type="datetimeFigureOut">
              <a:rPr lang="zh-CN" altLang="en-US" smtClean="0"/>
              <a:t>2021/9/3</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0D9D3352-A746-491B-B47C-21118BE016ED}" type="slidenum">
              <a:rPr lang="zh-CN" altLang="en-US" smtClean="0"/>
              <a:t>‹#›</a:t>
            </a:fld>
            <a:endParaRPr lang="zh-CN" altLang="en-US"/>
          </a:p>
        </p:txBody>
      </p:sp>
    </p:spTree>
  </p:cSld>
  <p:clrMapOvr>
    <a:masterClrMapping/>
  </p:clrMapOvr>
  <p:transition/>
  <p:timing/>
</p:sldLayout>
</file>

<file path=ppt/slideLayouts/slideLayout5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custDataLst>
              <p:tags r:id="rId3"/>
            </p:custDataLst>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custDataLst>
              <p:tags r:id="rId4"/>
            </p:custDataLst>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custDataLst>
              <p:tags r:id="rId5"/>
            </p:custDataLst>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custDataLst>
              <p:tags r:id="rId6"/>
            </p:custDataLst>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custDataLst>
              <p:tags r:id="rId7"/>
            </p:custDataLst>
          </p:nvPr>
        </p:nvSpPr>
        <p:spPr/>
        <p:txBody>
          <a:bodyPr/>
          <a:lstStyle/>
          <a:p>
            <a:fld id="{D6D302FD-8E63-4B9C-8F21-E8F43610B8D6}" type="datetimeFigureOut">
              <a:rPr lang="zh-CN" altLang="en-US" smtClean="0"/>
              <a:t>2021/9/3</a:t>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0D9D3352-A746-491B-B47C-21118BE016ED}" type="slidenum">
              <a:rPr lang="zh-CN" altLang="en-US" smtClean="0"/>
              <a:t>‹#›</a:t>
            </a:fld>
            <a:endParaRPr lang="zh-CN" altLang="en-US"/>
          </a:p>
        </p:txBody>
      </p:sp>
    </p:spTree>
  </p:cSld>
  <p:clrMapOvr>
    <a:masterClrMapping/>
  </p:clrMapOvr>
  <p:transition/>
  <p:timing/>
</p:sldLayout>
</file>

<file path=ppt/slideLayouts/slideLayout5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日期占位符 2"/>
          <p:cNvSpPr>
            <a:spLocks noGrp="1"/>
          </p:cNvSpPr>
          <p:nvPr>
            <p:ph type="dt" sz="half" idx="10"/>
            <p:custDataLst>
              <p:tags r:id="rId3"/>
            </p:custDataLst>
          </p:nvPr>
        </p:nvSpPr>
        <p:spPr/>
        <p:txBody>
          <a:bodyPr/>
          <a:lstStyle/>
          <a:p>
            <a:fld id="{D6D302FD-8E63-4B9C-8F21-E8F43610B8D6}" type="datetimeFigureOut">
              <a:rPr lang="zh-CN" altLang="en-US" smtClean="0"/>
              <a:t>2021/9/3</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0D9D3352-A746-491B-B47C-21118BE016ED}" type="slidenum">
              <a:rPr lang="zh-CN" altLang="en-US" smtClean="0"/>
              <a:t>‹#›</a:t>
            </a:fld>
            <a:endParaRPr lang="zh-CN" altLang="en-US"/>
          </a:p>
        </p:txBody>
      </p:sp>
    </p:spTree>
  </p:cSld>
  <p:clrMapOvr>
    <a:masterClrMapping/>
  </p:clrMapOvr>
  <p:transition/>
  <p:timing/>
</p:sldLayout>
</file>

<file path=ppt/slideLayouts/slideLayout5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D6D302FD-8E63-4B9C-8F21-E8F43610B8D6}" type="datetimeFigureOut">
              <a:rPr lang="zh-CN" altLang="en-US" smtClean="0"/>
              <a:t>2021/9/3</a:t>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0D9D3352-A746-491B-B47C-21118BE016ED}" type="slidenum">
              <a:rPr lang="zh-CN" altLang="en-US" smtClean="0"/>
              <a:t>‹#›</a:t>
            </a:fld>
            <a:endParaRPr lang="zh-CN" altLang="en-US"/>
          </a:p>
        </p:txBody>
      </p:sp>
    </p:spTree>
  </p:cSld>
  <p:clrMapOvr>
    <a:masterClrMapping/>
  </p:clrMapOvr>
  <p:transition/>
  <p:timing/>
</p:sldLayout>
</file>

<file path=ppt/slideLayouts/slideLayout5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custDataLst>
              <p:tags r:id="rId3"/>
            </p:custDataLst>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custDataLst>
              <p:tags r:id="rId5"/>
            </p:custDataLst>
          </p:nvPr>
        </p:nvSpPr>
        <p:spPr/>
        <p:txBody>
          <a:bodyPr/>
          <a:lstStyle/>
          <a:p>
            <a:fld id="{D6D302FD-8E63-4B9C-8F21-E8F43610B8D6}" type="datetimeFigureOut">
              <a:rPr lang="zh-CN" altLang="en-US" smtClean="0"/>
              <a:t>2021/9/3</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0D9D3352-A746-491B-B47C-21118BE016ED}" type="slidenum">
              <a:rPr lang="zh-CN" altLang="en-US" smtClean="0"/>
              <a:t>‹#›</a:t>
            </a:fld>
            <a:endParaRPr lang="zh-CN" altLang="en-US"/>
          </a:p>
        </p:txBody>
      </p:sp>
    </p:spTree>
  </p:cSld>
  <p:clrMapOvr>
    <a:masterClrMapping/>
  </p:clrMapOvr>
  <p:transition/>
  <p:timing/>
</p:sldLayout>
</file>

<file path=ppt/slideLayouts/slideLayout5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custDataLst>
              <p:tags r:id="rId3"/>
            </p:custDataLst>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custDataLst>
              <p:tags r:id="rId5"/>
            </p:custDataLst>
          </p:nvPr>
        </p:nvSpPr>
        <p:spPr/>
        <p:txBody>
          <a:bodyPr/>
          <a:lstStyle/>
          <a:p>
            <a:fld id="{D6D302FD-8E63-4B9C-8F21-E8F43610B8D6}" type="datetimeFigureOut">
              <a:rPr lang="zh-CN" altLang="en-US" smtClean="0"/>
              <a:t>2021/9/3</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0D9D3352-A746-491B-B47C-21118BE016ED}" type="slidenum">
              <a:rPr lang="zh-CN" altLang="en-US" smtClean="0"/>
              <a:t>‹#›</a:t>
            </a:fld>
            <a:endParaRPr lang="zh-CN" altLang="en-US"/>
          </a:p>
        </p:txBody>
      </p:sp>
    </p:spTree>
  </p:cSld>
  <p:clrMapOvr>
    <a:masterClrMapping/>
  </p:clrMapOvr>
  <p:transition/>
  <p:timing/>
</p:sldLayout>
</file>

<file path=ppt/slideLayouts/slideLayout5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竖排文字占位符 2"/>
          <p:cNvSpPr>
            <a:spLocks noGrp="1"/>
          </p:cNvSpPr>
          <p:nvPr>
            <p:ph type="body" orient="vert" idx="1" hasCustomPrompt="1"/>
            <p:custDataLst>
              <p:tags r:id="rId3"/>
            </p:custDataLst>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4"/>
            </p:custDataLst>
          </p:nvPr>
        </p:nvSpPr>
        <p:spPr/>
        <p:txBody>
          <a:bodyPr/>
          <a:lstStyle/>
          <a:p>
            <a:fld id="{D6D302FD-8E63-4B9C-8F21-E8F43610B8D6}" type="datetimeFigureOut">
              <a:rPr lang="zh-CN" altLang="en-US" smtClean="0"/>
              <a:t>2021/9/3</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0D9D3352-A746-491B-B47C-21118BE016ED}" type="slidenum">
              <a:rPr lang="zh-CN" altLang="en-US" smtClean="0"/>
              <a:t>‹#›</a:t>
            </a:fld>
            <a:endParaRPr lang="zh-CN" altLang="en-US"/>
          </a:p>
        </p:txBody>
      </p:sp>
    </p:spTree>
  </p:cSld>
  <p:clrMapOvr>
    <a:masterClrMapping/>
  </p:clrMapOvr>
  <p:transition/>
  <p:timing/>
</p:sldLayout>
</file>

<file path=ppt/slideLayouts/slideLayout5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custDataLst>
              <p:tags r:id="rId3"/>
            </p:custDataLst>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4"/>
            </p:custDataLst>
          </p:nvPr>
        </p:nvSpPr>
        <p:spPr/>
        <p:txBody>
          <a:bodyPr/>
          <a:lstStyle/>
          <a:p>
            <a:fld id="{D6D302FD-8E63-4B9C-8F21-E8F43610B8D6}" type="datetimeFigureOut">
              <a:rPr lang="zh-CN" altLang="en-US" smtClean="0"/>
              <a:t>2021/9/3</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0D9D3352-A746-491B-B47C-21118BE016ED}" type="slidenum">
              <a:rPr lang="zh-CN" altLang="en-US" smtClean="0"/>
              <a:t>‹#›</a:t>
            </a:fld>
            <a:endParaRPr lang="zh-CN" altLang="en-US"/>
          </a:p>
        </p:txBody>
      </p:sp>
    </p:spTree>
  </p:cSld>
  <p:clrMapOvr>
    <a:masterClrMapping/>
  </p:clrMapOvr>
  <p:transition/>
  <p:timing/>
</p:sldLayout>
</file>

<file path=ppt/slideLayouts/slideLayout5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cSld name="1_标题幻灯片">
    <p:spTree>
      <p:nvGrpSpPr>
        <p:cNvPr id="1" name=""/>
        <p:cNvGrpSpPr/>
        <p:nvPr>
          <p:custDataLst>
            <p:tags r:id="rId1"/>
          </p:custDataLst>
        </p:nvPr>
      </p:nvGrpSpPr>
      <p:grpSpPr>
        <a:xfrm>
          <a:off x="0" y="0"/>
          <a:ext cx="0" cy="0"/>
        </a:xfrm>
      </p:grpSpPr>
    </p:spTree>
  </p:cSld>
  <p:clrMapOvr>
    <a:masterClrMapping/>
  </p:clrMapOvr>
  <p:transition/>
  <p:timing/>
</p:sldLayout>
</file>

<file path=ppt/slideLayouts/slideLayout5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垂直排列标题与&#10;文本">
    <p:spTree>
      <p:nvGrpSpPr>
        <p:cNvPr id="1" name=""/>
        <p:cNvGrpSpPr/>
        <p:nvPr>
          <p:custDataLst>
            <p:tags r:id="rId1"/>
          </p:custDataLst>
        </p:nvPr>
      </p:nvGrpSpPr>
      <p:grpSpPr>
        <a:xfrm>
          <a:off x="0" y="0"/>
          <a:ext cx="0" cy="0"/>
        </a:xfrm>
      </p:grpSpPr>
    </p:spTree>
  </p:cSld>
  <p:clrMapOvr>
    <a:masterClrMapping/>
  </p:clrMapOvr>
  <mc:AlternateContent>
    <mc:Choice xmlns:p14="http://schemas.microsoft.com/office/powerpoint/2010/main" Requires="p14">
      <p:transition spd="slow" advClick="0" p14:dur="1500">
        <p:random/>
      </p:transition>
    </mc:Choice>
    <mc:Fallback>
      <p:transition spd="slow" advClick="0">
        <p:random/>
      </p:transition>
    </mc:Fallback>
  </mc:AlternateContent>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D997B5FA-0921-464F-AAE1-844C04324D75}" type="datetimeFigureOut">
              <a:rPr lang="zh-CN" altLang="en-US" smtClean="0"/>
              <a:t>2021/9/3</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6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914400" y="2130425"/>
            <a:ext cx="10363200" cy="1470025"/>
          </a:xfrm>
        </p:spPr>
        <p:txBody>
          <a:bodyPr/>
          <a:lstStyle/>
          <a:p>
            <a:r>
              <a:rPr lang="zh-CN" altLang="en-US"/>
              <a:t>单击此处编辑母版标题样式</a:t>
            </a:r>
          </a:p>
        </p:txBody>
      </p:sp>
      <p:sp>
        <p:nvSpPr>
          <p:cNvPr id="3" name="副标题 2"/>
          <p:cNvSpPr>
            <a:spLocks noGrp="1"/>
          </p:cNvSpPr>
          <p:nvPr>
            <p:ph type="subTitle" idx="1"/>
            <p:custDataLst>
              <p:tags r:id="rId3"/>
            </p:custDataLst>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
        <p:nvSpPr>
          <p:cNvPr id="4" name="日期占位符 3"/>
          <p:cNvSpPr>
            <a:spLocks noGrp="1"/>
          </p:cNvSpPr>
          <p:nvPr>
            <p:ph type="dt" sz="half" idx="10"/>
            <p:custDataLst>
              <p:tags r:id="rId4"/>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mn-lt"/>
              <a:ea typeface="+mn-ea"/>
              <a:cs typeface="+mn-cs"/>
            </a:endParaRPr>
          </a:p>
        </p:txBody>
      </p:sp>
      <p:sp>
        <p:nvSpPr>
          <p:cNvPr id="5" name="页脚占位符 4"/>
          <p:cNvSpPr>
            <a:spLocks noGrp="1"/>
          </p:cNvSpPr>
          <p:nvPr>
            <p:ph type="ftr" sz="quarter" idx="11"/>
            <p:custDataLst>
              <p:tags r:id="rId5"/>
            </p:custDataLst>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mn-lt"/>
              <a:ea typeface="+mn-ea"/>
              <a:cs typeface="+mn-cs"/>
            </a:endParaRPr>
          </a:p>
        </p:txBody>
      </p:sp>
      <p:sp>
        <p:nvSpPr>
          <p:cNvPr id="6" name="灯片编号占位符 5"/>
          <p:cNvSpPr>
            <a:spLocks noGrp="1"/>
          </p:cNvSpPr>
          <p:nvPr>
            <p:ph type="sldNum" sz="quarter" idx="12"/>
            <p:custDataLst>
              <p:tags r:id="rId6"/>
            </p:custDataLst>
          </p:nvPr>
        </p:nvSpPr>
        <p:spPr/>
        <p:txBody>
          <a:bodyPr/>
          <a:lstStyle/>
          <a:p>
            <a:pPr lvl="0" eaLnBrk="1" hangingPunct="1">
              <a:buNone/>
            </a:pPr>
            <a:fld id="{9A0DB2DC-4C9A-4742-B13C-FB6460FD3503}" type="slidenum">
              <a:rPr lang="zh-CN" altLang="zh-CN"/>
              <a:t>‹#›</a:t>
            </a:fld>
            <a:endParaRPr lang="zh-CN" altLang="zh-CN"/>
          </a:p>
        </p:txBody>
      </p:sp>
    </p:spTree>
  </p:cSld>
  <p:clrMapOvr>
    <a:masterClrMapping/>
  </p:clrMapOvr>
  <p:transition/>
  <p:timing/>
</p:sldLayout>
</file>

<file path=ppt/slideLayouts/slideLayout6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内容占位符 2"/>
          <p:cNvSpPr>
            <a:spLocks noGrp="1"/>
          </p:cNvSpPr>
          <p:nvPr>
            <p:ph idx="1"/>
            <p:custDataLst>
              <p:tags r:id="rId3"/>
            </p:custDataLst>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4"/>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mn-lt"/>
              <a:ea typeface="+mn-ea"/>
              <a:cs typeface="+mn-cs"/>
            </a:endParaRPr>
          </a:p>
        </p:txBody>
      </p:sp>
      <p:sp>
        <p:nvSpPr>
          <p:cNvPr id="5" name="页脚占位符 4"/>
          <p:cNvSpPr>
            <a:spLocks noGrp="1"/>
          </p:cNvSpPr>
          <p:nvPr>
            <p:ph type="ftr" sz="quarter" idx="11"/>
            <p:custDataLst>
              <p:tags r:id="rId5"/>
            </p:custDataLst>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mn-lt"/>
              <a:ea typeface="+mn-ea"/>
              <a:cs typeface="+mn-cs"/>
            </a:endParaRPr>
          </a:p>
        </p:txBody>
      </p:sp>
      <p:sp>
        <p:nvSpPr>
          <p:cNvPr id="6" name="灯片编号占位符 5"/>
          <p:cNvSpPr>
            <a:spLocks noGrp="1"/>
          </p:cNvSpPr>
          <p:nvPr>
            <p:ph type="sldNum" sz="quarter" idx="12"/>
            <p:custDataLst>
              <p:tags r:id="rId6"/>
            </p:custDataLst>
          </p:nvPr>
        </p:nvSpPr>
        <p:spPr/>
        <p:txBody>
          <a:bodyPr/>
          <a:lstStyle/>
          <a:p>
            <a:pPr lvl="0" eaLnBrk="1" hangingPunct="1">
              <a:buNone/>
            </a:pPr>
            <a:fld id="{9A0DB2DC-4C9A-4742-B13C-FB6460FD3503}" type="slidenum">
              <a:rPr lang="zh-CN" altLang="zh-CN"/>
              <a:t>‹#›</a:t>
            </a:fld>
            <a:endParaRPr lang="zh-CN" altLang="zh-CN"/>
          </a:p>
        </p:txBody>
      </p:sp>
    </p:spTree>
  </p:cSld>
  <p:clrMapOvr>
    <a:masterClrMapping/>
  </p:clrMapOvr>
  <p:transition/>
  <p:timing/>
</p:sldLayout>
</file>

<file path=ppt/slideLayouts/slideLayout6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963084" y="4406900"/>
            <a:ext cx="103632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custDataLst>
              <p:tags r:id="rId3"/>
            </p:custDataLst>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日期占位符 3"/>
          <p:cNvSpPr>
            <a:spLocks noGrp="1"/>
          </p:cNvSpPr>
          <p:nvPr>
            <p:ph type="dt" sz="half" idx="10"/>
            <p:custDataLst>
              <p:tags r:id="rId4"/>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mn-lt"/>
              <a:ea typeface="+mn-ea"/>
              <a:cs typeface="+mn-cs"/>
            </a:endParaRPr>
          </a:p>
        </p:txBody>
      </p:sp>
      <p:sp>
        <p:nvSpPr>
          <p:cNvPr id="5" name="页脚占位符 4"/>
          <p:cNvSpPr>
            <a:spLocks noGrp="1"/>
          </p:cNvSpPr>
          <p:nvPr>
            <p:ph type="ftr" sz="quarter" idx="11"/>
            <p:custDataLst>
              <p:tags r:id="rId5"/>
            </p:custDataLst>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mn-lt"/>
              <a:ea typeface="+mn-ea"/>
              <a:cs typeface="+mn-cs"/>
            </a:endParaRPr>
          </a:p>
        </p:txBody>
      </p:sp>
      <p:sp>
        <p:nvSpPr>
          <p:cNvPr id="6" name="灯片编号占位符 5"/>
          <p:cNvSpPr>
            <a:spLocks noGrp="1"/>
          </p:cNvSpPr>
          <p:nvPr>
            <p:ph type="sldNum" sz="quarter" idx="12"/>
            <p:custDataLst>
              <p:tags r:id="rId6"/>
            </p:custDataLst>
          </p:nvPr>
        </p:nvSpPr>
        <p:spPr/>
        <p:txBody>
          <a:bodyPr/>
          <a:lstStyle/>
          <a:p>
            <a:pPr lvl="0" eaLnBrk="1" hangingPunct="1">
              <a:buNone/>
            </a:pPr>
            <a:fld id="{9A0DB2DC-4C9A-4742-B13C-FB6460FD3503}" type="slidenum">
              <a:rPr lang="zh-CN" altLang="zh-CN"/>
              <a:t>‹#›</a:t>
            </a:fld>
            <a:endParaRPr lang="zh-CN" altLang="zh-CN"/>
          </a:p>
        </p:txBody>
      </p:sp>
    </p:spTree>
  </p:cSld>
  <p:clrMapOvr>
    <a:masterClrMapping/>
  </p:clrMapOvr>
  <p:transition/>
  <p:timing/>
</p:sldLayout>
</file>

<file path=ppt/slideLayouts/slideLayout6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内容占位符 2"/>
          <p:cNvSpPr>
            <a:spLocks noGrp="1"/>
          </p:cNvSpPr>
          <p:nvPr>
            <p:ph sz="half" idx="1"/>
            <p:custDataLst>
              <p:tags r:id="rId3"/>
            </p:custDataLst>
          </p:nvPr>
        </p:nvSpPr>
        <p:spPr>
          <a:xfrm>
            <a:off x="609600" y="1600200"/>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custDataLst>
              <p:tags r:id="rId4"/>
            </p:custDataLst>
          </p:nvPr>
        </p:nvSpPr>
        <p:spPr>
          <a:xfrm>
            <a:off x="6197600" y="1600200"/>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5"/>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mn-lt"/>
              <a:ea typeface="+mn-ea"/>
              <a:cs typeface="+mn-cs"/>
            </a:endParaRPr>
          </a:p>
        </p:txBody>
      </p:sp>
      <p:sp>
        <p:nvSpPr>
          <p:cNvPr id="6" name="页脚占位符 5"/>
          <p:cNvSpPr>
            <a:spLocks noGrp="1"/>
          </p:cNvSpPr>
          <p:nvPr>
            <p:ph type="ftr" sz="quarter" idx="11"/>
            <p:custDataLst>
              <p:tags r:id="rId6"/>
            </p:custDataLst>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mn-lt"/>
              <a:ea typeface="+mn-ea"/>
              <a:cs typeface="+mn-cs"/>
            </a:endParaRPr>
          </a:p>
        </p:txBody>
      </p:sp>
      <p:sp>
        <p:nvSpPr>
          <p:cNvPr id="7" name="灯片编号占位符 6"/>
          <p:cNvSpPr>
            <a:spLocks noGrp="1"/>
          </p:cNvSpPr>
          <p:nvPr>
            <p:ph type="sldNum" sz="quarter" idx="12"/>
            <p:custDataLst>
              <p:tags r:id="rId7"/>
            </p:custDataLst>
          </p:nvPr>
        </p:nvSpPr>
        <p:spPr/>
        <p:txBody>
          <a:bodyPr/>
          <a:lstStyle/>
          <a:p>
            <a:pPr lvl="0" eaLnBrk="1" hangingPunct="1">
              <a:buNone/>
            </a:pPr>
            <a:fld id="{9A0DB2DC-4C9A-4742-B13C-FB6460FD3503}" type="slidenum">
              <a:rPr lang="zh-CN" altLang="zh-CN"/>
              <a:t>‹#›</a:t>
            </a:fld>
            <a:endParaRPr lang="zh-CN" altLang="zh-CN"/>
          </a:p>
        </p:txBody>
      </p:sp>
    </p:spTree>
  </p:cSld>
  <p:clrMapOvr>
    <a:masterClrMapping/>
  </p:clrMapOvr>
  <p:transition/>
  <p:timing/>
</p:sldLayout>
</file>

<file path=ppt/slideLayouts/slideLayout6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lvl1pPr>
              <a:defRPr/>
            </a:lvl1pPr>
          </a:lstStyle>
          <a:p>
            <a:r>
              <a:rPr lang="zh-CN" altLang="en-US"/>
              <a:t>单击此处编辑母版标题样式</a:t>
            </a:r>
          </a:p>
        </p:txBody>
      </p:sp>
      <p:sp>
        <p:nvSpPr>
          <p:cNvPr id="3" name="文本占位符 2"/>
          <p:cNvSpPr>
            <a:spLocks noGrp="1"/>
          </p:cNvSpPr>
          <p:nvPr>
            <p:ph type="body" idx="1"/>
            <p:custDataLst>
              <p:tags r:id="rId3"/>
            </p:custDataLst>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custDataLst>
              <p:tags r:id="rId4"/>
            </p:custDataLst>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custDataLst>
              <p:tags r:id="rId5"/>
            </p:custDataLst>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custDataLst>
              <p:tags r:id="rId6"/>
            </p:custDataLst>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custDataLst>
              <p:tags r:id="rId7"/>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mn-lt"/>
              <a:ea typeface="+mn-ea"/>
              <a:cs typeface="+mn-cs"/>
            </a:endParaRPr>
          </a:p>
        </p:txBody>
      </p:sp>
      <p:sp>
        <p:nvSpPr>
          <p:cNvPr id="8" name="页脚占位符 7"/>
          <p:cNvSpPr>
            <a:spLocks noGrp="1"/>
          </p:cNvSpPr>
          <p:nvPr>
            <p:ph type="ftr" sz="quarter" idx="11"/>
            <p:custDataLst>
              <p:tags r:id="rId8"/>
            </p:custDataLst>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mn-lt"/>
              <a:ea typeface="+mn-ea"/>
              <a:cs typeface="+mn-cs"/>
            </a:endParaRPr>
          </a:p>
        </p:txBody>
      </p:sp>
      <p:sp>
        <p:nvSpPr>
          <p:cNvPr id="9" name="灯片编号占位符 8"/>
          <p:cNvSpPr>
            <a:spLocks noGrp="1"/>
          </p:cNvSpPr>
          <p:nvPr>
            <p:ph type="sldNum" sz="quarter" idx="12"/>
            <p:custDataLst>
              <p:tags r:id="rId9"/>
            </p:custDataLst>
          </p:nvPr>
        </p:nvSpPr>
        <p:spPr/>
        <p:txBody>
          <a:bodyPr/>
          <a:lstStyle/>
          <a:p>
            <a:pPr lvl="0" eaLnBrk="1" hangingPunct="1">
              <a:buNone/>
            </a:pPr>
            <a:fld id="{9A0DB2DC-4C9A-4742-B13C-FB6460FD3503}" type="slidenum">
              <a:rPr lang="zh-CN" altLang="zh-CN"/>
              <a:t>‹#›</a:t>
            </a:fld>
            <a:endParaRPr lang="zh-CN" altLang="zh-CN"/>
          </a:p>
        </p:txBody>
      </p:sp>
    </p:spTree>
  </p:cSld>
  <p:clrMapOvr>
    <a:masterClrMapping/>
  </p:clrMapOvr>
  <p:transition/>
  <p:timing/>
</p:sldLayout>
</file>

<file path=ppt/slideLayouts/slideLayout6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日期占位符 2"/>
          <p:cNvSpPr>
            <a:spLocks noGrp="1"/>
          </p:cNvSpPr>
          <p:nvPr>
            <p:ph type="dt" sz="half" idx="10"/>
            <p:custDataLst>
              <p:tags r:id="rId3"/>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mn-lt"/>
              <a:ea typeface="+mn-ea"/>
              <a:cs typeface="+mn-cs"/>
            </a:endParaRPr>
          </a:p>
        </p:txBody>
      </p:sp>
      <p:sp>
        <p:nvSpPr>
          <p:cNvPr id="4" name="页脚占位符 3"/>
          <p:cNvSpPr>
            <a:spLocks noGrp="1"/>
          </p:cNvSpPr>
          <p:nvPr>
            <p:ph type="ftr" sz="quarter" idx="11"/>
            <p:custDataLst>
              <p:tags r:id="rId4"/>
            </p:custDataLst>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mn-lt"/>
              <a:ea typeface="+mn-ea"/>
              <a:cs typeface="+mn-cs"/>
            </a:endParaRPr>
          </a:p>
        </p:txBody>
      </p:sp>
      <p:sp>
        <p:nvSpPr>
          <p:cNvPr id="5" name="灯片编号占位符 4"/>
          <p:cNvSpPr>
            <a:spLocks noGrp="1"/>
          </p:cNvSpPr>
          <p:nvPr>
            <p:ph type="sldNum" sz="quarter" idx="12"/>
            <p:custDataLst>
              <p:tags r:id="rId5"/>
            </p:custDataLst>
          </p:nvPr>
        </p:nvSpPr>
        <p:spPr/>
        <p:txBody>
          <a:bodyPr/>
          <a:lstStyle/>
          <a:p>
            <a:pPr lvl="0" eaLnBrk="1" hangingPunct="1">
              <a:buNone/>
            </a:pPr>
            <a:fld id="{9A0DB2DC-4C9A-4742-B13C-FB6460FD3503}" type="slidenum">
              <a:rPr lang="zh-CN" altLang="zh-CN"/>
              <a:t>‹#›</a:t>
            </a:fld>
            <a:endParaRPr lang="zh-CN" altLang="zh-CN"/>
          </a:p>
        </p:txBody>
      </p:sp>
    </p:spTree>
  </p:cSld>
  <p:clrMapOvr>
    <a:masterClrMapping/>
  </p:clrMapOvr>
  <p:transition/>
  <p:timing/>
</p:sldLayout>
</file>

<file path=ppt/slideLayouts/slideLayout6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mn-lt"/>
              <a:ea typeface="+mn-ea"/>
              <a:cs typeface="+mn-cs"/>
            </a:endParaRPr>
          </a:p>
        </p:txBody>
      </p:sp>
      <p:sp>
        <p:nvSpPr>
          <p:cNvPr id="3" name="页脚占位符 2"/>
          <p:cNvSpPr>
            <a:spLocks noGrp="1"/>
          </p:cNvSpPr>
          <p:nvPr>
            <p:ph type="ftr" sz="quarter" idx="11"/>
            <p:custDataLst>
              <p:tags r:id="rId3"/>
            </p:custDataLst>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mn-lt"/>
              <a:ea typeface="+mn-ea"/>
              <a:cs typeface="+mn-cs"/>
            </a:endParaRPr>
          </a:p>
        </p:txBody>
      </p:sp>
      <p:sp>
        <p:nvSpPr>
          <p:cNvPr id="4" name="灯片编号占位符 3"/>
          <p:cNvSpPr>
            <a:spLocks noGrp="1"/>
          </p:cNvSpPr>
          <p:nvPr>
            <p:ph type="sldNum" sz="quarter" idx="12"/>
            <p:custDataLst>
              <p:tags r:id="rId4"/>
            </p:custDataLst>
          </p:nvPr>
        </p:nvSpPr>
        <p:spPr/>
        <p:txBody>
          <a:bodyPr/>
          <a:lstStyle/>
          <a:p>
            <a:pPr lvl="0" eaLnBrk="1" hangingPunct="1">
              <a:buNone/>
            </a:pPr>
            <a:fld id="{9A0DB2DC-4C9A-4742-B13C-FB6460FD3503}" type="slidenum">
              <a:rPr lang="zh-CN" altLang="zh-CN"/>
              <a:t>‹#›</a:t>
            </a:fld>
            <a:endParaRPr lang="zh-CN" altLang="zh-CN"/>
          </a:p>
        </p:txBody>
      </p:sp>
    </p:spTree>
  </p:cSld>
  <p:clrMapOvr>
    <a:masterClrMapping/>
  </p:clrMapOvr>
  <p:transition/>
  <p:timing/>
</p:sldLayout>
</file>

<file path=ppt/slideLayouts/slideLayout6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9600" y="273050"/>
            <a:ext cx="4011084"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custDataLst>
              <p:tags r:id="rId3"/>
            </p:custDataLst>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custDataLst>
              <p:tags r:id="rId4"/>
            </p:custDataLst>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custDataLst>
              <p:tags r:id="rId5"/>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mn-lt"/>
              <a:ea typeface="+mn-ea"/>
              <a:cs typeface="+mn-cs"/>
            </a:endParaRPr>
          </a:p>
        </p:txBody>
      </p:sp>
      <p:sp>
        <p:nvSpPr>
          <p:cNvPr id="6" name="页脚占位符 5"/>
          <p:cNvSpPr>
            <a:spLocks noGrp="1"/>
          </p:cNvSpPr>
          <p:nvPr>
            <p:ph type="ftr" sz="quarter" idx="11"/>
            <p:custDataLst>
              <p:tags r:id="rId6"/>
            </p:custDataLst>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mn-lt"/>
              <a:ea typeface="+mn-ea"/>
              <a:cs typeface="+mn-cs"/>
            </a:endParaRPr>
          </a:p>
        </p:txBody>
      </p:sp>
      <p:sp>
        <p:nvSpPr>
          <p:cNvPr id="7" name="灯片编号占位符 6"/>
          <p:cNvSpPr>
            <a:spLocks noGrp="1"/>
          </p:cNvSpPr>
          <p:nvPr>
            <p:ph type="sldNum" sz="quarter" idx="12"/>
            <p:custDataLst>
              <p:tags r:id="rId7"/>
            </p:custDataLst>
          </p:nvPr>
        </p:nvSpPr>
        <p:spPr/>
        <p:txBody>
          <a:bodyPr/>
          <a:lstStyle/>
          <a:p>
            <a:pPr lvl="0" eaLnBrk="1" hangingPunct="1">
              <a:buNone/>
            </a:pPr>
            <a:fld id="{9A0DB2DC-4C9A-4742-B13C-FB6460FD3503}" type="slidenum">
              <a:rPr lang="zh-CN" altLang="zh-CN"/>
              <a:t>‹#›</a:t>
            </a:fld>
            <a:endParaRPr lang="zh-CN" altLang="zh-CN"/>
          </a:p>
        </p:txBody>
      </p:sp>
    </p:spTree>
  </p:cSld>
  <p:clrMapOvr>
    <a:masterClrMapping/>
  </p:clrMapOvr>
  <p:transition/>
  <p:timing/>
</p:sldLayout>
</file>

<file path=ppt/slideLayouts/slideLayout6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2389717" y="4800600"/>
            <a:ext cx="73152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custDataLst>
              <p:tags r:id="rId3"/>
            </p:custDataLst>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custDataLst>
              <p:tags r:id="rId4"/>
            </p:custDataLst>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custDataLst>
              <p:tags r:id="rId5"/>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mn-lt"/>
              <a:ea typeface="+mn-ea"/>
              <a:cs typeface="+mn-cs"/>
            </a:endParaRPr>
          </a:p>
        </p:txBody>
      </p:sp>
      <p:sp>
        <p:nvSpPr>
          <p:cNvPr id="6" name="页脚占位符 5"/>
          <p:cNvSpPr>
            <a:spLocks noGrp="1"/>
          </p:cNvSpPr>
          <p:nvPr>
            <p:ph type="ftr" sz="quarter" idx="11"/>
            <p:custDataLst>
              <p:tags r:id="rId6"/>
            </p:custDataLst>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mn-lt"/>
              <a:ea typeface="+mn-ea"/>
              <a:cs typeface="+mn-cs"/>
            </a:endParaRPr>
          </a:p>
        </p:txBody>
      </p:sp>
      <p:sp>
        <p:nvSpPr>
          <p:cNvPr id="7" name="灯片编号占位符 6"/>
          <p:cNvSpPr>
            <a:spLocks noGrp="1"/>
          </p:cNvSpPr>
          <p:nvPr>
            <p:ph type="sldNum" sz="quarter" idx="12"/>
            <p:custDataLst>
              <p:tags r:id="rId7"/>
            </p:custDataLst>
          </p:nvPr>
        </p:nvSpPr>
        <p:spPr/>
        <p:txBody>
          <a:bodyPr/>
          <a:lstStyle/>
          <a:p>
            <a:pPr lvl="0" eaLnBrk="1" hangingPunct="1">
              <a:buNone/>
            </a:pPr>
            <a:fld id="{9A0DB2DC-4C9A-4742-B13C-FB6460FD3503}" type="slidenum">
              <a:rPr lang="zh-CN" altLang="zh-CN"/>
              <a:t>‹#›</a:t>
            </a:fld>
            <a:endParaRPr lang="zh-CN" altLang="zh-CN"/>
          </a:p>
        </p:txBody>
      </p:sp>
    </p:spTree>
  </p:cSld>
  <p:clrMapOvr>
    <a:masterClrMapping/>
  </p:clrMapOvr>
  <p:transition/>
  <p:timing/>
</p:sldLayout>
</file>

<file path=ppt/slideLayouts/slideLayout6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竖排文字占位符 2"/>
          <p:cNvSpPr>
            <a:spLocks noGrp="1"/>
          </p:cNvSpPr>
          <p:nvPr>
            <p:ph type="body" orient="vert" idx="1"/>
            <p:custDataLst>
              <p:tags r:id="rId3"/>
            </p:custDataLst>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4"/>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mn-lt"/>
              <a:ea typeface="+mn-ea"/>
              <a:cs typeface="+mn-cs"/>
            </a:endParaRPr>
          </a:p>
        </p:txBody>
      </p:sp>
      <p:sp>
        <p:nvSpPr>
          <p:cNvPr id="5" name="页脚占位符 4"/>
          <p:cNvSpPr>
            <a:spLocks noGrp="1"/>
          </p:cNvSpPr>
          <p:nvPr>
            <p:ph type="ftr" sz="quarter" idx="11"/>
            <p:custDataLst>
              <p:tags r:id="rId5"/>
            </p:custDataLst>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mn-lt"/>
              <a:ea typeface="+mn-ea"/>
              <a:cs typeface="+mn-cs"/>
            </a:endParaRPr>
          </a:p>
        </p:txBody>
      </p:sp>
      <p:sp>
        <p:nvSpPr>
          <p:cNvPr id="6" name="灯片编号占位符 5"/>
          <p:cNvSpPr>
            <a:spLocks noGrp="1"/>
          </p:cNvSpPr>
          <p:nvPr>
            <p:ph type="sldNum" sz="quarter" idx="12"/>
            <p:custDataLst>
              <p:tags r:id="rId6"/>
            </p:custDataLst>
          </p:nvPr>
        </p:nvSpPr>
        <p:spPr/>
        <p:txBody>
          <a:bodyPr/>
          <a:lstStyle/>
          <a:p>
            <a:pPr lvl="0" eaLnBrk="1" hangingPunct="1">
              <a:buNone/>
            </a:pPr>
            <a:fld id="{9A0DB2DC-4C9A-4742-B13C-FB6460FD3503}" type="slidenum">
              <a:rPr lang="zh-CN" altLang="zh-CN"/>
              <a:t>‹#›</a:t>
            </a:fld>
            <a:endParaRPr lang="zh-CN" altLang="zh-CN"/>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D997B5FA-0921-464F-AAE1-844C04324D75}" type="datetimeFigureOut">
              <a:rPr lang="zh-CN" altLang="en-US" smtClean="0"/>
              <a:t>2021/9/3</a:t>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7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8839200" y="274638"/>
            <a:ext cx="2743200" cy="5851525"/>
          </a:xfrm>
        </p:spPr>
        <p:txBody>
          <a:bodyPr vert="eaVert"/>
          <a:lstStyle/>
          <a:p>
            <a:r>
              <a:rPr lang="zh-CN" altLang="en-US"/>
              <a:t>单击此处编辑母版标题样式</a:t>
            </a:r>
          </a:p>
        </p:txBody>
      </p:sp>
      <p:sp>
        <p:nvSpPr>
          <p:cNvPr id="3" name="竖排文字占位符 2"/>
          <p:cNvSpPr>
            <a:spLocks noGrp="1"/>
          </p:cNvSpPr>
          <p:nvPr>
            <p:ph type="body" orient="vert" idx="1"/>
            <p:custDataLst>
              <p:tags r:id="rId3"/>
            </p:custDataLst>
          </p:nvPr>
        </p:nvSpPr>
        <p:spPr>
          <a:xfrm>
            <a:off x="609600" y="274638"/>
            <a:ext cx="80264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4"/>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mn-lt"/>
              <a:ea typeface="+mn-ea"/>
              <a:cs typeface="+mn-cs"/>
            </a:endParaRPr>
          </a:p>
        </p:txBody>
      </p:sp>
      <p:sp>
        <p:nvSpPr>
          <p:cNvPr id="5" name="页脚占位符 4"/>
          <p:cNvSpPr>
            <a:spLocks noGrp="1"/>
          </p:cNvSpPr>
          <p:nvPr>
            <p:ph type="ftr" sz="quarter" idx="11"/>
            <p:custDataLst>
              <p:tags r:id="rId5"/>
            </p:custDataLst>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mn-lt"/>
              <a:ea typeface="+mn-ea"/>
              <a:cs typeface="+mn-cs"/>
            </a:endParaRPr>
          </a:p>
        </p:txBody>
      </p:sp>
      <p:sp>
        <p:nvSpPr>
          <p:cNvPr id="6" name="灯片编号占位符 5"/>
          <p:cNvSpPr>
            <a:spLocks noGrp="1"/>
          </p:cNvSpPr>
          <p:nvPr>
            <p:ph type="sldNum" sz="quarter" idx="12"/>
            <p:custDataLst>
              <p:tags r:id="rId6"/>
            </p:custDataLst>
          </p:nvPr>
        </p:nvSpPr>
        <p:spPr/>
        <p:txBody>
          <a:bodyPr/>
          <a:lstStyle/>
          <a:p>
            <a:pPr lvl="0" eaLnBrk="1" hangingPunct="1">
              <a:buNone/>
            </a:pPr>
            <a:fld id="{9A0DB2DC-4C9A-4742-B13C-FB6460FD3503}" type="slidenum">
              <a:rPr lang="zh-CN" altLang="zh-CN"/>
              <a:t>‹#›</a:t>
            </a:fld>
            <a:endParaRPr lang="zh-CN" altLang="zh-CN"/>
          </a:p>
        </p:txBody>
      </p:sp>
    </p:spTree>
  </p:cSld>
  <p:clrMapOvr>
    <a:masterClrMapping/>
  </p:clrMapOvr>
  <p:transition/>
  <p:timing/>
</p:sldLayout>
</file>

<file path=ppt/slideLayouts/slideLayout7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7" name="Date Placeholder 3"/>
          <p:cNvSpPr txBox="1"/>
          <p:nvPr>
            <p:custDataLst>
              <p:tags r:id="rId2"/>
            </p:custDataLst>
          </p:nvPr>
        </p:nvSpPr>
        <p:spPr>
          <a:xfrm>
            <a:off x="838200" y="6356351"/>
            <a:ext cx="2743200" cy="365125"/>
          </a:xfrm>
          <a:prstGeom prst="rect">
            <a:avLst/>
          </a:prstGeom>
        </p:spPr>
        <p:txBody>
          <a:bodyPr vert="horz" lIns="91440" tIns="45720" rIns="91440" bIns="45720" rtlCol="0" anchor="ctr">
            <a:normAutofit/>
          </a:bodyPr>
          <a:lstStyle>
            <a:defPPr>
              <a:defRPr lang="en-US"/>
            </a:defPPr>
            <a:lvl1pPr marL="0" algn="l"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D997B5FA-0921-464F-AAE1-844C04324D75}" type="datetimeFigureOut">
              <a:rPr lang="zh-CN" altLang="en-US" smtClean="0"/>
              <a:t>2021/9/3</a:t>
            </a:fld>
            <a:endParaRPr lang="zh-CN" altLang="en-US"/>
          </a:p>
        </p:txBody>
      </p:sp>
      <p:sp>
        <p:nvSpPr>
          <p:cNvPr id="8" name="Slide Number Placeholder 5"/>
          <p:cNvSpPr txBox="1"/>
          <p:nvPr>
            <p:custDataLst>
              <p:tags r:id="rId3"/>
            </p:custDataLst>
          </p:nvPr>
        </p:nvSpPr>
        <p:spPr>
          <a:xfrm>
            <a:off x="8610600" y="6356351"/>
            <a:ext cx="2743200" cy="365125"/>
          </a:xfrm>
          <a:prstGeom prst="rect">
            <a:avLst/>
          </a:prstGeom>
        </p:spPr>
        <p:txBody>
          <a:bodyPr vert="horz" lIns="91440" tIns="45720" rIns="91440" bIns="45720" rtlCol="0" anchor="ctr">
            <a:normAutofit/>
          </a:bodyP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565CE74E-AB26-4998-AD42-012C4C1AD076}" type="slidenum">
              <a:rPr lang="zh-CN" altLang="en-US" smtClean="0"/>
              <a:t>0</a:t>
            </a:fld>
            <a:endParaRPr lang="zh-CN" altLang="en-US"/>
          </a:p>
        </p:txBody>
      </p:sp>
      <p:sp>
        <p:nvSpPr>
          <p:cNvPr id="9" name="Freeform 6"/>
          <p:cNvSpPr/>
          <p:nvPr>
            <p:custDataLst>
              <p:tags r:id="rId4"/>
            </p:custDataLst>
          </p:nvPr>
        </p:nvSpPr>
        <p:spPr bwMode="auto">
          <a:xfrm>
            <a:off x="1802815" y="2563081"/>
            <a:ext cx="266864" cy="316679"/>
          </a:xfrm>
          <a:custGeom>
            <a:gdLst>
              <a:gd name="T0" fmla="*/ 77 w 84"/>
              <a:gd name="T1" fmla="*/ 43 h 100"/>
              <a:gd name="T2" fmla="*/ 69 w 84"/>
              <a:gd name="T3" fmla="*/ 43 h 100"/>
              <a:gd name="T4" fmla="*/ 48 w 84"/>
              <a:gd name="T5" fmla="*/ 18 h 100"/>
              <a:gd name="T6" fmla="*/ 48 w 84"/>
              <a:gd name="T7" fmla="*/ 8 h 100"/>
              <a:gd name="T8" fmla="*/ 42 w 84"/>
              <a:gd name="T9" fmla="*/ 1 h 100"/>
              <a:gd name="T10" fmla="*/ 35 w 84"/>
              <a:gd name="T11" fmla="*/ 8 h 100"/>
              <a:gd name="T12" fmla="*/ 35 w 84"/>
              <a:gd name="T13" fmla="*/ 18 h 100"/>
              <a:gd name="T14" fmla="*/ 14 w 84"/>
              <a:gd name="T15" fmla="*/ 43 h 100"/>
              <a:gd name="T16" fmla="*/ 6 w 84"/>
              <a:gd name="T17" fmla="*/ 43 h 100"/>
              <a:gd name="T18" fmla="*/ 0 w 84"/>
              <a:gd name="T19" fmla="*/ 50 h 100"/>
              <a:gd name="T20" fmla="*/ 0 w 84"/>
              <a:gd name="T21" fmla="*/ 50 h 100"/>
              <a:gd name="T22" fmla="*/ 6 w 84"/>
              <a:gd name="T23" fmla="*/ 58 h 100"/>
              <a:gd name="T24" fmla="*/ 14 w 84"/>
              <a:gd name="T25" fmla="*/ 58 h 100"/>
              <a:gd name="T26" fmla="*/ 35 w 84"/>
              <a:gd name="T27" fmla="*/ 83 h 100"/>
              <a:gd name="T28" fmla="*/ 35 w 84"/>
              <a:gd name="T29" fmla="*/ 92 h 100"/>
              <a:gd name="T30" fmla="*/ 41 w 84"/>
              <a:gd name="T31" fmla="*/ 100 h 100"/>
              <a:gd name="T32" fmla="*/ 48 w 84"/>
              <a:gd name="T33" fmla="*/ 93 h 100"/>
              <a:gd name="T34" fmla="*/ 48 w 84"/>
              <a:gd name="T35" fmla="*/ 83 h 100"/>
              <a:gd name="T36" fmla="*/ 69 w 84"/>
              <a:gd name="T37" fmla="*/ 58 h 100"/>
              <a:gd name="T38" fmla="*/ 77 w 84"/>
              <a:gd name="T39" fmla="*/ 58 h 100"/>
              <a:gd name="T40" fmla="*/ 84 w 84"/>
              <a:gd name="T41" fmla="*/ 50 h 100"/>
              <a:gd name="T42" fmla="*/ 84 w 84"/>
              <a:gd name="T43" fmla="*/ 50 h 100"/>
              <a:gd name="T44" fmla="*/ 77 w 84"/>
              <a:gd name="T45" fmla="*/ 43 h 1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4" h="100">
                <a:moveTo>
                  <a:pt x="77" y="43"/>
                </a:moveTo>
                <a:cubicBezTo>
                  <a:pt x="69" y="43"/>
                  <a:pt x="69" y="43"/>
                  <a:pt x="69" y="43"/>
                </a:cubicBezTo>
                <a:cubicBezTo>
                  <a:pt x="57" y="43"/>
                  <a:pt x="48" y="32"/>
                  <a:pt x="48" y="18"/>
                </a:cubicBezTo>
                <a:cubicBezTo>
                  <a:pt x="48" y="8"/>
                  <a:pt x="48" y="8"/>
                  <a:pt x="48" y="8"/>
                </a:cubicBezTo>
                <a:cubicBezTo>
                  <a:pt x="48" y="4"/>
                  <a:pt x="45" y="1"/>
                  <a:pt x="42" y="1"/>
                </a:cubicBezTo>
                <a:cubicBezTo>
                  <a:pt x="38" y="0"/>
                  <a:pt x="35" y="4"/>
                  <a:pt x="35" y="8"/>
                </a:cubicBezTo>
                <a:cubicBezTo>
                  <a:pt x="35" y="18"/>
                  <a:pt x="35" y="18"/>
                  <a:pt x="35" y="18"/>
                </a:cubicBezTo>
                <a:cubicBezTo>
                  <a:pt x="35" y="32"/>
                  <a:pt x="26" y="43"/>
                  <a:pt x="14" y="43"/>
                </a:cubicBezTo>
                <a:cubicBezTo>
                  <a:pt x="6" y="43"/>
                  <a:pt x="6" y="43"/>
                  <a:pt x="6" y="43"/>
                </a:cubicBezTo>
                <a:cubicBezTo>
                  <a:pt x="2" y="43"/>
                  <a:pt x="0" y="46"/>
                  <a:pt x="0" y="50"/>
                </a:cubicBezTo>
                <a:cubicBezTo>
                  <a:pt x="0" y="50"/>
                  <a:pt x="0" y="50"/>
                  <a:pt x="0" y="50"/>
                </a:cubicBezTo>
                <a:cubicBezTo>
                  <a:pt x="0" y="54"/>
                  <a:pt x="2" y="58"/>
                  <a:pt x="6" y="58"/>
                </a:cubicBezTo>
                <a:cubicBezTo>
                  <a:pt x="14" y="58"/>
                  <a:pt x="14" y="58"/>
                  <a:pt x="14" y="58"/>
                </a:cubicBezTo>
                <a:cubicBezTo>
                  <a:pt x="26" y="58"/>
                  <a:pt x="35" y="69"/>
                  <a:pt x="35" y="83"/>
                </a:cubicBezTo>
                <a:cubicBezTo>
                  <a:pt x="35" y="92"/>
                  <a:pt x="35" y="92"/>
                  <a:pt x="35" y="92"/>
                </a:cubicBezTo>
                <a:cubicBezTo>
                  <a:pt x="35" y="96"/>
                  <a:pt x="38" y="100"/>
                  <a:pt x="41" y="100"/>
                </a:cubicBezTo>
                <a:cubicBezTo>
                  <a:pt x="45" y="100"/>
                  <a:pt x="48" y="97"/>
                  <a:pt x="48" y="93"/>
                </a:cubicBezTo>
                <a:cubicBezTo>
                  <a:pt x="48" y="83"/>
                  <a:pt x="48" y="83"/>
                  <a:pt x="48" y="83"/>
                </a:cubicBezTo>
                <a:cubicBezTo>
                  <a:pt x="48" y="69"/>
                  <a:pt x="57" y="58"/>
                  <a:pt x="69" y="58"/>
                </a:cubicBezTo>
                <a:cubicBezTo>
                  <a:pt x="77" y="58"/>
                  <a:pt x="77" y="58"/>
                  <a:pt x="77" y="58"/>
                </a:cubicBezTo>
                <a:cubicBezTo>
                  <a:pt x="81" y="58"/>
                  <a:pt x="84" y="54"/>
                  <a:pt x="84" y="50"/>
                </a:cubicBezTo>
                <a:cubicBezTo>
                  <a:pt x="84" y="50"/>
                  <a:pt x="84" y="50"/>
                  <a:pt x="84" y="50"/>
                </a:cubicBezTo>
                <a:cubicBezTo>
                  <a:pt x="84" y="46"/>
                  <a:pt x="81" y="43"/>
                  <a:pt x="77" y="43"/>
                </a:cubicBezTo>
                <a:close/>
              </a:path>
            </a:pathLst>
          </a:custGeom>
          <a:solidFill>
            <a:schemeClr val="accent6"/>
          </a:solidFill>
          <a:ln>
            <a:noFill/>
          </a:ln>
        </p:spPr>
        <p:txBody>
          <a:bodyPr vert="horz" wrap="square" lIns="68580" tIns="34290" rIns="68580" bIns="34290" numCol="1" anchor="t" anchorCtr="0" compatLnSpc="1"/>
          <a:lstStyle/>
          <a:p>
            <a:endParaRPr lang="zh-CN" altLang="en-US" sz="1350"/>
          </a:p>
        </p:txBody>
      </p:sp>
      <p:sp>
        <p:nvSpPr>
          <p:cNvPr id="10" name="Freeform 7"/>
          <p:cNvSpPr/>
          <p:nvPr>
            <p:custDataLst>
              <p:tags r:id="rId5"/>
            </p:custDataLst>
          </p:nvPr>
        </p:nvSpPr>
        <p:spPr bwMode="auto">
          <a:xfrm>
            <a:off x="4202429" y="1124488"/>
            <a:ext cx="265679" cy="316679"/>
          </a:xfrm>
          <a:custGeom>
            <a:gdLst>
              <a:gd name="T0" fmla="*/ 78 w 84"/>
              <a:gd name="T1" fmla="*/ 43 h 100"/>
              <a:gd name="T2" fmla="*/ 70 w 84"/>
              <a:gd name="T3" fmla="*/ 43 h 100"/>
              <a:gd name="T4" fmla="*/ 48 w 84"/>
              <a:gd name="T5" fmla="*/ 18 h 100"/>
              <a:gd name="T6" fmla="*/ 48 w 84"/>
              <a:gd name="T7" fmla="*/ 8 h 100"/>
              <a:gd name="T8" fmla="*/ 43 w 84"/>
              <a:gd name="T9" fmla="*/ 1 h 100"/>
              <a:gd name="T10" fmla="*/ 36 w 84"/>
              <a:gd name="T11" fmla="*/ 8 h 100"/>
              <a:gd name="T12" fmla="*/ 36 w 84"/>
              <a:gd name="T13" fmla="*/ 18 h 100"/>
              <a:gd name="T14" fmla="*/ 15 w 84"/>
              <a:gd name="T15" fmla="*/ 43 h 100"/>
              <a:gd name="T16" fmla="*/ 6 w 84"/>
              <a:gd name="T17" fmla="*/ 43 h 100"/>
              <a:gd name="T18" fmla="*/ 0 w 84"/>
              <a:gd name="T19" fmla="*/ 50 h 100"/>
              <a:gd name="T20" fmla="*/ 0 w 84"/>
              <a:gd name="T21" fmla="*/ 50 h 100"/>
              <a:gd name="T22" fmla="*/ 6 w 84"/>
              <a:gd name="T23" fmla="*/ 58 h 100"/>
              <a:gd name="T24" fmla="*/ 15 w 84"/>
              <a:gd name="T25" fmla="*/ 58 h 100"/>
              <a:gd name="T26" fmla="*/ 36 w 84"/>
              <a:gd name="T27" fmla="*/ 83 h 100"/>
              <a:gd name="T28" fmla="*/ 36 w 84"/>
              <a:gd name="T29" fmla="*/ 92 h 100"/>
              <a:gd name="T30" fmla="*/ 42 w 84"/>
              <a:gd name="T31" fmla="*/ 100 h 100"/>
              <a:gd name="T32" fmla="*/ 48 w 84"/>
              <a:gd name="T33" fmla="*/ 93 h 100"/>
              <a:gd name="T34" fmla="*/ 48 w 84"/>
              <a:gd name="T35" fmla="*/ 83 h 100"/>
              <a:gd name="T36" fmla="*/ 70 w 84"/>
              <a:gd name="T37" fmla="*/ 58 h 100"/>
              <a:gd name="T38" fmla="*/ 78 w 84"/>
              <a:gd name="T39" fmla="*/ 58 h 100"/>
              <a:gd name="T40" fmla="*/ 84 w 84"/>
              <a:gd name="T41" fmla="*/ 50 h 100"/>
              <a:gd name="T42" fmla="*/ 84 w 84"/>
              <a:gd name="T43" fmla="*/ 50 h 100"/>
              <a:gd name="T44" fmla="*/ 78 w 84"/>
              <a:gd name="T45" fmla="*/ 43 h 1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4" h="100">
                <a:moveTo>
                  <a:pt x="78" y="43"/>
                </a:moveTo>
                <a:cubicBezTo>
                  <a:pt x="70" y="43"/>
                  <a:pt x="70" y="43"/>
                  <a:pt x="70" y="43"/>
                </a:cubicBezTo>
                <a:cubicBezTo>
                  <a:pt x="58" y="43"/>
                  <a:pt x="48" y="32"/>
                  <a:pt x="48" y="18"/>
                </a:cubicBezTo>
                <a:cubicBezTo>
                  <a:pt x="48" y="8"/>
                  <a:pt x="48" y="8"/>
                  <a:pt x="48" y="8"/>
                </a:cubicBezTo>
                <a:cubicBezTo>
                  <a:pt x="48" y="4"/>
                  <a:pt x="46" y="1"/>
                  <a:pt x="43" y="1"/>
                </a:cubicBezTo>
                <a:cubicBezTo>
                  <a:pt x="39" y="0"/>
                  <a:pt x="36" y="4"/>
                  <a:pt x="36" y="8"/>
                </a:cubicBezTo>
                <a:cubicBezTo>
                  <a:pt x="36" y="18"/>
                  <a:pt x="36" y="18"/>
                  <a:pt x="36" y="18"/>
                </a:cubicBezTo>
                <a:cubicBezTo>
                  <a:pt x="36" y="32"/>
                  <a:pt x="26" y="43"/>
                  <a:pt x="15" y="43"/>
                </a:cubicBezTo>
                <a:cubicBezTo>
                  <a:pt x="6" y="43"/>
                  <a:pt x="6" y="43"/>
                  <a:pt x="6" y="43"/>
                </a:cubicBezTo>
                <a:cubicBezTo>
                  <a:pt x="3" y="43"/>
                  <a:pt x="0" y="46"/>
                  <a:pt x="0" y="50"/>
                </a:cubicBezTo>
                <a:cubicBezTo>
                  <a:pt x="0" y="50"/>
                  <a:pt x="0" y="50"/>
                  <a:pt x="0" y="50"/>
                </a:cubicBezTo>
                <a:cubicBezTo>
                  <a:pt x="0" y="55"/>
                  <a:pt x="3" y="58"/>
                  <a:pt x="6" y="58"/>
                </a:cubicBezTo>
                <a:cubicBezTo>
                  <a:pt x="15" y="58"/>
                  <a:pt x="15" y="58"/>
                  <a:pt x="15" y="58"/>
                </a:cubicBezTo>
                <a:cubicBezTo>
                  <a:pt x="26" y="58"/>
                  <a:pt x="36" y="69"/>
                  <a:pt x="36" y="83"/>
                </a:cubicBezTo>
                <a:cubicBezTo>
                  <a:pt x="36" y="92"/>
                  <a:pt x="36" y="92"/>
                  <a:pt x="36" y="92"/>
                </a:cubicBezTo>
                <a:cubicBezTo>
                  <a:pt x="36" y="96"/>
                  <a:pt x="39" y="100"/>
                  <a:pt x="42" y="100"/>
                </a:cubicBezTo>
                <a:cubicBezTo>
                  <a:pt x="45" y="100"/>
                  <a:pt x="48" y="97"/>
                  <a:pt x="48" y="93"/>
                </a:cubicBezTo>
                <a:cubicBezTo>
                  <a:pt x="48" y="83"/>
                  <a:pt x="48" y="83"/>
                  <a:pt x="48" y="83"/>
                </a:cubicBezTo>
                <a:cubicBezTo>
                  <a:pt x="48" y="69"/>
                  <a:pt x="58" y="58"/>
                  <a:pt x="70" y="58"/>
                </a:cubicBezTo>
                <a:cubicBezTo>
                  <a:pt x="78" y="58"/>
                  <a:pt x="78" y="58"/>
                  <a:pt x="78" y="58"/>
                </a:cubicBezTo>
                <a:cubicBezTo>
                  <a:pt x="81" y="58"/>
                  <a:pt x="84" y="55"/>
                  <a:pt x="84" y="50"/>
                </a:cubicBezTo>
                <a:cubicBezTo>
                  <a:pt x="84" y="50"/>
                  <a:pt x="84" y="50"/>
                  <a:pt x="84" y="50"/>
                </a:cubicBezTo>
                <a:cubicBezTo>
                  <a:pt x="84" y="46"/>
                  <a:pt x="81" y="43"/>
                  <a:pt x="78" y="43"/>
                </a:cubicBezTo>
                <a:close/>
              </a:path>
            </a:pathLst>
          </a:custGeom>
          <a:solidFill>
            <a:schemeClr val="accent6"/>
          </a:solidFill>
          <a:ln>
            <a:noFill/>
          </a:ln>
        </p:spPr>
        <p:txBody>
          <a:bodyPr vert="horz" wrap="square" lIns="68580" tIns="34290" rIns="68580" bIns="34290" numCol="1" anchor="t" anchorCtr="0" compatLnSpc="1"/>
          <a:lstStyle/>
          <a:p>
            <a:endParaRPr lang="zh-CN" altLang="en-US" sz="1350"/>
          </a:p>
        </p:txBody>
      </p:sp>
      <p:sp>
        <p:nvSpPr>
          <p:cNvPr id="11" name="Freeform 8"/>
          <p:cNvSpPr/>
          <p:nvPr>
            <p:custDataLst>
              <p:tags r:id="rId6"/>
            </p:custDataLst>
          </p:nvPr>
        </p:nvSpPr>
        <p:spPr bwMode="auto">
          <a:xfrm>
            <a:off x="563380" y="1"/>
            <a:ext cx="265679" cy="316679"/>
          </a:xfrm>
          <a:custGeom>
            <a:gdLst>
              <a:gd name="T0" fmla="*/ 78 w 84"/>
              <a:gd name="T1" fmla="*/ 42 h 100"/>
              <a:gd name="T2" fmla="*/ 70 w 84"/>
              <a:gd name="T3" fmla="*/ 42 h 100"/>
              <a:gd name="T4" fmla="*/ 48 w 84"/>
              <a:gd name="T5" fmla="*/ 17 h 100"/>
              <a:gd name="T6" fmla="*/ 48 w 84"/>
              <a:gd name="T7" fmla="*/ 8 h 100"/>
              <a:gd name="T8" fmla="*/ 42 w 84"/>
              <a:gd name="T9" fmla="*/ 0 h 100"/>
              <a:gd name="T10" fmla="*/ 36 w 84"/>
              <a:gd name="T11" fmla="*/ 7 h 100"/>
              <a:gd name="T12" fmla="*/ 36 w 84"/>
              <a:gd name="T13" fmla="*/ 17 h 100"/>
              <a:gd name="T14" fmla="*/ 14 w 84"/>
              <a:gd name="T15" fmla="*/ 42 h 100"/>
              <a:gd name="T16" fmla="*/ 6 w 84"/>
              <a:gd name="T17" fmla="*/ 42 h 100"/>
              <a:gd name="T18" fmla="*/ 0 w 84"/>
              <a:gd name="T19" fmla="*/ 50 h 100"/>
              <a:gd name="T20" fmla="*/ 0 w 84"/>
              <a:gd name="T21" fmla="*/ 50 h 100"/>
              <a:gd name="T22" fmla="*/ 6 w 84"/>
              <a:gd name="T23" fmla="*/ 57 h 100"/>
              <a:gd name="T24" fmla="*/ 14 w 84"/>
              <a:gd name="T25" fmla="*/ 57 h 100"/>
              <a:gd name="T26" fmla="*/ 36 w 84"/>
              <a:gd name="T27" fmla="*/ 82 h 100"/>
              <a:gd name="T28" fmla="*/ 36 w 84"/>
              <a:gd name="T29" fmla="*/ 92 h 100"/>
              <a:gd name="T30" fmla="*/ 42 w 84"/>
              <a:gd name="T31" fmla="*/ 99 h 100"/>
              <a:gd name="T32" fmla="*/ 48 w 84"/>
              <a:gd name="T33" fmla="*/ 92 h 100"/>
              <a:gd name="T34" fmla="*/ 48 w 84"/>
              <a:gd name="T35" fmla="*/ 82 h 100"/>
              <a:gd name="T36" fmla="*/ 70 w 84"/>
              <a:gd name="T37" fmla="*/ 57 h 100"/>
              <a:gd name="T38" fmla="*/ 78 w 84"/>
              <a:gd name="T39" fmla="*/ 57 h 100"/>
              <a:gd name="T40" fmla="*/ 84 w 84"/>
              <a:gd name="T41" fmla="*/ 50 h 100"/>
              <a:gd name="T42" fmla="*/ 84 w 84"/>
              <a:gd name="T43" fmla="*/ 50 h 100"/>
              <a:gd name="T44" fmla="*/ 78 w 84"/>
              <a:gd name="T45" fmla="*/ 42 h 1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4" h="100">
                <a:moveTo>
                  <a:pt x="78" y="42"/>
                </a:moveTo>
                <a:cubicBezTo>
                  <a:pt x="70" y="42"/>
                  <a:pt x="70" y="42"/>
                  <a:pt x="70" y="42"/>
                </a:cubicBezTo>
                <a:cubicBezTo>
                  <a:pt x="58" y="42"/>
                  <a:pt x="48" y="31"/>
                  <a:pt x="48" y="17"/>
                </a:cubicBezTo>
                <a:cubicBezTo>
                  <a:pt x="48" y="8"/>
                  <a:pt x="48" y="8"/>
                  <a:pt x="48" y="8"/>
                </a:cubicBezTo>
                <a:cubicBezTo>
                  <a:pt x="48" y="4"/>
                  <a:pt x="46" y="0"/>
                  <a:pt x="42" y="0"/>
                </a:cubicBezTo>
                <a:cubicBezTo>
                  <a:pt x="39" y="0"/>
                  <a:pt x="36" y="3"/>
                  <a:pt x="36" y="7"/>
                </a:cubicBezTo>
                <a:cubicBezTo>
                  <a:pt x="36" y="17"/>
                  <a:pt x="36" y="17"/>
                  <a:pt x="36" y="17"/>
                </a:cubicBezTo>
                <a:cubicBezTo>
                  <a:pt x="36" y="31"/>
                  <a:pt x="26" y="42"/>
                  <a:pt x="14" y="42"/>
                </a:cubicBezTo>
                <a:cubicBezTo>
                  <a:pt x="6" y="42"/>
                  <a:pt x="6" y="42"/>
                  <a:pt x="6" y="42"/>
                </a:cubicBezTo>
                <a:cubicBezTo>
                  <a:pt x="3" y="42"/>
                  <a:pt x="0" y="46"/>
                  <a:pt x="0" y="50"/>
                </a:cubicBezTo>
                <a:cubicBezTo>
                  <a:pt x="0" y="50"/>
                  <a:pt x="0" y="50"/>
                  <a:pt x="0" y="50"/>
                </a:cubicBezTo>
                <a:cubicBezTo>
                  <a:pt x="0" y="54"/>
                  <a:pt x="3" y="57"/>
                  <a:pt x="6" y="57"/>
                </a:cubicBezTo>
                <a:cubicBezTo>
                  <a:pt x="14" y="57"/>
                  <a:pt x="14" y="57"/>
                  <a:pt x="14" y="57"/>
                </a:cubicBezTo>
                <a:cubicBezTo>
                  <a:pt x="26" y="57"/>
                  <a:pt x="36" y="68"/>
                  <a:pt x="36" y="82"/>
                </a:cubicBezTo>
                <a:cubicBezTo>
                  <a:pt x="36" y="92"/>
                  <a:pt x="36" y="92"/>
                  <a:pt x="36" y="92"/>
                </a:cubicBezTo>
                <a:cubicBezTo>
                  <a:pt x="36" y="96"/>
                  <a:pt x="38" y="99"/>
                  <a:pt x="42" y="99"/>
                </a:cubicBezTo>
                <a:cubicBezTo>
                  <a:pt x="45" y="100"/>
                  <a:pt x="48" y="96"/>
                  <a:pt x="48" y="92"/>
                </a:cubicBezTo>
                <a:cubicBezTo>
                  <a:pt x="48" y="82"/>
                  <a:pt x="48" y="82"/>
                  <a:pt x="48" y="82"/>
                </a:cubicBezTo>
                <a:cubicBezTo>
                  <a:pt x="48" y="68"/>
                  <a:pt x="58" y="57"/>
                  <a:pt x="70" y="57"/>
                </a:cubicBezTo>
                <a:cubicBezTo>
                  <a:pt x="78" y="57"/>
                  <a:pt x="78" y="57"/>
                  <a:pt x="78" y="57"/>
                </a:cubicBezTo>
                <a:cubicBezTo>
                  <a:pt x="81" y="57"/>
                  <a:pt x="84" y="54"/>
                  <a:pt x="84" y="50"/>
                </a:cubicBezTo>
                <a:cubicBezTo>
                  <a:pt x="84" y="50"/>
                  <a:pt x="84" y="50"/>
                  <a:pt x="84" y="50"/>
                </a:cubicBezTo>
                <a:cubicBezTo>
                  <a:pt x="84" y="46"/>
                  <a:pt x="81" y="42"/>
                  <a:pt x="78" y="42"/>
                </a:cubicBezTo>
                <a:close/>
              </a:path>
            </a:pathLst>
          </a:custGeom>
          <a:solidFill>
            <a:schemeClr val="accent6"/>
          </a:solidFill>
          <a:ln>
            <a:noFill/>
          </a:ln>
        </p:spPr>
        <p:txBody>
          <a:bodyPr vert="horz" wrap="square" lIns="68580" tIns="34290" rIns="68580" bIns="34290" numCol="1" anchor="t" anchorCtr="0" compatLnSpc="1"/>
          <a:lstStyle/>
          <a:p>
            <a:endParaRPr lang="zh-CN" altLang="en-US" sz="1350"/>
          </a:p>
        </p:txBody>
      </p:sp>
      <p:sp>
        <p:nvSpPr>
          <p:cNvPr id="12" name="Freeform 9"/>
          <p:cNvSpPr/>
          <p:nvPr>
            <p:custDataLst>
              <p:tags r:id="rId7"/>
            </p:custDataLst>
          </p:nvPr>
        </p:nvSpPr>
        <p:spPr bwMode="auto">
          <a:xfrm>
            <a:off x="11462101" y="1283320"/>
            <a:ext cx="265679" cy="316679"/>
          </a:xfrm>
          <a:custGeom>
            <a:gdLst>
              <a:gd name="T0" fmla="*/ 78 w 84"/>
              <a:gd name="T1" fmla="*/ 43 h 100"/>
              <a:gd name="T2" fmla="*/ 70 w 84"/>
              <a:gd name="T3" fmla="*/ 43 h 100"/>
              <a:gd name="T4" fmla="*/ 48 w 84"/>
              <a:gd name="T5" fmla="*/ 17 h 100"/>
              <a:gd name="T6" fmla="*/ 48 w 84"/>
              <a:gd name="T7" fmla="*/ 8 h 100"/>
              <a:gd name="T8" fmla="*/ 43 w 84"/>
              <a:gd name="T9" fmla="*/ 0 h 100"/>
              <a:gd name="T10" fmla="*/ 36 w 84"/>
              <a:gd name="T11" fmla="*/ 8 h 100"/>
              <a:gd name="T12" fmla="*/ 36 w 84"/>
              <a:gd name="T13" fmla="*/ 17 h 100"/>
              <a:gd name="T14" fmla="*/ 15 w 84"/>
              <a:gd name="T15" fmla="*/ 43 h 100"/>
              <a:gd name="T16" fmla="*/ 6 w 84"/>
              <a:gd name="T17" fmla="*/ 43 h 100"/>
              <a:gd name="T18" fmla="*/ 0 w 84"/>
              <a:gd name="T19" fmla="*/ 50 h 100"/>
              <a:gd name="T20" fmla="*/ 0 w 84"/>
              <a:gd name="T21" fmla="*/ 50 h 100"/>
              <a:gd name="T22" fmla="*/ 6 w 84"/>
              <a:gd name="T23" fmla="*/ 58 h 100"/>
              <a:gd name="T24" fmla="*/ 15 w 84"/>
              <a:gd name="T25" fmla="*/ 58 h 100"/>
              <a:gd name="T26" fmla="*/ 36 w 84"/>
              <a:gd name="T27" fmla="*/ 83 h 100"/>
              <a:gd name="T28" fmla="*/ 36 w 84"/>
              <a:gd name="T29" fmla="*/ 92 h 100"/>
              <a:gd name="T30" fmla="*/ 42 w 84"/>
              <a:gd name="T31" fmla="*/ 100 h 100"/>
              <a:gd name="T32" fmla="*/ 48 w 84"/>
              <a:gd name="T33" fmla="*/ 93 h 100"/>
              <a:gd name="T34" fmla="*/ 48 w 84"/>
              <a:gd name="T35" fmla="*/ 83 h 100"/>
              <a:gd name="T36" fmla="*/ 70 w 84"/>
              <a:gd name="T37" fmla="*/ 58 h 100"/>
              <a:gd name="T38" fmla="*/ 78 w 84"/>
              <a:gd name="T39" fmla="*/ 58 h 100"/>
              <a:gd name="T40" fmla="*/ 84 w 84"/>
              <a:gd name="T41" fmla="*/ 50 h 100"/>
              <a:gd name="T42" fmla="*/ 84 w 84"/>
              <a:gd name="T43" fmla="*/ 50 h 100"/>
              <a:gd name="T44" fmla="*/ 78 w 84"/>
              <a:gd name="T45" fmla="*/ 43 h 1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4" h="100">
                <a:moveTo>
                  <a:pt x="78" y="43"/>
                </a:moveTo>
                <a:cubicBezTo>
                  <a:pt x="70" y="43"/>
                  <a:pt x="70" y="43"/>
                  <a:pt x="70" y="43"/>
                </a:cubicBezTo>
                <a:cubicBezTo>
                  <a:pt x="58" y="43"/>
                  <a:pt x="48" y="31"/>
                  <a:pt x="48" y="17"/>
                </a:cubicBezTo>
                <a:cubicBezTo>
                  <a:pt x="48" y="8"/>
                  <a:pt x="48" y="8"/>
                  <a:pt x="48" y="8"/>
                </a:cubicBezTo>
                <a:cubicBezTo>
                  <a:pt x="48" y="4"/>
                  <a:pt x="46" y="1"/>
                  <a:pt x="43" y="0"/>
                </a:cubicBezTo>
                <a:cubicBezTo>
                  <a:pt x="39" y="0"/>
                  <a:pt x="36" y="4"/>
                  <a:pt x="36" y="8"/>
                </a:cubicBezTo>
                <a:cubicBezTo>
                  <a:pt x="36" y="17"/>
                  <a:pt x="36" y="17"/>
                  <a:pt x="36" y="17"/>
                </a:cubicBezTo>
                <a:cubicBezTo>
                  <a:pt x="36" y="31"/>
                  <a:pt x="26" y="43"/>
                  <a:pt x="15" y="43"/>
                </a:cubicBezTo>
                <a:cubicBezTo>
                  <a:pt x="6" y="43"/>
                  <a:pt x="6" y="43"/>
                  <a:pt x="6" y="43"/>
                </a:cubicBezTo>
                <a:cubicBezTo>
                  <a:pt x="3" y="43"/>
                  <a:pt x="0" y="46"/>
                  <a:pt x="0" y="50"/>
                </a:cubicBezTo>
                <a:cubicBezTo>
                  <a:pt x="0" y="50"/>
                  <a:pt x="0" y="50"/>
                  <a:pt x="0" y="50"/>
                </a:cubicBezTo>
                <a:cubicBezTo>
                  <a:pt x="0" y="54"/>
                  <a:pt x="3" y="58"/>
                  <a:pt x="6" y="58"/>
                </a:cubicBezTo>
                <a:cubicBezTo>
                  <a:pt x="15" y="58"/>
                  <a:pt x="15" y="58"/>
                  <a:pt x="15" y="58"/>
                </a:cubicBezTo>
                <a:cubicBezTo>
                  <a:pt x="26" y="58"/>
                  <a:pt x="36" y="69"/>
                  <a:pt x="36" y="83"/>
                </a:cubicBezTo>
                <a:cubicBezTo>
                  <a:pt x="36" y="92"/>
                  <a:pt x="36" y="92"/>
                  <a:pt x="36" y="92"/>
                </a:cubicBezTo>
                <a:cubicBezTo>
                  <a:pt x="36" y="96"/>
                  <a:pt x="39" y="100"/>
                  <a:pt x="42" y="100"/>
                </a:cubicBezTo>
                <a:cubicBezTo>
                  <a:pt x="45" y="100"/>
                  <a:pt x="48" y="97"/>
                  <a:pt x="48" y="93"/>
                </a:cubicBezTo>
                <a:cubicBezTo>
                  <a:pt x="48" y="83"/>
                  <a:pt x="48" y="83"/>
                  <a:pt x="48" y="83"/>
                </a:cubicBezTo>
                <a:cubicBezTo>
                  <a:pt x="48" y="69"/>
                  <a:pt x="58" y="58"/>
                  <a:pt x="70" y="58"/>
                </a:cubicBezTo>
                <a:cubicBezTo>
                  <a:pt x="78" y="58"/>
                  <a:pt x="78" y="58"/>
                  <a:pt x="78" y="58"/>
                </a:cubicBezTo>
                <a:cubicBezTo>
                  <a:pt x="81" y="58"/>
                  <a:pt x="84" y="54"/>
                  <a:pt x="84" y="50"/>
                </a:cubicBezTo>
                <a:cubicBezTo>
                  <a:pt x="84" y="50"/>
                  <a:pt x="84" y="50"/>
                  <a:pt x="84" y="50"/>
                </a:cubicBezTo>
                <a:cubicBezTo>
                  <a:pt x="84" y="46"/>
                  <a:pt x="81" y="43"/>
                  <a:pt x="78" y="43"/>
                </a:cubicBezTo>
                <a:close/>
              </a:path>
            </a:pathLst>
          </a:custGeom>
          <a:solidFill>
            <a:schemeClr val="accent6"/>
          </a:solidFill>
          <a:ln>
            <a:noFill/>
          </a:ln>
        </p:spPr>
        <p:txBody>
          <a:bodyPr vert="horz" wrap="square" lIns="68580" tIns="34290" rIns="68580" bIns="34290" numCol="1" anchor="t" anchorCtr="0" compatLnSpc="1"/>
          <a:lstStyle/>
          <a:p>
            <a:endParaRPr lang="zh-CN" altLang="en-US" sz="1350"/>
          </a:p>
        </p:txBody>
      </p:sp>
      <p:sp>
        <p:nvSpPr>
          <p:cNvPr id="13" name="Freeform 10"/>
          <p:cNvSpPr/>
          <p:nvPr>
            <p:custDataLst>
              <p:tags r:id="rId8"/>
            </p:custDataLst>
          </p:nvPr>
        </p:nvSpPr>
        <p:spPr bwMode="auto">
          <a:xfrm>
            <a:off x="6697692" y="2489544"/>
            <a:ext cx="129281" cy="155374"/>
          </a:xfrm>
          <a:custGeom>
            <a:gdLst>
              <a:gd name="T0" fmla="*/ 38 w 41"/>
              <a:gd name="T1" fmla="*/ 21 h 49"/>
              <a:gd name="T2" fmla="*/ 34 w 41"/>
              <a:gd name="T3" fmla="*/ 21 h 49"/>
              <a:gd name="T4" fmla="*/ 23 w 41"/>
              <a:gd name="T5" fmla="*/ 8 h 49"/>
              <a:gd name="T6" fmla="*/ 23 w 41"/>
              <a:gd name="T7" fmla="*/ 4 h 49"/>
              <a:gd name="T8" fmla="*/ 20 w 41"/>
              <a:gd name="T9" fmla="*/ 0 h 49"/>
              <a:gd name="T10" fmla="*/ 17 w 41"/>
              <a:gd name="T11" fmla="*/ 3 h 49"/>
              <a:gd name="T12" fmla="*/ 17 w 41"/>
              <a:gd name="T13" fmla="*/ 8 h 49"/>
              <a:gd name="T14" fmla="*/ 7 w 41"/>
              <a:gd name="T15" fmla="*/ 21 h 49"/>
              <a:gd name="T16" fmla="*/ 3 w 41"/>
              <a:gd name="T17" fmla="*/ 21 h 49"/>
              <a:gd name="T18" fmla="*/ 0 w 41"/>
              <a:gd name="T19" fmla="*/ 24 h 49"/>
              <a:gd name="T20" fmla="*/ 0 w 41"/>
              <a:gd name="T21" fmla="*/ 24 h 49"/>
              <a:gd name="T22" fmla="*/ 3 w 41"/>
              <a:gd name="T23" fmla="*/ 28 h 49"/>
              <a:gd name="T24" fmla="*/ 7 w 41"/>
              <a:gd name="T25" fmla="*/ 28 h 49"/>
              <a:gd name="T26" fmla="*/ 17 w 41"/>
              <a:gd name="T27" fmla="*/ 40 h 49"/>
              <a:gd name="T28" fmla="*/ 17 w 41"/>
              <a:gd name="T29" fmla="*/ 45 h 49"/>
              <a:gd name="T30" fmla="*/ 20 w 41"/>
              <a:gd name="T31" fmla="*/ 49 h 49"/>
              <a:gd name="T32" fmla="*/ 23 w 41"/>
              <a:gd name="T33" fmla="*/ 45 h 49"/>
              <a:gd name="T34" fmla="*/ 23 w 41"/>
              <a:gd name="T35" fmla="*/ 40 h 49"/>
              <a:gd name="T36" fmla="*/ 34 w 41"/>
              <a:gd name="T37" fmla="*/ 28 h 49"/>
              <a:gd name="T38" fmla="*/ 38 w 41"/>
              <a:gd name="T39" fmla="*/ 28 h 49"/>
              <a:gd name="T40" fmla="*/ 41 w 41"/>
              <a:gd name="T41" fmla="*/ 24 h 49"/>
              <a:gd name="T42" fmla="*/ 41 w 41"/>
              <a:gd name="T43" fmla="*/ 24 h 49"/>
              <a:gd name="T44" fmla="*/ 38 w 41"/>
              <a:gd name="T45" fmla="*/ 21 h 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1" h="49">
                <a:moveTo>
                  <a:pt x="38" y="21"/>
                </a:moveTo>
                <a:cubicBezTo>
                  <a:pt x="34" y="21"/>
                  <a:pt x="34" y="21"/>
                  <a:pt x="34" y="21"/>
                </a:cubicBezTo>
                <a:cubicBezTo>
                  <a:pt x="28" y="21"/>
                  <a:pt x="23" y="15"/>
                  <a:pt x="23" y="8"/>
                </a:cubicBezTo>
                <a:cubicBezTo>
                  <a:pt x="23" y="4"/>
                  <a:pt x="23" y="4"/>
                  <a:pt x="23" y="4"/>
                </a:cubicBezTo>
                <a:cubicBezTo>
                  <a:pt x="23" y="2"/>
                  <a:pt x="22" y="0"/>
                  <a:pt x="20" y="0"/>
                </a:cubicBezTo>
                <a:cubicBezTo>
                  <a:pt x="19" y="0"/>
                  <a:pt x="17" y="1"/>
                  <a:pt x="17" y="3"/>
                </a:cubicBezTo>
                <a:cubicBezTo>
                  <a:pt x="17" y="8"/>
                  <a:pt x="17" y="8"/>
                  <a:pt x="17" y="8"/>
                </a:cubicBezTo>
                <a:cubicBezTo>
                  <a:pt x="17" y="15"/>
                  <a:pt x="12" y="21"/>
                  <a:pt x="7" y="21"/>
                </a:cubicBezTo>
                <a:cubicBezTo>
                  <a:pt x="3" y="21"/>
                  <a:pt x="3" y="21"/>
                  <a:pt x="3" y="21"/>
                </a:cubicBezTo>
                <a:cubicBezTo>
                  <a:pt x="1" y="21"/>
                  <a:pt x="0" y="22"/>
                  <a:pt x="0" y="24"/>
                </a:cubicBezTo>
                <a:cubicBezTo>
                  <a:pt x="0" y="24"/>
                  <a:pt x="0" y="24"/>
                  <a:pt x="0" y="24"/>
                </a:cubicBezTo>
                <a:cubicBezTo>
                  <a:pt x="0" y="26"/>
                  <a:pt x="1" y="28"/>
                  <a:pt x="3" y="28"/>
                </a:cubicBezTo>
                <a:cubicBezTo>
                  <a:pt x="7" y="28"/>
                  <a:pt x="7" y="28"/>
                  <a:pt x="7" y="28"/>
                </a:cubicBezTo>
                <a:cubicBezTo>
                  <a:pt x="12" y="28"/>
                  <a:pt x="17" y="33"/>
                  <a:pt x="17" y="40"/>
                </a:cubicBezTo>
                <a:cubicBezTo>
                  <a:pt x="17" y="45"/>
                  <a:pt x="17" y="45"/>
                  <a:pt x="17" y="45"/>
                </a:cubicBezTo>
                <a:cubicBezTo>
                  <a:pt x="17" y="47"/>
                  <a:pt x="18" y="49"/>
                  <a:pt x="20" y="49"/>
                </a:cubicBezTo>
                <a:cubicBezTo>
                  <a:pt x="22" y="49"/>
                  <a:pt x="23" y="47"/>
                  <a:pt x="23" y="45"/>
                </a:cubicBezTo>
                <a:cubicBezTo>
                  <a:pt x="23" y="40"/>
                  <a:pt x="23" y="40"/>
                  <a:pt x="23" y="40"/>
                </a:cubicBezTo>
                <a:cubicBezTo>
                  <a:pt x="23" y="33"/>
                  <a:pt x="28" y="28"/>
                  <a:pt x="34" y="28"/>
                </a:cubicBezTo>
                <a:cubicBezTo>
                  <a:pt x="38" y="28"/>
                  <a:pt x="38" y="28"/>
                  <a:pt x="38" y="28"/>
                </a:cubicBezTo>
                <a:cubicBezTo>
                  <a:pt x="39" y="28"/>
                  <a:pt x="41" y="26"/>
                  <a:pt x="41" y="24"/>
                </a:cubicBezTo>
                <a:cubicBezTo>
                  <a:pt x="41" y="24"/>
                  <a:pt x="41" y="24"/>
                  <a:pt x="41" y="24"/>
                </a:cubicBezTo>
                <a:cubicBezTo>
                  <a:pt x="41" y="22"/>
                  <a:pt x="39" y="21"/>
                  <a:pt x="38" y="21"/>
                </a:cubicBezTo>
                <a:close/>
              </a:path>
            </a:pathLst>
          </a:custGeom>
          <a:solidFill>
            <a:schemeClr val="accent6"/>
          </a:solidFill>
          <a:ln>
            <a:noFill/>
          </a:ln>
        </p:spPr>
        <p:txBody>
          <a:bodyPr vert="horz" wrap="square" lIns="68580" tIns="34290" rIns="68580" bIns="34290" numCol="1" anchor="t" anchorCtr="0" compatLnSpc="1"/>
          <a:lstStyle/>
          <a:p>
            <a:endParaRPr lang="zh-CN" altLang="en-US" sz="1350"/>
          </a:p>
        </p:txBody>
      </p:sp>
      <p:sp>
        <p:nvSpPr>
          <p:cNvPr id="14" name="Freeform 11"/>
          <p:cNvSpPr/>
          <p:nvPr>
            <p:custDataLst>
              <p:tags r:id="rId9"/>
            </p:custDataLst>
          </p:nvPr>
        </p:nvSpPr>
        <p:spPr bwMode="auto">
          <a:xfrm>
            <a:off x="3420603" y="460192"/>
            <a:ext cx="129281" cy="154188"/>
          </a:xfrm>
          <a:custGeom>
            <a:gdLst>
              <a:gd name="T0" fmla="*/ 38 w 41"/>
              <a:gd name="T1" fmla="*/ 21 h 49"/>
              <a:gd name="T2" fmla="*/ 34 w 41"/>
              <a:gd name="T3" fmla="*/ 21 h 49"/>
              <a:gd name="T4" fmla="*/ 23 w 41"/>
              <a:gd name="T5" fmla="*/ 8 h 49"/>
              <a:gd name="T6" fmla="*/ 23 w 41"/>
              <a:gd name="T7" fmla="*/ 4 h 49"/>
              <a:gd name="T8" fmla="*/ 21 w 41"/>
              <a:gd name="T9" fmla="*/ 0 h 49"/>
              <a:gd name="T10" fmla="*/ 17 w 41"/>
              <a:gd name="T11" fmla="*/ 3 h 49"/>
              <a:gd name="T12" fmla="*/ 17 w 41"/>
              <a:gd name="T13" fmla="*/ 8 h 49"/>
              <a:gd name="T14" fmla="*/ 7 w 41"/>
              <a:gd name="T15" fmla="*/ 21 h 49"/>
              <a:gd name="T16" fmla="*/ 3 w 41"/>
              <a:gd name="T17" fmla="*/ 21 h 49"/>
              <a:gd name="T18" fmla="*/ 0 w 41"/>
              <a:gd name="T19" fmla="*/ 24 h 49"/>
              <a:gd name="T20" fmla="*/ 0 w 41"/>
              <a:gd name="T21" fmla="*/ 24 h 49"/>
              <a:gd name="T22" fmla="*/ 3 w 41"/>
              <a:gd name="T23" fmla="*/ 28 h 49"/>
              <a:gd name="T24" fmla="*/ 7 w 41"/>
              <a:gd name="T25" fmla="*/ 28 h 49"/>
              <a:gd name="T26" fmla="*/ 17 w 41"/>
              <a:gd name="T27" fmla="*/ 40 h 49"/>
              <a:gd name="T28" fmla="*/ 17 w 41"/>
              <a:gd name="T29" fmla="*/ 45 h 49"/>
              <a:gd name="T30" fmla="*/ 20 w 41"/>
              <a:gd name="T31" fmla="*/ 49 h 49"/>
              <a:gd name="T32" fmla="*/ 23 w 41"/>
              <a:gd name="T33" fmla="*/ 45 h 49"/>
              <a:gd name="T34" fmla="*/ 23 w 41"/>
              <a:gd name="T35" fmla="*/ 40 h 49"/>
              <a:gd name="T36" fmla="*/ 34 w 41"/>
              <a:gd name="T37" fmla="*/ 28 h 49"/>
              <a:gd name="T38" fmla="*/ 38 w 41"/>
              <a:gd name="T39" fmla="*/ 28 h 49"/>
              <a:gd name="T40" fmla="*/ 41 w 41"/>
              <a:gd name="T41" fmla="*/ 24 h 49"/>
              <a:gd name="T42" fmla="*/ 41 w 41"/>
              <a:gd name="T43" fmla="*/ 24 h 49"/>
              <a:gd name="T44" fmla="*/ 38 w 41"/>
              <a:gd name="T45" fmla="*/ 21 h 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1" h="49">
                <a:moveTo>
                  <a:pt x="38" y="21"/>
                </a:moveTo>
                <a:cubicBezTo>
                  <a:pt x="34" y="21"/>
                  <a:pt x="34" y="21"/>
                  <a:pt x="34" y="21"/>
                </a:cubicBezTo>
                <a:cubicBezTo>
                  <a:pt x="28" y="21"/>
                  <a:pt x="23" y="15"/>
                  <a:pt x="23" y="8"/>
                </a:cubicBezTo>
                <a:cubicBezTo>
                  <a:pt x="23" y="4"/>
                  <a:pt x="23" y="4"/>
                  <a:pt x="23" y="4"/>
                </a:cubicBezTo>
                <a:cubicBezTo>
                  <a:pt x="23" y="2"/>
                  <a:pt x="22" y="0"/>
                  <a:pt x="21" y="0"/>
                </a:cubicBezTo>
                <a:cubicBezTo>
                  <a:pt x="19" y="0"/>
                  <a:pt x="17" y="1"/>
                  <a:pt x="17" y="3"/>
                </a:cubicBezTo>
                <a:cubicBezTo>
                  <a:pt x="17" y="8"/>
                  <a:pt x="17" y="8"/>
                  <a:pt x="17" y="8"/>
                </a:cubicBezTo>
                <a:cubicBezTo>
                  <a:pt x="17" y="15"/>
                  <a:pt x="13" y="21"/>
                  <a:pt x="7" y="21"/>
                </a:cubicBezTo>
                <a:cubicBezTo>
                  <a:pt x="3" y="21"/>
                  <a:pt x="3" y="21"/>
                  <a:pt x="3" y="21"/>
                </a:cubicBezTo>
                <a:cubicBezTo>
                  <a:pt x="1" y="21"/>
                  <a:pt x="0" y="22"/>
                  <a:pt x="0" y="24"/>
                </a:cubicBezTo>
                <a:cubicBezTo>
                  <a:pt x="0" y="24"/>
                  <a:pt x="0" y="24"/>
                  <a:pt x="0" y="24"/>
                </a:cubicBezTo>
                <a:cubicBezTo>
                  <a:pt x="0" y="26"/>
                  <a:pt x="1" y="28"/>
                  <a:pt x="3" y="28"/>
                </a:cubicBezTo>
                <a:cubicBezTo>
                  <a:pt x="7" y="28"/>
                  <a:pt x="7" y="28"/>
                  <a:pt x="7" y="28"/>
                </a:cubicBezTo>
                <a:cubicBezTo>
                  <a:pt x="13" y="28"/>
                  <a:pt x="17" y="33"/>
                  <a:pt x="17" y="40"/>
                </a:cubicBezTo>
                <a:cubicBezTo>
                  <a:pt x="17" y="45"/>
                  <a:pt x="17" y="45"/>
                  <a:pt x="17" y="45"/>
                </a:cubicBezTo>
                <a:cubicBezTo>
                  <a:pt x="17" y="47"/>
                  <a:pt x="19" y="49"/>
                  <a:pt x="20" y="49"/>
                </a:cubicBezTo>
                <a:cubicBezTo>
                  <a:pt x="22" y="49"/>
                  <a:pt x="23" y="47"/>
                  <a:pt x="23" y="45"/>
                </a:cubicBezTo>
                <a:cubicBezTo>
                  <a:pt x="23" y="40"/>
                  <a:pt x="23" y="40"/>
                  <a:pt x="23" y="40"/>
                </a:cubicBezTo>
                <a:cubicBezTo>
                  <a:pt x="23" y="33"/>
                  <a:pt x="28" y="28"/>
                  <a:pt x="34" y="28"/>
                </a:cubicBezTo>
                <a:cubicBezTo>
                  <a:pt x="38" y="28"/>
                  <a:pt x="38" y="28"/>
                  <a:pt x="38" y="28"/>
                </a:cubicBezTo>
                <a:cubicBezTo>
                  <a:pt x="40" y="28"/>
                  <a:pt x="41" y="26"/>
                  <a:pt x="41" y="24"/>
                </a:cubicBezTo>
                <a:cubicBezTo>
                  <a:pt x="41" y="24"/>
                  <a:pt x="41" y="24"/>
                  <a:pt x="41" y="24"/>
                </a:cubicBezTo>
                <a:cubicBezTo>
                  <a:pt x="41" y="22"/>
                  <a:pt x="40" y="21"/>
                  <a:pt x="38" y="21"/>
                </a:cubicBezTo>
                <a:close/>
              </a:path>
            </a:pathLst>
          </a:custGeom>
          <a:solidFill>
            <a:schemeClr val="accent6"/>
          </a:solidFill>
          <a:ln>
            <a:noFill/>
          </a:ln>
        </p:spPr>
        <p:txBody>
          <a:bodyPr vert="horz" wrap="square" lIns="68580" tIns="34290" rIns="68580" bIns="34290" numCol="1" anchor="t" anchorCtr="0" compatLnSpc="1"/>
          <a:lstStyle/>
          <a:p>
            <a:endParaRPr lang="zh-CN" altLang="en-US" sz="1350"/>
          </a:p>
        </p:txBody>
      </p:sp>
      <p:sp>
        <p:nvSpPr>
          <p:cNvPr id="15" name="Freeform 12"/>
          <p:cNvSpPr/>
          <p:nvPr>
            <p:custDataLst>
              <p:tags r:id="rId10"/>
            </p:custDataLst>
          </p:nvPr>
        </p:nvSpPr>
        <p:spPr bwMode="auto">
          <a:xfrm>
            <a:off x="10822815" y="644032"/>
            <a:ext cx="130467" cy="154188"/>
          </a:xfrm>
          <a:custGeom>
            <a:gdLst>
              <a:gd name="T0" fmla="*/ 38 w 41"/>
              <a:gd name="T1" fmla="*/ 21 h 49"/>
              <a:gd name="T2" fmla="*/ 34 w 41"/>
              <a:gd name="T3" fmla="*/ 21 h 49"/>
              <a:gd name="T4" fmla="*/ 23 w 41"/>
              <a:gd name="T5" fmla="*/ 8 h 49"/>
              <a:gd name="T6" fmla="*/ 23 w 41"/>
              <a:gd name="T7" fmla="*/ 4 h 49"/>
              <a:gd name="T8" fmla="*/ 20 w 41"/>
              <a:gd name="T9" fmla="*/ 0 h 49"/>
              <a:gd name="T10" fmla="*/ 17 w 41"/>
              <a:gd name="T11" fmla="*/ 4 h 49"/>
              <a:gd name="T12" fmla="*/ 17 w 41"/>
              <a:gd name="T13" fmla="*/ 8 h 49"/>
              <a:gd name="T14" fmla="*/ 7 w 41"/>
              <a:gd name="T15" fmla="*/ 21 h 49"/>
              <a:gd name="T16" fmla="*/ 3 w 41"/>
              <a:gd name="T17" fmla="*/ 21 h 49"/>
              <a:gd name="T18" fmla="*/ 0 w 41"/>
              <a:gd name="T19" fmla="*/ 24 h 49"/>
              <a:gd name="T20" fmla="*/ 0 w 41"/>
              <a:gd name="T21" fmla="*/ 24 h 49"/>
              <a:gd name="T22" fmla="*/ 3 w 41"/>
              <a:gd name="T23" fmla="*/ 28 h 49"/>
              <a:gd name="T24" fmla="*/ 7 w 41"/>
              <a:gd name="T25" fmla="*/ 28 h 49"/>
              <a:gd name="T26" fmla="*/ 17 w 41"/>
              <a:gd name="T27" fmla="*/ 40 h 49"/>
              <a:gd name="T28" fmla="*/ 17 w 41"/>
              <a:gd name="T29" fmla="*/ 45 h 49"/>
              <a:gd name="T30" fmla="*/ 20 w 41"/>
              <a:gd name="T31" fmla="*/ 49 h 49"/>
              <a:gd name="T32" fmla="*/ 23 w 41"/>
              <a:gd name="T33" fmla="*/ 45 h 49"/>
              <a:gd name="T34" fmla="*/ 23 w 41"/>
              <a:gd name="T35" fmla="*/ 40 h 49"/>
              <a:gd name="T36" fmla="*/ 34 w 41"/>
              <a:gd name="T37" fmla="*/ 28 h 49"/>
              <a:gd name="T38" fmla="*/ 38 w 41"/>
              <a:gd name="T39" fmla="*/ 28 h 49"/>
              <a:gd name="T40" fmla="*/ 41 w 41"/>
              <a:gd name="T41" fmla="*/ 24 h 49"/>
              <a:gd name="T42" fmla="*/ 41 w 41"/>
              <a:gd name="T43" fmla="*/ 24 h 49"/>
              <a:gd name="T44" fmla="*/ 38 w 41"/>
              <a:gd name="T45" fmla="*/ 21 h 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1" h="49">
                <a:moveTo>
                  <a:pt x="38" y="21"/>
                </a:moveTo>
                <a:cubicBezTo>
                  <a:pt x="34" y="21"/>
                  <a:pt x="34" y="21"/>
                  <a:pt x="34" y="21"/>
                </a:cubicBezTo>
                <a:cubicBezTo>
                  <a:pt x="28" y="21"/>
                  <a:pt x="23" y="15"/>
                  <a:pt x="23" y="8"/>
                </a:cubicBezTo>
                <a:cubicBezTo>
                  <a:pt x="23" y="4"/>
                  <a:pt x="23" y="4"/>
                  <a:pt x="23" y="4"/>
                </a:cubicBezTo>
                <a:cubicBezTo>
                  <a:pt x="23" y="2"/>
                  <a:pt x="22" y="0"/>
                  <a:pt x="20" y="0"/>
                </a:cubicBezTo>
                <a:cubicBezTo>
                  <a:pt x="19" y="0"/>
                  <a:pt x="17" y="1"/>
                  <a:pt x="17" y="4"/>
                </a:cubicBezTo>
                <a:cubicBezTo>
                  <a:pt x="17" y="8"/>
                  <a:pt x="17" y="8"/>
                  <a:pt x="17" y="8"/>
                </a:cubicBezTo>
                <a:cubicBezTo>
                  <a:pt x="17" y="15"/>
                  <a:pt x="12" y="21"/>
                  <a:pt x="7" y="21"/>
                </a:cubicBezTo>
                <a:cubicBezTo>
                  <a:pt x="3" y="21"/>
                  <a:pt x="3" y="21"/>
                  <a:pt x="3" y="21"/>
                </a:cubicBezTo>
                <a:cubicBezTo>
                  <a:pt x="1" y="21"/>
                  <a:pt x="0" y="22"/>
                  <a:pt x="0" y="24"/>
                </a:cubicBezTo>
                <a:cubicBezTo>
                  <a:pt x="0" y="24"/>
                  <a:pt x="0" y="24"/>
                  <a:pt x="0" y="24"/>
                </a:cubicBezTo>
                <a:cubicBezTo>
                  <a:pt x="0" y="26"/>
                  <a:pt x="1" y="28"/>
                  <a:pt x="3" y="28"/>
                </a:cubicBezTo>
                <a:cubicBezTo>
                  <a:pt x="7" y="28"/>
                  <a:pt x="7" y="28"/>
                  <a:pt x="7" y="28"/>
                </a:cubicBezTo>
                <a:cubicBezTo>
                  <a:pt x="12" y="28"/>
                  <a:pt x="17" y="34"/>
                  <a:pt x="17" y="40"/>
                </a:cubicBezTo>
                <a:cubicBezTo>
                  <a:pt x="17" y="45"/>
                  <a:pt x="17" y="45"/>
                  <a:pt x="17" y="45"/>
                </a:cubicBezTo>
                <a:cubicBezTo>
                  <a:pt x="17" y="47"/>
                  <a:pt x="18" y="49"/>
                  <a:pt x="20" y="49"/>
                </a:cubicBezTo>
                <a:cubicBezTo>
                  <a:pt x="22" y="49"/>
                  <a:pt x="23" y="47"/>
                  <a:pt x="23" y="45"/>
                </a:cubicBezTo>
                <a:cubicBezTo>
                  <a:pt x="23" y="40"/>
                  <a:pt x="23" y="40"/>
                  <a:pt x="23" y="40"/>
                </a:cubicBezTo>
                <a:cubicBezTo>
                  <a:pt x="23" y="34"/>
                  <a:pt x="28" y="28"/>
                  <a:pt x="34" y="28"/>
                </a:cubicBezTo>
                <a:cubicBezTo>
                  <a:pt x="38" y="28"/>
                  <a:pt x="38" y="28"/>
                  <a:pt x="38" y="28"/>
                </a:cubicBezTo>
                <a:cubicBezTo>
                  <a:pt x="39" y="28"/>
                  <a:pt x="41" y="26"/>
                  <a:pt x="41" y="24"/>
                </a:cubicBezTo>
                <a:cubicBezTo>
                  <a:pt x="41" y="24"/>
                  <a:pt x="41" y="24"/>
                  <a:pt x="41" y="24"/>
                </a:cubicBezTo>
                <a:cubicBezTo>
                  <a:pt x="41" y="22"/>
                  <a:pt x="39" y="21"/>
                  <a:pt x="38" y="21"/>
                </a:cubicBezTo>
                <a:close/>
              </a:path>
            </a:pathLst>
          </a:custGeom>
          <a:solidFill>
            <a:schemeClr val="accent6"/>
          </a:solidFill>
          <a:ln>
            <a:noFill/>
          </a:ln>
        </p:spPr>
        <p:txBody>
          <a:bodyPr vert="horz" wrap="square" lIns="68580" tIns="34290" rIns="68580" bIns="34290" numCol="1" anchor="t" anchorCtr="0" compatLnSpc="1"/>
          <a:lstStyle/>
          <a:p>
            <a:endParaRPr lang="zh-CN" altLang="en-US" sz="1350"/>
          </a:p>
        </p:txBody>
      </p:sp>
      <p:sp>
        <p:nvSpPr>
          <p:cNvPr id="16" name="Freeform 13"/>
          <p:cNvSpPr/>
          <p:nvPr>
            <p:custDataLst>
              <p:tags r:id="rId11"/>
            </p:custDataLst>
          </p:nvPr>
        </p:nvSpPr>
        <p:spPr bwMode="auto">
          <a:xfrm>
            <a:off x="508821" y="2411264"/>
            <a:ext cx="130467" cy="154188"/>
          </a:xfrm>
          <a:custGeom>
            <a:gdLst>
              <a:gd name="T0" fmla="*/ 38 w 41"/>
              <a:gd name="T1" fmla="*/ 21 h 49"/>
              <a:gd name="T2" fmla="*/ 34 w 41"/>
              <a:gd name="T3" fmla="*/ 21 h 49"/>
              <a:gd name="T4" fmla="*/ 24 w 41"/>
              <a:gd name="T5" fmla="*/ 9 h 49"/>
              <a:gd name="T6" fmla="*/ 24 w 41"/>
              <a:gd name="T7" fmla="*/ 4 h 49"/>
              <a:gd name="T8" fmla="*/ 21 w 41"/>
              <a:gd name="T9" fmla="*/ 0 h 49"/>
              <a:gd name="T10" fmla="*/ 18 w 41"/>
              <a:gd name="T11" fmla="*/ 4 h 49"/>
              <a:gd name="T12" fmla="*/ 18 w 41"/>
              <a:gd name="T13" fmla="*/ 9 h 49"/>
              <a:gd name="T14" fmla="*/ 7 w 41"/>
              <a:gd name="T15" fmla="*/ 21 h 49"/>
              <a:gd name="T16" fmla="*/ 3 w 41"/>
              <a:gd name="T17" fmla="*/ 21 h 49"/>
              <a:gd name="T18" fmla="*/ 0 w 41"/>
              <a:gd name="T19" fmla="*/ 25 h 49"/>
              <a:gd name="T20" fmla="*/ 0 w 41"/>
              <a:gd name="T21" fmla="*/ 25 h 49"/>
              <a:gd name="T22" fmla="*/ 3 w 41"/>
              <a:gd name="T23" fmla="*/ 28 h 49"/>
              <a:gd name="T24" fmla="*/ 7 w 41"/>
              <a:gd name="T25" fmla="*/ 28 h 49"/>
              <a:gd name="T26" fmla="*/ 18 w 41"/>
              <a:gd name="T27" fmla="*/ 41 h 49"/>
              <a:gd name="T28" fmla="*/ 18 w 41"/>
              <a:gd name="T29" fmla="*/ 45 h 49"/>
              <a:gd name="T30" fmla="*/ 20 w 41"/>
              <a:gd name="T31" fmla="*/ 49 h 49"/>
              <a:gd name="T32" fmla="*/ 24 w 41"/>
              <a:gd name="T33" fmla="*/ 46 h 49"/>
              <a:gd name="T34" fmla="*/ 24 w 41"/>
              <a:gd name="T35" fmla="*/ 41 h 49"/>
              <a:gd name="T36" fmla="*/ 34 w 41"/>
              <a:gd name="T37" fmla="*/ 28 h 49"/>
              <a:gd name="T38" fmla="*/ 38 w 41"/>
              <a:gd name="T39" fmla="*/ 28 h 49"/>
              <a:gd name="T40" fmla="*/ 41 w 41"/>
              <a:gd name="T41" fmla="*/ 25 h 49"/>
              <a:gd name="T42" fmla="*/ 41 w 41"/>
              <a:gd name="T43" fmla="*/ 25 h 49"/>
              <a:gd name="T44" fmla="*/ 38 w 41"/>
              <a:gd name="T45" fmla="*/ 21 h 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1" h="49">
                <a:moveTo>
                  <a:pt x="38" y="21"/>
                </a:moveTo>
                <a:cubicBezTo>
                  <a:pt x="34" y="21"/>
                  <a:pt x="34" y="21"/>
                  <a:pt x="34" y="21"/>
                </a:cubicBezTo>
                <a:cubicBezTo>
                  <a:pt x="28" y="21"/>
                  <a:pt x="24" y="16"/>
                  <a:pt x="24" y="9"/>
                </a:cubicBezTo>
                <a:cubicBezTo>
                  <a:pt x="24" y="4"/>
                  <a:pt x="24" y="4"/>
                  <a:pt x="24" y="4"/>
                </a:cubicBezTo>
                <a:cubicBezTo>
                  <a:pt x="24" y="2"/>
                  <a:pt x="22" y="1"/>
                  <a:pt x="21" y="0"/>
                </a:cubicBezTo>
                <a:cubicBezTo>
                  <a:pt x="19" y="0"/>
                  <a:pt x="18" y="2"/>
                  <a:pt x="18" y="4"/>
                </a:cubicBezTo>
                <a:cubicBezTo>
                  <a:pt x="18" y="9"/>
                  <a:pt x="18" y="9"/>
                  <a:pt x="18" y="9"/>
                </a:cubicBezTo>
                <a:cubicBezTo>
                  <a:pt x="18" y="16"/>
                  <a:pt x="13" y="21"/>
                  <a:pt x="7" y="21"/>
                </a:cubicBezTo>
                <a:cubicBezTo>
                  <a:pt x="3" y="21"/>
                  <a:pt x="3" y="21"/>
                  <a:pt x="3" y="21"/>
                </a:cubicBezTo>
                <a:cubicBezTo>
                  <a:pt x="1" y="21"/>
                  <a:pt x="0" y="23"/>
                  <a:pt x="0" y="25"/>
                </a:cubicBezTo>
                <a:cubicBezTo>
                  <a:pt x="0" y="25"/>
                  <a:pt x="0" y="25"/>
                  <a:pt x="0" y="25"/>
                </a:cubicBezTo>
                <a:cubicBezTo>
                  <a:pt x="0" y="27"/>
                  <a:pt x="1" y="28"/>
                  <a:pt x="3" y="28"/>
                </a:cubicBezTo>
                <a:cubicBezTo>
                  <a:pt x="7" y="28"/>
                  <a:pt x="7" y="28"/>
                  <a:pt x="7" y="28"/>
                </a:cubicBezTo>
                <a:cubicBezTo>
                  <a:pt x="13" y="28"/>
                  <a:pt x="18" y="34"/>
                  <a:pt x="18" y="41"/>
                </a:cubicBezTo>
                <a:cubicBezTo>
                  <a:pt x="18" y="45"/>
                  <a:pt x="18" y="45"/>
                  <a:pt x="18" y="45"/>
                </a:cubicBezTo>
                <a:cubicBezTo>
                  <a:pt x="18" y="47"/>
                  <a:pt x="19" y="49"/>
                  <a:pt x="20" y="49"/>
                </a:cubicBezTo>
                <a:cubicBezTo>
                  <a:pt x="22" y="49"/>
                  <a:pt x="24" y="48"/>
                  <a:pt x="24" y="46"/>
                </a:cubicBezTo>
                <a:cubicBezTo>
                  <a:pt x="24" y="41"/>
                  <a:pt x="24" y="41"/>
                  <a:pt x="24" y="41"/>
                </a:cubicBezTo>
                <a:cubicBezTo>
                  <a:pt x="24" y="34"/>
                  <a:pt x="28" y="28"/>
                  <a:pt x="34" y="28"/>
                </a:cubicBezTo>
                <a:cubicBezTo>
                  <a:pt x="38" y="28"/>
                  <a:pt x="38" y="28"/>
                  <a:pt x="38" y="28"/>
                </a:cubicBezTo>
                <a:cubicBezTo>
                  <a:pt x="40" y="28"/>
                  <a:pt x="41" y="27"/>
                  <a:pt x="41" y="25"/>
                </a:cubicBezTo>
                <a:cubicBezTo>
                  <a:pt x="41" y="25"/>
                  <a:pt x="41" y="25"/>
                  <a:pt x="41" y="25"/>
                </a:cubicBezTo>
                <a:cubicBezTo>
                  <a:pt x="41" y="23"/>
                  <a:pt x="40" y="21"/>
                  <a:pt x="38" y="21"/>
                </a:cubicBezTo>
                <a:close/>
              </a:path>
            </a:pathLst>
          </a:custGeom>
          <a:solidFill>
            <a:schemeClr val="accent6"/>
          </a:solidFill>
          <a:ln>
            <a:noFill/>
          </a:ln>
        </p:spPr>
        <p:txBody>
          <a:bodyPr vert="horz" wrap="square" lIns="68580" tIns="34290" rIns="68580" bIns="34290" numCol="1" anchor="t" anchorCtr="0" compatLnSpc="1"/>
          <a:lstStyle/>
          <a:p>
            <a:endParaRPr lang="zh-CN" altLang="en-US" sz="1350"/>
          </a:p>
        </p:txBody>
      </p:sp>
      <p:sp>
        <p:nvSpPr>
          <p:cNvPr id="17" name="Freeform 14"/>
          <p:cNvSpPr/>
          <p:nvPr>
            <p:custDataLst>
              <p:tags r:id="rId12"/>
            </p:custDataLst>
          </p:nvPr>
        </p:nvSpPr>
        <p:spPr bwMode="auto">
          <a:xfrm>
            <a:off x="8874115" y="460192"/>
            <a:ext cx="130467" cy="154188"/>
          </a:xfrm>
          <a:custGeom>
            <a:gdLst>
              <a:gd name="T0" fmla="*/ 38 w 41"/>
              <a:gd name="T1" fmla="*/ 21 h 49"/>
              <a:gd name="T2" fmla="*/ 34 w 41"/>
              <a:gd name="T3" fmla="*/ 21 h 49"/>
              <a:gd name="T4" fmla="*/ 24 w 41"/>
              <a:gd name="T5" fmla="*/ 8 h 49"/>
              <a:gd name="T6" fmla="*/ 24 w 41"/>
              <a:gd name="T7" fmla="*/ 4 h 49"/>
              <a:gd name="T8" fmla="*/ 21 w 41"/>
              <a:gd name="T9" fmla="*/ 0 h 49"/>
              <a:gd name="T10" fmla="*/ 18 w 41"/>
              <a:gd name="T11" fmla="*/ 3 h 49"/>
              <a:gd name="T12" fmla="*/ 18 w 41"/>
              <a:gd name="T13" fmla="*/ 8 h 49"/>
              <a:gd name="T14" fmla="*/ 7 w 41"/>
              <a:gd name="T15" fmla="*/ 21 h 49"/>
              <a:gd name="T16" fmla="*/ 3 w 41"/>
              <a:gd name="T17" fmla="*/ 21 h 49"/>
              <a:gd name="T18" fmla="*/ 0 w 41"/>
              <a:gd name="T19" fmla="*/ 24 h 49"/>
              <a:gd name="T20" fmla="*/ 0 w 41"/>
              <a:gd name="T21" fmla="*/ 24 h 49"/>
              <a:gd name="T22" fmla="*/ 3 w 41"/>
              <a:gd name="T23" fmla="*/ 28 h 49"/>
              <a:gd name="T24" fmla="*/ 7 w 41"/>
              <a:gd name="T25" fmla="*/ 28 h 49"/>
              <a:gd name="T26" fmla="*/ 18 w 41"/>
              <a:gd name="T27" fmla="*/ 40 h 49"/>
              <a:gd name="T28" fmla="*/ 18 w 41"/>
              <a:gd name="T29" fmla="*/ 45 h 49"/>
              <a:gd name="T30" fmla="*/ 20 w 41"/>
              <a:gd name="T31" fmla="*/ 49 h 49"/>
              <a:gd name="T32" fmla="*/ 24 w 41"/>
              <a:gd name="T33" fmla="*/ 45 h 49"/>
              <a:gd name="T34" fmla="*/ 24 w 41"/>
              <a:gd name="T35" fmla="*/ 40 h 49"/>
              <a:gd name="T36" fmla="*/ 34 w 41"/>
              <a:gd name="T37" fmla="*/ 28 h 49"/>
              <a:gd name="T38" fmla="*/ 38 w 41"/>
              <a:gd name="T39" fmla="*/ 28 h 49"/>
              <a:gd name="T40" fmla="*/ 41 w 41"/>
              <a:gd name="T41" fmla="*/ 24 h 49"/>
              <a:gd name="T42" fmla="*/ 41 w 41"/>
              <a:gd name="T43" fmla="*/ 24 h 49"/>
              <a:gd name="T44" fmla="*/ 38 w 41"/>
              <a:gd name="T45" fmla="*/ 21 h 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1" h="49">
                <a:moveTo>
                  <a:pt x="38" y="21"/>
                </a:moveTo>
                <a:cubicBezTo>
                  <a:pt x="34" y="21"/>
                  <a:pt x="34" y="21"/>
                  <a:pt x="34" y="21"/>
                </a:cubicBezTo>
                <a:cubicBezTo>
                  <a:pt x="28" y="21"/>
                  <a:pt x="24" y="15"/>
                  <a:pt x="24" y="8"/>
                </a:cubicBezTo>
                <a:cubicBezTo>
                  <a:pt x="24" y="4"/>
                  <a:pt x="24" y="4"/>
                  <a:pt x="24" y="4"/>
                </a:cubicBezTo>
                <a:cubicBezTo>
                  <a:pt x="24" y="2"/>
                  <a:pt x="22" y="0"/>
                  <a:pt x="21" y="0"/>
                </a:cubicBezTo>
                <a:cubicBezTo>
                  <a:pt x="19" y="0"/>
                  <a:pt x="18" y="1"/>
                  <a:pt x="18" y="3"/>
                </a:cubicBezTo>
                <a:cubicBezTo>
                  <a:pt x="18" y="8"/>
                  <a:pt x="18" y="8"/>
                  <a:pt x="18" y="8"/>
                </a:cubicBezTo>
                <a:cubicBezTo>
                  <a:pt x="18" y="15"/>
                  <a:pt x="13" y="21"/>
                  <a:pt x="7" y="21"/>
                </a:cubicBezTo>
                <a:cubicBezTo>
                  <a:pt x="3" y="21"/>
                  <a:pt x="3" y="21"/>
                  <a:pt x="3" y="21"/>
                </a:cubicBezTo>
                <a:cubicBezTo>
                  <a:pt x="1" y="21"/>
                  <a:pt x="0" y="22"/>
                  <a:pt x="0" y="24"/>
                </a:cubicBezTo>
                <a:cubicBezTo>
                  <a:pt x="0" y="24"/>
                  <a:pt x="0" y="24"/>
                  <a:pt x="0" y="24"/>
                </a:cubicBezTo>
                <a:cubicBezTo>
                  <a:pt x="0" y="26"/>
                  <a:pt x="1" y="28"/>
                  <a:pt x="3" y="28"/>
                </a:cubicBezTo>
                <a:cubicBezTo>
                  <a:pt x="7" y="28"/>
                  <a:pt x="7" y="28"/>
                  <a:pt x="7" y="28"/>
                </a:cubicBezTo>
                <a:cubicBezTo>
                  <a:pt x="13" y="28"/>
                  <a:pt x="18" y="33"/>
                  <a:pt x="18" y="40"/>
                </a:cubicBezTo>
                <a:cubicBezTo>
                  <a:pt x="18" y="45"/>
                  <a:pt x="18" y="45"/>
                  <a:pt x="18" y="45"/>
                </a:cubicBezTo>
                <a:cubicBezTo>
                  <a:pt x="18" y="47"/>
                  <a:pt x="19" y="49"/>
                  <a:pt x="20" y="49"/>
                </a:cubicBezTo>
                <a:cubicBezTo>
                  <a:pt x="22" y="49"/>
                  <a:pt x="24" y="47"/>
                  <a:pt x="24" y="45"/>
                </a:cubicBezTo>
                <a:cubicBezTo>
                  <a:pt x="24" y="40"/>
                  <a:pt x="24" y="40"/>
                  <a:pt x="24" y="40"/>
                </a:cubicBezTo>
                <a:cubicBezTo>
                  <a:pt x="24" y="33"/>
                  <a:pt x="28" y="28"/>
                  <a:pt x="34" y="28"/>
                </a:cubicBezTo>
                <a:cubicBezTo>
                  <a:pt x="38" y="28"/>
                  <a:pt x="38" y="28"/>
                  <a:pt x="38" y="28"/>
                </a:cubicBezTo>
                <a:cubicBezTo>
                  <a:pt x="40" y="28"/>
                  <a:pt x="41" y="26"/>
                  <a:pt x="41" y="24"/>
                </a:cubicBezTo>
                <a:cubicBezTo>
                  <a:pt x="41" y="24"/>
                  <a:pt x="41" y="24"/>
                  <a:pt x="41" y="24"/>
                </a:cubicBezTo>
                <a:cubicBezTo>
                  <a:pt x="41" y="22"/>
                  <a:pt x="40" y="21"/>
                  <a:pt x="38" y="21"/>
                </a:cubicBezTo>
                <a:close/>
              </a:path>
            </a:pathLst>
          </a:custGeom>
          <a:solidFill>
            <a:schemeClr val="accent6"/>
          </a:solidFill>
          <a:ln>
            <a:noFill/>
          </a:ln>
        </p:spPr>
        <p:txBody>
          <a:bodyPr vert="horz" wrap="square" lIns="68580" tIns="34290" rIns="68580" bIns="34290" numCol="1" anchor="t" anchorCtr="0" compatLnSpc="1"/>
          <a:lstStyle/>
          <a:p>
            <a:endParaRPr lang="zh-CN" altLang="en-US" sz="1350"/>
          </a:p>
        </p:txBody>
      </p:sp>
      <p:sp>
        <p:nvSpPr>
          <p:cNvPr id="18" name="Freeform 15"/>
          <p:cNvSpPr/>
          <p:nvPr>
            <p:custDataLst>
              <p:tags r:id="rId13"/>
            </p:custDataLst>
          </p:nvPr>
        </p:nvSpPr>
        <p:spPr bwMode="auto">
          <a:xfrm>
            <a:off x="9004581" y="2217935"/>
            <a:ext cx="129281" cy="155374"/>
          </a:xfrm>
          <a:custGeom>
            <a:gdLst>
              <a:gd name="T0" fmla="*/ 38 w 41"/>
              <a:gd name="T1" fmla="*/ 21 h 49"/>
              <a:gd name="T2" fmla="*/ 34 w 41"/>
              <a:gd name="T3" fmla="*/ 21 h 49"/>
              <a:gd name="T4" fmla="*/ 24 w 41"/>
              <a:gd name="T5" fmla="*/ 9 h 49"/>
              <a:gd name="T6" fmla="*/ 24 w 41"/>
              <a:gd name="T7" fmla="*/ 4 h 49"/>
              <a:gd name="T8" fmla="*/ 21 w 41"/>
              <a:gd name="T9" fmla="*/ 0 h 49"/>
              <a:gd name="T10" fmla="*/ 18 w 41"/>
              <a:gd name="T11" fmla="*/ 4 h 49"/>
              <a:gd name="T12" fmla="*/ 18 w 41"/>
              <a:gd name="T13" fmla="*/ 9 h 49"/>
              <a:gd name="T14" fmla="*/ 7 w 41"/>
              <a:gd name="T15" fmla="*/ 21 h 49"/>
              <a:gd name="T16" fmla="*/ 3 w 41"/>
              <a:gd name="T17" fmla="*/ 21 h 49"/>
              <a:gd name="T18" fmla="*/ 0 w 41"/>
              <a:gd name="T19" fmla="*/ 25 h 49"/>
              <a:gd name="T20" fmla="*/ 0 w 41"/>
              <a:gd name="T21" fmla="*/ 25 h 49"/>
              <a:gd name="T22" fmla="*/ 3 w 41"/>
              <a:gd name="T23" fmla="*/ 28 h 49"/>
              <a:gd name="T24" fmla="*/ 7 w 41"/>
              <a:gd name="T25" fmla="*/ 28 h 49"/>
              <a:gd name="T26" fmla="*/ 18 w 41"/>
              <a:gd name="T27" fmla="*/ 41 h 49"/>
              <a:gd name="T28" fmla="*/ 18 w 41"/>
              <a:gd name="T29" fmla="*/ 45 h 49"/>
              <a:gd name="T30" fmla="*/ 21 w 41"/>
              <a:gd name="T31" fmla="*/ 49 h 49"/>
              <a:gd name="T32" fmla="*/ 24 w 41"/>
              <a:gd name="T33" fmla="*/ 46 h 49"/>
              <a:gd name="T34" fmla="*/ 24 w 41"/>
              <a:gd name="T35" fmla="*/ 41 h 49"/>
              <a:gd name="T36" fmla="*/ 34 w 41"/>
              <a:gd name="T37" fmla="*/ 28 h 49"/>
              <a:gd name="T38" fmla="*/ 38 w 41"/>
              <a:gd name="T39" fmla="*/ 28 h 49"/>
              <a:gd name="T40" fmla="*/ 41 w 41"/>
              <a:gd name="T41" fmla="*/ 25 h 49"/>
              <a:gd name="T42" fmla="*/ 41 w 41"/>
              <a:gd name="T43" fmla="*/ 25 h 49"/>
              <a:gd name="T44" fmla="*/ 38 w 41"/>
              <a:gd name="T45" fmla="*/ 21 h 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1" h="49">
                <a:moveTo>
                  <a:pt x="38" y="21"/>
                </a:moveTo>
                <a:cubicBezTo>
                  <a:pt x="34" y="21"/>
                  <a:pt x="34" y="21"/>
                  <a:pt x="34" y="21"/>
                </a:cubicBezTo>
                <a:cubicBezTo>
                  <a:pt x="29" y="21"/>
                  <a:pt x="24" y="16"/>
                  <a:pt x="24" y="9"/>
                </a:cubicBezTo>
                <a:cubicBezTo>
                  <a:pt x="24" y="4"/>
                  <a:pt x="24" y="4"/>
                  <a:pt x="24" y="4"/>
                </a:cubicBezTo>
                <a:cubicBezTo>
                  <a:pt x="24" y="2"/>
                  <a:pt x="23" y="0"/>
                  <a:pt x="21" y="0"/>
                </a:cubicBezTo>
                <a:cubicBezTo>
                  <a:pt x="19" y="0"/>
                  <a:pt x="18" y="2"/>
                  <a:pt x="18" y="4"/>
                </a:cubicBezTo>
                <a:cubicBezTo>
                  <a:pt x="18" y="9"/>
                  <a:pt x="18" y="9"/>
                  <a:pt x="18" y="9"/>
                </a:cubicBezTo>
                <a:cubicBezTo>
                  <a:pt x="18" y="16"/>
                  <a:pt x="13" y="21"/>
                  <a:pt x="7" y="21"/>
                </a:cubicBezTo>
                <a:cubicBezTo>
                  <a:pt x="3" y="21"/>
                  <a:pt x="3" y="21"/>
                  <a:pt x="3" y="21"/>
                </a:cubicBezTo>
                <a:cubicBezTo>
                  <a:pt x="2" y="21"/>
                  <a:pt x="0" y="23"/>
                  <a:pt x="0" y="25"/>
                </a:cubicBezTo>
                <a:cubicBezTo>
                  <a:pt x="0" y="25"/>
                  <a:pt x="0" y="25"/>
                  <a:pt x="0" y="25"/>
                </a:cubicBezTo>
                <a:cubicBezTo>
                  <a:pt x="0" y="27"/>
                  <a:pt x="2" y="28"/>
                  <a:pt x="3" y="28"/>
                </a:cubicBezTo>
                <a:cubicBezTo>
                  <a:pt x="7" y="28"/>
                  <a:pt x="7" y="28"/>
                  <a:pt x="7" y="28"/>
                </a:cubicBezTo>
                <a:cubicBezTo>
                  <a:pt x="13" y="28"/>
                  <a:pt x="18" y="34"/>
                  <a:pt x="18" y="41"/>
                </a:cubicBezTo>
                <a:cubicBezTo>
                  <a:pt x="18" y="45"/>
                  <a:pt x="18" y="45"/>
                  <a:pt x="18" y="45"/>
                </a:cubicBezTo>
                <a:cubicBezTo>
                  <a:pt x="18" y="47"/>
                  <a:pt x="19" y="49"/>
                  <a:pt x="21" y="49"/>
                </a:cubicBezTo>
                <a:cubicBezTo>
                  <a:pt x="22" y="49"/>
                  <a:pt x="24" y="48"/>
                  <a:pt x="24" y="46"/>
                </a:cubicBezTo>
                <a:cubicBezTo>
                  <a:pt x="24" y="41"/>
                  <a:pt x="24" y="41"/>
                  <a:pt x="24" y="41"/>
                </a:cubicBezTo>
                <a:cubicBezTo>
                  <a:pt x="24" y="34"/>
                  <a:pt x="29" y="28"/>
                  <a:pt x="34" y="28"/>
                </a:cubicBezTo>
                <a:cubicBezTo>
                  <a:pt x="38" y="28"/>
                  <a:pt x="38" y="28"/>
                  <a:pt x="38" y="28"/>
                </a:cubicBezTo>
                <a:cubicBezTo>
                  <a:pt x="40" y="28"/>
                  <a:pt x="41" y="27"/>
                  <a:pt x="41" y="25"/>
                </a:cubicBezTo>
                <a:cubicBezTo>
                  <a:pt x="41" y="25"/>
                  <a:pt x="41" y="25"/>
                  <a:pt x="41" y="25"/>
                </a:cubicBezTo>
                <a:cubicBezTo>
                  <a:pt x="41" y="23"/>
                  <a:pt x="40" y="21"/>
                  <a:pt x="38" y="21"/>
                </a:cubicBezTo>
                <a:close/>
              </a:path>
            </a:pathLst>
          </a:custGeom>
          <a:solidFill>
            <a:schemeClr val="accent6"/>
          </a:solidFill>
          <a:ln>
            <a:noFill/>
          </a:ln>
        </p:spPr>
        <p:txBody>
          <a:bodyPr vert="horz" wrap="square" lIns="68580" tIns="34290" rIns="68580" bIns="34290" numCol="1" anchor="t" anchorCtr="0" compatLnSpc="1"/>
          <a:lstStyle/>
          <a:p>
            <a:endParaRPr lang="zh-CN" altLang="en-US" sz="1350"/>
          </a:p>
        </p:txBody>
      </p:sp>
      <p:sp>
        <p:nvSpPr>
          <p:cNvPr id="19" name="Freeform 16"/>
          <p:cNvSpPr/>
          <p:nvPr>
            <p:custDataLst>
              <p:tags r:id="rId14"/>
            </p:custDataLst>
          </p:nvPr>
        </p:nvSpPr>
        <p:spPr bwMode="auto">
          <a:xfrm>
            <a:off x="1926735" y="1228575"/>
            <a:ext cx="1290435" cy="766196"/>
          </a:xfrm>
          <a:custGeom>
            <a:gdLst>
              <a:gd name="T0" fmla="*/ 204 w 408"/>
              <a:gd name="T1" fmla="*/ 0 h 242"/>
              <a:gd name="T2" fmla="*/ 0 w 408"/>
              <a:gd name="T3" fmla="*/ 242 h 242"/>
              <a:gd name="T4" fmla="*/ 408 w 408"/>
              <a:gd name="T5" fmla="*/ 242 h 242"/>
              <a:gd name="T6" fmla="*/ 204 w 408"/>
              <a:gd name="T7" fmla="*/ 0 h 242"/>
            </a:gdLst>
            <a:cxnLst>
              <a:cxn ang="0">
                <a:pos x="T0" y="T1"/>
              </a:cxn>
              <a:cxn ang="0">
                <a:pos x="T2" y="T3"/>
              </a:cxn>
              <a:cxn ang="0">
                <a:pos x="T4" y="T5"/>
              </a:cxn>
              <a:cxn ang="0">
                <a:pos x="T6" y="T7"/>
              </a:cxn>
            </a:cxnLst>
            <a:rect l="0" t="0" r="r" b="b"/>
            <a:pathLst>
              <a:path w="408" h="241">
                <a:moveTo>
                  <a:pt x="204" y="0"/>
                </a:moveTo>
                <a:cubicBezTo>
                  <a:pt x="91" y="0"/>
                  <a:pt x="0" y="108"/>
                  <a:pt x="0" y="242"/>
                </a:cubicBezTo>
                <a:cubicBezTo>
                  <a:pt x="408" y="242"/>
                  <a:pt x="408" y="242"/>
                  <a:pt x="408" y="242"/>
                </a:cubicBezTo>
                <a:cubicBezTo>
                  <a:pt x="408" y="108"/>
                  <a:pt x="317" y="0"/>
                  <a:pt x="204" y="0"/>
                </a:cubicBezTo>
                <a:close/>
              </a:path>
            </a:pathLst>
          </a:custGeom>
          <a:solidFill>
            <a:schemeClr val="accent6"/>
          </a:solidFill>
          <a:ln>
            <a:noFill/>
          </a:ln>
        </p:spPr>
        <p:txBody>
          <a:bodyPr vert="horz" wrap="square" lIns="68580" tIns="34290" rIns="68580" bIns="34290" numCol="1" anchor="t" anchorCtr="0" compatLnSpc="1"/>
          <a:lstStyle/>
          <a:p>
            <a:endParaRPr lang="zh-CN" altLang="en-US" sz="1350"/>
          </a:p>
        </p:txBody>
      </p:sp>
      <p:sp>
        <p:nvSpPr>
          <p:cNvPr id="20" name="Freeform 17"/>
          <p:cNvSpPr/>
          <p:nvPr>
            <p:custDataLst>
              <p:tags r:id="rId15"/>
            </p:custDataLst>
          </p:nvPr>
        </p:nvSpPr>
        <p:spPr bwMode="auto">
          <a:xfrm>
            <a:off x="3189297" y="1612266"/>
            <a:ext cx="645219" cy="383098"/>
          </a:xfrm>
          <a:custGeom>
            <a:gdLst>
              <a:gd name="T0" fmla="*/ 102 w 204"/>
              <a:gd name="T1" fmla="*/ 0 h 121"/>
              <a:gd name="T2" fmla="*/ 0 w 204"/>
              <a:gd name="T3" fmla="*/ 121 h 121"/>
              <a:gd name="T4" fmla="*/ 204 w 204"/>
              <a:gd name="T5" fmla="*/ 121 h 121"/>
              <a:gd name="T6" fmla="*/ 102 w 204"/>
              <a:gd name="T7" fmla="*/ 0 h 121"/>
            </a:gdLst>
            <a:cxnLst>
              <a:cxn ang="0">
                <a:pos x="T0" y="T1"/>
              </a:cxn>
              <a:cxn ang="0">
                <a:pos x="T2" y="T3"/>
              </a:cxn>
              <a:cxn ang="0">
                <a:pos x="T4" y="T5"/>
              </a:cxn>
              <a:cxn ang="0">
                <a:pos x="T6" y="T7"/>
              </a:cxn>
            </a:cxnLst>
            <a:rect l="0" t="0" r="r" b="b"/>
            <a:pathLst>
              <a:path w="204" h="120">
                <a:moveTo>
                  <a:pt x="102" y="0"/>
                </a:moveTo>
                <a:cubicBezTo>
                  <a:pt x="46" y="0"/>
                  <a:pt x="0" y="54"/>
                  <a:pt x="0" y="121"/>
                </a:cubicBezTo>
                <a:cubicBezTo>
                  <a:pt x="204" y="121"/>
                  <a:pt x="204" y="121"/>
                  <a:pt x="204" y="121"/>
                </a:cubicBezTo>
                <a:cubicBezTo>
                  <a:pt x="204" y="54"/>
                  <a:pt x="159" y="0"/>
                  <a:pt x="102" y="0"/>
                </a:cubicBezTo>
                <a:close/>
              </a:path>
            </a:pathLst>
          </a:custGeom>
          <a:solidFill>
            <a:schemeClr val="accent6"/>
          </a:solidFill>
          <a:ln>
            <a:noFill/>
          </a:ln>
        </p:spPr>
        <p:txBody>
          <a:bodyPr vert="horz" wrap="square" lIns="68580" tIns="34290" rIns="68580" bIns="34290" numCol="1" anchor="t" anchorCtr="0" compatLnSpc="1"/>
          <a:lstStyle/>
          <a:p>
            <a:endParaRPr lang="zh-CN" altLang="en-US" sz="1350"/>
          </a:p>
        </p:txBody>
      </p:sp>
      <p:sp>
        <p:nvSpPr>
          <p:cNvPr id="21" name="Freeform 18"/>
          <p:cNvSpPr/>
          <p:nvPr>
            <p:custDataLst>
              <p:tags r:id="rId16"/>
            </p:custDataLst>
          </p:nvPr>
        </p:nvSpPr>
        <p:spPr bwMode="auto">
          <a:xfrm>
            <a:off x="9843127" y="1590509"/>
            <a:ext cx="846848" cy="500518"/>
          </a:xfrm>
          <a:custGeom>
            <a:gdLst>
              <a:gd name="T0" fmla="*/ 134 w 268"/>
              <a:gd name="T1" fmla="*/ 0 h 158"/>
              <a:gd name="T2" fmla="*/ 0 w 268"/>
              <a:gd name="T3" fmla="*/ 158 h 158"/>
              <a:gd name="T4" fmla="*/ 268 w 268"/>
              <a:gd name="T5" fmla="*/ 158 h 158"/>
              <a:gd name="T6" fmla="*/ 134 w 268"/>
              <a:gd name="T7" fmla="*/ 0 h 158"/>
            </a:gdLst>
            <a:cxnLst>
              <a:cxn ang="0">
                <a:pos x="T0" y="T1"/>
              </a:cxn>
              <a:cxn ang="0">
                <a:pos x="T2" y="T3"/>
              </a:cxn>
              <a:cxn ang="0">
                <a:pos x="T4" y="T5"/>
              </a:cxn>
              <a:cxn ang="0">
                <a:pos x="T6" y="T7"/>
              </a:cxn>
            </a:cxnLst>
            <a:rect l="0" t="0" r="r" b="b"/>
            <a:pathLst>
              <a:path w="268" h="158">
                <a:moveTo>
                  <a:pt x="134" y="0"/>
                </a:moveTo>
                <a:cubicBezTo>
                  <a:pt x="60" y="0"/>
                  <a:pt x="0" y="71"/>
                  <a:pt x="0" y="158"/>
                </a:cubicBezTo>
                <a:cubicBezTo>
                  <a:pt x="268" y="158"/>
                  <a:pt x="268" y="158"/>
                  <a:pt x="268" y="158"/>
                </a:cubicBezTo>
                <a:cubicBezTo>
                  <a:pt x="268" y="71"/>
                  <a:pt x="208" y="0"/>
                  <a:pt x="134" y="0"/>
                </a:cubicBezTo>
                <a:close/>
              </a:path>
            </a:pathLst>
          </a:custGeom>
          <a:solidFill>
            <a:schemeClr val="accent6"/>
          </a:solidFill>
          <a:ln>
            <a:noFill/>
          </a:ln>
        </p:spPr>
        <p:txBody>
          <a:bodyPr vert="horz" wrap="square" lIns="68580" tIns="34290" rIns="68580" bIns="34290" numCol="1" anchor="t" anchorCtr="0" compatLnSpc="1"/>
          <a:lstStyle/>
          <a:p>
            <a:endParaRPr lang="zh-CN" altLang="en-US" sz="1350"/>
          </a:p>
        </p:txBody>
      </p:sp>
      <p:sp>
        <p:nvSpPr>
          <p:cNvPr id="22" name="Freeform 19"/>
          <p:cNvSpPr/>
          <p:nvPr>
            <p:custDataLst>
              <p:tags r:id="rId17"/>
            </p:custDataLst>
          </p:nvPr>
        </p:nvSpPr>
        <p:spPr bwMode="auto">
          <a:xfrm>
            <a:off x="10689975" y="1840769"/>
            <a:ext cx="424611" cy="250259"/>
          </a:xfrm>
          <a:custGeom>
            <a:gdLst>
              <a:gd name="T0" fmla="*/ 67 w 134"/>
              <a:gd name="T1" fmla="*/ 0 h 79"/>
              <a:gd name="T2" fmla="*/ 0 w 134"/>
              <a:gd name="T3" fmla="*/ 79 h 79"/>
              <a:gd name="T4" fmla="*/ 134 w 134"/>
              <a:gd name="T5" fmla="*/ 79 h 79"/>
              <a:gd name="T6" fmla="*/ 67 w 134"/>
              <a:gd name="T7" fmla="*/ 0 h 79"/>
            </a:gdLst>
            <a:cxnLst>
              <a:cxn ang="0">
                <a:pos x="T0" y="T1"/>
              </a:cxn>
              <a:cxn ang="0">
                <a:pos x="T2" y="T3"/>
              </a:cxn>
              <a:cxn ang="0">
                <a:pos x="T4" y="T5"/>
              </a:cxn>
              <a:cxn ang="0">
                <a:pos x="T6" y="T7"/>
              </a:cxn>
            </a:cxnLst>
            <a:rect l="0" t="0" r="r" b="b"/>
            <a:pathLst>
              <a:path w="134" h="79">
                <a:moveTo>
                  <a:pt x="67" y="0"/>
                </a:moveTo>
                <a:cubicBezTo>
                  <a:pt x="30" y="0"/>
                  <a:pt x="0" y="35"/>
                  <a:pt x="0" y="79"/>
                </a:cubicBezTo>
                <a:cubicBezTo>
                  <a:pt x="134" y="79"/>
                  <a:pt x="134" y="79"/>
                  <a:pt x="134" y="79"/>
                </a:cubicBezTo>
                <a:cubicBezTo>
                  <a:pt x="134" y="35"/>
                  <a:pt x="104" y="0"/>
                  <a:pt x="67" y="0"/>
                </a:cubicBezTo>
                <a:close/>
              </a:path>
            </a:pathLst>
          </a:custGeom>
          <a:solidFill>
            <a:schemeClr val="accent6"/>
          </a:solidFill>
          <a:ln>
            <a:noFill/>
          </a:ln>
        </p:spPr>
        <p:txBody>
          <a:bodyPr vert="horz" wrap="square" lIns="68580" tIns="34290" rIns="68580" bIns="34290" numCol="1" anchor="t" anchorCtr="0" compatLnSpc="1"/>
          <a:lstStyle/>
          <a:p>
            <a:endParaRPr lang="zh-CN" altLang="en-US" sz="1350"/>
          </a:p>
        </p:txBody>
      </p:sp>
      <p:sp>
        <p:nvSpPr>
          <p:cNvPr id="23" name="Freeform 20"/>
          <p:cNvSpPr/>
          <p:nvPr>
            <p:custDataLst>
              <p:tags r:id="rId18"/>
            </p:custDataLst>
          </p:nvPr>
        </p:nvSpPr>
        <p:spPr bwMode="auto">
          <a:xfrm>
            <a:off x="929447" y="719939"/>
            <a:ext cx="699776" cy="413936"/>
          </a:xfrm>
          <a:custGeom>
            <a:gdLst>
              <a:gd name="T0" fmla="*/ 111 w 221"/>
              <a:gd name="T1" fmla="*/ 0 h 131"/>
              <a:gd name="T2" fmla="*/ 0 w 221"/>
              <a:gd name="T3" fmla="*/ 131 h 131"/>
              <a:gd name="T4" fmla="*/ 221 w 221"/>
              <a:gd name="T5" fmla="*/ 131 h 131"/>
              <a:gd name="T6" fmla="*/ 111 w 221"/>
              <a:gd name="T7" fmla="*/ 0 h 131"/>
            </a:gdLst>
            <a:cxnLst>
              <a:cxn ang="0">
                <a:pos x="T0" y="T1"/>
              </a:cxn>
              <a:cxn ang="0">
                <a:pos x="T2" y="T3"/>
              </a:cxn>
              <a:cxn ang="0">
                <a:pos x="T4" y="T5"/>
              </a:cxn>
              <a:cxn ang="0">
                <a:pos x="T6" y="T7"/>
              </a:cxn>
            </a:cxnLst>
            <a:rect l="0" t="0" r="r" b="b"/>
            <a:pathLst>
              <a:path w="221" h="131">
                <a:moveTo>
                  <a:pt x="111" y="0"/>
                </a:moveTo>
                <a:cubicBezTo>
                  <a:pt x="50" y="0"/>
                  <a:pt x="0" y="59"/>
                  <a:pt x="0" y="131"/>
                </a:cubicBezTo>
                <a:cubicBezTo>
                  <a:pt x="221" y="131"/>
                  <a:pt x="221" y="131"/>
                  <a:pt x="221" y="131"/>
                </a:cubicBezTo>
                <a:cubicBezTo>
                  <a:pt x="221" y="59"/>
                  <a:pt x="172" y="0"/>
                  <a:pt x="111" y="0"/>
                </a:cubicBezTo>
                <a:close/>
              </a:path>
            </a:pathLst>
          </a:custGeom>
          <a:solidFill>
            <a:schemeClr val="accent6"/>
          </a:solidFill>
          <a:ln>
            <a:noFill/>
          </a:ln>
        </p:spPr>
        <p:txBody>
          <a:bodyPr vert="horz" wrap="square" lIns="68580" tIns="34290" rIns="68580" bIns="34290" numCol="1" anchor="t" anchorCtr="0" compatLnSpc="1"/>
          <a:lstStyle/>
          <a:p>
            <a:endParaRPr lang="zh-CN" altLang="en-US" sz="1350"/>
          </a:p>
        </p:txBody>
      </p:sp>
      <p:sp>
        <p:nvSpPr>
          <p:cNvPr id="24" name="Freeform 21"/>
          <p:cNvSpPr/>
          <p:nvPr>
            <p:custDataLst>
              <p:tags r:id="rId19"/>
            </p:custDataLst>
          </p:nvPr>
        </p:nvSpPr>
        <p:spPr bwMode="auto">
          <a:xfrm>
            <a:off x="1603555" y="928686"/>
            <a:ext cx="351075" cy="205189"/>
          </a:xfrm>
          <a:custGeom>
            <a:gdLst>
              <a:gd name="T0" fmla="*/ 55 w 111"/>
              <a:gd name="T1" fmla="*/ 0 h 65"/>
              <a:gd name="T2" fmla="*/ 0 w 111"/>
              <a:gd name="T3" fmla="*/ 65 h 65"/>
              <a:gd name="T4" fmla="*/ 111 w 111"/>
              <a:gd name="T5" fmla="*/ 65 h 65"/>
              <a:gd name="T6" fmla="*/ 55 w 111"/>
              <a:gd name="T7" fmla="*/ 0 h 65"/>
            </a:gdLst>
            <a:cxnLst>
              <a:cxn ang="0">
                <a:pos x="T0" y="T1"/>
              </a:cxn>
              <a:cxn ang="0">
                <a:pos x="T2" y="T3"/>
              </a:cxn>
              <a:cxn ang="0">
                <a:pos x="T4" y="T5"/>
              </a:cxn>
              <a:cxn ang="0">
                <a:pos x="T6" y="T7"/>
              </a:cxn>
            </a:cxnLst>
            <a:rect l="0" t="0" r="r" b="b"/>
            <a:pathLst>
              <a:path w="110" h="65">
                <a:moveTo>
                  <a:pt x="55" y="0"/>
                </a:moveTo>
                <a:cubicBezTo>
                  <a:pt x="25" y="0"/>
                  <a:pt x="0" y="29"/>
                  <a:pt x="0" y="65"/>
                </a:cubicBezTo>
                <a:cubicBezTo>
                  <a:pt x="111" y="65"/>
                  <a:pt x="111" y="65"/>
                  <a:pt x="111" y="65"/>
                </a:cubicBezTo>
                <a:cubicBezTo>
                  <a:pt x="111" y="29"/>
                  <a:pt x="86" y="0"/>
                  <a:pt x="55" y="0"/>
                </a:cubicBezTo>
                <a:close/>
              </a:path>
            </a:pathLst>
          </a:custGeom>
          <a:solidFill>
            <a:schemeClr val="accent6"/>
          </a:solidFill>
          <a:ln>
            <a:noFill/>
          </a:ln>
        </p:spPr>
        <p:txBody>
          <a:bodyPr vert="horz" wrap="square" lIns="68580" tIns="34290" rIns="68580" bIns="34290" numCol="1" anchor="t" anchorCtr="0" compatLnSpc="1"/>
          <a:lstStyle/>
          <a:p>
            <a:endParaRPr lang="zh-CN" altLang="en-US" sz="1350"/>
          </a:p>
        </p:txBody>
      </p:sp>
      <p:sp>
        <p:nvSpPr>
          <p:cNvPr id="25" name="Freeform 22"/>
          <p:cNvSpPr/>
          <p:nvPr>
            <p:custDataLst>
              <p:tags r:id="rId20"/>
            </p:custDataLst>
          </p:nvPr>
        </p:nvSpPr>
        <p:spPr bwMode="auto">
          <a:xfrm>
            <a:off x="7574189" y="985618"/>
            <a:ext cx="502891" cy="297702"/>
          </a:xfrm>
          <a:custGeom>
            <a:gdLst>
              <a:gd name="T0" fmla="*/ 79 w 159"/>
              <a:gd name="T1" fmla="*/ 0 h 94"/>
              <a:gd name="T2" fmla="*/ 0 w 159"/>
              <a:gd name="T3" fmla="*/ 94 h 94"/>
              <a:gd name="T4" fmla="*/ 159 w 159"/>
              <a:gd name="T5" fmla="*/ 94 h 94"/>
              <a:gd name="T6" fmla="*/ 79 w 159"/>
              <a:gd name="T7" fmla="*/ 0 h 94"/>
            </a:gdLst>
            <a:cxnLst>
              <a:cxn ang="0">
                <a:pos x="T0" y="T1"/>
              </a:cxn>
              <a:cxn ang="0">
                <a:pos x="T2" y="T3"/>
              </a:cxn>
              <a:cxn ang="0">
                <a:pos x="T4" y="T5"/>
              </a:cxn>
              <a:cxn ang="0">
                <a:pos x="T6" y="T7"/>
              </a:cxn>
            </a:cxnLst>
            <a:rect l="0" t="0" r="r" b="b"/>
            <a:pathLst>
              <a:path w="159" h="94">
                <a:moveTo>
                  <a:pt x="79" y="0"/>
                </a:moveTo>
                <a:cubicBezTo>
                  <a:pt x="35" y="0"/>
                  <a:pt x="0" y="42"/>
                  <a:pt x="0" y="94"/>
                </a:cubicBezTo>
                <a:cubicBezTo>
                  <a:pt x="159" y="94"/>
                  <a:pt x="159" y="94"/>
                  <a:pt x="159" y="94"/>
                </a:cubicBezTo>
                <a:cubicBezTo>
                  <a:pt x="159" y="42"/>
                  <a:pt x="123" y="0"/>
                  <a:pt x="79" y="0"/>
                </a:cubicBezTo>
                <a:close/>
              </a:path>
            </a:pathLst>
          </a:custGeom>
          <a:solidFill>
            <a:schemeClr val="accent6"/>
          </a:solidFill>
          <a:ln>
            <a:noFill/>
          </a:ln>
        </p:spPr>
        <p:txBody>
          <a:bodyPr vert="horz" wrap="square" lIns="68580" tIns="34290" rIns="68580" bIns="34290" numCol="1" anchor="t" anchorCtr="0" compatLnSpc="1"/>
          <a:lstStyle/>
          <a:p>
            <a:endParaRPr lang="zh-CN" altLang="en-US" sz="1350"/>
          </a:p>
        </p:txBody>
      </p:sp>
      <p:sp>
        <p:nvSpPr>
          <p:cNvPr id="26" name="Freeform 23"/>
          <p:cNvSpPr/>
          <p:nvPr>
            <p:custDataLst>
              <p:tags r:id="rId21"/>
            </p:custDataLst>
          </p:nvPr>
        </p:nvSpPr>
        <p:spPr bwMode="auto">
          <a:xfrm>
            <a:off x="8077080" y="1133875"/>
            <a:ext cx="252632" cy="149444"/>
          </a:xfrm>
          <a:custGeom>
            <a:gdLst>
              <a:gd name="T0" fmla="*/ 40 w 80"/>
              <a:gd name="T1" fmla="*/ 0 h 47"/>
              <a:gd name="T2" fmla="*/ 0 w 80"/>
              <a:gd name="T3" fmla="*/ 47 h 47"/>
              <a:gd name="T4" fmla="*/ 80 w 80"/>
              <a:gd name="T5" fmla="*/ 47 h 47"/>
              <a:gd name="T6" fmla="*/ 40 w 80"/>
              <a:gd name="T7" fmla="*/ 0 h 47"/>
            </a:gdLst>
            <a:cxnLst>
              <a:cxn ang="0">
                <a:pos x="T0" y="T1"/>
              </a:cxn>
              <a:cxn ang="0">
                <a:pos x="T2" y="T3"/>
              </a:cxn>
              <a:cxn ang="0">
                <a:pos x="T4" y="T5"/>
              </a:cxn>
              <a:cxn ang="0">
                <a:pos x="T6" y="T7"/>
              </a:cxn>
            </a:cxnLst>
            <a:rect l="0" t="0" r="r" b="b"/>
            <a:pathLst>
              <a:path w="80" h="47">
                <a:moveTo>
                  <a:pt x="40" y="0"/>
                </a:moveTo>
                <a:cubicBezTo>
                  <a:pt x="18" y="0"/>
                  <a:pt x="0" y="21"/>
                  <a:pt x="0" y="47"/>
                </a:cubicBezTo>
                <a:cubicBezTo>
                  <a:pt x="80" y="47"/>
                  <a:pt x="80" y="47"/>
                  <a:pt x="80" y="47"/>
                </a:cubicBezTo>
                <a:cubicBezTo>
                  <a:pt x="80" y="21"/>
                  <a:pt x="62" y="0"/>
                  <a:pt x="40" y="0"/>
                </a:cubicBezTo>
                <a:close/>
              </a:path>
            </a:pathLst>
          </a:custGeom>
          <a:solidFill>
            <a:schemeClr val="accent6"/>
          </a:solidFill>
          <a:ln>
            <a:noFill/>
          </a:ln>
        </p:spPr>
        <p:txBody>
          <a:bodyPr vert="horz" wrap="square" lIns="68580" tIns="34290" rIns="68580" bIns="34290" numCol="1" anchor="t" anchorCtr="0" compatLnSpc="1"/>
          <a:lstStyle/>
          <a:p>
            <a:endParaRPr lang="zh-CN" altLang="en-US" sz="1350"/>
          </a:p>
        </p:txBody>
      </p:sp>
      <p:sp>
        <p:nvSpPr>
          <p:cNvPr id="27" name="Rectangle 25"/>
          <p:cNvSpPr>
            <a:spLocks noChangeArrowheads="1"/>
          </p:cNvSpPr>
          <p:nvPr>
            <p:custDataLst>
              <p:tags r:id="rId22"/>
            </p:custDataLst>
          </p:nvPr>
        </p:nvSpPr>
        <p:spPr bwMode="auto">
          <a:xfrm>
            <a:off x="1" y="6021637"/>
            <a:ext cx="12192715" cy="855151"/>
          </a:xfrm>
          <a:prstGeom prst="rect">
            <a:avLst/>
          </a:prstGeom>
          <a:solidFill>
            <a:schemeClr val="accent1"/>
          </a:solidFill>
          <a:ln>
            <a:noFill/>
          </a:ln>
        </p:spPr>
        <p:txBody>
          <a:bodyPr vert="horz" wrap="square" lIns="68580" tIns="34290" rIns="68580" bIns="34290" numCol="1" anchor="t" anchorCtr="0" compatLnSpc="1"/>
          <a:lstStyle/>
          <a:p>
            <a:endParaRPr lang="zh-CN" altLang="en-US" sz="1350"/>
          </a:p>
        </p:txBody>
      </p:sp>
      <p:sp>
        <p:nvSpPr>
          <p:cNvPr id="28" name="Freeform 26"/>
          <p:cNvSpPr/>
          <p:nvPr>
            <p:custDataLst>
              <p:tags r:id="rId23"/>
            </p:custDataLst>
          </p:nvPr>
        </p:nvSpPr>
        <p:spPr bwMode="auto">
          <a:xfrm>
            <a:off x="0" y="5102438"/>
            <a:ext cx="3227419" cy="919198"/>
          </a:xfrm>
          <a:custGeom>
            <a:gdLst>
              <a:gd name="T0" fmla="*/ 1063 w 1063"/>
              <a:gd name="T1" fmla="*/ 290 h 290"/>
              <a:gd name="T2" fmla="*/ 0 w 1063"/>
              <a:gd name="T3" fmla="*/ 290 h 290"/>
              <a:gd name="T4" fmla="*/ 0 w 1063"/>
              <a:gd name="T5" fmla="*/ 119 h 290"/>
              <a:gd name="T6" fmla="*/ 332 w 1063"/>
              <a:gd name="T7" fmla="*/ 0 h 290"/>
              <a:gd name="T8" fmla="*/ 1063 w 1063"/>
              <a:gd name="T9" fmla="*/ 290 h 290"/>
            </a:gdLst>
            <a:cxnLst>
              <a:cxn ang="0">
                <a:pos x="T0" y="T1"/>
              </a:cxn>
              <a:cxn ang="0">
                <a:pos x="T2" y="T3"/>
              </a:cxn>
              <a:cxn ang="0">
                <a:pos x="T4" y="T5"/>
              </a:cxn>
              <a:cxn ang="0">
                <a:pos x="T6" y="T7"/>
              </a:cxn>
              <a:cxn ang="0">
                <a:pos x="T8" y="T9"/>
              </a:cxn>
            </a:cxnLst>
            <a:rect l="0" t="0" r="r" b="b"/>
            <a:pathLst>
              <a:path w="1063" h="290">
                <a:moveTo>
                  <a:pt x="1063" y="290"/>
                </a:moveTo>
                <a:cubicBezTo>
                  <a:pt x="0" y="290"/>
                  <a:pt x="0" y="290"/>
                  <a:pt x="0" y="290"/>
                </a:cubicBezTo>
                <a:cubicBezTo>
                  <a:pt x="0" y="119"/>
                  <a:pt x="0" y="119"/>
                  <a:pt x="0" y="119"/>
                </a:cubicBezTo>
                <a:cubicBezTo>
                  <a:pt x="81" y="56"/>
                  <a:pt x="171" y="0"/>
                  <a:pt x="332" y="0"/>
                </a:cubicBezTo>
                <a:cubicBezTo>
                  <a:pt x="698" y="0"/>
                  <a:pt x="698" y="290"/>
                  <a:pt x="1063" y="290"/>
                </a:cubicBezTo>
                <a:close/>
              </a:path>
            </a:pathLst>
          </a:custGeom>
          <a:solidFill>
            <a:schemeClr val="accent1"/>
          </a:solidFill>
          <a:ln>
            <a:noFill/>
          </a:ln>
        </p:spPr>
        <p:txBody>
          <a:bodyPr vert="horz" wrap="square" lIns="68580" tIns="34290" rIns="68580" bIns="34290" numCol="1" anchor="t" anchorCtr="0" compatLnSpc="1"/>
          <a:lstStyle/>
          <a:p>
            <a:endParaRPr lang="zh-CN" altLang="en-US" sz="1350"/>
          </a:p>
        </p:txBody>
      </p:sp>
      <p:sp>
        <p:nvSpPr>
          <p:cNvPr id="29" name="Freeform 27"/>
          <p:cNvSpPr/>
          <p:nvPr>
            <p:custDataLst>
              <p:tags r:id="rId24"/>
            </p:custDataLst>
          </p:nvPr>
        </p:nvSpPr>
        <p:spPr bwMode="auto">
          <a:xfrm>
            <a:off x="1060339" y="5102438"/>
            <a:ext cx="2312820" cy="919198"/>
          </a:xfrm>
          <a:custGeom>
            <a:gdLst>
              <a:gd name="T0" fmla="*/ 0 w 731"/>
              <a:gd name="T1" fmla="*/ 290 h 290"/>
              <a:gd name="T2" fmla="*/ 731 w 731"/>
              <a:gd name="T3" fmla="*/ 290 h 290"/>
              <a:gd name="T4" fmla="*/ 0 w 731"/>
              <a:gd name="T5" fmla="*/ 0 h 290"/>
              <a:gd name="T6" fmla="*/ 0 w 731"/>
              <a:gd name="T7" fmla="*/ 0 h 290"/>
              <a:gd name="T8" fmla="*/ 0 w 731"/>
              <a:gd name="T9" fmla="*/ 290 h 290"/>
            </a:gdLst>
            <a:cxnLst>
              <a:cxn ang="0">
                <a:pos x="T0" y="T1"/>
              </a:cxn>
              <a:cxn ang="0">
                <a:pos x="T2" y="T3"/>
              </a:cxn>
              <a:cxn ang="0">
                <a:pos x="T4" y="T5"/>
              </a:cxn>
              <a:cxn ang="0">
                <a:pos x="T6" y="T7"/>
              </a:cxn>
              <a:cxn ang="0">
                <a:pos x="T8" y="T9"/>
              </a:cxn>
            </a:cxnLst>
            <a:rect l="0" t="0" r="r" b="b"/>
            <a:pathLst>
              <a:path w="731" h="290">
                <a:moveTo>
                  <a:pt x="0" y="290"/>
                </a:moveTo>
                <a:cubicBezTo>
                  <a:pt x="731" y="290"/>
                  <a:pt x="731" y="290"/>
                  <a:pt x="731" y="290"/>
                </a:cubicBezTo>
                <a:cubicBezTo>
                  <a:pt x="366" y="290"/>
                  <a:pt x="366" y="0"/>
                  <a:pt x="0" y="0"/>
                </a:cubicBezTo>
                <a:cubicBezTo>
                  <a:pt x="0" y="0"/>
                  <a:pt x="0" y="0"/>
                  <a:pt x="0" y="0"/>
                </a:cubicBezTo>
                <a:lnTo>
                  <a:pt x="0" y="290"/>
                </a:lnTo>
                <a:close/>
              </a:path>
            </a:pathLst>
          </a:custGeom>
          <a:solidFill>
            <a:schemeClr val="accent4"/>
          </a:solidFill>
          <a:ln>
            <a:noFill/>
          </a:ln>
        </p:spPr>
        <p:txBody>
          <a:bodyPr vert="horz" wrap="square" lIns="68580" tIns="34290" rIns="68580" bIns="34290" numCol="1" anchor="t" anchorCtr="0" compatLnSpc="1"/>
          <a:lstStyle/>
          <a:p>
            <a:endParaRPr lang="zh-CN" altLang="en-US" sz="1350"/>
          </a:p>
        </p:txBody>
      </p:sp>
      <p:sp>
        <p:nvSpPr>
          <p:cNvPr id="30" name="Freeform 28"/>
          <p:cNvSpPr/>
          <p:nvPr>
            <p:custDataLst>
              <p:tags r:id="rId25"/>
            </p:custDataLst>
          </p:nvPr>
        </p:nvSpPr>
        <p:spPr bwMode="auto">
          <a:xfrm>
            <a:off x="413936" y="4846248"/>
            <a:ext cx="5917263" cy="1175388"/>
          </a:xfrm>
          <a:custGeom>
            <a:gdLst>
              <a:gd name="T0" fmla="*/ 1870 w 1870"/>
              <a:gd name="T1" fmla="*/ 371 h 371"/>
              <a:gd name="T2" fmla="*/ 935 w 1870"/>
              <a:gd name="T3" fmla="*/ 0 h 371"/>
              <a:gd name="T4" fmla="*/ 0 w 1870"/>
              <a:gd name="T5" fmla="*/ 371 h 371"/>
              <a:gd name="T6" fmla="*/ 1870 w 1870"/>
              <a:gd name="T7" fmla="*/ 371 h 371"/>
            </a:gdLst>
            <a:cxnLst>
              <a:cxn ang="0">
                <a:pos x="T0" y="T1"/>
              </a:cxn>
              <a:cxn ang="0">
                <a:pos x="T2" y="T3"/>
              </a:cxn>
              <a:cxn ang="0">
                <a:pos x="T4" y="T5"/>
              </a:cxn>
              <a:cxn ang="0">
                <a:pos x="T6" y="T7"/>
              </a:cxn>
            </a:cxnLst>
            <a:rect l="0" t="0" r="r" b="b"/>
            <a:pathLst>
              <a:path w="1870" h="371">
                <a:moveTo>
                  <a:pt x="1870" y="371"/>
                </a:moveTo>
                <a:cubicBezTo>
                  <a:pt x="1402" y="371"/>
                  <a:pt x="1402" y="0"/>
                  <a:pt x="935" y="0"/>
                </a:cubicBezTo>
                <a:cubicBezTo>
                  <a:pt x="468" y="0"/>
                  <a:pt x="468" y="371"/>
                  <a:pt x="0" y="371"/>
                </a:cubicBezTo>
                <a:lnTo>
                  <a:pt x="1870" y="371"/>
                </a:lnTo>
                <a:close/>
              </a:path>
            </a:pathLst>
          </a:custGeom>
          <a:solidFill>
            <a:schemeClr val="accent1"/>
          </a:solidFill>
          <a:ln>
            <a:noFill/>
          </a:ln>
        </p:spPr>
        <p:txBody>
          <a:bodyPr vert="horz" wrap="square" lIns="68580" tIns="34290" rIns="68580" bIns="34290" numCol="1" anchor="t" anchorCtr="0" compatLnSpc="1"/>
          <a:lstStyle/>
          <a:p>
            <a:endParaRPr lang="zh-CN" altLang="en-US" sz="1350"/>
          </a:p>
        </p:txBody>
      </p:sp>
      <p:sp>
        <p:nvSpPr>
          <p:cNvPr id="31" name="Freeform 29"/>
          <p:cNvSpPr/>
          <p:nvPr>
            <p:custDataLst>
              <p:tags r:id="rId26"/>
            </p:custDataLst>
          </p:nvPr>
        </p:nvSpPr>
        <p:spPr bwMode="auto">
          <a:xfrm>
            <a:off x="3373160" y="4846248"/>
            <a:ext cx="2958039" cy="1175388"/>
          </a:xfrm>
          <a:custGeom>
            <a:gdLst>
              <a:gd name="T0" fmla="*/ 0 w 935"/>
              <a:gd name="T1" fmla="*/ 371 h 371"/>
              <a:gd name="T2" fmla="*/ 935 w 935"/>
              <a:gd name="T3" fmla="*/ 371 h 371"/>
              <a:gd name="T4" fmla="*/ 0 w 935"/>
              <a:gd name="T5" fmla="*/ 0 h 371"/>
              <a:gd name="T6" fmla="*/ 0 w 935"/>
              <a:gd name="T7" fmla="*/ 0 h 371"/>
              <a:gd name="T8" fmla="*/ 0 w 935"/>
              <a:gd name="T9" fmla="*/ 371 h 371"/>
            </a:gdLst>
            <a:cxnLst>
              <a:cxn ang="0">
                <a:pos x="T0" y="T1"/>
              </a:cxn>
              <a:cxn ang="0">
                <a:pos x="T2" y="T3"/>
              </a:cxn>
              <a:cxn ang="0">
                <a:pos x="T4" y="T5"/>
              </a:cxn>
              <a:cxn ang="0">
                <a:pos x="T6" y="T7"/>
              </a:cxn>
              <a:cxn ang="0">
                <a:pos x="T8" y="T9"/>
              </a:cxn>
            </a:cxnLst>
            <a:rect l="0" t="0" r="r" b="b"/>
            <a:pathLst>
              <a:path w="935" h="371">
                <a:moveTo>
                  <a:pt x="0" y="371"/>
                </a:moveTo>
                <a:cubicBezTo>
                  <a:pt x="935" y="371"/>
                  <a:pt x="935" y="371"/>
                  <a:pt x="935" y="371"/>
                </a:cubicBezTo>
                <a:cubicBezTo>
                  <a:pt x="467" y="371"/>
                  <a:pt x="467" y="0"/>
                  <a:pt x="0" y="0"/>
                </a:cubicBezTo>
                <a:cubicBezTo>
                  <a:pt x="0" y="0"/>
                  <a:pt x="0" y="0"/>
                  <a:pt x="0" y="0"/>
                </a:cubicBezTo>
                <a:lnTo>
                  <a:pt x="0" y="371"/>
                </a:lnTo>
                <a:close/>
              </a:path>
            </a:pathLst>
          </a:custGeom>
          <a:solidFill>
            <a:schemeClr val="accent1"/>
          </a:solidFill>
          <a:ln>
            <a:noFill/>
          </a:ln>
        </p:spPr>
        <p:txBody>
          <a:bodyPr vert="horz" wrap="square" lIns="68580" tIns="34290" rIns="68580" bIns="34290" numCol="1" anchor="t" anchorCtr="0" compatLnSpc="1"/>
          <a:lstStyle/>
          <a:p>
            <a:endParaRPr lang="zh-CN" altLang="en-US" sz="1350"/>
          </a:p>
        </p:txBody>
      </p:sp>
      <p:sp>
        <p:nvSpPr>
          <p:cNvPr id="32" name="Freeform 30"/>
          <p:cNvSpPr/>
          <p:nvPr>
            <p:custDataLst>
              <p:tags r:id="rId27"/>
            </p:custDataLst>
          </p:nvPr>
        </p:nvSpPr>
        <p:spPr bwMode="auto">
          <a:xfrm>
            <a:off x="9395981" y="5052624"/>
            <a:ext cx="2796735" cy="969013"/>
          </a:xfrm>
          <a:custGeom>
            <a:gdLst>
              <a:gd name="T0" fmla="*/ 884 w 884"/>
              <a:gd name="T1" fmla="*/ 10 h 306"/>
              <a:gd name="T2" fmla="*/ 884 w 884"/>
              <a:gd name="T3" fmla="*/ 306 h 306"/>
              <a:gd name="T4" fmla="*/ 0 w 884"/>
              <a:gd name="T5" fmla="*/ 306 h 306"/>
              <a:gd name="T6" fmla="*/ 771 w 884"/>
              <a:gd name="T7" fmla="*/ 0 h 306"/>
              <a:gd name="T8" fmla="*/ 884 w 884"/>
              <a:gd name="T9" fmla="*/ 10 h 306"/>
            </a:gdLst>
            <a:cxnLst>
              <a:cxn ang="0">
                <a:pos x="T0" y="T1"/>
              </a:cxn>
              <a:cxn ang="0">
                <a:pos x="T2" y="T3"/>
              </a:cxn>
              <a:cxn ang="0">
                <a:pos x="T4" y="T5"/>
              </a:cxn>
              <a:cxn ang="0">
                <a:pos x="T6" y="T7"/>
              </a:cxn>
              <a:cxn ang="0">
                <a:pos x="T8" y="T9"/>
              </a:cxn>
            </a:cxnLst>
            <a:rect l="0" t="0" r="r" b="b"/>
            <a:pathLst>
              <a:path w="884" h="306">
                <a:moveTo>
                  <a:pt x="884" y="10"/>
                </a:moveTo>
                <a:cubicBezTo>
                  <a:pt x="884" y="306"/>
                  <a:pt x="884" y="306"/>
                  <a:pt x="884" y="306"/>
                </a:cubicBezTo>
                <a:cubicBezTo>
                  <a:pt x="0" y="306"/>
                  <a:pt x="0" y="306"/>
                  <a:pt x="0" y="306"/>
                </a:cubicBezTo>
                <a:cubicBezTo>
                  <a:pt x="386" y="306"/>
                  <a:pt x="386" y="0"/>
                  <a:pt x="771" y="0"/>
                </a:cubicBezTo>
                <a:cubicBezTo>
                  <a:pt x="813" y="0"/>
                  <a:pt x="851" y="3"/>
                  <a:pt x="884" y="10"/>
                </a:cubicBezTo>
                <a:close/>
              </a:path>
            </a:pathLst>
          </a:custGeom>
          <a:solidFill>
            <a:schemeClr val="accent1"/>
          </a:solidFill>
          <a:ln>
            <a:noFill/>
          </a:ln>
        </p:spPr>
        <p:txBody>
          <a:bodyPr vert="horz" wrap="square" lIns="68580" tIns="34290" rIns="68580" bIns="34290" numCol="1" anchor="t" anchorCtr="0" compatLnSpc="1"/>
          <a:lstStyle/>
          <a:p>
            <a:endParaRPr lang="zh-CN" altLang="en-US" sz="1350"/>
          </a:p>
        </p:txBody>
      </p:sp>
      <p:pic>
        <p:nvPicPr>
          <p:cNvPr id="33" name="图片 32"/>
          <p:cNvPicPr>
            <a:picLocks noChangeAspect="1"/>
          </p:cNvPicPr>
          <p:nvPr>
            <p:custDataLst>
              <p:tags r:id="rId29"/>
            </p:custDataLst>
          </p:nvPr>
        </p:nvPicPr>
        <p:blipFill>
          <a:blip r:embed="rId28"/>
          <a:stretch>
            <a:fillRect/>
          </a:stretch>
        </p:blipFill>
        <p:spPr>
          <a:xfrm>
            <a:off x="122453" y="3933008"/>
            <a:ext cx="5346655" cy="2493480"/>
          </a:xfrm>
          <a:prstGeom prst="rect">
            <a:avLst/>
          </a:prstGeom>
        </p:spPr>
      </p:pic>
      <p:pic>
        <p:nvPicPr>
          <p:cNvPr id="34" name="图片 33"/>
          <p:cNvPicPr>
            <a:picLocks noChangeAspect="1"/>
          </p:cNvPicPr>
          <p:nvPr>
            <p:custDataLst>
              <p:tags r:id="rId31"/>
            </p:custDataLst>
          </p:nvPr>
        </p:nvPicPr>
        <p:blipFill>
          <a:blip r:embed="rId30"/>
          <a:stretch>
            <a:fillRect/>
          </a:stretch>
        </p:blipFill>
        <p:spPr>
          <a:xfrm>
            <a:off x="7913443" y="3895476"/>
            <a:ext cx="4188315" cy="2749534"/>
          </a:xfrm>
          <a:prstGeom prst="rect">
            <a:avLst/>
          </a:prstGeom>
        </p:spPr>
      </p:pic>
      <p:sp>
        <p:nvSpPr>
          <p:cNvPr id="4" name="日期占位符 3"/>
          <p:cNvSpPr>
            <a:spLocks noGrp="1"/>
          </p:cNvSpPr>
          <p:nvPr>
            <p:ph type="dt" sz="half" idx="10"/>
            <p:custDataLst>
              <p:tags r:id="rId32"/>
            </p:custDataLst>
          </p:nvPr>
        </p:nvSpPr>
        <p:spPr/>
        <p:txBody>
          <a:bodyPr>
            <a:normAutofit/>
          </a:bodyPr>
          <a:lstStyle>
            <a:lvl1pPr>
              <a:defRPr sz="1200"/>
            </a:lvl1pPr>
          </a:lstStyle>
          <a:p>
            <a:fld id="{760FBDFE-C587-4B4C-A407-44438C67B59E}" type="datetimeFigureOut">
              <a:rPr lang="zh-CN" altLang="en-US" smtClean="0"/>
              <a:t>2021/9/3</a:t>
            </a:fld>
            <a:endParaRPr lang="zh-CN" altLang="en-US"/>
          </a:p>
        </p:txBody>
      </p:sp>
      <p:sp>
        <p:nvSpPr>
          <p:cNvPr id="5" name="页脚占位符 4"/>
          <p:cNvSpPr>
            <a:spLocks noGrp="1"/>
          </p:cNvSpPr>
          <p:nvPr>
            <p:ph type="ftr" sz="quarter" idx="11"/>
            <p:custDataLst>
              <p:tags r:id="rId33"/>
            </p:custDataLst>
          </p:nvPr>
        </p:nvSpPr>
        <p:spPr/>
        <p:txBody>
          <a:bodyPr>
            <a:normAutofit/>
          </a:bodyPr>
          <a:lstStyle>
            <a:lvl1pPr>
              <a:defRPr sz="1200"/>
            </a:lvl1pPr>
          </a:lstStyle>
          <a:p>
            <a:endParaRPr lang="zh-CN" altLang="en-US"/>
          </a:p>
        </p:txBody>
      </p:sp>
      <p:sp>
        <p:nvSpPr>
          <p:cNvPr id="6" name="灯片编号占位符 5"/>
          <p:cNvSpPr>
            <a:spLocks noGrp="1"/>
          </p:cNvSpPr>
          <p:nvPr>
            <p:ph type="sldNum" sz="quarter" idx="12"/>
            <p:custDataLst>
              <p:tags r:id="rId34"/>
            </p:custDataLst>
          </p:nvPr>
        </p:nvSpPr>
        <p:spPr/>
        <p:txBody>
          <a:bodyPr>
            <a:normAutofit/>
          </a:bodyPr>
          <a:lstStyle>
            <a:lvl1pPr>
              <a:defRPr sz="1200"/>
            </a:lvl1pPr>
          </a:lstStyle>
          <a:p>
            <a:fld id="{49AE70B2-8BF9-45C0-BB95-33D1B9D3A854}" type="slidenum">
              <a:rPr lang="zh-CN" altLang="en-US" smtClean="0"/>
              <a:t>0</a:t>
            </a:fld>
            <a:endParaRPr lang="zh-CN" altLang="en-US"/>
          </a:p>
        </p:txBody>
      </p:sp>
      <p:sp>
        <p:nvSpPr>
          <p:cNvPr id="2" name="标题 1"/>
          <p:cNvSpPr>
            <a:spLocks noGrp="1"/>
          </p:cNvSpPr>
          <p:nvPr>
            <p:ph type="ctrTitle" hasCustomPrompt="1"/>
            <p:custDataLst>
              <p:tags r:id="rId35"/>
            </p:custDataLst>
          </p:nvPr>
        </p:nvSpPr>
        <p:spPr>
          <a:xfrm>
            <a:off x="1524000" y="2644325"/>
            <a:ext cx="9144000" cy="928544"/>
          </a:xfrm>
        </p:spPr>
        <p:txBody>
          <a:bodyPr anchor="b">
            <a:normAutofit/>
          </a:bodyPr>
          <a:lstStyle>
            <a:lvl1pPr algn="ctr">
              <a:defRPr sz="4500" b="1"/>
            </a:lvl1pPr>
          </a:lstStyle>
          <a:p>
            <a:r>
              <a:rPr lang="zh-CN" altLang="en-US"/>
              <a:t>单击此处编辑标题</a:t>
            </a:r>
          </a:p>
        </p:txBody>
      </p:sp>
      <p:sp>
        <p:nvSpPr>
          <p:cNvPr id="3" name="副标题 2"/>
          <p:cNvSpPr>
            <a:spLocks noGrp="1"/>
          </p:cNvSpPr>
          <p:nvPr>
            <p:ph type="subTitle" idx="1"/>
            <p:custDataLst>
              <p:tags r:id="rId36"/>
            </p:custDataLst>
          </p:nvPr>
        </p:nvSpPr>
        <p:spPr>
          <a:xfrm>
            <a:off x="1524000" y="3654113"/>
            <a:ext cx="9144000" cy="959172"/>
          </a:xfrm>
        </p:spPr>
        <p:txBody>
          <a:bodyPr>
            <a:normAutofit/>
          </a:bodyPr>
          <a:lstStyle>
            <a:lvl1pPr marL="0" indent="0" algn="ctr">
              <a:buNone/>
              <a:defRPr sz="14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p>
        </p:txBody>
      </p:sp>
    </p:spTree>
  </p:cSld>
  <p:clrMapOvr>
    <a:masterClrMapping/>
  </p:clrMapOvr>
  <p:transition/>
  <p:timing/>
</p:sldLayout>
</file>

<file path=ppt/slideLayouts/slideLayout7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normAutofit/>
          </a:bodyPr>
          <a:lstStyle/>
          <a:p>
            <a:r>
              <a:rPr lang="zh-CN" altLang="en-US"/>
              <a:t>单击此处编辑母版标题样式</a:t>
            </a:r>
          </a:p>
        </p:txBody>
      </p:sp>
      <p:sp>
        <p:nvSpPr>
          <p:cNvPr id="3" name="内容占位符 2"/>
          <p:cNvSpPr>
            <a:spLocks noGrp="1"/>
          </p:cNvSpPr>
          <p:nvPr>
            <p:ph idx="1"/>
            <p:custDataLst>
              <p:tags r:id="rId3"/>
            </p:custDataLst>
          </p:nvPr>
        </p:nvSpPr>
        <p:spPr/>
        <p:txBody>
          <a:bodyPr>
            <a:normAutofit/>
          </a:bodyPr>
          <a:lstStyle>
            <a:lvl1pPr>
              <a:defRPr sz="2400"/>
            </a:lvl1pPr>
            <a:lvl2pPr>
              <a:defRPr sz="2000"/>
            </a:lvl2pPr>
            <a:lvl3pPr>
              <a:defRPr sz="1800"/>
            </a:lvl3pPr>
            <a:lvl4pPr>
              <a:defRPr sz="1800"/>
            </a:lvl4pPr>
            <a:lvl5pPr>
              <a:defRPr sz="1800"/>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4"/>
            </p:custDataLst>
          </p:nvPr>
        </p:nvSpPr>
        <p:spPr/>
        <p:txBody>
          <a:bodyPr>
            <a:normAutofit/>
          </a:bodyPr>
          <a:lstStyle>
            <a:lvl1pPr>
              <a:defRPr sz="1200"/>
            </a:lvl1pPr>
          </a:lstStyle>
          <a:p>
            <a:fld id="{760FBDFE-C587-4B4C-A407-44438C67B59E}" type="datetimeFigureOut">
              <a:rPr lang="zh-CN" altLang="en-US" smtClean="0"/>
              <a:t>2021/9/3</a:t>
            </a:fld>
            <a:endParaRPr lang="zh-CN" altLang="en-US"/>
          </a:p>
        </p:txBody>
      </p:sp>
      <p:sp>
        <p:nvSpPr>
          <p:cNvPr id="5" name="页脚占位符 4"/>
          <p:cNvSpPr>
            <a:spLocks noGrp="1"/>
          </p:cNvSpPr>
          <p:nvPr>
            <p:ph type="ftr" sz="quarter" idx="11"/>
            <p:custDataLst>
              <p:tags r:id="rId5"/>
            </p:custDataLst>
          </p:nvPr>
        </p:nvSpPr>
        <p:spPr/>
        <p:txBody>
          <a:bodyPr>
            <a:normAutofit/>
          </a:bodyPr>
          <a:lstStyle>
            <a:lvl1pPr>
              <a:defRPr sz="1200"/>
            </a:lvl1pPr>
          </a:lstStyle>
          <a:p>
            <a:endParaRPr lang="zh-CN" altLang="en-US"/>
          </a:p>
        </p:txBody>
      </p:sp>
      <p:sp>
        <p:nvSpPr>
          <p:cNvPr id="6" name="灯片编号占位符 5"/>
          <p:cNvSpPr>
            <a:spLocks noGrp="1"/>
          </p:cNvSpPr>
          <p:nvPr>
            <p:ph type="sldNum" sz="quarter" idx="12"/>
            <p:custDataLst>
              <p:tags r:id="rId6"/>
            </p:custDataLst>
          </p:nvPr>
        </p:nvSpPr>
        <p:spPr/>
        <p:txBody>
          <a:bodyPr>
            <a:normAutofit/>
          </a:bodyPr>
          <a:lstStyle>
            <a:lvl1pPr>
              <a:defRPr sz="1200"/>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7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节标题">
    <p:spTree>
      <p:nvGrpSpPr>
        <p:cNvPr id="1" name=""/>
        <p:cNvGrpSpPr/>
        <p:nvPr>
          <p:custDataLst>
            <p:tags r:id="rId1"/>
          </p:custDataLst>
        </p:nvPr>
      </p:nvGrpSpPr>
      <p:grpSpPr>
        <a:xfrm>
          <a:off x="0" y="0"/>
          <a:ext cx="0" cy="0"/>
        </a:xfrm>
      </p:grpSpPr>
      <p:sp>
        <p:nvSpPr>
          <p:cNvPr id="8" name="Date Placeholder 3"/>
          <p:cNvSpPr txBox="1"/>
          <p:nvPr>
            <p:custDataLst>
              <p:tags r:id="rId2"/>
            </p:custDataLst>
          </p:nvPr>
        </p:nvSpPr>
        <p:spPr>
          <a:xfrm>
            <a:off x="838200" y="6356351"/>
            <a:ext cx="2743200" cy="365125"/>
          </a:xfrm>
          <a:prstGeom prst="rect">
            <a:avLst/>
          </a:prstGeom>
        </p:spPr>
        <p:txBody>
          <a:bodyPr vert="horz" lIns="91440" tIns="45720" rIns="91440" bIns="45720" rtlCol="0" anchor="ctr">
            <a:normAutofit/>
          </a:bodyPr>
          <a:lstStyle>
            <a:defPPr>
              <a:defRPr lang="en-US"/>
            </a:defPPr>
            <a:lvl1pPr marL="0" algn="l"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D997B5FA-0921-464F-AAE1-844C04324D75}" type="datetimeFigureOut">
              <a:rPr lang="zh-CN" altLang="en-US" smtClean="0"/>
              <a:t>2021/9/3</a:t>
            </a:fld>
            <a:endParaRPr lang="zh-CN" altLang="en-US"/>
          </a:p>
        </p:txBody>
      </p:sp>
      <p:sp>
        <p:nvSpPr>
          <p:cNvPr id="9" name="Slide Number Placeholder 5"/>
          <p:cNvSpPr txBox="1"/>
          <p:nvPr>
            <p:custDataLst>
              <p:tags r:id="rId3"/>
            </p:custDataLst>
          </p:nvPr>
        </p:nvSpPr>
        <p:spPr>
          <a:xfrm>
            <a:off x="8610600" y="6356351"/>
            <a:ext cx="2743200" cy="365125"/>
          </a:xfrm>
          <a:prstGeom prst="rect">
            <a:avLst/>
          </a:prstGeom>
        </p:spPr>
        <p:txBody>
          <a:bodyPr vert="horz" lIns="91440" tIns="45720" rIns="91440" bIns="45720" rtlCol="0" anchor="ctr">
            <a:normAutofit/>
          </a:bodyP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565CE74E-AB26-4998-AD42-012C4C1AD076}" type="slidenum">
              <a:rPr lang="zh-CN" altLang="en-US" smtClean="0"/>
              <a:t>0</a:t>
            </a:fld>
            <a:endParaRPr lang="zh-CN" altLang="en-US"/>
          </a:p>
        </p:txBody>
      </p:sp>
      <p:sp>
        <p:nvSpPr>
          <p:cNvPr id="10" name="Freeform 6"/>
          <p:cNvSpPr/>
          <p:nvPr>
            <p:custDataLst>
              <p:tags r:id="rId4"/>
            </p:custDataLst>
          </p:nvPr>
        </p:nvSpPr>
        <p:spPr bwMode="auto">
          <a:xfrm>
            <a:off x="1802815" y="2563081"/>
            <a:ext cx="266864" cy="316679"/>
          </a:xfrm>
          <a:custGeom>
            <a:gdLst>
              <a:gd name="T0" fmla="*/ 77 w 84"/>
              <a:gd name="T1" fmla="*/ 43 h 100"/>
              <a:gd name="T2" fmla="*/ 69 w 84"/>
              <a:gd name="T3" fmla="*/ 43 h 100"/>
              <a:gd name="T4" fmla="*/ 48 w 84"/>
              <a:gd name="T5" fmla="*/ 18 h 100"/>
              <a:gd name="T6" fmla="*/ 48 w 84"/>
              <a:gd name="T7" fmla="*/ 8 h 100"/>
              <a:gd name="T8" fmla="*/ 42 w 84"/>
              <a:gd name="T9" fmla="*/ 1 h 100"/>
              <a:gd name="T10" fmla="*/ 35 w 84"/>
              <a:gd name="T11" fmla="*/ 8 h 100"/>
              <a:gd name="T12" fmla="*/ 35 w 84"/>
              <a:gd name="T13" fmla="*/ 18 h 100"/>
              <a:gd name="T14" fmla="*/ 14 w 84"/>
              <a:gd name="T15" fmla="*/ 43 h 100"/>
              <a:gd name="T16" fmla="*/ 6 w 84"/>
              <a:gd name="T17" fmla="*/ 43 h 100"/>
              <a:gd name="T18" fmla="*/ 0 w 84"/>
              <a:gd name="T19" fmla="*/ 50 h 100"/>
              <a:gd name="T20" fmla="*/ 0 w 84"/>
              <a:gd name="T21" fmla="*/ 50 h 100"/>
              <a:gd name="T22" fmla="*/ 6 w 84"/>
              <a:gd name="T23" fmla="*/ 58 h 100"/>
              <a:gd name="T24" fmla="*/ 14 w 84"/>
              <a:gd name="T25" fmla="*/ 58 h 100"/>
              <a:gd name="T26" fmla="*/ 35 w 84"/>
              <a:gd name="T27" fmla="*/ 83 h 100"/>
              <a:gd name="T28" fmla="*/ 35 w 84"/>
              <a:gd name="T29" fmla="*/ 92 h 100"/>
              <a:gd name="T30" fmla="*/ 41 w 84"/>
              <a:gd name="T31" fmla="*/ 100 h 100"/>
              <a:gd name="T32" fmla="*/ 48 w 84"/>
              <a:gd name="T33" fmla="*/ 93 h 100"/>
              <a:gd name="T34" fmla="*/ 48 w 84"/>
              <a:gd name="T35" fmla="*/ 83 h 100"/>
              <a:gd name="T36" fmla="*/ 69 w 84"/>
              <a:gd name="T37" fmla="*/ 58 h 100"/>
              <a:gd name="T38" fmla="*/ 77 w 84"/>
              <a:gd name="T39" fmla="*/ 58 h 100"/>
              <a:gd name="T40" fmla="*/ 84 w 84"/>
              <a:gd name="T41" fmla="*/ 50 h 100"/>
              <a:gd name="T42" fmla="*/ 84 w 84"/>
              <a:gd name="T43" fmla="*/ 50 h 100"/>
              <a:gd name="T44" fmla="*/ 77 w 84"/>
              <a:gd name="T45" fmla="*/ 43 h 1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4" h="100">
                <a:moveTo>
                  <a:pt x="77" y="43"/>
                </a:moveTo>
                <a:cubicBezTo>
                  <a:pt x="69" y="43"/>
                  <a:pt x="69" y="43"/>
                  <a:pt x="69" y="43"/>
                </a:cubicBezTo>
                <a:cubicBezTo>
                  <a:pt x="57" y="43"/>
                  <a:pt x="48" y="32"/>
                  <a:pt x="48" y="18"/>
                </a:cubicBezTo>
                <a:cubicBezTo>
                  <a:pt x="48" y="8"/>
                  <a:pt x="48" y="8"/>
                  <a:pt x="48" y="8"/>
                </a:cubicBezTo>
                <a:cubicBezTo>
                  <a:pt x="48" y="4"/>
                  <a:pt x="45" y="1"/>
                  <a:pt x="42" y="1"/>
                </a:cubicBezTo>
                <a:cubicBezTo>
                  <a:pt x="38" y="0"/>
                  <a:pt x="35" y="4"/>
                  <a:pt x="35" y="8"/>
                </a:cubicBezTo>
                <a:cubicBezTo>
                  <a:pt x="35" y="18"/>
                  <a:pt x="35" y="18"/>
                  <a:pt x="35" y="18"/>
                </a:cubicBezTo>
                <a:cubicBezTo>
                  <a:pt x="35" y="32"/>
                  <a:pt x="26" y="43"/>
                  <a:pt x="14" y="43"/>
                </a:cubicBezTo>
                <a:cubicBezTo>
                  <a:pt x="6" y="43"/>
                  <a:pt x="6" y="43"/>
                  <a:pt x="6" y="43"/>
                </a:cubicBezTo>
                <a:cubicBezTo>
                  <a:pt x="2" y="43"/>
                  <a:pt x="0" y="46"/>
                  <a:pt x="0" y="50"/>
                </a:cubicBezTo>
                <a:cubicBezTo>
                  <a:pt x="0" y="50"/>
                  <a:pt x="0" y="50"/>
                  <a:pt x="0" y="50"/>
                </a:cubicBezTo>
                <a:cubicBezTo>
                  <a:pt x="0" y="54"/>
                  <a:pt x="2" y="58"/>
                  <a:pt x="6" y="58"/>
                </a:cubicBezTo>
                <a:cubicBezTo>
                  <a:pt x="14" y="58"/>
                  <a:pt x="14" y="58"/>
                  <a:pt x="14" y="58"/>
                </a:cubicBezTo>
                <a:cubicBezTo>
                  <a:pt x="26" y="58"/>
                  <a:pt x="35" y="69"/>
                  <a:pt x="35" y="83"/>
                </a:cubicBezTo>
                <a:cubicBezTo>
                  <a:pt x="35" y="92"/>
                  <a:pt x="35" y="92"/>
                  <a:pt x="35" y="92"/>
                </a:cubicBezTo>
                <a:cubicBezTo>
                  <a:pt x="35" y="96"/>
                  <a:pt x="38" y="100"/>
                  <a:pt x="41" y="100"/>
                </a:cubicBezTo>
                <a:cubicBezTo>
                  <a:pt x="45" y="100"/>
                  <a:pt x="48" y="97"/>
                  <a:pt x="48" y="93"/>
                </a:cubicBezTo>
                <a:cubicBezTo>
                  <a:pt x="48" y="83"/>
                  <a:pt x="48" y="83"/>
                  <a:pt x="48" y="83"/>
                </a:cubicBezTo>
                <a:cubicBezTo>
                  <a:pt x="48" y="69"/>
                  <a:pt x="57" y="58"/>
                  <a:pt x="69" y="58"/>
                </a:cubicBezTo>
                <a:cubicBezTo>
                  <a:pt x="77" y="58"/>
                  <a:pt x="77" y="58"/>
                  <a:pt x="77" y="58"/>
                </a:cubicBezTo>
                <a:cubicBezTo>
                  <a:pt x="81" y="58"/>
                  <a:pt x="84" y="54"/>
                  <a:pt x="84" y="50"/>
                </a:cubicBezTo>
                <a:cubicBezTo>
                  <a:pt x="84" y="50"/>
                  <a:pt x="84" y="50"/>
                  <a:pt x="84" y="50"/>
                </a:cubicBezTo>
                <a:cubicBezTo>
                  <a:pt x="84" y="46"/>
                  <a:pt x="81" y="43"/>
                  <a:pt x="77" y="43"/>
                </a:cubicBezTo>
                <a:close/>
              </a:path>
            </a:pathLst>
          </a:custGeom>
          <a:solidFill>
            <a:schemeClr val="accent6"/>
          </a:solidFill>
          <a:ln>
            <a:noFill/>
          </a:ln>
        </p:spPr>
        <p:txBody>
          <a:bodyPr vert="horz" wrap="square" lIns="68580" tIns="34290" rIns="68580" bIns="34290" numCol="1" anchor="t" anchorCtr="0" compatLnSpc="1"/>
          <a:lstStyle/>
          <a:p>
            <a:endParaRPr lang="zh-CN" altLang="en-US" sz="1350"/>
          </a:p>
        </p:txBody>
      </p:sp>
      <p:sp>
        <p:nvSpPr>
          <p:cNvPr id="11" name="Freeform 7"/>
          <p:cNvSpPr/>
          <p:nvPr>
            <p:custDataLst>
              <p:tags r:id="rId5"/>
            </p:custDataLst>
          </p:nvPr>
        </p:nvSpPr>
        <p:spPr bwMode="auto">
          <a:xfrm>
            <a:off x="4202429" y="1124488"/>
            <a:ext cx="265679" cy="316679"/>
          </a:xfrm>
          <a:custGeom>
            <a:gdLst>
              <a:gd name="T0" fmla="*/ 78 w 84"/>
              <a:gd name="T1" fmla="*/ 43 h 100"/>
              <a:gd name="T2" fmla="*/ 70 w 84"/>
              <a:gd name="T3" fmla="*/ 43 h 100"/>
              <a:gd name="T4" fmla="*/ 48 w 84"/>
              <a:gd name="T5" fmla="*/ 18 h 100"/>
              <a:gd name="T6" fmla="*/ 48 w 84"/>
              <a:gd name="T7" fmla="*/ 8 h 100"/>
              <a:gd name="T8" fmla="*/ 43 w 84"/>
              <a:gd name="T9" fmla="*/ 1 h 100"/>
              <a:gd name="T10" fmla="*/ 36 w 84"/>
              <a:gd name="T11" fmla="*/ 8 h 100"/>
              <a:gd name="T12" fmla="*/ 36 w 84"/>
              <a:gd name="T13" fmla="*/ 18 h 100"/>
              <a:gd name="T14" fmla="*/ 15 w 84"/>
              <a:gd name="T15" fmla="*/ 43 h 100"/>
              <a:gd name="T16" fmla="*/ 6 w 84"/>
              <a:gd name="T17" fmla="*/ 43 h 100"/>
              <a:gd name="T18" fmla="*/ 0 w 84"/>
              <a:gd name="T19" fmla="*/ 50 h 100"/>
              <a:gd name="T20" fmla="*/ 0 w 84"/>
              <a:gd name="T21" fmla="*/ 50 h 100"/>
              <a:gd name="T22" fmla="*/ 6 w 84"/>
              <a:gd name="T23" fmla="*/ 58 h 100"/>
              <a:gd name="T24" fmla="*/ 15 w 84"/>
              <a:gd name="T25" fmla="*/ 58 h 100"/>
              <a:gd name="T26" fmla="*/ 36 w 84"/>
              <a:gd name="T27" fmla="*/ 83 h 100"/>
              <a:gd name="T28" fmla="*/ 36 w 84"/>
              <a:gd name="T29" fmla="*/ 92 h 100"/>
              <a:gd name="T30" fmla="*/ 42 w 84"/>
              <a:gd name="T31" fmla="*/ 100 h 100"/>
              <a:gd name="T32" fmla="*/ 48 w 84"/>
              <a:gd name="T33" fmla="*/ 93 h 100"/>
              <a:gd name="T34" fmla="*/ 48 w 84"/>
              <a:gd name="T35" fmla="*/ 83 h 100"/>
              <a:gd name="T36" fmla="*/ 70 w 84"/>
              <a:gd name="T37" fmla="*/ 58 h 100"/>
              <a:gd name="T38" fmla="*/ 78 w 84"/>
              <a:gd name="T39" fmla="*/ 58 h 100"/>
              <a:gd name="T40" fmla="*/ 84 w 84"/>
              <a:gd name="T41" fmla="*/ 50 h 100"/>
              <a:gd name="T42" fmla="*/ 84 w 84"/>
              <a:gd name="T43" fmla="*/ 50 h 100"/>
              <a:gd name="T44" fmla="*/ 78 w 84"/>
              <a:gd name="T45" fmla="*/ 43 h 1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4" h="100">
                <a:moveTo>
                  <a:pt x="78" y="43"/>
                </a:moveTo>
                <a:cubicBezTo>
                  <a:pt x="70" y="43"/>
                  <a:pt x="70" y="43"/>
                  <a:pt x="70" y="43"/>
                </a:cubicBezTo>
                <a:cubicBezTo>
                  <a:pt x="58" y="43"/>
                  <a:pt x="48" y="32"/>
                  <a:pt x="48" y="18"/>
                </a:cubicBezTo>
                <a:cubicBezTo>
                  <a:pt x="48" y="8"/>
                  <a:pt x="48" y="8"/>
                  <a:pt x="48" y="8"/>
                </a:cubicBezTo>
                <a:cubicBezTo>
                  <a:pt x="48" y="4"/>
                  <a:pt x="46" y="1"/>
                  <a:pt x="43" y="1"/>
                </a:cubicBezTo>
                <a:cubicBezTo>
                  <a:pt x="39" y="0"/>
                  <a:pt x="36" y="4"/>
                  <a:pt x="36" y="8"/>
                </a:cubicBezTo>
                <a:cubicBezTo>
                  <a:pt x="36" y="18"/>
                  <a:pt x="36" y="18"/>
                  <a:pt x="36" y="18"/>
                </a:cubicBezTo>
                <a:cubicBezTo>
                  <a:pt x="36" y="32"/>
                  <a:pt x="26" y="43"/>
                  <a:pt x="15" y="43"/>
                </a:cubicBezTo>
                <a:cubicBezTo>
                  <a:pt x="6" y="43"/>
                  <a:pt x="6" y="43"/>
                  <a:pt x="6" y="43"/>
                </a:cubicBezTo>
                <a:cubicBezTo>
                  <a:pt x="3" y="43"/>
                  <a:pt x="0" y="46"/>
                  <a:pt x="0" y="50"/>
                </a:cubicBezTo>
                <a:cubicBezTo>
                  <a:pt x="0" y="50"/>
                  <a:pt x="0" y="50"/>
                  <a:pt x="0" y="50"/>
                </a:cubicBezTo>
                <a:cubicBezTo>
                  <a:pt x="0" y="55"/>
                  <a:pt x="3" y="58"/>
                  <a:pt x="6" y="58"/>
                </a:cubicBezTo>
                <a:cubicBezTo>
                  <a:pt x="15" y="58"/>
                  <a:pt x="15" y="58"/>
                  <a:pt x="15" y="58"/>
                </a:cubicBezTo>
                <a:cubicBezTo>
                  <a:pt x="26" y="58"/>
                  <a:pt x="36" y="69"/>
                  <a:pt x="36" y="83"/>
                </a:cubicBezTo>
                <a:cubicBezTo>
                  <a:pt x="36" y="92"/>
                  <a:pt x="36" y="92"/>
                  <a:pt x="36" y="92"/>
                </a:cubicBezTo>
                <a:cubicBezTo>
                  <a:pt x="36" y="96"/>
                  <a:pt x="39" y="100"/>
                  <a:pt x="42" y="100"/>
                </a:cubicBezTo>
                <a:cubicBezTo>
                  <a:pt x="45" y="100"/>
                  <a:pt x="48" y="97"/>
                  <a:pt x="48" y="93"/>
                </a:cubicBezTo>
                <a:cubicBezTo>
                  <a:pt x="48" y="83"/>
                  <a:pt x="48" y="83"/>
                  <a:pt x="48" y="83"/>
                </a:cubicBezTo>
                <a:cubicBezTo>
                  <a:pt x="48" y="69"/>
                  <a:pt x="58" y="58"/>
                  <a:pt x="70" y="58"/>
                </a:cubicBezTo>
                <a:cubicBezTo>
                  <a:pt x="78" y="58"/>
                  <a:pt x="78" y="58"/>
                  <a:pt x="78" y="58"/>
                </a:cubicBezTo>
                <a:cubicBezTo>
                  <a:pt x="81" y="58"/>
                  <a:pt x="84" y="55"/>
                  <a:pt x="84" y="50"/>
                </a:cubicBezTo>
                <a:cubicBezTo>
                  <a:pt x="84" y="50"/>
                  <a:pt x="84" y="50"/>
                  <a:pt x="84" y="50"/>
                </a:cubicBezTo>
                <a:cubicBezTo>
                  <a:pt x="84" y="46"/>
                  <a:pt x="81" y="43"/>
                  <a:pt x="78" y="43"/>
                </a:cubicBezTo>
                <a:close/>
              </a:path>
            </a:pathLst>
          </a:custGeom>
          <a:solidFill>
            <a:schemeClr val="accent6"/>
          </a:solidFill>
          <a:ln>
            <a:noFill/>
          </a:ln>
        </p:spPr>
        <p:txBody>
          <a:bodyPr vert="horz" wrap="square" lIns="68580" tIns="34290" rIns="68580" bIns="34290" numCol="1" anchor="t" anchorCtr="0" compatLnSpc="1"/>
          <a:lstStyle/>
          <a:p>
            <a:endParaRPr lang="zh-CN" altLang="en-US" sz="1350"/>
          </a:p>
        </p:txBody>
      </p:sp>
      <p:sp>
        <p:nvSpPr>
          <p:cNvPr id="12" name="Freeform 8"/>
          <p:cNvSpPr/>
          <p:nvPr>
            <p:custDataLst>
              <p:tags r:id="rId6"/>
            </p:custDataLst>
          </p:nvPr>
        </p:nvSpPr>
        <p:spPr bwMode="auto">
          <a:xfrm>
            <a:off x="563380" y="1"/>
            <a:ext cx="265679" cy="316679"/>
          </a:xfrm>
          <a:custGeom>
            <a:gdLst>
              <a:gd name="T0" fmla="*/ 78 w 84"/>
              <a:gd name="T1" fmla="*/ 42 h 100"/>
              <a:gd name="T2" fmla="*/ 70 w 84"/>
              <a:gd name="T3" fmla="*/ 42 h 100"/>
              <a:gd name="T4" fmla="*/ 48 w 84"/>
              <a:gd name="T5" fmla="*/ 17 h 100"/>
              <a:gd name="T6" fmla="*/ 48 w 84"/>
              <a:gd name="T7" fmla="*/ 8 h 100"/>
              <a:gd name="T8" fmla="*/ 42 w 84"/>
              <a:gd name="T9" fmla="*/ 0 h 100"/>
              <a:gd name="T10" fmla="*/ 36 w 84"/>
              <a:gd name="T11" fmla="*/ 7 h 100"/>
              <a:gd name="T12" fmla="*/ 36 w 84"/>
              <a:gd name="T13" fmla="*/ 17 h 100"/>
              <a:gd name="T14" fmla="*/ 14 w 84"/>
              <a:gd name="T15" fmla="*/ 42 h 100"/>
              <a:gd name="T16" fmla="*/ 6 w 84"/>
              <a:gd name="T17" fmla="*/ 42 h 100"/>
              <a:gd name="T18" fmla="*/ 0 w 84"/>
              <a:gd name="T19" fmla="*/ 50 h 100"/>
              <a:gd name="T20" fmla="*/ 0 w 84"/>
              <a:gd name="T21" fmla="*/ 50 h 100"/>
              <a:gd name="T22" fmla="*/ 6 w 84"/>
              <a:gd name="T23" fmla="*/ 57 h 100"/>
              <a:gd name="T24" fmla="*/ 14 w 84"/>
              <a:gd name="T25" fmla="*/ 57 h 100"/>
              <a:gd name="T26" fmla="*/ 36 w 84"/>
              <a:gd name="T27" fmla="*/ 82 h 100"/>
              <a:gd name="T28" fmla="*/ 36 w 84"/>
              <a:gd name="T29" fmla="*/ 92 h 100"/>
              <a:gd name="T30" fmla="*/ 42 w 84"/>
              <a:gd name="T31" fmla="*/ 99 h 100"/>
              <a:gd name="T32" fmla="*/ 48 w 84"/>
              <a:gd name="T33" fmla="*/ 92 h 100"/>
              <a:gd name="T34" fmla="*/ 48 w 84"/>
              <a:gd name="T35" fmla="*/ 82 h 100"/>
              <a:gd name="T36" fmla="*/ 70 w 84"/>
              <a:gd name="T37" fmla="*/ 57 h 100"/>
              <a:gd name="T38" fmla="*/ 78 w 84"/>
              <a:gd name="T39" fmla="*/ 57 h 100"/>
              <a:gd name="T40" fmla="*/ 84 w 84"/>
              <a:gd name="T41" fmla="*/ 50 h 100"/>
              <a:gd name="T42" fmla="*/ 84 w 84"/>
              <a:gd name="T43" fmla="*/ 50 h 100"/>
              <a:gd name="T44" fmla="*/ 78 w 84"/>
              <a:gd name="T45" fmla="*/ 42 h 1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4" h="100">
                <a:moveTo>
                  <a:pt x="78" y="42"/>
                </a:moveTo>
                <a:cubicBezTo>
                  <a:pt x="70" y="42"/>
                  <a:pt x="70" y="42"/>
                  <a:pt x="70" y="42"/>
                </a:cubicBezTo>
                <a:cubicBezTo>
                  <a:pt x="58" y="42"/>
                  <a:pt x="48" y="31"/>
                  <a:pt x="48" y="17"/>
                </a:cubicBezTo>
                <a:cubicBezTo>
                  <a:pt x="48" y="8"/>
                  <a:pt x="48" y="8"/>
                  <a:pt x="48" y="8"/>
                </a:cubicBezTo>
                <a:cubicBezTo>
                  <a:pt x="48" y="4"/>
                  <a:pt x="46" y="0"/>
                  <a:pt x="42" y="0"/>
                </a:cubicBezTo>
                <a:cubicBezTo>
                  <a:pt x="39" y="0"/>
                  <a:pt x="36" y="3"/>
                  <a:pt x="36" y="7"/>
                </a:cubicBezTo>
                <a:cubicBezTo>
                  <a:pt x="36" y="17"/>
                  <a:pt x="36" y="17"/>
                  <a:pt x="36" y="17"/>
                </a:cubicBezTo>
                <a:cubicBezTo>
                  <a:pt x="36" y="31"/>
                  <a:pt x="26" y="42"/>
                  <a:pt x="14" y="42"/>
                </a:cubicBezTo>
                <a:cubicBezTo>
                  <a:pt x="6" y="42"/>
                  <a:pt x="6" y="42"/>
                  <a:pt x="6" y="42"/>
                </a:cubicBezTo>
                <a:cubicBezTo>
                  <a:pt x="3" y="42"/>
                  <a:pt x="0" y="46"/>
                  <a:pt x="0" y="50"/>
                </a:cubicBezTo>
                <a:cubicBezTo>
                  <a:pt x="0" y="50"/>
                  <a:pt x="0" y="50"/>
                  <a:pt x="0" y="50"/>
                </a:cubicBezTo>
                <a:cubicBezTo>
                  <a:pt x="0" y="54"/>
                  <a:pt x="3" y="57"/>
                  <a:pt x="6" y="57"/>
                </a:cubicBezTo>
                <a:cubicBezTo>
                  <a:pt x="14" y="57"/>
                  <a:pt x="14" y="57"/>
                  <a:pt x="14" y="57"/>
                </a:cubicBezTo>
                <a:cubicBezTo>
                  <a:pt x="26" y="57"/>
                  <a:pt x="36" y="68"/>
                  <a:pt x="36" y="82"/>
                </a:cubicBezTo>
                <a:cubicBezTo>
                  <a:pt x="36" y="92"/>
                  <a:pt x="36" y="92"/>
                  <a:pt x="36" y="92"/>
                </a:cubicBezTo>
                <a:cubicBezTo>
                  <a:pt x="36" y="96"/>
                  <a:pt x="38" y="99"/>
                  <a:pt x="42" y="99"/>
                </a:cubicBezTo>
                <a:cubicBezTo>
                  <a:pt x="45" y="100"/>
                  <a:pt x="48" y="96"/>
                  <a:pt x="48" y="92"/>
                </a:cubicBezTo>
                <a:cubicBezTo>
                  <a:pt x="48" y="82"/>
                  <a:pt x="48" y="82"/>
                  <a:pt x="48" y="82"/>
                </a:cubicBezTo>
                <a:cubicBezTo>
                  <a:pt x="48" y="68"/>
                  <a:pt x="58" y="57"/>
                  <a:pt x="70" y="57"/>
                </a:cubicBezTo>
                <a:cubicBezTo>
                  <a:pt x="78" y="57"/>
                  <a:pt x="78" y="57"/>
                  <a:pt x="78" y="57"/>
                </a:cubicBezTo>
                <a:cubicBezTo>
                  <a:pt x="81" y="57"/>
                  <a:pt x="84" y="54"/>
                  <a:pt x="84" y="50"/>
                </a:cubicBezTo>
                <a:cubicBezTo>
                  <a:pt x="84" y="50"/>
                  <a:pt x="84" y="50"/>
                  <a:pt x="84" y="50"/>
                </a:cubicBezTo>
                <a:cubicBezTo>
                  <a:pt x="84" y="46"/>
                  <a:pt x="81" y="42"/>
                  <a:pt x="78" y="42"/>
                </a:cubicBezTo>
                <a:close/>
              </a:path>
            </a:pathLst>
          </a:custGeom>
          <a:solidFill>
            <a:schemeClr val="accent6"/>
          </a:solidFill>
          <a:ln>
            <a:noFill/>
          </a:ln>
        </p:spPr>
        <p:txBody>
          <a:bodyPr vert="horz" wrap="square" lIns="68580" tIns="34290" rIns="68580" bIns="34290" numCol="1" anchor="t" anchorCtr="0" compatLnSpc="1"/>
          <a:lstStyle/>
          <a:p>
            <a:endParaRPr lang="zh-CN" altLang="en-US" sz="1350"/>
          </a:p>
        </p:txBody>
      </p:sp>
      <p:sp>
        <p:nvSpPr>
          <p:cNvPr id="13" name="Freeform 9"/>
          <p:cNvSpPr/>
          <p:nvPr>
            <p:custDataLst>
              <p:tags r:id="rId7"/>
            </p:custDataLst>
          </p:nvPr>
        </p:nvSpPr>
        <p:spPr bwMode="auto">
          <a:xfrm>
            <a:off x="11462101" y="1283320"/>
            <a:ext cx="265679" cy="316679"/>
          </a:xfrm>
          <a:custGeom>
            <a:gdLst>
              <a:gd name="T0" fmla="*/ 78 w 84"/>
              <a:gd name="T1" fmla="*/ 43 h 100"/>
              <a:gd name="T2" fmla="*/ 70 w 84"/>
              <a:gd name="T3" fmla="*/ 43 h 100"/>
              <a:gd name="T4" fmla="*/ 48 w 84"/>
              <a:gd name="T5" fmla="*/ 17 h 100"/>
              <a:gd name="T6" fmla="*/ 48 w 84"/>
              <a:gd name="T7" fmla="*/ 8 h 100"/>
              <a:gd name="T8" fmla="*/ 43 w 84"/>
              <a:gd name="T9" fmla="*/ 0 h 100"/>
              <a:gd name="T10" fmla="*/ 36 w 84"/>
              <a:gd name="T11" fmla="*/ 8 h 100"/>
              <a:gd name="T12" fmla="*/ 36 w 84"/>
              <a:gd name="T13" fmla="*/ 17 h 100"/>
              <a:gd name="T14" fmla="*/ 15 w 84"/>
              <a:gd name="T15" fmla="*/ 43 h 100"/>
              <a:gd name="T16" fmla="*/ 6 w 84"/>
              <a:gd name="T17" fmla="*/ 43 h 100"/>
              <a:gd name="T18" fmla="*/ 0 w 84"/>
              <a:gd name="T19" fmla="*/ 50 h 100"/>
              <a:gd name="T20" fmla="*/ 0 w 84"/>
              <a:gd name="T21" fmla="*/ 50 h 100"/>
              <a:gd name="T22" fmla="*/ 6 w 84"/>
              <a:gd name="T23" fmla="*/ 58 h 100"/>
              <a:gd name="T24" fmla="*/ 15 w 84"/>
              <a:gd name="T25" fmla="*/ 58 h 100"/>
              <a:gd name="T26" fmla="*/ 36 w 84"/>
              <a:gd name="T27" fmla="*/ 83 h 100"/>
              <a:gd name="T28" fmla="*/ 36 w 84"/>
              <a:gd name="T29" fmla="*/ 92 h 100"/>
              <a:gd name="T30" fmla="*/ 42 w 84"/>
              <a:gd name="T31" fmla="*/ 100 h 100"/>
              <a:gd name="T32" fmla="*/ 48 w 84"/>
              <a:gd name="T33" fmla="*/ 93 h 100"/>
              <a:gd name="T34" fmla="*/ 48 w 84"/>
              <a:gd name="T35" fmla="*/ 83 h 100"/>
              <a:gd name="T36" fmla="*/ 70 w 84"/>
              <a:gd name="T37" fmla="*/ 58 h 100"/>
              <a:gd name="T38" fmla="*/ 78 w 84"/>
              <a:gd name="T39" fmla="*/ 58 h 100"/>
              <a:gd name="T40" fmla="*/ 84 w 84"/>
              <a:gd name="T41" fmla="*/ 50 h 100"/>
              <a:gd name="T42" fmla="*/ 84 w 84"/>
              <a:gd name="T43" fmla="*/ 50 h 100"/>
              <a:gd name="T44" fmla="*/ 78 w 84"/>
              <a:gd name="T45" fmla="*/ 43 h 1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4" h="100">
                <a:moveTo>
                  <a:pt x="78" y="43"/>
                </a:moveTo>
                <a:cubicBezTo>
                  <a:pt x="70" y="43"/>
                  <a:pt x="70" y="43"/>
                  <a:pt x="70" y="43"/>
                </a:cubicBezTo>
                <a:cubicBezTo>
                  <a:pt x="58" y="43"/>
                  <a:pt x="48" y="31"/>
                  <a:pt x="48" y="17"/>
                </a:cubicBezTo>
                <a:cubicBezTo>
                  <a:pt x="48" y="8"/>
                  <a:pt x="48" y="8"/>
                  <a:pt x="48" y="8"/>
                </a:cubicBezTo>
                <a:cubicBezTo>
                  <a:pt x="48" y="4"/>
                  <a:pt x="46" y="1"/>
                  <a:pt x="43" y="0"/>
                </a:cubicBezTo>
                <a:cubicBezTo>
                  <a:pt x="39" y="0"/>
                  <a:pt x="36" y="4"/>
                  <a:pt x="36" y="8"/>
                </a:cubicBezTo>
                <a:cubicBezTo>
                  <a:pt x="36" y="17"/>
                  <a:pt x="36" y="17"/>
                  <a:pt x="36" y="17"/>
                </a:cubicBezTo>
                <a:cubicBezTo>
                  <a:pt x="36" y="31"/>
                  <a:pt x="26" y="43"/>
                  <a:pt x="15" y="43"/>
                </a:cubicBezTo>
                <a:cubicBezTo>
                  <a:pt x="6" y="43"/>
                  <a:pt x="6" y="43"/>
                  <a:pt x="6" y="43"/>
                </a:cubicBezTo>
                <a:cubicBezTo>
                  <a:pt x="3" y="43"/>
                  <a:pt x="0" y="46"/>
                  <a:pt x="0" y="50"/>
                </a:cubicBezTo>
                <a:cubicBezTo>
                  <a:pt x="0" y="50"/>
                  <a:pt x="0" y="50"/>
                  <a:pt x="0" y="50"/>
                </a:cubicBezTo>
                <a:cubicBezTo>
                  <a:pt x="0" y="54"/>
                  <a:pt x="3" y="58"/>
                  <a:pt x="6" y="58"/>
                </a:cubicBezTo>
                <a:cubicBezTo>
                  <a:pt x="15" y="58"/>
                  <a:pt x="15" y="58"/>
                  <a:pt x="15" y="58"/>
                </a:cubicBezTo>
                <a:cubicBezTo>
                  <a:pt x="26" y="58"/>
                  <a:pt x="36" y="69"/>
                  <a:pt x="36" y="83"/>
                </a:cubicBezTo>
                <a:cubicBezTo>
                  <a:pt x="36" y="92"/>
                  <a:pt x="36" y="92"/>
                  <a:pt x="36" y="92"/>
                </a:cubicBezTo>
                <a:cubicBezTo>
                  <a:pt x="36" y="96"/>
                  <a:pt x="39" y="100"/>
                  <a:pt x="42" y="100"/>
                </a:cubicBezTo>
                <a:cubicBezTo>
                  <a:pt x="45" y="100"/>
                  <a:pt x="48" y="97"/>
                  <a:pt x="48" y="93"/>
                </a:cubicBezTo>
                <a:cubicBezTo>
                  <a:pt x="48" y="83"/>
                  <a:pt x="48" y="83"/>
                  <a:pt x="48" y="83"/>
                </a:cubicBezTo>
                <a:cubicBezTo>
                  <a:pt x="48" y="69"/>
                  <a:pt x="58" y="58"/>
                  <a:pt x="70" y="58"/>
                </a:cubicBezTo>
                <a:cubicBezTo>
                  <a:pt x="78" y="58"/>
                  <a:pt x="78" y="58"/>
                  <a:pt x="78" y="58"/>
                </a:cubicBezTo>
                <a:cubicBezTo>
                  <a:pt x="81" y="58"/>
                  <a:pt x="84" y="54"/>
                  <a:pt x="84" y="50"/>
                </a:cubicBezTo>
                <a:cubicBezTo>
                  <a:pt x="84" y="50"/>
                  <a:pt x="84" y="50"/>
                  <a:pt x="84" y="50"/>
                </a:cubicBezTo>
                <a:cubicBezTo>
                  <a:pt x="84" y="46"/>
                  <a:pt x="81" y="43"/>
                  <a:pt x="78" y="43"/>
                </a:cubicBezTo>
                <a:close/>
              </a:path>
            </a:pathLst>
          </a:custGeom>
          <a:solidFill>
            <a:schemeClr val="accent6"/>
          </a:solidFill>
          <a:ln>
            <a:noFill/>
          </a:ln>
        </p:spPr>
        <p:txBody>
          <a:bodyPr vert="horz" wrap="square" lIns="68580" tIns="34290" rIns="68580" bIns="34290" numCol="1" anchor="t" anchorCtr="0" compatLnSpc="1"/>
          <a:lstStyle/>
          <a:p>
            <a:endParaRPr lang="zh-CN" altLang="en-US" sz="1350"/>
          </a:p>
        </p:txBody>
      </p:sp>
      <p:sp>
        <p:nvSpPr>
          <p:cNvPr id="14" name="Freeform 10"/>
          <p:cNvSpPr/>
          <p:nvPr>
            <p:custDataLst>
              <p:tags r:id="rId8"/>
            </p:custDataLst>
          </p:nvPr>
        </p:nvSpPr>
        <p:spPr bwMode="auto">
          <a:xfrm>
            <a:off x="6697692" y="2489544"/>
            <a:ext cx="129281" cy="155374"/>
          </a:xfrm>
          <a:custGeom>
            <a:gdLst>
              <a:gd name="T0" fmla="*/ 38 w 41"/>
              <a:gd name="T1" fmla="*/ 21 h 49"/>
              <a:gd name="T2" fmla="*/ 34 w 41"/>
              <a:gd name="T3" fmla="*/ 21 h 49"/>
              <a:gd name="T4" fmla="*/ 23 w 41"/>
              <a:gd name="T5" fmla="*/ 8 h 49"/>
              <a:gd name="T6" fmla="*/ 23 w 41"/>
              <a:gd name="T7" fmla="*/ 4 h 49"/>
              <a:gd name="T8" fmla="*/ 20 w 41"/>
              <a:gd name="T9" fmla="*/ 0 h 49"/>
              <a:gd name="T10" fmla="*/ 17 w 41"/>
              <a:gd name="T11" fmla="*/ 3 h 49"/>
              <a:gd name="T12" fmla="*/ 17 w 41"/>
              <a:gd name="T13" fmla="*/ 8 h 49"/>
              <a:gd name="T14" fmla="*/ 7 w 41"/>
              <a:gd name="T15" fmla="*/ 21 h 49"/>
              <a:gd name="T16" fmla="*/ 3 w 41"/>
              <a:gd name="T17" fmla="*/ 21 h 49"/>
              <a:gd name="T18" fmla="*/ 0 w 41"/>
              <a:gd name="T19" fmla="*/ 24 h 49"/>
              <a:gd name="T20" fmla="*/ 0 w 41"/>
              <a:gd name="T21" fmla="*/ 24 h 49"/>
              <a:gd name="T22" fmla="*/ 3 w 41"/>
              <a:gd name="T23" fmla="*/ 28 h 49"/>
              <a:gd name="T24" fmla="*/ 7 w 41"/>
              <a:gd name="T25" fmla="*/ 28 h 49"/>
              <a:gd name="T26" fmla="*/ 17 w 41"/>
              <a:gd name="T27" fmla="*/ 40 h 49"/>
              <a:gd name="T28" fmla="*/ 17 w 41"/>
              <a:gd name="T29" fmla="*/ 45 h 49"/>
              <a:gd name="T30" fmla="*/ 20 w 41"/>
              <a:gd name="T31" fmla="*/ 49 h 49"/>
              <a:gd name="T32" fmla="*/ 23 w 41"/>
              <a:gd name="T33" fmla="*/ 45 h 49"/>
              <a:gd name="T34" fmla="*/ 23 w 41"/>
              <a:gd name="T35" fmla="*/ 40 h 49"/>
              <a:gd name="T36" fmla="*/ 34 w 41"/>
              <a:gd name="T37" fmla="*/ 28 h 49"/>
              <a:gd name="T38" fmla="*/ 38 w 41"/>
              <a:gd name="T39" fmla="*/ 28 h 49"/>
              <a:gd name="T40" fmla="*/ 41 w 41"/>
              <a:gd name="T41" fmla="*/ 24 h 49"/>
              <a:gd name="T42" fmla="*/ 41 w 41"/>
              <a:gd name="T43" fmla="*/ 24 h 49"/>
              <a:gd name="T44" fmla="*/ 38 w 41"/>
              <a:gd name="T45" fmla="*/ 21 h 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1" h="49">
                <a:moveTo>
                  <a:pt x="38" y="21"/>
                </a:moveTo>
                <a:cubicBezTo>
                  <a:pt x="34" y="21"/>
                  <a:pt x="34" y="21"/>
                  <a:pt x="34" y="21"/>
                </a:cubicBezTo>
                <a:cubicBezTo>
                  <a:pt x="28" y="21"/>
                  <a:pt x="23" y="15"/>
                  <a:pt x="23" y="8"/>
                </a:cubicBezTo>
                <a:cubicBezTo>
                  <a:pt x="23" y="4"/>
                  <a:pt x="23" y="4"/>
                  <a:pt x="23" y="4"/>
                </a:cubicBezTo>
                <a:cubicBezTo>
                  <a:pt x="23" y="2"/>
                  <a:pt x="22" y="0"/>
                  <a:pt x="20" y="0"/>
                </a:cubicBezTo>
                <a:cubicBezTo>
                  <a:pt x="19" y="0"/>
                  <a:pt x="17" y="1"/>
                  <a:pt x="17" y="3"/>
                </a:cubicBezTo>
                <a:cubicBezTo>
                  <a:pt x="17" y="8"/>
                  <a:pt x="17" y="8"/>
                  <a:pt x="17" y="8"/>
                </a:cubicBezTo>
                <a:cubicBezTo>
                  <a:pt x="17" y="15"/>
                  <a:pt x="12" y="21"/>
                  <a:pt x="7" y="21"/>
                </a:cubicBezTo>
                <a:cubicBezTo>
                  <a:pt x="3" y="21"/>
                  <a:pt x="3" y="21"/>
                  <a:pt x="3" y="21"/>
                </a:cubicBezTo>
                <a:cubicBezTo>
                  <a:pt x="1" y="21"/>
                  <a:pt x="0" y="22"/>
                  <a:pt x="0" y="24"/>
                </a:cubicBezTo>
                <a:cubicBezTo>
                  <a:pt x="0" y="24"/>
                  <a:pt x="0" y="24"/>
                  <a:pt x="0" y="24"/>
                </a:cubicBezTo>
                <a:cubicBezTo>
                  <a:pt x="0" y="26"/>
                  <a:pt x="1" y="28"/>
                  <a:pt x="3" y="28"/>
                </a:cubicBezTo>
                <a:cubicBezTo>
                  <a:pt x="7" y="28"/>
                  <a:pt x="7" y="28"/>
                  <a:pt x="7" y="28"/>
                </a:cubicBezTo>
                <a:cubicBezTo>
                  <a:pt x="12" y="28"/>
                  <a:pt x="17" y="33"/>
                  <a:pt x="17" y="40"/>
                </a:cubicBezTo>
                <a:cubicBezTo>
                  <a:pt x="17" y="45"/>
                  <a:pt x="17" y="45"/>
                  <a:pt x="17" y="45"/>
                </a:cubicBezTo>
                <a:cubicBezTo>
                  <a:pt x="17" y="47"/>
                  <a:pt x="18" y="49"/>
                  <a:pt x="20" y="49"/>
                </a:cubicBezTo>
                <a:cubicBezTo>
                  <a:pt x="22" y="49"/>
                  <a:pt x="23" y="47"/>
                  <a:pt x="23" y="45"/>
                </a:cubicBezTo>
                <a:cubicBezTo>
                  <a:pt x="23" y="40"/>
                  <a:pt x="23" y="40"/>
                  <a:pt x="23" y="40"/>
                </a:cubicBezTo>
                <a:cubicBezTo>
                  <a:pt x="23" y="33"/>
                  <a:pt x="28" y="28"/>
                  <a:pt x="34" y="28"/>
                </a:cubicBezTo>
                <a:cubicBezTo>
                  <a:pt x="38" y="28"/>
                  <a:pt x="38" y="28"/>
                  <a:pt x="38" y="28"/>
                </a:cubicBezTo>
                <a:cubicBezTo>
                  <a:pt x="39" y="28"/>
                  <a:pt x="41" y="26"/>
                  <a:pt x="41" y="24"/>
                </a:cubicBezTo>
                <a:cubicBezTo>
                  <a:pt x="41" y="24"/>
                  <a:pt x="41" y="24"/>
                  <a:pt x="41" y="24"/>
                </a:cubicBezTo>
                <a:cubicBezTo>
                  <a:pt x="41" y="22"/>
                  <a:pt x="39" y="21"/>
                  <a:pt x="38" y="21"/>
                </a:cubicBezTo>
                <a:close/>
              </a:path>
            </a:pathLst>
          </a:custGeom>
          <a:solidFill>
            <a:schemeClr val="accent6"/>
          </a:solidFill>
          <a:ln>
            <a:noFill/>
          </a:ln>
        </p:spPr>
        <p:txBody>
          <a:bodyPr vert="horz" wrap="square" lIns="68580" tIns="34290" rIns="68580" bIns="34290" numCol="1" anchor="t" anchorCtr="0" compatLnSpc="1"/>
          <a:lstStyle/>
          <a:p>
            <a:endParaRPr lang="zh-CN" altLang="en-US" sz="1350"/>
          </a:p>
        </p:txBody>
      </p:sp>
      <p:sp>
        <p:nvSpPr>
          <p:cNvPr id="15" name="Freeform 11"/>
          <p:cNvSpPr/>
          <p:nvPr>
            <p:custDataLst>
              <p:tags r:id="rId9"/>
            </p:custDataLst>
          </p:nvPr>
        </p:nvSpPr>
        <p:spPr bwMode="auto">
          <a:xfrm>
            <a:off x="3420603" y="460192"/>
            <a:ext cx="129281" cy="154188"/>
          </a:xfrm>
          <a:custGeom>
            <a:gdLst>
              <a:gd name="T0" fmla="*/ 38 w 41"/>
              <a:gd name="T1" fmla="*/ 21 h 49"/>
              <a:gd name="T2" fmla="*/ 34 w 41"/>
              <a:gd name="T3" fmla="*/ 21 h 49"/>
              <a:gd name="T4" fmla="*/ 23 w 41"/>
              <a:gd name="T5" fmla="*/ 8 h 49"/>
              <a:gd name="T6" fmla="*/ 23 w 41"/>
              <a:gd name="T7" fmla="*/ 4 h 49"/>
              <a:gd name="T8" fmla="*/ 21 w 41"/>
              <a:gd name="T9" fmla="*/ 0 h 49"/>
              <a:gd name="T10" fmla="*/ 17 w 41"/>
              <a:gd name="T11" fmla="*/ 3 h 49"/>
              <a:gd name="T12" fmla="*/ 17 w 41"/>
              <a:gd name="T13" fmla="*/ 8 h 49"/>
              <a:gd name="T14" fmla="*/ 7 w 41"/>
              <a:gd name="T15" fmla="*/ 21 h 49"/>
              <a:gd name="T16" fmla="*/ 3 w 41"/>
              <a:gd name="T17" fmla="*/ 21 h 49"/>
              <a:gd name="T18" fmla="*/ 0 w 41"/>
              <a:gd name="T19" fmla="*/ 24 h 49"/>
              <a:gd name="T20" fmla="*/ 0 w 41"/>
              <a:gd name="T21" fmla="*/ 24 h 49"/>
              <a:gd name="T22" fmla="*/ 3 w 41"/>
              <a:gd name="T23" fmla="*/ 28 h 49"/>
              <a:gd name="T24" fmla="*/ 7 w 41"/>
              <a:gd name="T25" fmla="*/ 28 h 49"/>
              <a:gd name="T26" fmla="*/ 17 w 41"/>
              <a:gd name="T27" fmla="*/ 40 h 49"/>
              <a:gd name="T28" fmla="*/ 17 w 41"/>
              <a:gd name="T29" fmla="*/ 45 h 49"/>
              <a:gd name="T30" fmla="*/ 20 w 41"/>
              <a:gd name="T31" fmla="*/ 49 h 49"/>
              <a:gd name="T32" fmla="*/ 23 w 41"/>
              <a:gd name="T33" fmla="*/ 45 h 49"/>
              <a:gd name="T34" fmla="*/ 23 w 41"/>
              <a:gd name="T35" fmla="*/ 40 h 49"/>
              <a:gd name="T36" fmla="*/ 34 w 41"/>
              <a:gd name="T37" fmla="*/ 28 h 49"/>
              <a:gd name="T38" fmla="*/ 38 w 41"/>
              <a:gd name="T39" fmla="*/ 28 h 49"/>
              <a:gd name="T40" fmla="*/ 41 w 41"/>
              <a:gd name="T41" fmla="*/ 24 h 49"/>
              <a:gd name="T42" fmla="*/ 41 w 41"/>
              <a:gd name="T43" fmla="*/ 24 h 49"/>
              <a:gd name="T44" fmla="*/ 38 w 41"/>
              <a:gd name="T45" fmla="*/ 21 h 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1" h="49">
                <a:moveTo>
                  <a:pt x="38" y="21"/>
                </a:moveTo>
                <a:cubicBezTo>
                  <a:pt x="34" y="21"/>
                  <a:pt x="34" y="21"/>
                  <a:pt x="34" y="21"/>
                </a:cubicBezTo>
                <a:cubicBezTo>
                  <a:pt x="28" y="21"/>
                  <a:pt x="23" y="15"/>
                  <a:pt x="23" y="8"/>
                </a:cubicBezTo>
                <a:cubicBezTo>
                  <a:pt x="23" y="4"/>
                  <a:pt x="23" y="4"/>
                  <a:pt x="23" y="4"/>
                </a:cubicBezTo>
                <a:cubicBezTo>
                  <a:pt x="23" y="2"/>
                  <a:pt x="22" y="0"/>
                  <a:pt x="21" y="0"/>
                </a:cubicBezTo>
                <a:cubicBezTo>
                  <a:pt x="19" y="0"/>
                  <a:pt x="17" y="1"/>
                  <a:pt x="17" y="3"/>
                </a:cubicBezTo>
                <a:cubicBezTo>
                  <a:pt x="17" y="8"/>
                  <a:pt x="17" y="8"/>
                  <a:pt x="17" y="8"/>
                </a:cubicBezTo>
                <a:cubicBezTo>
                  <a:pt x="17" y="15"/>
                  <a:pt x="13" y="21"/>
                  <a:pt x="7" y="21"/>
                </a:cubicBezTo>
                <a:cubicBezTo>
                  <a:pt x="3" y="21"/>
                  <a:pt x="3" y="21"/>
                  <a:pt x="3" y="21"/>
                </a:cubicBezTo>
                <a:cubicBezTo>
                  <a:pt x="1" y="21"/>
                  <a:pt x="0" y="22"/>
                  <a:pt x="0" y="24"/>
                </a:cubicBezTo>
                <a:cubicBezTo>
                  <a:pt x="0" y="24"/>
                  <a:pt x="0" y="24"/>
                  <a:pt x="0" y="24"/>
                </a:cubicBezTo>
                <a:cubicBezTo>
                  <a:pt x="0" y="26"/>
                  <a:pt x="1" y="28"/>
                  <a:pt x="3" y="28"/>
                </a:cubicBezTo>
                <a:cubicBezTo>
                  <a:pt x="7" y="28"/>
                  <a:pt x="7" y="28"/>
                  <a:pt x="7" y="28"/>
                </a:cubicBezTo>
                <a:cubicBezTo>
                  <a:pt x="13" y="28"/>
                  <a:pt x="17" y="33"/>
                  <a:pt x="17" y="40"/>
                </a:cubicBezTo>
                <a:cubicBezTo>
                  <a:pt x="17" y="45"/>
                  <a:pt x="17" y="45"/>
                  <a:pt x="17" y="45"/>
                </a:cubicBezTo>
                <a:cubicBezTo>
                  <a:pt x="17" y="47"/>
                  <a:pt x="19" y="49"/>
                  <a:pt x="20" y="49"/>
                </a:cubicBezTo>
                <a:cubicBezTo>
                  <a:pt x="22" y="49"/>
                  <a:pt x="23" y="47"/>
                  <a:pt x="23" y="45"/>
                </a:cubicBezTo>
                <a:cubicBezTo>
                  <a:pt x="23" y="40"/>
                  <a:pt x="23" y="40"/>
                  <a:pt x="23" y="40"/>
                </a:cubicBezTo>
                <a:cubicBezTo>
                  <a:pt x="23" y="33"/>
                  <a:pt x="28" y="28"/>
                  <a:pt x="34" y="28"/>
                </a:cubicBezTo>
                <a:cubicBezTo>
                  <a:pt x="38" y="28"/>
                  <a:pt x="38" y="28"/>
                  <a:pt x="38" y="28"/>
                </a:cubicBezTo>
                <a:cubicBezTo>
                  <a:pt x="40" y="28"/>
                  <a:pt x="41" y="26"/>
                  <a:pt x="41" y="24"/>
                </a:cubicBezTo>
                <a:cubicBezTo>
                  <a:pt x="41" y="24"/>
                  <a:pt x="41" y="24"/>
                  <a:pt x="41" y="24"/>
                </a:cubicBezTo>
                <a:cubicBezTo>
                  <a:pt x="41" y="22"/>
                  <a:pt x="40" y="21"/>
                  <a:pt x="38" y="21"/>
                </a:cubicBezTo>
                <a:close/>
              </a:path>
            </a:pathLst>
          </a:custGeom>
          <a:solidFill>
            <a:schemeClr val="accent6"/>
          </a:solidFill>
          <a:ln>
            <a:noFill/>
          </a:ln>
        </p:spPr>
        <p:txBody>
          <a:bodyPr vert="horz" wrap="square" lIns="68580" tIns="34290" rIns="68580" bIns="34290" numCol="1" anchor="t" anchorCtr="0" compatLnSpc="1"/>
          <a:lstStyle/>
          <a:p>
            <a:endParaRPr lang="zh-CN" altLang="en-US" sz="1350"/>
          </a:p>
        </p:txBody>
      </p:sp>
      <p:sp>
        <p:nvSpPr>
          <p:cNvPr id="16" name="Freeform 12"/>
          <p:cNvSpPr/>
          <p:nvPr>
            <p:custDataLst>
              <p:tags r:id="rId10"/>
            </p:custDataLst>
          </p:nvPr>
        </p:nvSpPr>
        <p:spPr bwMode="auto">
          <a:xfrm>
            <a:off x="10822815" y="644032"/>
            <a:ext cx="130467" cy="154188"/>
          </a:xfrm>
          <a:custGeom>
            <a:gdLst>
              <a:gd name="T0" fmla="*/ 38 w 41"/>
              <a:gd name="T1" fmla="*/ 21 h 49"/>
              <a:gd name="T2" fmla="*/ 34 w 41"/>
              <a:gd name="T3" fmla="*/ 21 h 49"/>
              <a:gd name="T4" fmla="*/ 23 w 41"/>
              <a:gd name="T5" fmla="*/ 8 h 49"/>
              <a:gd name="T6" fmla="*/ 23 w 41"/>
              <a:gd name="T7" fmla="*/ 4 h 49"/>
              <a:gd name="T8" fmla="*/ 20 w 41"/>
              <a:gd name="T9" fmla="*/ 0 h 49"/>
              <a:gd name="T10" fmla="*/ 17 w 41"/>
              <a:gd name="T11" fmla="*/ 4 h 49"/>
              <a:gd name="T12" fmla="*/ 17 w 41"/>
              <a:gd name="T13" fmla="*/ 8 h 49"/>
              <a:gd name="T14" fmla="*/ 7 w 41"/>
              <a:gd name="T15" fmla="*/ 21 h 49"/>
              <a:gd name="T16" fmla="*/ 3 w 41"/>
              <a:gd name="T17" fmla="*/ 21 h 49"/>
              <a:gd name="T18" fmla="*/ 0 w 41"/>
              <a:gd name="T19" fmla="*/ 24 h 49"/>
              <a:gd name="T20" fmla="*/ 0 w 41"/>
              <a:gd name="T21" fmla="*/ 24 h 49"/>
              <a:gd name="T22" fmla="*/ 3 w 41"/>
              <a:gd name="T23" fmla="*/ 28 h 49"/>
              <a:gd name="T24" fmla="*/ 7 w 41"/>
              <a:gd name="T25" fmla="*/ 28 h 49"/>
              <a:gd name="T26" fmla="*/ 17 w 41"/>
              <a:gd name="T27" fmla="*/ 40 h 49"/>
              <a:gd name="T28" fmla="*/ 17 w 41"/>
              <a:gd name="T29" fmla="*/ 45 h 49"/>
              <a:gd name="T30" fmla="*/ 20 w 41"/>
              <a:gd name="T31" fmla="*/ 49 h 49"/>
              <a:gd name="T32" fmla="*/ 23 w 41"/>
              <a:gd name="T33" fmla="*/ 45 h 49"/>
              <a:gd name="T34" fmla="*/ 23 w 41"/>
              <a:gd name="T35" fmla="*/ 40 h 49"/>
              <a:gd name="T36" fmla="*/ 34 w 41"/>
              <a:gd name="T37" fmla="*/ 28 h 49"/>
              <a:gd name="T38" fmla="*/ 38 w 41"/>
              <a:gd name="T39" fmla="*/ 28 h 49"/>
              <a:gd name="T40" fmla="*/ 41 w 41"/>
              <a:gd name="T41" fmla="*/ 24 h 49"/>
              <a:gd name="T42" fmla="*/ 41 w 41"/>
              <a:gd name="T43" fmla="*/ 24 h 49"/>
              <a:gd name="T44" fmla="*/ 38 w 41"/>
              <a:gd name="T45" fmla="*/ 21 h 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1" h="49">
                <a:moveTo>
                  <a:pt x="38" y="21"/>
                </a:moveTo>
                <a:cubicBezTo>
                  <a:pt x="34" y="21"/>
                  <a:pt x="34" y="21"/>
                  <a:pt x="34" y="21"/>
                </a:cubicBezTo>
                <a:cubicBezTo>
                  <a:pt x="28" y="21"/>
                  <a:pt x="23" y="15"/>
                  <a:pt x="23" y="8"/>
                </a:cubicBezTo>
                <a:cubicBezTo>
                  <a:pt x="23" y="4"/>
                  <a:pt x="23" y="4"/>
                  <a:pt x="23" y="4"/>
                </a:cubicBezTo>
                <a:cubicBezTo>
                  <a:pt x="23" y="2"/>
                  <a:pt x="22" y="0"/>
                  <a:pt x="20" y="0"/>
                </a:cubicBezTo>
                <a:cubicBezTo>
                  <a:pt x="19" y="0"/>
                  <a:pt x="17" y="1"/>
                  <a:pt x="17" y="4"/>
                </a:cubicBezTo>
                <a:cubicBezTo>
                  <a:pt x="17" y="8"/>
                  <a:pt x="17" y="8"/>
                  <a:pt x="17" y="8"/>
                </a:cubicBezTo>
                <a:cubicBezTo>
                  <a:pt x="17" y="15"/>
                  <a:pt x="12" y="21"/>
                  <a:pt x="7" y="21"/>
                </a:cubicBezTo>
                <a:cubicBezTo>
                  <a:pt x="3" y="21"/>
                  <a:pt x="3" y="21"/>
                  <a:pt x="3" y="21"/>
                </a:cubicBezTo>
                <a:cubicBezTo>
                  <a:pt x="1" y="21"/>
                  <a:pt x="0" y="22"/>
                  <a:pt x="0" y="24"/>
                </a:cubicBezTo>
                <a:cubicBezTo>
                  <a:pt x="0" y="24"/>
                  <a:pt x="0" y="24"/>
                  <a:pt x="0" y="24"/>
                </a:cubicBezTo>
                <a:cubicBezTo>
                  <a:pt x="0" y="26"/>
                  <a:pt x="1" y="28"/>
                  <a:pt x="3" y="28"/>
                </a:cubicBezTo>
                <a:cubicBezTo>
                  <a:pt x="7" y="28"/>
                  <a:pt x="7" y="28"/>
                  <a:pt x="7" y="28"/>
                </a:cubicBezTo>
                <a:cubicBezTo>
                  <a:pt x="12" y="28"/>
                  <a:pt x="17" y="34"/>
                  <a:pt x="17" y="40"/>
                </a:cubicBezTo>
                <a:cubicBezTo>
                  <a:pt x="17" y="45"/>
                  <a:pt x="17" y="45"/>
                  <a:pt x="17" y="45"/>
                </a:cubicBezTo>
                <a:cubicBezTo>
                  <a:pt x="17" y="47"/>
                  <a:pt x="18" y="49"/>
                  <a:pt x="20" y="49"/>
                </a:cubicBezTo>
                <a:cubicBezTo>
                  <a:pt x="22" y="49"/>
                  <a:pt x="23" y="47"/>
                  <a:pt x="23" y="45"/>
                </a:cubicBezTo>
                <a:cubicBezTo>
                  <a:pt x="23" y="40"/>
                  <a:pt x="23" y="40"/>
                  <a:pt x="23" y="40"/>
                </a:cubicBezTo>
                <a:cubicBezTo>
                  <a:pt x="23" y="34"/>
                  <a:pt x="28" y="28"/>
                  <a:pt x="34" y="28"/>
                </a:cubicBezTo>
                <a:cubicBezTo>
                  <a:pt x="38" y="28"/>
                  <a:pt x="38" y="28"/>
                  <a:pt x="38" y="28"/>
                </a:cubicBezTo>
                <a:cubicBezTo>
                  <a:pt x="39" y="28"/>
                  <a:pt x="41" y="26"/>
                  <a:pt x="41" y="24"/>
                </a:cubicBezTo>
                <a:cubicBezTo>
                  <a:pt x="41" y="24"/>
                  <a:pt x="41" y="24"/>
                  <a:pt x="41" y="24"/>
                </a:cubicBezTo>
                <a:cubicBezTo>
                  <a:pt x="41" y="22"/>
                  <a:pt x="39" y="21"/>
                  <a:pt x="38" y="21"/>
                </a:cubicBezTo>
                <a:close/>
              </a:path>
            </a:pathLst>
          </a:custGeom>
          <a:solidFill>
            <a:schemeClr val="accent6"/>
          </a:solidFill>
          <a:ln>
            <a:noFill/>
          </a:ln>
        </p:spPr>
        <p:txBody>
          <a:bodyPr vert="horz" wrap="square" lIns="68580" tIns="34290" rIns="68580" bIns="34290" numCol="1" anchor="t" anchorCtr="0" compatLnSpc="1"/>
          <a:lstStyle/>
          <a:p>
            <a:endParaRPr lang="zh-CN" altLang="en-US" sz="1350"/>
          </a:p>
        </p:txBody>
      </p:sp>
      <p:sp>
        <p:nvSpPr>
          <p:cNvPr id="17" name="Freeform 13"/>
          <p:cNvSpPr/>
          <p:nvPr>
            <p:custDataLst>
              <p:tags r:id="rId11"/>
            </p:custDataLst>
          </p:nvPr>
        </p:nvSpPr>
        <p:spPr bwMode="auto">
          <a:xfrm>
            <a:off x="508821" y="2411264"/>
            <a:ext cx="130467" cy="154188"/>
          </a:xfrm>
          <a:custGeom>
            <a:gdLst>
              <a:gd name="T0" fmla="*/ 38 w 41"/>
              <a:gd name="T1" fmla="*/ 21 h 49"/>
              <a:gd name="T2" fmla="*/ 34 w 41"/>
              <a:gd name="T3" fmla="*/ 21 h 49"/>
              <a:gd name="T4" fmla="*/ 24 w 41"/>
              <a:gd name="T5" fmla="*/ 9 h 49"/>
              <a:gd name="T6" fmla="*/ 24 w 41"/>
              <a:gd name="T7" fmla="*/ 4 h 49"/>
              <a:gd name="T8" fmla="*/ 21 w 41"/>
              <a:gd name="T9" fmla="*/ 0 h 49"/>
              <a:gd name="T10" fmla="*/ 18 w 41"/>
              <a:gd name="T11" fmla="*/ 4 h 49"/>
              <a:gd name="T12" fmla="*/ 18 w 41"/>
              <a:gd name="T13" fmla="*/ 9 h 49"/>
              <a:gd name="T14" fmla="*/ 7 w 41"/>
              <a:gd name="T15" fmla="*/ 21 h 49"/>
              <a:gd name="T16" fmla="*/ 3 w 41"/>
              <a:gd name="T17" fmla="*/ 21 h 49"/>
              <a:gd name="T18" fmla="*/ 0 w 41"/>
              <a:gd name="T19" fmla="*/ 25 h 49"/>
              <a:gd name="T20" fmla="*/ 0 w 41"/>
              <a:gd name="T21" fmla="*/ 25 h 49"/>
              <a:gd name="T22" fmla="*/ 3 w 41"/>
              <a:gd name="T23" fmla="*/ 28 h 49"/>
              <a:gd name="T24" fmla="*/ 7 w 41"/>
              <a:gd name="T25" fmla="*/ 28 h 49"/>
              <a:gd name="T26" fmla="*/ 18 w 41"/>
              <a:gd name="T27" fmla="*/ 41 h 49"/>
              <a:gd name="T28" fmla="*/ 18 w 41"/>
              <a:gd name="T29" fmla="*/ 45 h 49"/>
              <a:gd name="T30" fmla="*/ 20 w 41"/>
              <a:gd name="T31" fmla="*/ 49 h 49"/>
              <a:gd name="T32" fmla="*/ 24 w 41"/>
              <a:gd name="T33" fmla="*/ 46 h 49"/>
              <a:gd name="T34" fmla="*/ 24 w 41"/>
              <a:gd name="T35" fmla="*/ 41 h 49"/>
              <a:gd name="T36" fmla="*/ 34 w 41"/>
              <a:gd name="T37" fmla="*/ 28 h 49"/>
              <a:gd name="T38" fmla="*/ 38 w 41"/>
              <a:gd name="T39" fmla="*/ 28 h 49"/>
              <a:gd name="T40" fmla="*/ 41 w 41"/>
              <a:gd name="T41" fmla="*/ 25 h 49"/>
              <a:gd name="T42" fmla="*/ 41 w 41"/>
              <a:gd name="T43" fmla="*/ 25 h 49"/>
              <a:gd name="T44" fmla="*/ 38 w 41"/>
              <a:gd name="T45" fmla="*/ 21 h 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1" h="49">
                <a:moveTo>
                  <a:pt x="38" y="21"/>
                </a:moveTo>
                <a:cubicBezTo>
                  <a:pt x="34" y="21"/>
                  <a:pt x="34" y="21"/>
                  <a:pt x="34" y="21"/>
                </a:cubicBezTo>
                <a:cubicBezTo>
                  <a:pt x="28" y="21"/>
                  <a:pt x="24" y="16"/>
                  <a:pt x="24" y="9"/>
                </a:cubicBezTo>
                <a:cubicBezTo>
                  <a:pt x="24" y="4"/>
                  <a:pt x="24" y="4"/>
                  <a:pt x="24" y="4"/>
                </a:cubicBezTo>
                <a:cubicBezTo>
                  <a:pt x="24" y="2"/>
                  <a:pt x="22" y="1"/>
                  <a:pt x="21" y="0"/>
                </a:cubicBezTo>
                <a:cubicBezTo>
                  <a:pt x="19" y="0"/>
                  <a:pt x="18" y="2"/>
                  <a:pt x="18" y="4"/>
                </a:cubicBezTo>
                <a:cubicBezTo>
                  <a:pt x="18" y="9"/>
                  <a:pt x="18" y="9"/>
                  <a:pt x="18" y="9"/>
                </a:cubicBezTo>
                <a:cubicBezTo>
                  <a:pt x="18" y="16"/>
                  <a:pt x="13" y="21"/>
                  <a:pt x="7" y="21"/>
                </a:cubicBezTo>
                <a:cubicBezTo>
                  <a:pt x="3" y="21"/>
                  <a:pt x="3" y="21"/>
                  <a:pt x="3" y="21"/>
                </a:cubicBezTo>
                <a:cubicBezTo>
                  <a:pt x="1" y="21"/>
                  <a:pt x="0" y="23"/>
                  <a:pt x="0" y="25"/>
                </a:cubicBezTo>
                <a:cubicBezTo>
                  <a:pt x="0" y="25"/>
                  <a:pt x="0" y="25"/>
                  <a:pt x="0" y="25"/>
                </a:cubicBezTo>
                <a:cubicBezTo>
                  <a:pt x="0" y="27"/>
                  <a:pt x="1" y="28"/>
                  <a:pt x="3" y="28"/>
                </a:cubicBezTo>
                <a:cubicBezTo>
                  <a:pt x="7" y="28"/>
                  <a:pt x="7" y="28"/>
                  <a:pt x="7" y="28"/>
                </a:cubicBezTo>
                <a:cubicBezTo>
                  <a:pt x="13" y="28"/>
                  <a:pt x="18" y="34"/>
                  <a:pt x="18" y="41"/>
                </a:cubicBezTo>
                <a:cubicBezTo>
                  <a:pt x="18" y="45"/>
                  <a:pt x="18" y="45"/>
                  <a:pt x="18" y="45"/>
                </a:cubicBezTo>
                <a:cubicBezTo>
                  <a:pt x="18" y="47"/>
                  <a:pt x="19" y="49"/>
                  <a:pt x="20" y="49"/>
                </a:cubicBezTo>
                <a:cubicBezTo>
                  <a:pt x="22" y="49"/>
                  <a:pt x="24" y="48"/>
                  <a:pt x="24" y="46"/>
                </a:cubicBezTo>
                <a:cubicBezTo>
                  <a:pt x="24" y="41"/>
                  <a:pt x="24" y="41"/>
                  <a:pt x="24" y="41"/>
                </a:cubicBezTo>
                <a:cubicBezTo>
                  <a:pt x="24" y="34"/>
                  <a:pt x="28" y="28"/>
                  <a:pt x="34" y="28"/>
                </a:cubicBezTo>
                <a:cubicBezTo>
                  <a:pt x="38" y="28"/>
                  <a:pt x="38" y="28"/>
                  <a:pt x="38" y="28"/>
                </a:cubicBezTo>
                <a:cubicBezTo>
                  <a:pt x="40" y="28"/>
                  <a:pt x="41" y="27"/>
                  <a:pt x="41" y="25"/>
                </a:cubicBezTo>
                <a:cubicBezTo>
                  <a:pt x="41" y="25"/>
                  <a:pt x="41" y="25"/>
                  <a:pt x="41" y="25"/>
                </a:cubicBezTo>
                <a:cubicBezTo>
                  <a:pt x="41" y="23"/>
                  <a:pt x="40" y="21"/>
                  <a:pt x="38" y="21"/>
                </a:cubicBezTo>
                <a:close/>
              </a:path>
            </a:pathLst>
          </a:custGeom>
          <a:solidFill>
            <a:schemeClr val="accent6"/>
          </a:solidFill>
          <a:ln>
            <a:noFill/>
          </a:ln>
        </p:spPr>
        <p:txBody>
          <a:bodyPr vert="horz" wrap="square" lIns="68580" tIns="34290" rIns="68580" bIns="34290" numCol="1" anchor="t" anchorCtr="0" compatLnSpc="1"/>
          <a:lstStyle/>
          <a:p>
            <a:endParaRPr lang="zh-CN" altLang="en-US" sz="1350"/>
          </a:p>
        </p:txBody>
      </p:sp>
      <p:sp>
        <p:nvSpPr>
          <p:cNvPr id="18" name="Freeform 14"/>
          <p:cNvSpPr/>
          <p:nvPr>
            <p:custDataLst>
              <p:tags r:id="rId12"/>
            </p:custDataLst>
          </p:nvPr>
        </p:nvSpPr>
        <p:spPr bwMode="auto">
          <a:xfrm>
            <a:off x="8874115" y="460192"/>
            <a:ext cx="130467" cy="154188"/>
          </a:xfrm>
          <a:custGeom>
            <a:gdLst>
              <a:gd name="T0" fmla="*/ 38 w 41"/>
              <a:gd name="T1" fmla="*/ 21 h 49"/>
              <a:gd name="T2" fmla="*/ 34 w 41"/>
              <a:gd name="T3" fmla="*/ 21 h 49"/>
              <a:gd name="T4" fmla="*/ 24 w 41"/>
              <a:gd name="T5" fmla="*/ 8 h 49"/>
              <a:gd name="T6" fmla="*/ 24 w 41"/>
              <a:gd name="T7" fmla="*/ 4 h 49"/>
              <a:gd name="T8" fmla="*/ 21 w 41"/>
              <a:gd name="T9" fmla="*/ 0 h 49"/>
              <a:gd name="T10" fmla="*/ 18 w 41"/>
              <a:gd name="T11" fmla="*/ 3 h 49"/>
              <a:gd name="T12" fmla="*/ 18 w 41"/>
              <a:gd name="T13" fmla="*/ 8 h 49"/>
              <a:gd name="T14" fmla="*/ 7 w 41"/>
              <a:gd name="T15" fmla="*/ 21 h 49"/>
              <a:gd name="T16" fmla="*/ 3 w 41"/>
              <a:gd name="T17" fmla="*/ 21 h 49"/>
              <a:gd name="T18" fmla="*/ 0 w 41"/>
              <a:gd name="T19" fmla="*/ 24 h 49"/>
              <a:gd name="T20" fmla="*/ 0 w 41"/>
              <a:gd name="T21" fmla="*/ 24 h 49"/>
              <a:gd name="T22" fmla="*/ 3 w 41"/>
              <a:gd name="T23" fmla="*/ 28 h 49"/>
              <a:gd name="T24" fmla="*/ 7 w 41"/>
              <a:gd name="T25" fmla="*/ 28 h 49"/>
              <a:gd name="T26" fmla="*/ 18 w 41"/>
              <a:gd name="T27" fmla="*/ 40 h 49"/>
              <a:gd name="T28" fmla="*/ 18 w 41"/>
              <a:gd name="T29" fmla="*/ 45 h 49"/>
              <a:gd name="T30" fmla="*/ 20 w 41"/>
              <a:gd name="T31" fmla="*/ 49 h 49"/>
              <a:gd name="T32" fmla="*/ 24 w 41"/>
              <a:gd name="T33" fmla="*/ 45 h 49"/>
              <a:gd name="T34" fmla="*/ 24 w 41"/>
              <a:gd name="T35" fmla="*/ 40 h 49"/>
              <a:gd name="T36" fmla="*/ 34 w 41"/>
              <a:gd name="T37" fmla="*/ 28 h 49"/>
              <a:gd name="T38" fmla="*/ 38 w 41"/>
              <a:gd name="T39" fmla="*/ 28 h 49"/>
              <a:gd name="T40" fmla="*/ 41 w 41"/>
              <a:gd name="T41" fmla="*/ 24 h 49"/>
              <a:gd name="T42" fmla="*/ 41 w 41"/>
              <a:gd name="T43" fmla="*/ 24 h 49"/>
              <a:gd name="T44" fmla="*/ 38 w 41"/>
              <a:gd name="T45" fmla="*/ 21 h 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1" h="49">
                <a:moveTo>
                  <a:pt x="38" y="21"/>
                </a:moveTo>
                <a:cubicBezTo>
                  <a:pt x="34" y="21"/>
                  <a:pt x="34" y="21"/>
                  <a:pt x="34" y="21"/>
                </a:cubicBezTo>
                <a:cubicBezTo>
                  <a:pt x="28" y="21"/>
                  <a:pt x="24" y="15"/>
                  <a:pt x="24" y="8"/>
                </a:cubicBezTo>
                <a:cubicBezTo>
                  <a:pt x="24" y="4"/>
                  <a:pt x="24" y="4"/>
                  <a:pt x="24" y="4"/>
                </a:cubicBezTo>
                <a:cubicBezTo>
                  <a:pt x="24" y="2"/>
                  <a:pt x="22" y="0"/>
                  <a:pt x="21" y="0"/>
                </a:cubicBezTo>
                <a:cubicBezTo>
                  <a:pt x="19" y="0"/>
                  <a:pt x="18" y="1"/>
                  <a:pt x="18" y="3"/>
                </a:cubicBezTo>
                <a:cubicBezTo>
                  <a:pt x="18" y="8"/>
                  <a:pt x="18" y="8"/>
                  <a:pt x="18" y="8"/>
                </a:cubicBezTo>
                <a:cubicBezTo>
                  <a:pt x="18" y="15"/>
                  <a:pt x="13" y="21"/>
                  <a:pt x="7" y="21"/>
                </a:cubicBezTo>
                <a:cubicBezTo>
                  <a:pt x="3" y="21"/>
                  <a:pt x="3" y="21"/>
                  <a:pt x="3" y="21"/>
                </a:cubicBezTo>
                <a:cubicBezTo>
                  <a:pt x="1" y="21"/>
                  <a:pt x="0" y="22"/>
                  <a:pt x="0" y="24"/>
                </a:cubicBezTo>
                <a:cubicBezTo>
                  <a:pt x="0" y="24"/>
                  <a:pt x="0" y="24"/>
                  <a:pt x="0" y="24"/>
                </a:cubicBezTo>
                <a:cubicBezTo>
                  <a:pt x="0" y="26"/>
                  <a:pt x="1" y="28"/>
                  <a:pt x="3" y="28"/>
                </a:cubicBezTo>
                <a:cubicBezTo>
                  <a:pt x="7" y="28"/>
                  <a:pt x="7" y="28"/>
                  <a:pt x="7" y="28"/>
                </a:cubicBezTo>
                <a:cubicBezTo>
                  <a:pt x="13" y="28"/>
                  <a:pt x="18" y="33"/>
                  <a:pt x="18" y="40"/>
                </a:cubicBezTo>
                <a:cubicBezTo>
                  <a:pt x="18" y="45"/>
                  <a:pt x="18" y="45"/>
                  <a:pt x="18" y="45"/>
                </a:cubicBezTo>
                <a:cubicBezTo>
                  <a:pt x="18" y="47"/>
                  <a:pt x="19" y="49"/>
                  <a:pt x="20" y="49"/>
                </a:cubicBezTo>
                <a:cubicBezTo>
                  <a:pt x="22" y="49"/>
                  <a:pt x="24" y="47"/>
                  <a:pt x="24" y="45"/>
                </a:cubicBezTo>
                <a:cubicBezTo>
                  <a:pt x="24" y="40"/>
                  <a:pt x="24" y="40"/>
                  <a:pt x="24" y="40"/>
                </a:cubicBezTo>
                <a:cubicBezTo>
                  <a:pt x="24" y="33"/>
                  <a:pt x="28" y="28"/>
                  <a:pt x="34" y="28"/>
                </a:cubicBezTo>
                <a:cubicBezTo>
                  <a:pt x="38" y="28"/>
                  <a:pt x="38" y="28"/>
                  <a:pt x="38" y="28"/>
                </a:cubicBezTo>
                <a:cubicBezTo>
                  <a:pt x="40" y="28"/>
                  <a:pt x="41" y="26"/>
                  <a:pt x="41" y="24"/>
                </a:cubicBezTo>
                <a:cubicBezTo>
                  <a:pt x="41" y="24"/>
                  <a:pt x="41" y="24"/>
                  <a:pt x="41" y="24"/>
                </a:cubicBezTo>
                <a:cubicBezTo>
                  <a:pt x="41" y="22"/>
                  <a:pt x="40" y="21"/>
                  <a:pt x="38" y="21"/>
                </a:cubicBezTo>
                <a:close/>
              </a:path>
            </a:pathLst>
          </a:custGeom>
          <a:solidFill>
            <a:schemeClr val="accent6"/>
          </a:solidFill>
          <a:ln>
            <a:noFill/>
          </a:ln>
        </p:spPr>
        <p:txBody>
          <a:bodyPr vert="horz" wrap="square" lIns="68580" tIns="34290" rIns="68580" bIns="34290" numCol="1" anchor="t" anchorCtr="0" compatLnSpc="1"/>
          <a:lstStyle/>
          <a:p>
            <a:endParaRPr lang="zh-CN" altLang="en-US" sz="1350"/>
          </a:p>
        </p:txBody>
      </p:sp>
      <p:sp>
        <p:nvSpPr>
          <p:cNvPr id="19" name="Freeform 15"/>
          <p:cNvSpPr/>
          <p:nvPr>
            <p:custDataLst>
              <p:tags r:id="rId13"/>
            </p:custDataLst>
          </p:nvPr>
        </p:nvSpPr>
        <p:spPr bwMode="auto">
          <a:xfrm>
            <a:off x="9004581" y="2217935"/>
            <a:ext cx="129281" cy="155374"/>
          </a:xfrm>
          <a:custGeom>
            <a:gdLst>
              <a:gd name="T0" fmla="*/ 38 w 41"/>
              <a:gd name="T1" fmla="*/ 21 h 49"/>
              <a:gd name="T2" fmla="*/ 34 w 41"/>
              <a:gd name="T3" fmla="*/ 21 h 49"/>
              <a:gd name="T4" fmla="*/ 24 w 41"/>
              <a:gd name="T5" fmla="*/ 9 h 49"/>
              <a:gd name="T6" fmla="*/ 24 w 41"/>
              <a:gd name="T7" fmla="*/ 4 h 49"/>
              <a:gd name="T8" fmla="*/ 21 w 41"/>
              <a:gd name="T9" fmla="*/ 0 h 49"/>
              <a:gd name="T10" fmla="*/ 18 w 41"/>
              <a:gd name="T11" fmla="*/ 4 h 49"/>
              <a:gd name="T12" fmla="*/ 18 w 41"/>
              <a:gd name="T13" fmla="*/ 9 h 49"/>
              <a:gd name="T14" fmla="*/ 7 w 41"/>
              <a:gd name="T15" fmla="*/ 21 h 49"/>
              <a:gd name="T16" fmla="*/ 3 w 41"/>
              <a:gd name="T17" fmla="*/ 21 h 49"/>
              <a:gd name="T18" fmla="*/ 0 w 41"/>
              <a:gd name="T19" fmla="*/ 25 h 49"/>
              <a:gd name="T20" fmla="*/ 0 w 41"/>
              <a:gd name="T21" fmla="*/ 25 h 49"/>
              <a:gd name="T22" fmla="*/ 3 w 41"/>
              <a:gd name="T23" fmla="*/ 28 h 49"/>
              <a:gd name="T24" fmla="*/ 7 w 41"/>
              <a:gd name="T25" fmla="*/ 28 h 49"/>
              <a:gd name="T26" fmla="*/ 18 w 41"/>
              <a:gd name="T27" fmla="*/ 41 h 49"/>
              <a:gd name="T28" fmla="*/ 18 w 41"/>
              <a:gd name="T29" fmla="*/ 45 h 49"/>
              <a:gd name="T30" fmla="*/ 21 w 41"/>
              <a:gd name="T31" fmla="*/ 49 h 49"/>
              <a:gd name="T32" fmla="*/ 24 w 41"/>
              <a:gd name="T33" fmla="*/ 46 h 49"/>
              <a:gd name="T34" fmla="*/ 24 w 41"/>
              <a:gd name="T35" fmla="*/ 41 h 49"/>
              <a:gd name="T36" fmla="*/ 34 w 41"/>
              <a:gd name="T37" fmla="*/ 28 h 49"/>
              <a:gd name="T38" fmla="*/ 38 w 41"/>
              <a:gd name="T39" fmla="*/ 28 h 49"/>
              <a:gd name="T40" fmla="*/ 41 w 41"/>
              <a:gd name="T41" fmla="*/ 25 h 49"/>
              <a:gd name="T42" fmla="*/ 41 w 41"/>
              <a:gd name="T43" fmla="*/ 25 h 49"/>
              <a:gd name="T44" fmla="*/ 38 w 41"/>
              <a:gd name="T45" fmla="*/ 21 h 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1" h="49">
                <a:moveTo>
                  <a:pt x="38" y="21"/>
                </a:moveTo>
                <a:cubicBezTo>
                  <a:pt x="34" y="21"/>
                  <a:pt x="34" y="21"/>
                  <a:pt x="34" y="21"/>
                </a:cubicBezTo>
                <a:cubicBezTo>
                  <a:pt x="29" y="21"/>
                  <a:pt x="24" y="16"/>
                  <a:pt x="24" y="9"/>
                </a:cubicBezTo>
                <a:cubicBezTo>
                  <a:pt x="24" y="4"/>
                  <a:pt x="24" y="4"/>
                  <a:pt x="24" y="4"/>
                </a:cubicBezTo>
                <a:cubicBezTo>
                  <a:pt x="24" y="2"/>
                  <a:pt x="23" y="0"/>
                  <a:pt x="21" y="0"/>
                </a:cubicBezTo>
                <a:cubicBezTo>
                  <a:pt x="19" y="0"/>
                  <a:pt x="18" y="2"/>
                  <a:pt x="18" y="4"/>
                </a:cubicBezTo>
                <a:cubicBezTo>
                  <a:pt x="18" y="9"/>
                  <a:pt x="18" y="9"/>
                  <a:pt x="18" y="9"/>
                </a:cubicBezTo>
                <a:cubicBezTo>
                  <a:pt x="18" y="16"/>
                  <a:pt x="13" y="21"/>
                  <a:pt x="7" y="21"/>
                </a:cubicBezTo>
                <a:cubicBezTo>
                  <a:pt x="3" y="21"/>
                  <a:pt x="3" y="21"/>
                  <a:pt x="3" y="21"/>
                </a:cubicBezTo>
                <a:cubicBezTo>
                  <a:pt x="2" y="21"/>
                  <a:pt x="0" y="23"/>
                  <a:pt x="0" y="25"/>
                </a:cubicBezTo>
                <a:cubicBezTo>
                  <a:pt x="0" y="25"/>
                  <a:pt x="0" y="25"/>
                  <a:pt x="0" y="25"/>
                </a:cubicBezTo>
                <a:cubicBezTo>
                  <a:pt x="0" y="27"/>
                  <a:pt x="2" y="28"/>
                  <a:pt x="3" y="28"/>
                </a:cubicBezTo>
                <a:cubicBezTo>
                  <a:pt x="7" y="28"/>
                  <a:pt x="7" y="28"/>
                  <a:pt x="7" y="28"/>
                </a:cubicBezTo>
                <a:cubicBezTo>
                  <a:pt x="13" y="28"/>
                  <a:pt x="18" y="34"/>
                  <a:pt x="18" y="41"/>
                </a:cubicBezTo>
                <a:cubicBezTo>
                  <a:pt x="18" y="45"/>
                  <a:pt x="18" y="45"/>
                  <a:pt x="18" y="45"/>
                </a:cubicBezTo>
                <a:cubicBezTo>
                  <a:pt x="18" y="47"/>
                  <a:pt x="19" y="49"/>
                  <a:pt x="21" y="49"/>
                </a:cubicBezTo>
                <a:cubicBezTo>
                  <a:pt x="22" y="49"/>
                  <a:pt x="24" y="48"/>
                  <a:pt x="24" y="46"/>
                </a:cubicBezTo>
                <a:cubicBezTo>
                  <a:pt x="24" y="41"/>
                  <a:pt x="24" y="41"/>
                  <a:pt x="24" y="41"/>
                </a:cubicBezTo>
                <a:cubicBezTo>
                  <a:pt x="24" y="34"/>
                  <a:pt x="29" y="28"/>
                  <a:pt x="34" y="28"/>
                </a:cubicBezTo>
                <a:cubicBezTo>
                  <a:pt x="38" y="28"/>
                  <a:pt x="38" y="28"/>
                  <a:pt x="38" y="28"/>
                </a:cubicBezTo>
                <a:cubicBezTo>
                  <a:pt x="40" y="28"/>
                  <a:pt x="41" y="27"/>
                  <a:pt x="41" y="25"/>
                </a:cubicBezTo>
                <a:cubicBezTo>
                  <a:pt x="41" y="25"/>
                  <a:pt x="41" y="25"/>
                  <a:pt x="41" y="25"/>
                </a:cubicBezTo>
                <a:cubicBezTo>
                  <a:pt x="41" y="23"/>
                  <a:pt x="40" y="21"/>
                  <a:pt x="38" y="21"/>
                </a:cubicBezTo>
                <a:close/>
              </a:path>
            </a:pathLst>
          </a:custGeom>
          <a:solidFill>
            <a:schemeClr val="accent6"/>
          </a:solidFill>
          <a:ln>
            <a:noFill/>
          </a:ln>
        </p:spPr>
        <p:txBody>
          <a:bodyPr vert="horz" wrap="square" lIns="68580" tIns="34290" rIns="68580" bIns="34290" numCol="1" anchor="t" anchorCtr="0" compatLnSpc="1"/>
          <a:lstStyle/>
          <a:p>
            <a:endParaRPr lang="zh-CN" altLang="en-US" sz="1350"/>
          </a:p>
        </p:txBody>
      </p:sp>
      <p:sp>
        <p:nvSpPr>
          <p:cNvPr id="20" name="Freeform 16"/>
          <p:cNvSpPr/>
          <p:nvPr>
            <p:custDataLst>
              <p:tags r:id="rId14"/>
            </p:custDataLst>
          </p:nvPr>
        </p:nvSpPr>
        <p:spPr bwMode="auto">
          <a:xfrm>
            <a:off x="1926735" y="1228575"/>
            <a:ext cx="1290435" cy="766196"/>
          </a:xfrm>
          <a:custGeom>
            <a:gdLst>
              <a:gd name="T0" fmla="*/ 204 w 408"/>
              <a:gd name="T1" fmla="*/ 0 h 242"/>
              <a:gd name="T2" fmla="*/ 0 w 408"/>
              <a:gd name="T3" fmla="*/ 242 h 242"/>
              <a:gd name="T4" fmla="*/ 408 w 408"/>
              <a:gd name="T5" fmla="*/ 242 h 242"/>
              <a:gd name="T6" fmla="*/ 204 w 408"/>
              <a:gd name="T7" fmla="*/ 0 h 242"/>
            </a:gdLst>
            <a:cxnLst>
              <a:cxn ang="0">
                <a:pos x="T0" y="T1"/>
              </a:cxn>
              <a:cxn ang="0">
                <a:pos x="T2" y="T3"/>
              </a:cxn>
              <a:cxn ang="0">
                <a:pos x="T4" y="T5"/>
              </a:cxn>
              <a:cxn ang="0">
                <a:pos x="T6" y="T7"/>
              </a:cxn>
            </a:cxnLst>
            <a:rect l="0" t="0" r="r" b="b"/>
            <a:pathLst>
              <a:path w="408" h="241">
                <a:moveTo>
                  <a:pt x="204" y="0"/>
                </a:moveTo>
                <a:cubicBezTo>
                  <a:pt x="91" y="0"/>
                  <a:pt x="0" y="108"/>
                  <a:pt x="0" y="242"/>
                </a:cubicBezTo>
                <a:cubicBezTo>
                  <a:pt x="408" y="242"/>
                  <a:pt x="408" y="242"/>
                  <a:pt x="408" y="242"/>
                </a:cubicBezTo>
                <a:cubicBezTo>
                  <a:pt x="408" y="108"/>
                  <a:pt x="317" y="0"/>
                  <a:pt x="204" y="0"/>
                </a:cubicBezTo>
                <a:close/>
              </a:path>
            </a:pathLst>
          </a:custGeom>
          <a:solidFill>
            <a:schemeClr val="accent6"/>
          </a:solidFill>
          <a:ln>
            <a:noFill/>
          </a:ln>
        </p:spPr>
        <p:txBody>
          <a:bodyPr vert="horz" wrap="square" lIns="68580" tIns="34290" rIns="68580" bIns="34290" numCol="1" anchor="t" anchorCtr="0" compatLnSpc="1"/>
          <a:lstStyle/>
          <a:p>
            <a:endParaRPr lang="zh-CN" altLang="en-US" sz="1350"/>
          </a:p>
        </p:txBody>
      </p:sp>
      <p:sp>
        <p:nvSpPr>
          <p:cNvPr id="21" name="Freeform 17"/>
          <p:cNvSpPr/>
          <p:nvPr>
            <p:custDataLst>
              <p:tags r:id="rId15"/>
            </p:custDataLst>
          </p:nvPr>
        </p:nvSpPr>
        <p:spPr bwMode="auto">
          <a:xfrm>
            <a:off x="3189297" y="1612266"/>
            <a:ext cx="645219" cy="383098"/>
          </a:xfrm>
          <a:custGeom>
            <a:gdLst>
              <a:gd name="T0" fmla="*/ 102 w 204"/>
              <a:gd name="T1" fmla="*/ 0 h 121"/>
              <a:gd name="T2" fmla="*/ 0 w 204"/>
              <a:gd name="T3" fmla="*/ 121 h 121"/>
              <a:gd name="T4" fmla="*/ 204 w 204"/>
              <a:gd name="T5" fmla="*/ 121 h 121"/>
              <a:gd name="T6" fmla="*/ 102 w 204"/>
              <a:gd name="T7" fmla="*/ 0 h 121"/>
            </a:gdLst>
            <a:cxnLst>
              <a:cxn ang="0">
                <a:pos x="T0" y="T1"/>
              </a:cxn>
              <a:cxn ang="0">
                <a:pos x="T2" y="T3"/>
              </a:cxn>
              <a:cxn ang="0">
                <a:pos x="T4" y="T5"/>
              </a:cxn>
              <a:cxn ang="0">
                <a:pos x="T6" y="T7"/>
              </a:cxn>
            </a:cxnLst>
            <a:rect l="0" t="0" r="r" b="b"/>
            <a:pathLst>
              <a:path w="204" h="120">
                <a:moveTo>
                  <a:pt x="102" y="0"/>
                </a:moveTo>
                <a:cubicBezTo>
                  <a:pt x="46" y="0"/>
                  <a:pt x="0" y="54"/>
                  <a:pt x="0" y="121"/>
                </a:cubicBezTo>
                <a:cubicBezTo>
                  <a:pt x="204" y="121"/>
                  <a:pt x="204" y="121"/>
                  <a:pt x="204" y="121"/>
                </a:cubicBezTo>
                <a:cubicBezTo>
                  <a:pt x="204" y="54"/>
                  <a:pt x="159" y="0"/>
                  <a:pt x="102" y="0"/>
                </a:cubicBezTo>
                <a:close/>
              </a:path>
            </a:pathLst>
          </a:custGeom>
          <a:solidFill>
            <a:schemeClr val="accent6"/>
          </a:solidFill>
          <a:ln>
            <a:noFill/>
          </a:ln>
        </p:spPr>
        <p:txBody>
          <a:bodyPr vert="horz" wrap="square" lIns="68580" tIns="34290" rIns="68580" bIns="34290" numCol="1" anchor="t" anchorCtr="0" compatLnSpc="1"/>
          <a:lstStyle/>
          <a:p>
            <a:endParaRPr lang="zh-CN" altLang="en-US" sz="1350"/>
          </a:p>
        </p:txBody>
      </p:sp>
      <p:sp>
        <p:nvSpPr>
          <p:cNvPr id="22" name="Freeform 18"/>
          <p:cNvSpPr/>
          <p:nvPr>
            <p:custDataLst>
              <p:tags r:id="rId16"/>
            </p:custDataLst>
          </p:nvPr>
        </p:nvSpPr>
        <p:spPr bwMode="auto">
          <a:xfrm>
            <a:off x="9843127" y="1590509"/>
            <a:ext cx="846848" cy="500518"/>
          </a:xfrm>
          <a:custGeom>
            <a:gdLst>
              <a:gd name="T0" fmla="*/ 134 w 268"/>
              <a:gd name="T1" fmla="*/ 0 h 158"/>
              <a:gd name="T2" fmla="*/ 0 w 268"/>
              <a:gd name="T3" fmla="*/ 158 h 158"/>
              <a:gd name="T4" fmla="*/ 268 w 268"/>
              <a:gd name="T5" fmla="*/ 158 h 158"/>
              <a:gd name="T6" fmla="*/ 134 w 268"/>
              <a:gd name="T7" fmla="*/ 0 h 158"/>
            </a:gdLst>
            <a:cxnLst>
              <a:cxn ang="0">
                <a:pos x="T0" y="T1"/>
              </a:cxn>
              <a:cxn ang="0">
                <a:pos x="T2" y="T3"/>
              </a:cxn>
              <a:cxn ang="0">
                <a:pos x="T4" y="T5"/>
              </a:cxn>
              <a:cxn ang="0">
                <a:pos x="T6" y="T7"/>
              </a:cxn>
            </a:cxnLst>
            <a:rect l="0" t="0" r="r" b="b"/>
            <a:pathLst>
              <a:path w="268" h="158">
                <a:moveTo>
                  <a:pt x="134" y="0"/>
                </a:moveTo>
                <a:cubicBezTo>
                  <a:pt x="60" y="0"/>
                  <a:pt x="0" y="71"/>
                  <a:pt x="0" y="158"/>
                </a:cubicBezTo>
                <a:cubicBezTo>
                  <a:pt x="268" y="158"/>
                  <a:pt x="268" y="158"/>
                  <a:pt x="268" y="158"/>
                </a:cubicBezTo>
                <a:cubicBezTo>
                  <a:pt x="268" y="71"/>
                  <a:pt x="208" y="0"/>
                  <a:pt x="134" y="0"/>
                </a:cubicBezTo>
                <a:close/>
              </a:path>
            </a:pathLst>
          </a:custGeom>
          <a:solidFill>
            <a:schemeClr val="accent6"/>
          </a:solidFill>
          <a:ln>
            <a:noFill/>
          </a:ln>
        </p:spPr>
        <p:txBody>
          <a:bodyPr vert="horz" wrap="square" lIns="68580" tIns="34290" rIns="68580" bIns="34290" numCol="1" anchor="t" anchorCtr="0" compatLnSpc="1"/>
          <a:lstStyle/>
          <a:p>
            <a:endParaRPr lang="zh-CN" altLang="en-US" sz="1350"/>
          </a:p>
        </p:txBody>
      </p:sp>
      <p:sp>
        <p:nvSpPr>
          <p:cNvPr id="23" name="Freeform 19"/>
          <p:cNvSpPr/>
          <p:nvPr>
            <p:custDataLst>
              <p:tags r:id="rId17"/>
            </p:custDataLst>
          </p:nvPr>
        </p:nvSpPr>
        <p:spPr bwMode="auto">
          <a:xfrm>
            <a:off x="10689975" y="1840769"/>
            <a:ext cx="424611" cy="250259"/>
          </a:xfrm>
          <a:custGeom>
            <a:gdLst>
              <a:gd name="T0" fmla="*/ 67 w 134"/>
              <a:gd name="T1" fmla="*/ 0 h 79"/>
              <a:gd name="T2" fmla="*/ 0 w 134"/>
              <a:gd name="T3" fmla="*/ 79 h 79"/>
              <a:gd name="T4" fmla="*/ 134 w 134"/>
              <a:gd name="T5" fmla="*/ 79 h 79"/>
              <a:gd name="T6" fmla="*/ 67 w 134"/>
              <a:gd name="T7" fmla="*/ 0 h 79"/>
            </a:gdLst>
            <a:cxnLst>
              <a:cxn ang="0">
                <a:pos x="T0" y="T1"/>
              </a:cxn>
              <a:cxn ang="0">
                <a:pos x="T2" y="T3"/>
              </a:cxn>
              <a:cxn ang="0">
                <a:pos x="T4" y="T5"/>
              </a:cxn>
              <a:cxn ang="0">
                <a:pos x="T6" y="T7"/>
              </a:cxn>
            </a:cxnLst>
            <a:rect l="0" t="0" r="r" b="b"/>
            <a:pathLst>
              <a:path w="134" h="79">
                <a:moveTo>
                  <a:pt x="67" y="0"/>
                </a:moveTo>
                <a:cubicBezTo>
                  <a:pt x="30" y="0"/>
                  <a:pt x="0" y="35"/>
                  <a:pt x="0" y="79"/>
                </a:cubicBezTo>
                <a:cubicBezTo>
                  <a:pt x="134" y="79"/>
                  <a:pt x="134" y="79"/>
                  <a:pt x="134" y="79"/>
                </a:cubicBezTo>
                <a:cubicBezTo>
                  <a:pt x="134" y="35"/>
                  <a:pt x="104" y="0"/>
                  <a:pt x="67" y="0"/>
                </a:cubicBezTo>
                <a:close/>
              </a:path>
            </a:pathLst>
          </a:custGeom>
          <a:solidFill>
            <a:schemeClr val="accent6"/>
          </a:solidFill>
          <a:ln>
            <a:noFill/>
          </a:ln>
        </p:spPr>
        <p:txBody>
          <a:bodyPr vert="horz" wrap="square" lIns="68580" tIns="34290" rIns="68580" bIns="34290" numCol="1" anchor="t" anchorCtr="0" compatLnSpc="1"/>
          <a:lstStyle/>
          <a:p>
            <a:endParaRPr lang="zh-CN" altLang="en-US" sz="1350"/>
          </a:p>
        </p:txBody>
      </p:sp>
      <p:sp>
        <p:nvSpPr>
          <p:cNvPr id="24" name="Freeform 20"/>
          <p:cNvSpPr/>
          <p:nvPr>
            <p:custDataLst>
              <p:tags r:id="rId18"/>
            </p:custDataLst>
          </p:nvPr>
        </p:nvSpPr>
        <p:spPr bwMode="auto">
          <a:xfrm>
            <a:off x="929447" y="719939"/>
            <a:ext cx="699776" cy="413936"/>
          </a:xfrm>
          <a:custGeom>
            <a:gdLst>
              <a:gd name="T0" fmla="*/ 111 w 221"/>
              <a:gd name="T1" fmla="*/ 0 h 131"/>
              <a:gd name="T2" fmla="*/ 0 w 221"/>
              <a:gd name="T3" fmla="*/ 131 h 131"/>
              <a:gd name="T4" fmla="*/ 221 w 221"/>
              <a:gd name="T5" fmla="*/ 131 h 131"/>
              <a:gd name="T6" fmla="*/ 111 w 221"/>
              <a:gd name="T7" fmla="*/ 0 h 131"/>
            </a:gdLst>
            <a:cxnLst>
              <a:cxn ang="0">
                <a:pos x="T0" y="T1"/>
              </a:cxn>
              <a:cxn ang="0">
                <a:pos x="T2" y="T3"/>
              </a:cxn>
              <a:cxn ang="0">
                <a:pos x="T4" y="T5"/>
              </a:cxn>
              <a:cxn ang="0">
                <a:pos x="T6" y="T7"/>
              </a:cxn>
            </a:cxnLst>
            <a:rect l="0" t="0" r="r" b="b"/>
            <a:pathLst>
              <a:path w="221" h="131">
                <a:moveTo>
                  <a:pt x="111" y="0"/>
                </a:moveTo>
                <a:cubicBezTo>
                  <a:pt x="50" y="0"/>
                  <a:pt x="0" y="59"/>
                  <a:pt x="0" y="131"/>
                </a:cubicBezTo>
                <a:cubicBezTo>
                  <a:pt x="221" y="131"/>
                  <a:pt x="221" y="131"/>
                  <a:pt x="221" y="131"/>
                </a:cubicBezTo>
                <a:cubicBezTo>
                  <a:pt x="221" y="59"/>
                  <a:pt x="172" y="0"/>
                  <a:pt x="111" y="0"/>
                </a:cubicBezTo>
                <a:close/>
              </a:path>
            </a:pathLst>
          </a:custGeom>
          <a:solidFill>
            <a:schemeClr val="accent6"/>
          </a:solidFill>
          <a:ln>
            <a:noFill/>
          </a:ln>
        </p:spPr>
        <p:txBody>
          <a:bodyPr vert="horz" wrap="square" lIns="68580" tIns="34290" rIns="68580" bIns="34290" numCol="1" anchor="t" anchorCtr="0" compatLnSpc="1"/>
          <a:lstStyle/>
          <a:p>
            <a:endParaRPr lang="zh-CN" altLang="en-US" sz="1350"/>
          </a:p>
        </p:txBody>
      </p:sp>
      <p:sp>
        <p:nvSpPr>
          <p:cNvPr id="25" name="Freeform 21"/>
          <p:cNvSpPr/>
          <p:nvPr>
            <p:custDataLst>
              <p:tags r:id="rId19"/>
            </p:custDataLst>
          </p:nvPr>
        </p:nvSpPr>
        <p:spPr bwMode="auto">
          <a:xfrm>
            <a:off x="1603555" y="928686"/>
            <a:ext cx="351075" cy="205189"/>
          </a:xfrm>
          <a:custGeom>
            <a:gdLst>
              <a:gd name="T0" fmla="*/ 55 w 111"/>
              <a:gd name="T1" fmla="*/ 0 h 65"/>
              <a:gd name="T2" fmla="*/ 0 w 111"/>
              <a:gd name="T3" fmla="*/ 65 h 65"/>
              <a:gd name="T4" fmla="*/ 111 w 111"/>
              <a:gd name="T5" fmla="*/ 65 h 65"/>
              <a:gd name="T6" fmla="*/ 55 w 111"/>
              <a:gd name="T7" fmla="*/ 0 h 65"/>
            </a:gdLst>
            <a:cxnLst>
              <a:cxn ang="0">
                <a:pos x="T0" y="T1"/>
              </a:cxn>
              <a:cxn ang="0">
                <a:pos x="T2" y="T3"/>
              </a:cxn>
              <a:cxn ang="0">
                <a:pos x="T4" y="T5"/>
              </a:cxn>
              <a:cxn ang="0">
                <a:pos x="T6" y="T7"/>
              </a:cxn>
            </a:cxnLst>
            <a:rect l="0" t="0" r="r" b="b"/>
            <a:pathLst>
              <a:path w="110" h="65">
                <a:moveTo>
                  <a:pt x="55" y="0"/>
                </a:moveTo>
                <a:cubicBezTo>
                  <a:pt x="25" y="0"/>
                  <a:pt x="0" y="29"/>
                  <a:pt x="0" y="65"/>
                </a:cubicBezTo>
                <a:cubicBezTo>
                  <a:pt x="111" y="65"/>
                  <a:pt x="111" y="65"/>
                  <a:pt x="111" y="65"/>
                </a:cubicBezTo>
                <a:cubicBezTo>
                  <a:pt x="111" y="29"/>
                  <a:pt x="86" y="0"/>
                  <a:pt x="55" y="0"/>
                </a:cubicBezTo>
                <a:close/>
              </a:path>
            </a:pathLst>
          </a:custGeom>
          <a:solidFill>
            <a:schemeClr val="accent6"/>
          </a:solidFill>
          <a:ln>
            <a:noFill/>
          </a:ln>
        </p:spPr>
        <p:txBody>
          <a:bodyPr vert="horz" wrap="square" lIns="68580" tIns="34290" rIns="68580" bIns="34290" numCol="1" anchor="t" anchorCtr="0" compatLnSpc="1"/>
          <a:lstStyle/>
          <a:p>
            <a:endParaRPr lang="zh-CN" altLang="en-US" sz="1350"/>
          </a:p>
        </p:txBody>
      </p:sp>
      <p:sp>
        <p:nvSpPr>
          <p:cNvPr id="26" name="Freeform 22"/>
          <p:cNvSpPr/>
          <p:nvPr>
            <p:custDataLst>
              <p:tags r:id="rId20"/>
            </p:custDataLst>
          </p:nvPr>
        </p:nvSpPr>
        <p:spPr bwMode="auto">
          <a:xfrm>
            <a:off x="7574189" y="985618"/>
            <a:ext cx="502891" cy="297702"/>
          </a:xfrm>
          <a:custGeom>
            <a:gdLst>
              <a:gd name="T0" fmla="*/ 79 w 159"/>
              <a:gd name="T1" fmla="*/ 0 h 94"/>
              <a:gd name="T2" fmla="*/ 0 w 159"/>
              <a:gd name="T3" fmla="*/ 94 h 94"/>
              <a:gd name="T4" fmla="*/ 159 w 159"/>
              <a:gd name="T5" fmla="*/ 94 h 94"/>
              <a:gd name="T6" fmla="*/ 79 w 159"/>
              <a:gd name="T7" fmla="*/ 0 h 94"/>
            </a:gdLst>
            <a:cxnLst>
              <a:cxn ang="0">
                <a:pos x="T0" y="T1"/>
              </a:cxn>
              <a:cxn ang="0">
                <a:pos x="T2" y="T3"/>
              </a:cxn>
              <a:cxn ang="0">
                <a:pos x="T4" y="T5"/>
              </a:cxn>
              <a:cxn ang="0">
                <a:pos x="T6" y="T7"/>
              </a:cxn>
            </a:cxnLst>
            <a:rect l="0" t="0" r="r" b="b"/>
            <a:pathLst>
              <a:path w="159" h="94">
                <a:moveTo>
                  <a:pt x="79" y="0"/>
                </a:moveTo>
                <a:cubicBezTo>
                  <a:pt x="35" y="0"/>
                  <a:pt x="0" y="42"/>
                  <a:pt x="0" y="94"/>
                </a:cubicBezTo>
                <a:cubicBezTo>
                  <a:pt x="159" y="94"/>
                  <a:pt x="159" y="94"/>
                  <a:pt x="159" y="94"/>
                </a:cubicBezTo>
                <a:cubicBezTo>
                  <a:pt x="159" y="42"/>
                  <a:pt x="123" y="0"/>
                  <a:pt x="79" y="0"/>
                </a:cubicBezTo>
                <a:close/>
              </a:path>
            </a:pathLst>
          </a:custGeom>
          <a:solidFill>
            <a:schemeClr val="accent6"/>
          </a:solidFill>
          <a:ln>
            <a:noFill/>
          </a:ln>
        </p:spPr>
        <p:txBody>
          <a:bodyPr vert="horz" wrap="square" lIns="68580" tIns="34290" rIns="68580" bIns="34290" numCol="1" anchor="t" anchorCtr="0" compatLnSpc="1"/>
          <a:lstStyle/>
          <a:p>
            <a:endParaRPr lang="zh-CN" altLang="en-US" sz="1350"/>
          </a:p>
        </p:txBody>
      </p:sp>
      <p:sp>
        <p:nvSpPr>
          <p:cNvPr id="27" name="Freeform 23"/>
          <p:cNvSpPr/>
          <p:nvPr>
            <p:custDataLst>
              <p:tags r:id="rId21"/>
            </p:custDataLst>
          </p:nvPr>
        </p:nvSpPr>
        <p:spPr bwMode="auto">
          <a:xfrm>
            <a:off x="8077080" y="1133875"/>
            <a:ext cx="252632" cy="149444"/>
          </a:xfrm>
          <a:custGeom>
            <a:gdLst>
              <a:gd name="T0" fmla="*/ 40 w 80"/>
              <a:gd name="T1" fmla="*/ 0 h 47"/>
              <a:gd name="T2" fmla="*/ 0 w 80"/>
              <a:gd name="T3" fmla="*/ 47 h 47"/>
              <a:gd name="T4" fmla="*/ 80 w 80"/>
              <a:gd name="T5" fmla="*/ 47 h 47"/>
              <a:gd name="T6" fmla="*/ 40 w 80"/>
              <a:gd name="T7" fmla="*/ 0 h 47"/>
            </a:gdLst>
            <a:cxnLst>
              <a:cxn ang="0">
                <a:pos x="T0" y="T1"/>
              </a:cxn>
              <a:cxn ang="0">
                <a:pos x="T2" y="T3"/>
              </a:cxn>
              <a:cxn ang="0">
                <a:pos x="T4" y="T5"/>
              </a:cxn>
              <a:cxn ang="0">
                <a:pos x="T6" y="T7"/>
              </a:cxn>
            </a:cxnLst>
            <a:rect l="0" t="0" r="r" b="b"/>
            <a:pathLst>
              <a:path w="80" h="47">
                <a:moveTo>
                  <a:pt x="40" y="0"/>
                </a:moveTo>
                <a:cubicBezTo>
                  <a:pt x="18" y="0"/>
                  <a:pt x="0" y="21"/>
                  <a:pt x="0" y="47"/>
                </a:cubicBezTo>
                <a:cubicBezTo>
                  <a:pt x="80" y="47"/>
                  <a:pt x="80" y="47"/>
                  <a:pt x="80" y="47"/>
                </a:cubicBezTo>
                <a:cubicBezTo>
                  <a:pt x="80" y="21"/>
                  <a:pt x="62" y="0"/>
                  <a:pt x="40" y="0"/>
                </a:cubicBezTo>
                <a:close/>
              </a:path>
            </a:pathLst>
          </a:custGeom>
          <a:solidFill>
            <a:schemeClr val="accent6"/>
          </a:solidFill>
          <a:ln>
            <a:noFill/>
          </a:ln>
        </p:spPr>
        <p:txBody>
          <a:bodyPr vert="horz" wrap="square" lIns="68580" tIns="34290" rIns="68580" bIns="34290" numCol="1" anchor="t" anchorCtr="0" compatLnSpc="1"/>
          <a:lstStyle/>
          <a:p>
            <a:endParaRPr lang="zh-CN" altLang="en-US" sz="1350"/>
          </a:p>
        </p:txBody>
      </p:sp>
      <p:sp>
        <p:nvSpPr>
          <p:cNvPr id="28" name="Rectangle 25"/>
          <p:cNvSpPr>
            <a:spLocks noChangeArrowheads="1"/>
          </p:cNvSpPr>
          <p:nvPr>
            <p:custDataLst>
              <p:tags r:id="rId22"/>
            </p:custDataLst>
          </p:nvPr>
        </p:nvSpPr>
        <p:spPr bwMode="auto">
          <a:xfrm>
            <a:off x="1" y="6021637"/>
            <a:ext cx="12192715" cy="855151"/>
          </a:xfrm>
          <a:prstGeom prst="rect">
            <a:avLst/>
          </a:prstGeom>
          <a:solidFill>
            <a:schemeClr val="accent1"/>
          </a:solidFill>
          <a:ln>
            <a:noFill/>
          </a:ln>
        </p:spPr>
        <p:txBody>
          <a:bodyPr vert="horz" wrap="square" lIns="68580" tIns="34290" rIns="68580" bIns="34290" numCol="1" anchor="t" anchorCtr="0" compatLnSpc="1"/>
          <a:lstStyle/>
          <a:p>
            <a:endParaRPr lang="zh-CN" altLang="en-US" sz="1350"/>
          </a:p>
        </p:txBody>
      </p:sp>
      <p:sp>
        <p:nvSpPr>
          <p:cNvPr id="29" name="Freeform 26"/>
          <p:cNvSpPr/>
          <p:nvPr>
            <p:custDataLst>
              <p:tags r:id="rId23"/>
            </p:custDataLst>
          </p:nvPr>
        </p:nvSpPr>
        <p:spPr bwMode="auto">
          <a:xfrm>
            <a:off x="0" y="5102438"/>
            <a:ext cx="3227419" cy="919198"/>
          </a:xfrm>
          <a:custGeom>
            <a:gdLst>
              <a:gd name="T0" fmla="*/ 1063 w 1063"/>
              <a:gd name="T1" fmla="*/ 290 h 290"/>
              <a:gd name="T2" fmla="*/ 0 w 1063"/>
              <a:gd name="T3" fmla="*/ 290 h 290"/>
              <a:gd name="T4" fmla="*/ 0 w 1063"/>
              <a:gd name="T5" fmla="*/ 119 h 290"/>
              <a:gd name="T6" fmla="*/ 332 w 1063"/>
              <a:gd name="T7" fmla="*/ 0 h 290"/>
              <a:gd name="T8" fmla="*/ 1063 w 1063"/>
              <a:gd name="T9" fmla="*/ 290 h 290"/>
            </a:gdLst>
            <a:cxnLst>
              <a:cxn ang="0">
                <a:pos x="T0" y="T1"/>
              </a:cxn>
              <a:cxn ang="0">
                <a:pos x="T2" y="T3"/>
              </a:cxn>
              <a:cxn ang="0">
                <a:pos x="T4" y="T5"/>
              </a:cxn>
              <a:cxn ang="0">
                <a:pos x="T6" y="T7"/>
              </a:cxn>
              <a:cxn ang="0">
                <a:pos x="T8" y="T9"/>
              </a:cxn>
            </a:cxnLst>
            <a:rect l="0" t="0" r="r" b="b"/>
            <a:pathLst>
              <a:path w="1063" h="290">
                <a:moveTo>
                  <a:pt x="1063" y="290"/>
                </a:moveTo>
                <a:cubicBezTo>
                  <a:pt x="0" y="290"/>
                  <a:pt x="0" y="290"/>
                  <a:pt x="0" y="290"/>
                </a:cubicBezTo>
                <a:cubicBezTo>
                  <a:pt x="0" y="119"/>
                  <a:pt x="0" y="119"/>
                  <a:pt x="0" y="119"/>
                </a:cubicBezTo>
                <a:cubicBezTo>
                  <a:pt x="81" y="56"/>
                  <a:pt x="171" y="0"/>
                  <a:pt x="332" y="0"/>
                </a:cubicBezTo>
                <a:cubicBezTo>
                  <a:pt x="698" y="0"/>
                  <a:pt x="698" y="290"/>
                  <a:pt x="1063" y="290"/>
                </a:cubicBezTo>
                <a:close/>
              </a:path>
            </a:pathLst>
          </a:custGeom>
          <a:solidFill>
            <a:schemeClr val="accent1"/>
          </a:solidFill>
          <a:ln>
            <a:noFill/>
          </a:ln>
        </p:spPr>
        <p:txBody>
          <a:bodyPr vert="horz" wrap="square" lIns="68580" tIns="34290" rIns="68580" bIns="34290" numCol="1" anchor="t" anchorCtr="0" compatLnSpc="1"/>
          <a:lstStyle/>
          <a:p>
            <a:endParaRPr lang="zh-CN" altLang="en-US" sz="1350"/>
          </a:p>
        </p:txBody>
      </p:sp>
      <p:sp>
        <p:nvSpPr>
          <p:cNvPr id="30" name="Freeform 27"/>
          <p:cNvSpPr/>
          <p:nvPr>
            <p:custDataLst>
              <p:tags r:id="rId24"/>
            </p:custDataLst>
          </p:nvPr>
        </p:nvSpPr>
        <p:spPr bwMode="auto">
          <a:xfrm>
            <a:off x="1060339" y="5102438"/>
            <a:ext cx="2312820" cy="919198"/>
          </a:xfrm>
          <a:custGeom>
            <a:gdLst>
              <a:gd name="T0" fmla="*/ 0 w 731"/>
              <a:gd name="T1" fmla="*/ 290 h 290"/>
              <a:gd name="T2" fmla="*/ 731 w 731"/>
              <a:gd name="T3" fmla="*/ 290 h 290"/>
              <a:gd name="T4" fmla="*/ 0 w 731"/>
              <a:gd name="T5" fmla="*/ 0 h 290"/>
              <a:gd name="T6" fmla="*/ 0 w 731"/>
              <a:gd name="T7" fmla="*/ 0 h 290"/>
              <a:gd name="T8" fmla="*/ 0 w 731"/>
              <a:gd name="T9" fmla="*/ 290 h 290"/>
            </a:gdLst>
            <a:cxnLst>
              <a:cxn ang="0">
                <a:pos x="T0" y="T1"/>
              </a:cxn>
              <a:cxn ang="0">
                <a:pos x="T2" y="T3"/>
              </a:cxn>
              <a:cxn ang="0">
                <a:pos x="T4" y="T5"/>
              </a:cxn>
              <a:cxn ang="0">
                <a:pos x="T6" y="T7"/>
              </a:cxn>
              <a:cxn ang="0">
                <a:pos x="T8" y="T9"/>
              </a:cxn>
            </a:cxnLst>
            <a:rect l="0" t="0" r="r" b="b"/>
            <a:pathLst>
              <a:path w="731" h="290">
                <a:moveTo>
                  <a:pt x="0" y="290"/>
                </a:moveTo>
                <a:cubicBezTo>
                  <a:pt x="731" y="290"/>
                  <a:pt x="731" y="290"/>
                  <a:pt x="731" y="290"/>
                </a:cubicBezTo>
                <a:cubicBezTo>
                  <a:pt x="366" y="290"/>
                  <a:pt x="366" y="0"/>
                  <a:pt x="0" y="0"/>
                </a:cubicBezTo>
                <a:cubicBezTo>
                  <a:pt x="0" y="0"/>
                  <a:pt x="0" y="0"/>
                  <a:pt x="0" y="0"/>
                </a:cubicBezTo>
                <a:lnTo>
                  <a:pt x="0" y="290"/>
                </a:lnTo>
                <a:close/>
              </a:path>
            </a:pathLst>
          </a:custGeom>
          <a:solidFill>
            <a:schemeClr val="accent4"/>
          </a:solidFill>
          <a:ln>
            <a:noFill/>
          </a:ln>
        </p:spPr>
        <p:txBody>
          <a:bodyPr vert="horz" wrap="square" lIns="68580" tIns="34290" rIns="68580" bIns="34290" numCol="1" anchor="t" anchorCtr="0" compatLnSpc="1"/>
          <a:lstStyle/>
          <a:p>
            <a:endParaRPr lang="zh-CN" altLang="en-US" sz="1350"/>
          </a:p>
        </p:txBody>
      </p:sp>
      <p:sp>
        <p:nvSpPr>
          <p:cNvPr id="31" name="Freeform 28"/>
          <p:cNvSpPr/>
          <p:nvPr>
            <p:custDataLst>
              <p:tags r:id="rId25"/>
            </p:custDataLst>
          </p:nvPr>
        </p:nvSpPr>
        <p:spPr bwMode="auto">
          <a:xfrm>
            <a:off x="413936" y="4846248"/>
            <a:ext cx="5917263" cy="1175388"/>
          </a:xfrm>
          <a:custGeom>
            <a:gdLst>
              <a:gd name="T0" fmla="*/ 1870 w 1870"/>
              <a:gd name="T1" fmla="*/ 371 h 371"/>
              <a:gd name="T2" fmla="*/ 935 w 1870"/>
              <a:gd name="T3" fmla="*/ 0 h 371"/>
              <a:gd name="T4" fmla="*/ 0 w 1870"/>
              <a:gd name="T5" fmla="*/ 371 h 371"/>
              <a:gd name="T6" fmla="*/ 1870 w 1870"/>
              <a:gd name="T7" fmla="*/ 371 h 371"/>
            </a:gdLst>
            <a:cxnLst>
              <a:cxn ang="0">
                <a:pos x="T0" y="T1"/>
              </a:cxn>
              <a:cxn ang="0">
                <a:pos x="T2" y="T3"/>
              </a:cxn>
              <a:cxn ang="0">
                <a:pos x="T4" y="T5"/>
              </a:cxn>
              <a:cxn ang="0">
                <a:pos x="T6" y="T7"/>
              </a:cxn>
            </a:cxnLst>
            <a:rect l="0" t="0" r="r" b="b"/>
            <a:pathLst>
              <a:path w="1870" h="371">
                <a:moveTo>
                  <a:pt x="1870" y="371"/>
                </a:moveTo>
                <a:cubicBezTo>
                  <a:pt x="1402" y="371"/>
                  <a:pt x="1402" y="0"/>
                  <a:pt x="935" y="0"/>
                </a:cubicBezTo>
                <a:cubicBezTo>
                  <a:pt x="468" y="0"/>
                  <a:pt x="468" y="371"/>
                  <a:pt x="0" y="371"/>
                </a:cubicBezTo>
                <a:lnTo>
                  <a:pt x="1870" y="371"/>
                </a:lnTo>
                <a:close/>
              </a:path>
            </a:pathLst>
          </a:custGeom>
          <a:solidFill>
            <a:schemeClr val="accent1"/>
          </a:solidFill>
          <a:ln>
            <a:noFill/>
          </a:ln>
        </p:spPr>
        <p:txBody>
          <a:bodyPr vert="horz" wrap="square" lIns="68580" tIns="34290" rIns="68580" bIns="34290" numCol="1" anchor="t" anchorCtr="0" compatLnSpc="1"/>
          <a:lstStyle/>
          <a:p>
            <a:endParaRPr lang="zh-CN" altLang="en-US" sz="1350"/>
          </a:p>
        </p:txBody>
      </p:sp>
      <p:sp>
        <p:nvSpPr>
          <p:cNvPr id="32" name="Freeform 29"/>
          <p:cNvSpPr/>
          <p:nvPr>
            <p:custDataLst>
              <p:tags r:id="rId26"/>
            </p:custDataLst>
          </p:nvPr>
        </p:nvSpPr>
        <p:spPr bwMode="auto">
          <a:xfrm>
            <a:off x="3373160" y="4846248"/>
            <a:ext cx="2958039" cy="1175388"/>
          </a:xfrm>
          <a:custGeom>
            <a:gdLst>
              <a:gd name="T0" fmla="*/ 0 w 935"/>
              <a:gd name="T1" fmla="*/ 371 h 371"/>
              <a:gd name="T2" fmla="*/ 935 w 935"/>
              <a:gd name="T3" fmla="*/ 371 h 371"/>
              <a:gd name="T4" fmla="*/ 0 w 935"/>
              <a:gd name="T5" fmla="*/ 0 h 371"/>
              <a:gd name="T6" fmla="*/ 0 w 935"/>
              <a:gd name="T7" fmla="*/ 0 h 371"/>
              <a:gd name="T8" fmla="*/ 0 w 935"/>
              <a:gd name="T9" fmla="*/ 371 h 371"/>
            </a:gdLst>
            <a:cxnLst>
              <a:cxn ang="0">
                <a:pos x="T0" y="T1"/>
              </a:cxn>
              <a:cxn ang="0">
                <a:pos x="T2" y="T3"/>
              </a:cxn>
              <a:cxn ang="0">
                <a:pos x="T4" y="T5"/>
              </a:cxn>
              <a:cxn ang="0">
                <a:pos x="T6" y="T7"/>
              </a:cxn>
              <a:cxn ang="0">
                <a:pos x="T8" y="T9"/>
              </a:cxn>
            </a:cxnLst>
            <a:rect l="0" t="0" r="r" b="b"/>
            <a:pathLst>
              <a:path w="935" h="371">
                <a:moveTo>
                  <a:pt x="0" y="371"/>
                </a:moveTo>
                <a:cubicBezTo>
                  <a:pt x="935" y="371"/>
                  <a:pt x="935" y="371"/>
                  <a:pt x="935" y="371"/>
                </a:cubicBezTo>
                <a:cubicBezTo>
                  <a:pt x="467" y="371"/>
                  <a:pt x="467" y="0"/>
                  <a:pt x="0" y="0"/>
                </a:cubicBezTo>
                <a:cubicBezTo>
                  <a:pt x="0" y="0"/>
                  <a:pt x="0" y="0"/>
                  <a:pt x="0" y="0"/>
                </a:cubicBezTo>
                <a:lnTo>
                  <a:pt x="0" y="371"/>
                </a:lnTo>
                <a:close/>
              </a:path>
            </a:pathLst>
          </a:custGeom>
          <a:solidFill>
            <a:schemeClr val="accent1"/>
          </a:solidFill>
          <a:ln>
            <a:noFill/>
          </a:ln>
        </p:spPr>
        <p:txBody>
          <a:bodyPr vert="horz" wrap="square" lIns="68580" tIns="34290" rIns="68580" bIns="34290" numCol="1" anchor="t" anchorCtr="0" compatLnSpc="1"/>
          <a:lstStyle/>
          <a:p>
            <a:endParaRPr lang="zh-CN" altLang="en-US" sz="1350"/>
          </a:p>
        </p:txBody>
      </p:sp>
      <p:sp>
        <p:nvSpPr>
          <p:cNvPr id="33" name="Freeform 30"/>
          <p:cNvSpPr/>
          <p:nvPr>
            <p:custDataLst>
              <p:tags r:id="rId27"/>
            </p:custDataLst>
          </p:nvPr>
        </p:nvSpPr>
        <p:spPr bwMode="auto">
          <a:xfrm>
            <a:off x="9395981" y="5052624"/>
            <a:ext cx="2796735" cy="969013"/>
          </a:xfrm>
          <a:custGeom>
            <a:gdLst>
              <a:gd name="T0" fmla="*/ 884 w 884"/>
              <a:gd name="T1" fmla="*/ 10 h 306"/>
              <a:gd name="T2" fmla="*/ 884 w 884"/>
              <a:gd name="T3" fmla="*/ 306 h 306"/>
              <a:gd name="T4" fmla="*/ 0 w 884"/>
              <a:gd name="T5" fmla="*/ 306 h 306"/>
              <a:gd name="T6" fmla="*/ 771 w 884"/>
              <a:gd name="T7" fmla="*/ 0 h 306"/>
              <a:gd name="T8" fmla="*/ 884 w 884"/>
              <a:gd name="T9" fmla="*/ 10 h 306"/>
            </a:gdLst>
            <a:cxnLst>
              <a:cxn ang="0">
                <a:pos x="T0" y="T1"/>
              </a:cxn>
              <a:cxn ang="0">
                <a:pos x="T2" y="T3"/>
              </a:cxn>
              <a:cxn ang="0">
                <a:pos x="T4" y="T5"/>
              </a:cxn>
              <a:cxn ang="0">
                <a:pos x="T6" y="T7"/>
              </a:cxn>
              <a:cxn ang="0">
                <a:pos x="T8" y="T9"/>
              </a:cxn>
            </a:cxnLst>
            <a:rect l="0" t="0" r="r" b="b"/>
            <a:pathLst>
              <a:path w="884" h="306">
                <a:moveTo>
                  <a:pt x="884" y="10"/>
                </a:moveTo>
                <a:cubicBezTo>
                  <a:pt x="884" y="306"/>
                  <a:pt x="884" y="306"/>
                  <a:pt x="884" y="306"/>
                </a:cubicBezTo>
                <a:cubicBezTo>
                  <a:pt x="0" y="306"/>
                  <a:pt x="0" y="306"/>
                  <a:pt x="0" y="306"/>
                </a:cubicBezTo>
                <a:cubicBezTo>
                  <a:pt x="386" y="306"/>
                  <a:pt x="386" y="0"/>
                  <a:pt x="771" y="0"/>
                </a:cubicBezTo>
                <a:cubicBezTo>
                  <a:pt x="813" y="0"/>
                  <a:pt x="851" y="3"/>
                  <a:pt x="884" y="10"/>
                </a:cubicBezTo>
                <a:close/>
              </a:path>
            </a:pathLst>
          </a:custGeom>
          <a:solidFill>
            <a:schemeClr val="accent1"/>
          </a:solidFill>
          <a:ln>
            <a:noFill/>
          </a:ln>
        </p:spPr>
        <p:txBody>
          <a:bodyPr vert="horz" wrap="square" lIns="68580" tIns="34290" rIns="68580" bIns="34290" numCol="1" anchor="t" anchorCtr="0" compatLnSpc="1"/>
          <a:lstStyle/>
          <a:p>
            <a:endParaRPr lang="zh-CN" altLang="en-US" sz="1350"/>
          </a:p>
        </p:txBody>
      </p:sp>
      <p:pic>
        <p:nvPicPr>
          <p:cNvPr id="34" name="图片 33"/>
          <p:cNvPicPr>
            <a:picLocks noChangeAspect="1"/>
          </p:cNvPicPr>
          <p:nvPr>
            <p:custDataLst>
              <p:tags r:id="rId29"/>
            </p:custDataLst>
          </p:nvPr>
        </p:nvPicPr>
        <p:blipFill>
          <a:blip r:embed="rId28"/>
          <a:stretch>
            <a:fillRect/>
          </a:stretch>
        </p:blipFill>
        <p:spPr>
          <a:xfrm>
            <a:off x="122453" y="3933008"/>
            <a:ext cx="5346655" cy="2493480"/>
          </a:xfrm>
          <a:prstGeom prst="rect">
            <a:avLst/>
          </a:prstGeom>
        </p:spPr>
      </p:pic>
      <p:pic>
        <p:nvPicPr>
          <p:cNvPr id="35" name="图片 34"/>
          <p:cNvPicPr>
            <a:picLocks noChangeAspect="1"/>
          </p:cNvPicPr>
          <p:nvPr>
            <p:custDataLst>
              <p:tags r:id="rId31"/>
            </p:custDataLst>
          </p:nvPr>
        </p:nvPicPr>
        <p:blipFill>
          <a:blip r:embed="rId30"/>
          <a:stretch>
            <a:fillRect/>
          </a:stretch>
        </p:blipFill>
        <p:spPr>
          <a:xfrm>
            <a:off x="7913443" y="3895476"/>
            <a:ext cx="4188315" cy="2749534"/>
          </a:xfrm>
          <a:prstGeom prst="rect">
            <a:avLst/>
          </a:prstGeom>
        </p:spPr>
      </p:pic>
      <p:sp>
        <p:nvSpPr>
          <p:cNvPr id="4" name="日期占位符 3"/>
          <p:cNvSpPr>
            <a:spLocks noGrp="1"/>
          </p:cNvSpPr>
          <p:nvPr>
            <p:ph type="dt" sz="half" idx="10"/>
            <p:custDataLst>
              <p:tags r:id="rId32"/>
            </p:custDataLst>
          </p:nvPr>
        </p:nvSpPr>
        <p:spPr/>
        <p:txBody>
          <a:bodyPr>
            <a:normAutofit/>
          </a:bodyPr>
          <a:lstStyle>
            <a:lvl1pPr>
              <a:defRPr sz="1200"/>
            </a:lvl1pPr>
          </a:lstStyle>
          <a:p>
            <a:fld id="{760FBDFE-C587-4B4C-A407-44438C67B59E}" type="datetimeFigureOut">
              <a:rPr lang="zh-CN" altLang="en-US" smtClean="0"/>
              <a:t>2021/9/3</a:t>
            </a:fld>
            <a:endParaRPr lang="zh-CN" altLang="en-US"/>
          </a:p>
        </p:txBody>
      </p:sp>
      <p:sp>
        <p:nvSpPr>
          <p:cNvPr id="5" name="页脚占位符 4"/>
          <p:cNvSpPr>
            <a:spLocks noGrp="1"/>
          </p:cNvSpPr>
          <p:nvPr>
            <p:ph type="ftr" sz="quarter" idx="11"/>
            <p:custDataLst>
              <p:tags r:id="rId33"/>
            </p:custDataLst>
          </p:nvPr>
        </p:nvSpPr>
        <p:spPr/>
        <p:txBody>
          <a:bodyPr>
            <a:normAutofit/>
          </a:bodyPr>
          <a:lstStyle>
            <a:lvl1pPr>
              <a:defRPr sz="1200"/>
            </a:lvl1pPr>
          </a:lstStyle>
          <a:p>
            <a:endParaRPr lang="zh-CN" altLang="en-US"/>
          </a:p>
        </p:txBody>
      </p:sp>
      <p:sp>
        <p:nvSpPr>
          <p:cNvPr id="6" name="灯片编号占位符 5"/>
          <p:cNvSpPr>
            <a:spLocks noGrp="1"/>
          </p:cNvSpPr>
          <p:nvPr>
            <p:ph type="sldNum" sz="quarter" idx="12"/>
            <p:custDataLst>
              <p:tags r:id="rId34"/>
            </p:custDataLst>
          </p:nvPr>
        </p:nvSpPr>
        <p:spPr/>
        <p:txBody>
          <a:bodyPr>
            <a:normAutofit/>
          </a:bodyPr>
          <a:lstStyle>
            <a:lvl1pPr>
              <a:defRPr sz="1200"/>
            </a:lvl1pPr>
          </a:lstStyle>
          <a:p>
            <a:fld id="{49AE70B2-8BF9-45C0-BB95-33D1B9D3A854}" type="slidenum">
              <a:rPr lang="zh-CN" altLang="en-US" smtClean="0"/>
              <a:t>0</a:t>
            </a:fld>
            <a:endParaRPr lang="zh-CN" altLang="en-US"/>
          </a:p>
        </p:txBody>
      </p:sp>
      <p:sp>
        <p:nvSpPr>
          <p:cNvPr id="2" name="标题 1"/>
          <p:cNvSpPr>
            <a:spLocks noGrp="1"/>
          </p:cNvSpPr>
          <p:nvPr>
            <p:ph type="title" hasCustomPrompt="1"/>
            <p:custDataLst>
              <p:tags r:id="rId35"/>
            </p:custDataLst>
          </p:nvPr>
        </p:nvSpPr>
        <p:spPr>
          <a:xfrm>
            <a:off x="831851" y="3004267"/>
            <a:ext cx="10515600" cy="1598057"/>
          </a:xfrm>
        </p:spPr>
        <p:txBody>
          <a:bodyPr anchor="t">
            <a:normAutofit/>
          </a:bodyPr>
          <a:lstStyle>
            <a:lvl1pPr algn="ctr">
              <a:defRPr sz="5400" b="1"/>
            </a:lvl1pPr>
          </a:lstStyle>
          <a:p>
            <a:r>
              <a:rPr lang="zh-CN" altLang="en-US"/>
              <a:t>单击此处编辑标题</a:t>
            </a:r>
          </a:p>
        </p:txBody>
      </p:sp>
    </p:spTree>
  </p:cSld>
  <p:clrMapOvr>
    <a:masterClrMapping/>
  </p:clrMapOvr>
  <p:transition/>
  <p:timing/>
</p:sldLayout>
</file>

<file path=ppt/slideLayouts/slideLayout7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normAutofit/>
          </a:bodyPr>
          <a:lstStyle/>
          <a:p>
            <a:r>
              <a:rPr lang="zh-CN" altLang="en-US"/>
              <a:t>单击此处编辑母版标题样式</a:t>
            </a:r>
          </a:p>
        </p:txBody>
      </p:sp>
      <p:sp>
        <p:nvSpPr>
          <p:cNvPr id="3" name="内容占位符 2"/>
          <p:cNvSpPr>
            <a:spLocks noGrp="1"/>
          </p:cNvSpPr>
          <p:nvPr>
            <p:ph sz="half" idx="1"/>
            <p:custDataLst>
              <p:tags r:id="rId3"/>
            </p:custDataLst>
          </p:nvPr>
        </p:nvSpPr>
        <p:spPr>
          <a:xfrm>
            <a:off x="838200" y="1825625"/>
            <a:ext cx="5181600" cy="4351338"/>
          </a:xfrm>
        </p:spPr>
        <p:txBody>
          <a:bodyPr>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custDataLst>
              <p:tags r:id="rId4"/>
            </p:custDataLst>
          </p:nvPr>
        </p:nvSpPr>
        <p:spPr>
          <a:xfrm>
            <a:off x="6172200" y="1825625"/>
            <a:ext cx="5181600" cy="4351338"/>
          </a:xfrm>
        </p:spPr>
        <p:txBody>
          <a:bodyPr>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5"/>
            </p:custDataLst>
          </p:nvPr>
        </p:nvSpPr>
        <p:spPr/>
        <p:txBody>
          <a:bodyPr>
            <a:normAutofit/>
          </a:bodyPr>
          <a:lstStyle>
            <a:lvl1pPr>
              <a:defRPr sz="1200"/>
            </a:lvl1pPr>
          </a:lstStyle>
          <a:p>
            <a:fld id="{760FBDFE-C587-4B4C-A407-44438C67B59E}" type="datetimeFigureOut">
              <a:rPr lang="zh-CN" altLang="en-US" smtClean="0"/>
              <a:t>2021/9/3</a:t>
            </a:fld>
            <a:endParaRPr lang="zh-CN" altLang="en-US"/>
          </a:p>
        </p:txBody>
      </p:sp>
      <p:sp>
        <p:nvSpPr>
          <p:cNvPr id="6" name="页脚占位符 5"/>
          <p:cNvSpPr>
            <a:spLocks noGrp="1"/>
          </p:cNvSpPr>
          <p:nvPr>
            <p:ph type="ftr" sz="quarter" idx="11"/>
            <p:custDataLst>
              <p:tags r:id="rId6"/>
            </p:custDataLst>
          </p:nvPr>
        </p:nvSpPr>
        <p:spPr/>
        <p:txBody>
          <a:bodyPr>
            <a:normAutofit/>
          </a:bodyPr>
          <a:lstStyle>
            <a:lvl1pPr>
              <a:defRPr sz="1200"/>
            </a:lvl1pPr>
          </a:lstStyle>
          <a:p>
            <a:endParaRPr lang="zh-CN" altLang="en-US"/>
          </a:p>
        </p:txBody>
      </p:sp>
      <p:sp>
        <p:nvSpPr>
          <p:cNvPr id="7" name="灯片编号占位符 6"/>
          <p:cNvSpPr>
            <a:spLocks noGrp="1"/>
          </p:cNvSpPr>
          <p:nvPr>
            <p:ph type="sldNum" sz="quarter" idx="12"/>
            <p:custDataLst>
              <p:tags r:id="rId7"/>
            </p:custDataLst>
          </p:nvPr>
        </p:nvSpPr>
        <p:spPr/>
        <p:txBody>
          <a:bodyPr>
            <a:normAutofit/>
          </a:bodyPr>
          <a:lstStyle>
            <a:lvl1pPr>
              <a:defRPr sz="1200"/>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7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365126"/>
            <a:ext cx="10515600" cy="1325563"/>
          </a:xfrm>
        </p:spPr>
        <p:txBody>
          <a:bodyPr>
            <a:normAutofit/>
          </a:bodyPr>
          <a:lstStyle/>
          <a:p>
            <a:r>
              <a:rPr lang="zh-CN" altLang="en-US"/>
              <a:t>单击此处编辑母版标题样式</a:t>
            </a:r>
          </a:p>
        </p:txBody>
      </p:sp>
      <p:sp>
        <p:nvSpPr>
          <p:cNvPr id="3" name="文本占位符 2"/>
          <p:cNvSpPr>
            <a:spLocks noGrp="1"/>
          </p:cNvSpPr>
          <p:nvPr>
            <p:ph type="body" idx="1"/>
            <p:custDataLst>
              <p:tags r:id="rId3"/>
            </p:custDataLst>
          </p:nvPr>
        </p:nvSpPr>
        <p:spPr>
          <a:xfrm>
            <a:off x="839789" y="1744961"/>
            <a:ext cx="5157787" cy="823912"/>
          </a:xfrm>
        </p:spPr>
        <p:txBody>
          <a:bodyPr anchor="b">
            <a:normAutofit/>
          </a:bodyPr>
          <a:lstStyle>
            <a:lvl1pPr marL="0" indent="0">
              <a:buNone/>
              <a:defRPr sz="20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内容占位符 3"/>
          <p:cNvSpPr>
            <a:spLocks noGrp="1"/>
          </p:cNvSpPr>
          <p:nvPr>
            <p:ph sz="half" idx="2"/>
            <p:custDataLst>
              <p:tags r:id="rId4"/>
            </p:custDataLst>
          </p:nvPr>
        </p:nvSpPr>
        <p:spPr>
          <a:xfrm>
            <a:off x="839789" y="2615609"/>
            <a:ext cx="5157787" cy="3574054"/>
          </a:xfrm>
        </p:spPr>
        <p:txBody>
          <a:bodyPr>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custDataLst>
              <p:tags r:id="rId5"/>
            </p:custDataLst>
          </p:nvPr>
        </p:nvSpPr>
        <p:spPr>
          <a:xfrm>
            <a:off x="6172200" y="1744961"/>
            <a:ext cx="5183188" cy="823912"/>
          </a:xfrm>
        </p:spPr>
        <p:txBody>
          <a:bodyPr anchor="b">
            <a:normAutofit/>
          </a:bodyPr>
          <a:lstStyle>
            <a:lvl1pPr marL="0" indent="0">
              <a:buNone/>
              <a:defRPr sz="20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6" name="内容占位符 5"/>
          <p:cNvSpPr>
            <a:spLocks noGrp="1"/>
          </p:cNvSpPr>
          <p:nvPr>
            <p:ph sz="quarter" idx="4"/>
            <p:custDataLst>
              <p:tags r:id="rId6"/>
            </p:custDataLst>
          </p:nvPr>
        </p:nvSpPr>
        <p:spPr>
          <a:xfrm>
            <a:off x="6172200" y="2615609"/>
            <a:ext cx="5183188" cy="3574054"/>
          </a:xfrm>
        </p:spPr>
        <p:txBody>
          <a:bodyPr>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custDataLst>
              <p:tags r:id="rId7"/>
            </p:custDataLst>
          </p:nvPr>
        </p:nvSpPr>
        <p:spPr/>
        <p:txBody>
          <a:bodyPr>
            <a:normAutofit/>
          </a:bodyPr>
          <a:lstStyle>
            <a:lvl1pPr>
              <a:defRPr sz="1200"/>
            </a:lvl1pPr>
          </a:lstStyle>
          <a:p>
            <a:fld id="{760FBDFE-C587-4B4C-A407-44438C67B59E}" type="datetimeFigureOut">
              <a:rPr lang="zh-CN" altLang="en-US" smtClean="0"/>
              <a:t>2021/9/3</a:t>
            </a:fld>
            <a:endParaRPr lang="zh-CN" altLang="en-US"/>
          </a:p>
        </p:txBody>
      </p:sp>
      <p:sp>
        <p:nvSpPr>
          <p:cNvPr id="8" name="页脚占位符 7"/>
          <p:cNvSpPr>
            <a:spLocks noGrp="1"/>
          </p:cNvSpPr>
          <p:nvPr>
            <p:ph type="ftr" sz="quarter" idx="11"/>
            <p:custDataLst>
              <p:tags r:id="rId8"/>
            </p:custDataLst>
          </p:nvPr>
        </p:nvSpPr>
        <p:spPr/>
        <p:txBody>
          <a:bodyPr>
            <a:normAutofit/>
          </a:bodyPr>
          <a:lstStyle>
            <a:lvl1pPr>
              <a:defRPr sz="1200"/>
            </a:lvl1pPr>
          </a:lstStyle>
          <a:p>
            <a:endParaRPr lang="zh-CN" altLang="en-US"/>
          </a:p>
        </p:txBody>
      </p:sp>
      <p:sp>
        <p:nvSpPr>
          <p:cNvPr id="9" name="灯片编号占位符 8"/>
          <p:cNvSpPr>
            <a:spLocks noGrp="1"/>
          </p:cNvSpPr>
          <p:nvPr>
            <p:ph type="sldNum" sz="quarter" idx="12"/>
            <p:custDataLst>
              <p:tags r:id="rId9"/>
            </p:custDataLst>
          </p:nvPr>
        </p:nvSpPr>
        <p:spPr/>
        <p:txBody>
          <a:bodyPr>
            <a:normAutofit/>
          </a:bodyPr>
          <a:lstStyle>
            <a:lvl1pPr>
              <a:defRPr sz="1200"/>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7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2021/9/3</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7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rgbClr val="FFFFFF"/>
        </a:solidFill>
        <a:effectLst/>
      </p:bgPr>
    </p:bg>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normAutofit/>
          </a:bodyPr>
          <a:lstStyle>
            <a:lvl1pPr>
              <a:defRPr sz="1200"/>
            </a:lvl1pPr>
          </a:lstStyle>
          <a:p>
            <a:fld id="{760FBDFE-C587-4B4C-A407-44438C67B59E}" type="datetimeFigureOut">
              <a:rPr lang="zh-CN" altLang="en-US" smtClean="0"/>
              <a:t>2021/9/3</a:t>
            </a:fld>
            <a:endParaRPr lang="zh-CN" altLang="en-US"/>
          </a:p>
        </p:txBody>
      </p:sp>
      <p:sp>
        <p:nvSpPr>
          <p:cNvPr id="3" name="页脚占位符 2"/>
          <p:cNvSpPr>
            <a:spLocks noGrp="1"/>
          </p:cNvSpPr>
          <p:nvPr>
            <p:ph type="ftr" sz="quarter" idx="11"/>
            <p:custDataLst>
              <p:tags r:id="rId3"/>
            </p:custDataLst>
          </p:nvPr>
        </p:nvSpPr>
        <p:spPr/>
        <p:txBody>
          <a:bodyPr>
            <a:normAutofit/>
          </a:bodyPr>
          <a:lstStyle>
            <a:lvl1pPr>
              <a:defRPr sz="1200"/>
            </a:lvl1pPr>
          </a:lstStyle>
          <a:p>
            <a:endParaRPr lang="zh-CN" altLang="en-US"/>
          </a:p>
        </p:txBody>
      </p:sp>
      <p:sp>
        <p:nvSpPr>
          <p:cNvPr id="4" name="灯片编号占位符 3"/>
          <p:cNvSpPr>
            <a:spLocks noGrp="1"/>
          </p:cNvSpPr>
          <p:nvPr>
            <p:ph type="sldNum" sz="quarter" idx="12"/>
            <p:custDataLst>
              <p:tags r:id="rId4"/>
            </p:custDataLst>
          </p:nvPr>
        </p:nvSpPr>
        <p:spPr/>
        <p:txBody>
          <a:bodyPr>
            <a:normAutofit/>
          </a:bodyPr>
          <a:lstStyle>
            <a:lvl1pPr>
              <a:defRPr sz="1200"/>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7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hasCustomPrompt="1"/>
            <p:custDataLst>
              <p:tags r:id="rId2"/>
            </p:custDataLst>
          </p:nvPr>
        </p:nvSpPr>
        <p:spPr>
          <a:xfrm>
            <a:off x="839788" y="711200"/>
            <a:ext cx="4262400" cy="1600200"/>
          </a:xfrm>
        </p:spPr>
        <p:txBody>
          <a:bodyPr anchor="t" anchorCtr="0">
            <a:normAutofit/>
          </a:bodyPr>
          <a:lstStyle>
            <a:lvl1pPr>
              <a:defRPr sz="3200"/>
            </a:lvl1pPr>
          </a:lstStyle>
          <a:p>
            <a:r>
              <a:rPr lang="zh-CN" altLang="en-US"/>
              <a:t>单击此处编辑标题</a:t>
            </a:r>
          </a:p>
        </p:txBody>
      </p:sp>
      <p:sp>
        <p:nvSpPr>
          <p:cNvPr id="3" name="图片占位符 2"/>
          <p:cNvSpPr>
            <a:spLocks noGrp="1" noChangeAspect="1"/>
          </p:cNvSpPr>
          <p:nvPr>
            <p:ph type="pic" idx="1" hasCustomPrompt="1"/>
            <p:custDataLst>
              <p:tags r:id="rId3"/>
            </p:custDataLst>
          </p:nvPr>
        </p:nvSpPr>
        <p:spPr>
          <a:xfrm>
            <a:off x="5352521" y="733425"/>
            <a:ext cx="6170400" cy="54036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图片</a:t>
            </a:r>
          </a:p>
        </p:txBody>
      </p:sp>
      <p:sp>
        <p:nvSpPr>
          <p:cNvPr id="4" name="文本占位符 3"/>
          <p:cNvSpPr>
            <a:spLocks noGrp="1"/>
          </p:cNvSpPr>
          <p:nvPr>
            <p:ph type="body" sz="half" idx="2"/>
            <p:custDataLst>
              <p:tags r:id="rId4"/>
            </p:custDataLst>
          </p:nvPr>
        </p:nvSpPr>
        <p:spPr>
          <a:xfrm>
            <a:off x="839788" y="2311400"/>
            <a:ext cx="4262400" cy="3811588"/>
          </a:xfrm>
        </p:spPr>
        <p:txBody>
          <a:bodyPr>
            <a:normAutofit/>
          </a:bodyPr>
          <a:lstStyle>
            <a:lvl1pPr marL="0" indent="0">
              <a:buNone/>
              <a:defRPr sz="20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日期占位符 4"/>
          <p:cNvSpPr>
            <a:spLocks noGrp="1"/>
          </p:cNvSpPr>
          <p:nvPr>
            <p:ph type="dt" sz="half" idx="10"/>
            <p:custDataLst>
              <p:tags r:id="rId5"/>
            </p:custDataLst>
          </p:nvPr>
        </p:nvSpPr>
        <p:spPr/>
        <p:txBody>
          <a:bodyPr>
            <a:normAutofit/>
          </a:bodyPr>
          <a:lstStyle>
            <a:lvl1pPr>
              <a:defRPr sz="1200"/>
            </a:lvl1pPr>
          </a:lstStyle>
          <a:p>
            <a:fld id="{9EFD9D74-47D9-4702-A33C-335B63B48DBF}" type="datetimeFigureOut">
              <a:rPr lang="zh-CN" altLang="en-US" smtClean="0"/>
              <a:t>2021/9/3</a:t>
            </a:fld>
            <a:endParaRPr lang="zh-CN" altLang="en-US"/>
          </a:p>
        </p:txBody>
      </p:sp>
      <p:sp>
        <p:nvSpPr>
          <p:cNvPr id="6" name="页脚占位符 5"/>
          <p:cNvSpPr>
            <a:spLocks noGrp="1"/>
          </p:cNvSpPr>
          <p:nvPr>
            <p:ph type="ftr" sz="quarter" idx="11"/>
            <p:custDataLst>
              <p:tags r:id="rId6"/>
            </p:custDataLst>
          </p:nvPr>
        </p:nvSpPr>
        <p:spPr/>
        <p:txBody>
          <a:bodyPr>
            <a:normAutofit/>
          </a:bodyPr>
          <a:lstStyle>
            <a:lvl1pPr>
              <a:defRPr sz="1200"/>
            </a:lvl1pPr>
          </a:lstStyle>
          <a:p>
            <a:endParaRPr lang="zh-CN" altLang="en-US"/>
          </a:p>
        </p:txBody>
      </p:sp>
      <p:sp>
        <p:nvSpPr>
          <p:cNvPr id="7" name="灯片编号占位符 6"/>
          <p:cNvSpPr>
            <a:spLocks noGrp="1"/>
          </p:cNvSpPr>
          <p:nvPr>
            <p:ph type="sldNum" sz="quarter" idx="12"/>
            <p:custDataLst>
              <p:tags r:id="rId7"/>
            </p:custDataLst>
          </p:nvPr>
        </p:nvSpPr>
        <p:spPr/>
        <p:txBody>
          <a:bodyPr>
            <a:normAutofit/>
          </a:bodyPr>
          <a:lstStyle>
            <a:lvl1pPr>
              <a:defRPr sz="1200"/>
            </a:lvl1pPr>
          </a:lstStyle>
          <a:p>
            <a:fld id="{FABC47A4-756D-490B-A52F-7D9E2C9FC05F}" type="slidenum">
              <a:rPr lang="zh-CN" altLang="en-US" smtClean="0"/>
              <a:t>0</a:t>
            </a:fld>
            <a:endParaRPr lang="zh-CN" altLang="en-US"/>
          </a:p>
        </p:txBody>
      </p:sp>
    </p:spTree>
  </p:cSld>
  <p:clrMapOvr>
    <a:masterClrMapping/>
  </p:clrMapOvr>
  <p:transition/>
  <p:timing/>
</p:sldLayout>
</file>

<file path=ppt/slideLayouts/slideLayout7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9824484" y="365125"/>
            <a:ext cx="1529316" cy="5811838"/>
          </a:xfrm>
        </p:spPr>
        <p:txBody>
          <a:bodyPr vert="eaVert">
            <a:normAutofit/>
          </a:bodyPr>
          <a:lstStyle>
            <a:lvl1pPr>
              <a:defRPr sz="2700"/>
            </a:lvl1pPr>
          </a:lstStyle>
          <a:p>
            <a:r>
              <a:rPr lang="zh-CN" altLang="en-US"/>
              <a:t>单击此处编辑母版标题样式</a:t>
            </a:r>
          </a:p>
        </p:txBody>
      </p:sp>
      <p:sp>
        <p:nvSpPr>
          <p:cNvPr id="3" name="竖排文字占位符 2"/>
          <p:cNvSpPr>
            <a:spLocks noGrp="1"/>
          </p:cNvSpPr>
          <p:nvPr>
            <p:ph type="body" orient="vert" idx="1"/>
            <p:custDataLst>
              <p:tags r:id="rId3"/>
            </p:custDataLst>
          </p:nvPr>
        </p:nvSpPr>
        <p:spPr>
          <a:xfrm>
            <a:off x="838200" y="365125"/>
            <a:ext cx="8879959" cy="5811838"/>
          </a:xfrm>
        </p:spPr>
        <p:txBody>
          <a:bodyPr vert="eaVert">
            <a:normAutofit/>
          </a:bodyPr>
          <a:lstStyle>
            <a:lvl1pPr>
              <a:defRPr sz="2400"/>
            </a:lvl1pPr>
            <a:lvl2pPr>
              <a:defRPr sz="2000"/>
            </a:lvl2pPr>
            <a:lvl3pPr>
              <a:defRPr sz="1800"/>
            </a:lvl3pPr>
            <a:lvl4pPr>
              <a:defRPr sz="1800"/>
            </a:lvl4pPr>
            <a:lvl5pPr>
              <a:defRPr sz="1800"/>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4"/>
            </p:custDataLst>
          </p:nvPr>
        </p:nvSpPr>
        <p:spPr/>
        <p:txBody>
          <a:bodyPr>
            <a:normAutofit/>
          </a:bodyPr>
          <a:lstStyle>
            <a:lvl1pPr>
              <a:defRPr sz="1200"/>
            </a:lvl1pPr>
          </a:lstStyle>
          <a:p>
            <a:fld id="{760FBDFE-C587-4B4C-A407-44438C67B59E}" type="datetimeFigureOut">
              <a:rPr lang="zh-CN" altLang="en-US" smtClean="0"/>
              <a:t>2021/9/3</a:t>
            </a:fld>
            <a:endParaRPr lang="zh-CN" altLang="en-US"/>
          </a:p>
        </p:txBody>
      </p:sp>
      <p:sp>
        <p:nvSpPr>
          <p:cNvPr id="5" name="页脚占位符 4"/>
          <p:cNvSpPr>
            <a:spLocks noGrp="1"/>
          </p:cNvSpPr>
          <p:nvPr>
            <p:ph type="ftr" sz="quarter" idx="11"/>
            <p:custDataLst>
              <p:tags r:id="rId5"/>
            </p:custDataLst>
          </p:nvPr>
        </p:nvSpPr>
        <p:spPr/>
        <p:txBody>
          <a:bodyPr>
            <a:normAutofit/>
          </a:bodyPr>
          <a:lstStyle>
            <a:lvl1pPr>
              <a:defRPr sz="1200"/>
            </a:lvl1pPr>
          </a:lstStyle>
          <a:p>
            <a:endParaRPr lang="zh-CN" altLang="en-US"/>
          </a:p>
        </p:txBody>
      </p:sp>
      <p:sp>
        <p:nvSpPr>
          <p:cNvPr id="6" name="灯片编号占位符 5"/>
          <p:cNvSpPr>
            <a:spLocks noGrp="1"/>
          </p:cNvSpPr>
          <p:nvPr>
            <p:ph type="sldNum" sz="quarter" idx="12"/>
            <p:custDataLst>
              <p:tags r:id="rId6"/>
            </p:custDataLst>
          </p:nvPr>
        </p:nvSpPr>
        <p:spPr/>
        <p:txBody>
          <a:bodyPr>
            <a:normAutofit/>
          </a:bodyPr>
          <a:lstStyle>
            <a:lvl1pPr>
              <a:defRPr sz="1200"/>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custDataLst>
              <p:tags r:id="rId5"/>
            </p:custDataLst>
          </p:nvPr>
        </p:nvSpPr>
        <p:spPr/>
        <p:txBody>
          <a:bodyPr/>
          <a:lstStyle/>
          <a:p>
            <a:fld id="{D997B5FA-0921-464F-AAE1-844C04324D75}" type="datetimeFigureOut">
              <a:rPr lang="zh-CN" altLang="en-US" smtClean="0"/>
              <a:t>2021/9/3</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8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custDataLst>
            <p:tags r:id="rId1"/>
          </p:custDataLst>
        </p:nvPr>
      </p:nvGrpSpPr>
      <p:grpSpPr>
        <a:xfrm>
          <a:off x="0" y="0"/>
          <a:ext cx="0" cy="0"/>
        </a:xfrm>
      </p:grpSpPr>
      <p:sp>
        <p:nvSpPr>
          <p:cNvPr id="3" name="日期占位符 2"/>
          <p:cNvSpPr>
            <a:spLocks noGrp="1"/>
          </p:cNvSpPr>
          <p:nvPr>
            <p:ph type="dt" sz="half" idx="10"/>
            <p:custDataLst>
              <p:tags r:id="rId2"/>
            </p:custDataLst>
          </p:nvPr>
        </p:nvSpPr>
        <p:spPr/>
        <p:txBody>
          <a:bodyPr>
            <a:normAutofit/>
          </a:bodyPr>
          <a:lstStyle>
            <a:lvl1pPr>
              <a:defRPr sz="1200"/>
            </a:lvl1pPr>
          </a:lstStyle>
          <a:p>
            <a:fld id="{760FBDFE-C587-4B4C-A407-44438C67B59E}" type="datetimeFigureOut">
              <a:rPr lang="zh-CN" altLang="en-US" smtClean="0"/>
              <a:t>2021/9/3</a:t>
            </a:fld>
            <a:endParaRPr lang="zh-CN" altLang="en-US"/>
          </a:p>
        </p:txBody>
      </p:sp>
      <p:sp>
        <p:nvSpPr>
          <p:cNvPr id="4" name="页脚占位符 3"/>
          <p:cNvSpPr>
            <a:spLocks noGrp="1"/>
          </p:cNvSpPr>
          <p:nvPr>
            <p:ph type="ftr" sz="quarter" idx="11"/>
            <p:custDataLst>
              <p:tags r:id="rId3"/>
            </p:custDataLst>
          </p:nvPr>
        </p:nvSpPr>
        <p:spPr/>
        <p:txBody>
          <a:bodyPr>
            <a:normAutofit/>
          </a:bodyPr>
          <a:lstStyle>
            <a:lvl1pPr>
              <a:defRPr sz="1200"/>
            </a:lvl1pPr>
          </a:lstStyle>
          <a:p>
            <a:endParaRPr lang="zh-CN" altLang="en-US"/>
          </a:p>
        </p:txBody>
      </p:sp>
      <p:sp>
        <p:nvSpPr>
          <p:cNvPr id="5" name="灯片编号占位符 4"/>
          <p:cNvSpPr>
            <a:spLocks noGrp="1"/>
          </p:cNvSpPr>
          <p:nvPr>
            <p:ph type="sldNum" sz="quarter" idx="12"/>
            <p:custDataLst>
              <p:tags r:id="rId4"/>
            </p:custDataLst>
          </p:nvPr>
        </p:nvSpPr>
        <p:spPr/>
        <p:txBody>
          <a:bodyPr>
            <a:normAutofit/>
          </a:bodyPr>
          <a:lstStyle>
            <a:lvl1pPr>
              <a:defRPr sz="1200"/>
            </a:lvl1pPr>
          </a:lstStyle>
          <a:p>
            <a:fld id="{49AE70B2-8BF9-45C0-BB95-33D1B9D3A854}" type="slidenum">
              <a:rPr lang="zh-CN" altLang="en-US" smtClean="0"/>
              <a:t>0</a:t>
            </a:fld>
            <a:endParaRPr lang="zh-CN" altLang="en-US"/>
          </a:p>
        </p:txBody>
      </p:sp>
      <p:sp>
        <p:nvSpPr>
          <p:cNvPr id="7" name="内容占位符 6"/>
          <p:cNvSpPr>
            <a:spLocks noGrp="1"/>
          </p:cNvSpPr>
          <p:nvPr>
            <p:ph sz="quarter" idx="13"/>
            <p:custDataLst>
              <p:tags r:id="rId5"/>
            </p:custDataLst>
          </p:nvPr>
        </p:nvSpPr>
        <p:spPr>
          <a:xfrm>
            <a:off x="838200" y="551544"/>
            <a:ext cx="10515600" cy="5558971"/>
          </a:xfrm>
        </p:spPr>
        <p:txBody>
          <a:bodyPr>
            <a:normAutofit/>
          </a:bodyPr>
          <a:lstStyle>
            <a:lvl1pPr>
              <a:defRPr sz="2400"/>
            </a:lvl1pPr>
            <a:lvl2pPr>
              <a:defRPr sz="2000"/>
            </a:lvl2pPr>
            <a:lvl3pPr>
              <a:defRPr sz="1800"/>
            </a:lvl3pPr>
            <a:lvl4pPr>
              <a:defRPr sz="1800"/>
            </a:lvl4pPr>
            <a:lvl5pPr>
              <a:defRPr sz="1800"/>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8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custDataLst>
            <p:tags r:id="rId1"/>
          </p:custDataLst>
        </p:nvPr>
      </p:nvGrpSpPr>
      <p:grpSpPr>
        <a:xfrm>
          <a:off x="0" y="0"/>
          <a:ext cx="0" cy="0"/>
        </a:xfrm>
      </p:grpSpPr>
      <p:sp>
        <p:nvSpPr>
          <p:cNvPr id="6" name="Date Placeholder 3"/>
          <p:cNvSpPr txBox="1"/>
          <p:nvPr>
            <p:custDataLst>
              <p:tags r:id="rId2"/>
            </p:custDataLst>
          </p:nvPr>
        </p:nvSpPr>
        <p:spPr>
          <a:xfrm>
            <a:off x="838200" y="6356351"/>
            <a:ext cx="2743200" cy="365125"/>
          </a:xfrm>
          <a:prstGeom prst="rect">
            <a:avLst/>
          </a:prstGeom>
        </p:spPr>
        <p:txBody>
          <a:bodyPr vert="horz" lIns="91440" tIns="45720" rIns="91440" bIns="45720" rtlCol="0" anchor="ctr">
            <a:normAutofit/>
          </a:bodyPr>
          <a:lstStyle>
            <a:defPPr>
              <a:defRPr lang="en-US"/>
            </a:defPPr>
            <a:lvl1pPr marL="0" algn="l"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D997B5FA-0921-464F-AAE1-844C04324D75}" type="datetimeFigureOut">
              <a:rPr lang="zh-CN" altLang="en-US" smtClean="0"/>
              <a:t>2021/9/3</a:t>
            </a:fld>
            <a:endParaRPr lang="zh-CN" altLang="en-US"/>
          </a:p>
        </p:txBody>
      </p:sp>
      <p:sp>
        <p:nvSpPr>
          <p:cNvPr id="7" name="Slide Number Placeholder 5"/>
          <p:cNvSpPr txBox="1"/>
          <p:nvPr>
            <p:custDataLst>
              <p:tags r:id="rId3"/>
            </p:custDataLst>
          </p:nvPr>
        </p:nvSpPr>
        <p:spPr>
          <a:xfrm>
            <a:off x="8610600" y="6356351"/>
            <a:ext cx="2743200" cy="365125"/>
          </a:xfrm>
          <a:prstGeom prst="rect">
            <a:avLst/>
          </a:prstGeom>
        </p:spPr>
        <p:txBody>
          <a:bodyPr vert="horz" lIns="91440" tIns="45720" rIns="91440" bIns="45720" rtlCol="0" anchor="ctr">
            <a:normAutofit/>
          </a:bodyP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565CE74E-AB26-4998-AD42-012C4C1AD076}" type="slidenum">
              <a:rPr lang="zh-CN" altLang="en-US" smtClean="0"/>
              <a:t>0</a:t>
            </a:fld>
            <a:endParaRPr lang="zh-CN" altLang="en-US"/>
          </a:p>
        </p:txBody>
      </p:sp>
      <p:sp>
        <p:nvSpPr>
          <p:cNvPr id="8" name="Freeform 6"/>
          <p:cNvSpPr/>
          <p:nvPr>
            <p:custDataLst>
              <p:tags r:id="rId4"/>
            </p:custDataLst>
          </p:nvPr>
        </p:nvSpPr>
        <p:spPr bwMode="auto">
          <a:xfrm>
            <a:off x="1802815" y="2563081"/>
            <a:ext cx="266864" cy="316679"/>
          </a:xfrm>
          <a:custGeom>
            <a:gdLst>
              <a:gd name="T0" fmla="*/ 77 w 84"/>
              <a:gd name="T1" fmla="*/ 43 h 100"/>
              <a:gd name="T2" fmla="*/ 69 w 84"/>
              <a:gd name="T3" fmla="*/ 43 h 100"/>
              <a:gd name="T4" fmla="*/ 48 w 84"/>
              <a:gd name="T5" fmla="*/ 18 h 100"/>
              <a:gd name="T6" fmla="*/ 48 w 84"/>
              <a:gd name="T7" fmla="*/ 8 h 100"/>
              <a:gd name="T8" fmla="*/ 42 w 84"/>
              <a:gd name="T9" fmla="*/ 1 h 100"/>
              <a:gd name="T10" fmla="*/ 35 w 84"/>
              <a:gd name="T11" fmla="*/ 8 h 100"/>
              <a:gd name="T12" fmla="*/ 35 w 84"/>
              <a:gd name="T13" fmla="*/ 18 h 100"/>
              <a:gd name="T14" fmla="*/ 14 w 84"/>
              <a:gd name="T15" fmla="*/ 43 h 100"/>
              <a:gd name="T16" fmla="*/ 6 w 84"/>
              <a:gd name="T17" fmla="*/ 43 h 100"/>
              <a:gd name="T18" fmla="*/ 0 w 84"/>
              <a:gd name="T19" fmla="*/ 50 h 100"/>
              <a:gd name="T20" fmla="*/ 0 w 84"/>
              <a:gd name="T21" fmla="*/ 50 h 100"/>
              <a:gd name="T22" fmla="*/ 6 w 84"/>
              <a:gd name="T23" fmla="*/ 58 h 100"/>
              <a:gd name="T24" fmla="*/ 14 w 84"/>
              <a:gd name="T25" fmla="*/ 58 h 100"/>
              <a:gd name="T26" fmla="*/ 35 w 84"/>
              <a:gd name="T27" fmla="*/ 83 h 100"/>
              <a:gd name="T28" fmla="*/ 35 w 84"/>
              <a:gd name="T29" fmla="*/ 92 h 100"/>
              <a:gd name="T30" fmla="*/ 41 w 84"/>
              <a:gd name="T31" fmla="*/ 100 h 100"/>
              <a:gd name="T32" fmla="*/ 48 w 84"/>
              <a:gd name="T33" fmla="*/ 93 h 100"/>
              <a:gd name="T34" fmla="*/ 48 w 84"/>
              <a:gd name="T35" fmla="*/ 83 h 100"/>
              <a:gd name="T36" fmla="*/ 69 w 84"/>
              <a:gd name="T37" fmla="*/ 58 h 100"/>
              <a:gd name="T38" fmla="*/ 77 w 84"/>
              <a:gd name="T39" fmla="*/ 58 h 100"/>
              <a:gd name="T40" fmla="*/ 84 w 84"/>
              <a:gd name="T41" fmla="*/ 50 h 100"/>
              <a:gd name="T42" fmla="*/ 84 w 84"/>
              <a:gd name="T43" fmla="*/ 50 h 100"/>
              <a:gd name="T44" fmla="*/ 77 w 84"/>
              <a:gd name="T45" fmla="*/ 43 h 1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4" h="100">
                <a:moveTo>
                  <a:pt x="77" y="43"/>
                </a:moveTo>
                <a:cubicBezTo>
                  <a:pt x="69" y="43"/>
                  <a:pt x="69" y="43"/>
                  <a:pt x="69" y="43"/>
                </a:cubicBezTo>
                <a:cubicBezTo>
                  <a:pt x="57" y="43"/>
                  <a:pt x="48" y="32"/>
                  <a:pt x="48" y="18"/>
                </a:cubicBezTo>
                <a:cubicBezTo>
                  <a:pt x="48" y="8"/>
                  <a:pt x="48" y="8"/>
                  <a:pt x="48" y="8"/>
                </a:cubicBezTo>
                <a:cubicBezTo>
                  <a:pt x="48" y="4"/>
                  <a:pt x="45" y="1"/>
                  <a:pt x="42" y="1"/>
                </a:cubicBezTo>
                <a:cubicBezTo>
                  <a:pt x="38" y="0"/>
                  <a:pt x="35" y="4"/>
                  <a:pt x="35" y="8"/>
                </a:cubicBezTo>
                <a:cubicBezTo>
                  <a:pt x="35" y="18"/>
                  <a:pt x="35" y="18"/>
                  <a:pt x="35" y="18"/>
                </a:cubicBezTo>
                <a:cubicBezTo>
                  <a:pt x="35" y="32"/>
                  <a:pt x="26" y="43"/>
                  <a:pt x="14" y="43"/>
                </a:cubicBezTo>
                <a:cubicBezTo>
                  <a:pt x="6" y="43"/>
                  <a:pt x="6" y="43"/>
                  <a:pt x="6" y="43"/>
                </a:cubicBezTo>
                <a:cubicBezTo>
                  <a:pt x="2" y="43"/>
                  <a:pt x="0" y="46"/>
                  <a:pt x="0" y="50"/>
                </a:cubicBezTo>
                <a:cubicBezTo>
                  <a:pt x="0" y="50"/>
                  <a:pt x="0" y="50"/>
                  <a:pt x="0" y="50"/>
                </a:cubicBezTo>
                <a:cubicBezTo>
                  <a:pt x="0" y="54"/>
                  <a:pt x="2" y="58"/>
                  <a:pt x="6" y="58"/>
                </a:cubicBezTo>
                <a:cubicBezTo>
                  <a:pt x="14" y="58"/>
                  <a:pt x="14" y="58"/>
                  <a:pt x="14" y="58"/>
                </a:cubicBezTo>
                <a:cubicBezTo>
                  <a:pt x="26" y="58"/>
                  <a:pt x="35" y="69"/>
                  <a:pt x="35" y="83"/>
                </a:cubicBezTo>
                <a:cubicBezTo>
                  <a:pt x="35" y="92"/>
                  <a:pt x="35" y="92"/>
                  <a:pt x="35" y="92"/>
                </a:cubicBezTo>
                <a:cubicBezTo>
                  <a:pt x="35" y="96"/>
                  <a:pt x="38" y="100"/>
                  <a:pt x="41" y="100"/>
                </a:cubicBezTo>
                <a:cubicBezTo>
                  <a:pt x="45" y="100"/>
                  <a:pt x="48" y="97"/>
                  <a:pt x="48" y="93"/>
                </a:cubicBezTo>
                <a:cubicBezTo>
                  <a:pt x="48" y="83"/>
                  <a:pt x="48" y="83"/>
                  <a:pt x="48" y="83"/>
                </a:cubicBezTo>
                <a:cubicBezTo>
                  <a:pt x="48" y="69"/>
                  <a:pt x="57" y="58"/>
                  <a:pt x="69" y="58"/>
                </a:cubicBezTo>
                <a:cubicBezTo>
                  <a:pt x="77" y="58"/>
                  <a:pt x="77" y="58"/>
                  <a:pt x="77" y="58"/>
                </a:cubicBezTo>
                <a:cubicBezTo>
                  <a:pt x="81" y="58"/>
                  <a:pt x="84" y="54"/>
                  <a:pt x="84" y="50"/>
                </a:cubicBezTo>
                <a:cubicBezTo>
                  <a:pt x="84" y="50"/>
                  <a:pt x="84" y="50"/>
                  <a:pt x="84" y="50"/>
                </a:cubicBezTo>
                <a:cubicBezTo>
                  <a:pt x="84" y="46"/>
                  <a:pt x="81" y="43"/>
                  <a:pt x="77" y="43"/>
                </a:cubicBezTo>
                <a:close/>
              </a:path>
            </a:pathLst>
          </a:custGeom>
          <a:solidFill>
            <a:schemeClr val="accent6"/>
          </a:solidFill>
          <a:ln>
            <a:noFill/>
          </a:ln>
        </p:spPr>
        <p:txBody>
          <a:bodyPr vert="horz" wrap="square" lIns="68580" tIns="34290" rIns="68580" bIns="34290" numCol="1" anchor="t" anchorCtr="0" compatLnSpc="1"/>
          <a:lstStyle/>
          <a:p>
            <a:endParaRPr lang="zh-CN" altLang="en-US" sz="1350"/>
          </a:p>
        </p:txBody>
      </p:sp>
      <p:sp>
        <p:nvSpPr>
          <p:cNvPr id="9" name="Freeform 7"/>
          <p:cNvSpPr/>
          <p:nvPr>
            <p:custDataLst>
              <p:tags r:id="rId5"/>
            </p:custDataLst>
          </p:nvPr>
        </p:nvSpPr>
        <p:spPr bwMode="auto">
          <a:xfrm>
            <a:off x="4202429" y="1124488"/>
            <a:ext cx="265679" cy="316679"/>
          </a:xfrm>
          <a:custGeom>
            <a:gdLst>
              <a:gd name="T0" fmla="*/ 78 w 84"/>
              <a:gd name="T1" fmla="*/ 43 h 100"/>
              <a:gd name="T2" fmla="*/ 70 w 84"/>
              <a:gd name="T3" fmla="*/ 43 h 100"/>
              <a:gd name="T4" fmla="*/ 48 w 84"/>
              <a:gd name="T5" fmla="*/ 18 h 100"/>
              <a:gd name="T6" fmla="*/ 48 w 84"/>
              <a:gd name="T7" fmla="*/ 8 h 100"/>
              <a:gd name="T8" fmla="*/ 43 w 84"/>
              <a:gd name="T9" fmla="*/ 1 h 100"/>
              <a:gd name="T10" fmla="*/ 36 w 84"/>
              <a:gd name="T11" fmla="*/ 8 h 100"/>
              <a:gd name="T12" fmla="*/ 36 w 84"/>
              <a:gd name="T13" fmla="*/ 18 h 100"/>
              <a:gd name="T14" fmla="*/ 15 w 84"/>
              <a:gd name="T15" fmla="*/ 43 h 100"/>
              <a:gd name="T16" fmla="*/ 6 w 84"/>
              <a:gd name="T17" fmla="*/ 43 h 100"/>
              <a:gd name="T18" fmla="*/ 0 w 84"/>
              <a:gd name="T19" fmla="*/ 50 h 100"/>
              <a:gd name="T20" fmla="*/ 0 w 84"/>
              <a:gd name="T21" fmla="*/ 50 h 100"/>
              <a:gd name="T22" fmla="*/ 6 w 84"/>
              <a:gd name="T23" fmla="*/ 58 h 100"/>
              <a:gd name="T24" fmla="*/ 15 w 84"/>
              <a:gd name="T25" fmla="*/ 58 h 100"/>
              <a:gd name="T26" fmla="*/ 36 w 84"/>
              <a:gd name="T27" fmla="*/ 83 h 100"/>
              <a:gd name="T28" fmla="*/ 36 w 84"/>
              <a:gd name="T29" fmla="*/ 92 h 100"/>
              <a:gd name="T30" fmla="*/ 42 w 84"/>
              <a:gd name="T31" fmla="*/ 100 h 100"/>
              <a:gd name="T32" fmla="*/ 48 w 84"/>
              <a:gd name="T33" fmla="*/ 93 h 100"/>
              <a:gd name="T34" fmla="*/ 48 w 84"/>
              <a:gd name="T35" fmla="*/ 83 h 100"/>
              <a:gd name="T36" fmla="*/ 70 w 84"/>
              <a:gd name="T37" fmla="*/ 58 h 100"/>
              <a:gd name="T38" fmla="*/ 78 w 84"/>
              <a:gd name="T39" fmla="*/ 58 h 100"/>
              <a:gd name="T40" fmla="*/ 84 w 84"/>
              <a:gd name="T41" fmla="*/ 50 h 100"/>
              <a:gd name="T42" fmla="*/ 84 w 84"/>
              <a:gd name="T43" fmla="*/ 50 h 100"/>
              <a:gd name="T44" fmla="*/ 78 w 84"/>
              <a:gd name="T45" fmla="*/ 43 h 1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4" h="100">
                <a:moveTo>
                  <a:pt x="78" y="43"/>
                </a:moveTo>
                <a:cubicBezTo>
                  <a:pt x="70" y="43"/>
                  <a:pt x="70" y="43"/>
                  <a:pt x="70" y="43"/>
                </a:cubicBezTo>
                <a:cubicBezTo>
                  <a:pt x="58" y="43"/>
                  <a:pt x="48" y="32"/>
                  <a:pt x="48" y="18"/>
                </a:cubicBezTo>
                <a:cubicBezTo>
                  <a:pt x="48" y="8"/>
                  <a:pt x="48" y="8"/>
                  <a:pt x="48" y="8"/>
                </a:cubicBezTo>
                <a:cubicBezTo>
                  <a:pt x="48" y="4"/>
                  <a:pt x="46" y="1"/>
                  <a:pt x="43" y="1"/>
                </a:cubicBezTo>
                <a:cubicBezTo>
                  <a:pt x="39" y="0"/>
                  <a:pt x="36" y="4"/>
                  <a:pt x="36" y="8"/>
                </a:cubicBezTo>
                <a:cubicBezTo>
                  <a:pt x="36" y="18"/>
                  <a:pt x="36" y="18"/>
                  <a:pt x="36" y="18"/>
                </a:cubicBezTo>
                <a:cubicBezTo>
                  <a:pt x="36" y="32"/>
                  <a:pt x="26" y="43"/>
                  <a:pt x="15" y="43"/>
                </a:cubicBezTo>
                <a:cubicBezTo>
                  <a:pt x="6" y="43"/>
                  <a:pt x="6" y="43"/>
                  <a:pt x="6" y="43"/>
                </a:cubicBezTo>
                <a:cubicBezTo>
                  <a:pt x="3" y="43"/>
                  <a:pt x="0" y="46"/>
                  <a:pt x="0" y="50"/>
                </a:cubicBezTo>
                <a:cubicBezTo>
                  <a:pt x="0" y="50"/>
                  <a:pt x="0" y="50"/>
                  <a:pt x="0" y="50"/>
                </a:cubicBezTo>
                <a:cubicBezTo>
                  <a:pt x="0" y="55"/>
                  <a:pt x="3" y="58"/>
                  <a:pt x="6" y="58"/>
                </a:cubicBezTo>
                <a:cubicBezTo>
                  <a:pt x="15" y="58"/>
                  <a:pt x="15" y="58"/>
                  <a:pt x="15" y="58"/>
                </a:cubicBezTo>
                <a:cubicBezTo>
                  <a:pt x="26" y="58"/>
                  <a:pt x="36" y="69"/>
                  <a:pt x="36" y="83"/>
                </a:cubicBezTo>
                <a:cubicBezTo>
                  <a:pt x="36" y="92"/>
                  <a:pt x="36" y="92"/>
                  <a:pt x="36" y="92"/>
                </a:cubicBezTo>
                <a:cubicBezTo>
                  <a:pt x="36" y="96"/>
                  <a:pt x="39" y="100"/>
                  <a:pt x="42" y="100"/>
                </a:cubicBezTo>
                <a:cubicBezTo>
                  <a:pt x="45" y="100"/>
                  <a:pt x="48" y="97"/>
                  <a:pt x="48" y="93"/>
                </a:cubicBezTo>
                <a:cubicBezTo>
                  <a:pt x="48" y="83"/>
                  <a:pt x="48" y="83"/>
                  <a:pt x="48" y="83"/>
                </a:cubicBezTo>
                <a:cubicBezTo>
                  <a:pt x="48" y="69"/>
                  <a:pt x="58" y="58"/>
                  <a:pt x="70" y="58"/>
                </a:cubicBezTo>
                <a:cubicBezTo>
                  <a:pt x="78" y="58"/>
                  <a:pt x="78" y="58"/>
                  <a:pt x="78" y="58"/>
                </a:cubicBezTo>
                <a:cubicBezTo>
                  <a:pt x="81" y="58"/>
                  <a:pt x="84" y="55"/>
                  <a:pt x="84" y="50"/>
                </a:cubicBezTo>
                <a:cubicBezTo>
                  <a:pt x="84" y="50"/>
                  <a:pt x="84" y="50"/>
                  <a:pt x="84" y="50"/>
                </a:cubicBezTo>
                <a:cubicBezTo>
                  <a:pt x="84" y="46"/>
                  <a:pt x="81" y="43"/>
                  <a:pt x="78" y="43"/>
                </a:cubicBezTo>
                <a:close/>
              </a:path>
            </a:pathLst>
          </a:custGeom>
          <a:solidFill>
            <a:schemeClr val="accent6"/>
          </a:solidFill>
          <a:ln>
            <a:noFill/>
          </a:ln>
        </p:spPr>
        <p:txBody>
          <a:bodyPr vert="horz" wrap="square" lIns="68580" tIns="34290" rIns="68580" bIns="34290" numCol="1" anchor="t" anchorCtr="0" compatLnSpc="1"/>
          <a:lstStyle/>
          <a:p>
            <a:endParaRPr lang="zh-CN" altLang="en-US" sz="1350"/>
          </a:p>
        </p:txBody>
      </p:sp>
      <p:sp>
        <p:nvSpPr>
          <p:cNvPr id="10" name="Freeform 8"/>
          <p:cNvSpPr/>
          <p:nvPr>
            <p:custDataLst>
              <p:tags r:id="rId6"/>
            </p:custDataLst>
          </p:nvPr>
        </p:nvSpPr>
        <p:spPr bwMode="auto">
          <a:xfrm>
            <a:off x="563380" y="1"/>
            <a:ext cx="265679" cy="316679"/>
          </a:xfrm>
          <a:custGeom>
            <a:gdLst>
              <a:gd name="T0" fmla="*/ 78 w 84"/>
              <a:gd name="T1" fmla="*/ 42 h 100"/>
              <a:gd name="T2" fmla="*/ 70 w 84"/>
              <a:gd name="T3" fmla="*/ 42 h 100"/>
              <a:gd name="T4" fmla="*/ 48 w 84"/>
              <a:gd name="T5" fmla="*/ 17 h 100"/>
              <a:gd name="T6" fmla="*/ 48 w 84"/>
              <a:gd name="T7" fmla="*/ 8 h 100"/>
              <a:gd name="T8" fmla="*/ 42 w 84"/>
              <a:gd name="T9" fmla="*/ 0 h 100"/>
              <a:gd name="T10" fmla="*/ 36 w 84"/>
              <a:gd name="T11" fmla="*/ 7 h 100"/>
              <a:gd name="T12" fmla="*/ 36 w 84"/>
              <a:gd name="T13" fmla="*/ 17 h 100"/>
              <a:gd name="T14" fmla="*/ 14 w 84"/>
              <a:gd name="T15" fmla="*/ 42 h 100"/>
              <a:gd name="T16" fmla="*/ 6 w 84"/>
              <a:gd name="T17" fmla="*/ 42 h 100"/>
              <a:gd name="T18" fmla="*/ 0 w 84"/>
              <a:gd name="T19" fmla="*/ 50 h 100"/>
              <a:gd name="T20" fmla="*/ 0 w 84"/>
              <a:gd name="T21" fmla="*/ 50 h 100"/>
              <a:gd name="T22" fmla="*/ 6 w 84"/>
              <a:gd name="T23" fmla="*/ 57 h 100"/>
              <a:gd name="T24" fmla="*/ 14 w 84"/>
              <a:gd name="T25" fmla="*/ 57 h 100"/>
              <a:gd name="T26" fmla="*/ 36 w 84"/>
              <a:gd name="T27" fmla="*/ 82 h 100"/>
              <a:gd name="T28" fmla="*/ 36 w 84"/>
              <a:gd name="T29" fmla="*/ 92 h 100"/>
              <a:gd name="T30" fmla="*/ 42 w 84"/>
              <a:gd name="T31" fmla="*/ 99 h 100"/>
              <a:gd name="T32" fmla="*/ 48 w 84"/>
              <a:gd name="T33" fmla="*/ 92 h 100"/>
              <a:gd name="T34" fmla="*/ 48 w 84"/>
              <a:gd name="T35" fmla="*/ 82 h 100"/>
              <a:gd name="T36" fmla="*/ 70 w 84"/>
              <a:gd name="T37" fmla="*/ 57 h 100"/>
              <a:gd name="T38" fmla="*/ 78 w 84"/>
              <a:gd name="T39" fmla="*/ 57 h 100"/>
              <a:gd name="T40" fmla="*/ 84 w 84"/>
              <a:gd name="T41" fmla="*/ 50 h 100"/>
              <a:gd name="T42" fmla="*/ 84 w 84"/>
              <a:gd name="T43" fmla="*/ 50 h 100"/>
              <a:gd name="T44" fmla="*/ 78 w 84"/>
              <a:gd name="T45" fmla="*/ 42 h 1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4" h="100">
                <a:moveTo>
                  <a:pt x="78" y="42"/>
                </a:moveTo>
                <a:cubicBezTo>
                  <a:pt x="70" y="42"/>
                  <a:pt x="70" y="42"/>
                  <a:pt x="70" y="42"/>
                </a:cubicBezTo>
                <a:cubicBezTo>
                  <a:pt x="58" y="42"/>
                  <a:pt x="48" y="31"/>
                  <a:pt x="48" y="17"/>
                </a:cubicBezTo>
                <a:cubicBezTo>
                  <a:pt x="48" y="8"/>
                  <a:pt x="48" y="8"/>
                  <a:pt x="48" y="8"/>
                </a:cubicBezTo>
                <a:cubicBezTo>
                  <a:pt x="48" y="4"/>
                  <a:pt x="46" y="0"/>
                  <a:pt x="42" y="0"/>
                </a:cubicBezTo>
                <a:cubicBezTo>
                  <a:pt x="39" y="0"/>
                  <a:pt x="36" y="3"/>
                  <a:pt x="36" y="7"/>
                </a:cubicBezTo>
                <a:cubicBezTo>
                  <a:pt x="36" y="17"/>
                  <a:pt x="36" y="17"/>
                  <a:pt x="36" y="17"/>
                </a:cubicBezTo>
                <a:cubicBezTo>
                  <a:pt x="36" y="31"/>
                  <a:pt x="26" y="42"/>
                  <a:pt x="14" y="42"/>
                </a:cubicBezTo>
                <a:cubicBezTo>
                  <a:pt x="6" y="42"/>
                  <a:pt x="6" y="42"/>
                  <a:pt x="6" y="42"/>
                </a:cubicBezTo>
                <a:cubicBezTo>
                  <a:pt x="3" y="42"/>
                  <a:pt x="0" y="46"/>
                  <a:pt x="0" y="50"/>
                </a:cubicBezTo>
                <a:cubicBezTo>
                  <a:pt x="0" y="50"/>
                  <a:pt x="0" y="50"/>
                  <a:pt x="0" y="50"/>
                </a:cubicBezTo>
                <a:cubicBezTo>
                  <a:pt x="0" y="54"/>
                  <a:pt x="3" y="57"/>
                  <a:pt x="6" y="57"/>
                </a:cubicBezTo>
                <a:cubicBezTo>
                  <a:pt x="14" y="57"/>
                  <a:pt x="14" y="57"/>
                  <a:pt x="14" y="57"/>
                </a:cubicBezTo>
                <a:cubicBezTo>
                  <a:pt x="26" y="57"/>
                  <a:pt x="36" y="68"/>
                  <a:pt x="36" y="82"/>
                </a:cubicBezTo>
                <a:cubicBezTo>
                  <a:pt x="36" y="92"/>
                  <a:pt x="36" y="92"/>
                  <a:pt x="36" y="92"/>
                </a:cubicBezTo>
                <a:cubicBezTo>
                  <a:pt x="36" y="96"/>
                  <a:pt x="38" y="99"/>
                  <a:pt x="42" y="99"/>
                </a:cubicBezTo>
                <a:cubicBezTo>
                  <a:pt x="45" y="100"/>
                  <a:pt x="48" y="96"/>
                  <a:pt x="48" y="92"/>
                </a:cubicBezTo>
                <a:cubicBezTo>
                  <a:pt x="48" y="82"/>
                  <a:pt x="48" y="82"/>
                  <a:pt x="48" y="82"/>
                </a:cubicBezTo>
                <a:cubicBezTo>
                  <a:pt x="48" y="68"/>
                  <a:pt x="58" y="57"/>
                  <a:pt x="70" y="57"/>
                </a:cubicBezTo>
                <a:cubicBezTo>
                  <a:pt x="78" y="57"/>
                  <a:pt x="78" y="57"/>
                  <a:pt x="78" y="57"/>
                </a:cubicBezTo>
                <a:cubicBezTo>
                  <a:pt x="81" y="57"/>
                  <a:pt x="84" y="54"/>
                  <a:pt x="84" y="50"/>
                </a:cubicBezTo>
                <a:cubicBezTo>
                  <a:pt x="84" y="50"/>
                  <a:pt x="84" y="50"/>
                  <a:pt x="84" y="50"/>
                </a:cubicBezTo>
                <a:cubicBezTo>
                  <a:pt x="84" y="46"/>
                  <a:pt x="81" y="42"/>
                  <a:pt x="78" y="42"/>
                </a:cubicBezTo>
                <a:close/>
              </a:path>
            </a:pathLst>
          </a:custGeom>
          <a:solidFill>
            <a:schemeClr val="accent6"/>
          </a:solidFill>
          <a:ln>
            <a:noFill/>
          </a:ln>
        </p:spPr>
        <p:txBody>
          <a:bodyPr vert="horz" wrap="square" lIns="68580" tIns="34290" rIns="68580" bIns="34290" numCol="1" anchor="t" anchorCtr="0" compatLnSpc="1"/>
          <a:lstStyle/>
          <a:p>
            <a:endParaRPr lang="zh-CN" altLang="en-US" sz="1350"/>
          </a:p>
        </p:txBody>
      </p:sp>
      <p:sp>
        <p:nvSpPr>
          <p:cNvPr id="11" name="Freeform 9"/>
          <p:cNvSpPr/>
          <p:nvPr>
            <p:custDataLst>
              <p:tags r:id="rId7"/>
            </p:custDataLst>
          </p:nvPr>
        </p:nvSpPr>
        <p:spPr bwMode="auto">
          <a:xfrm>
            <a:off x="11462101" y="1283320"/>
            <a:ext cx="265679" cy="316679"/>
          </a:xfrm>
          <a:custGeom>
            <a:gdLst>
              <a:gd name="T0" fmla="*/ 78 w 84"/>
              <a:gd name="T1" fmla="*/ 43 h 100"/>
              <a:gd name="T2" fmla="*/ 70 w 84"/>
              <a:gd name="T3" fmla="*/ 43 h 100"/>
              <a:gd name="T4" fmla="*/ 48 w 84"/>
              <a:gd name="T5" fmla="*/ 17 h 100"/>
              <a:gd name="T6" fmla="*/ 48 w 84"/>
              <a:gd name="T7" fmla="*/ 8 h 100"/>
              <a:gd name="T8" fmla="*/ 43 w 84"/>
              <a:gd name="T9" fmla="*/ 0 h 100"/>
              <a:gd name="T10" fmla="*/ 36 w 84"/>
              <a:gd name="T11" fmla="*/ 8 h 100"/>
              <a:gd name="T12" fmla="*/ 36 w 84"/>
              <a:gd name="T13" fmla="*/ 17 h 100"/>
              <a:gd name="T14" fmla="*/ 15 w 84"/>
              <a:gd name="T15" fmla="*/ 43 h 100"/>
              <a:gd name="T16" fmla="*/ 6 w 84"/>
              <a:gd name="T17" fmla="*/ 43 h 100"/>
              <a:gd name="T18" fmla="*/ 0 w 84"/>
              <a:gd name="T19" fmla="*/ 50 h 100"/>
              <a:gd name="T20" fmla="*/ 0 w 84"/>
              <a:gd name="T21" fmla="*/ 50 h 100"/>
              <a:gd name="T22" fmla="*/ 6 w 84"/>
              <a:gd name="T23" fmla="*/ 58 h 100"/>
              <a:gd name="T24" fmla="*/ 15 w 84"/>
              <a:gd name="T25" fmla="*/ 58 h 100"/>
              <a:gd name="T26" fmla="*/ 36 w 84"/>
              <a:gd name="T27" fmla="*/ 83 h 100"/>
              <a:gd name="T28" fmla="*/ 36 w 84"/>
              <a:gd name="T29" fmla="*/ 92 h 100"/>
              <a:gd name="T30" fmla="*/ 42 w 84"/>
              <a:gd name="T31" fmla="*/ 100 h 100"/>
              <a:gd name="T32" fmla="*/ 48 w 84"/>
              <a:gd name="T33" fmla="*/ 93 h 100"/>
              <a:gd name="T34" fmla="*/ 48 w 84"/>
              <a:gd name="T35" fmla="*/ 83 h 100"/>
              <a:gd name="T36" fmla="*/ 70 w 84"/>
              <a:gd name="T37" fmla="*/ 58 h 100"/>
              <a:gd name="T38" fmla="*/ 78 w 84"/>
              <a:gd name="T39" fmla="*/ 58 h 100"/>
              <a:gd name="T40" fmla="*/ 84 w 84"/>
              <a:gd name="T41" fmla="*/ 50 h 100"/>
              <a:gd name="T42" fmla="*/ 84 w 84"/>
              <a:gd name="T43" fmla="*/ 50 h 100"/>
              <a:gd name="T44" fmla="*/ 78 w 84"/>
              <a:gd name="T45" fmla="*/ 43 h 1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4" h="100">
                <a:moveTo>
                  <a:pt x="78" y="43"/>
                </a:moveTo>
                <a:cubicBezTo>
                  <a:pt x="70" y="43"/>
                  <a:pt x="70" y="43"/>
                  <a:pt x="70" y="43"/>
                </a:cubicBezTo>
                <a:cubicBezTo>
                  <a:pt x="58" y="43"/>
                  <a:pt x="48" y="31"/>
                  <a:pt x="48" y="17"/>
                </a:cubicBezTo>
                <a:cubicBezTo>
                  <a:pt x="48" y="8"/>
                  <a:pt x="48" y="8"/>
                  <a:pt x="48" y="8"/>
                </a:cubicBezTo>
                <a:cubicBezTo>
                  <a:pt x="48" y="4"/>
                  <a:pt x="46" y="1"/>
                  <a:pt x="43" y="0"/>
                </a:cubicBezTo>
                <a:cubicBezTo>
                  <a:pt x="39" y="0"/>
                  <a:pt x="36" y="4"/>
                  <a:pt x="36" y="8"/>
                </a:cubicBezTo>
                <a:cubicBezTo>
                  <a:pt x="36" y="17"/>
                  <a:pt x="36" y="17"/>
                  <a:pt x="36" y="17"/>
                </a:cubicBezTo>
                <a:cubicBezTo>
                  <a:pt x="36" y="31"/>
                  <a:pt x="26" y="43"/>
                  <a:pt x="15" y="43"/>
                </a:cubicBezTo>
                <a:cubicBezTo>
                  <a:pt x="6" y="43"/>
                  <a:pt x="6" y="43"/>
                  <a:pt x="6" y="43"/>
                </a:cubicBezTo>
                <a:cubicBezTo>
                  <a:pt x="3" y="43"/>
                  <a:pt x="0" y="46"/>
                  <a:pt x="0" y="50"/>
                </a:cubicBezTo>
                <a:cubicBezTo>
                  <a:pt x="0" y="50"/>
                  <a:pt x="0" y="50"/>
                  <a:pt x="0" y="50"/>
                </a:cubicBezTo>
                <a:cubicBezTo>
                  <a:pt x="0" y="54"/>
                  <a:pt x="3" y="58"/>
                  <a:pt x="6" y="58"/>
                </a:cubicBezTo>
                <a:cubicBezTo>
                  <a:pt x="15" y="58"/>
                  <a:pt x="15" y="58"/>
                  <a:pt x="15" y="58"/>
                </a:cubicBezTo>
                <a:cubicBezTo>
                  <a:pt x="26" y="58"/>
                  <a:pt x="36" y="69"/>
                  <a:pt x="36" y="83"/>
                </a:cubicBezTo>
                <a:cubicBezTo>
                  <a:pt x="36" y="92"/>
                  <a:pt x="36" y="92"/>
                  <a:pt x="36" y="92"/>
                </a:cubicBezTo>
                <a:cubicBezTo>
                  <a:pt x="36" y="96"/>
                  <a:pt x="39" y="100"/>
                  <a:pt x="42" y="100"/>
                </a:cubicBezTo>
                <a:cubicBezTo>
                  <a:pt x="45" y="100"/>
                  <a:pt x="48" y="97"/>
                  <a:pt x="48" y="93"/>
                </a:cubicBezTo>
                <a:cubicBezTo>
                  <a:pt x="48" y="83"/>
                  <a:pt x="48" y="83"/>
                  <a:pt x="48" y="83"/>
                </a:cubicBezTo>
                <a:cubicBezTo>
                  <a:pt x="48" y="69"/>
                  <a:pt x="58" y="58"/>
                  <a:pt x="70" y="58"/>
                </a:cubicBezTo>
                <a:cubicBezTo>
                  <a:pt x="78" y="58"/>
                  <a:pt x="78" y="58"/>
                  <a:pt x="78" y="58"/>
                </a:cubicBezTo>
                <a:cubicBezTo>
                  <a:pt x="81" y="58"/>
                  <a:pt x="84" y="54"/>
                  <a:pt x="84" y="50"/>
                </a:cubicBezTo>
                <a:cubicBezTo>
                  <a:pt x="84" y="50"/>
                  <a:pt x="84" y="50"/>
                  <a:pt x="84" y="50"/>
                </a:cubicBezTo>
                <a:cubicBezTo>
                  <a:pt x="84" y="46"/>
                  <a:pt x="81" y="43"/>
                  <a:pt x="78" y="43"/>
                </a:cubicBezTo>
                <a:close/>
              </a:path>
            </a:pathLst>
          </a:custGeom>
          <a:solidFill>
            <a:schemeClr val="accent6"/>
          </a:solidFill>
          <a:ln>
            <a:noFill/>
          </a:ln>
        </p:spPr>
        <p:txBody>
          <a:bodyPr vert="horz" wrap="square" lIns="68580" tIns="34290" rIns="68580" bIns="34290" numCol="1" anchor="t" anchorCtr="0" compatLnSpc="1"/>
          <a:lstStyle/>
          <a:p>
            <a:endParaRPr lang="zh-CN" altLang="en-US" sz="1350"/>
          </a:p>
        </p:txBody>
      </p:sp>
      <p:sp>
        <p:nvSpPr>
          <p:cNvPr id="12" name="Freeform 10"/>
          <p:cNvSpPr/>
          <p:nvPr>
            <p:custDataLst>
              <p:tags r:id="rId8"/>
            </p:custDataLst>
          </p:nvPr>
        </p:nvSpPr>
        <p:spPr bwMode="auto">
          <a:xfrm>
            <a:off x="6697692" y="2489544"/>
            <a:ext cx="129281" cy="155374"/>
          </a:xfrm>
          <a:custGeom>
            <a:gdLst>
              <a:gd name="T0" fmla="*/ 38 w 41"/>
              <a:gd name="T1" fmla="*/ 21 h 49"/>
              <a:gd name="T2" fmla="*/ 34 w 41"/>
              <a:gd name="T3" fmla="*/ 21 h 49"/>
              <a:gd name="T4" fmla="*/ 23 w 41"/>
              <a:gd name="T5" fmla="*/ 8 h 49"/>
              <a:gd name="T6" fmla="*/ 23 w 41"/>
              <a:gd name="T7" fmla="*/ 4 h 49"/>
              <a:gd name="T8" fmla="*/ 20 w 41"/>
              <a:gd name="T9" fmla="*/ 0 h 49"/>
              <a:gd name="T10" fmla="*/ 17 w 41"/>
              <a:gd name="T11" fmla="*/ 3 h 49"/>
              <a:gd name="T12" fmla="*/ 17 w 41"/>
              <a:gd name="T13" fmla="*/ 8 h 49"/>
              <a:gd name="T14" fmla="*/ 7 w 41"/>
              <a:gd name="T15" fmla="*/ 21 h 49"/>
              <a:gd name="T16" fmla="*/ 3 w 41"/>
              <a:gd name="T17" fmla="*/ 21 h 49"/>
              <a:gd name="T18" fmla="*/ 0 w 41"/>
              <a:gd name="T19" fmla="*/ 24 h 49"/>
              <a:gd name="T20" fmla="*/ 0 w 41"/>
              <a:gd name="T21" fmla="*/ 24 h 49"/>
              <a:gd name="T22" fmla="*/ 3 w 41"/>
              <a:gd name="T23" fmla="*/ 28 h 49"/>
              <a:gd name="T24" fmla="*/ 7 w 41"/>
              <a:gd name="T25" fmla="*/ 28 h 49"/>
              <a:gd name="T26" fmla="*/ 17 w 41"/>
              <a:gd name="T27" fmla="*/ 40 h 49"/>
              <a:gd name="T28" fmla="*/ 17 w 41"/>
              <a:gd name="T29" fmla="*/ 45 h 49"/>
              <a:gd name="T30" fmla="*/ 20 w 41"/>
              <a:gd name="T31" fmla="*/ 49 h 49"/>
              <a:gd name="T32" fmla="*/ 23 w 41"/>
              <a:gd name="T33" fmla="*/ 45 h 49"/>
              <a:gd name="T34" fmla="*/ 23 w 41"/>
              <a:gd name="T35" fmla="*/ 40 h 49"/>
              <a:gd name="T36" fmla="*/ 34 w 41"/>
              <a:gd name="T37" fmla="*/ 28 h 49"/>
              <a:gd name="T38" fmla="*/ 38 w 41"/>
              <a:gd name="T39" fmla="*/ 28 h 49"/>
              <a:gd name="T40" fmla="*/ 41 w 41"/>
              <a:gd name="T41" fmla="*/ 24 h 49"/>
              <a:gd name="T42" fmla="*/ 41 w 41"/>
              <a:gd name="T43" fmla="*/ 24 h 49"/>
              <a:gd name="T44" fmla="*/ 38 w 41"/>
              <a:gd name="T45" fmla="*/ 21 h 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1" h="49">
                <a:moveTo>
                  <a:pt x="38" y="21"/>
                </a:moveTo>
                <a:cubicBezTo>
                  <a:pt x="34" y="21"/>
                  <a:pt x="34" y="21"/>
                  <a:pt x="34" y="21"/>
                </a:cubicBezTo>
                <a:cubicBezTo>
                  <a:pt x="28" y="21"/>
                  <a:pt x="23" y="15"/>
                  <a:pt x="23" y="8"/>
                </a:cubicBezTo>
                <a:cubicBezTo>
                  <a:pt x="23" y="4"/>
                  <a:pt x="23" y="4"/>
                  <a:pt x="23" y="4"/>
                </a:cubicBezTo>
                <a:cubicBezTo>
                  <a:pt x="23" y="2"/>
                  <a:pt x="22" y="0"/>
                  <a:pt x="20" y="0"/>
                </a:cubicBezTo>
                <a:cubicBezTo>
                  <a:pt x="19" y="0"/>
                  <a:pt x="17" y="1"/>
                  <a:pt x="17" y="3"/>
                </a:cubicBezTo>
                <a:cubicBezTo>
                  <a:pt x="17" y="8"/>
                  <a:pt x="17" y="8"/>
                  <a:pt x="17" y="8"/>
                </a:cubicBezTo>
                <a:cubicBezTo>
                  <a:pt x="17" y="15"/>
                  <a:pt x="12" y="21"/>
                  <a:pt x="7" y="21"/>
                </a:cubicBezTo>
                <a:cubicBezTo>
                  <a:pt x="3" y="21"/>
                  <a:pt x="3" y="21"/>
                  <a:pt x="3" y="21"/>
                </a:cubicBezTo>
                <a:cubicBezTo>
                  <a:pt x="1" y="21"/>
                  <a:pt x="0" y="22"/>
                  <a:pt x="0" y="24"/>
                </a:cubicBezTo>
                <a:cubicBezTo>
                  <a:pt x="0" y="24"/>
                  <a:pt x="0" y="24"/>
                  <a:pt x="0" y="24"/>
                </a:cubicBezTo>
                <a:cubicBezTo>
                  <a:pt x="0" y="26"/>
                  <a:pt x="1" y="28"/>
                  <a:pt x="3" y="28"/>
                </a:cubicBezTo>
                <a:cubicBezTo>
                  <a:pt x="7" y="28"/>
                  <a:pt x="7" y="28"/>
                  <a:pt x="7" y="28"/>
                </a:cubicBezTo>
                <a:cubicBezTo>
                  <a:pt x="12" y="28"/>
                  <a:pt x="17" y="33"/>
                  <a:pt x="17" y="40"/>
                </a:cubicBezTo>
                <a:cubicBezTo>
                  <a:pt x="17" y="45"/>
                  <a:pt x="17" y="45"/>
                  <a:pt x="17" y="45"/>
                </a:cubicBezTo>
                <a:cubicBezTo>
                  <a:pt x="17" y="47"/>
                  <a:pt x="18" y="49"/>
                  <a:pt x="20" y="49"/>
                </a:cubicBezTo>
                <a:cubicBezTo>
                  <a:pt x="22" y="49"/>
                  <a:pt x="23" y="47"/>
                  <a:pt x="23" y="45"/>
                </a:cubicBezTo>
                <a:cubicBezTo>
                  <a:pt x="23" y="40"/>
                  <a:pt x="23" y="40"/>
                  <a:pt x="23" y="40"/>
                </a:cubicBezTo>
                <a:cubicBezTo>
                  <a:pt x="23" y="33"/>
                  <a:pt x="28" y="28"/>
                  <a:pt x="34" y="28"/>
                </a:cubicBezTo>
                <a:cubicBezTo>
                  <a:pt x="38" y="28"/>
                  <a:pt x="38" y="28"/>
                  <a:pt x="38" y="28"/>
                </a:cubicBezTo>
                <a:cubicBezTo>
                  <a:pt x="39" y="28"/>
                  <a:pt x="41" y="26"/>
                  <a:pt x="41" y="24"/>
                </a:cubicBezTo>
                <a:cubicBezTo>
                  <a:pt x="41" y="24"/>
                  <a:pt x="41" y="24"/>
                  <a:pt x="41" y="24"/>
                </a:cubicBezTo>
                <a:cubicBezTo>
                  <a:pt x="41" y="22"/>
                  <a:pt x="39" y="21"/>
                  <a:pt x="38" y="21"/>
                </a:cubicBezTo>
                <a:close/>
              </a:path>
            </a:pathLst>
          </a:custGeom>
          <a:solidFill>
            <a:schemeClr val="accent6"/>
          </a:solidFill>
          <a:ln>
            <a:noFill/>
          </a:ln>
        </p:spPr>
        <p:txBody>
          <a:bodyPr vert="horz" wrap="square" lIns="68580" tIns="34290" rIns="68580" bIns="34290" numCol="1" anchor="t" anchorCtr="0" compatLnSpc="1"/>
          <a:lstStyle/>
          <a:p>
            <a:endParaRPr lang="zh-CN" altLang="en-US" sz="1350"/>
          </a:p>
        </p:txBody>
      </p:sp>
      <p:sp>
        <p:nvSpPr>
          <p:cNvPr id="13" name="Freeform 11"/>
          <p:cNvSpPr/>
          <p:nvPr>
            <p:custDataLst>
              <p:tags r:id="rId9"/>
            </p:custDataLst>
          </p:nvPr>
        </p:nvSpPr>
        <p:spPr bwMode="auto">
          <a:xfrm>
            <a:off x="3420603" y="460192"/>
            <a:ext cx="129281" cy="154188"/>
          </a:xfrm>
          <a:custGeom>
            <a:gdLst>
              <a:gd name="T0" fmla="*/ 38 w 41"/>
              <a:gd name="T1" fmla="*/ 21 h 49"/>
              <a:gd name="T2" fmla="*/ 34 w 41"/>
              <a:gd name="T3" fmla="*/ 21 h 49"/>
              <a:gd name="T4" fmla="*/ 23 w 41"/>
              <a:gd name="T5" fmla="*/ 8 h 49"/>
              <a:gd name="T6" fmla="*/ 23 w 41"/>
              <a:gd name="T7" fmla="*/ 4 h 49"/>
              <a:gd name="T8" fmla="*/ 21 w 41"/>
              <a:gd name="T9" fmla="*/ 0 h 49"/>
              <a:gd name="T10" fmla="*/ 17 w 41"/>
              <a:gd name="T11" fmla="*/ 3 h 49"/>
              <a:gd name="T12" fmla="*/ 17 w 41"/>
              <a:gd name="T13" fmla="*/ 8 h 49"/>
              <a:gd name="T14" fmla="*/ 7 w 41"/>
              <a:gd name="T15" fmla="*/ 21 h 49"/>
              <a:gd name="T16" fmla="*/ 3 w 41"/>
              <a:gd name="T17" fmla="*/ 21 h 49"/>
              <a:gd name="T18" fmla="*/ 0 w 41"/>
              <a:gd name="T19" fmla="*/ 24 h 49"/>
              <a:gd name="T20" fmla="*/ 0 w 41"/>
              <a:gd name="T21" fmla="*/ 24 h 49"/>
              <a:gd name="T22" fmla="*/ 3 w 41"/>
              <a:gd name="T23" fmla="*/ 28 h 49"/>
              <a:gd name="T24" fmla="*/ 7 w 41"/>
              <a:gd name="T25" fmla="*/ 28 h 49"/>
              <a:gd name="T26" fmla="*/ 17 w 41"/>
              <a:gd name="T27" fmla="*/ 40 h 49"/>
              <a:gd name="T28" fmla="*/ 17 w 41"/>
              <a:gd name="T29" fmla="*/ 45 h 49"/>
              <a:gd name="T30" fmla="*/ 20 w 41"/>
              <a:gd name="T31" fmla="*/ 49 h 49"/>
              <a:gd name="T32" fmla="*/ 23 w 41"/>
              <a:gd name="T33" fmla="*/ 45 h 49"/>
              <a:gd name="T34" fmla="*/ 23 w 41"/>
              <a:gd name="T35" fmla="*/ 40 h 49"/>
              <a:gd name="T36" fmla="*/ 34 w 41"/>
              <a:gd name="T37" fmla="*/ 28 h 49"/>
              <a:gd name="T38" fmla="*/ 38 w 41"/>
              <a:gd name="T39" fmla="*/ 28 h 49"/>
              <a:gd name="T40" fmla="*/ 41 w 41"/>
              <a:gd name="T41" fmla="*/ 24 h 49"/>
              <a:gd name="T42" fmla="*/ 41 w 41"/>
              <a:gd name="T43" fmla="*/ 24 h 49"/>
              <a:gd name="T44" fmla="*/ 38 w 41"/>
              <a:gd name="T45" fmla="*/ 21 h 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1" h="49">
                <a:moveTo>
                  <a:pt x="38" y="21"/>
                </a:moveTo>
                <a:cubicBezTo>
                  <a:pt x="34" y="21"/>
                  <a:pt x="34" y="21"/>
                  <a:pt x="34" y="21"/>
                </a:cubicBezTo>
                <a:cubicBezTo>
                  <a:pt x="28" y="21"/>
                  <a:pt x="23" y="15"/>
                  <a:pt x="23" y="8"/>
                </a:cubicBezTo>
                <a:cubicBezTo>
                  <a:pt x="23" y="4"/>
                  <a:pt x="23" y="4"/>
                  <a:pt x="23" y="4"/>
                </a:cubicBezTo>
                <a:cubicBezTo>
                  <a:pt x="23" y="2"/>
                  <a:pt x="22" y="0"/>
                  <a:pt x="21" y="0"/>
                </a:cubicBezTo>
                <a:cubicBezTo>
                  <a:pt x="19" y="0"/>
                  <a:pt x="17" y="1"/>
                  <a:pt x="17" y="3"/>
                </a:cubicBezTo>
                <a:cubicBezTo>
                  <a:pt x="17" y="8"/>
                  <a:pt x="17" y="8"/>
                  <a:pt x="17" y="8"/>
                </a:cubicBezTo>
                <a:cubicBezTo>
                  <a:pt x="17" y="15"/>
                  <a:pt x="13" y="21"/>
                  <a:pt x="7" y="21"/>
                </a:cubicBezTo>
                <a:cubicBezTo>
                  <a:pt x="3" y="21"/>
                  <a:pt x="3" y="21"/>
                  <a:pt x="3" y="21"/>
                </a:cubicBezTo>
                <a:cubicBezTo>
                  <a:pt x="1" y="21"/>
                  <a:pt x="0" y="22"/>
                  <a:pt x="0" y="24"/>
                </a:cubicBezTo>
                <a:cubicBezTo>
                  <a:pt x="0" y="24"/>
                  <a:pt x="0" y="24"/>
                  <a:pt x="0" y="24"/>
                </a:cubicBezTo>
                <a:cubicBezTo>
                  <a:pt x="0" y="26"/>
                  <a:pt x="1" y="28"/>
                  <a:pt x="3" y="28"/>
                </a:cubicBezTo>
                <a:cubicBezTo>
                  <a:pt x="7" y="28"/>
                  <a:pt x="7" y="28"/>
                  <a:pt x="7" y="28"/>
                </a:cubicBezTo>
                <a:cubicBezTo>
                  <a:pt x="13" y="28"/>
                  <a:pt x="17" y="33"/>
                  <a:pt x="17" y="40"/>
                </a:cubicBezTo>
                <a:cubicBezTo>
                  <a:pt x="17" y="45"/>
                  <a:pt x="17" y="45"/>
                  <a:pt x="17" y="45"/>
                </a:cubicBezTo>
                <a:cubicBezTo>
                  <a:pt x="17" y="47"/>
                  <a:pt x="19" y="49"/>
                  <a:pt x="20" y="49"/>
                </a:cubicBezTo>
                <a:cubicBezTo>
                  <a:pt x="22" y="49"/>
                  <a:pt x="23" y="47"/>
                  <a:pt x="23" y="45"/>
                </a:cubicBezTo>
                <a:cubicBezTo>
                  <a:pt x="23" y="40"/>
                  <a:pt x="23" y="40"/>
                  <a:pt x="23" y="40"/>
                </a:cubicBezTo>
                <a:cubicBezTo>
                  <a:pt x="23" y="33"/>
                  <a:pt x="28" y="28"/>
                  <a:pt x="34" y="28"/>
                </a:cubicBezTo>
                <a:cubicBezTo>
                  <a:pt x="38" y="28"/>
                  <a:pt x="38" y="28"/>
                  <a:pt x="38" y="28"/>
                </a:cubicBezTo>
                <a:cubicBezTo>
                  <a:pt x="40" y="28"/>
                  <a:pt x="41" y="26"/>
                  <a:pt x="41" y="24"/>
                </a:cubicBezTo>
                <a:cubicBezTo>
                  <a:pt x="41" y="24"/>
                  <a:pt x="41" y="24"/>
                  <a:pt x="41" y="24"/>
                </a:cubicBezTo>
                <a:cubicBezTo>
                  <a:pt x="41" y="22"/>
                  <a:pt x="40" y="21"/>
                  <a:pt x="38" y="21"/>
                </a:cubicBezTo>
                <a:close/>
              </a:path>
            </a:pathLst>
          </a:custGeom>
          <a:solidFill>
            <a:schemeClr val="accent6"/>
          </a:solidFill>
          <a:ln>
            <a:noFill/>
          </a:ln>
        </p:spPr>
        <p:txBody>
          <a:bodyPr vert="horz" wrap="square" lIns="68580" tIns="34290" rIns="68580" bIns="34290" numCol="1" anchor="t" anchorCtr="0" compatLnSpc="1"/>
          <a:lstStyle/>
          <a:p>
            <a:endParaRPr lang="zh-CN" altLang="en-US" sz="1350"/>
          </a:p>
        </p:txBody>
      </p:sp>
      <p:sp>
        <p:nvSpPr>
          <p:cNvPr id="14" name="Freeform 12"/>
          <p:cNvSpPr/>
          <p:nvPr>
            <p:custDataLst>
              <p:tags r:id="rId10"/>
            </p:custDataLst>
          </p:nvPr>
        </p:nvSpPr>
        <p:spPr bwMode="auto">
          <a:xfrm>
            <a:off x="10822815" y="644032"/>
            <a:ext cx="130467" cy="154188"/>
          </a:xfrm>
          <a:custGeom>
            <a:gdLst>
              <a:gd name="T0" fmla="*/ 38 w 41"/>
              <a:gd name="T1" fmla="*/ 21 h 49"/>
              <a:gd name="T2" fmla="*/ 34 w 41"/>
              <a:gd name="T3" fmla="*/ 21 h 49"/>
              <a:gd name="T4" fmla="*/ 23 w 41"/>
              <a:gd name="T5" fmla="*/ 8 h 49"/>
              <a:gd name="T6" fmla="*/ 23 w 41"/>
              <a:gd name="T7" fmla="*/ 4 h 49"/>
              <a:gd name="T8" fmla="*/ 20 w 41"/>
              <a:gd name="T9" fmla="*/ 0 h 49"/>
              <a:gd name="T10" fmla="*/ 17 w 41"/>
              <a:gd name="T11" fmla="*/ 4 h 49"/>
              <a:gd name="T12" fmla="*/ 17 w 41"/>
              <a:gd name="T13" fmla="*/ 8 h 49"/>
              <a:gd name="T14" fmla="*/ 7 w 41"/>
              <a:gd name="T15" fmla="*/ 21 h 49"/>
              <a:gd name="T16" fmla="*/ 3 w 41"/>
              <a:gd name="T17" fmla="*/ 21 h 49"/>
              <a:gd name="T18" fmla="*/ 0 w 41"/>
              <a:gd name="T19" fmla="*/ 24 h 49"/>
              <a:gd name="T20" fmla="*/ 0 w 41"/>
              <a:gd name="T21" fmla="*/ 24 h 49"/>
              <a:gd name="T22" fmla="*/ 3 w 41"/>
              <a:gd name="T23" fmla="*/ 28 h 49"/>
              <a:gd name="T24" fmla="*/ 7 w 41"/>
              <a:gd name="T25" fmla="*/ 28 h 49"/>
              <a:gd name="T26" fmla="*/ 17 w 41"/>
              <a:gd name="T27" fmla="*/ 40 h 49"/>
              <a:gd name="T28" fmla="*/ 17 w 41"/>
              <a:gd name="T29" fmla="*/ 45 h 49"/>
              <a:gd name="T30" fmla="*/ 20 w 41"/>
              <a:gd name="T31" fmla="*/ 49 h 49"/>
              <a:gd name="T32" fmla="*/ 23 w 41"/>
              <a:gd name="T33" fmla="*/ 45 h 49"/>
              <a:gd name="T34" fmla="*/ 23 w 41"/>
              <a:gd name="T35" fmla="*/ 40 h 49"/>
              <a:gd name="T36" fmla="*/ 34 w 41"/>
              <a:gd name="T37" fmla="*/ 28 h 49"/>
              <a:gd name="T38" fmla="*/ 38 w 41"/>
              <a:gd name="T39" fmla="*/ 28 h 49"/>
              <a:gd name="T40" fmla="*/ 41 w 41"/>
              <a:gd name="T41" fmla="*/ 24 h 49"/>
              <a:gd name="T42" fmla="*/ 41 w 41"/>
              <a:gd name="T43" fmla="*/ 24 h 49"/>
              <a:gd name="T44" fmla="*/ 38 w 41"/>
              <a:gd name="T45" fmla="*/ 21 h 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1" h="49">
                <a:moveTo>
                  <a:pt x="38" y="21"/>
                </a:moveTo>
                <a:cubicBezTo>
                  <a:pt x="34" y="21"/>
                  <a:pt x="34" y="21"/>
                  <a:pt x="34" y="21"/>
                </a:cubicBezTo>
                <a:cubicBezTo>
                  <a:pt x="28" y="21"/>
                  <a:pt x="23" y="15"/>
                  <a:pt x="23" y="8"/>
                </a:cubicBezTo>
                <a:cubicBezTo>
                  <a:pt x="23" y="4"/>
                  <a:pt x="23" y="4"/>
                  <a:pt x="23" y="4"/>
                </a:cubicBezTo>
                <a:cubicBezTo>
                  <a:pt x="23" y="2"/>
                  <a:pt x="22" y="0"/>
                  <a:pt x="20" y="0"/>
                </a:cubicBezTo>
                <a:cubicBezTo>
                  <a:pt x="19" y="0"/>
                  <a:pt x="17" y="1"/>
                  <a:pt x="17" y="4"/>
                </a:cubicBezTo>
                <a:cubicBezTo>
                  <a:pt x="17" y="8"/>
                  <a:pt x="17" y="8"/>
                  <a:pt x="17" y="8"/>
                </a:cubicBezTo>
                <a:cubicBezTo>
                  <a:pt x="17" y="15"/>
                  <a:pt x="12" y="21"/>
                  <a:pt x="7" y="21"/>
                </a:cubicBezTo>
                <a:cubicBezTo>
                  <a:pt x="3" y="21"/>
                  <a:pt x="3" y="21"/>
                  <a:pt x="3" y="21"/>
                </a:cubicBezTo>
                <a:cubicBezTo>
                  <a:pt x="1" y="21"/>
                  <a:pt x="0" y="22"/>
                  <a:pt x="0" y="24"/>
                </a:cubicBezTo>
                <a:cubicBezTo>
                  <a:pt x="0" y="24"/>
                  <a:pt x="0" y="24"/>
                  <a:pt x="0" y="24"/>
                </a:cubicBezTo>
                <a:cubicBezTo>
                  <a:pt x="0" y="26"/>
                  <a:pt x="1" y="28"/>
                  <a:pt x="3" y="28"/>
                </a:cubicBezTo>
                <a:cubicBezTo>
                  <a:pt x="7" y="28"/>
                  <a:pt x="7" y="28"/>
                  <a:pt x="7" y="28"/>
                </a:cubicBezTo>
                <a:cubicBezTo>
                  <a:pt x="12" y="28"/>
                  <a:pt x="17" y="34"/>
                  <a:pt x="17" y="40"/>
                </a:cubicBezTo>
                <a:cubicBezTo>
                  <a:pt x="17" y="45"/>
                  <a:pt x="17" y="45"/>
                  <a:pt x="17" y="45"/>
                </a:cubicBezTo>
                <a:cubicBezTo>
                  <a:pt x="17" y="47"/>
                  <a:pt x="18" y="49"/>
                  <a:pt x="20" y="49"/>
                </a:cubicBezTo>
                <a:cubicBezTo>
                  <a:pt x="22" y="49"/>
                  <a:pt x="23" y="47"/>
                  <a:pt x="23" y="45"/>
                </a:cubicBezTo>
                <a:cubicBezTo>
                  <a:pt x="23" y="40"/>
                  <a:pt x="23" y="40"/>
                  <a:pt x="23" y="40"/>
                </a:cubicBezTo>
                <a:cubicBezTo>
                  <a:pt x="23" y="34"/>
                  <a:pt x="28" y="28"/>
                  <a:pt x="34" y="28"/>
                </a:cubicBezTo>
                <a:cubicBezTo>
                  <a:pt x="38" y="28"/>
                  <a:pt x="38" y="28"/>
                  <a:pt x="38" y="28"/>
                </a:cubicBezTo>
                <a:cubicBezTo>
                  <a:pt x="39" y="28"/>
                  <a:pt x="41" y="26"/>
                  <a:pt x="41" y="24"/>
                </a:cubicBezTo>
                <a:cubicBezTo>
                  <a:pt x="41" y="24"/>
                  <a:pt x="41" y="24"/>
                  <a:pt x="41" y="24"/>
                </a:cubicBezTo>
                <a:cubicBezTo>
                  <a:pt x="41" y="22"/>
                  <a:pt x="39" y="21"/>
                  <a:pt x="38" y="21"/>
                </a:cubicBezTo>
                <a:close/>
              </a:path>
            </a:pathLst>
          </a:custGeom>
          <a:solidFill>
            <a:schemeClr val="accent6"/>
          </a:solidFill>
          <a:ln>
            <a:noFill/>
          </a:ln>
        </p:spPr>
        <p:txBody>
          <a:bodyPr vert="horz" wrap="square" lIns="68580" tIns="34290" rIns="68580" bIns="34290" numCol="1" anchor="t" anchorCtr="0" compatLnSpc="1"/>
          <a:lstStyle/>
          <a:p>
            <a:endParaRPr lang="zh-CN" altLang="en-US" sz="1350"/>
          </a:p>
        </p:txBody>
      </p:sp>
      <p:sp>
        <p:nvSpPr>
          <p:cNvPr id="15" name="Freeform 13"/>
          <p:cNvSpPr/>
          <p:nvPr>
            <p:custDataLst>
              <p:tags r:id="rId11"/>
            </p:custDataLst>
          </p:nvPr>
        </p:nvSpPr>
        <p:spPr bwMode="auto">
          <a:xfrm>
            <a:off x="508821" y="2411264"/>
            <a:ext cx="130467" cy="154188"/>
          </a:xfrm>
          <a:custGeom>
            <a:gdLst>
              <a:gd name="T0" fmla="*/ 38 w 41"/>
              <a:gd name="T1" fmla="*/ 21 h 49"/>
              <a:gd name="T2" fmla="*/ 34 w 41"/>
              <a:gd name="T3" fmla="*/ 21 h 49"/>
              <a:gd name="T4" fmla="*/ 24 w 41"/>
              <a:gd name="T5" fmla="*/ 9 h 49"/>
              <a:gd name="T6" fmla="*/ 24 w 41"/>
              <a:gd name="T7" fmla="*/ 4 h 49"/>
              <a:gd name="T8" fmla="*/ 21 w 41"/>
              <a:gd name="T9" fmla="*/ 0 h 49"/>
              <a:gd name="T10" fmla="*/ 18 w 41"/>
              <a:gd name="T11" fmla="*/ 4 h 49"/>
              <a:gd name="T12" fmla="*/ 18 w 41"/>
              <a:gd name="T13" fmla="*/ 9 h 49"/>
              <a:gd name="T14" fmla="*/ 7 w 41"/>
              <a:gd name="T15" fmla="*/ 21 h 49"/>
              <a:gd name="T16" fmla="*/ 3 w 41"/>
              <a:gd name="T17" fmla="*/ 21 h 49"/>
              <a:gd name="T18" fmla="*/ 0 w 41"/>
              <a:gd name="T19" fmla="*/ 25 h 49"/>
              <a:gd name="T20" fmla="*/ 0 w 41"/>
              <a:gd name="T21" fmla="*/ 25 h 49"/>
              <a:gd name="T22" fmla="*/ 3 w 41"/>
              <a:gd name="T23" fmla="*/ 28 h 49"/>
              <a:gd name="T24" fmla="*/ 7 w 41"/>
              <a:gd name="T25" fmla="*/ 28 h 49"/>
              <a:gd name="T26" fmla="*/ 18 w 41"/>
              <a:gd name="T27" fmla="*/ 41 h 49"/>
              <a:gd name="T28" fmla="*/ 18 w 41"/>
              <a:gd name="T29" fmla="*/ 45 h 49"/>
              <a:gd name="T30" fmla="*/ 20 w 41"/>
              <a:gd name="T31" fmla="*/ 49 h 49"/>
              <a:gd name="T32" fmla="*/ 24 w 41"/>
              <a:gd name="T33" fmla="*/ 46 h 49"/>
              <a:gd name="T34" fmla="*/ 24 w 41"/>
              <a:gd name="T35" fmla="*/ 41 h 49"/>
              <a:gd name="T36" fmla="*/ 34 w 41"/>
              <a:gd name="T37" fmla="*/ 28 h 49"/>
              <a:gd name="T38" fmla="*/ 38 w 41"/>
              <a:gd name="T39" fmla="*/ 28 h 49"/>
              <a:gd name="T40" fmla="*/ 41 w 41"/>
              <a:gd name="T41" fmla="*/ 25 h 49"/>
              <a:gd name="T42" fmla="*/ 41 w 41"/>
              <a:gd name="T43" fmla="*/ 25 h 49"/>
              <a:gd name="T44" fmla="*/ 38 w 41"/>
              <a:gd name="T45" fmla="*/ 21 h 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1" h="49">
                <a:moveTo>
                  <a:pt x="38" y="21"/>
                </a:moveTo>
                <a:cubicBezTo>
                  <a:pt x="34" y="21"/>
                  <a:pt x="34" y="21"/>
                  <a:pt x="34" y="21"/>
                </a:cubicBezTo>
                <a:cubicBezTo>
                  <a:pt x="28" y="21"/>
                  <a:pt x="24" y="16"/>
                  <a:pt x="24" y="9"/>
                </a:cubicBezTo>
                <a:cubicBezTo>
                  <a:pt x="24" y="4"/>
                  <a:pt x="24" y="4"/>
                  <a:pt x="24" y="4"/>
                </a:cubicBezTo>
                <a:cubicBezTo>
                  <a:pt x="24" y="2"/>
                  <a:pt x="22" y="1"/>
                  <a:pt x="21" y="0"/>
                </a:cubicBezTo>
                <a:cubicBezTo>
                  <a:pt x="19" y="0"/>
                  <a:pt x="18" y="2"/>
                  <a:pt x="18" y="4"/>
                </a:cubicBezTo>
                <a:cubicBezTo>
                  <a:pt x="18" y="9"/>
                  <a:pt x="18" y="9"/>
                  <a:pt x="18" y="9"/>
                </a:cubicBezTo>
                <a:cubicBezTo>
                  <a:pt x="18" y="16"/>
                  <a:pt x="13" y="21"/>
                  <a:pt x="7" y="21"/>
                </a:cubicBezTo>
                <a:cubicBezTo>
                  <a:pt x="3" y="21"/>
                  <a:pt x="3" y="21"/>
                  <a:pt x="3" y="21"/>
                </a:cubicBezTo>
                <a:cubicBezTo>
                  <a:pt x="1" y="21"/>
                  <a:pt x="0" y="23"/>
                  <a:pt x="0" y="25"/>
                </a:cubicBezTo>
                <a:cubicBezTo>
                  <a:pt x="0" y="25"/>
                  <a:pt x="0" y="25"/>
                  <a:pt x="0" y="25"/>
                </a:cubicBezTo>
                <a:cubicBezTo>
                  <a:pt x="0" y="27"/>
                  <a:pt x="1" y="28"/>
                  <a:pt x="3" y="28"/>
                </a:cubicBezTo>
                <a:cubicBezTo>
                  <a:pt x="7" y="28"/>
                  <a:pt x="7" y="28"/>
                  <a:pt x="7" y="28"/>
                </a:cubicBezTo>
                <a:cubicBezTo>
                  <a:pt x="13" y="28"/>
                  <a:pt x="18" y="34"/>
                  <a:pt x="18" y="41"/>
                </a:cubicBezTo>
                <a:cubicBezTo>
                  <a:pt x="18" y="45"/>
                  <a:pt x="18" y="45"/>
                  <a:pt x="18" y="45"/>
                </a:cubicBezTo>
                <a:cubicBezTo>
                  <a:pt x="18" y="47"/>
                  <a:pt x="19" y="49"/>
                  <a:pt x="20" y="49"/>
                </a:cubicBezTo>
                <a:cubicBezTo>
                  <a:pt x="22" y="49"/>
                  <a:pt x="24" y="48"/>
                  <a:pt x="24" y="46"/>
                </a:cubicBezTo>
                <a:cubicBezTo>
                  <a:pt x="24" y="41"/>
                  <a:pt x="24" y="41"/>
                  <a:pt x="24" y="41"/>
                </a:cubicBezTo>
                <a:cubicBezTo>
                  <a:pt x="24" y="34"/>
                  <a:pt x="28" y="28"/>
                  <a:pt x="34" y="28"/>
                </a:cubicBezTo>
                <a:cubicBezTo>
                  <a:pt x="38" y="28"/>
                  <a:pt x="38" y="28"/>
                  <a:pt x="38" y="28"/>
                </a:cubicBezTo>
                <a:cubicBezTo>
                  <a:pt x="40" y="28"/>
                  <a:pt x="41" y="27"/>
                  <a:pt x="41" y="25"/>
                </a:cubicBezTo>
                <a:cubicBezTo>
                  <a:pt x="41" y="25"/>
                  <a:pt x="41" y="25"/>
                  <a:pt x="41" y="25"/>
                </a:cubicBezTo>
                <a:cubicBezTo>
                  <a:pt x="41" y="23"/>
                  <a:pt x="40" y="21"/>
                  <a:pt x="38" y="21"/>
                </a:cubicBezTo>
                <a:close/>
              </a:path>
            </a:pathLst>
          </a:custGeom>
          <a:solidFill>
            <a:schemeClr val="accent6"/>
          </a:solidFill>
          <a:ln>
            <a:noFill/>
          </a:ln>
        </p:spPr>
        <p:txBody>
          <a:bodyPr vert="horz" wrap="square" lIns="68580" tIns="34290" rIns="68580" bIns="34290" numCol="1" anchor="t" anchorCtr="0" compatLnSpc="1"/>
          <a:lstStyle/>
          <a:p>
            <a:endParaRPr lang="zh-CN" altLang="en-US" sz="1350"/>
          </a:p>
        </p:txBody>
      </p:sp>
      <p:sp>
        <p:nvSpPr>
          <p:cNvPr id="16" name="Freeform 14"/>
          <p:cNvSpPr/>
          <p:nvPr>
            <p:custDataLst>
              <p:tags r:id="rId12"/>
            </p:custDataLst>
          </p:nvPr>
        </p:nvSpPr>
        <p:spPr bwMode="auto">
          <a:xfrm>
            <a:off x="8874115" y="460192"/>
            <a:ext cx="130467" cy="154188"/>
          </a:xfrm>
          <a:custGeom>
            <a:gdLst>
              <a:gd name="T0" fmla="*/ 38 w 41"/>
              <a:gd name="T1" fmla="*/ 21 h 49"/>
              <a:gd name="T2" fmla="*/ 34 w 41"/>
              <a:gd name="T3" fmla="*/ 21 h 49"/>
              <a:gd name="T4" fmla="*/ 24 w 41"/>
              <a:gd name="T5" fmla="*/ 8 h 49"/>
              <a:gd name="T6" fmla="*/ 24 w 41"/>
              <a:gd name="T7" fmla="*/ 4 h 49"/>
              <a:gd name="T8" fmla="*/ 21 w 41"/>
              <a:gd name="T9" fmla="*/ 0 h 49"/>
              <a:gd name="T10" fmla="*/ 18 w 41"/>
              <a:gd name="T11" fmla="*/ 3 h 49"/>
              <a:gd name="T12" fmla="*/ 18 w 41"/>
              <a:gd name="T13" fmla="*/ 8 h 49"/>
              <a:gd name="T14" fmla="*/ 7 w 41"/>
              <a:gd name="T15" fmla="*/ 21 h 49"/>
              <a:gd name="T16" fmla="*/ 3 w 41"/>
              <a:gd name="T17" fmla="*/ 21 h 49"/>
              <a:gd name="T18" fmla="*/ 0 w 41"/>
              <a:gd name="T19" fmla="*/ 24 h 49"/>
              <a:gd name="T20" fmla="*/ 0 w 41"/>
              <a:gd name="T21" fmla="*/ 24 h 49"/>
              <a:gd name="T22" fmla="*/ 3 w 41"/>
              <a:gd name="T23" fmla="*/ 28 h 49"/>
              <a:gd name="T24" fmla="*/ 7 w 41"/>
              <a:gd name="T25" fmla="*/ 28 h 49"/>
              <a:gd name="T26" fmla="*/ 18 w 41"/>
              <a:gd name="T27" fmla="*/ 40 h 49"/>
              <a:gd name="T28" fmla="*/ 18 w 41"/>
              <a:gd name="T29" fmla="*/ 45 h 49"/>
              <a:gd name="T30" fmla="*/ 20 w 41"/>
              <a:gd name="T31" fmla="*/ 49 h 49"/>
              <a:gd name="T32" fmla="*/ 24 w 41"/>
              <a:gd name="T33" fmla="*/ 45 h 49"/>
              <a:gd name="T34" fmla="*/ 24 w 41"/>
              <a:gd name="T35" fmla="*/ 40 h 49"/>
              <a:gd name="T36" fmla="*/ 34 w 41"/>
              <a:gd name="T37" fmla="*/ 28 h 49"/>
              <a:gd name="T38" fmla="*/ 38 w 41"/>
              <a:gd name="T39" fmla="*/ 28 h 49"/>
              <a:gd name="T40" fmla="*/ 41 w 41"/>
              <a:gd name="T41" fmla="*/ 24 h 49"/>
              <a:gd name="T42" fmla="*/ 41 w 41"/>
              <a:gd name="T43" fmla="*/ 24 h 49"/>
              <a:gd name="T44" fmla="*/ 38 w 41"/>
              <a:gd name="T45" fmla="*/ 21 h 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1" h="49">
                <a:moveTo>
                  <a:pt x="38" y="21"/>
                </a:moveTo>
                <a:cubicBezTo>
                  <a:pt x="34" y="21"/>
                  <a:pt x="34" y="21"/>
                  <a:pt x="34" y="21"/>
                </a:cubicBezTo>
                <a:cubicBezTo>
                  <a:pt x="28" y="21"/>
                  <a:pt x="24" y="15"/>
                  <a:pt x="24" y="8"/>
                </a:cubicBezTo>
                <a:cubicBezTo>
                  <a:pt x="24" y="4"/>
                  <a:pt x="24" y="4"/>
                  <a:pt x="24" y="4"/>
                </a:cubicBezTo>
                <a:cubicBezTo>
                  <a:pt x="24" y="2"/>
                  <a:pt x="22" y="0"/>
                  <a:pt x="21" y="0"/>
                </a:cubicBezTo>
                <a:cubicBezTo>
                  <a:pt x="19" y="0"/>
                  <a:pt x="18" y="1"/>
                  <a:pt x="18" y="3"/>
                </a:cubicBezTo>
                <a:cubicBezTo>
                  <a:pt x="18" y="8"/>
                  <a:pt x="18" y="8"/>
                  <a:pt x="18" y="8"/>
                </a:cubicBezTo>
                <a:cubicBezTo>
                  <a:pt x="18" y="15"/>
                  <a:pt x="13" y="21"/>
                  <a:pt x="7" y="21"/>
                </a:cubicBezTo>
                <a:cubicBezTo>
                  <a:pt x="3" y="21"/>
                  <a:pt x="3" y="21"/>
                  <a:pt x="3" y="21"/>
                </a:cubicBezTo>
                <a:cubicBezTo>
                  <a:pt x="1" y="21"/>
                  <a:pt x="0" y="22"/>
                  <a:pt x="0" y="24"/>
                </a:cubicBezTo>
                <a:cubicBezTo>
                  <a:pt x="0" y="24"/>
                  <a:pt x="0" y="24"/>
                  <a:pt x="0" y="24"/>
                </a:cubicBezTo>
                <a:cubicBezTo>
                  <a:pt x="0" y="26"/>
                  <a:pt x="1" y="28"/>
                  <a:pt x="3" y="28"/>
                </a:cubicBezTo>
                <a:cubicBezTo>
                  <a:pt x="7" y="28"/>
                  <a:pt x="7" y="28"/>
                  <a:pt x="7" y="28"/>
                </a:cubicBezTo>
                <a:cubicBezTo>
                  <a:pt x="13" y="28"/>
                  <a:pt x="18" y="33"/>
                  <a:pt x="18" y="40"/>
                </a:cubicBezTo>
                <a:cubicBezTo>
                  <a:pt x="18" y="45"/>
                  <a:pt x="18" y="45"/>
                  <a:pt x="18" y="45"/>
                </a:cubicBezTo>
                <a:cubicBezTo>
                  <a:pt x="18" y="47"/>
                  <a:pt x="19" y="49"/>
                  <a:pt x="20" y="49"/>
                </a:cubicBezTo>
                <a:cubicBezTo>
                  <a:pt x="22" y="49"/>
                  <a:pt x="24" y="47"/>
                  <a:pt x="24" y="45"/>
                </a:cubicBezTo>
                <a:cubicBezTo>
                  <a:pt x="24" y="40"/>
                  <a:pt x="24" y="40"/>
                  <a:pt x="24" y="40"/>
                </a:cubicBezTo>
                <a:cubicBezTo>
                  <a:pt x="24" y="33"/>
                  <a:pt x="28" y="28"/>
                  <a:pt x="34" y="28"/>
                </a:cubicBezTo>
                <a:cubicBezTo>
                  <a:pt x="38" y="28"/>
                  <a:pt x="38" y="28"/>
                  <a:pt x="38" y="28"/>
                </a:cubicBezTo>
                <a:cubicBezTo>
                  <a:pt x="40" y="28"/>
                  <a:pt x="41" y="26"/>
                  <a:pt x="41" y="24"/>
                </a:cubicBezTo>
                <a:cubicBezTo>
                  <a:pt x="41" y="24"/>
                  <a:pt x="41" y="24"/>
                  <a:pt x="41" y="24"/>
                </a:cubicBezTo>
                <a:cubicBezTo>
                  <a:pt x="41" y="22"/>
                  <a:pt x="40" y="21"/>
                  <a:pt x="38" y="21"/>
                </a:cubicBezTo>
                <a:close/>
              </a:path>
            </a:pathLst>
          </a:custGeom>
          <a:solidFill>
            <a:schemeClr val="accent6"/>
          </a:solidFill>
          <a:ln>
            <a:noFill/>
          </a:ln>
        </p:spPr>
        <p:txBody>
          <a:bodyPr vert="horz" wrap="square" lIns="68580" tIns="34290" rIns="68580" bIns="34290" numCol="1" anchor="t" anchorCtr="0" compatLnSpc="1"/>
          <a:lstStyle/>
          <a:p>
            <a:endParaRPr lang="zh-CN" altLang="en-US" sz="1350"/>
          </a:p>
        </p:txBody>
      </p:sp>
      <p:sp>
        <p:nvSpPr>
          <p:cNvPr id="17" name="Freeform 15"/>
          <p:cNvSpPr/>
          <p:nvPr>
            <p:custDataLst>
              <p:tags r:id="rId13"/>
            </p:custDataLst>
          </p:nvPr>
        </p:nvSpPr>
        <p:spPr bwMode="auto">
          <a:xfrm>
            <a:off x="9004581" y="2217935"/>
            <a:ext cx="129281" cy="155374"/>
          </a:xfrm>
          <a:custGeom>
            <a:gdLst>
              <a:gd name="T0" fmla="*/ 38 w 41"/>
              <a:gd name="T1" fmla="*/ 21 h 49"/>
              <a:gd name="T2" fmla="*/ 34 w 41"/>
              <a:gd name="T3" fmla="*/ 21 h 49"/>
              <a:gd name="T4" fmla="*/ 24 w 41"/>
              <a:gd name="T5" fmla="*/ 9 h 49"/>
              <a:gd name="T6" fmla="*/ 24 w 41"/>
              <a:gd name="T7" fmla="*/ 4 h 49"/>
              <a:gd name="T8" fmla="*/ 21 w 41"/>
              <a:gd name="T9" fmla="*/ 0 h 49"/>
              <a:gd name="T10" fmla="*/ 18 w 41"/>
              <a:gd name="T11" fmla="*/ 4 h 49"/>
              <a:gd name="T12" fmla="*/ 18 w 41"/>
              <a:gd name="T13" fmla="*/ 9 h 49"/>
              <a:gd name="T14" fmla="*/ 7 w 41"/>
              <a:gd name="T15" fmla="*/ 21 h 49"/>
              <a:gd name="T16" fmla="*/ 3 w 41"/>
              <a:gd name="T17" fmla="*/ 21 h 49"/>
              <a:gd name="T18" fmla="*/ 0 w 41"/>
              <a:gd name="T19" fmla="*/ 25 h 49"/>
              <a:gd name="T20" fmla="*/ 0 w 41"/>
              <a:gd name="T21" fmla="*/ 25 h 49"/>
              <a:gd name="T22" fmla="*/ 3 w 41"/>
              <a:gd name="T23" fmla="*/ 28 h 49"/>
              <a:gd name="T24" fmla="*/ 7 w 41"/>
              <a:gd name="T25" fmla="*/ 28 h 49"/>
              <a:gd name="T26" fmla="*/ 18 w 41"/>
              <a:gd name="T27" fmla="*/ 41 h 49"/>
              <a:gd name="T28" fmla="*/ 18 w 41"/>
              <a:gd name="T29" fmla="*/ 45 h 49"/>
              <a:gd name="T30" fmla="*/ 21 w 41"/>
              <a:gd name="T31" fmla="*/ 49 h 49"/>
              <a:gd name="T32" fmla="*/ 24 w 41"/>
              <a:gd name="T33" fmla="*/ 46 h 49"/>
              <a:gd name="T34" fmla="*/ 24 w 41"/>
              <a:gd name="T35" fmla="*/ 41 h 49"/>
              <a:gd name="T36" fmla="*/ 34 w 41"/>
              <a:gd name="T37" fmla="*/ 28 h 49"/>
              <a:gd name="T38" fmla="*/ 38 w 41"/>
              <a:gd name="T39" fmla="*/ 28 h 49"/>
              <a:gd name="T40" fmla="*/ 41 w 41"/>
              <a:gd name="T41" fmla="*/ 25 h 49"/>
              <a:gd name="T42" fmla="*/ 41 w 41"/>
              <a:gd name="T43" fmla="*/ 25 h 49"/>
              <a:gd name="T44" fmla="*/ 38 w 41"/>
              <a:gd name="T45" fmla="*/ 21 h 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1" h="49">
                <a:moveTo>
                  <a:pt x="38" y="21"/>
                </a:moveTo>
                <a:cubicBezTo>
                  <a:pt x="34" y="21"/>
                  <a:pt x="34" y="21"/>
                  <a:pt x="34" y="21"/>
                </a:cubicBezTo>
                <a:cubicBezTo>
                  <a:pt x="29" y="21"/>
                  <a:pt x="24" y="16"/>
                  <a:pt x="24" y="9"/>
                </a:cubicBezTo>
                <a:cubicBezTo>
                  <a:pt x="24" y="4"/>
                  <a:pt x="24" y="4"/>
                  <a:pt x="24" y="4"/>
                </a:cubicBezTo>
                <a:cubicBezTo>
                  <a:pt x="24" y="2"/>
                  <a:pt x="23" y="0"/>
                  <a:pt x="21" y="0"/>
                </a:cubicBezTo>
                <a:cubicBezTo>
                  <a:pt x="19" y="0"/>
                  <a:pt x="18" y="2"/>
                  <a:pt x="18" y="4"/>
                </a:cubicBezTo>
                <a:cubicBezTo>
                  <a:pt x="18" y="9"/>
                  <a:pt x="18" y="9"/>
                  <a:pt x="18" y="9"/>
                </a:cubicBezTo>
                <a:cubicBezTo>
                  <a:pt x="18" y="16"/>
                  <a:pt x="13" y="21"/>
                  <a:pt x="7" y="21"/>
                </a:cubicBezTo>
                <a:cubicBezTo>
                  <a:pt x="3" y="21"/>
                  <a:pt x="3" y="21"/>
                  <a:pt x="3" y="21"/>
                </a:cubicBezTo>
                <a:cubicBezTo>
                  <a:pt x="2" y="21"/>
                  <a:pt x="0" y="23"/>
                  <a:pt x="0" y="25"/>
                </a:cubicBezTo>
                <a:cubicBezTo>
                  <a:pt x="0" y="25"/>
                  <a:pt x="0" y="25"/>
                  <a:pt x="0" y="25"/>
                </a:cubicBezTo>
                <a:cubicBezTo>
                  <a:pt x="0" y="27"/>
                  <a:pt x="2" y="28"/>
                  <a:pt x="3" y="28"/>
                </a:cubicBezTo>
                <a:cubicBezTo>
                  <a:pt x="7" y="28"/>
                  <a:pt x="7" y="28"/>
                  <a:pt x="7" y="28"/>
                </a:cubicBezTo>
                <a:cubicBezTo>
                  <a:pt x="13" y="28"/>
                  <a:pt x="18" y="34"/>
                  <a:pt x="18" y="41"/>
                </a:cubicBezTo>
                <a:cubicBezTo>
                  <a:pt x="18" y="45"/>
                  <a:pt x="18" y="45"/>
                  <a:pt x="18" y="45"/>
                </a:cubicBezTo>
                <a:cubicBezTo>
                  <a:pt x="18" y="47"/>
                  <a:pt x="19" y="49"/>
                  <a:pt x="21" y="49"/>
                </a:cubicBezTo>
                <a:cubicBezTo>
                  <a:pt x="22" y="49"/>
                  <a:pt x="24" y="48"/>
                  <a:pt x="24" y="46"/>
                </a:cubicBezTo>
                <a:cubicBezTo>
                  <a:pt x="24" y="41"/>
                  <a:pt x="24" y="41"/>
                  <a:pt x="24" y="41"/>
                </a:cubicBezTo>
                <a:cubicBezTo>
                  <a:pt x="24" y="34"/>
                  <a:pt x="29" y="28"/>
                  <a:pt x="34" y="28"/>
                </a:cubicBezTo>
                <a:cubicBezTo>
                  <a:pt x="38" y="28"/>
                  <a:pt x="38" y="28"/>
                  <a:pt x="38" y="28"/>
                </a:cubicBezTo>
                <a:cubicBezTo>
                  <a:pt x="40" y="28"/>
                  <a:pt x="41" y="27"/>
                  <a:pt x="41" y="25"/>
                </a:cubicBezTo>
                <a:cubicBezTo>
                  <a:pt x="41" y="25"/>
                  <a:pt x="41" y="25"/>
                  <a:pt x="41" y="25"/>
                </a:cubicBezTo>
                <a:cubicBezTo>
                  <a:pt x="41" y="23"/>
                  <a:pt x="40" y="21"/>
                  <a:pt x="38" y="21"/>
                </a:cubicBezTo>
                <a:close/>
              </a:path>
            </a:pathLst>
          </a:custGeom>
          <a:solidFill>
            <a:schemeClr val="accent6"/>
          </a:solidFill>
          <a:ln>
            <a:noFill/>
          </a:ln>
        </p:spPr>
        <p:txBody>
          <a:bodyPr vert="horz" wrap="square" lIns="68580" tIns="34290" rIns="68580" bIns="34290" numCol="1" anchor="t" anchorCtr="0" compatLnSpc="1"/>
          <a:lstStyle/>
          <a:p>
            <a:endParaRPr lang="zh-CN" altLang="en-US" sz="1350"/>
          </a:p>
        </p:txBody>
      </p:sp>
      <p:sp>
        <p:nvSpPr>
          <p:cNvPr id="18" name="Freeform 16"/>
          <p:cNvSpPr/>
          <p:nvPr>
            <p:custDataLst>
              <p:tags r:id="rId14"/>
            </p:custDataLst>
          </p:nvPr>
        </p:nvSpPr>
        <p:spPr bwMode="auto">
          <a:xfrm>
            <a:off x="1926735" y="1228575"/>
            <a:ext cx="1290435" cy="766196"/>
          </a:xfrm>
          <a:custGeom>
            <a:gdLst>
              <a:gd name="T0" fmla="*/ 204 w 408"/>
              <a:gd name="T1" fmla="*/ 0 h 242"/>
              <a:gd name="T2" fmla="*/ 0 w 408"/>
              <a:gd name="T3" fmla="*/ 242 h 242"/>
              <a:gd name="T4" fmla="*/ 408 w 408"/>
              <a:gd name="T5" fmla="*/ 242 h 242"/>
              <a:gd name="T6" fmla="*/ 204 w 408"/>
              <a:gd name="T7" fmla="*/ 0 h 242"/>
            </a:gdLst>
            <a:cxnLst>
              <a:cxn ang="0">
                <a:pos x="T0" y="T1"/>
              </a:cxn>
              <a:cxn ang="0">
                <a:pos x="T2" y="T3"/>
              </a:cxn>
              <a:cxn ang="0">
                <a:pos x="T4" y="T5"/>
              </a:cxn>
              <a:cxn ang="0">
                <a:pos x="T6" y="T7"/>
              </a:cxn>
            </a:cxnLst>
            <a:rect l="0" t="0" r="r" b="b"/>
            <a:pathLst>
              <a:path w="408" h="241">
                <a:moveTo>
                  <a:pt x="204" y="0"/>
                </a:moveTo>
                <a:cubicBezTo>
                  <a:pt x="91" y="0"/>
                  <a:pt x="0" y="108"/>
                  <a:pt x="0" y="242"/>
                </a:cubicBezTo>
                <a:cubicBezTo>
                  <a:pt x="408" y="242"/>
                  <a:pt x="408" y="242"/>
                  <a:pt x="408" y="242"/>
                </a:cubicBezTo>
                <a:cubicBezTo>
                  <a:pt x="408" y="108"/>
                  <a:pt x="317" y="0"/>
                  <a:pt x="204" y="0"/>
                </a:cubicBezTo>
                <a:close/>
              </a:path>
            </a:pathLst>
          </a:custGeom>
          <a:solidFill>
            <a:schemeClr val="accent6"/>
          </a:solidFill>
          <a:ln>
            <a:noFill/>
          </a:ln>
        </p:spPr>
        <p:txBody>
          <a:bodyPr vert="horz" wrap="square" lIns="68580" tIns="34290" rIns="68580" bIns="34290" numCol="1" anchor="t" anchorCtr="0" compatLnSpc="1"/>
          <a:lstStyle/>
          <a:p>
            <a:endParaRPr lang="zh-CN" altLang="en-US" sz="1350"/>
          </a:p>
        </p:txBody>
      </p:sp>
      <p:sp>
        <p:nvSpPr>
          <p:cNvPr id="19" name="Freeform 17"/>
          <p:cNvSpPr/>
          <p:nvPr>
            <p:custDataLst>
              <p:tags r:id="rId15"/>
            </p:custDataLst>
          </p:nvPr>
        </p:nvSpPr>
        <p:spPr bwMode="auto">
          <a:xfrm>
            <a:off x="3189297" y="1612266"/>
            <a:ext cx="645219" cy="383098"/>
          </a:xfrm>
          <a:custGeom>
            <a:gdLst>
              <a:gd name="T0" fmla="*/ 102 w 204"/>
              <a:gd name="T1" fmla="*/ 0 h 121"/>
              <a:gd name="T2" fmla="*/ 0 w 204"/>
              <a:gd name="T3" fmla="*/ 121 h 121"/>
              <a:gd name="T4" fmla="*/ 204 w 204"/>
              <a:gd name="T5" fmla="*/ 121 h 121"/>
              <a:gd name="T6" fmla="*/ 102 w 204"/>
              <a:gd name="T7" fmla="*/ 0 h 121"/>
            </a:gdLst>
            <a:cxnLst>
              <a:cxn ang="0">
                <a:pos x="T0" y="T1"/>
              </a:cxn>
              <a:cxn ang="0">
                <a:pos x="T2" y="T3"/>
              </a:cxn>
              <a:cxn ang="0">
                <a:pos x="T4" y="T5"/>
              </a:cxn>
              <a:cxn ang="0">
                <a:pos x="T6" y="T7"/>
              </a:cxn>
            </a:cxnLst>
            <a:rect l="0" t="0" r="r" b="b"/>
            <a:pathLst>
              <a:path w="204" h="120">
                <a:moveTo>
                  <a:pt x="102" y="0"/>
                </a:moveTo>
                <a:cubicBezTo>
                  <a:pt x="46" y="0"/>
                  <a:pt x="0" y="54"/>
                  <a:pt x="0" y="121"/>
                </a:cubicBezTo>
                <a:cubicBezTo>
                  <a:pt x="204" y="121"/>
                  <a:pt x="204" y="121"/>
                  <a:pt x="204" y="121"/>
                </a:cubicBezTo>
                <a:cubicBezTo>
                  <a:pt x="204" y="54"/>
                  <a:pt x="159" y="0"/>
                  <a:pt x="102" y="0"/>
                </a:cubicBezTo>
                <a:close/>
              </a:path>
            </a:pathLst>
          </a:custGeom>
          <a:solidFill>
            <a:schemeClr val="accent6"/>
          </a:solidFill>
          <a:ln>
            <a:noFill/>
          </a:ln>
        </p:spPr>
        <p:txBody>
          <a:bodyPr vert="horz" wrap="square" lIns="68580" tIns="34290" rIns="68580" bIns="34290" numCol="1" anchor="t" anchorCtr="0" compatLnSpc="1"/>
          <a:lstStyle/>
          <a:p>
            <a:endParaRPr lang="zh-CN" altLang="en-US" sz="1350"/>
          </a:p>
        </p:txBody>
      </p:sp>
      <p:sp>
        <p:nvSpPr>
          <p:cNvPr id="20" name="Freeform 18"/>
          <p:cNvSpPr/>
          <p:nvPr>
            <p:custDataLst>
              <p:tags r:id="rId16"/>
            </p:custDataLst>
          </p:nvPr>
        </p:nvSpPr>
        <p:spPr bwMode="auto">
          <a:xfrm>
            <a:off x="9843127" y="1590509"/>
            <a:ext cx="846848" cy="500518"/>
          </a:xfrm>
          <a:custGeom>
            <a:gdLst>
              <a:gd name="T0" fmla="*/ 134 w 268"/>
              <a:gd name="T1" fmla="*/ 0 h 158"/>
              <a:gd name="T2" fmla="*/ 0 w 268"/>
              <a:gd name="T3" fmla="*/ 158 h 158"/>
              <a:gd name="T4" fmla="*/ 268 w 268"/>
              <a:gd name="T5" fmla="*/ 158 h 158"/>
              <a:gd name="T6" fmla="*/ 134 w 268"/>
              <a:gd name="T7" fmla="*/ 0 h 158"/>
            </a:gdLst>
            <a:cxnLst>
              <a:cxn ang="0">
                <a:pos x="T0" y="T1"/>
              </a:cxn>
              <a:cxn ang="0">
                <a:pos x="T2" y="T3"/>
              </a:cxn>
              <a:cxn ang="0">
                <a:pos x="T4" y="T5"/>
              </a:cxn>
              <a:cxn ang="0">
                <a:pos x="T6" y="T7"/>
              </a:cxn>
            </a:cxnLst>
            <a:rect l="0" t="0" r="r" b="b"/>
            <a:pathLst>
              <a:path w="268" h="158">
                <a:moveTo>
                  <a:pt x="134" y="0"/>
                </a:moveTo>
                <a:cubicBezTo>
                  <a:pt x="60" y="0"/>
                  <a:pt x="0" y="71"/>
                  <a:pt x="0" y="158"/>
                </a:cubicBezTo>
                <a:cubicBezTo>
                  <a:pt x="268" y="158"/>
                  <a:pt x="268" y="158"/>
                  <a:pt x="268" y="158"/>
                </a:cubicBezTo>
                <a:cubicBezTo>
                  <a:pt x="268" y="71"/>
                  <a:pt x="208" y="0"/>
                  <a:pt x="134" y="0"/>
                </a:cubicBezTo>
                <a:close/>
              </a:path>
            </a:pathLst>
          </a:custGeom>
          <a:solidFill>
            <a:schemeClr val="accent6"/>
          </a:solidFill>
          <a:ln>
            <a:noFill/>
          </a:ln>
        </p:spPr>
        <p:txBody>
          <a:bodyPr vert="horz" wrap="square" lIns="68580" tIns="34290" rIns="68580" bIns="34290" numCol="1" anchor="t" anchorCtr="0" compatLnSpc="1"/>
          <a:lstStyle/>
          <a:p>
            <a:endParaRPr lang="zh-CN" altLang="en-US" sz="1350"/>
          </a:p>
        </p:txBody>
      </p:sp>
      <p:sp>
        <p:nvSpPr>
          <p:cNvPr id="21" name="Freeform 19"/>
          <p:cNvSpPr/>
          <p:nvPr>
            <p:custDataLst>
              <p:tags r:id="rId17"/>
            </p:custDataLst>
          </p:nvPr>
        </p:nvSpPr>
        <p:spPr bwMode="auto">
          <a:xfrm>
            <a:off x="10689975" y="1840769"/>
            <a:ext cx="424611" cy="250259"/>
          </a:xfrm>
          <a:custGeom>
            <a:gdLst>
              <a:gd name="T0" fmla="*/ 67 w 134"/>
              <a:gd name="T1" fmla="*/ 0 h 79"/>
              <a:gd name="T2" fmla="*/ 0 w 134"/>
              <a:gd name="T3" fmla="*/ 79 h 79"/>
              <a:gd name="T4" fmla="*/ 134 w 134"/>
              <a:gd name="T5" fmla="*/ 79 h 79"/>
              <a:gd name="T6" fmla="*/ 67 w 134"/>
              <a:gd name="T7" fmla="*/ 0 h 79"/>
            </a:gdLst>
            <a:cxnLst>
              <a:cxn ang="0">
                <a:pos x="T0" y="T1"/>
              </a:cxn>
              <a:cxn ang="0">
                <a:pos x="T2" y="T3"/>
              </a:cxn>
              <a:cxn ang="0">
                <a:pos x="T4" y="T5"/>
              </a:cxn>
              <a:cxn ang="0">
                <a:pos x="T6" y="T7"/>
              </a:cxn>
            </a:cxnLst>
            <a:rect l="0" t="0" r="r" b="b"/>
            <a:pathLst>
              <a:path w="134" h="79">
                <a:moveTo>
                  <a:pt x="67" y="0"/>
                </a:moveTo>
                <a:cubicBezTo>
                  <a:pt x="30" y="0"/>
                  <a:pt x="0" y="35"/>
                  <a:pt x="0" y="79"/>
                </a:cubicBezTo>
                <a:cubicBezTo>
                  <a:pt x="134" y="79"/>
                  <a:pt x="134" y="79"/>
                  <a:pt x="134" y="79"/>
                </a:cubicBezTo>
                <a:cubicBezTo>
                  <a:pt x="134" y="35"/>
                  <a:pt x="104" y="0"/>
                  <a:pt x="67" y="0"/>
                </a:cubicBezTo>
                <a:close/>
              </a:path>
            </a:pathLst>
          </a:custGeom>
          <a:solidFill>
            <a:schemeClr val="accent6"/>
          </a:solidFill>
          <a:ln>
            <a:noFill/>
          </a:ln>
        </p:spPr>
        <p:txBody>
          <a:bodyPr vert="horz" wrap="square" lIns="68580" tIns="34290" rIns="68580" bIns="34290" numCol="1" anchor="t" anchorCtr="0" compatLnSpc="1"/>
          <a:lstStyle/>
          <a:p>
            <a:endParaRPr lang="zh-CN" altLang="en-US" sz="1350"/>
          </a:p>
        </p:txBody>
      </p:sp>
      <p:sp>
        <p:nvSpPr>
          <p:cNvPr id="22" name="Freeform 20"/>
          <p:cNvSpPr/>
          <p:nvPr>
            <p:custDataLst>
              <p:tags r:id="rId18"/>
            </p:custDataLst>
          </p:nvPr>
        </p:nvSpPr>
        <p:spPr bwMode="auto">
          <a:xfrm>
            <a:off x="929447" y="719939"/>
            <a:ext cx="699776" cy="413936"/>
          </a:xfrm>
          <a:custGeom>
            <a:gdLst>
              <a:gd name="T0" fmla="*/ 111 w 221"/>
              <a:gd name="T1" fmla="*/ 0 h 131"/>
              <a:gd name="T2" fmla="*/ 0 w 221"/>
              <a:gd name="T3" fmla="*/ 131 h 131"/>
              <a:gd name="T4" fmla="*/ 221 w 221"/>
              <a:gd name="T5" fmla="*/ 131 h 131"/>
              <a:gd name="T6" fmla="*/ 111 w 221"/>
              <a:gd name="T7" fmla="*/ 0 h 131"/>
            </a:gdLst>
            <a:cxnLst>
              <a:cxn ang="0">
                <a:pos x="T0" y="T1"/>
              </a:cxn>
              <a:cxn ang="0">
                <a:pos x="T2" y="T3"/>
              </a:cxn>
              <a:cxn ang="0">
                <a:pos x="T4" y="T5"/>
              </a:cxn>
              <a:cxn ang="0">
                <a:pos x="T6" y="T7"/>
              </a:cxn>
            </a:cxnLst>
            <a:rect l="0" t="0" r="r" b="b"/>
            <a:pathLst>
              <a:path w="221" h="131">
                <a:moveTo>
                  <a:pt x="111" y="0"/>
                </a:moveTo>
                <a:cubicBezTo>
                  <a:pt x="50" y="0"/>
                  <a:pt x="0" y="59"/>
                  <a:pt x="0" y="131"/>
                </a:cubicBezTo>
                <a:cubicBezTo>
                  <a:pt x="221" y="131"/>
                  <a:pt x="221" y="131"/>
                  <a:pt x="221" y="131"/>
                </a:cubicBezTo>
                <a:cubicBezTo>
                  <a:pt x="221" y="59"/>
                  <a:pt x="172" y="0"/>
                  <a:pt x="111" y="0"/>
                </a:cubicBezTo>
                <a:close/>
              </a:path>
            </a:pathLst>
          </a:custGeom>
          <a:solidFill>
            <a:schemeClr val="accent6"/>
          </a:solidFill>
          <a:ln>
            <a:noFill/>
          </a:ln>
        </p:spPr>
        <p:txBody>
          <a:bodyPr vert="horz" wrap="square" lIns="68580" tIns="34290" rIns="68580" bIns="34290" numCol="1" anchor="t" anchorCtr="0" compatLnSpc="1"/>
          <a:lstStyle/>
          <a:p>
            <a:endParaRPr lang="zh-CN" altLang="en-US" sz="1350"/>
          </a:p>
        </p:txBody>
      </p:sp>
      <p:sp>
        <p:nvSpPr>
          <p:cNvPr id="23" name="Freeform 21"/>
          <p:cNvSpPr/>
          <p:nvPr>
            <p:custDataLst>
              <p:tags r:id="rId19"/>
            </p:custDataLst>
          </p:nvPr>
        </p:nvSpPr>
        <p:spPr bwMode="auto">
          <a:xfrm>
            <a:off x="1603555" y="928686"/>
            <a:ext cx="351075" cy="205189"/>
          </a:xfrm>
          <a:custGeom>
            <a:gdLst>
              <a:gd name="T0" fmla="*/ 55 w 111"/>
              <a:gd name="T1" fmla="*/ 0 h 65"/>
              <a:gd name="T2" fmla="*/ 0 w 111"/>
              <a:gd name="T3" fmla="*/ 65 h 65"/>
              <a:gd name="T4" fmla="*/ 111 w 111"/>
              <a:gd name="T5" fmla="*/ 65 h 65"/>
              <a:gd name="T6" fmla="*/ 55 w 111"/>
              <a:gd name="T7" fmla="*/ 0 h 65"/>
            </a:gdLst>
            <a:cxnLst>
              <a:cxn ang="0">
                <a:pos x="T0" y="T1"/>
              </a:cxn>
              <a:cxn ang="0">
                <a:pos x="T2" y="T3"/>
              </a:cxn>
              <a:cxn ang="0">
                <a:pos x="T4" y="T5"/>
              </a:cxn>
              <a:cxn ang="0">
                <a:pos x="T6" y="T7"/>
              </a:cxn>
            </a:cxnLst>
            <a:rect l="0" t="0" r="r" b="b"/>
            <a:pathLst>
              <a:path w="110" h="65">
                <a:moveTo>
                  <a:pt x="55" y="0"/>
                </a:moveTo>
                <a:cubicBezTo>
                  <a:pt x="25" y="0"/>
                  <a:pt x="0" y="29"/>
                  <a:pt x="0" y="65"/>
                </a:cubicBezTo>
                <a:cubicBezTo>
                  <a:pt x="111" y="65"/>
                  <a:pt x="111" y="65"/>
                  <a:pt x="111" y="65"/>
                </a:cubicBezTo>
                <a:cubicBezTo>
                  <a:pt x="111" y="29"/>
                  <a:pt x="86" y="0"/>
                  <a:pt x="55" y="0"/>
                </a:cubicBezTo>
                <a:close/>
              </a:path>
            </a:pathLst>
          </a:custGeom>
          <a:solidFill>
            <a:schemeClr val="accent6"/>
          </a:solidFill>
          <a:ln>
            <a:noFill/>
          </a:ln>
        </p:spPr>
        <p:txBody>
          <a:bodyPr vert="horz" wrap="square" lIns="68580" tIns="34290" rIns="68580" bIns="34290" numCol="1" anchor="t" anchorCtr="0" compatLnSpc="1"/>
          <a:lstStyle/>
          <a:p>
            <a:endParaRPr lang="zh-CN" altLang="en-US" sz="1350"/>
          </a:p>
        </p:txBody>
      </p:sp>
      <p:sp>
        <p:nvSpPr>
          <p:cNvPr id="24" name="Freeform 22"/>
          <p:cNvSpPr/>
          <p:nvPr>
            <p:custDataLst>
              <p:tags r:id="rId20"/>
            </p:custDataLst>
          </p:nvPr>
        </p:nvSpPr>
        <p:spPr bwMode="auto">
          <a:xfrm>
            <a:off x="7574189" y="985618"/>
            <a:ext cx="502891" cy="297702"/>
          </a:xfrm>
          <a:custGeom>
            <a:gdLst>
              <a:gd name="T0" fmla="*/ 79 w 159"/>
              <a:gd name="T1" fmla="*/ 0 h 94"/>
              <a:gd name="T2" fmla="*/ 0 w 159"/>
              <a:gd name="T3" fmla="*/ 94 h 94"/>
              <a:gd name="T4" fmla="*/ 159 w 159"/>
              <a:gd name="T5" fmla="*/ 94 h 94"/>
              <a:gd name="T6" fmla="*/ 79 w 159"/>
              <a:gd name="T7" fmla="*/ 0 h 94"/>
            </a:gdLst>
            <a:cxnLst>
              <a:cxn ang="0">
                <a:pos x="T0" y="T1"/>
              </a:cxn>
              <a:cxn ang="0">
                <a:pos x="T2" y="T3"/>
              </a:cxn>
              <a:cxn ang="0">
                <a:pos x="T4" y="T5"/>
              </a:cxn>
              <a:cxn ang="0">
                <a:pos x="T6" y="T7"/>
              </a:cxn>
            </a:cxnLst>
            <a:rect l="0" t="0" r="r" b="b"/>
            <a:pathLst>
              <a:path w="159" h="94">
                <a:moveTo>
                  <a:pt x="79" y="0"/>
                </a:moveTo>
                <a:cubicBezTo>
                  <a:pt x="35" y="0"/>
                  <a:pt x="0" y="42"/>
                  <a:pt x="0" y="94"/>
                </a:cubicBezTo>
                <a:cubicBezTo>
                  <a:pt x="159" y="94"/>
                  <a:pt x="159" y="94"/>
                  <a:pt x="159" y="94"/>
                </a:cubicBezTo>
                <a:cubicBezTo>
                  <a:pt x="159" y="42"/>
                  <a:pt x="123" y="0"/>
                  <a:pt x="79" y="0"/>
                </a:cubicBezTo>
                <a:close/>
              </a:path>
            </a:pathLst>
          </a:custGeom>
          <a:solidFill>
            <a:schemeClr val="accent6"/>
          </a:solidFill>
          <a:ln>
            <a:noFill/>
          </a:ln>
        </p:spPr>
        <p:txBody>
          <a:bodyPr vert="horz" wrap="square" lIns="68580" tIns="34290" rIns="68580" bIns="34290" numCol="1" anchor="t" anchorCtr="0" compatLnSpc="1"/>
          <a:lstStyle/>
          <a:p>
            <a:endParaRPr lang="zh-CN" altLang="en-US" sz="1350"/>
          </a:p>
        </p:txBody>
      </p:sp>
      <p:sp>
        <p:nvSpPr>
          <p:cNvPr id="25" name="Freeform 23"/>
          <p:cNvSpPr/>
          <p:nvPr>
            <p:custDataLst>
              <p:tags r:id="rId21"/>
            </p:custDataLst>
          </p:nvPr>
        </p:nvSpPr>
        <p:spPr bwMode="auto">
          <a:xfrm>
            <a:off x="8077080" y="1133875"/>
            <a:ext cx="252632" cy="149444"/>
          </a:xfrm>
          <a:custGeom>
            <a:gdLst>
              <a:gd name="T0" fmla="*/ 40 w 80"/>
              <a:gd name="T1" fmla="*/ 0 h 47"/>
              <a:gd name="T2" fmla="*/ 0 w 80"/>
              <a:gd name="T3" fmla="*/ 47 h 47"/>
              <a:gd name="T4" fmla="*/ 80 w 80"/>
              <a:gd name="T5" fmla="*/ 47 h 47"/>
              <a:gd name="T6" fmla="*/ 40 w 80"/>
              <a:gd name="T7" fmla="*/ 0 h 47"/>
            </a:gdLst>
            <a:cxnLst>
              <a:cxn ang="0">
                <a:pos x="T0" y="T1"/>
              </a:cxn>
              <a:cxn ang="0">
                <a:pos x="T2" y="T3"/>
              </a:cxn>
              <a:cxn ang="0">
                <a:pos x="T4" y="T5"/>
              </a:cxn>
              <a:cxn ang="0">
                <a:pos x="T6" y="T7"/>
              </a:cxn>
            </a:cxnLst>
            <a:rect l="0" t="0" r="r" b="b"/>
            <a:pathLst>
              <a:path w="80" h="47">
                <a:moveTo>
                  <a:pt x="40" y="0"/>
                </a:moveTo>
                <a:cubicBezTo>
                  <a:pt x="18" y="0"/>
                  <a:pt x="0" y="21"/>
                  <a:pt x="0" y="47"/>
                </a:cubicBezTo>
                <a:cubicBezTo>
                  <a:pt x="80" y="47"/>
                  <a:pt x="80" y="47"/>
                  <a:pt x="80" y="47"/>
                </a:cubicBezTo>
                <a:cubicBezTo>
                  <a:pt x="80" y="21"/>
                  <a:pt x="62" y="0"/>
                  <a:pt x="40" y="0"/>
                </a:cubicBezTo>
                <a:close/>
              </a:path>
            </a:pathLst>
          </a:custGeom>
          <a:solidFill>
            <a:schemeClr val="accent6"/>
          </a:solidFill>
          <a:ln>
            <a:noFill/>
          </a:ln>
        </p:spPr>
        <p:txBody>
          <a:bodyPr vert="horz" wrap="square" lIns="68580" tIns="34290" rIns="68580" bIns="34290" numCol="1" anchor="t" anchorCtr="0" compatLnSpc="1"/>
          <a:lstStyle/>
          <a:p>
            <a:endParaRPr lang="zh-CN" altLang="en-US" sz="1350"/>
          </a:p>
        </p:txBody>
      </p:sp>
      <p:sp>
        <p:nvSpPr>
          <p:cNvPr id="26" name="Rectangle 25"/>
          <p:cNvSpPr>
            <a:spLocks noChangeArrowheads="1"/>
          </p:cNvSpPr>
          <p:nvPr>
            <p:custDataLst>
              <p:tags r:id="rId22"/>
            </p:custDataLst>
          </p:nvPr>
        </p:nvSpPr>
        <p:spPr bwMode="auto">
          <a:xfrm>
            <a:off x="1" y="6021637"/>
            <a:ext cx="12192715" cy="855151"/>
          </a:xfrm>
          <a:prstGeom prst="rect">
            <a:avLst/>
          </a:prstGeom>
          <a:solidFill>
            <a:schemeClr val="accent1"/>
          </a:solidFill>
          <a:ln>
            <a:noFill/>
          </a:ln>
        </p:spPr>
        <p:txBody>
          <a:bodyPr vert="horz" wrap="square" lIns="68580" tIns="34290" rIns="68580" bIns="34290" numCol="1" anchor="t" anchorCtr="0" compatLnSpc="1"/>
          <a:lstStyle/>
          <a:p>
            <a:endParaRPr lang="zh-CN" altLang="en-US" sz="1350"/>
          </a:p>
        </p:txBody>
      </p:sp>
      <p:sp>
        <p:nvSpPr>
          <p:cNvPr id="27" name="Freeform 26"/>
          <p:cNvSpPr/>
          <p:nvPr>
            <p:custDataLst>
              <p:tags r:id="rId23"/>
            </p:custDataLst>
          </p:nvPr>
        </p:nvSpPr>
        <p:spPr bwMode="auto">
          <a:xfrm>
            <a:off x="0" y="5102438"/>
            <a:ext cx="3227419" cy="919198"/>
          </a:xfrm>
          <a:custGeom>
            <a:gdLst>
              <a:gd name="T0" fmla="*/ 1063 w 1063"/>
              <a:gd name="T1" fmla="*/ 290 h 290"/>
              <a:gd name="T2" fmla="*/ 0 w 1063"/>
              <a:gd name="T3" fmla="*/ 290 h 290"/>
              <a:gd name="T4" fmla="*/ 0 w 1063"/>
              <a:gd name="T5" fmla="*/ 119 h 290"/>
              <a:gd name="T6" fmla="*/ 332 w 1063"/>
              <a:gd name="T7" fmla="*/ 0 h 290"/>
              <a:gd name="T8" fmla="*/ 1063 w 1063"/>
              <a:gd name="T9" fmla="*/ 290 h 290"/>
            </a:gdLst>
            <a:cxnLst>
              <a:cxn ang="0">
                <a:pos x="T0" y="T1"/>
              </a:cxn>
              <a:cxn ang="0">
                <a:pos x="T2" y="T3"/>
              </a:cxn>
              <a:cxn ang="0">
                <a:pos x="T4" y="T5"/>
              </a:cxn>
              <a:cxn ang="0">
                <a:pos x="T6" y="T7"/>
              </a:cxn>
              <a:cxn ang="0">
                <a:pos x="T8" y="T9"/>
              </a:cxn>
            </a:cxnLst>
            <a:rect l="0" t="0" r="r" b="b"/>
            <a:pathLst>
              <a:path w="1063" h="290">
                <a:moveTo>
                  <a:pt x="1063" y="290"/>
                </a:moveTo>
                <a:cubicBezTo>
                  <a:pt x="0" y="290"/>
                  <a:pt x="0" y="290"/>
                  <a:pt x="0" y="290"/>
                </a:cubicBezTo>
                <a:cubicBezTo>
                  <a:pt x="0" y="119"/>
                  <a:pt x="0" y="119"/>
                  <a:pt x="0" y="119"/>
                </a:cubicBezTo>
                <a:cubicBezTo>
                  <a:pt x="81" y="56"/>
                  <a:pt x="171" y="0"/>
                  <a:pt x="332" y="0"/>
                </a:cubicBezTo>
                <a:cubicBezTo>
                  <a:pt x="698" y="0"/>
                  <a:pt x="698" y="290"/>
                  <a:pt x="1063" y="290"/>
                </a:cubicBezTo>
                <a:close/>
              </a:path>
            </a:pathLst>
          </a:custGeom>
          <a:solidFill>
            <a:schemeClr val="accent1"/>
          </a:solidFill>
          <a:ln>
            <a:noFill/>
          </a:ln>
        </p:spPr>
        <p:txBody>
          <a:bodyPr vert="horz" wrap="square" lIns="68580" tIns="34290" rIns="68580" bIns="34290" numCol="1" anchor="t" anchorCtr="0" compatLnSpc="1"/>
          <a:lstStyle/>
          <a:p>
            <a:endParaRPr lang="zh-CN" altLang="en-US" sz="1350"/>
          </a:p>
        </p:txBody>
      </p:sp>
      <p:sp>
        <p:nvSpPr>
          <p:cNvPr id="28" name="Freeform 27"/>
          <p:cNvSpPr/>
          <p:nvPr>
            <p:custDataLst>
              <p:tags r:id="rId24"/>
            </p:custDataLst>
          </p:nvPr>
        </p:nvSpPr>
        <p:spPr bwMode="auto">
          <a:xfrm>
            <a:off x="1060339" y="5102438"/>
            <a:ext cx="2312820" cy="919198"/>
          </a:xfrm>
          <a:custGeom>
            <a:gdLst>
              <a:gd name="T0" fmla="*/ 0 w 731"/>
              <a:gd name="T1" fmla="*/ 290 h 290"/>
              <a:gd name="T2" fmla="*/ 731 w 731"/>
              <a:gd name="T3" fmla="*/ 290 h 290"/>
              <a:gd name="T4" fmla="*/ 0 w 731"/>
              <a:gd name="T5" fmla="*/ 0 h 290"/>
              <a:gd name="T6" fmla="*/ 0 w 731"/>
              <a:gd name="T7" fmla="*/ 0 h 290"/>
              <a:gd name="T8" fmla="*/ 0 w 731"/>
              <a:gd name="T9" fmla="*/ 290 h 290"/>
            </a:gdLst>
            <a:cxnLst>
              <a:cxn ang="0">
                <a:pos x="T0" y="T1"/>
              </a:cxn>
              <a:cxn ang="0">
                <a:pos x="T2" y="T3"/>
              </a:cxn>
              <a:cxn ang="0">
                <a:pos x="T4" y="T5"/>
              </a:cxn>
              <a:cxn ang="0">
                <a:pos x="T6" y="T7"/>
              </a:cxn>
              <a:cxn ang="0">
                <a:pos x="T8" y="T9"/>
              </a:cxn>
            </a:cxnLst>
            <a:rect l="0" t="0" r="r" b="b"/>
            <a:pathLst>
              <a:path w="731" h="290">
                <a:moveTo>
                  <a:pt x="0" y="290"/>
                </a:moveTo>
                <a:cubicBezTo>
                  <a:pt x="731" y="290"/>
                  <a:pt x="731" y="290"/>
                  <a:pt x="731" y="290"/>
                </a:cubicBezTo>
                <a:cubicBezTo>
                  <a:pt x="366" y="290"/>
                  <a:pt x="366" y="0"/>
                  <a:pt x="0" y="0"/>
                </a:cubicBezTo>
                <a:cubicBezTo>
                  <a:pt x="0" y="0"/>
                  <a:pt x="0" y="0"/>
                  <a:pt x="0" y="0"/>
                </a:cubicBezTo>
                <a:lnTo>
                  <a:pt x="0" y="290"/>
                </a:lnTo>
                <a:close/>
              </a:path>
            </a:pathLst>
          </a:custGeom>
          <a:solidFill>
            <a:schemeClr val="accent4"/>
          </a:solidFill>
          <a:ln>
            <a:noFill/>
          </a:ln>
        </p:spPr>
        <p:txBody>
          <a:bodyPr vert="horz" wrap="square" lIns="68580" tIns="34290" rIns="68580" bIns="34290" numCol="1" anchor="t" anchorCtr="0" compatLnSpc="1"/>
          <a:lstStyle/>
          <a:p>
            <a:endParaRPr lang="zh-CN" altLang="en-US" sz="1350"/>
          </a:p>
        </p:txBody>
      </p:sp>
      <p:sp>
        <p:nvSpPr>
          <p:cNvPr id="29" name="Freeform 28"/>
          <p:cNvSpPr/>
          <p:nvPr>
            <p:custDataLst>
              <p:tags r:id="rId25"/>
            </p:custDataLst>
          </p:nvPr>
        </p:nvSpPr>
        <p:spPr bwMode="auto">
          <a:xfrm>
            <a:off x="413936" y="4846248"/>
            <a:ext cx="5917263" cy="1175388"/>
          </a:xfrm>
          <a:custGeom>
            <a:gdLst>
              <a:gd name="T0" fmla="*/ 1870 w 1870"/>
              <a:gd name="T1" fmla="*/ 371 h 371"/>
              <a:gd name="T2" fmla="*/ 935 w 1870"/>
              <a:gd name="T3" fmla="*/ 0 h 371"/>
              <a:gd name="T4" fmla="*/ 0 w 1870"/>
              <a:gd name="T5" fmla="*/ 371 h 371"/>
              <a:gd name="T6" fmla="*/ 1870 w 1870"/>
              <a:gd name="T7" fmla="*/ 371 h 371"/>
            </a:gdLst>
            <a:cxnLst>
              <a:cxn ang="0">
                <a:pos x="T0" y="T1"/>
              </a:cxn>
              <a:cxn ang="0">
                <a:pos x="T2" y="T3"/>
              </a:cxn>
              <a:cxn ang="0">
                <a:pos x="T4" y="T5"/>
              </a:cxn>
              <a:cxn ang="0">
                <a:pos x="T6" y="T7"/>
              </a:cxn>
            </a:cxnLst>
            <a:rect l="0" t="0" r="r" b="b"/>
            <a:pathLst>
              <a:path w="1870" h="371">
                <a:moveTo>
                  <a:pt x="1870" y="371"/>
                </a:moveTo>
                <a:cubicBezTo>
                  <a:pt x="1402" y="371"/>
                  <a:pt x="1402" y="0"/>
                  <a:pt x="935" y="0"/>
                </a:cubicBezTo>
                <a:cubicBezTo>
                  <a:pt x="468" y="0"/>
                  <a:pt x="468" y="371"/>
                  <a:pt x="0" y="371"/>
                </a:cubicBezTo>
                <a:lnTo>
                  <a:pt x="1870" y="371"/>
                </a:lnTo>
                <a:close/>
              </a:path>
            </a:pathLst>
          </a:custGeom>
          <a:solidFill>
            <a:schemeClr val="accent1"/>
          </a:solidFill>
          <a:ln>
            <a:noFill/>
          </a:ln>
        </p:spPr>
        <p:txBody>
          <a:bodyPr vert="horz" wrap="square" lIns="68580" tIns="34290" rIns="68580" bIns="34290" numCol="1" anchor="t" anchorCtr="0" compatLnSpc="1"/>
          <a:lstStyle/>
          <a:p>
            <a:endParaRPr lang="zh-CN" altLang="en-US" sz="1350"/>
          </a:p>
        </p:txBody>
      </p:sp>
      <p:sp>
        <p:nvSpPr>
          <p:cNvPr id="30" name="Freeform 29"/>
          <p:cNvSpPr/>
          <p:nvPr>
            <p:custDataLst>
              <p:tags r:id="rId26"/>
            </p:custDataLst>
          </p:nvPr>
        </p:nvSpPr>
        <p:spPr bwMode="auto">
          <a:xfrm>
            <a:off x="3373160" y="4846248"/>
            <a:ext cx="2958039" cy="1175388"/>
          </a:xfrm>
          <a:custGeom>
            <a:gdLst>
              <a:gd name="T0" fmla="*/ 0 w 935"/>
              <a:gd name="T1" fmla="*/ 371 h 371"/>
              <a:gd name="T2" fmla="*/ 935 w 935"/>
              <a:gd name="T3" fmla="*/ 371 h 371"/>
              <a:gd name="T4" fmla="*/ 0 w 935"/>
              <a:gd name="T5" fmla="*/ 0 h 371"/>
              <a:gd name="T6" fmla="*/ 0 w 935"/>
              <a:gd name="T7" fmla="*/ 0 h 371"/>
              <a:gd name="T8" fmla="*/ 0 w 935"/>
              <a:gd name="T9" fmla="*/ 371 h 371"/>
            </a:gdLst>
            <a:cxnLst>
              <a:cxn ang="0">
                <a:pos x="T0" y="T1"/>
              </a:cxn>
              <a:cxn ang="0">
                <a:pos x="T2" y="T3"/>
              </a:cxn>
              <a:cxn ang="0">
                <a:pos x="T4" y="T5"/>
              </a:cxn>
              <a:cxn ang="0">
                <a:pos x="T6" y="T7"/>
              </a:cxn>
              <a:cxn ang="0">
                <a:pos x="T8" y="T9"/>
              </a:cxn>
            </a:cxnLst>
            <a:rect l="0" t="0" r="r" b="b"/>
            <a:pathLst>
              <a:path w="935" h="371">
                <a:moveTo>
                  <a:pt x="0" y="371"/>
                </a:moveTo>
                <a:cubicBezTo>
                  <a:pt x="935" y="371"/>
                  <a:pt x="935" y="371"/>
                  <a:pt x="935" y="371"/>
                </a:cubicBezTo>
                <a:cubicBezTo>
                  <a:pt x="467" y="371"/>
                  <a:pt x="467" y="0"/>
                  <a:pt x="0" y="0"/>
                </a:cubicBezTo>
                <a:cubicBezTo>
                  <a:pt x="0" y="0"/>
                  <a:pt x="0" y="0"/>
                  <a:pt x="0" y="0"/>
                </a:cubicBezTo>
                <a:lnTo>
                  <a:pt x="0" y="371"/>
                </a:lnTo>
                <a:close/>
              </a:path>
            </a:pathLst>
          </a:custGeom>
          <a:solidFill>
            <a:schemeClr val="accent1"/>
          </a:solidFill>
          <a:ln>
            <a:noFill/>
          </a:ln>
        </p:spPr>
        <p:txBody>
          <a:bodyPr vert="horz" wrap="square" lIns="68580" tIns="34290" rIns="68580" bIns="34290" numCol="1" anchor="t" anchorCtr="0" compatLnSpc="1"/>
          <a:lstStyle/>
          <a:p>
            <a:endParaRPr lang="zh-CN" altLang="en-US" sz="1350"/>
          </a:p>
        </p:txBody>
      </p:sp>
      <p:sp>
        <p:nvSpPr>
          <p:cNvPr id="31" name="Freeform 30"/>
          <p:cNvSpPr/>
          <p:nvPr>
            <p:custDataLst>
              <p:tags r:id="rId27"/>
            </p:custDataLst>
          </p:nvPr>
        </p:nvSpPr>
        <p:spPr bwMode="auto">
          <a:xfrm>
            <a:off x="9395981" y="5052624"/>
            <a:ext cx="2796735" cy="969013"/>
          </a:xfrm>
          <a:custGeom>
            <a:gdLst>
              <a:gd name="T0" fmla="*/ 884 w 884"/>
              <a:gd name="T1" fmla="*/ 10 h 306"/>
              <a:gd name="T2" fmla="*/ 884 w 884"/>
              <a:gd name="T3" fmla="*/ 306 h 306"/>
              <a:gd name="T4" fmla="*/ 0 w 884"/>
              <a:gd name="T5" fmla="*/ 306 h 306"/>
              <a:gd name="T6" fmla="*/ 771 w 884"/>
              <a:gd name="T7" fmla="*/ 0 h 306"/>
              <a:gd name="T8" fmla="*/ 884 w 884"/>
              <a:gd name="T9" fmla="*/ 10 h 306"/>
            </a:gdLst>
            <a:cxnLst>
              <a:cxn ang="0">
                <a:pos x="T0" y="T1"/>
              </a:cxn>
              <a:cxn ang="0">
                <a:pos x="T2" y="T3"/>
              </a:cxn>
              <a:cxn ang="0">
                <a:pos x="T4" y="T5"/>
              </a:cxn>
              <a:cxn ang="0">
                <a:pos x="T6" y="T7"/>
              </a:cxn>
              <a:cxn ang="0">
                <a:pos x="T8" y="T9"/>
              </a:cxn>
            </a:cxnLst>
            <a:rect l="0" t="0" r="r" b="b"/>
            <a:pathLst>
              <a:path w="884" h="306">
                <a:moveTo>
                  <a:pt x="884" y="10"/>
                </a:moveTo>
                <a:cubicBezTo>
                  <a:pt x="884" y="306"/>
                  <a:pt x="884" y="306"/>
                  <a:pt x="884" y="306"/>
                </a:cubicBezTo>
                <a:cubicBezTo>
                  <a:pt x="0" y="306"/>
                  <a:pt x="0" y="306"/>
                  <a:pt x="0" y="306"/>
                </a:cubicBezTo>
                <a:cubicBezTo>
                  <a:pt x="386" y="306"/>
                  <a:pt x="386" y="0"/>
                  <a:pt x="771" y="0"/>
                </a:cubicBezTo>
                <a:cubicBezTo>
                  <a:pt x="813" y="0"/>
                  <a:pt x="851" y="3"/>
                  <a:pt x="884" y="10"/>
                </a:cubicBezTo>
                <a:close/>
              </a:path>
            </a:pathLst>
          </a:custGeom>
          <a:solidFill>
            <a:schemeClr val="accent1"/>
          </a:solidFill>
          <a:ln>
            <a:noFill/>
          </a:ln>
        </p:spPr>
        <p:txBody>
          <a:bodyPr vert="horz" wrap="square" lIns="68580" tIns="34290" rIns="68580" bIns="34290" numCol="1" anchor="t" anchorCtr="0" compatLnSpc="1"/>
          <a:lstStyle/>
          <a:p>
            <a:endParaRPr lang="zh-CN" altLang="en-US" sz="1350"/>
          </a:p>
        </p:txBody>
      </p:sp>
      <p:pic>
        <p:nvPicPr>
          <p:cNvPr id="32" name="图片 31"/>
          <p:cNvPicPr>
            <a:picLocks noChangeAspect="1"/>
          </p:cNvPicPr>
          <p:nvPr>
            <p:custDataLst>
              <p:tags r:id="rId29"/>
            </p:custDataLst>
          </p:nvPr>
        </p:nvPicPr>
        <p:blipFill>
          <a:blip r:embed="rId28"/>
          <a:stretch>
            <a:fillRect/>
          </a:stretch>
        </p:blipFill>
        <p:spPr>
          <a:xfrm>
            <a:off x="122453" y="3933008"/>
            <a:ext cx="5346655" cy="2493480"/>
          </a:xfrm>
          <a:prstGeom prst="rect">
            <a:avLst/>
          </a:prstGeom>
        </p:spPr>
      </p:pic>
      <p:pic>
        <p:nvPicPr>
          <p:cNvPr id="33" name="图片 32"/>
          <p:cNvPicPr>
            <a:picLocks noChangeAspect="1"/>
          </p:cNvPicPr>
          <p:nvPr>
            <p:custDataLst>
              <p:tags r:id="rId31"/>
            </p:custDataLst>
          </p:nvPr>
        </p:nvPicPr>
        <p:blipFill>
          <a:blip r:embed="rId30"/>
          <a:stretch>
            <a:fillRect/>
          </a:stretch>
        </p:blipFill>
        <p:spPr>
          <a:xfrm>
            <a:off x="7913443" y="3895476"/>
            <a:ext cx="4188315" cy="2749534"/>
          </a:xfrm>
          <a:prstGeom prst="rect">
            <a:avLst/>
          </a:prstGeom>
        </p:spPr>
      </p:pic>
      <p:sp>
        <p:nvSpPr>
          <p:cNvPr id="3" name="日期占位符 2"/>
          <p:cNvSpPr>
            <a:spLocks noGrp="1"/>
          </p:cNvSpPr>
          <p:nvPr>
            <p:ph type="dt" sz="half" idx="10"/>
            <p:custDataLst>
              <p:tags r:id="rId32"/>
            </p:custDataLst>
          </p:nvPr>
        </p:nvSpPr>
        <p:spPr/>
        <p:txBody>
          <a:bodyPr>
            <a:normAutofit/>
          </a:bodyPr>
          <a:lstStyle>
            <a:lvl1pPr>
              <a:defRPr sz="1200"/>
            </a:lvl1pPr>
          </a:lstStyle>
          <a:p>
            <a:fld id="{760FBDFE-C587-4B4C-A407-44438C67B59E}" type="datetimeFigureOut">
              <a:rPr lang="zh-CN" altLang="en-US" smtClean="0"/>
              <a:t>2021/9/3</a:t>
            </a:fld>
            <a:endParaRPr lang="zh-CN" altLang="en-US"/>
          </a:p>
        </p:txBody>
      </p:sp>
      <p:sp>
        <p:nvSpPr>
          <p:cNvPr id="4" name="页脚占位符 3"/>
          <p:cNvSpPr>
            <a:spLocks noGrp="1"/>
          </p:cNvSpPr>
          <p:nvPr>
            <p:ph type="ftr" sz="quarter" idx="11"/>
            <p:custDataLst>
              <p:tags r:id="rId33"/>
            </p:custDataLst>
          </p:nvPr>
        </p:nvSpPr>
        <p:spPr/>
        <p:txBody>
          <a:bodyPr>
            <a:normAutofit/>
          </a:bodyPr>
          <a:lstStyle>
            <a:lvl1pPr>
              <a:defRPr sz="1200"/>
            </a:lvl1pPr>
          </a:lstStyle>
          <a:p>
            <a:endParaRPr lang="zh-CN" altLang="en-US"/>
          </a:p>
        </p:txBody>
      </p:sp>
      <p:sp>
        <p:nvSpPr>
          <p:cNvPr id="5" name="灯片编号占位符 4"/>
          <p:cNvSpPr>
            <a:spLocks noGrp="1"/>
          </p:cNvSpPr>
          <p:nvPr>
            <p:ph type="sldNum" sz="quarter" idx="12"/>
            <p:custDataLst>
              <p:tags r:id="rId34"/>
            </p:custDataLst>
          </p:nvPr>
        </p:nvSpPr>
        <p:spPr/>
        <p:txBody>
          <a:bodyPr>
            <a:normAutofit/>
          </a:bodyPr>
          <a:lstStyle>
            <a:lvl1pPr>
              <a:defRPr sz="1200"/>
            </a:lvl1pPr>
          </a:lstStyle>
          <a:p>
            <a:fld id="{49AE70B2-8BF9-45C0-BB95-33D1B9D3A854}" type="slidenum">
              <a:rPr lang="zh-CN" altLang="en-US" smtClean="0"/>
              <a:t>0</a:t>
            </a:fld>
            <a:endParaRPr lang="zh-CN" altLang="en-US"/>
          </a:p>
        </p:txBody>
      </p:sp>
      <p:sp>
        <p:nvSpPr>
          <p:cNvPr id="2" name="标题 1"/>
          <p:cNvSpPr>
            <a:spLocks noGrp="1"/>
          </p:cNvSpPr>
          <p:nvPr>
            <p:ph type="title" hasCustomPrompt="1"/>
            <p:custDataLst>
              <p:tags r:id="rId35"/>
            </p:custDataLst>
          </p:nvPr>
        </p:nvSpPr>
        <p:spPr>
          <a:xfrm>
            <a:off x="3238500" y="1994770"/>
            <a:ext cx="5715000" cy="1392814"/>
          </a:xfrm>
        </p:spPr>
        <p:txBody>
          <a:bodyPr anchor="b">
            <a:noAutofit/>
          </a:bodyPr>
          <a:lstStyle>
            <a:lvl1pPr algn="ctr">
              <a:defRPr sz="6000" b="1"/>
            </a:lvl1pPr>
          </a:lstStyle>
          <a:p>
            <a:r>
              <a:rPr lang="zh-CN" altLang="en-US"/>
              <a:t>编辑标题</a:t>
            </a:r>
          </a:p>
        </p:txBody>
      </p:sp>
      <p:sp>
        <p:nvSpPr>
          <p:cNvPr id="37" name="文本占位符 36"/>
          <p:cNvSpPr>
            <a:spLocks noGrp="1"/>
          </p:cNvSpPr>
          <p:nvPr>
            <p:ph type="body" sz="quarter" idx="13" hasCustomPrompt="1"/>
            <p:custDataLst>
              <p:tags r:id="rId36"/>
            </p:custDataLst>
          </p:nvPr>
        </p:nvSpPr>
        <p:spPr>
          <a:xfrm>
            <a:off x="3238499" y="3578225"/>
            <a:ext cx="5704417" cy="1176338"/>
          </a:xfrm>
        </p:spPr>
        <p:txBody>
          <a:bodyPr/>
          <a:lstStyle>
            <a:lvl1pPr marL="0" indent="0" algn="ctr">
              <a:buNone/>
              <a:defRPr/>
            </a:lvl1pPr>
            <a:lvl2pPr marL="342900" indent="0">
              <a:buNone/>
              <a:defRPr/>
            </a:lvl2pPr>
            <a:lvl3pPr marL="685800" indent="0">
              <a:buNone/>
              <a:defRPr/>
            </a:lvl3pPr>
            <a:lvl4pPr marL="1028700" indent="0">
              <a:buNone/>
              <a:defRPr/>
            </a:lvl4pPr>
            <a:lvl5pPr marL="1371600" indent="0">
              <a:buNone/>
              <a:defRPr/>
            </a:lvl5pPr>
          </a:lstStyle>
          <a:p>
            <a:pPr lvl="0"/>
            <a:r>
              <a:rPr lang="zh-CN" altLang="en-US"/>
              <a:t>单击此处编辑文本</a:t>
            </a:r>
          </a:p>
        </p:txBody>
      </p:sp>
    </p:spTree>
  </p:cSld>
  <p:clrMapOvr>
    <a:masterClrMapping/>
  </p:clrMapOvr>
  <p:transition/>
  <p:timing/>
</p:sldLayout>
</file>

<file path=ppt/slideLayouts/slideLayout8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Blank">
    <p:spTree>
      <p:nvGrpSpPr>
        <p:cNvPr id="1" name=""/>
        <p:cNvGrpSpPr/>
        <p:nvPr>
          <p:custDataLst>
            <p:tags r:id="rId1"/>
          </p:custDataLst>
        </p:nvPr>
      </p:nvGrpSpPr>
      <p:grpSpPr>
        <a:xfrm>
          <a:off x="0" y="0"/>
          <a:ext cx="0" cy="0"/>
        </a:xfrm>
      </p:grpSpPr>
      <p:sp>
        <p:nvSpPr>
          <p:cNvPr id="2" name="灯片编号占位符 4294967295"/>
          <p:cNvSpPr>
            <a:spLocks noGrp="1"/>
          </p:cNvSpPr>
          <p:nvPr>
            <p:ph type="dt" sz="half" idx="10"/>
            <p:custDataLst>
              <p:tags r:id="rId2"/>
            </p:custDataLst>
          </p:nvPr>
        </p:nvSpPr>
        <p:spPr>
          <a:xfrm>
            <a:off x="609600" y="6245225"/>
            <a:ext cx="2844800" cy="476250"/>
          </a:xfrm>
          <a:prstGeom prst="rect">
            <a:avLst/>
          </a:prstGeom>
          <a:noFill/>
          <a:ln>
            <a:noFill/>
            <a:miter lim="800000"/>
          </a:ln>
        </p:spPr>
        <p:txBody>
          <a:bodyPr/>
          <a:lstStyle>
            <a:lvl1pPr marL="0" indent="0" algn="l" defTabSz="914400" rtl="0" eaLnBrk="1" fontAlgn="base" hangingPunct="1">
              <a:lnSpc>
                <a:spcPct val="100000"/>
              </a:lnSpc>
              <a:spcBef>
                <a:spcPct val="0"/>
              </a:spcBef>
              <a:spcAft>
                <a:spcPct val="0"/>
              </a:spcAft>
              <a:buSzTx/>
              <a:buFont typeface="Arial" panose="020b0604020202020204" pitchFamily="34" charset="0"/>
              <a:buNone/>
              <a:defRPr kumimoji="0" lang="zh-CN" altLang="en-US" sz="1800" b="0" i="0" u="none" baseline="0">
                <a:solidFill>
                  <a:schemeClr val="tx1"/>
                </a:solidFill>
              </a:defRPr>
            </a:lvl1pPr>
            <a:lvl2pPr marL="457200" indent="0" algn="l" defTabSz="914400" rtl="0" eaLnBrk="1" fontAlgn="base" hangingPunct="1">
              <a:lnSpc>
                <a:spcPct val="100000"/>
              </a:lnSpc>
              <a:spcBef>
                <a:spcPct val="0"/>
              </a:spcBef>
              <a:spcAft>
                <a:spcPct val="0"/>
              </a:spcAft>
              <a:buSzTx/>
              <a:buFont typeface="Arial" panose="020b0604020202020204" pitchFamily="34" charset="0"/>
              <a:buNone/>
              <a:defRPr kumimoji="0" lang="zh-CN" altLang="en-US" sz="1800" b="0" i="0" u="none" baseline="0">
                <a:solidFill>
                  <a:schemeClr val="tx1"/>
                </a:solidFill>
              </a:defRPr>
            </a:lvl2pPr>
            <a:lvl3pPr marL="914400" indent="0" algn="l" defTabSz="914400" rtl="0" eaLnBrk="1" fontAlgn="base" hangingPunct="1">
              <a:lnSpc>
                <a:spcPct val="100000"/>
              </a:lnSpc>
              <a:spcBef>
                <a:spcPct val="0"/>
              </a:spcBef>
              <a:spcAft>
                <a:spcPct val="0"/>
              </a:spcAft>
              <a:buSzTx/>
              <a:buFont typeface="Arial" panose="020b0604020202020204" pitchFamily="34" charset="0"/>
              <a:buNone/>
              <a:defRPr kumimoji="0" lang="zh-CN" altLang="en-US" sz="1800" b="0" i="0" u="none" baseline="0">
                <a:solidFill>
                  <a:schemeClr val="tx1"/>
                </a:solidFill>
              </a:defRPr>
            </a:lvl3pPr>
            <a:lvl4pPr marL="1371600" indent="0" algn="l" defTabSz="914400" rtl="0" eaLnBrk="1" fontAlgn="base" hangingPunct="1">
              <a:lnSpc>
                <a:spcPct val="100000"/>
              </a:lnSpc>
              <a:spcBef>
                <a:spcPct val="0"/>
              </a:spcBef>
              <a:spcAft>
                <a:spcPct val="0"/>
              </a:spcAft>
              <a:buSzTx/>
              <a:buFont typeface="Arial" panose="020b0604020202020204" pitchFamily="34" charset="0"/>
              <a:buNone/>
              <a:defRPr kumimoji="0" lang="zh-CN" altLang="en-US" sz="1800" b="0" i="0" u="none" baseline="0">
                <a:solidFill>
                  <a:schemeClr val="tx1"/>
                </a:solidFill>
              </a:defRPr>
            </a:lvl4pPr>
            <a:lvl5pPr marL="1828800" indent="0" algn="l" defTabSz="914400" rtl="0" eaLnBrk="1" fontAlgn="base" hangingPunct="1">
              <a:lnSpc>
                <a:spcPct val="100000"/>
              </a:lnSpc>
              <a:spcBef>
                <a:spcPct val="0"/>
              </a:spcBef>
              <a:spcAft>
                <a:spcPct val="0"/>
              </a:spcAft>
              <a:buSzTx/>
              <a:buFont typeface="Arial" panose="020b0604020202020204" pitchFamily="34" charset="0"/>
              <a:buNone/>
              <a:defRPr kumimoji="0" lang="zh-CN" altLang="en-US" sz="1800" b="0" i="0" u="none" baseline="0">
                <a:solidFill>
                  <a:schemeClr val="tx1"/>
                </a:solidFill>
              </a:defRPr>
            </a:lvl5pPr>
          </a:lstStyle>
          <a:p>
            <a:pPr lvl="0"/>
            <a:endParaRPr sz="1400"/>
          </a:p>
        </p:txBody>
      </p:sp>
      <p:sp>
        <p:nvSpPr>
          <p:cNvPr id="3" name="矩形 4294967295"/>
          <p:cNvSpPr>
            <a:spLocks noGrp="1"/>
          </p:cNvSpPr>
          <p:nvPr>
            <p:ph type="ftr" sz="quarter" idx="11"/>
            <p:custDataLst>
              <p:tags r:id="rId3"/>
            </p:custDataLst>
          </p:nvPr>
        </p:nvSpPr>
        <p:spPr>
          <a:xfrm>
            <a:off x="4165600" y="6245225"/>
            <a:ext cx="3860800" cy="476250"/>
          </a:xfrm>
          <a:prstGeom prst="rect">
            <a:avLst/>
          </a:prstGeom>
          <a:noFill/>
          <a:ln>
            <a:noFill/>
            <a:miter lim="800000"/>
          </a:ln>
        </p:spPr>
        <p:txBody>
          <a:bodyPr/>
          <a:lstStyle>
            <a:lvl1pPr marL="0" indent="0" algn="l" defTabSz="914400" rtl="0" eaLnBrk="1" fontAlgn="base" hangingPunct="1">
              <a:lnSpc>
                <a:spcPct val="100000"/>
              </a:lnSpc>
              <a:spcBef>
                <a:spcPct val="0"/>
              </a:spcBef>
              <a:spcAft>
                <a:spcPct val="0"/>
              </a:spcAft>
              <a:buSzTx/>
              <a:buFont typeface="Arial" panose="020b0604020202020204" pitchFamily="34" charset="0"/>
              <a:buNone/>
              <a:defRPr kumimoji="0" lang="zh-CN" altLang="en-US" sz="1800" b="0" i="0" u="none" baseline="0">
                <a:solidFill>
                  <a:schemeClr val="tx1"/>
                </a:solidFill>
              </a:defRPr>
            </a:lvl1pPr>
            <a:lvl2pPr marL="457200" indent="0" algn="l" defTabSz="914400" rtl="0" eaLnBrk="1" fontAlgn="base" hangingPunct="1">
              <a:lnSpc>
                <a:spcPct val="100000"/>
              </a:lnSpc>
              <a:spcBef>
                <a:spcPct val="0"/>
              </a:spcBef>
              <a:spcAft>
                <a:spcPct val="0"/>
              </a:spcAft>
              <a:buSzTx/>
              <a:buFont typeface="Arial" panose="020b0604020202020204" pitchFamily="34" charset="0"/>
              <a:buNone/>
              <a:defRPr kumimoji="0" lang="zh-CN" altLang="en-US" sz="1800" b="0" i="0" u="none" baseline="0">
                <a:solidFill>
                  <a:schemeClr val="tx1"/>
                </a:solidFill>
              </a:defRPr>
            </a:lvl2pPr>
            <a:lvl3pPr marL="914400" indent="0" algn="l" defTabSz="914400" rtl="0" eaLnBrk="1" fontAlgn="base" hangingPunct="1">
              <a:lnSpc>
                <a:spcPct val="100000"/>
              </a:lnSpc>
              <a:spcBef>
                <a:spcPct val="0"/>
              </a:spcBef>
              <a:spcAft>
                <a:spcPct val="0"/>
              </a:spcAft>
              <a:buSzTx/>
              <a:buFont typeface="Arial" panose="020b0604020202020204" pitchFamily="34" charset="0"/>
              <a:buNone/>
              <a:defRPr kumimoji="0" lang="zh-CN" altLang="en-US" sz="1800" b="0" i="0" u="none" baseline="0">
                <a:solidFill>
                  <a:schemeClr val="tx1"/>
                </a:solidFill>
              </a:defRPr>
            </a:lvl3pPr>
            <a:lvl4pPr marL="1371600" indent="0" algn="l" defTabSz="914400" rtl="0" eaLnBrk="1" fontAlgn="base" hangingPunct="1">
              <a:lnSpc>
                <a:spcPct val="100000"/>
              </a:lnSpc>
              <a:spcBef>
                <a:spcPct val="0"/>
              </a:spcBef>
              <a:spcAft>
                <a:spcPct val="0"/>
              </a:spcAft>
              <a:buSzTx/>
              <a:buFont typeface="Arial" panose="020b0604020202020204" pitchFamily="34" charset="0"/>
              <a:buNone/>
              <a:defRPr kumimoji="0" lang="zh-CN" altLang="en-US" sz="1800" b="0" i="0" u="none" baseline="0">
                <a:solidFill>
                  <a:schemeClr val="tx1"/>
                </a:solidFill>
              </a:defRPr>
            </a:lvl4pPr>
            <a:lvl5pPr marL="1828800" indent="0" algn="l" defTabSz="914400" rtl="0" eaLnBrk="1" fontAlgn="base" hangingPunct="1">
              <a:lnSpc>
                <a:spcPct val="100000"/>
              </a:lnSpc>
              <a:spcBef>
                <a:spcPct val="0"/>
              </a:spcBef>
              <a:spcAft>
                <a:spcPct val="0"/>
              </a:spcAft>
              <a:buSzTx/>
              <a:buFont typeface="Arial" panose="020b0604020202020204" pitchFamily="34" charset="0"/>
              <a:buNone/>
              <a:defRPr kumimoji="0" lang="zh-CN" altLang="en-US" sz="1800" b="0" i="0" u="none" baseline="0">
                <a:solidFill>
                  <a:schemeClr val="tx1"/>
                </a:solidFill>
              </a:defRPr>
            </a:lvl5pPr>
          </a:lstStyle>
          <a:p>
            <a:pPr lvl="0" algn="ctr"/>
            <a:endParaRPr sz="1400"/>
          </a:p>
        </p:txBody>
      </p:sp>
      <p:sp>
        <p:nvSpPr>
          <p:cNvPr id="4" name="矩形 4294967295"/>
          <p:cNvSpPr>
            <a:spLocks noGrp="1"/>
          </p:cNvSpPr>
          <p:nvPr>
            <p:ph type="sldNum" sz="quarter" idx="12"/>
            <p:custDataLst>
              <p:tags r:id="rId4"/>
            </p:custDataLst>
          </p:nvPr>
        </p:nvSpPr>
        <p:spPr>
          <a:xfrm>
            <a:off x="8737600" y="6245225"/>
            <a:ext cx="2844800" cy="476250"/>
          </a:xfrm>
          <a:prstGeom prst="rect">
            <a:avLst/>
          </a:prstGeom>
          <a:noFill/>
          <a:ln>
            <a:noFill/>
            <a:miter lim="800000"/>
          </a:ln>
        </p:spPr>
        <p:txBody>
          <a:bodyPr/>
          <a:lstStyle>
            <a:lvl1pPr marL="0" indent="0" algn="l" defTabSz="914400" rtl="0" eaLnBrk="1" fontAlgn="base" hangingPunct="1">
              <a:lnSpc>
                <a:spcPct val="100000"/>
              </a:lnSpc>
              <a:spcBef>
                <a:spcPct val="0"/>
              </a:spcBef>
              <a:spcAft>
                <a:spcPct val="0"/>
              </a:spcAft>
              <a:buSzTx/>
              <a:buFont typeface="Arial" panose="020b0604020202020204" pitchFamily="34" charset="0"/>
              <a:buNone/>
              <a:defRPr kumimoji="0" lang="zh-CN" altLang="en-US" sz="1800" b="0" i="0" u="none" baseline="0">
                <a:solidFill>
                  <a:schemeClr val="tx1"/>
                </a:solidFill>
              </a:defRPr>
            </a:lvl1pPr>
            <a:lvl2pPr marL="457200" indent="0" algn="l" defTabSz="914400" rtl="0" eaLnBrk="1" fontAlgn="base" hangingPunct="1">
              <a:lnSpc>
                <a:spcPct val="100000"/>
              </a:lnSpc>
              <a:spcBef>
                <a:spcPct val="0"/>
              </a:spcBef>
              <a:spcAft>
                <a:spcPct val="0"/>
              </a:spcAft>
              <a:buSzTx/>
              <a:buFont typeface="Arial" panose="020b0604020202020204" pitchFamily="34" charset="0"/>
              <a:buNone/>
              <a:defRPr kumimoji="0" lang="zh-CN" altLang="en-US" sz="1800" b="0" i="0" u="none" baseline="0">
                <a:solidFill>
                  <a:schemeClr val="tx1"/>
                </a:solidFill>
              </a:defRPr>
            </a:lvl2pPr>
            <a:lvl3pPr marL="914400" indent="0" algn="l" defTabSz="914400" rtl="0" eaLnBrk="1" fontAlgn="base" hangingPunct="1">
              <a:lnSpc>
                <a:spcPct val="100000"/>
              </a:lnSpc>
              <a:spcBef>
                <a:spcPct val="0"/>
              </a:spcBef>
              <a:spcAft>
                <a:spcPct val="0"/>
              </a:spcAft>
              <a:buSzTx/>
              <a:buFont typeface="Arial" panose="020b0604020202020204" pitchFamily="34" charset="0"/>
              <a:buNone/>
              <a:defRPr kumimoji="0" lang="zh-CN" altLang="en-US" sz="1800" b="0" i="0" u="none" baseline="0">
                <a:solidFill>
                  <a:schemeClr val="tx1"/>
                </a:solidFill>
              </a:defRPr>
            </a:lvl3pPr>
            <a:lvl4pPr marL="1371600" indent="0" algn="l" defTabSz="914400" rtl="0" eaLnBrk="1" fontAlgn="base" hangingPunct="1">
              <a:lnSpc>
                <a:spcPct val="100000"/>
              </a:lnSpc>
              <a:spcBef>
                <a:spcPct val="0"/>
              </a:spcBef>
              <a:spcAft>
                <a:spcPct val="0"/>
              </a:spcAft>
              <a:buSzTx/>
              <a:buFont typeface="Arial" panose="020b0604020202020204" pitchFamily="34" charset="0"/>
              <a:buNone/>
              <a:defRPr kumimoji="0" lang="zh-CN" altLang="en-US" sz="1800" b="0" i="0" u="none" baseline="0">
                <a:solidFill>
                  <a:schemeClr val="tx1"/>
                </a:solidFill>
              </a:defRPr>
            </a:lvl4pPr>
            <a:lvl5pPr marL="1828800" indent="0" algn="l" defTabSz="914400" rtl="0" eaLnBrk="1" fontAlgn="base" hangingPunct="1">
              <a:lnSpc>
                <a:spcPct val="100000"/>
              </a:lnSpc>
              <a:spcBef>
                <a:spcPct val="0"/>
              </a:spcBef>
              <a:spcAft>
                <a:spcPct val="0"/>
              </a:spcAft>
              <a:buSzTx/>
              <a:buFont typeface="Arial" panose="020b0604020202020204" pitchFamily="34" charset="0"/>
              <a:buNone/>
              <a:defRPr kumimoji="0" lang="zh-CN" altLang="en-US" sz="1800" b="0" i="0" u="none" baseline="0">
                <a:solidFill>
                  <a:schemeClr val="tx1"/>
                </a:solidFill>
              </a:defRPr>
            </a:lvl5pPr>
          </a:lstStyle>
          <a:p>
            <a:pPr lvl="0" algn="r"/>
            <a:fld id="{52EBA580-943F-43D4-93D3-32D2792D7197}" type="slidenum">
              <a:rPr sz="1400"/>
              <a:t>‹#›</a:t>
            </a:fld>
            <a:endParaRPr sz="1400"/>
          </a:p>
        </p:txBody>
      </p:sp>
    </p:spTree>
  </p:cSld>
  <p:clrMapOvr>
    <a:masterClrMapping/>
  </p:clrMapOvr>
  <p:transition/>
  <p:timing/>
</p:sldLayout>
</file>

<file path=ppt/slideLayouts/slideLayout8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Title and Content">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a:xfrm>
            <a:off x="609600" y="274638"/>
            <a:ext cx="10972800" cy="1143000"/>
          </a:xfrm>
        </p:spPr>
        <p:txBody>
          <a:bodyPr/>
          <a:lstStyle/>
          <a:p>
            <a:pPr lvl="0"/>
            <a:r>
              <a:t>Click to edit Master title style</a:t>
            </a:r>
            <a:endParaRPr kumimoji="0" lang="en-US" altLang="en-US" sz="4400" b="0" i="0" u="none" strike="noStrike" kern="1200" cap="none" spc="0" normalizeH="0" baseline="0" noProof="0">
              <a:uLnTx/>
              <a:uFillTx/>
            </a:endParaRPr>
          </a:p>
        </p:txBody>
      </p:sp>
      <p:sp>
        <p:nvSpPr>
          <p:cNvPr id="3" name="Content Placeholder 2"/>
          <p:cNvSpPr>
            <a:spLocks noGrp="1"/>
          </p:cNvSpPr>
          <p:nvPr>
            <p:ph idx="1"/>
            <p:custDataLst>
              <p:tags r:id="rId3"/>
            </p:custDataLst>
          </p:nvPr>
        </p:nvSpPr>
        <p:spPr>
          <a:xfrm>
            <a:off x="609600" y="1600200"/>
            <a:ext cx="10972800" cy="4525963"/>
          </a:xfrm>
        </p:spPr>
        <p:txBody>
          <a:bodyPr/>
          <a:lstStyle/>
          <a:p>
            <a:r>
              <a:rPr kumimoji="0" lang="en-US" altLang="en-US" sz="3200" b="0" i="0" u="none" strike="noStrike" kern="1200" cap="none" spc="0" normalizeH="0" baseline="0" noProof="0">
                <a:uLnTx/>
                <a:uFillTx/>
              </a:rPr>
              <a:t>Click to edit Master text styles</a:t>
            </a:r>
          </a:p>
          <a:p>
            <a:pPr lvl="1"/>
            <a:r>
              <a:rPr kumimoji="0" lang="en-US" altLang="en-US" sz="2800" b="0" i="0" u="none" strike="noStrike" kern="1200" cap="none" spc="0" normalizeH="0" baseline="0" noProof="0">
                <a:uLnTx/>
                <a:uFillTx/>
              </a:rPr>
              <a:t>Second level</a:t>
            </a:r>
          </a:p>
          <a:p>
            <a:pPr lvl="2"/>
            <a:r>
              <a:rPr kumimoji="0" lang="en-US" altLang="en-US" sz="2400" b="0" i="0" u="none" strike="noStrike" kern="1200" cap="none" spc="0" normalizeH="0" baseline="0" noProof="0">
                <a:uLnTx/>
                <a:uFillTx/>
              </a:rPr>
              <a:t>Third level</a:t>
            </a:r>
          </a:p>
          <a:p>
            <a:pPr lvl="3"/>
            <a:r>
              <a:rPr kumimoji="0" lang="en-US" altLang="en-US" sz="2000" b="0" i="0" u="none" strike="noStrike" kern="1200" cap="none" spc="0" normalizeH="0" baseline="0" noProof="0">
                <a:uLnTx/>
                <a:uFillTx/>
              </a:rPr>
              <a:t>Fourth level</a:t>
            </a:r>
          </a:p>
          <a:p>
            <a:pPr lvl="4"/>
            <a:r>
              <a:rPr kumimoji="0" lang="en-US" altLang="en-US" sz="2000" b="0" i="0" u="none" strike="noStrike" kern="1200" cap="none" spc="0" normalizeH="0" baseline="0" noProof="0">
                <a:uLnTx/>
                <a:uFillTx/>
              </a:rPr>
              <a:t>Fifth level</a:t>
            </a:r>
          </a:p>
        </p:txBody>
      </p:sp>
      <p:sp>
        <p:nvSpPr>
          <p:cNvPr id="4" name="灯片编号占位符 4294967295"/>
          <p:cNvSpPr>
            <a:spLocks noGrp="1"/>
          </p:cNvSpPr>
          <p:nvPr>
            <p:ph type="dt" sz="half" idx="10"/>
            <p:custDataLst>
              <p:tags r:id="rId4"/>
            </p:custDataLst>
          </p:nvPr>
        </p:nvSpPr>
        <p:spPr>
          <a:xfrm>
            <a:off x="609600" y="6245225"/>
            <a:ext cx="2844800" cy="476250"/>
          </a:xfrm>
          <a:prstGeom prst="rect">
            <a:avLst/>
          </a:prstGeom>
          <a:noFill/>
          <a:ln>
            <a:noFill/>
            <a:miter lim="800000"/>
          </a:ln>
        </p:spPr>
        <p:txBody>
          <a:bodyPr/>
          <a:lstStyle>
            <a:lvl1pPr marL="0" indent="0" algn="l" defTabSz="914400" rtl="0" eaLnBrk="1" fontAlgn="base" hangingPunct="1">
              <a:lnSpc>
                <a:spcPct val="100000"/>
              </a:lnSpc>
              <a:spcBef>
                <a:spcPct val="0"/>
              </a:spcBef>
              <a:spcAft>
                <a:spcPct val="0"/>
              </a:spcAft>
              <a:buSzTx/>
              <a:buFont typeface="Arial" panose="020b0604020202020204" pitchFamily="34" charset="0"/>
              <a:buNone/>
              <a:defRPr kumimoji="0" lang="zh-CN" altLang="en-US" sz="1800" b="0" i="0" u="none" baseline="0">
                <a:solidFill>
                  <a:schemeClr val="tx1"/>
                </a:solidFill>
              </a:defRPr>
            </a:lvl1pPr>
            <a:lvl2pPr marL="457200" indent="0" algn="l" defTabSz="914400" rtl="0" eaLnBrk="1" fontAlgn="base" hangingPunct="1">
              <a:lnSpc>
                <a:spcPct val="100000"/>
              </a:lnSpc>
              <a:spcBef>
                <a:spcPct val="0"/>
              </a:spcBef>
              <a:spcAft>
                <a:spcPct val="0"/>
              </a:spcAft>
              <a:buSzTx/>
              <a:buFont typeface="Arial" panose="020b0604020202020204" pitchFamily="34" charset="0"/>
              <a:buNone/>
              <a:defRPr kumimoji="0" lang="zh-CN" altLang="en-US" sz="1800" b="0" i="0" u="none" baseline="0">
                <a:solidFill>
                  <a:schemeClr val="tx1"/>
                </a:solidFill>
              </a:defRPr>
            </a:lvl2pPr>
            <a:lvl3pPr marL="914400" indent="0" algn="l" defTabSz="914400" rtl="0" eaLnBrk="1" fontAlgn="base" hangingPunct="1">
              <a:lnSpc>
                <a:spcPct val="100000"/>
              </a:lnSpc>
              <a:spcBef>
                <a:spcPct val="0"/>
              </a:spcBef>
              <a:spcAft>
                <a:spcPct val="0"/>
              </a:spcAft>
              <a:buSzTx/>
              <a:buFont typeface="Arial" panose="020b0604020202020204" pitchFamily="34" charset="0"/>
              <a:buNone/>
              <a:defRPr kumimoji="0" lang="zh-CN" altLang="en-US" sz="1800" b="0" i="0" u="none" baseline="0">
                <a:solidFill>
                  <a:schemeClr val="tx1"/>
                </a:solidFill>
              </a:defRPr>
            </a:lvl3pPr>
            <a:lvl4pPr marL="1371600" indent="0" algn="l" defTabSz="914400" rtl="0" eaLnBrk="1" fontAlgn="base" hangingPunct="1">
              <a:lnSpc>
                <a:spcPct val="100000"/>
              </a:lnSpc>
              <a:spcBef>
                <a:spcPct val="0"/>
              </a:spcBef>
              <a:spcAft>
                <a:spcPct val="0"/>
              </a:spcAft>
              <a:buSzTx/>
              <a:buFont typeface="Arial" panose="020b0604020202020204" pitchFamily="34" charset="0"/>
              <a:buNone/>
              <a:defRPr kumimoji="0" lang="zh-CN" altLang="en-US" sz="1800" b="0" i="0" u="none" baseline="0">
                <a:solidFill>
                  <a:schemeClr val="tx1"/>
                </a:solidFill>
              </a:defRPr>
            </a:lvl4pPr>
            <a:lvl5pPr marL="1828800" indent="0" algn="l" defTabSz="914400" rtl="0" eaLnBrk="1" fontAlgn="base" hangingPunct="1">
              <a:lnSpc>
                <a:spcPct val="100000"/>
              </a:lnSpc>
              <a:spcBef>
                <a:spcPct val="0"/>
              </a:spcBef>
              <a:spcAft>
                <a:spcPct val="0"/>
              </a:spcAft>
              <a:buSzTx/>
              <a:buFont typeface="Arial" panose="020b0604020202020204" pitchFamily="34" charset="0"/>
              <a:buNone/>
              <a:defRPr kumimoji="0" lang="zh-CN" altLang="en-US" sz="1800" b="0" i="0" u="none" baseline="0">
                <a:solidFill>
                  <a:schemeClr val="tx1"/>
                </a:solidFill>
              </a:defRPr>
            </a:lvl5pPr>
          </a:lstStyle>
          <a:p>
            <a:pPr lvl="0"/>
            <a:endParaRPr sz="1400"/>
          </a:p>
        </p:txBody>
      </p:sp>
      <p:sp>
        <p:nvSpPr>
          <p:cNvPr id="5" name="矩形 4294967295"/>
          <p:cNvSpPr>
            <a:spLocks noGrp="1"/>
          </p:cNvSpPr>
          <p:nvPr>
            <p:ph type="ftr" sz="quarter" idx="11"/>
            <p:custDataLst>
              <p:tags r:id="rId5"/>
            </p:custDataLst>
          </p:nvPr>
        </p:nvSpPr>
        <p:spPr>
          <a:xfrm>
            <a:off x="4165600" y="6245225"/>
            <a:ext cx="3860800" cy="476250"/>
          </a:xfrm>
          <a:prstGeom prst="rect">
            <a:avLst/>
          </a:prstGeom>
          <a:noFill/>
          <a:ln>
            <a:noFill/>
            <a:miter lim="800000"/>
          </a:ln>
        </p:spPr>
        <p:txBody>
          <a:bodyPr/>
          <a:lstStyle>
            <a:lvl1pPr marL="0" indent="0" algn="l" defTabSz="914400" rtl="0" eaLnBrk="1" fontAlgn="base" hangingPunct="1">
              <a:lnSpc>
                <a:spcPct val="100000"/>
              </a:lnSpc>
              <a:spcBef>
                <a:spcPct val="0"/>
              </a:spcBef>
              <a:spcAft>
                <a:spcPct val="0"/>
              </a:spcAft>
              <a:buSzTx/>
              <a:buFont typeface="Arial" panose="020b0604020202020204" pitchFamily="34" charset="0"/>
              <a:buNone/>
              <a:defRPr kumimoji="0" lang="zh-CN" altLang="en-US" sz="1800" b="0" i="0" u="none" baseline="0">
                <a:solidFill>
                  <a:schemeClr val="tx1"/>
                </a:solidFill>
              </a:defRPr>
            </a:lvl1pPr>
            <a:lvl2pPr marL="457200" indent="0" algn="l" defTabSz="914400" rtl="0" eaLnBrk="1" fontAlgn="base" hangingPunct="1">
              <a:lnSpc>
                <a:spcPct val="100000"/>
              </a:lnSpc>
              <a:spcBef>
                <a:spcPct val="0"/>
              </a:spcBef>
              <a:spcAft>
                <a:spcPct val="0"/>
              </a:spcAft>
              <a:buSzTx/>
              <a:buFont typeface="Arial" panose="020b0604020202020204" pitchFamily="34" charset="0"/>
              <a:buNone/>
              <a:defRPr kumimoji="0" lang="zh-CN" altLang="en-US" sz="1800" b="0" i="0" u="none" baseline="0">
                <a:solidFill>
                  <a:schemeClr val="tx1"/>
                </a:solidFill>
              </a:defRPr>
            </a:lvl2pPr>
            <a:lvl3pPr marL="914400" indent="0" algn="l" defTabSz="914400" rtl="0" eaLnBrk="1" fontAlgn="base" hangingPunct="1">
              <a:lnSpc>
                <a:spcPct val="100000"/>
              </a:lnSpc>
              <a:spcBef>
                <a:spcPct val="0"/>
              </a:spcBef>
              <a:spcAft>
                <a:spcPct val="0"/>
              </a:spcAft>
              <a:buSzTx/>
              <a:buFont typeface="Arial" panose="020b0604020202020204" pitchFamily="34" charset="0"/>
              <a:buNone/>
              <a:defRPr kumimoji="0" lang="zh-CN" altLang="en-US" sz="1800" b="0" i="0" u="none" baseline="0">
                <a:solidFill>
                  <a:schemeClr val="tx1"/>
                </a:solidFill>
              </a:defRPr>
            </a:lvl3pPr>
            <a:lvl4pPr marL="1371600" indent="0" algn="l" defTabSz="914400" rtl="0" eaLnBrk="1" fontAlgn="base" hangingPunct="1">
              <a:lnSpc>
                <a:spcPct val="100000"/>
              </a:lnSpc>
              <a:spcBef>
                <a:spcPct val="0"/>
              </a:spcBef>
              <a:spcAft>
                <a:spcPct val="0"/>
              </a:spcAft>
              <a:buSzTx/>
              <a:buFont typeface="Arial" panose="020b0604020202020204" pitchFamily="34" charset="0"/>
              <a:buNone/>
              <a:defRPr kumimoji="0" lang="zh-CN" altLang="en-US" sz="1800" b="0" i="0" u="none" baseline="0">
                <a:solidFill>
                  <a:schemeClr val="tx1"/>
                </a:solidFill>
              </a:defRPr>
            </a:lvl4pPr>
            <a:lvl5pPr marL="1828800" indent="0" algn="l" defTabSz="914400" rtl="0" eaLnBrk="1" fontAlgn="base" hangingPunct="1">
              <a:lnSpc>
                <a:spcPct val="100000"/>
              </a:lnSpc>
              <a:spcBef>
                <a:spcPct val="0"/>
              </a:spcBef>
              <a:spcAft>
                <a:spcPct val="0"/>
              </a:spcAft>
              <a:buSzTx/>
              <a:buFont typeface="Arial" panose="020b0604020202020204" pitchFamily="34" charset="0"/>
              <a:buNone/>
              <a:defRPr kumimoji="0" lang="zh-CN" altLang="en-US" sz="1800" b="0" i="0" u="none" baseline="0">
                <a:solidFill>
                  <a:schemeClr val="tx1"/>
                </a:solidFill>
              </a:defRPr>
            </a:lvl5pPr>
          </a:lstStyle>
          <a:p>
            <a:pPr lvl="0" algn="ctr"/>
            <a:endParaRPr sz="1400"/>
          </a:p>
        </p:txBody>
      </p:sp>
      <p:sp>
        <p:nvSpPr>
          <p:cNvPr id="6" name="矩形 4294967295"/>
          <p:cNvSpPr>
            <a:spLocks noGrp="1"/>
          </p:cNvSpPr>
          <p:nvPr>
            <p:ph type="sldNum" sz="quarter" idx="12"/>
            <p:custDataLst>
              <p:tags r:id="rId6"/>
            </p:custDataLst>
          </p:nvPr>
        </p:nvSpPr>
        <p:spPr>
          <a:xfrm>
            <a:off x="8737600" y="6245225"/>
            <a:ext cx="2844800" cy="476250"/>
          </a:xfrm>
          <a:prstGeom prst="rect">
            <a:avLst/>
          </a:prstGeom>
          <a:noFill/>
          <a:ln>
            <a:noFill/>
            <a:miter lim="800000"/>
          </a:ln>
        </p:spPr>
        <p:txBody>
          <a:bodyPr/>
          <a:lstStyle>
            <a:lvl1pPr marL="0" indent="0" algn="l" defTabSz="914400" rtl="0" eaLnBrk="1" fontAlgn="base" hangingPunct="1">
              <a:lnSpc>
                <a:spcPct val="100000"/>
              </a:lnSpc>
              <a:spcBef>
                <a:spcPct val="0"/>
              </a:spcBef>
              <a:spcAft>
                <a:spcPct val="0"/>
              </a:spcAft>
              <a:buSzTx/>
              <a:buFont typeface="Arial" panose="020b0604020202020204" pitchFamily="34" charset="0"/>
              <a:buNone/>
              <a:defRPr kumimoji="0" lang="zh-CN" altLang="en-US" sz="1800" b="0" i="0" u="none" baseline="0">
                <a:solidFill>
                  <a:schemeClr val="tx1"/>
                </a:solidFill>
              </a:defRPr>
            </a:lvl1pPr>
            <a:lvl2pPr marL="457200" indent="0" algn="l" defTabSz="914400" rtl="0" eaLnBrk="1" fontAlgn="base" hangingPunct="1">
              <a:lnSpc>
                <a:spcPct val="100000"/>
              </a:lnSpc>
              <a:spcBef>
                <a:spcPct val="0"/>
              </a:spcBef>
              <a:spcAft>
                <a:spcPct val="0"/>
              </a:spcAft>
              <a:buSzTx/>
              <a:buFont typeface="Arial" panose="020b0604020202020204" pitchFamily="34" charset="0"/>
              <a:buNone/>
              <a:defRPr kumimoji="0" lang="zh-CN" altLang="en-US" sz="1800" b="0" i="0" u="none" baseline="0">
                <a:solidFill>
                  <a:schemeClr val="tx1"/>
                </a:solidFill>
              </a:defRPr>
            </a:lvl2pPr>
            <a:lvl3pPr marL="914400" indent="0" algn="l" defTabSz="914400" rtl="0" eaLnBrk="1" fontAlgn="base" hangingPunct="1">
              <a:lnSpc>
                <a:spcPct val="100000"/>
              </a:lnSpc>
              <a:spcBef>
                <a:spcPct val="0"/>
              </a:spcBef>
              <a:spcAft>
                <a:spcPct val="0"/>
              </a:spcAft>
              <a:buSzTx/>
              <a:buFont typeface="Arial" panose="020b0604020202020204" pitchFamily="34" charset="0"/>
              <a:buNone/>
              <a:defRPr kumimoji="0" lang="zh-CN" altLang="en-US" sz="1800" b="0" i="0" u="none" baseline="0">
                <a:solidFill>
                  <a:schemeClr val="tx1"/>
                </a:solidFill>
              </a:defRPr>
            </a:lvl3pPr>
            <a:lvl4pPr marL="1371600" indent="0" algn="l" defTabSz="914400" rtl="0" eaLnBrk="1" fontAlgn="base" hangingPunct="1">
              <a:lnSpc>
                <a:spcPct val="100000"/>
              </a:lnSpc>
              <a:spcBef>
                <a:spcPct val="0"/>
              </a:spcBef>
              <a:spcAft>
                <a:spcPct val="0"/>
              </a:spcAft>
              <a:buSzTx/>
              <a:buFont typeface="Arial" panose="020b0604020202020204" pitchFamily="34" charset="0"/>
              <a:buNone/>
              <a:defRPr kumimoji="0" lang="zh-CN" altLang="en-US" sz="1800" b="0" i="0" u="none" baseline="0">
                <a:solidFill>
                  <a:schemeClr val="tx1"/>
                </a:solidFill>
              </a:defRPr>
            </a:lvl4pPr>
            <a:lvl5pPr marL="1828800" indent="0" algn="l" defTabSz="914400" rtl="0" eaLnBrk="1" fontAlgn="base" hangingPunct="1">
              <a:lnSpc>
                <a:spcPct val="100000"/>
              </a:lnSpc>
              <a:spcBef>
                <a:spcPct val="0"/>
              </a:spcBef>
              <a:spcAft>
                <a:spcPct val="0"/>
              </a:spcAft>
              <a:buSzTx/>
              <a:buFont typeface="Arial" panose="020b0604020202020204" pitchFamily="34" charset="0"/>
              <a:buNone/>
              <a:defRPr kumimoji="0" lang="zh-CN" altLang="en-US" sz="1800" b="0" i="0" u="none" baseline="0">
                <a:solidFill>
                  <a:schemeClr val="tx1"/>
                </a:solidFill>
              </a:defRPr>
            </a:lvl5pPr>
          </a:lstStyle>
          <a:p>
            <a:pPr lvl="0" algn="r"/>
            <a:fld id="{52EBA580-943F-43D4-93D3-32D2792D7197}" type="slidenum">
              <a:rPr sz="1400"/>
              <a:t>‹#›</a:t>
            </a:fld>
            <a:endParaRPr sz="1400"/>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custDataLst>
              <p:tags r:id="rId3"/>
            </p:custDataLst>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custDataLst>
              <p:tags r:id="rId5"/>
            </p:custDataLst>
          </p:nvPr>
        </p:nvSpPr>
        <p:spPr/>
        <p:txBody>
          <a:bodyPr/>
          <a:lstStyle/>
          <a:p>
            <a:fld id="{D997B5FA-0921-464F-AAE1-844C04324D75}" type="datetimeFigureOut">
              <a:rPr lang="zh-CN" altLang="en-US" smtClean="0"/>
              <a:t>2021/9/3</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70.xml" /><Relationship Id="rId13" Type="http://schemas.openxmlformats.org/officeDocument/2006/relationships/tags" Target="../tags/tag71.xml" /><Relationship Id="rId14" Type="http://schemas.openxmlformats.org/officeDocument/2006/relationships/tags" Target="../tags/tag72.xml" /><Relationship Id="rId15" Type="http://schemas.openxmlformats.org/officeDocument/2006/relationships/tags" Target="../tags/tag73.xml" /><Relationship Id="rId16" Type="http://schemas.openxmlformats.org/officeDocument/2006/relationships/tags" Target="../tags/tag74.xml" /><Relationship Id="rId17" Type="http://schemas.openxmlformats.org/officeDocument/2006/relationships/tags" Target="../tags/tag75.xml" /><Relationship Id="rId18"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slideLayout" Target="../slideLayouts/slideLayout21.xml" /><Relationship Id="rId11" Type="http://schemas.openxmlformats.org/officeDocument/2006/relationships/slideLayout" Target="../slideLayouts/slideLayout22.xml" /><Relationship Id="rId12" Type="http://schemas.openxmlformats.org/officeDocument/2006/relationships/slideLayout" Target="../slideLayouts/slideLayout23.xml" /><Relationship Id="rId13" Type="http://schemas.openxmlformats.org/officeDocument/2006/relationships/slideLayout" Target="../slideLayouts/slideLayout24.xml" /><Relationship Id="rId14" Type="http://schemas.openxmlformats.org/officeDocument/2006/relationships/slideLayout" Target="../slideLayouts/slideLayout25.xml" /><Relationship Id="rId15" Type="http://schemas.openxmlformats.org/officeDocument/2006/relationships/slideLayout" Target="../slideLayouts/slideLayout26.xml" /><Relationship Id="rId16" Type="http://schemas.openxmlformats.org/officeDocument/2006/relationships/tags" Target="../tags/tag176.xml" /><Relationship Id="rId17" Type="http://schemas.openxmlformats.org/officeDocument/2006/relationships/tags" Target="../tags/tag177.xml" /><Relationship Id="rId18" Type="http://schemas.openxmlformats.org/officeDocument/2006/relationships/tags" Target="../tags/tag178.xml" /><Relationship Id="rId19" Type="http://schemas.openxmlformats.org/officeDocument/2006/relationships/tags" Target="../tags/tag179.xml" /><Relationship Id="rId2" Type="http://schemas.openxmlformats.org/officeDocument/2006/relationships/slideLayout" Target="../slideLayouts/slideLayout13.xml" /><Relationship Id="rId20" Type="http://schemas.openxmlformats.org/officeDocument/2006/relationships/tags" Target="../tags/tag180.xml" /><Relationship Id="rId21" Type="http://schemas.openxmlformats.org/officeDocument/2006/relationships/tags" Target="../tags/tag181.xml" /><Relationship Id="rId22" Type="http://schemas.openxmlformats.org/officeDocument/2006/relationships/image" Target="../media/image1.png" /><Relationship Id="rId23" Type="http://schemas.openxmlformats.org/officeDocument/2006/relationships/theme" Target="../theme/theme2.xml" /><Relationship Id="rId3" Type="http://schemas.openxmlformats.org/officeDocument/2006/relationships/slideLayout" Target="../slideLayouts/slideLayout14.xml" /><Relationship Id="rId4" Type="http://schemas.openxmlformats.org/officeDocument/2006/relationships/slideLayout" Target="../slideLayouts/slideLayout15.xml" /><Relationship Id="rId5" Type="http://schemas.openxmlformats.org/officeDocument/2006/relationships/slideLayout" Target="../slideLayouts/slideLayout16.xml" /><Relationship Id="rId6" Type="http://schemas.openxmlformats.org/officeDocument/2006/relationships/slideLayout" Target="../slideLayouts/slideLayout17.xml" /><Relationship Id="rId7" Type="http://schemas.openxmlformats.org/officeDocument/2006/relationships/slideLayout" Target="../slideLayouts/slideLayout18.xml" /><Relationship Id="rId8" Type="http://schemas.openxmlformats.org/officeDocument/2006/relationships/slideLayout" Target="../slideLayouts/slideLayout19.xml" /><Relationship Id="rId9" Type="http://schemas.openxmlformats.org/officeDocument/2006/relationships/slideLayout" Target="../slideLayouts/slideLayout20.xml" /></Relationships>
</file>

<file path=ppt/slideMasters/_rels/slideMaster3.xml.rels>&#65279;<?xml version="1.0" encoding="utf-8" standalone="yes"?><Relationships xmlns="http://schemas.openxmlformats.org/package/2006/relationships"><Relationship Id="rId1" Type="http://schemas.openxmlformats.org/officeDocument/2006/relationships/slideLayout" Target="../slideLayouts/slideLayout27.xml" /><Relationship Id="rId10" Type="http://schemas.openxmlformats.org/officeDocument/2006/relationships/slideLayout" Target="../slideLayouts/slideLayout36.xml" /><Relationship Id="rId11" Type="http://schemas.openxmlformats.org/officeDocument/2006/relationships/tags" Target="../tags/tag255.xml" /><Relationship Id="rId12" Type="http://schemas.openxmlformats.org/officeDocument/2006/relationships/tags" Target="../tags/tag256.xml" /><Relationship Id="rId13" Type="http://schemas.openxmlformats.org/officeDocument/2006/relationships/tags" Target="../tags/tag257.xml" /><Relationship Id="rId14" Type="http://schemas.openxmlformats.org/officeDocument/2006/relationships/tags" Target="../tags/tag258.xml" /><Relationship Id="rId15" Type="http://schemas.openxmlformats.org/officeDocument/2006/relationships/tags" Target="../tags/tag259.xml" /><Relationship Id="rId16" Type="http://schemas.openxmlformats.org/officeDocument/2006/relationships/tags" Target="../tags/tag260.xml" /><Relationship Id="rId17" Type="http://schemas.openxmlformats.org/officeDocument/2006/relationships/tags" Target="../tags/tag261.xml" /><Relationship Id="rId18" Type="http://schemas.openxmlformats.org/officeDocument/2006/relationships/theme" Target="../theme/theme3.xml" /><Relationship Id="rId2" Type="http://schemas.openxmlformats.org/officeDocument/2006/relationships/slideLayout" Target="../slideLayouts/slideLayout28.xml" /><Relationship Id="rId3" Type="http://schemas.openxmlformats.org/officeDocument/2006/relationships/slideLayout" Target="../slideLayouts/slideLayout29.xml" /><Relationship Id="rId4" Type="http://schemas.openxmlformats.org/officeDocument/2006/relationships/slideLayout" Target="../slideLayouts/slideLayout30.xml" /><Relationship Id="rId5" Type="http://schemas.openxmlformats.org/officeDocument/2006/relationships/slideLayout" Target="../slideLayouts/slideLayout31.xml" /><Relationship Id="rId6" Type="http://schemas.openxmlformats.org/officeDocument/2006/relationships/slideLayout" Target="../slideLayouts/slideLayout32.xml" /><Relationship Id="rId7" Type="http://schemas.openxmlformats.org/officeDocument/2006/relationships/slideLayout" Target="../slideLayouts/slideLayout33.xml" /><Relationship Id="rId8" Type="http://schemas.openxmlformats.org/officeDocument/2006/relationships/slideLayout" Target="../slideLayouts/slideLayout34.xml" /><Relationship Id="rId9" Type="http://schemas.openxmlformats.org/officeDocument/2006/relationships/slideLayout" Target="../slideLayouts/slideLayout35.xml" /></Relationships>
</file>

<file path=ppt/slideMasters/_rels/slideMaster4.xml.rels>&#65279;<?xml version="1.0" encoding="utf-8" standalone="yes"?><Relationships xmlns="http://schemas.openxmlformats.org/package/2006/relationships"><Relationship Id="rId1" Type="http://schemas.openxmlformats.org/officeDocument/2006/relationships/slideLayout" Target="../slideLayouts/slideLayout37.xml" /><Relationship Id="rId10" Type="http://schemas.openxmlformats.org/officeDocument/2006/relationships/slideLayout" Target="../slideLayouts/slideLayout46.xml" /><Relationship Id="rId11" Type="http://schemas.openxmlformats.org/officeDocument/2006/relationships/tags" Target="../tags/tag335.xml" /><Relationship Id="rId12" Type="http://schemas.openxmlformats.org/officeDocument/2006/relationships/tags" Target="../tags/tag336.xml" /><Relationship Id="rId13" Type="http://schemas.openxmlformats.org/officeDocument/2006/relationships/tags" Target="../tags/tag337.xml" /><Relationship Id="rId14" Type="http://schemas.openxmlformats.org/officeDocument/2006/relationships/tags" Target="../tags/tag338.xml" /><Relationship Id="rId15" Type="http://schemas.openxmlformats.org/officeDocument/2006/relationships/tags" Target="../tags/tag339.xml" /><Relationship Id="rId16" Type="http://schemas.openxmlformats.org/officeDocument/2006/relationships/tags" Target="../tags/tag340.xml" /><Relationship Id="rId17" Type="http://schemas.openxmlformats.org/officeDocument/2006/relationships/tags" Target="../tags/tag341.xml" /><Relationship Id="rId18" Type="http://schemas.openxmlformats.org/officeDocument/2006/relationships/theme" Target="../theme/theme4.xml" /><Relationship Id="rId2" Type="http://schemas.openxmlformats.org/officeDocument/2006/relationships/slideLayout" Target="../slideLayouts/slideLayout38.xml" /><Relationship Id="rId3" Type="http://schemas.openxmlformats.org/officeDocument/2006/relationships/slideLayout" Target="../slideLayouts/slideLayout39.xml" /><Relationship Id="rId4" Type="http://schemas.openxmlformats.org/officeDocument/2006/relationships/slideLayout" Target="../slideLayouts/slideLayout40.xml" /><Relationship Id="rId5" Type="http://schemas.openxmlformats.org/officeDocument/2006/relationships/slideLayout" Target="../slideLayouts/slideLayout41.xml" /><Relationship Id="rId6" Type="http://schemas.openxmlformats.org/officeDocument/2006/relationships/slideLayout" Target="../slideLayouts/slideLayout42.xml" /><Relationship Id="rId7" Type="http://schemas.openxmlformats.org/officeDocument/2006/relationships/slideLayout" Target="../slideLayouts/slideLayout43.xml" /><Relationship Id="rId8" Type="http://schemas.openxmlformats.org/officeDocument/2006/relationships/slideLayout" Target="../slideLayouts/slideLayout44.xml" /><Relationship Id="rId9" Type="http://schemas.openxmlformats.org/officeDocument/2006/relationships/slideLayout" Target="../slideLayouts/slideLayout45.xml" /></Relationships>
</file>

<file path=ppt/slideMasters/_rels/slideMaster5.xml.rels>&#65279;<?xml version="1.0" encoding="utf-8" standalone="yes"?><Relationships xmlns="http://schemas.openxmlformats.org/package/2006/relationships"><Relationship Id="rId1" Type="http://schemas.openxmlformats.org/officeDocument/2006/relationships/slideLayout" Target="../slideLayouts/slideLayout47.xml" /><Relationship Id="rId10" Type="http://schemas.openxmlformats.org/officeDocument/2006/relationships/slideLayout" Target="../slideLayouts/slideLayout56.xml" /><Relationship Id="rId11" Type="http://schemas.openxmlformats.org/officeDocument/2006/relationships/slideLayout" Target="../slideLayouts/slideLayout57.xml" /><Relationship Id="rId12" Type="http://schemas.openxmlformats.org/officeDocument/2006/relationships/slideLayout" Target="../slideLayouts/slideLayout58.xml" /><Relationship Id="rId13" Type="http://schemas.openxmlformats.org/officeDocument/2006/relationships/slideLayout" Target="../slideLayouts/slideLayout59.xml" /><Relationship Id="rId14" Type="http://schemas.openxmlformats.org/officeDocument/2006/relationships/tags" Target="../tags/tag413.xml" /><Relationship Id="rId15" Type="http://schemas.openxmlformats.org/officeDocument/2006/relationships/tags" Target="../tags/tag414.xml" /><Relationship Id="rId16" Type="http://schemas.openxmlformats.org/officeDocument/2006/relationships/tags" Target="../tags/tag415.xml" /><Relationship Id="rId17" Type="http://schemas.openxmlformats.org/officeDocument/2006/relationships/tags" Target="../tags/tag416.xml" /><Relationship Id="rId18" Type="http://schemas.openxmlformats.org/officeDocument/2006/relationships/tags" Target="../tags/tag417.xml" /><Relationship Id="rId19" Type="http://schemas.openxmlformats.org/officeDocument/2006/relationships/tags" Target="../tags/tag418.xml" /><Relationship Id="rId2" Type="http://schemas.openxmlformats.org/officeDocument/2006/relationships/slideLayout" Target="../slideLayouts/slideLayout48.xml" /><Relationship Id="rId20" Type="http://schemas.openxmlformats.org/officeDocument/2006/relationships/image" Target="../media/image5.jpeg" /><Relationship Id="rId21" Type="http://schemas.openxmlformats.org/officeDocument/2006/relationships/theme" Target="../theme/theme5.xml" /><Relationship Id="rId3" Type="http://schemas.openxmlformats.org/officeDocument/2006/relationships/slideLayout" Target="../slideLayouts/slideLayout49.xml" /><Relationship Id="rId4" Type="http://schemas.openxmlformats.org/officeDocument/2006/relationships/slideLayout" Target="../slideLayouts/slideLayout50.xml" /><Relationship Id="rId5" Type="http://schemas.openxmlformats.org/officeDocument/2006/relationships/slideLayout" Target="../slideLayouts/slideLayout51.xml" /><Relationship Id="rId6" Type="http://schemas.openxmlformats.org/officeDocument/2006/relationships/slideLayout" Target="../slideLayouts/slideLayout52.xml" /><Relationship Id="rId7" Type="http://schemas.openxmlformats.org/officeDocument/2006/relationships/slideLayout" Target="../slideLayouts/slideLayout53.xml" /><Relationship Id="rId8" Type="http://schemas.openxmlformats.org/officeDocument/2006/relationships/slideLayout" Target="../slideLayouts/slideLayout54.xml" /><Relationship Id="rId9" Type="http://schemas.openxmlformats.org/officeDocument/2006/relationships/slideLayout" Target="../slideLayouts/slideLayout55.xml" /></Relationships>
</file>

<file path=ppt/slideMasters/_rels/slideMaster6.xml.rels>&#65279;<?xml version="1.0" encoding="utf-8" standalone="yes"?><Relationships xmlns="http://schemas.openxmlformats.org/package/2006/relationships"><Relationship Id="rId1" Type="http://schemas.openxmlformats.org/officeDocument/2006/relationships/slideLayout" Target="../slideLayouts/slideLayout60.xml" /><Relationship Id="rId10" Type="http://schemas.openxmlformats.org/officeDocument/2006/relationships/slideLayout" Target="../slideLayouts/slideLayout69.xml" /><Relationship Id="rId11" Type="http://schemas.openxmlformats.org/officeDocument/2006/relationships/slideLayout" Target="../slideLayouts/slideLayout70.xml" /><Relationship Id="rId12" Type="http://schemas.openxmlformats.org/officeDocument/2006/relationships/tags" Target="../tags/tag488.xml" /><Relationship Id="rId13" Type="http://schemas.openxmlformats.org/officeDocument/2006/relationships/tags" Target="../tags/tag489.xml" /><Relationship Id="rId14" Type="http://schemas.openxmlformats.org/officeDocument/2006/relationships/tags" Target="../tags/tag490.xml" /><Relationship Id="rId15" Type="http://schemas.openxmlformats.org/officeDocument/2006/relationships/tags" Target="../tags/tag491.xml" /><Relationship Id="rId16" Type="http://schemas.openxmlformats.org/officeDocument/2006/relationships/tags" Target="../tags/tag492.xml" /><Relationship Id="rId17" Type="http://schemas.openxmlformats.org/officeDocument/2006/relationships/tags" Target="../tags/tag493.xml" /><Relationship Id="rId18" Type="http://schemas.openxmlformats.org/officeDocument/2006/relationships/theme" Target="../theme/theme6.xml" /><Relationship Id="rId2" Type="http://schemas.openxmlformats.org/officeDocument/2006/relationships/slideLayout" Target="../slideLayouts/slideLayout61.xml" /><Relationship Id="rId3" Type="http://schemas.openxmlformats.org/officeDocument/2006/relationships/slideLayout" Target="../slideLayouts/slideLayout62.xml" /><Relationship Id="rId4" Type="http://schemas.openxmlformats.org/officeDocument/2006/relationships/slideLayout" Target="../slideLayouts/slideLayout63.xml" /><Relationship Id="rId5" Type="http://schemas.openxmlformats.org/officeDocument/2006/relationships/slideLayout" Target="../slideLayouts/slideLayout64.xml" /><Relationship Id="rId6" Type="http://schemas.openxmlformats.org/officeDocument/2006/relationships/slideLayout" Target="../slideLayouts/slideLayout65.xml" /><Relationship Id="rId7" Type="http://schemas.openxmlformats.org/officeDocument/2006/relationships/slideLayout" Target="../slideLayouts/slideLayout66.xml" /><Relationship Id="rId8" Type="http://schemas.openxmlformats.org/officeDocument/2006/relationships/slideLayout" Target="../slideLayouts/slideLayout67.xml" /><Relationship Id="rId9" Type="http://schemas.openxmlformats.org/officeDocument/2006/relationships/slideLayout" Target="../slideLayouts/slideLayout68.xml" /></Relationships>
</file>

<file path=ppt/slideMasters/_rels/slideMaster7.xml.rels>&#65279;<?xml version="1.0" encoding="utf-8" standalone="yes"?><Relationships xmlns="http://schemas.openxmlformats.org/package/2006/relationships"><Relationship Id="rId1" Type="http://schemas.openxmlformats.org/officeDocument/2006/relationships/slideLayout" Target="../slideLayouts/slideLayout71.xml" /><Relationship Id="rId10" Type="http://schemas.openxmlformats.org/officeDocument/2006/relationships/slideLayout" Target="../slideLayouts/slideLayout80.xml" /><Relationship Id="rId11" Type="http://schemas.openxmlformats.org/officeDocument/2006/relationships/slideLayout" Target="../slideLayouts/slideLayout81.xml" /><Relationship Id="rId12" Type="http://schemas.openxmlformats.org/officeDocument/2006/relationships/tags" Target="../tags/tag644.xml" /><Relationship Id="rId13" Type="http://schemas.openxmlformats.org/officeDocument/2006/relationships/tags" Target="../tags/tag645.xml" /><Relationship Id="rId14" Type="http://schemas.openxmlformats.org/officeDocument/2006/relationships/tags" Target="../tags/tag646.xml" /><Relationship Id="rId15" Type="http://schemas.openxmlformats.org/officeDocument/2006/relationships/tags" Target="../tags/tag647.xml" /><Relationship Id="rId16" Type="http://schemas.openxmlformats.org/officeDocument/2006/relationships/tags" Target="../tags/tag648.xml" /><Relationship Id="rId17" Type="http://schemas.openxmlformats.org/officeDocument/2006/relationships/tags" Target="../tags/tag649.xml" /><Relationship Id="rId18" Type="http://schemas.openxmlformats.org/officeDocument/2006/relationships/tags" Target="../tags/tag650.xml" /><Relationship Id="rId19" Type="http://schemas.openxmlformats.org/officeDocument/2006/relationships/theme" Target="../theme/theme7.xml" /><Relationship Id="rId2" Type="http://schemas.openxmlformats.org/officeDocument/2006/relationships/slideLayout" Target="../slideLayouts/slideLayout72.xml" /><Relationship Id="rId3" Type="http://schemas.openxmlformats.org/officeDocument/2006/relationships/slideLayout" Target="../slideLayouts/slideLayout73.xml" /><Relationship Id="rId4" Type="http://schemas.openxmlformats.org/officeDocument/2006/relationships/slideLayout" Target="../slideLayouts/slideLayout74.xml" /><Relationship Id="rId5" Type="http://schemas.openxmlformats.org/officeDocument/2006/relationships/slideLayout" Target="../slideLayouts/slideLayout75.xml" /><Relationship Id="rId6" Type="http://schemas.openxmlformats.org/officeDocument/2006/relationships/slideLayout" Target="../slideLayouts/slideLayout76.xml" /><Relationship Id="rId7" Type="http://schemas.openxmlformats.org/officeDocument/2006/relationships/slideLayout" Target="../slideLayouts/slideLayout77.xml" /><Relationship Id="rId8" Type="http://schemas.openxmlformats.org/officeDocument/2006/relationships/slideLayout" Target="../slideLayouts/slideLayout78.xml" /><Relationship Id="rId9" Type="http://schemas.openxmlformats.org/officeDocument/2006/relationships/slideLayout" Target="../slideLayouts/slideLayout79.xml" /></Relationships>
</file>

<file path=ppt/slideMasters/_rels/slideMaster8.xml.rels>&#65279;<?xml version="1.0" encoding="utf-8" standalone="yes"?><Relationships xmlns="http://schemas.openxmlformats.org/package/2006/relationships"><Relationship Id="rId1" Type="http://schemas.openxmlformats.org/officeDocument/2006/relationships/slideLayout" Target="../slideLayouts/slideLayout82.xml" /><Relationship Id="rId2" Type="http://schemas.openxmlformats.org/officeDocument/2006/relationships/slideLayout" Target="../slideLayouts/slideLayout83.xml" /><Relationship Id="rId3" Type="http://schemas.openxmlformats.org/officeDocument/2006/relationships/tags" Target="../tags/tag661.xml" /><Relationship Id="rId4" Type="http://schemas.openxmlformats.org/officeDocument/2006/relationships/tags" Target="../tags/tag662.xml" /><Relationship Id="rId5" Type="http://schemas.openxmlformats.org/officeDocument/2006/relationships/tags" Target="../tags/tag663.xml" /><Relationship Id="rId6" Type="http://schemas.openxmlformats.org/officeDocument/2006/relationships/tags" Target="../tags/tag664.xml" /><Relationship Id="rId7" Type="http://schemas.openxmlformats.org/officeDocument/2006/relationships/tags" Target="../tags/tag665.xml" /><Relationship Id="rId8" Type="http://schemas.openxmlformats.org/officeDocument/2006/relationships/tags" Target="../tags/tag666.xml" /><Relationship Id="rId9" Type="http://schemas.openxmlformats.org/officeDocument/2006/relationships/theme" Target="../theme/theme8.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custDataLst>
            <p:tags r:id="rId12"/>
          </p:custDataLst>
        </p:nvPr>
      </p:nvGrpSpPr>
      <p:grpSpPr>
        <a:xfrm>
          <a:off x="0" y="0"/>
          <a:ext cx="0" cy="0"/>
        </a:xfrm>
      </p:grpSpPr>
      <p:sp>
        <p:nvSpPr>
          <p:cNvPr id="2" name="标题占位符 1"/>
          <p:cNvSpPr>
            <a:spLocks noGrp="1"/>
          </p:cNvSpPr>
          <p:nvPr>
            <p:ph type="title"/>
            <p:custDataLst>
              <p:tags r:id="rId13"/>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p>
        </p:txBody>
      </p:sp>
      <p:sp>
        <p:nvSpPr>
          <p:cNvPr id="3" name="文本占位符 2"/>
          <p:cNvSpPr>
            <a:spLocks noGrp="1"/>
          </p:cNvSpPr>
          <p:nvPr>
            <p:ph type="body" idx="1"/>
            <p:custDataLst>
              <p:tags r:id="rId14"/>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0"/>
            <a:r>
              <a:rPr lang="zh-CN" altLang="en-US" smtClean="0"/>
              <a:t>第二级</a:t>
            </a:r>
          </a:p>
          <a:p>
            <a:pPr lvl="0"/>
            <a:r>
              <a:rPr lang="zh-CN" altLang="en-US" smtClean="0"/>
              <a:t>第三级</a:t>
            </a:r>
          </a:p>
          <a:p>
            <a:pPr lvl="0"/>
            <a:r>
              <a:rPr lang="zh-CN" altLang="en-US" smtClean="0"/>
              <a:t>第四级</a:t>
            </a:r>
          </a:p>
          <a:p>
            <a:pPr lvl="0"/>
            <a:r>
              <a:rPr lang="zh-CN" altLang="en-US" smtClean="0"/>
              <a:t>第五级</a:t>
            </a:r>
          </a:p>
        </p:txBody>
      </p:sp>
      <p:sp>
        <p:nvSpPr>
          <p:cNvPr id="4" name="日期占位符 3"/>
          <p:cNvSpPr>
            <a:spLocks noGrp="1"/>
          </p:cNvSpPr>
          <p:nvPr>
            <p:ph type="dt" sz="half" idx="2"/>
            <p:custDataLst>
              <p:tags r:id="rId15"/>
            </p:custDataLst>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F3AE112-78AD-477E-B805-CF5E0CE6CB6C}" type="datetimeFigureOut">
              <a:rPr lang="zh-CN" altLang="en-US" smtClean="0"/>
              <a:t>2021/9/3</a:t>
            </a:fld>
          </a:p>
        </p:txBody>
      </p:sp>
      <p:sp>
        <p:nvSpPr>
          <p:cNvPr id="5" name="页脚占位符 4"/>
          <p:cNvSpPr>
            <a:spLocks noGrp="1"/>
          </p:cNvSpPr>
          <p:nvPr>
            <p:ph type="ftr" sz="quarter" idx="3"/>
            <p:custDataLst>
              <p:tags r:id="rId16"/>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7"/>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512B3F8-9D3A-4BB0-9042-19C41F21AA29}" type="slidenum">
              <a:rPr lang="zh-CN" altLang="en-US" smtClean="0"/>
              <a:t>‹#›</a:t>
            </a:fld>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22">
            <a:alphaModFix amt="44000"/>
          </a:blip>
          <a:stretch>
            <a:fillRect/>
          </a:stretch>
        </a:blipFill>
        <a:effectLst/>
      </p:bgPr>
    </p:bg>
    <p:spTree>
      <p:nvGrpSpPr>
        <p:cNvPr id="1" name=""/>
        <p:cNvGrpSpPr/>
        <p:nvPr>
          <p:custDataLst>
            <p:tags r:id="rId16"/>
          </p:custDataLst>
        </p:nvPr>
      </p:nvGrpSpPr>
      <p:grpSpPr>
        <a:xfrm>
          <a:off x="0" y="0"/>
          <a:ext cx="0" cy="0"/>
        </a:xfrm>
      </p:grpSpPr>
      <p:sp>
        <p:nvSpPr>
          <p:cNvPr id="2" name="Title Placeholder 1"/>
          <p:cNvSpPr>
            <a:spLocks noGrp="1"/>
          </p:cNvSpPr>
          <p:nvPr>
            <p:ph type="title"/>
            <p:custDataLst>
              <p:tags r:id="rId17"/>
            </p:custDataLst>
          </p:nvPr>
        </p:nvSpPr>
        <p:spPr>
          <a:xfrm>
            <a:off x="609600" y="274638"/>
            <a:ext cx="10972800" cy="1143000"/>
          </a:xfrm>
          <a:prstGeom prst="rect">
            <a:avLst/>
          </a:prstGeom>
        </p:spPr>
        <p:txBody>
          <a:bodyPr vert="horz" lIns="91440" tIns="45720" rIns="91440" bIns="45720" rtlCol="0" anchor="ctr">
            <a:normAutofit/>
          </a:bodyPr>
          <a:lstStyle/>
          <a:p>
            <a:r>
              <a:rPr lang="en-US" smtClean="0"/>
              <a:t>Click to edit Master title style</a:t>
            </a:r>
          </a:p>
        </p:txBody>
      </p:sp>
      <p:sp>
        <p:nvSpPr>
          <p:cNvPr id="3" name="Text Placeholder 2"/>
          <p:cNvSpPr>
            <a:spLocks noGrp="1"/>
          </p:cNvSpPr>
          <p:nvPr>
            <p:ph type="body" idx="1"/>
            <p:custDataLst>
              <p:tags r:id="rId18"/>
            </p:custDataLst>
          </p:nvPr>
        </p:nvSpPr>
        <p:spPr>
          <a:xfrm>
            <a:off x="609600" y="1600200"/>
            <a:ext cx="10972800" cy="4525963"/>
          </a:xfrm>
          <a:prstGeom prst="rect">
            <a:avLst/>
          </a:prstGeom>
        </p:spPr>
        <p:txBody>
          <a:bodyPr vert="horz" lIns="91440" tIns="45720" rIns="91440" bIns="45720" rtlCol="0">
            <a:normAutofit/>
          </a:bodyPr>
          <a:lstStyle/>
          <a:p>
            <a:pPr lvl="0"/>
            <a:r>
              <a:rPr lang="en-US" smtClean="0"/>
              <a:t>Click to edit Master text styles</a:t>
            </a:r>
          </a:p>
          <a:p>
            <a:pPr lvl="0"/>
            <a:r>
              <a:rPr lang="en-US" smtClean="0"/>
              <a:t>Second level</a:t>
            </a:r>
          </a:p>
          <a:p>
            <a:pPr lvl="0"/>
            <a:r>
              <a:rPr lang="en-US" smtClean="0"/>
              <a:t>Third level</a:t>
            </a:r>
          </a:p>
          <a:p>
            <a:pPr lvl="0"/>
            <a:r>
              <a:rPr lang="en-US" smtClean="0"/>
              <a:t>Fourth level</a:t>
            </a:r>
          </a:p>
          <a:p>
            <a:pPr lvl="0"/>
            <a:r>
              <a:rPr lang="en-US" smtClean="0"/>
              <a:t>Fifth level</a:t>
            </a:r>
          </a:p>
        </p:txBody>
      </p:sp>
      <p:sp>
        <p:nvSpPr>
          <p:cNvPr id="4" name="Date Placeholder 3"/>
          <p:cNvSpPr>
            <a:spLocks noGrp="1"/>
          </p:cNvSpPr>
          <p:nvPr>
            <p:ph type="dt" sz="half" idx="2"/>
            <p:custDataLst>
              <p:tags r:id="rId19"/>
            </p:custDataLst>
          </p:nvPr>
        </p:nvSpPr>
        <p:spPr>
          <a:xfrm>
            <a:off x="609600" y="6356350"/>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231047E-8A6D-4EB6-A78F-6566A073B9A9}" type="datetimeFigureOut">
              <a:rPr lang="en-US" smtClean="0"/>
              <a:t>9/3/2021</a:t>
            </a:fld>
          </a:p>
        </p:txBody>
      </p:sp>
      <p:sp>
        <p:nvSpPr>
          <p:cNvPr id="5" name="Footer Placeholder 4"/>
          <p:cNvSpPr>
            <a:spLocks noGrp="1"/>
          </p:cNvSpPr>
          <p:nvPr>
            <p:ph type="ftr" sz="quarter" idx="3"/>
            <p:custDataLst>
              <p:tags r:id="rId20"/>
            </p:custDataLst>
          </p:nvPr>
        </p:nvSpPr>
        <p:spPr>
          <a:xfrm>
            <a:off x="4165600" y="6356350"/>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custDataLst>
              <p:tags r:id="rId21"/>
            </p:custDataLst>
          </p:nvPr>
        </p:nvSpPr>
        <p:spPr>
          <a:xfrm>
            <a:off x="8737600" y="6356350"/>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7BED4B7-6128-4D3C-9FF5-8111853B49B1}" type="slidenum">
              <a:rPr lang="en-US" smtClean="0"/>
              <a:t>‹#›</a:t>
            </a:fld>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Lst>
  <p:transition/>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custDataLst>
            <p:tags r:id="rId11"/>
          </p:custDataLst>
        </p:nvPr>
      </p:nvGrpSpPr>
      <p:grpSpPr>
        <a:xfrm>
          <a:off x="0" y="0"/>
          <a:ext cx="0" cy="0"/>
        </a:xfrm>
      </p:grpSpPr>
      <p:sp>
        <p:nvSpPr>
          <p:cNvPr id="2" name="标题占位符 1"/>
          <p:cNvSpPr>
            <a:spLocks noGrp="1"/>
          </p:cNvSpPr>
          <p:nvPr>
            <p:ph type="title"/>
            <p:custDataLst>
              <p:tags r:id="rId12"/>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custDataLst>
              <p:tags r:id="rId13"/>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0"/>
            <a:r>
              <a:rPr lang="zh-CN" altLang="en-US"/>
              <a:t>第二级</a:t>
            </a:r>
          </a:p>
          <a:p>
            <a:pPr lvl="0"/>
            <a:r>
              <a:rPr lang="zh-CN" altLang="en-US"/>
              <a:t>第三级</a:t>
            </a:r>
          </a:p>
          <a:p>
            <a:pPr lvl="0"/>
            <a:r>
              <a:rPr lang="zh-CN" altLang="en-US"/>
              <a:t>第四级</a:t>
            </a:r>
          </a:p>
          <a:p>
            <a:pPr lvl="0"/>
            <a:r>
              <a:rPr lang="zh-CN" altLang="en-US"/>
              <a:t>第五级</a:t>
            </a:r>
          </a:p>
        </p:txBody>
      </p:sp>
      <p:sp>
        <p:nvSpPr>
          <p:cNvPr id="4" name="日期占位符 3"/>
          <p:cNvSpPr>
            <a:spLocks noGrp="1"/>
          </p:cNvSpPr>
          <p:nvPr>
            <p:ph type="dt" sz="half" idx="2"/>
            <p:custDataLst>
              <p:tags r:id="rId14"/>
            </p:custDataLst>
          </p:nvPr>
        </p:nvSpPr>
        <p:spPr>
          <a:xfrm>
            <a:off x="838200" y="6356350"/>
            <a:ext cx="2743200" cy="365125"/>
          </a:xfrm>
          <a:prstGeom prst="rect">
            <a:avLst/>
          </a:prstGeom>
        </p:spPr>
        <p:txBody>
          <a:bodyPr vert="horz" lIns="91440" tIns="45720" rIns="91440" bIns="45720" rtlCol="0" anchor="ctr">
            <a:normAutofit/>
          </a:bodyPr>
          <a:lstStyle>
            <a:lvl1pPr algn="l">
              <a:lnSpc>
                <a:spcPct val="120000"/>
              </a:lnSpc>
              <a:defRPr sz="900">
                <a:solidFill>
                  <a:schemeClr val="tx1">
                    <a:lumMod val="50000"/>
                    <a:lumOff val="50000"/>
                  </a:schemeClr>
                </a:solidFill>
              </a:defRPr>
            </a:lvl1pPr>
          </a:lstStyle>
          <a:p>
            <a:fld id="{C366ACFD-7378-4A91-84A0-CDEACE36C9D0}" type="datetimeFigureOut">
              <a:rPr lang="zh-CN" altLang="en-US" smtClean="0"/>
              <a:t>2021/9/3</a:t>
            </a:fld>
          </a:p>
        </p:txBody>
      </p:sp>
      <p:sp>
        <p:nvSpPr>
          <p:cNvPr id="5" name="页脚占位符 4"/>
          <p:cNvSpPr>
            <a:spLocks noGrp="1"/>
          </p:cNvSpPr>
          <p:nvPr>
            <p:ph type="ftr" sz="quarter" idx="3"/>
            <p:custDataLst>
              <p:tags r:id="rId15"/>
            </p:custDataLst>
          </p:nvPr>
        </p:nvSpPr>
        <p:spPr>
          <a:xfrm>
            <a:off x="4038600" y="6356350"/>
            <a:ext cx="4114800" cy="365125"/>
          </a:xfrm>
          <a:prstGeom prst="rect">
            <a:avLst/>
          </a:prstGeom>
        </p:spPr>
        <p:txBody>
          <a:bodyPr vert="horz" lIns="91440" tIns="45720" rIns="91440" bIns="45720" rtlCol="0" anchor="ctr">
            <a:normAutofit/>
          </a:bodyPr>
          <a:lstStyle>
            <a:lvl1pPr algn="ctr">
              <a:lnSpc>
                <a:spcPct val="120000"/>
              </a:lnSpc>
              <a:defRPr sz="900">
                <a:solidFill>
                  <a:schemeClr val="tx1">
                    <a:lumMod val="50000"/>
                    <a:lumOff val="50000"/>
                  </a:schemeClr>
                </a:solidFill>
              </a:defRPr>
            </a:lvl1pPr>
          </a:lstStyle>
          <a:p>
            <a:endParaRPr lang="zh-CN" altLang="en-US"/>
          </a:p>
        </p:txBody>
      </p:sp>
      <p:sp>
        <p:nvSpPr>
          <p:cNvPr id="6" name="灯片编号占位符 5"/>
          <p:cNvSpPr>
            <a:spLocks noGrp="1"/>
          </p:cNvSpPr>
          <p:nvPr>
            <p:ph type="sldNum" sz="quarter" idx="4"/>
            <p:custDataLst>
              <p:tags r:id="rId16"/>
            </p:custDataLst>
          </p:nvPr>
        </p:nvSpPr>
        <p:spPr>
          <a:xfrm>
            <a:off x="8610600" y="6356350"/>
            <a:ext cx="2743200" cy="365125"/>
          </a:xfrm>
          <a:prstGeom prst="rect">
            <a:avLst/>
          </a:prstGeom>
        </p:spPr>
        <p:txBody>
          <a:bodyPr vert="horz" lIns="91440" tIns="45720" rIns="91440" bIns="45720" rtlCol="0" anchor="ctr">
            <a:normAutofit/>
          </a:bodyPr>
          <a:lstStyle>
            <a:lvl1pPr algn="r">
              <a:lnSpc>
                <a:spcPct val="120000"/>
              </a:lnSpc>
              <a:defRPr sz="900">
                <a:solidFill>
                  <a:schemeClr val="tx1">
                    <a:lumMod val="50000"/>
                    <a:lumOff val="50000"/>
                  </a:schemeClr>
                </a:solidFill>
              </a:defRPr>
            </a:lvl1pPr>
          </a:lstStyle>
          <a:p>
            <a:fld id="{20B64F6E-A4A1-4FC0-8F73-9AA64549DABB}" type="slidenum">
              <a:rPr lang="zh-CN" altLang="en-US" smtClean="0"/>
              <a:t>0</a:t>
            </a:fld>
          </a:p>
        </p:txBody>
      </p:sp>
      <p:sp>
        <p:nvSpPr>
          <p:cNvPr id="7" name="KSO_TEMPLATE" hidden="1"/>
          <p:cNvSpPr/>
          <p:nvPr>
            <p:custDataLst>
              <p:tags r:id="rId17"/>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Lst>
  <p:transition/>
  <p:timing/>
  <p:txStyles>
    <p:titleStyle>
      <a:lvl1pPr algn="l" defTabSz="685800" rtl="0" eaLnBrk="1" latinLnBrk="0" hangingPunct="1">
        <a:lnSpc>
          <a:spcPct val="120000"/>
        </a:lnSpc>
        <a:spcBef>
          <a:spcPct val="0"/>
        </a:spcBef>
        <a:buNone/>
        <a:defRPr sz="2700" kern="1200">
          <a:solidFill>
            <a:schemeClr val="tx1"/>
          </a:solidFill>
          <a:latin typeface="+mj-lt"/>
          <a:ea typeface="+mj-ea"/>
          <a:cs typeface="+mj-cs"/>
        </a:defRPr>
      </a:lvl1pPr>
    </p:titleStyle>
    <p:bodyStyle>
      <a:lvl1pPr marL="171450" indent="-171450" algn="l" defTabSz="685800" rtl="0" eaLnBrk="1" latinLnBrk="0" hangingPunct="1">
        <a:lnSpc>
          <a:spcPct val="120000"/>
        </a:lnSpc>
        <a:spcBef>
          <a:spcPts val="750"/>
        </a:spcBef>
        <a:buFont typeface="Arial" panose="020b0604020202020204" pitchFamily="34" charset="0"/>
        <a:buChar char="•"/>
        <a:defRPr sz="1800" kern="1200">
          <a:solidFill>
            <a:schemeClr val="tx1"/>
          </a:solidFill>
          <a:latin typeface="+mn-lt"/>
          <a:ea typeface="+mn-ea"/>
          <a:cs typeface="+mn-cs"/>
        </a:defRPr>
      </a:lvl1pPr>
      <a:lvl2pPr marL="514350" indent="-171450" algn="l" defTabSz="685800" rtl="0" eaLnBrk="1" latinLnBrk="0" hangingPunct="1">
        <a:lnSpc>
          <a:spcPct val="120000"/>
        </a:lnSpc>
        <a:spcBef>
          <a:spcPts val="375"/>
        </a:spcBef>
        <a:buFont typeface="Arial" panose="020b0604020202020204" pitchFamily="34" charset="0"/>
        <a:buChar char="•"/>
        <a:defRPr sz="1500" kern="1200">
          <a:solidFill>
            <a:schemeClr val="tx1"/>
          </a:solidFill>
          <a:latin typeface="+mn-lt"/>
          <a:ea typeface="+mn-ea"/>
          <a:cs typeface="+mn-cs"/>
        </a:defRPr>
      </a:lvl2pPr>
      <a:lvl3pPr marL="857250" indent="-171450" algn="l" defTabSz="685800" rtl="0" eaLnBrk="1" latinLnBrk="0" hangingPunct="1">
        <a:lnSpc>
          <a:spcPct val="120000"/>
        </a:lnSpc>
        <a:spcBef>
          <a:spcPts val="375"/>
        </a:spcBef>
        <a:buFont typeface="Arial" panose="020b0604020202020204" pitchFamily="34" charset="0"/>
        <a:buChar char="•"/>
        <a:defRPr sz="1350" kern="1200">
          <a:solidFill>
            <a:schemeClr val="tx1"/>
          </a:solidFill>
          <a:latin typeface="+mn-lt"/>
          <a:ea typeface="+mn-ea"/>
          <a:cs typeface="+mn-cs"/>
        </a:defRPr>
      </a:lvl3pPr>
      <a:lvl4pPr marL="1200150" indent="-171450" algn="l" defTabSz="685800" rtl="0" eaLnBrk="1" latinLnBrk="0" hangingPunct="1">
        <a:lnSpc>
          <a:spcPct val="12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12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custDataLst>
            <p:tags r:id="rId11"/>
          </p:custDataLst>
        </p:nvPr>
      </p:nvGrpSpPr>
      <p:grpSpPr>
        <a:xfrm>
          <a:off x="0" y="0"/>
          <a:ext cx="0" cy="0"/>
        </a:xfrm>
      </p:grpSpPr>
      <p:sp>
        <p:nvSpPr>
          <p:cNvPr id="2" name="标题占位符 1"/>
          <p:cNvSpPr>
            <a:spLocks noGrp="1"/>
          </p:cNvSpPr>
          <p:nvPr>
            <p:ph type="title"/>
            <p:custDataLst>
              <p:tags r:id="rId12"/>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custDataLst>
              <p:tags r:id="rId13"/>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0"/>
            <a:r>
              <a:rPr lang="zh-CN" altLang="en-US"/>
              <a:t>第二级</a:t>
            </a:r>
          </a:p>
          <a:p>
            <a:pPr lvl="0"/>
            <a:r>
              <a:rPr lang="zh-CN" altLang="en-US"/>
              <a:t>第三级</a:t>
            </a:r>
          </a:p>
          <a:p>
            <a:pPr lvl="0"/>
            <a:r>
              <a:rPr lang="zh-CN" altLang="en-US"/>
              <a:t>第四级</a:t>
            </a:r>
          </a:p>
          <a:p>
            <a:pPr lvl="0"/>
            <a:r>
              <a:rPr lang="zh-CN" altLang="en-US"/>
              <a:t>第五级</a:t>
            </a:r>
          </a:p>
        </p:txBody>
      </p:sp>
      <p:sp>
        <p:nvSpPr>
          <p:cNvPr id="4" name="日期占位符 3"/>
          <p:cNvSpPr>
            <a:spLocks noGrp="1"/>
          </p:cNvSpPr>
          <p:nvPr>
            <p:ph type="dt" sz="half" idx="2"/>
            <p:custDataLst>
              <p:tags r:id="rId14"/>
            </p:custDataLst>
          </p:nvPr>
        </p:nvSpPr>
        <p:spPr>
          <a:xfrm>
            <a:off x="838200" y="6356350"/>
            <a:ext cx="2743200" cy="365125"/>
          </a:xfrm>
          <a:prstGeom prst="rect">
            <a:avLst/>
          </a:prstGeom>
        </p:spPr>
        <p:txBody>
          <a:bodyPr vert="horz" lIns="91440" tIns="45720" rIns="91440" bIns="45720" rtlCol="0" anchor="ctr">
            <a:normAutofit/>
          </a:bodyPr>
          <a:lstStyle>
            <a:lvl1pPr algn="l">
              <a:lnSpc>
                <a:spcPct val="120000"/>
              </a:lnSpc>
              <a:defRPr sz="1200">
                <a:solidFill>
                  <a:schemeClr val="tx1">
                    <a:lumMod val="50000"/>
                    <a:lumOff val="50000"/>
                  </a:schemeClr>
                </a:solidFill>
              </a:defRPr>
            </a:lvl1pPr>
          </a:lstStyle>
          <a:p>
            <a:fld id="{A9682D2B-C3D7-48FE-8799-6B8803FF735C}" type="datetimeFigureOut">
              <a:rPr lang="zh-CN" altLang="en-US" smtClean="0"/>
              <a:t>2021/9/3</a:t>
            </a:fld>
          </a:p>
        </p:txBody>
      </p:sp>
      <p:sp>
        <p:nvSpPr>
          <p:cNvPr id="5" name="页脚占位符 4"/>
          <p:cNvSpPr>
            <a:spLocks noGrp="1"/>
          </p:cNvSpPr>
          <p:nvPr>
            <p:ph type="ftr" sz="quarter" idx="3"/>
            <p:custDataLst>
              <p:tags r:id="rId15"/>
            </p:custDataLst>
          </p:nvPr>
        </p:nvSpPr>
        <p:spPr>
          <a:xfrm>
            <a:off x="4038600" y="6356350"/>
            <a:ext cx="4114800" cy="365125"/>
          </a:xfrm>
          <a:prstGeom prst="rect">
            <a:avLst/>
          </a:prstGeom>
        </p:spPr>
        <p:txBody>
          <a:bodyPr vert="horz" lIns="91440" tIns="45720" rIns="91440" bIns="45720" rtlCol="0" anchor="ctr">
            <a:normAutofit/>
          </a:bodyPr>
          <a:lstStyle>
            <a:lvl1pPr algn="ctr">
              <a:lnSpc>
                <a:spcPct val="120000"/>
              </a:lnSpc>
              <a:defRPr sz="1200">
                <a:solidFill>
                  <a:schemeClr val="tx1">
                    <a:lumMod val="50000"/>
                    <a:lumOff val="50000"/>
                  </a:schemeClr>
                </a:solidFill>
              </a:defRPr>
            </a:lvl1pPr>
          </a:lstStyle>
          <a:p>
            <a:endParaRPr lang="zh-CN" altLang="en-US"/>
          </a:p>
        </p:txBody>
      </p:sp>
      <p:sp>
        <p:nvSpPr>
          <p:cNvPr id="6" name="灯片编号占位符 5"/>
          <p:cNvSpPr>
            <a:spLocks noGrp="1"/>
          </p:cNvSpPr>
          <p:nvPr>
            <p:ph type="sldNum" sz="quarter" idx="4"/>
            <p:custDataLst>
              <p:tags r:id="rId16"/>
            </p:custDataLst>
          </p:nvPr>
        </p:nvSpPr>
        <p:spPr>
          <a:xfrm>
            <a:off x="8610600" y="6356350"/>
            <a:ext cx="2743200" cy="365125"/>
          </a:xfrm>
          <a:prstGeom prst="rect">
            <a:avLst/>
          </a:prstGeom>
        </p:spPr>
        <p:txBody>
          <a:bodyPr vert="horz" lIns="91440" tIns="45720" rIns="91440" bIns="45720" rtlCol="0" anchor="ctr">
            <a:normAutofit/>
          </a:bodyPr>
          <a:lstStyle>
            <a:lvl1pPr algn="r">
              <a:lnSpc>
                <a:spcPct val="120000"/>
              </a:lnSpc>
              <a:defRPr sz="1200">
                <a:solidFill>
                  <a:schemeClr val="tx1">
                    <a:lumMod val="50000"/>
                    <a:lumOff val="50000"/>
                  </a:schemeClr>
                </a:solidFill>
              </a:defRPr>
            </a:lvl1pPr>
          </a:lstStyle>
          <a:p>
            <a:fld id="{8E62CF3D-5299-42FF-AD0D-825D4CFABE76}" type="slidenum">
              <a:rPr lang="zh-CN" altLang="en-US" smtClean="0"/>
              <a:t>0</a:t>
            </a:fld>
          </a:p>
        </p:txBody>
      </p:sp>
      <p:sp>
        <p:nvSpPr>
          <p:cNvPr id="7" name="KSO_TEMPLATE" hidden="1"/>
          <p:cNvSpPr/>
          <p:nvPr>
            <p:custDataLst>
              <p:tags r:id="rId17"/>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Lst>
  <p:transition/>
  <p:timing/>
  <p:txStyles>
    <p:titleStyle>
      <a:lvl1pPr algn="l" defTabSz="914400" rtl="0" eaLnBrk="1" latinLnBrk="0" hangingPunct="1">
        <a:lnSpc>
          <a:spcPct val="120000"/>
        </a:lnSpc>
        <a:spcBef>
          <a:spcPct val="0"/>
        </a:spcBef>
        <a:buNone/>
        <a:defRPr sz="3600" kern="120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20">
            <a:lum/>
          </a:blip>
          <a:stretch>
            <a:fillRect/>
          </a:stretch>
        </a:blipFill>
        <a:effectLst/>
      </p:bgPr>
    </p:bg>
    <p:spTree>
      <p:nvGrpSpPr>
        <p:cNvPr id="1" name=""/>
        <p:cNvGrpSpPr/>
        <p:nvPr>
          <p:custDataLst>
            <p:tags r:id="rId14"/>
          </p:custDataLst>
        </p:nvPr>
      </p:nvGrpSpPr>
      <p:grpSpPr>
        <a:xfrm>
          <a:off x="0" y="0"/>
          <a:ext cx="0" cy="0"/>
        </a:xfrm>
      </p:grpSpPr>
      <p:sp>
        <p:nvSpPr>
          <p:cNvPr id="2" name="标题占位符 1"/>
          <p:cNvSpPr>
            <a:spLocks noGrp="1"/>
          </p:cNvSpPr>
          <p:nvPr>
            <p:ph type="title"/>
            <p:custDataLst>
              <p:tags r:id="rId15"/>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custDataLst>
              <p:tags r:id="rId16"/>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0"/>
            <a:r>
              <a:rPr lang="zh-CN" altLang="en-US"/>
              <a:t>第二级</a:t>
            </a:r>
          </a:p>
          <a:p>
            <a:pPr lvl="0"/>
            <a:r>
              <a:rPr lang="zh-CN" altLang="en-US"/>
              <a:t>第三级</a:t>
            </a:r>
          </a:p>
          <a:p>
            <a:pPr lvl="0"/>
            <a:r>
              <a:rPr lang="zh-CN" altLang="en-US"/>
              <a:t>第四级</a:t>
            </a:r>
          </a:p>
          <a:p>
            <a:pPr lvl="0"/>
            <a:r>
              <a:rPr lang="zh-CN" altLang="en-US"/>
              <a:t>第五级</a:t>
            </a:r>
          </a:p>
        </p:txBody>
      </p:sp>
      <p:sp>
        <p:nvSpPr>
          <p:cNvPr id="4" name="日期占位符 3"/>
          <p:cNvSpPr>
            <a:spLocks noGrp="1"/>
          </p:cNvSpPr>
          <p:nvPr>
            <p:ph type="dt" sz="half" idx="2"/>
            <p:custDataLst>
              <p:tags r:id="rId17"/>
            </p:custDataLst>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5E519EB-2626-4872-8B44-9AD402C773F3}" type="datetimeFigureOut">
              <a:rPr lang="zh-CN" altLang="en-US" smtClean="0"/>
              <a:t>2021/9/3</a:t>
            </a:fld>
          </a:p>
        </p:txBody>
      </p:sp>
      <p:sp>
        <p:nvSpPr>
          <p:cNvPr id="5" name="页脚占位符 4"/>
          <p:cNvSpPr>
            <a:spLocks noGrp="1"/>
          </p:cNvSpPr>
          <p:nvPr>
            <p:ph type="ftr" sz="quarter" idx="3"/>
            <p:custDataLst>
              <p:tags r:id="rId18"/>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9"/>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42DA372-8CBB-469D-923C-890DB405DF9F}" type="slidenum">
              <a:rPr lang="zh-CN" altLang="en-US" smtClean="0"/>
              <a:t>‹#›</a:t>
            </a:fld>
          </a:p>
        </p:txBody>
      </p:sp>
    </p:spTree>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 id="2147483710" r:id="rId12"/>
    <p:sldLayoutId id="2147483711" r:id="rId13"/>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custDataLst>
            <p:tags r:id="rId12"/>
          </p:custDataLst>
        </p:nvPr>
      </p:nvGrpSpPr>
      <p:grpSpPr>
        <a:xfrm>
          <a:off x="0" y="0"/>
          <a:ext cx="0" cy="0"/>
        </a:xfrm>
      </p:grpSpPr>
      <p:sp>
        <p:nvSpPr>
          <p:cNvPr id="1026" name="Rectangle 2"/>
          <p:cNvSpPr>
            <a:spLocks noGrp="1"/>
          </p:cNvSpPr>
          <p:nvPr>
            <p:ph type="title"/>
            <p:custDataLst>
              <p:tags r:id="rId13"/>
            </p:custDataLst>
          </p:nvPr>
        </p:nvSpPr>
        <p:spPr>
          <a:xfrm>
            <a:off x="609600" y="274638"/>
            <a:ext cx="10972800" cy="1143000"/>
          </a:xfrm>
          <a:prstGeom prst="rect">
            <a:avLst/>
          </a:prstGeom>
          <a:noFill/>
          <a:ln w="9525">
            <a:noFill/>
          </a:ln>
        </p:spPr>
        <p:txBody>
          <a:bodyPr anchor="ctr"/>
          <a:lstStyle/>
          <a:p>
            <a:pPr lvl="0"/>
            <a:r>
              <a:rPr lang="zh-CN" altLang="en-US"/>
              <a:t>单击此处编辑母版标题样式</a:t>
            </a:r>
          </a:p>
        </p:txBody>
      </p:sp>
      <p:sp>
        <p:nvSpPr>
          <p:cNvPr id="1027" name="Rectangle 3"/>
          <p:cNvSpPr>
            <a:spLocks noGrp="1"/>
          </p:cNvSpPr>
          <p:nvPr>
            <p:ph type="body" idx="1"/>
            <p:custDataLst>
              <p:tags r:id="rId14"/>
            </p:custDataLst>
          </p:nvPr>
        </p:nvSpPr>
        <p:spPr>
          <a:xfrm>
            <a:off x="609600" y="1600200"/>
            <a:ext cx="10972800" cy="4525963"/>
          </a:xfrm>
          <a:prstGeom prst="rect">
            <a:avLst/>
          </a:prstGeom>
          <a:noFill/>
          <a:ln w="9525">
            <a:noFill/>
          </a:ln>
        </p:spPr>
        <p:txBody>
          <a:bodyPr/>
          <a:lstStyle/>
          <a:p>
            <a:pPr lvl="0"/>
            <a:r>
              <a:rPr lang="zh-CN" altLang="en-US"/>
              <a:t>单击此处编辑母版文本样式</a:t>
            </a:r>
          </a:p>
          <a:p>
            <a:pPr lvl="0"/>
            <a:r>
              <a:rPr lang="zh-CN" altLang="en-US"/>
              <a:t>第二级</a:t>
            </a:r>
          </a:p>
          <a:p>
            <a:pPr lvl="0"/>
            <a:r>
              <a:rPr lang="zh-CN" altLang="en-US"/>
              <a:t>第三级</a:t>
            </a:r>
          </a:p>
          <a:p>
            <a:pPr lvl="0"/>
            <a:r>
              <a:rPr lang="zh-CN" altLang="en-US"/>
              <a:t>第四级</a:t>
            </a:r>
          </a:p>
          <a:p>
            <a:pPr lvl="0"/>
            <a:r>
              <a:rPr lang="zh-CN" altLang="en-US"/>
              <a:t>第五级</a:t>
            </a:r>
          </a:p>
        </p:txBody>
      </p:sp>
      <p:sp>
        <p:nvSpPr>
          <p:cNvPr id="1028" name="Rectangle 4"/>
          <p:cNvSpPr>
            <a:spLocks noGrp="1" noChangeArrowheads="1"/>
          </p:cNvSpPr>
          <p:nvPr>
            <p:ph type="dt" sz="half" idx="2"/>
            <p:custDataLst>
              <p:tags r:id="rId15"/>
            </p:custDataLst>
          </p:nvPr>
        </p:nvSpPr>
        <p:spPr bwMode="auto">
          <a:xfrm>
            <a:off x="609600" y="6245225"/>
            <a:ext cx="2844800" cy="476250"/>
          </a:xfrm>
          <a:prstGeom prst="rect">
            <a:avLst/>
          </a:prstGeom>
          <a:noFill/>
          <a:ln w="9525">
            <a:noFill/>
            <a:miter lim="800000"/>
          </a:ln>
          <a:effectLst/>
        </p:spPr>
        <p:txBody>
          <a:bodyPr vert="horz" wrap="square" lIns="91440" tIns="45720" rIns="91440" bIns="45720" numCol="1" anchor="t" anchorCtr="0" compatLnSpc="1"/>
          <a:lstStyle>
            <a:lvl1pPr>
              <a:buFont typeface="Arial" panose="020b0604020202020204" pitchFamily="34" charset="0"/>
              <a:buNone/>
              <a:defRPr sz="1400" b="0">
                <a:latin typeface="+mn-lt"/>
                <a:ea typeface="+mn-ea"/>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mn-lt"/>
              <a:ea typeface="+mn-ea"/>
              <a:cs typeface="+mn-cs"/>
            </a:endParaRPr>
          </a:p>
        </p:txBody>
      </p:sp>
      <p:sp>
        <p:nvSpPr>
          <p:cNvPr id="1029" name="Rectangle 5"/>
          <p:cNvSpPr>
            <a:spLocks noGrp="1" noChangeArrowheads="1"/>
          </p:cNvSpPr>
          <p:nvPr>
            <p:ph type="ftr" sz="quarter" idx="3"/>
            <p:custDataLst>
              <p:tags r:id="rId16"/>
            </p:custDataLst>
          </p:nvPr>
        </p:nvSpPr>
        <p:spPr bwMode="auto">
          <a:xfrm>
            <a:off x="4165600" y="6245225"/>
            <a:ext cx="3860800" cy="476250"/>
          </a:xfrm>
          <a:prstGeom prst="rect">
            <a:avLst/>
          </a:prstGeom>
          <a:noFill/>
          <a:ln w="9525">
            <a:noFill/>
            <a:miter lim="800000"/>
          </a:ln>
          <a:effectLst/>
        </p:spPr>
        <p:txBody>
          <a:bodyPr vert="horz" wrap="square" lIns="91440" tIns="45720" rIns="91440" bIns="45720" numCol="1" anchor="t" anchorCtr="0" compatLnSpc="1"/>
          <a:lstStyle>
            <a:lvl1pPr algn="ctr">
              <a:buFont typeface="Arial" panose="020b0604020202020204" pitchFamily="34" charset="0"/>
              <a:buNone/>
              <a:defRPr sz="1400" b="0">
                <a:latin typeface="+mn-lt"/>
                <a:ea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mn-lt"/>
              <a:ea typeface="+mn-ea"/>
              <a:cs typeface="+mn-cs"/>
            </a:endParaRPr>
          </a:p>
        </p:txBody>
      </p:sp>
      <p:sp>
        <p:nvSpPr>
          <p:cNvPr id="1030" name="Rectangle 6"/>
          <p:cNvSpPr>
            <a:spLocks noGrp="1" noChangeArrowheads="1"/>
          </p:cNvSpPr>
          <p:nvPr>
            <p:ph type="sldNum" sz="quarter" idx="4"/>
            <p:custDataLst>
              <p:tags r:id="rId17"/>
            </p:custDataLst>
          </p:nvPr>
        </p:nvSpPr>
        <p:spPr bwMode="auto">
          <a:xfrm>
            <a:off x="8737600" y="6245225"/>
            <a:ext cx="2844800" cy="476250"/>
          </a:xfrm>
          <a:prstGeom prst="rect">
            <a:avLst/>
          </a:prstGeom>
          <a:noFill/>
          <a:ln w="9525">
            <a:noFill/>
            <a:miter lim="800000"/>
          </a:ln>
          <a:effectLst/>
        </p:spPr>
        <p:txBody>
          <a:bodyPr vert="horz" wrap="square" lIns="91440" tIns="45720" rIns="91440" bIns="45720" numCol="1" anchor="t" anchorCtr="0" compatLnSpc="1"/>
          <a:lstStyle>
            <a:lvl1pPr algn="r">
              <a:defRPr sz="1400" b="0">
                <a:latin typeface="Arial" panose="020b0604020202020204" pitchFamily="34" charset="0"/>
                <a:ea typeface="宋体" panose="02010600030101010101" pitchFamily="2" charset="-122"/>
              </a:defRPr>
            </a:lvl1pPr>
          </a:lstStyle>
          <a:p>
            <a:pPr lvl="0" eaLnBrk="1" hangingPunct="1">
              <a:buNone/>
            </a:pPr>
            <a:fld id="{D4FBFB60-55FA-4E8D-A157-E2E50B9A1B68}" type="slidenum">
              <a:rPr lang="zh-CN" altLang="zh-CN"/>
              <a:t>‹#›</a:t>
            </a:fld>
          </a:p>
        </p:txBody>
      </p:sp>
    </p:spTree>
  </p:cSld>
  <p:clrMap bg1="lt1" tx1="dk1" bg2="lt2" tx2="dk2" accent1="accent1" accent2="accent2" accent3="accent3" accent4="accent4" accent5="accent5" accent6="accent6" hlink="hlink" folHlink="folHlink"/>
  <p:sldLayoutIdLst>
    <p:sldLayoutId id="2147483713" r:id="rId1"/>
    <p:sldLayoutId id="2147483714" r:id="rId2"/>
    <p:sldLayoutId id="2147483715" r:id="rId3"/>
    <p:sldLayoutId id="2147483716" r:id="rId4"/>
    <p:sldLayoutId id="2147483717" r:id="rId5"/>
    <p:sldLayoutId id="2147483718" r:id="rId6"/>
    <p:sldLayoutId id="2147483719" r:id="rId7"/>
    <p:sldLayoutId id="2147483720" r:id="rId8"/>
    <p:sldLayoutId id="2147483721" r:id="rId9"/>
    <p:sldLayoutId id="2147483722" r:id="rId10"/>
    <p:sldLayoutId id="2147483723" r:id="rId11"/>
  </p:sldLayoutIdLst>
  <p:transition/>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custDataLst>
            <p:tags r:id="rId12"/>
          </p:custDataLst>
        </p:nvPr>
      </p:nvGrpSpPr>
      <p:grpSpPr>
        <a:xfrm>
          <a:off x="0" y="0"/>
          <a:ext cx="0" cy="0"/>
        </a:xfrm>
      </p:grpSpPr>
      <p:sp>
        <p:nvSpPr>
          <p:cNvPr id="2" name="标题占位符 1"/>
          <p:cNvSpPr>
            <a:spLocks noGrp="1"/>
          </p:cNvSpPr>
          <p:nvPr>
            <p:ph type="title"/>
            <p:custDataLst>
              <p:tags r:id="rId13"/>
            </p:custDataLst>
          </p:nvPr>
        </p:nvSpPr>
        <p:spPr>
          <a:xfrm>
            <a:off x="838200" y="365126"/>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custDataLst>
              <p:tags r:id="rId14"/>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0"/>
            <a:r>
              <a:rPr lang="zh-CN" altLang="en-US"/>
              <a:t>第二级</a:t>
            </a:r>
          </a:p>
          <a:p>
            <a:pPr lvl="0"/>
            <a:r>
              <a:rPr lang="zh-CN" altLang="en-US"/>
              <a:t>第三级</a:t>
            </a:r>
          </a:p>
          <a:p>
            <a:pPr lvl="0"/>
            <a:r>
              <a:rPr lang="zh-CN" altLang="en-US"/>
              <a:t>第四级</a:t>
            </a:r>
          </a:p>
          <a:p>
            <a:pPr lvl="0"/>
            <a:r>
              <a:rPr lang="zh-CN" altLang="en-US"/>
              <a:t>第五级</a:t>
            </a:r>
          </a:p>
        </p:txBody>
      </p:sp>
      <p:sp>
        <p:nvSpPr>
          <p:cNvPr id="4" name="日期占位符 3"/>
          <p:cNvSpPr>
            <a:spLocks noGrp="1"/>
          </p:cNvSpPr>
          <p:nvPr>
            <p:ph type="dt" sz="half" idx="2"/>
            <p:custDataLst>
              <p:tags r:id="rId15"/>
            </p:custDataLst>
          </p:nvPr>
        </p:nvSpPr>
        <p:spPr>
          <a:xfrm>
            <a:off x="838200" y="6356351"/>
            <a:ext cx="2743200" cy="365125"/>
          </a:xfrm>
          <a:prstGeom prst="rect">
            <a:avLst/>
          </a:prstGeom>
        </p:spPr>
        <p:txBody>
          <a:bodyPr vert="horz" lIns="91440" tIns="45720" rIns="91440" bIns="45720" rtlCol="0" anchor="ctr">
            <a:normAutofit/>
          </a:bodyPr>
          <a:lstStyle>
            <a:lvl1pPr algn="l">
              <a:defRPr sz="1200" baseline="0">
                <a:solidFill>
                  <a:schemeClr val="tx1">
                    <a:tint val="75000"/>
                  </a:schemeClr>
                </a:solidFill>
                <a:latin typeface="Arial" panose="020b0604020202020204" pitchFamily="34" charset="0"/>
                <a:ea typeface="微软雅黑"/>
              </a:defRPr>
            </a:lvl1pPr>
          </a:lstStyle>
          <a:p>
            <a:fld id="{C5969681-3F8E-4032-B5C2-090443DB55B0}" type="datetimeFigureOut">
              <a:rPr lang="zh-CN" altLang="en-US" smtClean="0"/>
              <a:t>2021/9/3</a:t>
            </a:fld>
          </a:p>
        </p:txBody>
      </p:sp>
      <p:sp>
        <p:nvSpPr>
          <p:cNvPr id="5" name="页脚占位符 4"/>
          <p:cNvSpPr>
            <a:spLocks noGrp="1"/>
          </p:cNvSpPr>
          <p:nvPr>
            <p:ph type="ftr" sz="quarter" idx="3"/>
            <p:custDataLst>
              <p:tags r:id="rId16"/>
            </p:custDataLst>
          </p:nvPr>
        </p:nvSpPr>
        <p:spPr>
          <a:xfrm>
            <a:off x="4038600" y="6356351"/>
            <a:ext cx="4114800" cy="365125"/>
          </a:xfrm>
          <a:prstGeom prst="rect">
            <a:avLst/>
          </a:prstGeom>
        </p:spPr>
        <p:txBody>
          <a:bodyPr vert="horz" lIns="91440" tIns="45720" rIns="91440" bIns="45720" rtlCol="0" anchor="ctr">
            <a:normAutofit/>
          </a:bodyPr>
          <a:lstStyle>
            <a:lvl1pPr algn="ctr">
              <a:defRPr sz="1200" baseline="0">
                <a:solidFill>
                  <a:schemeClr val="tx1">
                    <a:tint val="75000"/>
                  </a:schemeClr>
                </a:solidFill>
                <a:latin typeface="Arial" panose="020b0604020202020204" pitchFamily="34" charset="0"/>
                <a:ea typeface="微软雅黑"/>
              </a:defRPr>
            </a:lvl1pPr>
          </a:lstStyle>
          <a:p>
            <a:endParaRPr lang="zh-CN" altLang="en-US"/>
          </a:p>
        </p:txBody>
      </p:sp>
      <p:sp>
        <p:nvSpPr>
          <p:cNvPr id="6" name="灯片编号占位符 5"/>
          <p:cNvSpPr>
            <a:spLocks noGrp="1"/>
          </p:cNvSpPr>
          <p:nvPr>
            <p:ph type="sldNum" sz="quarter" idx="4"/>
            <p:custDataLst>
              <p:tags r:id="rId17"/>
            </p:custDataLst>
          </p:nvPr>
        </p:nvSpPr>
        <p:spPr>
          <a:xfrm>
            <a:off x="8610600" y="6356351"/>
            <a:ext cx="2743200" cy="365125"/>
          </a:xfrm>
          <a:prstGeom prst="rect">
            <a:avLst/>
          </a:prstGeom>
        </p:spPr>
        <p:txBody>
          <a:bodyPr vert="horz" lIns="91440" tIns="45720" rIns="91440" bIns="45720" rtlCol="0" anchor="ctr">
            <a:normAutofit/>
          </a:bodyPr>
          <a:lstStyle>
            <a:lvl1pPr algn="r">
              <a:defRPr sz="1200" baseline="0">
                <a:solidFill>
                  <a:schemeClr val="tx1">
                    <a:tint val="75000"/>
                  </a:schemeClr>
                </a:solidFill>
                <a:latin typeface="Arial" panose="020b0604020202020204" pitchFamily="34" charset="0"/>
                <a:ea typeface="微软雅黑"/>
              </a:defRPr>
            </a:lvl1pPr>
          </a:lstStyle>
          <a:p>
            <a:fld id="{063868B4-4591-49C0-A399-E19A0C1934AD}" type="slidenum">
              <a:rPr lang="zh-CN" altLang="en-US" smtClean="0"/>
              <a:t>0</a:t>
            </a:fld>
          </a:p>
        </p:txBody>
      </p:sp>
      <p:sp>
        <p:nvSpPr>
          <p:cNvPr id="7" name="KSO_TEMPLATE" hidden="1"/>
          <p:cNvSpPr/>
          <p:nvPr>
            <p:custDataLst>
              <p:tags r:id="rId18"/>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725" r:id="rId1"/>
    <p:sldLayoutId id="2147483726" r:id="rId2"/>
    <p:sldLayoutId id="2147483727" r:id="rId3"/>
    <p:sldLayoutId id="2147483728" r:id="rId4"/>
    <p:sldLayoutId id="2147483729" r:id="rId5"/>
    <p:sldLayoutId id="2147483730" r:id="rId6"/>
    <p:sldLayoutId id="2147483731" r:id="rId7"/>
    <p:sldLayoutId id="2147483732" r:id="rId8"/>
    <p:sldLayoutId id="2147483733" r:id="rId9"/>
    <p:sldLayoutId id="2147483734" r:id="rId10"/>
    <p:sldLayoutId id="2147483735" r:id="rId11"/>
  </p:sldLayoutIdLst>
  <p:transition/>
  <p:timing/>
  <p:txStyles>
    <p:titleStyle>
      <a:lvl1pPr algn="l" defTabSz="685800" rtl="0" eaLnBrk="1" latinLnBrk="0" hangingPunct="1">
        <a:lnSpc>
          <a:spcPct val="90000"/>
        </a:lnSpc>
        <a:spcBef>
          <a:spcPct val="0"/>
        </a:spcBef>
        <a:buNone/>
        <a:defRPr sz="3600" kern="1200" baseline="0">
          <a:solidFill>
            <a:schemeClr val="tx1"/>
          </a:solidFill>
          <a:latin typeface="Arial" panose="020b0604020202020204" pitchFamily="34" charset="0"/>
          <a:ea typeface="微软雅黑"/>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400" kern="1200" baseline="0">
          <a:solidFill>
            <a:schemeClr val="tx1"/>
          </a:solidFill>
          <a:latin typeface="Arial" panose="020b0604020202020204" pitchFamily="34" charset="0"/>
          <a:ea typeface="微软雅黑"/>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baseline="0">
          <a:solidFill>
            <a:schemeClr val="tx1"/>
          </a:solidFill>
          <a:latin typeface="Arial" panose="020b0604020202020204" pitchFamily="34" charset="0"/>
          <a:ea typeface="微软雅黑"/>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800" kern="1200" baseline="0">
          <a:solidFill>
            <a:schemeClr val="tx1"/>
          </a:solidFill>
          <a:latin typeface="Arial" panose="020b0604020202020204" pitchFamily="34" charset="0"/>
          <a:ea typeface="微软雅黑"/>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800" kern="1200" baseline="0">
          <a:solidFill>
            <a:schemeClr val="tx1"/>
          </a:solidFill>
          <a:latin typeface="Arial" panose="020b0604020202020204" pitchFamily="34" charset="0"/>
          <a:ea typeface="微软雅黑"/>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800" kern="1200" baseline="0">
          <a:solidFill>
            <a:schemeClr val="tx1"/>
          </a:solidFill>
          <a:latin typeface="Arial" panose="020b0604020202020204" pitchFamily="34" charset="0"/>
          <a:ea typeface="微软雅黑"/>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custDataLst>
            <p:tags r:id="rId3"/>
          </p:custDataLst>
        </p:nvPr>
      </p:nvGrpSpPr>
      <p:grpSpPr>
        <a:xfrm>
          <a:off x="0" y="0"/>
          <a:ext cx="0" cy="0"/>
        </a:xfrm>
      </p:grpSpPr>
      <p:sp>
        <p:nvSpPr>
          <p:cNvPr id="1026" name="标题占位符 1025"/>
          <p:cNvSpPr>
            <a:spLocks noGrp="1"/>
          </p:cNvSpPr>
          <p:nvPr>
            <p:ph type="title"/>
            <p:custDataLst>
              <p:tags r:id="rId4"/>
            </p:custDataLst>
          </p:nvPr>
        </p:nvSpPr>
        <p:spPr>
          <a:xfrm>
            <a:off x="609600" y="274638"/>
            <a:ext cx="10972800" cy="1143000"/>
          </a:xfrm>
          <a:prstGeom prst="rect">
            <a:avLst/>
          </a:prstGeom>
          <a:noFill/>
          <a:ln>
            <a:noFill/>
            <a:miter lim="800000"/>
          </a:ln>
        </p:spPr>
        <p:txBody>
          <a:bodyPr anchor="ctr" anchorCtr="0"/>
          <a:lstStyle>
            <a:lvl1pPr marL="0" indent="0" algn="ctr" defTabSz="914400" rtl="0" eaLnBrk="1" fontAlgn="base" hangingPunct="1">
              <a:lnSpc>
                <a:spcPct val="100000"/>
              </a:lnSpc>
              <a:spcBef>
                <a:spcPct val="0"/>
              </a:spcBef>
              <a:spcAft>
                <a:spcPct val="0"/>
              </a:spcAft>
              <a:buClrTx/>
              <a:buSzTx/>
              <a:buFontTx/>
              <a:buNone/>
              <a:defRPr kumimoji="0" lang="zh-CN" altLang="en-US" sz="4400" b="0" i="0" u="none" baseline="0">
                <a:solidFill>
                  <a:schemeClr val="tx2"/>
                </a:solidFill>
                <a:latin typeface="Arial" panose="020b0604020202020204" pitchFamily="34" charset="0"/>
                <a:ea typeface="宋体" panose="02010600030101010101" pitchFamily="2" charset="-122"/>
              </a:defRPr>
            </a:lvl1pPr>
          </a:lstStyle>
          <a:p>
            <a:pPr lvl="0"/>
            <a:r>
              <a:t>单击此处编辑母版标题样式</a:t>
            </a:r>
          </a:p>
        </p:txBody>
      </p:sp>
      <p:sp>
        <p:nvSpPr>
          <p:cNvPr id="1027" name="文本占位符 1026"/>
          <p:cNvSpPr>
            <a:spLocks noGrp="1"/>
          </p:cNvSpPr>
          <p:nvPr>
            <p:ph type="body" idx="1"/>
            <p:custDataLst>
              <p:tags r:id="rId5"/>
            </p:custDataLst>
          </p:nvPr>
        </p:nvSpPr>
        <p:spPr>
          <a:xfrm>
            <a:off x="609600" y="1600200"/>
            <a:ext cx="10972800" cy="4525962"/>
          </a:xfrm>
          <a:prstGeom prst="rect">
            <a:avLst/>
          </a:prstGeom>
          <a:noFill/>
          <a:ln>
            <a:noFill/>
            <a:miter lim="800000"/>
          </a:ln>
        </p:spPr>
        <p:txBody>
          <a:bodyPr/>
          <a:lstStyle>
            <a:lvl1pPr marL="342900" indent="-342900" algn="l" defTabSz="914400" rtl="0" eaLnBrk="1" fontAlgn="base" hangingPunct="1">
              <a:lnSpc>
                <a:spcPct val="100000"/>
              </a:lnSpc>
              <a:spcBef>
                <a:spcPct val="20000"/>
              </a:spcBef>
              <a:spcAft>
                <a:spcPct val="0"/>
              </a:spcAft>
              <a:buClrTx/>
              <a:buSzTx/>
              <a:buFontTx/>
              <a:buChar char="•"/>
              <a:defRPr kumimoji="0" lang="zh-CN" altLang="en-US" sz="3200" b="0" i="0" u="none" baseline="0">
                <a:solidFill>
                  <a:schemeClr val="tx1"/>
                </a:solidFill>
                <a:latin typeface="Arial" panose="020b0604020202020204" pitchFamily="34" charset="0"/>
                <a:ea typeface="宋体" panose="02010600030101010101" pitchFamily="2" charset="-122"/>
              </a:defRPr>
            </a:lvl1pPr>
            <a:lvl2pPr marL="742950" indent="-285750" algn="l" defTabSz="914400" rtl="0" eaLnBrk="1" fontAlgn="base" hangingPunct="1">
              <a:lnSpc>
                <a:spcPct val="100000"/>
              </a:lnSpc>
              <a:spcBef>
                <a:spcPct val="20000"/>
              </a:spcBef>
              <a:spcAft>
                <a:spcPct val="0"/>
              </a:spcAft>
              <a:buClrTx/>
              <a:buSzTx/>
              <a:buFontTx/>
              <a:buChar char="–"/>
              <a:defRPr kumimoji="0" lang="zh-CN" altLang="en-US" sz="2800" b="0" i="0" u="none" baseline="0">
                <a:solidFill>
                  <a:schemeClr val="tx1"/>
                </a:solidFill>
                <a:latin typeface="Arial" panose="020b0604020202020204" pitchFamily="34" charset="0"/>
                <a:ea typeface="宋体" panose="02010600030101010101" pitchFamily="2" charset="-122"/>
              </a:defRPr>
            </a:lvl2pPr>
            <a:lvl3pPr marL="1143000" indent="-228600" algn="l" defTabSz="914400" rtl="0" eaLnBrk="1" fontAlgn="base" hangingPunct="1">
              <a:lnSpc>
                <a:spcPct val="100000"/>
              </a:lnSpc>
              <a:spcBef>
                <a:spcPct val="20000"/>
              </a:spcBef>
              <a:spcAft>
                <a:spcPct val="0"/>
              </a:spcAft>
              <a:buClrTx/>
              <a:buSzTx/>
              <a:buFontTx/>
              <a:buChar char="•"/>
              <a:defRPr kumimoji="0" lang="zh-CN" altLang="en-US" sz="2400" b="0" i="0" u="none" baseline="0">
                <a:solidFill>
                  <a:schemeClr val="tx1"/>
                </a:solidFill>
                <a:latin typeface="Arial" panose="020b0604020202020204" pitchFamily="34" charset="0"/>
                <a:ea typeface="宋体" panose="02010600030101010101" pitchFamily="2" charset="-122"/>
              </a:defRPr>
            </a:lvl3pPr>
            <a:lvl4pPr marL="1600200" indent="-228600" algn="l" defTabSz="914400" rtl="0" eaLnBrk="1" fontAlgn="base" hangingPunct="1">
              <a:lnSpc>
                <a:spcPct val="100000"/>
              </a:lnSpc>
              <a:spcBef>
                <a:spcPct val="20000"/>
              </a:spcBef>
              <a:spcAft>
                <a:spcPct val="0"/>
              </a:spcAft>
              <a:buClrTx/>
              <a:buSzTx/>
              <a:buFontTx/>
              <a:buChar char="–"/>
              <a:defRPr kumimoji="0" lang="zh-CN" altLang="en-US" sz="2000" b="0" i="0" u="none" baseline="0">
                <a:solidFill>
                  <a:schemeClr val="tx1"/>
                </a:solidFill>
                <a:latin typeface="Arial" panose="020b0604020202020204" pitchFamily="34" charset="0"/>
                <a:ea typeface="宋体" panose="02010600030101010101" pitchFamily="2" charset="-122"/>
              </a:defRPr>
            </a:lvl4pPr>
            <a:lvl5pPr marL="2057400" indent="-228600" algn="l" defTabSz="914400" rtl="0" eaLnBrk="1" fontAlgn="base" hangingPunct="1">
              <a:lnSpc>
                <a:spcPct val="100000"/>
              </a:lnSpc>
              <a:spcBef>
                <a:spcPct val="20000"/>
              </a:spcBef>
              <a:spcAft>
                <a:spcPct val="0"/>
              </a:spcAft>
              <a:buClrTx/>
              <a:buSzTx/>
              <a:buFontTx/>
              <a:buChar char="»"/>
              <a:defRPr kumimoji="0" lang="zh-CN" altLang="en-US" sz="2000" b="0" i="0" u="none" baseline="0">
                <a:solidFill>
                  <a:schemeClr val="tx1"/>
                </a:solidFill>
                <a:latin typeface="Arial" panose="020b0604020202020204" pitchFamily="34" charset="0"/>
                <a:ea typeface="宋体" panose="02010600030101010101" pitchFamily="2" charset="-122"/>
              </a:defRPr>
            </a:lvl5pPr>
          </a:lstStyle>
          <a:p>
            <a:pPr lvl="0"/>
            <a:r>
              <a:t>单击此处编辑母版文本样式</a:t>
            </a:r>
          </a:p>
          <a:p>
            <a:pPr lvl="0"/>
            <a:r>
              <a:t>第二级</a:t>
            </a:r>
          </a:p>
          <a:p>
            <a:pPr lvl="0"/>
            <a:r>
              <a:t>第三级</a:t>
            </a:r>
          </a:p>
          <a:p>
            <a:pPr lvl="0"/>
            <a:r>
              <a:t>第四级</a:t>
            </a:r>
          </a:p>
          <a:p>
            <a:pPr lvl="0"/>
            <a:r>
              <a:t>第五级</a:t>
            </a:r>
          </a:p>
        </p:txBody>
      </p:sp>
      <p:sp>
        <p:nvSpPr>
          <p:cNvPr id="1028" name="日期占位符 1027"/>
          <p:cNvSpPr>
            <a:spLocks noGrp="1"/>
          </p:cNvSpPr>
          <p:nvPr>
            <p:ph type="dt" sz="half" idx="2"/>
            <p:custDataLst>
              <p:tags r:id="rId6"/>
            </p:custDataLst>
          </p:nvPr>
        </p:nvSpPr>
        <p:spPr>
          <a:xfrm>
            <a:off x="609600" y="6245225"/>
            <a:ext cx="2844800" cy="476250"/>
          </a:xfrm>
          <a:prstGeom prst="rect">
            <a:avLst/>
          </a:prstGeom>
          <a:noFill/>
          <a:ln>
            <a:noFill/>
            <a:miter lim="800000"/>
          </a:ln>
        </p:spPr>
        <p:txBody>
          <a:bodyPr/>
          <a:lstStyle>
            <a:lvl1pPr marL="0" indent="0" algn="l" defTabSz="914400" rtl="0" eaLnBrk="1" fontAlgn="base" hangingPunct="1">
              <a:lnSpc>
                <a:spcPct val="100000"/>
              </a:lnSpc>
              <a:spcBef>
                <a:spcPct val="0"/>
              </a:spcBef>
              <a:spcAft>
                <a:spcPct val="0"/>
              </a:spcAft>
              <a:buSzTx/>
              <a:buFont typeface="Arial" panose="020b0604020202020204" pitchFamily="34" charset="0"/>
              <a:buNone/>
              <a:defRPr kumimoji="0" lang="zh-CN" altLang="en-US" sz="1800" b="0" i="0" u="none" baseline="0">
                <a:solidFill>
                  <a:schemeClr val="tx1"/>
                </a:solidFill>
              </a:defRPr>
            </a:lvl1pPr>
            <a:lvl2pPr marL="457200" indent="0" algn="l" defTabSz="914400" rtl="0" eaLnBrk="1" fontAlgn="base" hangingPunct="1">
              <a:lnSpc>
                <a:spcPct val="100000"/>
              </a:lnSpc>
              <a:spcBef>
                <a:spcPct val="0"/>
              </a:spcBef>
              <a:spcAft>
                <a:spcPct val="0"/>
              </a:spcAft>
              <a:buSzTx/>
              <a:buFont typeface="Arial" panose="020b0604020202020204" pitchFamily="34" charset="0"/>
              <a:buNone/>
              <a:defRPr kumimoji="0" lang="zh-CN" altLang="en-US" sz="1800" b="0" i="0" u="none" baseline="0">
                <a:solidFill>
                  <a:schemeClr val="tx1"/>
                </a:solidFill>
              </a:defRPr>
            </a:lvl2pPr>
            <a:lvl3pPr marL="914400" indent="0" algn="l" defTabSz="914400" rtl="0" eaLnBrk="1" fontAlgn="base" hangingPunct="1">
              <a:lnSpc>
                <a:spcPct val="100000"/>
              </a:lnSpc>
              <a:spcBef>
                <a:spcPct val="0"/>
              </a:spcBef>
              <a:spcAft>
                <a:spcPct val="0"/>
              </a:spcAft>
              <a:buSzTx/>
              <a:buFont typeface="Arial" panose="020b0604020202020204" pitchFamily="34" charset="0"/>
              <a:buNone/>
              <a:defRPr kumimoji="0" lang="zh-CN" altLang="en-US" sz="1800" b="0" i="0" u="none" baseline="0">
                <a:solidFill>
                  <a:schemeClr val="tx1"/>
                </a:solidFill>
              </a:defRPr>
            </a:lvl3pPr>
            <a:lvl4pPr marL="1371600" indent="0" algn="l" defTabSz="914400" rtl="0" eaLnBrk="1" fontAlgn="base" hangingPunct="1">
              <a:lnSpc>
                <a:spcPct val="100000"/>
              </a:lnSpc>
              <a:spcBef>
                <a:spcPct val="0"/>
              </a:spcBef>
              <a:spcAft>
                <a:spcPct val="0"/>
              </a:spcAft>
              <a:buSzTx/>
              <a:buFont typeface="Arial" panose="020b0604020202020204" pitchFamily="34" charset="0"/>
              <a:buNone/>
              <a:defRPr kumimoji="0" lang="zh-CN" altLang="en-US" sz="1800" b="0" i="0" u="none" baseline="0">
                <a:solidFill>
                  <a:schemeClr val="tx1"/>
                </a:solidFill>
              </a:defRPr>
            </a:lvl4pPr>
            <a:lvl5pPr marL="1828800" indent="0" algn="l" defTabSz="914400" rtl="0" eaLnBrk="1" fontAlgn="base" hangingPunct="1">
              <a:lnSpc>
                <a:spcPct val="100000"/>
              </a:lnSpc>
              <a:spcBef>
                <a:spcPct val="0"/>
              </a:spcBef>
              <a:spcAft>
                <a:spcPct val="0"/>
              </a:spcAft>
              <a:buSzTx/>
              <a:buFont typeface="Arial" panose="020b0604020202020204" pitchFamily="34" charset="0"/>
              <a:buNone/>
              <a:defRPr kumimoji="0" lang="zh-CN" altLang="en-US" sz="1800" b="0" i="0" u="none" baseline="0">
                <a:solidFill>
                  <a:schemeClr val="tx1"/>
                </a:solidFill>
              </a:defRPr>
            </a:lvl5pPr>
          </a:lstStyle>
          <a:p>
            <a:pPr lvl="0"/>
            <a:endParaRPr sz="1400"/>
          </a:p>
        </p:txBody>
      </p:sp>
      <p:sp>
        <p:nvSpPr>
          <p:cNvPr id="1029" name="页脚占位符 1028"/>
          <p:cNvSpPr>
            <a:spLocks noGrp="1"/>
          </p:cNvSpPr>
          <p:nvPr>
            <p:ph type="ftr" sz="quarter" idx="3"/>
            <p:custDataLst>
              <p:tags r:id="rId7"/>
            </p:custDataLst>
          </p:nvPr>
        </p:nvSpPr>
        <p:spPr>
          <a:xfrm>
            <a:off x="4165600" y="6245225"/>
            <a:ext cx="3860800" cy="476250"/>
          </a:xfrm>
          <a:prstGeom prst="rect">
            <a:avLst/>
          </a:prstGeom>
          <a:noFill/>
          <a:ln>
            <a:noFill/>
            <a:miter lim="800000"/>
          </a:ln>
        </p:spPr>
        <p:txBody>
          <a:bodyPr/>
          <a:lstStyle>
            <a:lvl1pPr marL="0" indent="0" algn="l" defTabSz="914400" rtl="0" eaLnBrk="1" fontAlgn="base" hangingPunct="1">
              <a:lnSpc>
                <a:spcPct val="100000"/>
              </a:lnSpc>
              <a:spcBef>
                <a:spcPct val="0"/>
              </a:spcBef>
              <a:spcAft>
                <a:spcPct val="0"/>
              </a:spcAft>
              <a:buSzTx/>
              <a:buFont typeface="Arial" panose="020b0604020202020204" pitchFamily="34" charset="0"/>
              <a:buNone/>
              <a:defRPr kumimoji="0" lang="zh-CN" altLang="en-US" sz="1800" b="0" i="0" u="none" baseline="0">
                <a:solidFill>
                  <a:schemeClr val="tx1"/>
                </a:solidFill>
              </a:defRPr>
            </a:lvl1pPr>
            <a:lvl2pPr marL="457200" indent="0" algn="l" defTabSz="914400" rtl="0" eaLnBrk="1" fontAlgn="base" hangingPunct="1">
              <a:lnSpc>
                <a:spcPct val="100000"/>
              </a:lnSpc>
              <a:spcBef>
                <a:spcPct val="0"/>
              </a:spcBef>
              <a:spcAft>
                <a:spcPct val="0"/>
              </a:spcAft>
              <a:buSzTx/>
              <a:buFont typeface="Arial" panose="020b0604020202020204" pitchFamily="34" charset="0"/>
              <a:buNone/>
              <a:defRPr kumimoji="0" lang="zh-CN" altLang="en-US" sz="1800" b="0" i="0" u="none" baseline="0">
                <a:solidFill>
                  <a:schemeClr val="tx1"/>
                </a:solidFill>
              </a:defRPr>
            </a:lvl2pPr>
            <a:lvl3pPr marL="914400" indent="0" algn="l" defTabSz="914400" rtl="0" eaLnBrk="1" fontAlgn="base" hangingPunct="1">
              <a:lnSpc>
                <a:spcPct val="100000"/>
              </a:lnSpc>
              <a:spcBef>
                <a:spcPct val="0"/>
              </a:spcBef>
              <a:spcAft>
                <a:spcPct val="0"/>
              </a:spcAft>
              <a:buSzTx/>
              <a:buFont typeface="Arial" panose="020b0604020202020204" pitchFamily="34" charset="0"/>
              <a:buNone/>
              <a:defRPr kumimoji="0" lang="zh-CN" altLang="en-US" sz="1800" b="0" i="0" u="none" baseline="0">
                <a:solidFill>
                  <a:schemeClr val="tx1"/>
                </a:solidFill>
              </a:defRPr>
            </a:lvl3pPr>
            <a:lvl4pPr marL="1371600" indent="0" algn="l" defTabSz="914400" rtl="0" eaLnBrk="1" fontAlgn="base" hangingPunct="1">
              <a:lnSpc>
                <a:spcPct val="100000"/>
              </a:lnSpc>
              <a:spcBef>
                <a:spcPct val="0"/>
              </a:spcBef>
              <a:spcAft>
                <a:spcPct val="0"/>
              </a:spcAft>
              <a:buSzTx/>
              <a:buFont typeface="Arial" panose="020b0604020202020204" pitchFamily="34" charset="0"/>
              <a:buNone/>
              <a:defRPr kumimoji="0" lang="zh-CN" altLang="en-US" sz="1800" b="0" i="0" u="none" baseline="0">
                <a:solidFill>
                  <a:schemeClr val="tx1"/>
                </a:solidFill>
              </a:defRPr>
            </a:lvl4pPr>
            <a:lvl5pPr marL="1828800" indent="0" algn="l" defTabSz="914400" rtl="0" eaLnBrk="1" fontAlgn="base" hangingPunct="1">
              <a:lnSpc>
                <a:spcPct val="100000"/>
              </a:lnSpc>
              <a:spcBef>
                <a:spcPct val="0"/>
              </a:spcBef>
              <a:spcAft>
                <a:spcPct val="0"/>
              </a:spcAft>
              <a:buSzTx/>
              <a:buFont typeface="Arial" panose="020b0604020202020204" pitchFamily="34" charset="0"/>
              <a:buNone/>
              <a:defRPr kumimoji="0" lang="zh-CN" altLang="en-US" sz="1800" b="0" i="0" u="none" baseline="0">
                <a:solidFill>
                  <a:schemeClr val="tx1"/>
                </a:solidFill>
              </a:defRPr>
            </a:lvl5pPr>
          </a:lstStyle>
          <a:p>
            <a:pPr lvl="0" algn="ctr"/>
            <a:endParaRPr sz="1400"/>
          </a:p>
        </p:txBody>
      </p:sp>
      <p:sp>
        <p:nvSpPr>
          <p:cNvPr id="1030" name="灯片编号占位符 1029"/>
          <p:cNvSpPr>
            <a:spLocks noGrp="1"/>
          </p:cNvSpPr>
          <p:nvPr>
            <p:ph type="sldNum" sz="quarter" idx="4"/>
            <p:custDataLst>
              <p:tags r:id="rId8"/>
            </p:custDataLst>
          </p:nvPr>
        </p:nvSpPr>
        <p:spPr>
          <a:xfrm>
            <a:off x="8737600" y="6245225"/>
            <a:ext cx="2844800" cy="476250"/>
          </a:xfrm>
          <a:prstGeom prst="rect">
            <a:avLst/>
          </a:prstGeom>
          <a:noFill/>
          <a:ln>
            <a:noFill/>
            <a:miter lim="800000"/>
          </a:ln>
        </p:spPr>
        <p:txBody>
          <a:bodyPr/>
          <a:lstStyle>
            <a:lvl1pPr marL="0" indent="0" algn="l" defTabSz="914400" rtl="0" eaLnBrk="1" fontAlgn="base" hangingPunct="1">
              <a:lnSpc>
                <a:spcPct val="100000"/>
              </a:lnSpc>
              <a:spcBef>
                <a:spcPct val="0"/>
              </a:spcBef>
              <a:spcAft>
                <a:spcPct val="0"/>
              </a:spcAft>
              <a:buSzTx/>
              <a:buFont typeface="Arial" panose="020b0604020202020204" pitchFamily="34" charset="0"/>
              <a:buNone/>
              <a:defRPr kumimoji="0" lang="zh-CN" altLang="en-US" sz="1800" b="0" i="0" u="none" baseline="0">
                <a:solidFill>
                  <a:schemeClr val="tx1"/>
                </a:solidFill>
              </a:defRPr>
            </a:lvl1pPr>
            <a:lvl2pPr marL="457200" indent="0" algn="l" defTabSz="914400" rtl="0" eaLnBrk="1" fontAlgn="base" hangingPunct="1">
              <a:lnSpc>
                <a:spcPct val="100000"/>
              </a:lnSpc>
              <a:spcBef>
                <a:spcPct val="0"/>
              </a:spcBef>
              <a:spcAft>
                <a:spcPct val="0"/>
              </a:spcAft>
              <a:buSzTx/>
              <a:buFont typeface="Arial" panose="020b0604020202020204" pitchFamily="34" charset="0"/>
              <a:buNone/>
              <a:defRPr kumimoji="0" lang="zh-CN" altLang="en-US" sz="1800" b="0" i="0" u="none" baseline="0">
                <a:solidFill>
                  <a:schemeClr val="tx1"/>
                </a:solidFill>
              </a:defRPr>
            </a:lvl2pPr>
            <a:lvl3pPr marL="914400" indent="0" algn="l" defTabSz="914400" rtl="0" eaLnBrk="1" fontAlgn="base" hangingPunct="1">
              <a:lnSpc>
                <a:spcPct val="100000"/>
              </a:lnSpc>
              <a:spcBef>
                <a:spcPct val="0"/>
              </a:spcBef>
              <a:spcAft>
                <a:spcPct val="0"/>
              </a:spcAft>
              <a:buSzTx/>
              <a:buFont typeface="Arial" panose="020b0604020202020204" pitchFamily="34" charset="0"/>
              <a:buNone/>
              <a:defRPr kumimoji="0" lang="zh-CN" altLang="en-US" sz="1800" b="0" i="0" u="none" baseline="0">
                <a:solidFill>
                  <a:schemeClr val="tx1"/>
                </a:solidFill>
              </a:defRPr>
            </a:lvl3pPr>
            <a:lvl4pPr marL="1371600" indent="0" algn="l" defTabSz="914400" rtl="0" eaLnBrk="1" fontAlgn="base" hangingPunct="1">
              <a:lnSpc>
                <a:spcPct val="100000"/>
              </a:lnSpc>
              <a:spcBef>
                <a:spcPct val="0"/>
              </a:spcBef>
              <a:spcAft>
                <a:spcPct val="0"/>
              </a:spcAft>
              <a:buSzTx/>
              <a:buFont typeface="Arial" panose="020b0604020202020204" pitchFamily="34" charset="0"/>
              <a:buNone/>
              <a:defRPr kumimoji="0" lang="zh-CN" altLang="en-US" sz="1800" b="0" i="0" u="none" baseline="0">
                <a:solidFill>
                  <a:schemeClr val="tx1"/>
                </a:solidFill>
              </a:defRPr>
            </a:lvl4pPr>
            <a:lvl5pPr marL="1828800" indent="0" algn="l" defTabSz="914400" rtl="0" eaLnBrk="1" fontAlgn="base" hangingPunct="1">
              <a:lnSpc>
                <a:spcPct val="100000"/>
              </a:lnSpc>
              <a:spcBef>
                <a:spcPct val="0"/>
              </a:spcBef>
              <a:spcAft>
                <a:spcPct val="0"/>
              </a:spcAft>
              <a:buSzTx/>
              <a:buFont typeface="Arial" panose="020b0604020202020204" pitchFamily="34" charset="0"/>
              <a:buNone/>
              <a:defRPr kumimoji="0" lang="zh-CN" altLang="en-US" sz="1800" b="0" i="0" u="none" baseline="0">
                <a:solidFill>
                  <a:schemeClr val="tx1"/>
                </a:solidFill>
              </a:defRPr>
            </a:lvl5pPr>
          </a:lstStyle>
          <a:p>
            <a:pPr lvl="0" algn="r"/>
            <a:fld id="{10DD2901-D280-4DF5-9924-E718F33D0083}" type="slidenum">
              <a:rPr sz="1400"/>
              <a:t>‹#›</a:t>
            </a:fld>
          </a:p>
        </p:txBody>
      </p:sp>
    </p:spTree>
  </p:cSld>
  <p:clrMap bg1="lt1" tx1="dk1" bg2="lt2" tx2="dk2" accent1="accent1" accent2="accent2" accent3="accent3" accent4="accent4" accent5="accent5" accent6="accent6" hlink="hlink" folHlink="folHlink"/>
  <p:sldLayoutIdLst>
    <p:sldLayoutId id="2147483737" r:id="rId1"/>
    <p:sldLayoutId id="2147483738" r:id="rId2"/>
  </p:sldLayoutIdLst>
  <p:transition/>
  <p:timing/>
  <p:hf sldNum="0" hdr="0" dt="0"/>
  <p:txStyles>
    <p:titleStyle>
      <a:lvl1pPr marL="0" indent="0" algn="ctr" defTabSz="914400" rtl="0" eaLnBrk="1" fontAlgn="base" hangingPunct="1">
        <a:lnSpc>
          <a:spcPct val="100000"/>
        </a:lnSpc>
        <a:spcBef>
          <a:spcPct val="0"/>
        </a:spcBef>
        <a:spcAft>
          <a:spcPct val="0"/>
        </a:spcAft>
        <a:buClrTx/>
        <a:buSzTx/>
        <a:buFontTx/>
        <a:buNone/>
        <a:defRPr kumimoji="0" sz="4400" b="0" i="0" u="none" baseline="0">
          <a:solidFill>
            <a:schemeClr val="tx2"/>
          </a:solidFill>
          <a:latin typeface="Arial" panose="020b0604020202020204" pitchFamily="34" charset="0"/>
          <a:ea typeface="宋体" panose="02010600030101010101" pitchFamily="2" charset="-122"/>
        </a:defRPr>
      </a:lvl1pPr>
    </p:titleStyle>
    <p:bodyStyle>
      <a:lvl1pPr marL="342900" indent="-342900" algn="l" defTabSz="914400" rtl="0" eaLnBrk="1" fontAlgn="base" hangingPunct="1">
        <a:lnSpc>
          <a:spcPct val="100000"/>
        </a:lnSpc>
        <a:spcBef>
          <a:spcPct val="20000"/>
        </a:spcBef>
        <a:spcAft>
          <a:spcPct val="0"/>
        </a:spcAft>
        <a:buClrTx/>
        <a:buSzTx/>
        <a:buFontTx/>
        <a:buChar char="•"/>
        <a:defRPr kumimoji="0" sz="3200" b="0" i="0" u="none" baseline="0">
          <a:solidFill>
            <a:schemeClr val="tx1"/>
          </a:solidFill>
          <a:latin typeface="Arial" panose="020b0604020202020204" pitchFamily="34" charset="0"/>
          <a:ea typeface="宋体" panose="02010600030101010101" pitchFamily="2" charset="-122"/>
        </a:defRPr>
      </a:lvl1pPr>
      <a:lvl2pPr marL="742950" indent="-285750" algn="l" defTabSz="914400" rtl="0" eaLnBrk="1" fontAlgn="base" hangingPunct="1">
        <a:lnSpc>
          <a:spcPct val="100000"/>
        </a:lnSpc>
        <a:spcBef>
          <a:spcPct val="20000"/>
        </a:spcBef>
        <a:spcAft>
          <a:spcPct val="0"/>
        </a:spcAft>
        <a:buClrTx/>
        <a:buSzTx/>
        <a:buFontTx/>
        <a:buChar char="–"/>
        <a:defRPr kumimoji="0" sz="2800" b="0" i="0" u="none" baseline="0">
          <a:solidFill>
            <a:schemeClr val="tx1"/>
          </a:solidFill>
          <a:latin typeface="Arial" panose="020b0604020202020204" pitchFamily="34" charset="0"/>
          <a:ea typeface="宋体" panose="02010600030101010101" pitchFamily="2" charset="-122"/>
        </a:defRPr>
      </a:lvl2pPr>
      <a:lvl3pPr marL="1143000" indent="-228600" algn="l" defTabSz="914400" rtl="0" eaLnBrk="1" fontAlgn="base" hangingPunct="1">
        <a:lnSpc>
          <a:spcPct val="100000"/>
        </a:lnSpc>
        <a:spcBef>
          <a:spcPct val="20000"/>
        </a:spcBef>
        <a:spcAft>
          <a:spcPct val="0"/>
        </a:spcAft>
        <a:buClrTx/>
        <a:buSzTx/>
        <a:buFontTx/>
        <a:buChar char="•"/>
        <a:defRPr kumimoji="0" sz="2400" b="0" i="0" u="none" baseline="0">
          <a:solidFill>
            <a:schemeClr val="tx1"/>
          </a:solidFill>
          <a:latin typeface="Arial" panose="020b0604020202020204" pitchFamily="34" charset="0"/>
          <a:ea typeface="宋体" panose="02010600030101010101" pitchFamily="2" charset="-122"/>
        </a:defRPr>
      </a:lvl3pPr>
      <a:lvl4pPr marL="1600200" indent="-228600" algn="l" defTabSz="914400" rtl="0" eaLnBrk="1" fontAlgn="base" hangingPunct="1">
        <a:lnSpc>
          <a:spcPct val="100000"/>
        </a:lnSpc>
        <a:spcBef>
          <a:spcPct val="20000"/>
        </a:spcBef>
        <a:spcAft>
          <a:spcPct val="0"/>
        </a:spcAft>
        <a:buClrTx/>
        <a:buSzTx/>
        <a:buFontTx/>
        <a:buChar char="–"/>
        <a:defRPr kumimoji="0" sz="2000" b="0" i="0" u="none" baseline="0">
          <a:solidFill>
            <a:schemeClr val="tx1"/>
          </a:solidFill>
          <a:latin typeface="Arial" panose="020b0604020202020204" pitchFamily="34" charset="0"/>
          <a:ea typeface="宋体" panose="02010600030101010101" pitchFamily="2" charset="-122"/>
        </a:defRPr>
      </a:lvl4pPr>
      <a:lvl5pPr marL="2057400" indent="-228600" algn="l" defTabSz="914400" rtl="0" eaLnBrk="1" fontAlgn="base" hangingPunct="1">
        <a:lnSpc>
          <a:spcPct val="100000"/>
        </a:lnSpc>
        <a:spcBef>
          <a:spcPct val="20000"/>
        </a:spcBef>
        <a:spcAft>
          <a:spcPct val="0"/>
        </a:spcAft>
        <a:buClrTx/>
        <a:buSzTx/>
        <a:buFontTx/>
        <a:buChar char="»"/>
        <a:defRPr kumimoji="0" sz="2000" b="0" i="0" u="none" baseline="0">
          <a:solidFill>
            <a:schemeClr val="tx1"/>
          </a:solidFill>
          <a:latin typeface="Arial" panose="020b0604020202020204" pitchFamily="34" charset="0"/>
          <a:ea typeface="宋体" panose="02010600030101010101" pitchFamily="2" charset="-122"/>
        </a:defRPr>
      </a:lvl5pPr>
    </p:bodyStyle>
    <p:otherStyle>
      <a:lvl1pPr marL="0" indent="0" algn="l" defTabSz="914400" rtl="0" eaLnBrk="1" fontAlgn="base" hangingPunct="1">
        <a:lnSpc>
          <a:spcPct val="100000"/>
        </a:lnSpc>
        <a:spcBef>
          <a:spcPct val="0"/>
        </a:spcBef>
        <a:spcAft>
          <a:spcPct val="0"/>
        </a:spcAft>
        <a:buSzTx/>
        <a:buFont typeface="Arial" panose="020b0604020202020204" pitchFamily="34" charset="0"/>
        <a:buNone/>
        <a:defRPr kumimoji="0" sz="1800" b="0" i="0" u="none" baseline="0">
          <a:solidFill>
            <a:schemeClr val="tx1"/>
          </a:solidFill>
        </a:defRPr>
      </a:lvl1pPr>
      <a:lvl2pPr marL="457200" indent="0" algn="l" defTabSz="914400" rtl="0" eaLnBrk="1" fontAlgn="base" hangingPunct="1">
        <a:lnSpc>
          <a:spcPct val="100000"/>
        </a:lnSpc>
        <a:spcBef>
          <a:spcPct val="0"/>
        </a:spcBef>
        <a:spcAft>
          <a:spcPct val="0"/>
        </a:spcAft>
        <a:buSzTx/>
        <a:buFont typeface="Arial" panose="020b0604020202020204" pitchFamily="34" charset="0"/>
        <a:buNone/>
        <a:defRPr kumimoji="0" sz="1800" b="0" i="0" u="none" baseline="0">
          <a:solidFill>
            <a:schemeClr val="tx1"/>
          </a:solidFill>
        </a:defRPr>
      </a:lvl2pPr>
      <a:lvl3pPr marL="914400" indent="0" algn="l" defTabSz="914400" rtl="0" eaLnBrk="1" fontAlgn="base" hangingPunct="1">
        <a:lnSpc>
          <a:spcPct val="100000"/>
        </a:lnSpc>
        <a:spcBef>
          <a:spcPct val="0"/>
        </a:spcBef>
        <a:spcAft>
          <a:spcPct val="0"/>
        </a:spcAft>
        <a:buSzTx/>
        <a:buFont typeface="Arial" panose="020b0604020202020204" pitchFamily="34" charset="0"/>
        <a:buNone/>
        <a:defRPr kumimoji="0" sz="1800" b="0" i="0" u="none" baseline="0">
          <a:solidFill>
            <a:schemeClr val="tx1"/>
          </a:solidFill>
        </a:defRPr>
      </a:lvl3pPr>
      <a:lvl4pPr marL="1371600" indent="0" algn="l" defTabSz="914400" rtl="0" eaLnBrk="1" fontAlgn="base" hangingPunct="1">
        <a:lnSpc>
          <a:spcPct val="100000"/>
        </a:lnSpc>
        <a:spcBef>
          <a:spcPct val="0"/>
        </a:spcBef>
        <a:spcAft>
          <a:spcPct val="0"/>
        </a:spcAft>
        <a:buSzTx/>
        <a:buFont typeface="Arial" panose="020b0604020202020204" pitchFamily="34" charset="0"/>
        <a:buNone/>
        <a:defRPr kumimoji="0" sz="1800" b="0" i="0" u="none" baseline="0">
          <a:solidFill>
            <a:schemeClr val="tx1"/>
          </a:solidFill>
        </a:defRPr>
      </a:lvl4pPr>
      <a:lvl5pPr marL="1828800" indent="0" algn="l" defTabSz="914400" rtl="0" eaLnBrk="1" fontAlgn="base" hangingPunct="1">
        <a:lnSpc>
          <a:spcPct val="100000"/>
        </a:lnSpc>
        <a:spcBef>
          <a:spcPct val="0"/>
        </a:spcBef>
        <a:spcAft>
          <a:spcPct val="0"/>
        </a:spcAft>
        <a:buSzTx/>
        <a:buFont typeface="Arial" panose="020b0604020202020204" pitchFamily="34" charset="0"/>
        <a:buNone/>
        <a:defRPr kumimoji="0" sz="1800" b="0" i="0" u="none" baseline="0">
          <a:solidFill>
            <a:schemeClr val="tx1"/>
          </a:solidFill>
        </a:defRPr>
      </a:lvl5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6.xml" /><Relationship Id="rId10" Type="http://schemas.openxmlformats.org/officeDocument/2006/relationships/oleObject" Target="../embeddings/oleObject1.bin" TargetMode="Internal" /><Relationship Id="rId11" Type="http://schemas.openxmlformats.org/officeDocument/2006/relationships/image" Target="../media/image8.emf" /><Relationship Id="rId12" Type="http://schemas.openxmlformats.org/officeDocument/2006/relationships/image" Target="../media/image9.png" /><Relationship Id="rId13" Type="http://schemas.openxmlformats.org/officeDocument/2006/relationships/tags" Target="../tags/tag682.xml" /><Relationship Id="rId14" Type="http://schemas.openxmlformats.org/officeDocument/2006/relationships/hyperlink" Target="http://www.cas.net.cn/zhuanti/green%20country/biaoz/bz4.htm?mode=image&amp;album=/card/gg05&amp;image=bz15.gif" TargetMode="External" /><Relationship Id="rId15" Type="http://schemas.openxmlformats.org/officeDocument/2006/relationships/image" Target="../media/image10.jpeg" /><Relationship Id="rId16" Type="http://schemas.openxmlformats.org/officeDocument/2006/relationships/tags" Target="../tags/tag683.xml" /><Relationship Id="rId17" Type="http://schemas.openxmlformats.org/officeDocument/2006/relationships/tags" Target="../tags/tag684.xml" /><Relationship Id="rId18" Type="http://schemas.openxmlformats.org/officeDocument/2006/relationships/image" Target="NULL" TargetMode="External" /><Relationship Id="rId19" Type="http://schemas.openxmlformats.org/officeDocument/2006/relationships/image" Target="../media/image11.png" /><Relationship Id="rId2" Type="http://schemas.openxmlformats.org/officeDocument/2006/relationships/tags" Target="../tags/tag674.xml" /><Relationship Id="rId20" Type="http://schemas.openxmlformats.org/officeDocument/2006/relationships/tags" Target="../tags/tag685.xml" /><Relationship Id="rId21" Type="http://schemas.openxmlformats.org/officeDocument/2006/relationships/tags" Target="../tags/tag686.xml" /><Relationship Id="rId22" Type="http://schemas.openxmlformats.org/officeDocument/2006/relationships/image" Target="../media/image12.png" /><Relationship Id="rId23" Type="http://schemas.openxmlformats.org/officeDocument/2006/relationships/tags" Target="../tags/tag687.xml" /><Relationship Id="rId24" Type="http://schemas.openxmlformats.org/officeDocument/2006/relationships/tags" Target="../tags/tag688.xml" /><Relationship Id="rId25" Type="http://schemas.openxmlformats.org/officeDocument/2006/relationships/vmlDrawing" Target="../drawings/vmlDrawing1.vml" /><Relationship Id="rId3" Type="http://schemas.openxmlformats.org/officeDocument/2006/relationships/tags" Target="../tags/tag675.xml" /><Relationship Id="rId4" Type="http://schemas.openxmlformats.org/officeDocument/2006/relationships/tags" Target="../tags/tag676.xml" /><Relationship Id="rId5" Type="http://schemas.openxmlformats.org/officeDocument/2006/relationships/tags" Target="../tags/tag677.xml" /><Relationship Id="rId6" Type="http://schemas.openxmlformats.org/officeDocument/2006/relationships/tags" Target="../tags/tag678.xml" /><Relationship Id="rId7" Type="http://schemas.openxmlformats.org/officeDocument/2006/relationships/tags" Target="../tags/tag679.xml" /><Relationship Id="rId8" Type="http://schemas.openxmlformats.org/officeDocument/2006/relationships/tags" Target="../tags/tag680.xml" /><Relationship Id="rId9" Type="http://schemas.openxmlformats.org/officeDocument/2006/relationships/tags" Target="../tags/tag68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61.xml" /><Relationship Id="rId2" Type="http://schemas.openxmlformats.org/officeDocument/2006/relationships/tags" Target="../tags/tag740.xml" /><Relationship Id="rId3" Type="http://schemas.openxmlformats.org/officeDocument/2006/relationships/tags" Target="../tags/tag741.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61.xml" /><Relationship Id="rId2" Type="http://schemas.openxmlformats.org/officeDocument/2006/relationships/tags" Target="../tags/tag742.xml" /><Relationship Id="rId3" Type="http://schemas.openxmlformats.org/officeDocument/2006/relationships/image" Target="../media/image15.emf" /><Relationship Id="rId4" Type="http://schemas.openxmlformats.org/officeDocument/2006/relationships/tags" Target="../tags/tag743.xml" /><Relationship Id="rId5" Type="http://schemas.openxmlformats.org/officeDocument/2006/relationships/tags" Target="../tags/tag744.xml" /><Relationship Id="rId6" Type="http://schemas.openxmlformats.org/officeDocument/2006/relationships/tags" Target="../tags/tag745.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61.xml" /><Relationship Id="rId10" Type="http://schemas.openxmlformats.org/officeDocument/2006/relationships/tags" Target="../tags/tag753.xml" /><Relationship Id="rId2" Type="http://schemas.openxmlformats.org/officeDocument/2006/relationships/tags" Target="../tags/tag746.xml" /><Relationship Id="rId3" Type="http://schemas.openxmlformats.org/officeDocument/2006/relationships/tags" Target="../tags/tag747.xml" /><Relationship Id="rId4" Type="http://schemas.openxmlformats.org/officeDocument/2006/relationships/tags" Target="../tags/tag748.xml" /><Relationship Id="rId5" Type="http://schemas.openxmlformats.org/officeDocument/2006/relationships/tags" Target="../tags/tag749.xml" /><Relationship Id="rId6" Type="http://schemas.openxmlformats.org/officeDocument/2006/relationships/tags" Target="../tags/tag750.xml" /><Relationship Id="rId7" Type="http://schemas.openxmlformats.org/officeDocument/2006/relationships/image" Target="../media/image15.emf" /><Relationship Id="rId8" Type="http://schemas.openxmlformats.org/officeDocument/2006/relationships/tags" Target="../tags/tag751.xml" /><Relationship Id="rId9" Type="http://schemas.openxmlformats.org/officeDocument/2006/relationships/tags" Target="../tags/tag75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61.xml" /><Relationship Id="rId2" Type="http://schemas.openxmlformats.org/officeDocument/2006/relationships/tags" Target="../tags/tag754.xml" /><Relationship Id="rId3" Type="http://schemas.openxmlformats.org/officeDocument/2006/relationships/tags" Target="../tags/tag755.xml" /><Relationship Id="rId4" Type="http://schemas.openxmlformats.org/officeDocument/2006/relationships/image" Target="../media/image16.jpeg" /><Relationship Id="rId5" Type="http://schemas.openxmlformats.org/officeDocument/2006/relationships/tags" Target="../tags/tag756.xml" /><Relationship Id="rId6" Type="http://schemas.openxmlformats.org/officeDocument/2006/relationships/tags" Target="../tags/tag757.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61.xml" /><Relationship Id="rId2" Type="http://schemas.openxmlformats.org/officeDocument/2006/relationships/tags" Target="../tags/tag758.xml" /><Relationship Id="rId3" Type="http://schemas.openxmlformats.org/officeDocument/2006/relationships/tags" Target="../tags/tag759.xml" /><Relationship Id="rId4" Type="http://schemas.openxmlformats.org/officeDocument/2006/relationships/tags" Target="../tags/tag760.xml" /><Relationship Id="rId5" Type="http://schemas.openxmlformats.org/officeDocument/2006/relationships/image" Target="../media/image16.jpeg" /><Relationship Id="rId6" Type="http://schemas.openxmlformats.org/officeDocument/2006/relationships/tags" Target="../tags/tag761.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60.xml" /><Relationship Id="rId10" Type="http://schemas.openxmlformats.org/officeDocument/2006/relationships/image" Target="../media/image17.png" /><Relationship Id="rId11" Type="http://schemas.openxmlformats.org/officeDocument/2006/relationships/tags" Target="../tags/tag770.xml" /><Relationship Id="rId2" Type="http://schemas.openxmlformats.org/officeDocument/2006/relationships/tags" Target="../tags/tag762.xml" /><Relationship Id="rId3" Type="http://schemas.openxmlformats.org/officeDocument/2006/relationships/tags" Target="../tags/tag763.xml" /><Relationship Id="rId4" Type="http://schemas.openxmlformats.org/officeDocument/2006/relationships/tags" Target="../tags/tag764.xml" /><Relationship Id="rId5" Type="http://schemas.openxmlformats.org/officeDocument/2006/relationships/tags" Target="../tags/tag765.xml" /><Relationship Id="rId6" Type="http://schemas.openxmlformats.org/officeDocument/2006/relationships/tags" Target="../tags/tag766.xml" /><Relationship Id="rId7" Type="http://schemas.openxmlformats.org/officeDocument/2006/relationships/tags" Target="../tags/tag767.xml" /><Relationship Id="rId8" Type="http://schemas.openxmlformats.org/officeDocument/2006/relationships/tags" Target="../tags/tag768.xml" /><Relationship Id="rId9" Type="http://schemas.openxmlformats.org/officeDocument/2006/relationships/tags" Target="../tags/tag769.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60.xml" /><Relationship Id="rId2" Type="http://schemas.openxmlformats.org/officeDocument/2006/relationships/tags" Target="../tags/tag771.xml" /><Relationship Id="rId3" Type="http://schemas.openxmlformats.org/officeDocument/2006/relationships/tags" Target="../tags/tag772.xml" /><Relationship Id="rId4" Type="http://schemas.openxmlformats.org/officeDocument/2006/relationships/tags" Target="../tags/tag773.xml" /><Relationship Id="rId5" Type="http://schemas.openxmlformats.org/officeDocument/2006/relationships/tags" Target="../tags/tag774.xml" /><Relationship Id="rId6" Type="http://schemas.openxmlformats.org/officeDocument/2006/relationships/tags" Target="../tags/tag775.xml" /><Relationship Id="rId7" Type="http://schemas.openxmlformats.org/officeDocument/2006/relationships/tags" Target="../tags/tag776.xml" /><Relationship Id="rId8" Type="http://schemas.openxmlformats.org/officeDocument/2006/relationships/tags" Target="../tags/tag777.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60.xml" /><Relationship Id="rId10" Type="http://schemas.openxmlformats.org/officeDocument/2006/relationships/image" Target="../media/image18.png" /><Relationship Id="rId11" Type="http://schemas.openxmlformats.org/officeDocument/2006/relationships/tags" Target="../tags/tag786.xml" /><Relationship Id="rId2" Type="http://schemas.openxmlformats.org/officeDocument/2006/relationships/tags" Target="../tags/tag778.xml" /><Relationship Id="rId3" Type="http://schemas.openxmlformats.org/officeDocument/2006/relationships/tags" Target="../tags/tag779.xml" /><Relationship Id="rId4" Type="http://schemas.openxmlformats.org/officeDocument/2006/relationships/tags" Target="../tags/tag780.xml" /><Relationship Id="rId5" Type="http://schemas.openxmlformats.org/officeDocument/2006/relationships/tags" Target="../tags/tag781.xml" /><Relationship Id="rId6" Type="http://schemas.openxmlformats.org/officeDocument/2006/relationships/tags" Target="../tags/tag782.xml" /><Relationship Id="rId7" Type="http://schemas.openxmlformats.org/officeDocument/2006/relationships/tags" Target="../tags/tag783.xml" /><Relationship Id="rId8" Type="http://schemas.openxmlformats.org/officeDocument/2006/relationships/tags" Target="../tags/tag784.xml" /><Relationship Id="rId9" Type="http://schemas.openxmlformats.org/officeDocument/2006/relationships/tags" Target="../tags/tag785.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60.xml" /><Relationship Id="rId10" Type="http://schemas.openxmlformats.org/officeDocument/2006/relationships/tags" Target="../tags/tag794.xml" /><Relationship Id="rId2" Type="http://schemas.openxmlformats.org/officeDocument/2006/relationships/tags" Target="../tags/tag787.xml" /><Relationship Id="rId3" Type="http://schemas.openxmlformats.org/officeDocument/2006/relationships/tags" Target="../tags/tag788.xml" /><Relationship Id="rId4" Type="http://schemas.openxmlformats.org/officeDocument/2006/relationships/tags" Target="../tags/tag789.xml" /><Relationship Id="rId5" Type="http://schemas.openxmlformats.org/officeDocument/2006/relationships/tags" Target="../tags/tag790.xml" /><Relationship Id="rId6" Type="http://schemas.openxmlformats.org/officeDocument/2006/relationships/tags" Target="../tags/tag791.xml" /><Relationship Id="rId7" Type="http://schemas.openxmlformats.org/officeDocument/2006/relationships/tags" Target="../tags/tag792.xml" /><Relationship Id="rId8" Type="http://schemas.openxmlformats.org/officeDocument/2006/relationships/image" Target="../media/image19.png" /><Relationship Id="rId9" Type="http://schemas.openxmlformats.org/officeDocument/2006/relationships/tags" Target="../tags/tag793.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60.xml" /><Relationship Id="rId10" Type="http://schemas.openxmlformats.org/officeDocument/2006/relationships/tags" Target="../tags/tag802.xml" /><Relationship Id="rId11" Type="http://schemas.openxmlformats.org/officeDocument/2006/relationships/tags" Target="../tags/tag803.xml" /><Relationship Id="rId12" Type="http://schemas.openxmlformats.org/officeDocument/2006/relationships/tags" Target="../tags/tag804.xml" /><Relationship Id="rId13" Type="http://schemas.openxmlformats.org/officeDocument/2006/relationships/tags" Target="../tags/tag805.xml" /><Relationship Id="rId14" Type="http://schemas.openxmlformats.org/officeDocument/2006/relationships/tags" Target="../tags/tag806.xml" /><Relationship Id="rId15" Type="http://schemas.openxmlformats.org/officeDocument/2006/relationships/tags" Target="../tags/tag807.xml" /><Relationship Id="rId16" Type="http://schemas.openxmlformats.org/officeDocument/2006/relationships/tags" Target="../tags/tag808.xml" /><Relationship Id="rId2" Type="http://schemas.openxmlformats.org/officeDocument/2006/relationships/tags" Target="../tags/tag795.xml" /><Relationship Id="rId3" Type="http://schemas.openxmlformats.org/officeDocument/2006/relationships/tags" Target="../tags/tag796.xml" /><Relationship Id="rId4" Type="http://schemas.openxmlformats.org/officeDocument/2006/relationships/tags" Target="../tags/tag797.xml" /><Relationship Id="rId5" Type="http://schemas.openxmlformats.org/officeDocument/2006/relationships/tags" Target="../tags/tag798.xml" /><Relationship Id="rId6" Type="http://schemas.openxmlformats.org/officeDocument/2006/relationships/tags" Target="../tags/tag799.xml" /><Relationship Id="rId7" Type="http://schemas.openxmlformats.org/officeDocument/2006/relationships/tags" Target="../tags/tag800.xml" /><Relationship Id="rId8" Type="http://schemas.openxmlformats.org/officeDocument/2006/relationships/image" Target="../media/image20.png" /><Relationship Id="rId9" Type="http://schemas.openxmlformats.org/officeDocument/2006/relationships/tags" Target="../tags/tag801.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33.xml" /><Relationship Id="rId2" Type="http://schemas.openxmlformats.org/officeDocument/2006/relationships/notesSlide" Target="../notesSlides/notesSlide1.xml" /><Relationship Id="rId3" Type="http://schemas.openxmlformats.org/officeDocument/2006/relationships/tags" Target="../tags/tag693.xml" /><Relationship Id="rId4" Type="http://schemas.openxmlformats.org/officeDocument/2006/relationships/tags" Target="../tags/tag694.xml" /><Relationship Id="rId5" Type="http://schemas.openxmlformats.org/officeDocument/2006/relationships/tags" Target="../tags/tag695.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60.xml" /><Relationship Id="rId10" Type="http://schemas.openxmlformats.org/officeDocument/2006/relationships/tags" Target="../tags/tag816.xml" /><Relationship Id="rId2" Type="http://schemas.openxmlformats.org/officeDocument/2006/relationships/tags" Target="../tags/tag809.xml" /><Relationship Id="rId3" Type="http://schemas.openxmlformats.org/officeDocument/2006/relationships/tags" Target="../tags/tag810.xml" /><Relationship Id="rId4" Type="http://schemas.openxmlformats.org/officeDocument/2006/relationships/tags" Target="../tags/tag811.xml" /><Relationship Id="rId5" Type="http://schemas.openxmlformats.org/officeDocument/2006/relationships/tags" Target="../tags/tag812.xml" /><Relationship Id="rId6" Type="http://schemas.openxmlformats.org/officeDocument/2006/relationships/tags" Target="../tags/tag813.xml" /><Relationship Id="rId7" Type="http://schemas.openxmlformats.org/officeDocument/2006/relationships/tags" Target="../tags/tag814.xml" /><Relationship Id="rId8" Type="http://schemas.openxmlformats.org/officeDocument/2006/relationships/image" Target="../media/image20.png" /><Relationship Id="rId9" Type="http://schemas.openxmlformats.org/officeDocument/2006/relationships/tags" Target="../tags/tag815.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60.xml" /><Relationship Id="rId2" Type="http://schemas.openxmlformats.org/officeDocument/2006/relationships/tags" Target="../tags/tag817.xml" /><Relationship Id="rId3" Type="http://schemas.openxmlformats.org/officeDocument/2006/relationships/tags" Target="../tags/tag818.xml" /><Relationship Id="rId4" Type="http://schemas.openxmlformats.org/officeDocument/2006/relationships/tags" Target="../tags/tag819.xml" /><Relationship Id="rId5" Type="http://schemas.openxmlformats.org/officeDocument/2006/relationships/tags" Target="../tags/tag820.xml" /><Relationship Id="rId6" Type="http://schemas.openxmlformats.org/officeDocument/2006/relationships/tags" Target="../tags/tag821.xml" /><Relationship Id="rId7" Type="http://schemas.openxmlformats.org/officeDocument/2006/relationships/tags" Target="../tags/tag822.xml" /><Relationship Id="rId8" Type="http://schemas.openxmlformats.org/officeDocument/2006/relationships/tags" Target="../tags/tag823.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60.xml" /><Relationship Id="rId10" Type="http://schemas.openxmlformats.org/officeDocument/2006/relationships/tags" Target="../tags/tag831.xml" /><Relationship Id="rId11" Type="http://schemas.openxmlformats.org/officeDocument/2006/relationships/tags" Target="../tags/tag832.xml" /><Relationship Id="rId2" Type="http://schemas.openxmlformats.org/officeDocument/2006/relationships/tags" Target="../tags/tag824.xml" /><Relationship Id="rId3" Type="http://schemas.openxmlformats.org/officeDocument/2006/relationships/tags" Target="../tags/tag825.xml" /><Relationship Id="rId4" Type="http://schemas.openxmlformats.org/officeDocument/2006/relationships/tags" Target="../tags/tag826.xml" /><Relationship Id="rId5" Type="http://schemas.openxmlformats.org/officeDocument/2006/relationships/tags" Target="../tags/tag827.xml" /><Relationship Id="rId6" Type="http://schemas.openxmlformats.org/officeDocument/2006/relationships/tags" Target="../tags/tag828.xml" /><Relationship Id="rId7" Type="http://schemas.openxmlformats.org/officeDocument/2006/relationships/tags" Target="../tags/tag829.xml" /><Relationship Id="rId8" Type="http://schemas.openxmlformats.org/officeDocument/2006/relationships/tags" Target="../tags/tag830.xml" /><Relationship Id="rId9" Type="http://schemas.openxmlformats.org/officeDocument/2006/relationships/image" Target="../media/image21.pn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53.xml" /><Relationship Id="rId2" Type="http://schemas.openxmlformats.org/officeDocument/2006/relationships/tags" Target="../tags/tag833.xml" /><Relationship Id="rId3" Type="http://schemas.openxmlformats.org/officeDocument/2006/relationships/image" Target="../media/image22.jpeg" /><Relationship Id="rId4" Type="http://schemas.openxmlformats.org/officeDocument/2006/relationships/tags" Target="../tags/tag834.xml" /><Relationship Id="rId5" Type="http://schemas.openxmlformats.org/officeDocument/2006/relationships/tags" Target="../tags/tag835.xml" /><Relationship Id="rId6" Type="http://schemas.openxmlformats.org/officeDocument/2006/relationships/tags" Target="../tags/tag836.xml" /><Relationship Id="rId7" Type="http://schemas.openxmlformats.org/officeDocument/2006/relationships/tags" Target="../tags/tag837.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61.xml" /><Relationship Id="rId2" Type="http://schemas.openxmlformats.org/officeDocument/2006/relationships/tags" Target="../tags/tag838.xml" /><Relationship Id="rId3" Type="http://schemas.openxmlformats.org/officeDocument/2006/relationships/tags" Target="../tags/tag839.xml" /><Relationship Id="rId4" Type="http://schemas.openxmlformats.org/officeDocument/2006/relationships/image" Target="../media/image12.png" /><Relationship Id="rId5" Type="http://schemas.openxmlformats.org/officeDocument/2006/relationships/tags" Target="../tags/tag840.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61.xml" /><Relationship Id="rId2" Type="http://schemas.openxmlformats.org/officeDocument/2006/relationships/tags" Target="../tags/tag841.xml" /><Relationship Id="rId3" Type="http://schemas.openxmlformats.org/officeDocument/2006/relationships/image" Target="../media/image23.png" /><Relationship Id="rId4" Type="http://schemas.openxmlformats.org/officeDocument/2006/relationships/tags" Target="../tags/tag842.xml" /><Relationship Id="rId5" Type="http://schemas.openxmlformats.org/officeDocument/2006/relationships/tags" Target="../tags/tag843.xml" /><Relationship Id="rId6" Type="http://schemas.openxmlformats.org/officeDocument/2006/relationships/tags" Target="../tags/tag844.xml" /><Relationship Id="rId7" Type="http://schemas.openxmlformats.org/officeDocument/2006/relationships/tags" Target="../tags/tag845.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61.xml" /><Relationship Id="rId2" Type="http://schemas.openxmlformats.org/officeDocument/2006/relationships/tags" Target="../tags/tag846.xml" /><Relationship Id="rId3" Type="http://schemas.openxmlformats.org/officeDocument/2006/relationships/image" Target="../media/image23.png" /><Relationship Id="rId4" Type="http://schemas.openxmlformats.org/officeDocument/2006/relationships/tags" Target="../tags/tag847.xml" /><Relationship Id="rId5" Type="http://schemas.openxmlformats.org/officeDocument/2006/relationships/tags" Target="../tags/tag848.xml" /><Relationship Id="rId6" Type="http://schemas.openxmlformats.org/officeDocument/2006/relationships/tags" Target="../tags/tag849.xml" /><Relationship Id="rId7" Type="http://schemas.openxmlformats.org/officeDocument/2006/relationships/tags" Target="../tags/tag850.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77.xml" /><Relationship Id="rId2" Type="http://schemas.openxmlformats.org/officeDocument/2006/relationships/tags" Target="../tags/tag851.xml" /><Relationship Id="rId3" Type="http://schemas.openxmlformats.org/officeDocument/2006/relationships/tags" Target="../tags/tag852.xml" /><Relationship Id="rId4" Type="http://schemas.openxmlformats.org/officeDocument/2006/relationships/tags" Target="../tags/tag853.xml" /><Relationship Id="rId5" Type="http://schemas.openxmlformats.org/officeDocument/2006/relationships/image" Target="../media/image24.jpeg" /><Relationship Id="rId6" Type="http://schemas.openxmlformats.org/officeDocument/2006/relationships/tags" Target="../tags/tag854.xml" /><Relationship Id="rId7" Type="http://schemas.openxmlformats.org/officeDocument/2006/relationships/tags" Target="../tags/tag855.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53.xml" /><Relationship Id="rId2" Type="http://schemas.openxmlformats.org/officeDocument/2006/relationships/notesSlide" Target="../notesSlides/notesSlide3.xml" /><Relationship Id="rId3" Type="http://schemas.openxmlformats.org/officeDocument/2006/relationships/tags" Target="../tags/tag859.xml" /><Relationship Id="rId4" Type="http://schemas.openxmlformats.org/officeDocument/2006/relationships/image" Target="../media/image22.jpeg" /><Relationship Id="rId5" Type="http://schemas.openxmlformats.org/officeDocument/2006/relationships/tags" Target="../tags/tag860.xml" /><Relationship Id="rId6" Type="http://schemas.openxmlformats.org/officeDocument/2006/relationships/tags" Target="../tags/tag861.xml" /><Relationship Id="rId7" Type="http://schemas.openxmlformats.org/officeDocument/2006/relationships/tags" Target="../tags/tag862.xml" /><Relationship Id="rId8" Type="http://schemas.openxmlformats.org/officeDocument/2006/relationships/tags" Target="../tags/tag863.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58.xml" /><Relationship Id="rId10" Type="http://schemas.openxmlformats.org/officeDocument/2006/relationships/tags" Target="../tags/tag874.xml" /><Relationship Id="rId11" Type="http://schemas.openxmlformats.org/officeDocument/2006/relationships/image" Target="../media/image25.jpeg" /><Relationship Id="rId12" Type="http://schemas.openxmlformats.org/officeDocument/2006/relationships/tags" Target="../tags/tag875.xml" /><Relationship Id="rId13" Type="http://schemas.openxmlformats.org/officeDocument/2006/relationships/image" Target="../media/image26.jpeg" /><Relationship Id="rId14" Type="http://schemas.openxmlformats.org/officeDocument/2006/relationships/tags" Target="../tags/tag876.xml" /><Relationship Id="rId15" Type="http://schemas.openxmlformats.org/officeDocument/2006/relationships/tags" Target="../tags/tag877.xml" /><Relationship Id="rId16" Type="http://schemas.openxmlformats.org/officeDocument/2006/relationships/tags" Target="../tags/tag878.xml" /><Relationship Id="rId17" Type="http://schemas.openxmlformats.org/officeDocument/2006/relationships/tags" Target="../tags/tag879.xml" /><Relationship Id="rId18" Type="http://schemas.openxmlformats.org/officeDocument/2006/relationships/image" Target="../media/image27.jpeg" /><Relationship Id="rId19" Type="http://schemas.openxmlformats.org/officeDocument/2006/relationships/tags" Target="../tags/tag880.xml" /><Relationship Id="rId2" Type="http://schemas.openxmlformats.org/officeDocument/2006/relationships/notesSlide" Target="../notesSlides/notesSlide4.xml" /><Relationship Id="rId20" Type="http://schemas.openxmlformats.org/officeDocument/2006/relationships/image" Target="../media/image28.jpeg" /><Relationship Id="rId21" Type="http://schemas.openxmlformats.org/officeDocument/2006/relationships/tags" Target="../tags/tag881.xml" /><Relationship Id="rId22" Type="http://schemas.openxmlformats.org/officeDocument/2006/relationships/image" Target="../media/image29.png" /><Relationship Id="rId23" Type="http://schemas.openxmlformats.org/officeDocument/2006/relationships/tags" Target="../tags/tag882.xml" /><Relationship Id="rId3" Type="http://schemas.openxmlformats.org/officeDocument/2006/relationships/tags" Target="../tags/tag867.xml" /><Relationship Id="rId4" Type="http://schemas.openxmlformats.org/officeDocument/2006/relationships/tags" Target="../tags/tag868.xml" /><Relationship Id="rId5" Type="http://schemas.openxmlformats.org/officeDocument/2006/relationships/tags" Target="../tags/tag869.xml" /><Relationship Id="rId6" Type="http://schemas.openxmlformats.org/officeDocument/2006/relationships/tags" Target="../tags/tag870.xml" /><Relationship Id="rId7" Type="http://schemas.openxmlformats.org/officeDocument/2006/relationships/tags" Target="../tags/tag871.xml" /><Relationship Id="rId8" Type="http://schemas.openxmlformats.org/officeDocument/2006/relationships/tags" Target="../tags/tag872.xml" /><Relationship Id="rId9" Type="http://schemas.openxmlformats.org/officeDocument/2006/relationships/tags" Target="../tags/tag873.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39.xml" /><Relationship Id="rId2" Type="http://schemas.openxmlformats.org/officeDocument/2006/relationships/notesSlide" Target="../notesSlides/notesSlide2.xml" /><Relationship Id="rId3" Type="http://schemas.openxmlformats.org/officeDocument/2006/relationships/tags" Target="../tags/tag700.xml" /><Relationship Id="rId4" Type="http://schemas.openxmlformats.org/officeDocument/2006/relationships/tags" Target="../tags/tag701.xml" /><Relationship Id="rId5" Type="http://schemas.openxmlformats.org/officeDocument/2006/relationships/tags" Target="../tags/tag702.xml" /><Relationship Id="rId6" Type="http://schemas.openxmlformats.org/officeDocument/2006/relationships/tags" Target="../tags/tag703.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61.xml" /><Relationship Id="rId2" Type="http://schemas.openxmlformats.org/officeDocument/2006/relationships/tags" Target="../tags/tag883.xml" /><Relationship Id="rId3" Type="http://schemas.openxmlformats.org/officeDocument/2006/relationships/tags" Target="../tags/tag884.xml" /><Relationship Id="rId4" Type="http://schemas.openxmlformats.org/officeDocument/2006/relationships/image" Target="../media/image30.png" /><Relationship Id="rId5" Type="http://schemas.openxmlformats.org/officeDocument/2006/relationships/tags" Target="../tags/tag885.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tags" Target="../tags/tag886.xml" /><Relationship Id="rId3" Type="http://schemas.openxmlformats.org/officeDocument/2006/relationships/tags" Target="../tags/tag887.xml" /><Relationship Id="rId4" Type="http://schemas.openxmlformats.org/officeDocument/2006/relationships/tags" Target="../tags/tag888.xml" /><Relationship Id="rId5" Type="http://schemas.openxmlformats.org/officeDocument/2006/relationships/tags" Target="../tags/tag889.xml" /><Relationship Id="rId6" Type="http://schemas.openxmlformats.org/officeDocument/2006/relationships/tags" Target="../tags/tag890.xml" /><Relationship Id="rId7" Type="http://schemas.openxmlformats.org/officeDocument/2006/relationships/tags" Target="../tags/tag891.xml" /><Relationship Id="rId8" Type="http://schemas.openxmlformats.org/officeDocument/2006/relationships/tags" Target="../tags/tag892.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48.xml" /><Relationship Id="rId2" Type="http://schemas.openxmlformats.org/officeDocument/2006/relationships/tags" Target="../tags/tag893.xml" /><Relationship Id="rId3" Type="http://schemas.openxmlformats.org/officeDocument/2006/relationships/tags" Target="../tags/tag894.xml" /><Relationship Id="rId4" Type="http://schemas.openxmlformats.org/officeDocument/2006/relationships/tags" Target="../tags/tag895.xml" /><Relationship Id="rId5" Type="http://schemas.openxmlformats.org/officeDocument/2006/relationships/tags" Target="../tags/tag896.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58.xml" /><Relationship Id="rId10" Type="http://schemas.openxmlformats.org/officeDocument/2006/relationships/image" Target="../media/image32.jpeg" /><Relationship Id="rId11" Type="http://schemas.openxmlformats.org/officeDocument/2006/relationships/tags" Target="../tags/tag904.xml" /><Relationship Id="rId12" Type="http://schemas.openxmlformats.org/officeDocument/2006/relationships/image" Target="../media/image33.jpeg" /><Relationship Id="rId13" Type="http://schemas.openxmlformats.org/officeDocument/2006/relationships/tags" Target="../tags/tag905.xml" /><Relationship Id="rId14" Type="http://schemas.openxmlformats.org/officeDocument/2006/relationships/tags" Target="../tags/tag906.xml" /><Relationship Id="rId15" Type="http://schemas.openxmlformats.org/officeDocument/2006/relationships/tags" Target="../tags/tag907.xml" /><Relationship Id="rId16" Type="http://schemas.openxmlformats.org/officeDocument/2006/relationships/tags" Target="../tags/tag908.xml" /><Relationship Id="rId17" Type="http://schemas.openxmlformats.org/officeDocument/2006/relationships/tags" Target="../tags/tag909.xml" /><Relationship Id="rId18" Type="http://schemas.openxmlformats.org/officeDocument/2006/relationships/tags" Target="../tags/tag910.xml" /><Relationship Id="rId19" Type="http://schemas.openxmlformats.org/officeDocument/2006/relationships/tags" Target="../tags/tag911.xml" /><Relationship Id="rId2" Type="http://schemas.openxmlformats.org/officeDocument/2006/relationships/tags" Target="../tags/tag897.xml" /><Relationship Id="rId3" Type="http://schemas.openxmlformats.org/officeDocument/2006/relationships/tags" Target="../tags/tag898.xml" /><Relationship Id="rId4" Type="http://schemas.openxmlformats.org/officeDocument/2006/relationships/tags" Target="../tags/tag899.xml" /><Relationship Id="rId5" Type="http://schemas.openxmlformats.org/officeDocument/2006/relationships/tags" Target="../tags/tag900.xml" /><Relationship Id="rId6" Type="http://schemas.openxmlformats.org/officeDocument/2006/relationships/tags" Target="../tags/tag901.xml" /><Relationship Id="rId7" Type="http://schemas.openxmlformats.org/officeDocument/2006/relationships/tags" Target="../tags/tag902.xml" /><Relationship Id="rId8" Type="http://schemas.openxmlformats.org/officeDocument/2006/relationships/image" Target="../media/image31.jpeg" /><Relationship Id="rId9" Type="http://schemas.openxmlformats.org/officeDocument/2006/relationships/tags" Target="../tags/tag903.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58.xml" /><Relationship Id="rId10" Type="http://schemas.openxmlformats.org/officeDocument/2006/relationships/tags" Target="../tags/tag919.xml" /><Relationship Id="rId11" Type="http://schemas.openxmlformats.org/officeDocument/2006/relationships/tags" Target="../tags/tag920.xml" /><Relationship Id="rId12" Type="http://schemas.openxmlformats.org/officeDocument/2006/relationships/tags" Target="../tags/tag921.xml" /><Relationship Id="rId2" Type="http://schemas.openxmlformats.org/officeDocument/2006/relationships/tags" Target="../tags/tag912.xml" /><Relationship Id="rId3" Type="http://schemas.openxmlformats.org/officeDocument/2006/relationships/tags" Target="../tags/tag913.xml" /><Relationship Id="rId4" Type="http://schemas.openxmlformats.org/officeDocument/2006/relationships/tags" Target="../tags/tag914.xml" /><Relationship Id="rId5" Type="http://schemas.openxmlformats.org/officeDocument/2006/relationships/tags" Target="../tags/tag915.xml" /><Relationship Id="rId6" Type="http://schemas.openxmlformats.org/officeDocument/2006/relationships/tags" Target="../tags/tag916.xml" /><Relationship Id="rId7" Type="http://schemas.openxmlformats.org/officeDocument/2006/relationships/tags" Target="../tags/tag917.xml" /><Relationship Id="rId8" Type="http://schemas.openxmlformats.org/officeDocument/2006/relationships/tags" Target="../tags/tag918.xml" /><Relationship Id="rId9" Type="http://schemas.openxmlformats.org/officeDocument/2006/relationships/image" Target="../media/image32.jpeg"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61.xml" /><Relationship Id="rId2" Type="http://schemas.openxmlformats.org/officeDocument/2006/relationships/tags" Target="../tags/tag922.xml" /><Relationship Id="rId3" Type="http://schemas.openxmlformats.org/officeDocument/2006/relationships/tags" Target="../tags/tag923.xml" /><Relationship Id="rId4" Type="http://schemas.openxmlformats.org/officeDocument/2006/relationships/image" Target="../media/image30.png" /><Relationship Id="rId5" Type="http://schemas.openxmlformats.org/officeDocument/2006/relationships/tags" Target="../tags/tag924.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58.xml" /><Relationship Id="rId10" Type="http://schemas.openxmlformats.org/officeDocument/2006/relationships/tags" Target="../tags/tag932.xml" /><Relationship Id="rId11" Type="http://schemas.openxmlformats.org/officeDocument/2006/relationships/tags" Target="../tags/tag933.xml" /><Relationship Id="rId2" Type="http://schemas.openxmlformats.org/officeDocument/2006/relationships/tags" Target="../tags/tag925.xml" /><Relationship Id="rId3" Type="http://schemas.openxmlformats.org/officeDocument/2006/relationships/tags" Target="../tags/tag926.xml" /><Relationship Id="rId4" Type="http://schemas.openxmlformats.org/officeDocument/2006/relationships/tags" Target="../tags/tag927.xml" /><Relationship Id="rId5" Type="http://schemas.openxmlformats.org/officeDocument/2006/relationships/tags" Target="../tags/tag928.xml" /><Relationship Id="rId6" Type="http://schemas.openxmlformats.org/officeDocument/2006/relationships/tags" Target="../tags/tag929.xml" /><Relationship Id="rId7" Type="http://schemas.openxmlformats.org/officeDocument/2006/relationships/tags" Target="../tags/tag930.xml" /><Relationship Id="rId8" Type="http://schemas.openxmlformats.org/officeDocument/2006/relationships/tags" Target="../tags/tag931.xml" /><Relationship Id="rId9" Type="http://schemas.openxmlformats.org/officeDocument/2006/relationships/image" Target="../media/image34.jpeg"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58.xml" /><Relationship Id="rId10" Type="http://schemas.openxmlformats.org/officeDocument/2006/relationships/image" Target="../media/image35.jpeg" /><Relationship Id="rId11" Type="http://schemas.openxmlformats.org/officeDocument/2006/relationships/tags" Target="../tags/tag942.xml" /><Relationship Id="rId2" Type="http://schemas.openxmlformats.org/officeDocument/2006/relationships/tags" Target="../tags/tag934.xml" /><Relationship Id="rId3" Type="http://schemas.openxmlformats.org/officeDocument/2006/relationships/tags" Target="../tags/tag935.xml" /><Relationship Id="rId4" Type="http://schemas.openxmlformats.org/officeDocument/2006/relationships/tags" Target="../tags/tag936.xml" /><Relationship Id="rId5" Type="http://schemas.openxmlformats.org/officeDocument/2006/relationships/tags" Target="../tags/tag937.xml" /><Relationship Id="rId6" Type="http://schemas.openxmlformats.org/officeDocument/2006/relationships/tags" Target="../tags/tag938.xml" /><Relationship Id="rId7" Type="http://schemas.openxmlformats.org/officeDocument/2006/relationships/tags" Target="../tags/tag939.xml" /><Relationship Id="rId8" Type="http://schemas.openxmlformats.org/officeDocument/2006/relationships/tags" Target="../tags/tag940.xml" /><Relationship Id="rId9" Type="http://schemas.openxmlformats.org/officeDocument/2006/relationships/tags" Target="../tags/tag941.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58.xml" /><Relationship Id="rId10" Type="http://schemas.openxmlformats.org/officeDocument/2006/relationships/image" Target="../media/image36.png" /><Relationship Id="rId11" Type="http://schemas.openxmlformats.org/officeDocument/2006/relationships/tags" Target="../tags/tag951.xml" /><Relationship Id="rId2" Type="http://schemas.openxmlformats.org/officeDocument/2006/relationships/tags" Target="../tags/tag943.xml" /><Relationship Id="rId3" Type="http://schemas.openxmlformats.org/officeDocument/2006/relationships/tags" Target="../tags/tag944.xml" /><Relationship Id="rId4" Type="http://schemas.openxmlformats.org/officeDocument/2006/relationships/tags" Target="../tags/tag945.xml" /><Relationship Id="rId5" Type="http://schemas.openxmlformats.org/officeDocument/2006/relationships/tags" Target="../tags/tag946.xml" /><Relationship Id="rId6" Type="http://schemas.openxmlformats.org/officeDocument/2006/relationships/tags" Target="../tags/tag947.xml" /><Relationship Id="rId7" Type="http://schemas.openxmlformats.org/officeDocument/2006/relationships/tags" Target="../tags/tag948.xml" /><Relationship Id="rId8" Type="http://schemas.openxmlformats.org/officeDocument/2006/relationships/tags" Target="../tags/tag949.xml" /><Relationship Id="rId9" Type="http://schemas.openxmlformats.org/officeDocument/2006/relationships/tags" Target="../tags/tag950.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58.xml" /><Relationship Id="rId10" Type="http://schemas.openxmlformats.org/officeDocument/2006/relationships/tags" Target="../tags/tag959.xml" /><Relationship Id="rId2" Type="http://schemas.openxmlformats.org/officeDocument/2006/relationships/tags" Target="../tags/tag952.xml" /><Relationship Id="rId3" Type="http://schemas.openxmlformats.org/officeDocument/2006/relationships/tags" Target="../tags/tag953.xml" /><Relationship Id="rId4" Type="http://schemas.openxmlformats.org/officeDocument/2006/relationships/tags" Target="../tags/tag954.xml" /><Relationship Id="rId5" Type="http://schemas.openxmlformats.org/officeDocument/2006/relationships/tags" Target="../tags/tag955.xml" /><Relationship Id="rId6" Type="http://schemas.openxmlformats.org/officeDocument/2006/relationships/tags" Target="../tags/tag956.xml" /><Relationship Id="rId7" Type="http://schemas.openxmlformats.org/officeDocument/2006/relationships/tags" Target="../tags/tag957.xml" /><Relationship Id="rId8" Type="http://schemas.openxmlformats.org/officeDocument/2006/relationships/tags" Target="../tags/tag958.xml" /><Relationship Id="rId9" Type="http://schemas.openxmlformats.org/officeDocument/2006/relationships/image" Target="../media/image37.jpe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tags" Target="../tags/tag704.xml" /><Relationship Id="rId3" Type="http://schemas.openxmlformats.org/officeDocument/2006/relationships/tags" Target="../tags/tag705.xml" /><Relationship Id="rId4" Type="http://schemas.openxmlformats.org/officeDocument/2006/relationships/tags" Target="../tags/tag706.xml" /><Relationship Id="rId5" Type="http://schemas.openxmlformats.org/officeDocument/2006/relationships/tags" Target="../tags/tag707.xml" /><Relationship Id="rId6" Type="http://schemas.openxmlformats.org/officeDocument/2006/relationships/tags" Target="../tags/tag708.xml" /><Relationship Id="rId7" Type="http://schemas.openxmlformats.org/officeDocument/2006/relationships/tags" Target="../tags/tag709.xml" /><Relationship Id="rId8" Type="http://schemas.openxmlformats.org/officeDocument/2006/relationships/tags" Target="../tags/tag710.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58.xml" /><Relationship Id="rId10" Type="http://schemas.openxmlformats.org/officeDocument/2006/relationships/tags" Target="../tags/tag967.xml" /><Relationship Id="rId11" Type="http://schemas.openxmlformats.org/officeDocument/2006/relationships/tags" Target="../tags/tag968.xml" /><Relationship Id="rId12" Type="http://schemas.openxmlformats.org/officeDocument/2006/relationships/tags" Target="../tags/tag969.xml" /><Relationship Id="rId13" Type="http://schemas.openxmlformats.org/officeDocument/2006/relationships/tags" Target="../tags/tag970.xml" /><Relationship Id="rId14" Type="http://schemas.openxmlformats.org/officeDocument/2006/relationships/tags" Target="../tags/tag971.xml" /><Relationship Id="rId2" Type="http://schemas.openxmlformats.org/officeDocument/2006/relationships/tags" Target="../tags/tag960.xml" /><Relationship Id="rId3" Type="http://schemas.openxmlformats.org/officeDocument/2006/relationships/tags" Target="../tags/tag961.xml" /><Relationship Id="rId4" Type="http://schemas.openxmlformats.org/officeDocument/2006/relationships/tags" Target="../tags/tag962.xml" /><Relationship Id="rId5" Type="http://schemas.openxmlformats.org/officeDocument/2006/relationships/tags" Target="../tags/tag963.xml" /><Relationship Id="rId6" Type="http://schemas.openxmlformats.org/officeDocument/2006/relationships/tags" Target="../tags/tag964.xml" /><Relationship Id="rId7" Type="http://schemas.openxmlformats.org/officeDocument/2006/relationships/tags" Target="../tags/tag965.xml" /><Relationship Id="rId8" Type="http://schemas.openxmlformats.org/officeDocument/2006/relationships/tags" Target="../tags/tag966.xml" /><Relationship Id="rId9" Type="http://schemas.openxmlformats.org/officeDocument/2006/relationships/image" Target="../media/image37.jpeg"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58.xml" /><Relationship Id="rId10" Type="http://schemas.openxmlformats.org/officeDocument/2006/relationships/tags" Target="../tags/tag979.xml" /><Relationship Id="rId11" Type="http://schemas.openxmlformats.org/officeDocument/2006/relationships/tags" Target="../tags/tag980.xml" /><Relationship Id="rId12" Type="http://schemas.openxmlformats.org/officeDocument/2006/relationships/tags" Target="../tags/tag981.xml" /><Relationship Id="rId13" Type="http://schemas.openxmlformats.org/officeDocument/2006/relationships/tags" Target="../tags/tag982.xml" /><Relationship Id="rId14" Type="http://schemas.openxmlformats.org/officeDocument/2006/relationships/tags" Target="../tags/tag983.xml" /><Relationship Id="rId2" Type="http://schemas.openxmlformats.org/officeDocument/2006/relationships/tags" Target="../tags/tag972.xml" /><Relationship Id="rId3" Type="http://schemas.openxmlformats.org/officeDocument/2006/relationships/tags" Target="../tags/tag973.xml" /><Relationship Id="rId4" Type="http://schemas.openxmlformats.org/officeDocument/2006/relationships/tags" Target="../tags/tag974.xml" /><Relationship Id="rId5" Type="http://schemas.openxmlformats.org/officeDocument/2006/relationships/tags" Target="../tags/tag975.xml" /><Relationship Id="rId6" Type="http://schemas.openxmlformats.org/officeDocument/2006/relationships/tags" Target="../tags/tag976.xml" /><Relationship Id="rId7" Type="http://schemas.openxmlformats.org/officeDocument/2006/relationships/tags" Target="../tags/tag977.xml" /><Relationship Id="rId8" Type="http://schemas.openxmlformats.org/officeDocument/2006/relationships/tags" Target="../tags/tag978.xml" /><Relationship Id="rId9" Type="http://schemas.openxmlformats.org/officeDocument/2006/relationships/image" Target="../media/image37.jpeg"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82.xml" /><Relationship Id="rId2" Type="http://schemas.openxmlformats.org/officeDocument/2006/relationships/tags" Target="../tags/tag984.xml" /><Relationship Id="rId3" Type="http://schemas.openxmlformats.org/officeDocument/2006/relationships/tags" Target="../tags/tag985.xml" /><Relationship Id="rId4" Type="http://schemas.openxmlformats.org/officeDocument/2006/relationships/image" Target="../media/image38.jpeg" /><Relationship Id="rId5" Type="http://schemas.openxmlformats.org/officeDocument/2006/relationships/tags" Target="../tags/tag986.xml" /><Relationship Id="rId6" Type="http://schemas.openxmlformats.org/officeDocument/2006/relationships/tags" Target="../tags/tag987.xml" /><Relationship Id="rId7" Type="http://schemas.openxmlformats.org/officeDocument/2006/relationships/tags" Target="../tags/tag988.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83.xml" /><Relationship Id="rId10" Type="http://schemas.openxmlformats.org/officeDocument/2006/relationships/tags" Target="../tags/tag998.xml" /><Relationship Id="rId11" Type="http://schemas.openxmlformats.org/officeDocument/2006/relationships/tags" Target="../tags/tag999.xml" /><Relationship Id="rId2" Type="http://schemas.openxmlformats.org/officeDocument/2006/relationships/notesSlide" Target="../notesSlides/notesSlide5.xml" /><Relationship Id="rId3" Type="http://schemas.openxmlformats.org/officeDocument/2006/relationships/tags" Target="../tags/tag993.xml" /><Relationship Id="rId4" Type="http://schemas.openxmlformats.org/officeDocument/2006/relationships/tags" Target="../tags/tag994.xml" /><Relationship Id="rId5" Type="http://schemas.openxmlformats.org/officeDocument/2006/relationships/tags" Target="../tags/tag995.xml" /><Relationship Id="rId6" Type="http://schemas.openxmlformats.org/officeDocument/2006/relationships/image" Target="../media/image39.png" /><Relationship Id="rId7" Type="http://schemas.openxmlformats.org/officeDocument/2006/relationships/tags" Target="../tags/tag996.xml" /><Relationship Id="rId8" Type="http://schemas.openxmlformats.org/officeDocument/2006/relationships/tags" Target="../tags/tag997.xml" /><Relationship Id="rId9" Type="http://schemas.openxmlformats.org/officeDocument/2006/relationships/image" Target="../media/image40.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58.xml" /><Relationship Id="rId10" Type="http://schemas.openxmlformats.org/officeDocument/2006/relationships/tags" Target="../tags/tag718.xml" /><Relationship Id="rId11" Type="http://schemas.openxmlformats.org/officeDocument/2006/relationships/tags" Target="../tags/tag719.xml" /><Relationship Id="rId2" Type="http://schemas.openxmlformats.org/officeDocument/2006/relationships/tags" Target="../tags/tag711.xml" /><Relationship Id="rId3" Type="http://schemas.openxmlformats.org/officeDocument/2006/relationships/tags" Target="../tags/tag712.xml" /><Relationship Id="rId4" Type="http://schemas.openxmlformats.org/officeDocument/2006/relationships/tags" Target="../tags/tag713.xml" /><Relationship Id="rId5" Type="http://schemas.openxmlformats.org/officeDocument/2006/relationships/tags" Target="../tags/tag714.xml" /><Relationship Id="rId6" Type="http://schemas.openxmlformats.org/officeDocument/2006/relationships/tags" Target="../tags/tag715.xml" /><Relationship Id="rId7" Type="http://schemas.openxmlformats.org/officeDocument/2006/relationships/tags" Target="../tags/tag716.xml" /><Relationship Id="rId8" Type="http://schemas.openxmlformats.org/officeDocument/2006/relationships/tags" Target="../tags/tag717.xml" /><Relationship Id="rId9" Type="http://schemas.openxmlformats.org/officeDocument/2006/relationships/image" Target="../media/image13.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tags" Target="../tags/tag720.xml" /><Relationship Id="rId3" Type="http://schemas.openxmlformats.org/officeDocument/2006/relationships/tags" Target="../tags/tag721.xml" /><Relationship Id="rId4" Type="http://schemas.openxmlformats.org/officeDocument/2006/relationships/tags" Target="../tags/tag722.xml" /><Relationship Id="rId5" Type="http://schemas.openxmlformats.org/officeDocument/2006/relationships/tags" Target="../tags/tag723.xml" /><Relationship Id="rId6" Type="http://schemas.openxmlformats.org/officeDocument/2006/relationships/tags" Target="../tags/tag724.xml" /><Relationship Id="rId7" Type="http://schemas.openxmlformats.org/officeDocument/2006/relationships/tags" Target="../tags/tag725.xml" /><Relationship Id="rId8" Type="http://schemas.openxmlformats.org/officeDocument/2006/relationships/tags" Target="../tags/tag726.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61.xml" /><Relationship Id="rId2" Type="http://schemas.openxmlformats.org/officeDocument/2006/relationships/tags" Target="../tags/tag727.xml" /><Relationship Id="rId3" Type="http://schemas.openxmlformats.org/officeDocument/2006/relationships/tags" Target="../tags/tag728.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tags" Target="../tags/tag729.xml" /><Relationship Id="rId3" Type="http://schemas.openxmlformats.org/officeDocument/2006/relationships/tags" Target="../tags/tag730.xml" /><Relationship Id="rId4" Type="http://schemas.openxmlformats.org/officeDocument/2006/relationships/tags" Target="../tags/tag731.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61.xml" /><Relationship Id="rId10" Type="http://schemas.openxmlformats.org/officeDocument/2006/relationships/tags" Target="../tags/tag739.xml" /><Relationship Id="rId2" Type="http://schemas.openxmlformats.org/officeDocument/2006/relationships/tags" Target="../tags/tag732.xml" /><Relationship Id="rId3" Type="http://schemas.openxmlformats.org/officeDocument/2006/relationships/tags" Target="../tags/tag733.xml" /><Relationship Id="rId4" Type="http://schemas.openxmlformats.org/officeDocument/2006/relationships/tags" Target="../tags/tag734.xml" /><Relationship Id="rId5" Type="http://schemas.openxmlformats.org/officeDocument/2006/relationships/tags" Target="../tags/tag735.xml" /><Relationship Id="rId6" Type="http://schemas.openxmlformats.org/officeDocument/2006/relationships/tags" Target="../tags/tag736.xml" /><Relationship Id="rId7" Type="http://schemas.openxmlformats.org/officeDocument/2006/relationships/image" Target="../media/image14.emf" /><Relationship Id="rId8" Type="http://schemas.openxmlformats.org/officeDocument/2006/relationships/tags" Target="../tags/tag737.xml" /><Relationship Id="rId9" Type="http://schemas.openxmlformats.org/officeDocument/2006/relationships/tags" Target="../tags/tag738.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3313" name="文本框 195585"/>
          <p:cNvSpPr/>
          <p:nvPr>
            <p:custDataLst>
              <p:tags r:id="rId3"/>
            </p:custDataLst>
          </p:nvPr>
        </p:nvSpPr>
        <p:spPr>
          <a:xfrm>
            <a:off x="3790949" y="-410633"/>
            <a:ext cx="4610100" cy="1188720"/>
          </a:xfrm>
          <a:prstGeom prst="rect">
            <a:avLst/>
          </a:prstGeom>
          <a:solidFill>
            <a:srgbClr val="9900CC"/>
          </a:solidFill>
          <a:ln>
            <a:noFill/>
            <a:miter lim="800000"/>
          </a:ln>
        </p:spPr>
        <p:txBody>
          <a:bodyPr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spcBef>
                <a:spcPct val="50000"/>
              </a:spcBef>
            </a:pPr>
            <a:r>
              <a:rPr lang="en-US" altLang="zh-CN" sz="7200" b="1">
                <a:solidFill>
                  <a:srgbClr val="FFFF00"/>
                </a:solidFill>
              </a:rPr>
              <a:t> 图文转换</a:t>
            </a:r>
          </a:p>
        </p:txBody>
      </p:sp>
      <p:sp>
        <p:nvSpPr>
          <p:cNvPr id="13315" name="文本框 195587"/>
          <p:cNvSpPr/>
          <p:nvPr>
            <p:custDataLst>
              <p:tags r:id="rId4"/>
            </p:custDataLst>
          </p:nvPr>
        </p:nvSpPr>
        <p:spPr>
          <a:xfrm>
            <a:off x="3946313" y="1797473"/>
            <a:ext cx="1935480" cy="741426"/>
          </a:xfrm>
          <a:prstGeom prst="rect">
            <a:avLst/>
          </a:prstGeom>
          <a:solidFill>
            <a:srgbClr val="0000FF"/>
          </a:solidFill>
          <a:ln>
            <a:noFill/>
            <a:miter lim="800000"/>
          </a:ln>
        </p:spPr>
        <p:txBody>
          <a:bodyPr wrap="square"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spcBef>
                <a:spcPct val="50000"/>
              </a:spcBef>
            </a:pPr>
            <a:r>
              <a:rPr lang="zh-CN" altLang="en-US" sz="4265" b="1">
                <a:solidFill>
                  <a:srgbClr val="FFFF00"/>
                </a:solidFill>
                <a:latin typeface="微软雅黑" panose="020b0503020204020204" charset="-122"/>
                <a:ea typeface="微软雅黑"/>
              </a:rPr>
              <a:t>徽标题</a:t>
            </a:r>
          </a:p>
        </p:txBody>
      </p:sp>
      <p:sp>
        <p:nvSpPr>
          <p:cNvPr id="13316" name="文本框 195588"/>
          <p:cNvSpPr/>
          <p:nvPr>
            <p:custDataLst>
              <p:tags r:id="rId5"/>
            </p:custDataLst>
          </p:nvPr>
        </p:nvSpPr>
        <p:spPr>
          <a:xfrm>
            <a:off x="8839199" y="1797473"/>
            <a:ext cx="2374900" cy="741426"/>
          </a:xfrm>
          <a:prstGeom prst="rect">
            <a:avLst/>
          </a:prstGeom>
          <a:solidFill>
            <a:srgbClr val="0000FF"/>
          </a:solidFill>
          <a:ln>
            <a:noFill/>
            <a:miter lim="800000"/>
          </a:ln>
        </p:spPr>
        <p:txBody>
          <a:bodyPr wrap="square"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spcBef>
                <a:spcPct val="50000"/>
              </a:spcBef>
            </a:pPr>
            <a:r>
              <a:rPr lang="en-US" altLang="zh-CN" sz="4265" b="1">
                <a:solidFill>
                  <a:srgbClr val="FFFF00"/>
                </a:solidFill>
                <a:latin typeface="微软雅黑" panose="020b0503020204020204" charset="-122"/>
                <a:ea typeface="微软雅黑"/>
              </a:rPr>
              <a:t> 漫画题</a:t>
            </a:r>
          </a:p>
        </p:txBody>
      </p:sp>
      <p:cxnSp>
        <p:nvCxnSpPr>
          <p:cNvPr id="13317" name="直接连接符 195589"/>
          <p:cNvCxnSpPr/>
          <p:nvPr>
            <p:custDataLst>
              <p:tags r:id="rId6"/>
            </p:custDataLst>
          </p:nvPr>
        </p:nvCxnSpPr>
        <p:spPr>
          <a:xfrm flipH="1">
            <a:off x="2336800" y="787400"/>
            <a:ext cx="1919816" cy="1056216"/>
          </a:xfrm>
          <a:prstGeom prst="line">
            <a:avLst/>
          </a:prstGeom>
          <a:noFill/>
          <a:ln w="50800">
            <a:solidFill>
              <a:srgbClr val="0000FF"/>
            </a:solidFill>
            <a:bevel/>
          </a:ln>
        </p:spPr>
      </p:cxnSp>
      <p:cxnSp>
        <p:nvCxnSpPr>
          <p:cNvPr id="13318" name="直接连接符 195590"/>
          <p:cNvCxnSpPr/>
          <p:nvPr>
            <p:custDataLst>
              <p:tags r:id="rId7"/>
            </p:custDataLst>
          </p:nvPr>
        </p:nvCxnSpPr>
        <p:spPr>
          <a:xfrm flipH="1" flipV="1">
            <a:off x="7924800" y="812800"/>
            <a:ext cx="2032000" cy="984673"/>
          </a:xfrm>
          <a:prstGeom prst="line">
            <a:avLst/>
          </a:prstGeom>
          <a:noFill/>
          <a:ln w="50800">
            <a:solidFill>
              <a:srgbClr val="0000FF"/>
            </a:solidFill>
            <a:bevel/>
          </a:ln>
        </p:spPr>
      </p:cxnSp>
      <p:cxnSp>
        <p:nvCxnSpPr>
          <p:cNvPr id="13319" name="直接连接符 195591"/>
          <p:cNvCxnSpPr/>
          <p:nvPr>
            <p:custDataLst>
              <p:tags r:id="rId8"/>
            </p:custDataLst>
          </p:nvPr>
        </p:nvCxnSpPr>
        <p:spPr>
          <a:xfrm flipH="1">
            <a:off x="4978823" y="822537"/>
            <a:ext cx="0" cy="1151467"/>
          </a:xfrm>
          <a:prstGeom prst="line">
            <a:avLst/>
          </a:prstGeom>
          <a:noFill/>
          <a:ln w="50800">
            <a:solidFill>
              <a:srgbClr val="0000FF"/>
            </a:solidFill>
            <a:bevel/>
          </a:ln>
        </p:spPr>
      </p:cxnSp>
      <p:graphicFrame>
        <p:nvGraphicFramePr>
          <p:cNvPr id="13320" name="内容占位符 195592"/>
          <p:cNvGraphicFramePr>
            <a:graphicFrameLocks noGrp="1"/>
          </p:cNvGraphicFramePr>
          <p:nvPr>
            <p:ph idx="4294967295"/>
            <p:custDataLst>
              <p:tags r:id="rId9"/>
            </p:custDataLst>
          </p:nvPr>
        </p:nvGraphicFramePr>
        <p:xfrm>
          <a:off x="-56727" y="3429000"/>
          <a:ext cx="3887047" cy="3048000"/>
        </p:xfrm>
        <a:graphic>
          <a:graphicData uri="http://schemas.openxmlformats.org/presentationml/2006/ole">
            <mc:AlternateContent>
              <mc:Choice xmlns:v="urn:schemas-microsoft-com:vml" Requires="v">
                <p:oleObj spid="_x0000_s1038" r:id="rId10" imgW="4572000" imgH="2720340" progId="MSGraph.Chart.8">
                  <p:embed/>
                </p:oleObj>
              </mc:Choice>
              <mc:Fallback>
                <p:oleObj r:id="rId10" imgW="4572000" imgH="2720340" progId="MSGraph.Chart.8">
                  <p:embed/>
                  <p:pic>
                    <p:nvPicPr>
                      <p:cNvPr id="0" name="OLE substitute image"/>
                      <p:cNvPicPr/>
                      <p:nvPr/>
                    </p:nvPicPr>
                    <p:blipFill>
                      <a:blip r:embed="rId11"/>
                      <a:stretch>
                        <a:fillRect/>
                      </a:stretch>
                    </p:blipFill>
                    <p:spPr>
                      <a:xfrm>
                        <a:off x="-56727" y="3429000"/>
                        <a:ext cx="3887047" cy="3048000"/>
                      </a:xfrm>
                      <a:prstGeom prst="rect">
                        <a:avLst/>
                      </a:prstGeom>
                      <a:noFill/>
                    </p:spPr>
                  </p:pic>
                </p:oleObj>
              </mc:Fallback>
            </mc:AlternateContent>
          </a:graphicData>
        </a:graphic>
      </p:graphicFrame>
      <p:pic>
        <p:nvPicPr>
          <p:cNvPr id="13321" name="Picture 2">
            <a:hlinkClick r:id="rId14"/>
          </p:cNvPr>
          <p:cNvPicPr/>
          <p:nvPr>
            <p:custDataLst>
              <p:tags r:id="rId13"/>
            </p:custDataLst>
          </p:nvPr>
        </p:nvPicPr>
        <p:blipFill>
          <a:blip r:embed="rId12">
            <a:lum contrast="30000"/>
          </a:blip>
          <a:stretch>
            <a:fillRect/>
          </a:stretch>
        </p:blipFill>
        <p:spPr>
          <a:xfrm>
            <a:off x="3830320" y="3141133"/>
            <a:ext cx="2092113" cy="2205567"/>
          </a:xfrm>
          <a:prstGeom prst="rect">
            <a:avLst/>
          </a:prstGeom>
          <a:noFill/>
          <a:ln>
            <a:noFill/>
            <a:miter lim="800000"/>
          </a:ln>
        </p:spPr>
      </p:pic>
      <p:pic>
        <p:nvPicPr>
          <p:cNvPr id="13322" name="图片 195594"/>
          <p:cNvPicPr/>
          <p:nvPr>
            <p:custDataLst>
              <p:tags r:id="rId16"/>
            </p:custDataLst>
          </p:nvPr>
        </p:nvPicPr>
        <p:blipFill>
          <a:blip r:embed="rId15"/>
          <a:stretch>
            <a:fillRect/>
          </a:stretch>
        </p:blipFill>
        <p:spPr>
          <a:xfrm>
            <a:off x="8432800" y="3141133"/>
            <a:ext cx="2873587" cy="2305473"/>
          </a:xfrm>
          <a:prstGeom prst="rect">
            <a:avLst/>
          </a:prstGeom>
          <a:noFill/>
          <a:ln>
            <a:noFill/>
            <a:miter lim="800000"/>
          </a:ln>
        </p:spPr>
      </p:pic>
      <p:cxnSp>
        <p:nvCxnSpPr>
          <p:cNvPr id="2" name="直接连接符 195591"/>
          <p:cNvCxnSpPr/>
          <p:nvPr>
            <p:custDataLst>
              <p:tags r:id="rId17"/>
            </p:custDataLst>
          </p:nvPr>
        </p:nvCxnSpPr>
        <p:spPr>
          <a:xfrm flipH="1">
            <a:off x="7112000" y="822960"/>
            <a:ext cx="0" cy="984673"/>
          </a:xfrm>
          <a:prstGeom prst="line">
            <a:avLst/>
          </a:prstGeom>
          <a:noFill/>
          <a:ln w="50800">
            <a:solidFill>
              <a:srgbClr val="0000FF"/>
            </a:solidFill>
            <a:bevel/>
          </a:ln>
        </p:spPr>
      </p:cxnSp>
      <p:pic>
        <p:nvPicPr>
          <p:cNvPr id="17411" name="Picture 3"/>
          <p:cNvPicPr>
            <a:picLocks noChangeAspect="1"/>
          </p:cNvPicPr>
          <p:nvPr>
            <p:custDataLst>
              <p:tags r:id="rId20"/>
            </p:custDataLst>
          </p:nvPr>
        </p:nvPicPr>
        <p:blipFill>
          <a:blip r:embed="rId19" r:link="rId18"/>
          <a:stretch>
            <a:fillRect/>
          </a:stretch>
        </p:blipFill>
        <p:spPr bwMode="auto">
          <a:xfrm>
            <a:off x="6076527" y="3249507"/>
            <a:ext cx="2203027" cy="2197100"/>
          </a:xfrm>
          <a:prstGeom prst="rect">
            <a:avLst/>
          </a:prstGeom>
          <a:noFill/>
          <a:ln w="9525">
            <a:noFill/>
            <a:miter lim="800000"/>
          </a:ln>
        </p:spPr>
      </p:pic>
      <p:sp>
        <p:nvSpPr>
          <p:cNvPr id="3" name="文本框 195588"/>
          <p:cNvSpPr/>
          <p:nvPr>
            <p:custDataLst>
              <p:tags r:id="rId21"/>
            </p:custDataLst>
          </p:nvPr>
        </p:nvSpPr>
        <p:spPr>
          <a:xfrm>
            <a:off x="6416887" y="1797473"/>
            <a:ext cx="1958340" cy="1391412"/>
          </a:xfrm>
          <a:prstGeom prst="rect">
            <a:avLst/>
          </a:prstGeom>
          <a:solidFill>
            <a:srgbClr val="0000FF"/>
          </a:solidFill>
          <a:ln>
            <a:noFill/>
            <a:miter lim="800000"/>
          </a:ln>
        </p:spPr>
        <p:txBody>
          <a:bodyPr wrap="square"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spcBef>
                <a:spcPct val="50000"/>
              </a:spcBef>
            </a:pPr>
            <a:r>
              <a:rPr sz="4265" b="1">
                <a:solidFill>
                  <a:srgbClr val="FFFF00"/>
                </a:solidFill>
                <a:latin typeface="微软雅黑" panose="020b0503020204020204" charset="-122"/>
                <a:ea typeface="微软雅黑"/>
              </a:rPr>
              <a:t>流程图         词云图</a:t>
            </a:r>
          </a:p>
        </p:txBody>
      </p:sp>
      <p:pic>
        <p:nvPicPr>
          <p:cNvPr id="5" name="图片 4"/>
          <p:cNvPicPr>
            <a:picLocks noChangeAspect="1"/>
          </p:cNvPicPr>
          <p:nvPr>
            <p:custDataLst>
              <p:tags r:id="rId23"/>
            </p:custDataLst>
          </p:nvPr>
        </p:nvPicPr>
        <p:blipFill>
          <a:blip r:embed="rId22"/>
          <a:stretch>
            <a:fillRect/>
          </a:stretch>
        </p:blipFill>
        <p:spPr>
          <a:xfrm>
            <a:off x="6151880" y="5664200"/>
            <a:ext cx="2052320" cy="1892300"/>
          </a:xfrm>
          <a:prstGeom prst="rect">
            <a:avLst/>
          </a:prstGeom>
        </p:spPr>
      </p:pic>
      <p:sp>
        <p:nvSpPr>
          <p:cNvPr id="4" name="文本框 195586"/>
          <p:cNvSpPr/>
          <p:nvPr>
            <p:custDataLst>
              <p:tags r:id="rId24"/>
            </p:custDataLst>
          </p:nvPr>
        </p:nvSpPr>
        <p:spPr>
          <a:xfrm>
            <a:off x="899160" y="1797473"/>
            <a:ext cx="2512060" cy="3666363"/>
          </a:xfrm>
          <a:prstGeom prst="rect">
            <a:avLst/>
          </a:prstGeom>
          <a:solidFill>
            <a:srgbClr val="0000FF"/>
          </a:solidFill>
          <a:ln>
            <a:noFill/>
            <a:miter lim="800000"/>
          </a:ln>
        </p:spPr>
        <p:txBody>
          <a:bodyPr wrap="square"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spcBef>
                <a:spcPct val="50000"/>
              </a:spcBef>
            </a:pPr>
            <a:r>
              <a:rPr lang="en-US" altLang="zh-CN" sz="4265" b="1">
                <a:solidFill>
                  <a:srgbClr val="FFFF00"/>
                </a:solidFill>
                <a:latin typeface="微软雅黑" panose="020b0503020204020204" charset="-122"/>
                <a:ea typeface="微软雅黑"/>
              </a:rPr>
              <a:t> 图表题</a:t>
            </a:r>
          </a:p>
          <a:p>
            <a:pPr lvl="0">
              <a:spcBef>
                <a:spcPct val="50000"/>
              </a:spcBef>
            </a:pPr>
            <a:r>
              <a:rPr lang="en-US" altLang="zh-CN" sz="4265" b="1">
                <a:solidFill>
                  <a:srgbClr val="FFFF00"/>
                </a:solidFill>
                <a:latin typeface="微软雅黑" panose="020b0503020204020204" charset="-122"/>
                <a:ea typeface="微软雅黑"/>
              </a:rPr>
              <a:t>表格类    柱形图类  饼状图类  曲线图类</a:t>
            </a: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8194" name="Rectangle 2"/>
          <p:cNvSpPr>
            <a:spLocks noGrp="1"/>
          </p:cNvSpPr>
          <p:nvPr>
            <p:ph idx="1"/>
            <p:custDataLst>
              <p:tags r:id="rId3"/>
            </p:custDataLst>
          </p:nvPr>
        </p:nvSpPr>
        <p:spPr>
          <a:xfrm>
            <a:off x="638175" y="251460"/>
            <a:ext cx="11099800" cy="5993765"/>
          </a:xfrm>
        </p:spPr>
        <p:txBody>
          <a:bodyPr vert="horz" wrap="square" lIns="91440" tIns="45720" rIns="91440" bIns="45720" anchor="t"/>
          <a:lstStyle/>
          <a:p>
            <a:pPr eaLnBrk="1" latinLnBrk="0" hangingPunct="1">
              <a:lnSpc>
                <a:spcPct val="150000"/>
              </a:lnSpc>
              <a:spcBef>
                <a:spcPct val="0"/>
              </a:spcBef>
              <a:buFont typeface="Wingdings" panose="05000000000000000000" charset="0"/>
              <a:buChar char="u"/>
            </a:pPr>
            <a:r>
              <a:rPr lang="zh-CN" altLang="zh-CN" b="1">
                <a:solidFill>
                  <a:srgbClr val="7030A0"/>
                </a:solidFill>
                <a:latin typeface="微软雅黑" panose="020b0503020204020204" charset="-122"/>
                <a:ea typeface="微软雅黑"/>
              </a:rPr>
              <a:t>把握概念间的关系：</a:t>
            </a:r>
          </a:p>
          <a:p>
            <a:pPr eaLnBrk="1" latinLnBrk="0" hangingPunct="1">
              <a:lnSpc>
                <a:spcPct val="150000"/>
              </a:lnSpc>
              <a:spcBef>
                <a:spcPct val="0"/>
              </a:spcBef>
              <a:buFont typeface="Wingdings" panose="05000000000000000000" charset="0"/>
              <a:buChar char="u"/>
            </a:pPr>
            <a:r>
              <a:rPr lang="zh-CN" altLang="zh-CN" b="1">
                <a:solidFill>
                  <a:srgbClr val="7030A0"/>
                </a:solidFill>
                <a:latin typeface="微软雅黑" panose="020b0503020204020204" charset="-122"/>
                <a:ea typeface="微软雅黑"/>
              </a:rPr>
              <a:t>    方框里的词语属于关键概念，是流程中的关键环节。(不能遗漏)</a:t>
            </a:r>
          </a:p>
          <a:p>
            <a:pPr eaLnBrk="1" latinLnBrk="0" hangingPunct="1">
              <a:lnSpc>
                <a:spcPct val="150000"/>
              </a:lnSpc>
              <a:spcBef>
                <a:spcPct val="0"/>
              </a:spcBef>
              <a:buFont typeface="Wingdings" panose="05000000000000000000" charset="0"/>
              <a:buChar char="u"/>
            </a:pPr>
            <a:r>
              <a:rPr lang="zh-CN" altLang="zh-CN" b="1">
                <a:solidFill>
                  <a:srgbClr val="7030A0"/>
                </a:solidFill>
                <a:latin typeface="微软雅黑" panose="020b0503020204020204" charset="-122"/>
                <a:ea typeface="微软雅黑"/>
              </a:rPr>
              <a:t>    带箭头的横线展示着事件发展的趋势或动作行为的走向</a:t>
            </a:r>
          </a:p>
          <a:p>
            <a:pPr eaLnBrk="1" latinLnBrk="0" hangingPunct="1">
              <a:lnSpc>
                <a:spcPct val="150000"/>
              </a:lnSpc>
              <a:spcBef>
                <a:spcPct val="0"/>
              </a:spcBef>
              <a:buFont typeface="Wingdings" panose="05000000000000000000" charset="0"/>
              <a:buChar char="u"/>
            </a:pPr>
            <a:r>
              <a:rPr lang="zh-CN" altLang="zh-CN" b="1">
                <a:solidFill>
                  <a:srgbClr val="7030A0"/>
                </a:solidFill>
                <a:latin typeface="微软雅黑" panose="020b0503020204020204" charset="-122"/>
                <a:ea typeface="微软雅黑"/>
              </a:rPr>
              <a:t>    横线上的词语，属于概念间（环节间）发生关系的方式，起过渡和连贯作用。</a:t>
            </a:r>
          </a:p>
        </p:txBody>
      </p:sp>
    </p:spTree>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9218" name="Picture 2"/>
          <p:cNvPicPr>
            <a:picLocks noChangeAspect="1"/>
          </p:cNvPicPr>
          <p:nvPr>
            <p:custDataLst>
              <p:tags r:id="rId4"/>
            </p:custDataLst>
          </p:nvPr>
        </p:nvPicPr>
        <p:blipFill>
          <a:blip r:embed="rId3"/>
          <a:stretch>
            <a:fillRect/>
          </a:stretch>
        </p:blipFill>
        <p:spPr>
          <a:xfrm>
            <a:off x="1286510" y="3592195"/>
            <a:ext cx="9652635" cy="1764030"/>
          </a:xfrm>
          <a:prstGeom prst="rect">
            <a:avLst/>
          </a:prstGeom>
          <a:noFill/>
          <a:ln w="9525">
            <a:noFill/>
          </a:ln>
        </p:spPr>
      </p:pic>
      <p:sp>
        <p:nvSpPr>
          <p:cNvPr id="9219" name="Rectangle 3"/>
          <p:cNvSpPr>
            <a:spLocks noGrp="1"/>
          </p:cNvSpPr>
          <p:nvPr>
            <p:ph type="title"/>
            <p:custDataLst>
              <p:tags r:id="rId5"/>
            </p:custDataLst>
          </p:nvPr>
        </p:nvSpPr>
        <p:spPr/>
        <p:txBody>
          <a:bodyPr vert="horz" wrap="square" lIns="91440" tIns="45720" rIns="91440" bIns="45720" anchor="ctr"/>
          <a:lstStyle/>
          <a:p>
            <a:pPr eaLnBrk="1" hangingPunct="1"/>
            <a:r>
              <a:rPr lang="zh-CN" altLang="zh-CN" sz="1800"/>
              <a:t> </a:t>
            </a:r>
          </a:p>
        </p:txBody>
      </p:sp>
      <p:sp>
        <p:nvSpPr>
          <p:cNvPr id="9220" name="Rectangle 4"/>
          <p:cNvSpPr>
            <a:spLocks noGrp="1"/>
          </p:cNvSpPr>
          <p:nvPr>
            <p:ph idx="1"/>
            <p:custDataLst>
              <p:tags r:id="rId6"/>
            </p:custDataLst>
          </p:nvPr>
        </p:nvSpPr>
        <p:spPr>
          <a:xfrm>
            <a:off x="774700" y="476250"/>
            <a:ext cx="10164445" cy="3556635"/>
          </a:xfrm>
        </p:spPr>
        <p:txBody>
          <a:bodyPr vert="horz" wrap="square" lIns="91440" tIns="45720" rIns="91440" bIns="45720" anchor="t"/>
          <a:lstStyle/>
          <a:p>
            <a:pPr marL="0" indent="0" eaLnBrk="1" hangingPunct="1">
              <a:buNone/>
            </a:pPr>
            <a:r>
              <a:rPr lang="zh-CN" altLang="zh-CN" sz="2400"/>
              <a:t>[巩固练习]   1、清代画家郑板桥在描述自己的画竹经验时曾说过：“江馆清秋，晨起看竹，烟光、日影、露气，皆浮动于疏枝密叶之间。胸中勃勃遂有画意。其实胸中之竹，并不是眼中之竹也。因而磨墨展纸，落笔倏变相，手中之竹又不是胸中之竹也。”下面是郑板桥竹画创作过程的简图，请用简洁的文字表述这一创作过程。</a:t>
            </a:r>
          </a:p>
        </p:txBody>
      </p:sp>
    </p:spTree>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5362" name="Rectangle 2"/>
          <p:cNvSpPr>
            <a:spLocks noGrp="1"/>
          </p:cNvSpPr>
          <p:nvPr>
            <p:ph idx="1"/>
            <p:custDataLst>
              <p:tags r:id="rId3"/>
            </p:custDataLst>
          </p:nvPr>
        </p:nvSpPr>
        <p:spPr>
          <a:xfrm>
            <a:off x="569595" y="5013325"/>
            <a:ext cx="10253980" cy="1368425"/>
          </a:xfrm>
          <a:ln>
            <a:solidFill>
              <a:srgbClr val="FF0000">
                <a:alpha val="100000"/>
              </a:srgbClr>
            </a:solidFill>
            <a:miter/>
          </a:ln>
        </p:spPr>
        <p:txBody>
          <a:bodyPr vert="horz" wrap="square" lIns="91440" tIns="45720" rIns="91440" bIns="45720" anchor="t"/>
          <a:lstStyle/>
          <a:p>
            <a:pPr eaLnBrk="1" hangingPunct="1">
              <a:buNone/>
            </a:pPr>
            <a:r>
              <a:rPr lang="zh-CN" altLang="en-US" sz="2400" b="1">
                <a:latin typeface="仿宋_GB2312" pitchFamily="49" charset="-122"/>
                <a:ea typeface="仿宋_GB2312" pitchFamily="49" charset="-122"/>
              </a:rPr>
              <a:t>   竹画创作的过程是这样的：现实生活中的竹子，经过画家的审美选择，成为画家眼中的竹子，再经过改造加工，成为画家胸中的竹子，最后经画家之手便成为画卷中的竹子。</a:t>
            </a:r>
          </a:p>
        </p:txBody>
      </p:sp>
      <p:sp>
        <p:nvSpPr>
          <p:cNvPr id="15363" name="Rectangle 3"/>
          <p:cNvSpPr/>
          <p:nvPr>
            <p:custDataLst>
              <p:tags r:id="rId4"/>
            </p:custDataLst>
          </p:nvPr>
        </p:nvSpPr>
        <p:spPr>
          <a:xfrm>
            <a:off x="4511675" y="4292600"/>
            <a:ext cx="5400675" cy="457200"/>
          </a:xfrm>
          <a:prstGeom prst="rect">
            <a:avLst/>
          </a:prstGeom>
          <a:solidFill>
            <a:schemeClr val="bg1"/>
          </a:solidFill>
          <a:ln w="9525" cap="flat" cmpd="sng">
            <a:solidFill>
              <a:srgbClr val="006600"/>
            </a:solidFill>
            <a:prstDash val="solid"/>
            <a:miter/>
            <a:headEnd type="none" w="med" len="med"/>
            <a:tailEnd type="none" w="med" len="med"/>
          </a:ln>
        </p:spPr>
        <p:txBody>
          <a:bodyPr>
            <a:spAutoFit/>
          </a:bodyPr>
          <a:lstStyle/>
          <a:p>
            <a:pPr>
              <a:spcBef>
                <a:spcPct val="50000"/>
              </a:spcBef>
            </a:pPr>
            <a:r>
              <a:rPr lang="zh-CN" altLang="en-US" sz="2400" b="1">
                <a:solidFill>
                  <a:srgbClr val="003399"/>
                </a:solidFill>
                <a:latin typeface="微软雅黑" panose="020b0503020204020204" charset="-122"/>
                <a:ea typeface="微软雅黑"/>
              </a:rPr>
              <a:t>缺了陈述对象,用词不当,表意不清晰</a:t>
            </a:r>
          </a:p>
        </p:txBody>
      </p:sp>
      <p:sp>
        <p:nvSpPr>
          <p:cNvPr id="15364" name="Rectangle 4"/>
          <p:cNvSpPr/>
          <p:nvPr>
            <p:custDataLst>
              <p:tags r:id="rId5"/>
            </p:custDataLst>
          </p:nvPr>
        </p:nvSpPr>
        <p:spPr>
          <a:xfrm>
            <a:off x="569595" y="3357880"/>
            <a:ext cx="10407015" cy="822960"/>
          </a:xfrm>
          <a:prstGeom prst="rect">
            <a:avLst/>
          </a:prstGeom>
          <a:solidFill>
            <a:schemeClr val="bg1"/>
          </a:solidFill>
          <a:ln w="9525" cap="flat" cmpd="sng">
            <a:solidFill>
              <a:srgbClr val="FF0000"/>
            </a:solidFill>
            <a:prstDash val="solid"/>
            <a:miter/>
            <a:headEnd type="none" w="med" len="med"/>
            <a:tailEnd type="none" w="med" len="med"/>
          </a:ln>
        </p:spPr>
        <p:txBody>
          <a:bodyPr wrap="square">
            <a:spAutoFit/>
          </a:bodyPr>
          <a:lstStyle/>
          <a:p>
            <a:pPr>
              <a:spcBef>
                <a:spcPct val="20000"/>
              </a:spcBef>
            </a:pPr>
            <a:r>
              <a:rPr lang="zh-CN" altLang="zh-CN" sz="2400" b="1">
                <a:latin typeface="微软雅黑" panose="020b0503020204020204" charset="-122"/>
                <a:ea typeface="微软雅黑"/>
              </a:rPr>
              <a:t>2.先将现实之竹，通过审美选择，出眼中之竹，然后再改造加工，成为胸中之竹，最后形诸画卷成画中之竹。</a:t>
            </a:r>
          </a:p>
        </p:txBody>
      </p:sp>
      <p:sp>
        <p:nvSpPr>
          <p:cNvPr id="15365" name="Rectangle 5"/>
          <p:cNvSpPr/>
          <p:nvPr>
            <p:custDataLst>
              <p:tags r:id="rId6"/>
            </p:custDataLst>
          </p:nvPr>
        </p:nvSpPr>
        <p:spPr>
          <a:xfrm>
            <a:off x="1631950" y="4508500"/>
            <a:ext cx="1706880" cy="457200"/>
          </a:xfrm>
          <a:prstGeom prst="rect">
            <a:avLst/>
          </a:prstGeom>
          <a:noFill/>
          <a:ln w="9525">
            <a:noFill/>
          </a:ln>
        </p:spPr>
        <p:txBody>
          <a:bodyPr wrap="none">
            <a:spAutoFit/>
          </a:bodyPr>
          <a:lstStyle/>
          <a:p>
            <a:pPr>
              <a:spcBef>
                <a:spcPct val="20000"/>
              </a:spcBef>
            </a:pPr>
            <a:r>
              <a:rPr lang="zh-CN" altLang="zh-CN" sz="2400">
                <a:solidFill>
                  <a:srgbClr val="FF0066"/>
                </a:solidFill>
                <a:latin typeface="黑体" panose="02010609060101010101" charset="-122"/>
              </a:rPr>
              <a:t>[参考答案]</a:t>
            </a:r>
          </a:p>
        </p:txBody>
      </p:sp>
      <p:pic>
        <p:nvPicPr>
          <p:cNvPr id="10246" name="Picture 6"/>
          <p:cNvPicPr>
            <a:picLocks noChangeAspect="1"/>
          </p:cNvPicPr>
          <p:nvPr>
            <p:custDataLst>
              <p:tags r:id="rId8"/>
            </p:custDataLst>
          </p:nvPr>
        </p:nvPicPr>
        <p:blipFill>
          <a:blip r:embed="rId7"/>
          <a:stretch>
            <a:fillRect/>
          </a:stretch>
        </p:blipFill>
        <p:spPr>
          <a:xfrm>
            <a:off x="1389380" y="260350"/>
            <a:ext cx="7947025" cy="1244600"/>
          </a:xfrm>
          <a:prstGeom prst="rect">
            <a:avLst/>
          </a:prstGeom>
          <a:noFill/>
          <a:ln w="9525">
            <a:noFill/>
          </a:ln>
        </p:spPr>
      </p:pic>
      <p:sp>
        <p:nvSpPr>
          <p:cNvPr id="10247" name="Rectangle 7"/>
          <p:cNvSpPr/>
          <p:nvPr>
            <p:custDataLst>
              <p:tags r:id="rId9"/>
            </p:custDataLst>
          </p:nvPr>
        </p:nvSpPr>
        <p:spPr>
          <a:xfrm>
            <a:off x="505460" y="1844675"/>
            <a:ext cx="10407015" cy="822960"/>
          </a:xfrm>
          <a:prstGeom prst="rect">
            <a:avLst/>
          </a:prstGeom>
          <a:noFill/>
          <a:ln w="9525" cap="flat" cmpd="sng">
            <a:solidFill>
              <a:srgbClr val="FF0000"/>
            </a:solidFill>
            <a:prstDash val="solid"/>
            <a:miter/>
            <a:headEnd type="none" w="med" len="med"/>
            <a:tailEnd type="none" w="med" len="med"/>
          </a:ln>
        </p:spPr>
        <p:txBody>
          <a:bodyPr wrap="square">
            <a:spAutoFit/>
          </a:bodyPr>
          <a:lstStyle/>
          <a:p>
            <a:r>
              <a:rPr lang="zh-CN" altLang="zh-CN" sz="2400" b="1">
                <a:latin typeface="微软雅黑" panose="020b0503020204020204" charset="-122"/>
                <a:ea typeface="微软雅黑"/>
              </a:rPr>
              <a:t>(1).看到美丽的、优美的晨间竹图，然后选择美丽的竹改造加工成为胸中理解的竹，最后画成画中之竹。</a:t>
            </a:r>
          </a:p>
        </p:txBody>
      </p:sp>
      <p:sp>
        <p:nvSpPr>
          <p:cNvPr id="15368" name="Rectangle 8"/>
          <p:cNvSpPr/>
          <p:nvPr>
            <p:custDataLst>
              <p:tags r:id="rId10"/>
            </p:custDataLst>
          </p:nvPr>
        </p:nvSpPr>
        <p:spPr>
          <a:xfrm>
            <a:off x="5664200" y="2781300"/>
            <a:ext cx="4176713" cy="396240"/>
          </a:xfrm>
          <a:prstGeom prst="rect">
            <a:avLst/>
          </a:prstGeom>
          <a:solidFill>
            <a:schemeClr val="bg1"/>
          </a:solidFill>
          <a:ln w="9525" cap="flat" cmpd="sng">
            <a:solidFill>
              <a:srgbClr val="006600"/>
            </a:solidFill>
            <a:prstDash val="solid"/>
            <a:miter/>
            <a:headEnd type="none" w="med" len="med"/>
            <a:tailEnd type="none" w="med" len="med"/>
          </a:ln>
        </p:spPr>
        <p:txBody>
          <a:bodyPr>
            <a:spAutoFit/>
          </a:bodyPr>
          <a:lstStyle/>
          <a:p>
            <a:r>
              <a:rPr lang="zh-CN" altLang="en-US" sz="2000" b="1">
                <a:solidFill>
                  <a:srgbClr val="0000CC"/>
                </a:solidFill>
                <a:latin typeface="微软雅黑" panose="020b0503020204020204" charset="-122"/>
                <a:ea typeface="微软雅黑"/>
              </a:rPr>
              <a:t>没审准题，被题目迷惑了/用词不当</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5368"/>
                                        </p:tgtEl>
                                        <p:attrNameLst>
                                          <p:attrName>style.visibility</p:attrName>
                                        </p:attrNameLst>
                                      </p:cBhvr>
                                      <p:to>
                                        <p:strVal val="visible"/>
                                      </p:to>
                                    </p:set>
                                    <p:anim calcmode="lin" valueType="num">
                                      <p:cBhvr>
                                        <p:cTn id="7" dur="500" fill="hold"/>
                                        <p:tgtEl>
                                          <p:spTgt spid="15368"/>
                                        </p:tgtEl>
                                        <p:attrNameLst>
                                          <p:attrName>ppt_w</p:attrName>
                                        </p:attrNameLst>
                                      </p:cBhvr>
                                      <p:tavLst>
                                        <p:tav tm="0">
                                          <p:val>
                                            <p:fltVal val="0"/>
                                          </p:val>
                                        </p:tav>
                                        <p:tav tm="100000">
                                          <p:val>
                                            <p:strVal val="#ppt_w"/>
                                          </p:val>
                                        </p:tav>
                                      </p:tavLst>
                                    </p:anim>
                                    <p:anim calcmode="lin" valueType="num">
                                      <p:cBhvr>
                                        <p:cTn id="8" dur="500" fill="hold"/>
                                        <p:tgtEl>
                                          <p:spTgt spid="15368"/>
                                        </p:tgtEl>
                                        <p:attrNameLst>
                                          <p:attrName>ppt_h</p:attrName>
                                        </p:attrNameLst>
                                      </p:cBhvr>
                                      <p:tavLst>
                                        <p:tav tm="0">
                                          <p:val>
                                            <p:fltVal val="0"/>
                                          </p:val>
                                        </p:tav>
                                        <p:tav tm="100000">
                                          <p:val>
                                            <p:strVal val="#ppt_h"/>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7" presetClass="entr" presetSubtype="0" fill="hold" grpId="0" nodeType="clickEffect">
                                  <p:stCondLst>
                                    <p:cond delay="0"/>
                                  </p:stCondLst>
                                  <p:iterate type="lt">
                                    <p:tmPct val="50000"/>
                                  </p:iterate>
                                  <p:childTnLst>
                                    <p:set>
                                      <p:cBhvr>
                                        <p:cTn id="12" dur="1" fill="hold">
                                          <p:stCondLst>
                                            <p:cond delay="0"/>
                                          </p:stCondLst>
                                        </p:cTn>
                                        <p:tgtEl>
                                          <p:spTgt spid="15364"/>
                                        </p:tgtEl>
                                        <p:attrNameLst>
                                          <p:attrName>style.visibility</p:attrName>
                                        </p:attrNameLst>
                                      </p:cBhvr>
                                      <p:to>
                                        <p:strVal val="visible"/>
                                      </p:to>
                                    </p:set>
                                    <p:anim calcmode="discrete" valueType="clr">
                                      <p:cBhvr override="childStyle">
                                        <p:cTn id="13" dur="80"/>
                                        <p:tgtEl>
                                          <p:spTgt spid="15364"/>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15364"/>
                                        </p:tgtEl>
                                        <p:attrNameLst>
                                          <p:attrName>fillcolor</p:attrName>
                                        </p:attrNameLst>
                                      </p:cBhvr>
                                      <p:tavLst>
                                        <p:tav tm="0">
                                          <p:val>
                                            <p:clrVal>
                                              <a:schemeClr val="accent2"/>
                                            </p:clrVal>
                                          </p:val>
                                        </p:tav>
                                        <p:tav tm="50000">
                                          <p:val>
                                            <p:clrVal>
                                              <a:schemeClr val="hlink"/>
                                            </p:clrVal>
                                          </p:val>
                                        </p:tav>
                                      </p:tavLst>
                                    </p:anim>
                                    <p:set>
                                      <p:cBhvr>
                                        <p:cTn id="15" dur="80"/>
                                        <p:tgtEl>
                                          <p:spTgt spid="15364"/>
                                        </p:tgtEl>
                                        <p:attrNameLst>
                                          <p:attrName>fill.type</p:attrName>
                                        </p:attrNameLst>
                                      </p:cBhvr>
                                      <p:to>
                                        <p:strVal val="solid"/>
                                      </p:to>
                                    </p:set>
                                  </p:childTnLst>
                                </p:cTn>
                              </p:par>
                            </p:childTnLst>
                          </p:cTn>
                        </p:par>
                      </p:childTnLst>
                    </p:cTn>
                  </p:par>
                  <p:par>
                    <p:cTn id="16" fill="hold" nodeType="clickPar">
                      <p:stCondLst>
                        <p:cond delay="indefinite"/>
                      </p:stCondLst>
                      <p:childTnLst>
                        <p:par>
                          <p:cTn id="17" fill="hold" nodeType="afterGroup">
                            <p:stCondLst>
                              <p:cond delay="0"/>
                            </p:stCondLst>
                            <p:childTnLst>
                              <p:par>
                                <p:cTn id="18" presetID="55" presetClass="entr" presetSubtype="0" fill="hold" grpId="0" nodeType="clickEffect">
                                  <p:stCondLst>
                                    <p:cond delay="0"/>
                                  </p:stCondLst>
                                  <p:childTnLst>
                                    <p:set>
                                      <p:cBhvr>
                                        <p:cTn id="19" dur="1" fill="hold">
                                          <p:stCondLst>
                                            <p:cond delay="0"/>
                                          </p:stCondLst>
                                        </p:cTn>
                                        <p:tgtEl>
                                          <p:spTgt spid="15363"/>
                                        </p:tgtEl>
                                        <p:attrNameLst>
                                          <p:attrName>style.visibility</p:attrName>
                                        </p:attrNameLst>
                                      </p:cBhvr>
                                      <p:to>
                                        <p:strVal val="visible"/>
                                      </p:to>
                                    </p:set>
                                    <p:anim calcmode="lin" valueType="num">
                                      <p:cBhvr>
                                        <p:cTn id="20" dur="1000" fill="hold"/>
                                        <p:tgtEl>
                                          <p:spTgt spid="15363"/>
                                        </p:tgtEl>
                                        <p:attrNameLst>
                                          <p:attrName>ppt_w</p:attrName>
                                        </p:attrNameLst>
                                      </p:cBhvr>
                                      <p:tavLst>
                                        <p:tav tm="0">
                                          <p:val>
                                            <p:strVal val="#ppt_w*0.70"/>
                                          </p:val>
                                        </p:tav>
                                        <p:tav tm="100000">
                                          <p:val>
                                            <p:strVal val="#ppt_w"/>
                                          </p:val>
                                        </p:tav>
                                      </p:tavLst>
                                    </p:anim>
                                    <p:anim calcmode="lin" valueType="num">
                                      <p:cBhvr>
                                        <p:cTn id="21" dur="1000" fill="hold"/>
                                        <p:tgtEl>
                                          <p:spTgt spid="15363"/>
                                        </p:tgtEl>
                                        <p:attrNameLst>
                                          <p:attrName>ppt_h</p:attrName>
                                        </p:attrNameLst>
                                      </p:cBhvr>
                                      <p:tavLst>
                                        <p:tav tm="0">
                                          <p:val>
                                            <p:strVal val="#ppt_h"/>
                                          </p:val>
                                        </p:tav>
                                        <p:tav tm="100000">
                                          <p:val>
                                            <p:strVal val="#ppt_h"/>
                                          </p:val>
                                        </p:tav>
                                      </p:tavLst>
                                    </p:anim>
                                    <p:animEffect transition="in" filter="fade">
                                      <p:cBhvr>
                                        <p:cTn id="22" dur="1000"/>
                                        <p:tgtEl>
                                          <p:spTgt spid="15363"/>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5365"/>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afterGroup">
                            <p:stCondLst>
                              <p:cond delay="0"/>
                            </p:stCondLst>
                            <p:childTnLst>
                              <p:par>
                                <p:cTn id="29" presetID="27" presetClass="entr" presetSubtype="0" fill="hold" grpId="0" nodeType="clickEffect">
                                  <p:stCondLst>
                                    <p:cond delay="0"/>
                                  </p:stCondLst>
                                  <p:iterate type="lt">
                                    <p:tmPct val="50000"/>
                                  </p:iterate>
                                  <p:childTnLst>
                                    <p:set>
                                      <p:cBhvr>
                                        <p:cTn id="30" dur="1" fill="hold">
                                          <p:stCondLst>
                                            <p:cond delay="0"/>
                                          </p:stCondLst>
                                        </p:cTn>
                                        <p:tgtEl>
                                          <p:spTgt spid="15362">
                                            <p:bg/>
                                          </p:spTgt>
                                        </p:tgtEl>
                                        <p:attrNameLst>
                                          <p:attrName>style.visibility</p:attrName>
                                        </p:attrNameLst>
                                      </p:cBhvr>
                                      <p:to>
                                        <p:strVal val="visible"/>
                                      </p:to>
                                    </p:set>
                                    <p:anim calcmode="discrete" valueType="clr">
                                      <p:cBhvr override="childStyle">
                                        <p:cTn id="31" dur="80"/>
                                        <p:tgtEl>
                                          <p:spTgt spid="15362">
                                            <p:bg/>
                                          </p:spTgt>
                                        </p:tgtEl>
                                        <p:attrNameLst>
                                          <p:attrName>style.color</p:attrName>
                                        </p:attrNameLst>
                                      </p:cBhvr>
                                      <p:tavLst>
                                        <p:tav tm="0">
                                          <p:val>
                                            <p:clrVal>
                                              <a:schemeClr val="accent2"/>
                                            </p:clrVal>
                                          </p:val>
                                        </p:tav>
                                        <p:tav tm="50000">
                                          <p:val>
                                            <p:clrVal>
                                              <a:schemeClr val="hlink"/>
                                            </p:clrVal>
                                          </p:val>
                                        </p:tav>
                                      </p:tavLst>
                                    </p:anim>
                                    <p:anim calcmode="discrete" valueType="clr">
                                      <p:cBhvr>
                                        <p:cTn id="32" dur="80"/>
                                        <p:tgtEl>
                                          <p:spTgt spid="15362">
                                            <p:bg/>
                                          </p:spTgt>
                                        </p:tgtEl>
                                        <p:attrNameLst>
                                          <p:attrName>fillcolor</p:attrName>
                                        </p:attrNameLst>
                                      </p:cBhvr>
                                      <p:tavLst>
                                        <p:tav tm="0">
                                          <p:val>
                                            <p:clrVal>
                                              <a:schemeClr val="accent2"/>
                                            </p:clrVal>
                                          </p:val>
                                        </p:tav>
                                        <p:tav tm="50000">
                                          <p:val>
                                            <p:clrVal>
                                              <a:schemeClr val="hlink"/>
                                            </p:clrVal>
                                          </p:val>
                                        </p:tav>
                                      </p:tavLst>
                                    </p:anim>
                                    <p:set>
                                      <p:cBhvr>
                                        <p:cTn id="33" dur="80"/>
                                        <p:tgtEl>
                                          <p:spTgt spid="15362">
                                            <p:bg/>
                                          </p:spTgt>
                                        </p:tgtEl>
                                        <p:attrNameLst>
                                          <p:attrName>fill.type</p:attrName>
                                        </p:attrNameLst>
                                      </p:cBhvr>
                                      <p:to>
                                        <p:strVal val="solid"/>
                                      </p:to>
                                    </p:set>
                                  </p:childTnLst>
                                </p:cTn>
                              </p:par>
                            </p:childTnLst>
                          </p:cTn>
                        </p:par>
                      </p:childTnLst>
                    </p:cTn>
                  </p:par>
                  <p:par>
                    <p:cTn id="34" fill="hold" nodeType="clickPar">
                      <p:stCondLst>
                        <p:cond delay="indefinite"/>
                      </p:stCondLst>
                      <p:childTnLst>
                        <p:par>
                          <p:cTn id="35" fill="hold" nodeType="afterGroup">
                            <p:stCondLst>
                              <p:cond delay="0"/>
                            </p:stCondLst>
                            <p:childTnLst>
                              <p:par>
                                <p:cTn id="36" presetID="27" presetClass="entr" presetSubtype="0" fill="hold" grpId="0" nodeType="clickEffect">
                                  <p:stCondLst>
                                    <p:cond delay="0"/>
                                  </p:stCondLst>
                                  <p:iterate type="lt">
                                    <p:tmPct val="50000"/>
                                  </p:iterate>
                                  <p:childTnLst>
                                    <p:set>
                                      <p:cBhvr>
                                        <p:cTn id="37" dur="1" fill="hold">
                                          <p:stCondLst>
                                            <p:cond delay="0"/>
                                          </p:stCondLst>
                                        </p:cTn>
                                        <p:tgtEl>
                                          <p:spTgt spid="15362">
                                            <p:txEl>
                                              <p:pRg st="0" end="0"/>
                                            </p:txEl>
                                          </p:spTgt>
                                        </p:tgtEl>
                                        <p:attrNameLst>
                                          <p:attrName>style.visibility</p:attrName>
                                        </p:attrNameLst>
                                      </p:cBhvr>
                                      <p:to>
                                        <p:strVal val="visible"/>
                                      </p:to>
                                    </p:set>
                                    <p:anim calcmode="discrete" valueType="clr">
                                      <p:cBhvr override="childStyle">
                                        <p:cTn id="38" dur="80"/>
                                        <p:tgtEl>
                                          <p:spTgt spid="15362">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9" dur="80"/>
                                        <p:tgtEl>
                                          <p:spTgt spid="15362">
                                            <p:txEl>
                                              <p:pRg st="0" end="0"/>
                                            </p:txEl>
                                          </p:spTgt>
                                        </p:tgtEl>
                                        <p:attrNameLst>
                                          <p:attrName>fillcolor</p:attrName>
                                        </p:attrNameLst>
                                      </p:cBhvr>
                                      <p:tavLst>
                                        <p:tav tm="0">
                                          <p:val>
                                            <p:clrVal>
                                              <a:schemeClr val="accent2"/>
                                            </p:clrVal>
                                          </p:val>
                                        </p:tav>
                                        <p:tav tm="50000">
                                          <p:val>
                                            <p:clrVal>
                                              <a:schemeClr val="hlink"/>
                                            </p:clrVal>
                                          </p:val>
                                        </p:tav>
                                      </p:tavLst>
                                    </p:anim>
                                    <p:set>
                                      <p:cBhvr>
                                        <p:cTn id="40" dur="80"/>
                                        <p:tgtEl>
                                          <p:spTgt spid="15362">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uiExpand="1" build="p" animBg="1"/>
      <p:bldP spid="15363" grpId="0"/>
      <p:bldP spid="15364" grpId="0"/>
      <p:bldP spid="15365" grpId="0"/>
      <p:bldP spid="15368"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099" name="矩形 2"/>
          <p:cNvSpPr/>
          <p:nvPr>
            <p:custDataLst>
              <p:tags r:id="rId3"/>
            </p:custDataLst>
          </p:nvPr>
        </p:nvSpPr>
        <p:spPr>
          <a:xfrm>
            <a:off x="323215" y="128905"/>
            <a:ext cx="11579860" cy="969264"/>
          </a:xfrm>
          <a:prstGeom prst="rect">
            <a:avLst/>
          </a:prstGeom>
          <a:noFill/>
          <a:ln w="9525">
            <a:noFill/>
          </a:ln>
        </p:spPr>
        <p:txBody>
          <a:bodyPr wrap="square">
            <a:spAutoFit/>
          </a:bodyPr>
          <a:lstStyle/>
          <a:p>
            <a:pPr fontAlgn="auto">
              <a:lnSpc>
                <a:spcPct val="120000"/>
              </a:lnSpc>
            </a:pPr>
            <a:r>
              <a:rPr lang="en-US" altLang="zh-CN" sz="2400" b="1">
                <a:latin typeface="微软雅黑" panose="020b0503020204020204" charset="-122"/>
                <a:ea typeface="微软雅黑"/>
                <a:cs typeface="微软雅黑" panose="020b0503020204020204" charset="-122"/>
              </a:rPr>
              <a:t>21.下面是某校为教师编写个人专业发展规划而提供的流程图，请把这个图转写成一段文字介绍，要求内容完整，表述准确，语言连贯，不超过90个字。(6分)</a:t>
            </a:r>
          </a:p>
        </p:txBody>
      </p:sp>
      <p:pic>
        <p:nvPicPr>
          <p:cNvPr id="6" name="图片 3"/>
          <p:cNvPicPr>
            <a:picLocks noChangeAspect="1"/>
          </p:cNvPicPr>
          <p:nvPr>
            <p:custDataLst>
              <p:tags r:id="rId5"/>
            </p:custDataLst>
          </p:nvPr>
        </p:nvPicPr>
        <p:blipFill>
          <a:blip r:embed="rId4"/>
          <a:stretch>
            <a:fillRect/>
          </a:stretch>
        </p:blipFill>
        <p:spPr>
          <a:xfrm>
            <a:off x="323215" y="1600835"/>
            <a:ext cx="4237355" cy="4968240"/>
          </a:xfrm>
          <a:prstGeom prst="rect">
            <a:avLst/>
          </a:prstGeom>
        </p:spPr>
      </p:pic>
      <p:graphicFrame>
        <p:nvGraphicFramePr>
          <p:cNvPr id="7" name="表格 2"/>
          <p:cNvGraphicFramePr>
            <a:graphicFrameLocks noGrp="1"/>
          </p:cNvGraphicFramePr>
          <p:nvPr>
            <p:custDataLst>
              <p:tags r:id="rId6"/>
            </p:custDataLst>
          </p:nvPr>
        </p:nvGraphicFramePr>
        <p:xfrm>
          <a:off x="4972050" y="1280795"/>
          <a:ext cx="6931025" cy="6248400"/>
        </p:xfrm>
        <a:graphic>
          <a:graphicData uri="http://schemas.openxmlformats.org/drawingml/2006/table">
            <a:tbl>
              <a:tblPr>
                <a:effectLst/>
                <a:tableStyleId>{5940675A-B579-460E-94D1-54222C63F5DA}</a:tableStyleId>
              </a:tblPr>
              <a:tblGrid>
                <a:gridCol w="408940"/>
                <a:gridCol w="6522085"/>
              </a:tblGrid>
              <a:tr h="426720">
                <a:tc>
                  <a:txBody>
                    <a:bodyPr vert="horz" wrap="square"/>
                    <a:lstStyle/>
                    <a:p>
                      <a:pPr eaLnBrk="0" fontAlgn="auto" latinLnBrk="1" hangingPunct="0">
                        <a:lnSpc>
                          <a:spcPct val="110000"/>
                        </a:lnSpc>
                        <a:spcBef>
                          <a:spcPct val="0"/>
                        </a:spcBef>
                      </a:pPr>
                      <a:endParaRPr lang="zh-CN" altLang="en-US" sz="2000" b="1" kern="0">
                        <a:solidFill>
                          <a:srgbClr val="000000"/>
                        </a:solidFill>
                        <a:latin typeface="微软雅黑" panose="020b0503020204020204" charset="-122"/>
                        <a:ea typeface="微软雅黑"/>
                      </a:endParaRPr>
                    </a:p>
                  </a:txBody>
                  <a:tcPr marL="45720" marR="45720">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noFill/>
                  </a:tcPr>
                </a:tc>
                <a:tc>
                  <a:txBody>
                    <a:bodyPr vert="horz" wrap="square"/>
                    <a:lstStyle/>
                    <a:p>
                      <a:pPr algn="ctr" eaLnBrk="0" fontAlgn="auto" latinLnBrk="1" hangingPunct="0">
                        <a:lnSpc>
                          <a:spcPct val="110000"/>
                        </a:lnSpc>
                        <a:spcBef>
                          <a:spcPct val="0"/>
                        </a:spcBef>
                      </a:pPr>
                      <a:r>
                        <a:rPr lang="zh-CN" altLang="en-US" sz="2000" b="1" kern="0">
                          <a:solidFill>
                            <a:srgbClr val="000000"/>
                          </a:solidFill>
                          <a:latin typeface="微软雅黑" panose="020b0503020204020204" charset="-122"/>
                          <a:ea typeface="微软雅黑"/>
                        </a:rPr>
                        <a:t>阐释</a:t>
                      </a:r>
                    </a:p>
                  </a:txBody>
                  <a:tcPr marL="45720" marR="45720">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noFill/>
                  </a:tcPr>
                </a:tc>
              </a:tr>
              <a:tr h="762000">
                <a:tc>
                  <a:txBody>
                    <a:bodyPr vert="horz" wrap="square"/>
                    <a:lstStyle/>
                    <a:p>
                      <a:pPr eaLnBrk="0" fontAlgn="auto" latinLnBrk="1" hangingPunct="0">
                        <a:lnSpc>
                          <a:spcPct val="110000"/>
                        </a:lnSpc>
                        <a:spcBef>
                          <a:spcPct val="0"/>
                        </a:spcBef>
                      </a:pPr>
                      <a:r>
                        <a:rPr lang="zh-CN" altLang="en-US" sz="2000" b="1" kern="0">
                          <a:solidFill>
                            <a:srgbClr val="000000"/>
                          </a:solidFill>
                          <a:latin typeface="微软雅黑" panose="020b0503020204020204" charset="-122"/>
                          <a:ea typeface="微软雅黑"/>
                        </a:rPr>
                        <a:t>一</a:t>
                      </a:r>
                    </a:p>
                  </a:txBody>
                  <a:tcPr marL="45720" marR="45720">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noFill/>
                  </a:tcPr>
                </a:tc>
                <a:tc>
                  <a:txBody>
                    <a:bodyPr vert="horz" wrap="square"/>
                    <a:lstStyle/>
                    <a:p>
                      <a:pPr eaLnBrk="0" fontAlgn="auto" latinLnBrk="1" hangingPunct="0">
                        <a:lnSpc>
                          <a:spcPct val="130000"/>
                        </a:lnSpc>
                        <a:spcBef>
                          <a:spcPct val="0"/>
                        </a:spcBef>
                      </a:pPr>
                      <a:r>
                        <a:rPr lang="en-US" altLang="zh-CN" sz="2000" b="1" kern="0">
                          <a:solidFill>
                            <a:srgbClr val="000000"/>
                          </a:solidFill>
                          <a:latin typeface="微软雅黑" panose="020b0503020204020204" charset="-122"/>
                          <a:ea typeface="微软雅黑"/>
                          <a:cs typeface="微软雅黑" panose="020b0503020204020204" charset="-122"/>
                        </a:rPr>
                        <a:t>      本题是有关“某校为教师编写个人专业发展规划而提供的流程图”。</a:t>
                      </a:r>
                    </a:p>
                  </a:txBody>
                  <a:tcPr marL="45720" marR="45720">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noFill/>
                  </a:tcPr>
                </a:tc>
              </a:tr>
              <a:tr h="1767840">
                <a:tc>
                  <a:txBody>
                    <a:bodyPr vert="horz" wrap="square"/>
                    <a:lstStyle/>
                    <a:p>
                      <a:pPr eaLnBrk="0" fontAlgn="auto" latinLnBrk="1" hangingPunct="0">
                        <a:lnSpc>
                          <a:spcPct val="110000"/>
                        </a:lnSpc>
                        <a:spcBef>
                          <a:spcPct val="0"/>
                        </a:spcBef>
                      </a:pPr>
                      <a:r>
                        <a:rPr lang="zh-CN" altLang="en-US" sz="2000" b="1" kern="0">
                          <a:solidFill>
                            <a:srgbClr val="000000"/>
                          </a:solidFill>
                          <a:latin typeface="微软雅黑" panose="020b0503020204020204" charset="-122"/>
                          <a:ea typeface="微软雅黑"/>
                        </a:rPr>
                        <a:t>二</a:t>
                      </a:r>
                    </a:p>
                  </a:txBody>
                  <a:tcPr marL="45720" marR="45720">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noFill/>
                  </a:tcPr>
                </a:tc>
                <a:tc>
                  <a:txBody>
                    <a:bodyPr vert="horz" wrap="square"/>
                    <a:lstStyle/>
                    <a:p>
                      <a:pPr eaLnBrk="0" fontAlgn="auto" latinLnBrk="1" hangingPunct="0">
                        <a:lnSpc>
                          <a:spcPct val="130000"/>
                        </a:lnSpc>
                        <a:spcBef>
                          <a:spcPct val="0"/>
                        </a:spcBef>
                      </a:pPr>
                      <a:r>
                        <a:rPr lang="zh-CN" altLang="en-US" sz="2000" b="1" kern="0">
                          <a:solidFill>
                            <a:srgbClr val="000000"/>
                          </a:solidFill>
                          <a:latin typeface="微软雅黑" panose="020b0503020204020204" charset="-122"/>
                          <a:ea typeface="微软雅黑"/>
                          <a:cs typeface="微软雅黑" panose="020b0503020204020204" charset="-122"/>
                        </a:rPr>
                        <a:t>“编写教师个人专业发展规划”分为五步：</a:t>
                      </a:r>
                    </a:p>
                    <a:p>
                      <a:pPr eaLnBrk="0" fontAlgn="auto" latinLnBrk="1" hangingPunct="0">
                        <a:lnSpc>
                          <a:spcPct val="130000"/>
                        </a:lnSpc>
                        <a:spcBef>
                          <a:spcPct val="0"/>
                        </a:spcBef>
                      </a:pPr>
                      <a:r>
                        <a:rPr lang="zh-CN" altLang="en-US" sz="2000" b="1" kern="0">
                          <a:solidFill>
                            <a:srgbClr val="000000"/>
                          </a:solidFill>
                          <a:latin typeface="微软雅黑" panose="020b0503020204020204" charset="-122"/>
                          <a:ea typeface="微软雅黑"/>
                          <a:cs typeface="微软雅黑" panose="020b0503020204020204" charset="-122"/>
                        </a:rPr>
                        <a:t>“环境分析”“自我分析”——“个人定位”“发展目标”——“操作策略”——“评估反馈”</a:t>
                      </a:r>
                    </a:p>
                    <a:p>
                      <a:pPr eaLnBrk="0" fontAlgn="auto" latinLnBrk="1" hangingPunct="0">
                        <a:lnSpc>
                          <a:spcPct val="130000"/>
                        </a:lnSpc>
                        <a:spcBef>
                          <a:spcPct val="0"/>
                        </a:spcBef>
                      </a:pPr>
                      <a:r>
                        <a:rPr lang="zh-CN" altLang="en-US" sz="2000" b="1" kern="0">
                          <a:solidFill>
                            <a:srgbClr val="000000"/>
                          </a:solidFill>
                          <a:latin typeface="微软雅黑" panose="020b0503020204020204" charset="-122"/>
                          <a:ea typeface="微软雅黑"/>
                          <a:cs typeface="微软雅黑" panose="020b0503020204020204" charset="-122"/>
                        </a:rPr>
                        <a:t>要注意最后一步,不能用“循环”之类的词,因为这是“编写发展规划”,要用“修改”“修订”之类的词表述。</a:t>
                      </a:r>
                    </a:p>
                  </a:txBody>
                  <a:tcPr marL="45720" marR="45720">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noFill/>
                  </a:tcPr>
                </a:tc>
              </a:tr>
              <a:tr h="1483360">
                <a:tc>
                  <a:txBody>
                    <a:bodyPr vert="horz" wrap="square"/>
                    <a:lstStyle/>
                    <a:p>
                      <a:pPr eaLnBrk="0" fontAlgn="auto" latinLnBrk="1" hangingPunct="0">
                        <a:lnSpc>
                          <a:spcPct val="110000"/>
                        </a:lnSpc>
                        <a:spcBef>
                          <a:spcPct val="0"/>
                        </a:spcBef>
                      </a:pPr>
                      <a:r>
                        <a:rPr lang="zh-CN" altLang="en-US" sz="2000" b="1" kern="0">
                          <a:solidFill>
                            <a:srgbClr val="000000"/>
                          </a:solidFill>
                          <a:latin typeface="微软雅黑" panose="020b0503020204020204" charset="-122"/>
                          <a:ea typeface="微软雅黑"/>
                        </a:rPr>
                        <a:t>三</a:t>
                      </a:r>
                    </a:p>
                  </a:txBody>
                  <a:tcPr marL="45720" marR="45720">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noFill/>
                  </a:tcPr>
                </a:tc>
                <a:tc>
                  <a:txBody>
                    <a:bodyPr vert="horz" wrap="square"/>
                    <a:lstStyle/>
                    <a:p>
                      <a:pPr eaLnBrk="0" fontAlgn="auto" latinLnBrk="1" hangingPunct="0">
                        <a:lnSpc>
                          <a:spcPct val="130000"/>
                        </a:lnSpc>
                        <a:spcBef>
                          <a:spcPct val="0"/>
                        </a:spcBef>
                      </a:pPr>
                      <a:r>
                        <a:rPr lang="en-US" altLang="zh-CN" sz="2000" b="1" kern="0">
                          <a:solidFill>
                            <a:srgbClr val="000000"/>
                          </a:solidFill>
                          <a:latin typeface="微软雅黑" panose="020b0503020204020204" charset="-122"/>
                          <a:ea typeface="微软雅黑"/>
                          <a:cs typeface="微软雅黑" panose="020b0503020204020204" charset="-122"/>
                        </a:rPr>
                        <a:t>        根据流程图“先从上而下,再从下而上循环”的基本顺序,以“编写教师个人专业发展规划”为叙述对象,用首先、然后、最后之类的表示顺序的词进行连缀,对并列的流程框内容,要用“和”“并”“与”等进行连缀。</a:t>
                      </a:r>
                    </a:p>
                  </a:txBody>
                  <a:tcPr marL="45720" marR="45720">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noFill/>
                  </a:tcP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099" name="矩形 2"/>
          <p:cNvSpPr/>
          <p:nvPr>
            <p:custDataLst>
              <p:tags r:id="rId3"/>
            </p:custDataLst>
          </p:nvPr>
        </p:nvSpPr>
        <p:spPr>
          <a:xfrm>
            <a:off x="323215" y="128905"/>
            <a:ext cx="11579860" cy="969264"/>
          </a:xfrm>
          <a:prstGeom prst="rect">
            <a:avLst/>
          </a:prstGeom>
          <a:noFill/>
          <a:ln w="9525">
            <a:noFill/>
          </a:ln>
        </p:spPr>
        <p:txBody>
          <a:bodyPr wrap="square">
            <a:spAutoFit/>
          </a:bodyPr>
          <a:lstStyle/>
          <a:p>
            <a:pPr fontAlgn="auto">
              <a:lnSpc>
                <a:spcPct val="120000"/>
              </a:lnSpc>
            </a:pPr>
            <a:r>
              <a:rPr lang="en-US" altLang="zh-CN" sz="2400" b="1">
                <a:latin typeface="微软雅黑" panose="020b0503020204020204" charset="-122"/>
                <a:ea typeface="微软雅黑"/>
                <a:cs typeface="微软雅黑" panose="020b0503020204020204" charset="-122"/>
              </a:rPr>
              <a:t>21.下面是某校为教师编写个人专业发展规划而提供的流程图，请把这个图转写成一段文字介绍，要求内容完整，表述准确，语言连贯，不超过90个字。(6分)</a:t>
            </a:r>
          </a:p>
        </p:txBody>
      </p:sp>
      <p:sp>
        <p:nvSpPr>
          <p:cNvPr id="5" name="矩形 4"/>
          <p:cNvSpPr/>
          <p:nvPr>
            <p:custDataLst>
              <p:tags r:id="rId4"/>
            </p:custDataLst>
          </p:nvPr>
        </p:nvSpPr>
        <p:spPr>
          <a:xfrm>
            <a:off x="5499735" y="1510665"/>
            <a:ext cx="6403340" cy="4590288"/>
          </a:xfrm>
          <a:prstGeom prst="rect">
            <a:avLst/>
          </a:prstGeom>
          <a:noFill/>
          <a:ln w="38100" cap="flat" cmpd="sng" algn="ctr">
            <a:noFill/>
            <a:prstDash val="solid"/>
          </a:ln>
          <a:effectLst>
            <a:outerShdw blurRad="40000" dist="20000" dir="5400000" rotWithShape="0">
              <a:srgbClr val="000000">
                <a:alpha val="38000"/>
              </a:srgbClr>
            </a:outerShdw>
          </a:effectLst>
          <a:extLst>
            <a:ext uri="{909E8E84-426E-40DD-AFC4-6F175D3DCCD1}">
              <a14:hiddenFill xmlns:a14="http://schemas.microsoft.com/office/drawing/2010/main">
                <a:solidFill>
                  <a:srgbClr val="333399"/>
                </a:solidFill>
              </a14:hiddenFill>
            </a:ext>
          </a:extLst>
        </p:spPr>
        <p:style>
          <a:lnRef idx="3">
            <a:schemeClr val="lt1"/>
          </a:lnRef>
          <a:fillRef idx="1">
            <a:schemeClr val="accent2"/>
          </a:fillRef>
          <a:effectRef idx="1">
            <a:schemeClr val="accent2"/>
          </a:effectRef>
          <a:fontRef idx="minor">
            <a:schemeClr val="lt1"/>
          </a:fontRef>
        </p:style>
        <p:txBody>
          <a:bodyPr wrap="square">
            <a:spAutoFit/>
          </a:bodyPr>
          <a:lstStyle/>
          <a:p>
            <a:pPr marL="0" lvl="0" indent="0" algn="l" defTabSz="914400" rtl="0" eaLnBrk="0" fontAlgn="base" hangingPunct="0">
              <a:lnSpc>
                <a:spcPct val="100000"/>
              </a:lnSpc>
              <a:spcBef>
                <a:spcPct val="20000"/>
              </a:spcBef>
              <a:buClrTx/>
              <a:buSzTx/>
              <a:buFontTx/>
              <a:buNone/>
            </a:pPr>
            <a:r>
              <a:rPr lang="zh-CN" altLang="en-US" sz="3600" b="1">
                <a:solidFill>
                  <a:sysClr val="windowText" lastClr="000000"/>
                </a:solidFill>
                <a:latin typeface="黑体" panose="02010609060101010101" charset="-122"/>
                <a:ea typeface="黑体" panose="02010609060101010101" charset="-122"/>
                <a:cs typeface="Arial" panose="020b0604020202020204" pitchFamily="34" charset="0"/>
                <a:sym typeface="+mn-ea"/>
              </a:rPr>
              <a:t>参考答案：</a:t>
            </a:r>
          </a:p>
          <a:p>
            <a:pPr marL="0" lvl="0" indent="0" algn="l" defTabSz="914400" rtl="0" eaLnBrk="0" fontAlgn="base" hangingPunct="0">
              <a:lnSpc>
                <a:spcPct val="100000"/>
              </a:lnSpc>
              <a:spcBef>
                <a:spcPct val="20000"/>
              </a:spcBef>
              <a:buClrTx/>
              <a:buSzTx/>
              <a:buFontTx/>
              <a:buNone/>
            </a:pPr>
            <a:r>
              <a:rPr lang="zh-CN" altLang="en-US" sz="3600" b="1">
                <a:solidFill>
                  <a:sysClr val="windowText" lastClr="000000"/>
                </a:solidFill>
                <a:latin typeface="黑体" panose="02010609060101010101" charset="-122"/>
                <a:ea typeface="黑体" panose="02010609060101010101" charset="-122"/>
                <a:cs typeface="Arial" panose="020b0604020202020204" pitchFamily="34" charset="0"/>
                <a:sym typeface="+mn-ea"/>
              </a:rPr>
              <a:t>编写教师个人专业发展规划首先要进行环境分析和自我分析，在此基础上进行个人定位并设置发展目标，然后制定达成目标的操作策略，最后展开评估与信息反馈，再据此作进一步修订。</a:t>
            </a:r>
          </a:p>
        </p:txBody>
      </p:sp>
      <p:pic>
        <p:nvPicPr>
          <p:cNvPr id="6" name="图片 3"/>
          <p:cNvPicPr>
            <a:picLocks noChangeAspect="1"/>
          </p:cNvPicPr>
          <p:nvPr>
            <p:custDataLst>
              <p:tags r:id="rId6"/>
            </p:custDataLst>
          </p:nvPr>
        </p:nvPicPr>
        <p:blipFill>
          <a:blip r:embed="rId5"/>
          <a:stretch>
            <a:fillRect/>
          </a:stretch>
        </p:blipFill>
        <p:spPr>
          <a:xfrm>
            <a:off x="661035" y="1510665"/>
            <a:ext cx="4154170" cy="486918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500"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4" name="稻壳儿_答辩小姐姐作品_1"/>
          <p:cNvSpPr/>
          <p:nvPr>
            <p:custDataLst>
              <p:tags r:id="rId3"/>
            </p:custDataLst>
          </p:nvPr>
        </p:nvSpPr>
        <p:spPr>
          <a:xfrm>
            <a:off x="313267" y="278130"/>
            <a:ext cx="11565466" cy="6248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l" fontAlgn="base">
              <a:spcBef>
                <a:spcPct val="20000"/>
              </a:spcBef>
              <a:buClrTx/>
              <a:buSzTx/>
              <a:buFontTx/>
            </a:pPr>
            <a:endParaRPr lang="zh-CN" altLang="en-US" sz="2400" b="1">
              <a:solidFill>
                <a:schemeClr val="tx1"/>
              </a:solidFill>
              <a:effectLst/>
              <a:latin typeface="隶书" panose="02010509060101010101" charset="-122"/>
              <a:ea typeface="隶书" panose="02010509060101010101" charset="-122"/>
              <a:cs typeface="隶书" panose="02010509060101010101" charset="-122"/>
              <a:sym typeface="+mn-ea"/>
            </a:endParaRPr>
          </a:p>
        </p:txBody>
      </p:sp>
      <p:grpSp>
        <p:nvGrpSpPr>
          <p:cNvPr id="20" name="稻壳儿_答辩小姐姐作品_8"/>
          <p:cNvGrpSpPr/>
          <p:nvPr>
            <p:custDataLst>
              <p:tags r:id="rId4"/>
            </p:custDataLst>
          </p:nvPr>
        </p:nvGrpSpPr>
        <p:grpSpPr>
          <a:xfrm>
            <a:off x="4013140" y="186225"/>
            <a:ext cx="4074281" cy="583565"/>
            <a:chOff x="3866082" y="713275"/>
            <a:chExt cx="4074281" cy="583565"/>
          </a:xfrm>
        </p:grpSpPr>
        <p:cxnSp>
          <p:nvCxnSpPr>
            <p:cNvPr id="21" name="直接连接符 20"/>
            <p:cNvCxnSpPr/>
            <p:nvPr>
              <p:custDataLst>
                <p:tags r:id="rId5"/>
              </p:custDataLst>
            </p:nvPr>
          </p:nvCxnSpPr>
          <p:spPr>
            <a:xfrm>
              <a:off x="3866082" y="944107"/>
              <a:ext cx="648182" cy="0"/>
            </a:xfrm>
            <a:prstGeom prst="line">
              <a:avLst/>
            </a:prstGeom>
            <a:ln w="12700">
              <a:solidFill>
                <a:srgbClr val="4D7F89">
                  <a:alpha val="50000"/>
                </a:srgb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custDataLst>
                <p:tags r:id="rId6"/>
              </p:custDataLst>
            </p:nvPr>
          </p:nvCxnSpPr>
          <p:spPr>
            <a:xfrm>
              <a:off x="7292181" y="944107"/>
              <a:ext cx="648182" cy="0"/>
            </a:xfrm>
            <a:prstGeom prst="line">
              <a:avLst/>
            </a:prstGeom>
            <a:ln w="12700">
              <a:solidFill>
                <a:srgbClr val="4D7F89">
                  <a:alpha val="50000"/>
                </a:srgbClr>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7"/>
              </p:custDataLst>
            </p:nvPr>
          </p:nvSpPr>
          <p:spPr>
            <a:xfrm>
              <a:off x="4554706" y="713275"/>
              <a:ext cx="2697032" cy="579120"/>
            </a:xfrm>
            <a:prstGeom prst="rect">
              <a:avLst/>
            </a:prstGeom>
            <a:noFill/>
          </p:spPr>
          <p:txBody>
            <a:bodyPr wrap="square" rtlCol="0">
              <a:spAutoFit/>
            </a:bodyPr>
            <a:lstStyle>
              <a:defPPr>
                <a:defRPr lang="zh-CN"/>
              </a:defPPr>
              <a:lvl1pPr algn="ctr">
                <a:defRPr sz="7200" spc="800">
                  <a:gradFill>
                    <a:gsLst>
                      <a:gs pos="0">
                        <a:srgbClr val="4D7F89"/>
                      </a:gs>
                      <a:gs pos="100000">
                        <a:srgbClr val="A2633C"/>
                      </a:gs>
                    </a:gsLst>
                    <a:lin ang="0" scaled="0"/>
                  </a:gradFill>
                  <a:latin typeface="杨任东竹石体-Regular" panose="02000000000000000000" pitchFamily="2" charset="-122"/>
                  <a:ea typeface="杨任东竹石体-Regular" panose="02000000000000000000" pitchFamily="2" charset="-122"/>
                  <a:cs typeface="阿里巴巴普惠体 R" panose="00020600040101010101" pitchFamily="18" charset="-122"/>
                </a:defRPr>
              </a:lvl1pPr>
            </a:lstStyle>
            <a:p>
              <a:r>
                <a:rPr lang="zh-CN" altLang="en-US" sz="3200" b="1" spc="300">
                  <a:latin typeface="+mn-lt"/>
                  <a:ea typeface="+mn-ea"/>
                  <a:cs typeface="+mn-ea"/>
                  <a:sym typeface="+mn-lt"/>
                </a:rPr>
                <a:t>真题感受</a:t>
              </a:r>
            </a:p>
          </p:txBody>
        </p:sp>
      </p:grpSp>
      <p:sp>
        <p:nvSpPr>
          <p:cNvPr id="4" name="文本框 3"/>
          <p:cNvSpPr txBox="1"/>
          <p:nvPr>
            <p:custDataLst>
              <p:tags r:id="rId8"/>
            </p:custDataLst>
          </p:nvPr>
        </p:nvSpPr>
        <p:spPr>
          <a:xfrm>
            <a:off x="777240" y="848995"/>
            <a:ext cx="11101070" cy="1188720"/>
          </a:xfrm>
          <a:prstGeom prst="rect">
            <a:avLst/>
          </a:prstGeom>
          <a:noFill/>
        </p:spPr>
        <p:txBody>
          <a:bodyPr wrap="square" rtlCol="0">
            <a:spAutoFit/>
          </a:bodyPr>
          <a:lstStyle/>
          <a:p>
            <a:pPr>
              <a:lnSpc>
                <a:spcPct val="100000"/>
              </a:lnSpc>
            </a:pPr>
            <a:r>
              <a:rPr lang="zh-CN" altLang="en-US" sz="2400">
                <a:latin typeface="隶书" panose="02010509060101010101" charset="-122"/>
                <a:ea typeface="隶书" panose="02010509060101010101" charset="-122"/>
                <a:cs typeface="隶书" panose="02010509060101010101" charset="-122"/>
              </a:rPr>
              <a:t>为提高学生社团活动开展能力，某中学学生会计划举办一次G20峰会模拟会议活动，活动安排如下图，请用一段话介绍G20峰会模拟会议活动安排的流程，要求内容完整，表述准确，语言连贯，不超过90个字（6分）。</a:t>
            </a:r>
          </a:p>
        </p:txBody>
      </p:sp>
      <p:sp>
        <p:nvSpPr>
          <p:cNvPr id="15362" name="内容占位符 2"/>
          <p:cNvSpPr>
            <a:spLocks noGrp="1"/>
          </p:cNvSpPr>
          <p:nvPr>
            <p:custDataLst>
              <p:tags r:id="rId9"/>
            </p:custDataLst>
          </p:nvPr>
        </p:nvSpPr>
        <p:spPr>
          <a:xfrm>
            <a:off x="7168833" y="2454275"/>
            <a:ext cx="4781550" cy="3393281"/>
          </a:xfrm>
          <a:prstGeom prst="rect">
            <a:avLst/>
          </a:prstGeom>
          <a:noFill/>
          <a:ln>
            <a:solidFill>
              <a:prstClr val="black"/>
            </a:solidFill>
            <a:miter lim="800000"/>
          </a:ln>
        </p:spPr>
        <p:txBody>
          <a:bodyPr vert="horz" lIns="100800" tIns="0" rIns="82800" bIns="0" rtlCol="0" anchor="t" anchorCtr="0">
            <a:normAutofit/>
          </a:bodyPr>
          <a:lstStyle>
            <a:lvl1pPr marL="0" indent="0" algn="l" rtl="0" eaLnBrk="0" fontAlgn="base" hangingPunct="0">
              <a:lnSpc>
                <a:spcPct val="100000"/>
              </a:lnSpc>
              <a:spcBef>
                <a:spcPct val="20000"/>
              </a:spcBef>
              <a:spcAft>
                <a:spcPct val="0"/>
              </a:spcAft>
              <a:buClrTx/>
              <a:buSzTx/>
              <a:buFontTx/>
              <a:buChar char="•"/>
              <a:defRPr lang="zh-CN" altLang="en-US" sz="3200" kern="1200">
                <a:solidFill>
                  <a:srgbClr val="000000"/>
                </a:solidFill>
                <a:latin typeface="Arial" panose="020b0604020202020204" pitchFamily="34" charset="0"/>
                <a:ea typeface="微软雅黑"/>
                <a:cs typeface="Arial" panose="020b0604020202020204" pitchFamily="34" charset="0"/>
              </a:defRPr>
            </a:lvl1pPr>
            <a:lvl2pPr marL="742950" lvl="1" indent="-285750" algn="l" defTabSz="914400" rtl="0" eaLnBrk="0" fontAlgn="base" hangingPunct="0">
              <a:lnSpc>
                <a:spcPct val="100000"/>
              </a:lnSpc>
              <a:spcBef>
                <a:spcPct val="20000"/>
              </a:spcBef>
              <a:spcAft>
                <a:spcPct val="0"/>
              </a:spcAft>
              <a:buClrTx/>
              <a:buSzTx/>
              <a:buFontTx/>
              <a:buChar char="–"/>
              <a:defRPr lang="zh-CN" altLang="en-US" sz="2800" kern="1200">
                <a:solidFill>
                  <a:srgbClr val="000000"/>
                </a:solidFill>
                <a:latin typeface="Arial" panose="020b0604020202020204" pitchFamily="34" charset="0"/>
                <a:ea typeface="微软雅黑"/>
                <a:cs typeface="Arial" panose="020b0604020202020204" pitchFamily="34" charset="0"/>
              </a:defRPr>
            </a:lvl2pPr>
            <a:lvl3pPr marL="1143000" lvl="2" indent="-228600" algn="l" defTabSz="914400" rtl="0" eaLnBrk="0" fontAlgn="base" hangingPunct="0">
              <a:lnSpc>
                <a:spcPct val="100000"/>
              </a:lnSpc>
              <a:spcBef>
                <a:spcPct val="20000"/>
              </a:spcBef>
              <a:spcAft>
                <a:spcPct val="0"/>
              </a:spcAft>
              <a:buClrTx/>
              <a:buSzTx/>
              <a:buFontTx/>
              <a:buChar char="•"/>
              <a:defRPr lang="zh-CN" altLang="en-US" sz="2400" kern="1200">
                <a:solidFill>
                  <a:srgbClr val="000000"/>
                </a:solidFill>
                <a:latin typeface="Arial" panose="020b0604020202020204" pitchFamily="34" charset="0"/>
                <a:ea typeface="微软雅黑"/>
                <a:cs typeface="Arial" panose="020b0604020202020204" pitchFamily="34" charset="0"/>
              </a:defRPr>
            </a:lvl3pPr>
            <a:lvl4pPr marL="1600200" lvl="3" indent="-228600" algn="l" defTabSz="914400" rtl="0" eaLnBrk="0" fontAlgn="base" hangingPunct="0">
              <a:lnSpc>
                <a:spcPct val="100000"/>
              </a:lnSpc>
              <a:spcBef>
                <a:spcPct val="20000"/>
              </a:spcBef>
              <a:spcAft>
                <a:spcPct val="0"/>
              </a:spcAft>
              <a:buClrTx/>
              <a:buSzTx/>
              <a:buFontTx/>
              <a:buChar char="–"/>
              <a:defRPr lang="zh-CN" altLang="en-US" sz="2000" kern="1200">
                <a:solidFill>
                  <a:srgbClr val="000000"/>
                </a:solidFill>
                <a:latin typeface="Arial" panose="020b0604020202020204" pitchFamily="34" charset="0"/>
                <a:ea typeface="微软雅黑"/>
                <a:cs typeface="Arial" panose="020b0604020202020204" pitchFamily="34" charset="0"/>
              </a:defRPr>
            </a:lvl4pPr>
            <a:lvl5pPr marL="2057400" lvl="4" indent="-228600" algn="l" defTabSz="914400" rtl="0" eaLnBrk="0" fontAlgn="base" hangingPunct="0">
              <a:lnSpc>
                <a:spcPct val="100000"/>
              </a:lnSpc>
              <a:spcBef>
                <a:spcPct val="20000"/>
              </a:spcBef>
              <a:spcAft>
                <a:spcPct val="0"/>
              </a:spcAft>
              <a:buClrTx/>
              <a:buSzTx/>
              <a:buFontTx/>
              <a:buChar char="»"/>
              <a:defRPr lang="zh-CN" altLang="en-US" sz="2000" kern="1200">
                <a:solidFill>
                  <a:srgbClr val="000000"/>
                </a:solidFill>
                <a:latin typeface="Arial" panose="020b0604020202020204" pitchFamily="34" charset="0"/>
                <a:ea typeface="微软雅黑"/>
                <a:cs typeface="Arial" panose="020b0604020202020204" pitchFamily="34" charset="0"/>
              </a:defRPr>
            </a:lvl5pPr>
            <a:lvl6pPr marL="2514600" lvl="5" indent="-228600" algn="l" defTabSz="914400" eaLnBrk="1" fontAlgn="base" latinLnBrk="0" hangingPunct="1">
              <a:spcBef>
                <a:spcPct val="20000"/>
              </a:spcBef>
              <a:spcAft>
                <a:spcPct val="0"/>
              </a:spcAft>
              <a:buChar char="»"/>
              <a:defRPr lang="zh-CN" altLang="en-US" sz="2000" b="0" i="0" u="none" kern="1200" baseline="0">
                <a:solidFill>
                  <a:srgbClr val="000000"/>
                </a:solidFill>
                <a:latin typeface="Arial" panose="020b0604020202020204" pitchFamily="34" charset="0"/>
                <a:ea typeface="微软雅黑"/>
                <a:cs typeface="Arial" panose="020b0604020202020204" pitchFamily="34" charset="0"/>
              </a:defRPr>
            </a:lvl6pPr>
            <a:lvl7pPr marL="2971800" lvl="6" indent="-228600" algn="l" defTabSz="914400" eaLnBrk="1" fontAlgn="base" latinLnBrk="0" hangingPunct="1">
              <a:spcBef>
                <a:spcPct val="20000"/>
              </a:spcBef>
              <a:spcAft>
                <a:spcPct val="0"/>
              </a:spcAft>
              <a:buChar char="»"/>
              <a:defRPr lang="zh-CN" altLang="en-US" sz="2000" b="0" i="0" u="none" kern="1200" baseline="0">
                <a:solidFill>
                  <a:srgbClr val="000000"/>
                </a:solidFill>
                <a:latin typeface="Arial" panose="020b0604020202020204" pitchFamily="34" charset="0"/>
                <a:ea typeface="微软雅黑"/>
                <a:cs typeface="Arial" panose="020b0604020202020204" pitchFamily="34" charset="0"/>
              </a:defRPr>
            </a:lvl7pPr>
            <a:lvl8pPr marL="3429000" lvl="7" indent="-228600" algn="l" defTabSz="914400" eaLnBrk="1" fontAlgn="base" latinLnBrk="0" hangingPunct="1">
              <a:spcBef>
                <a:spcPct val="20000"/>
              </a:spcBef>
              <a:spcAft>
                <a:spcPct val="0"/>
              </a:spcAft>
              <a:buChar char="»"/>
              <a:defRPr lang="zh-CN" altLang="en-US" sz="2000" b="0" i="0" u="none" kern="1200" baseline="0">
                <a:solidFill>
                  <a:srgbClr val="000000"/>
                </a:solidFill>
                <a:latin typeface="Arial" panose="020b0604020202020204" pitchFamily="34" charset="0"/>
                <a:ea typeface="微软雅黑"/>
                <a:cs typeface="Arial" panose="020b0604020202020204" pitchFamily="34" charset="0"/>
              </a:defRPr>
            </a:lvl8pPr>
            <a:lvl9pPr marL="3886200" lvl="8" indent="-228600" algn="l" defTabSz="914400" eaLnBrk="1" fontAlgn="base" latinLnBrk="0" hangingPunct="1">
              <a:spcBef>
                <a:spcPct val="20000"/>
              </a:spcBef>
              <a:spcAft>
                <a:spcPct val="0"/>
              </a:spcAft>
              <a:buChar char="»"/>
              <a:defRPr lang="zh-CN" altLang="en-US" sz="2000" b="0" i="0" u="none" kern="1200" baseline="0">
                <a:solidFill>
                  <a:srgbClr val="000000"/>
                </a:solidFill>
                <a:latin typeface="Arial" panose="020b0604020202020204" pitchFamily="34" charset="0"/>
                <a:ea typeface="微软雅黑"/>
                <a:cs typeface="Arial" panose="020b0604020202020204" pitchFamily="34" charset="0"/>
              </a:defRPr>
            </a:lvl9pPr>
          </a:lstStyle>
          <a:p>
            <a:pPr marL="0" lvl="0" indent="0">
              <a:buNone/>
            </a:pPr>
            <a:r>
              <a:rPr lang="en-US" altLang="zh-CN" sz="2100" b="1">
                <a:solidFill>
                  <a:srgbClr val="0000CC"/>
                </a:solidFill>
                <a:latin typeface="黑体" panose="02010609060101010101" charset="-122"/>
                <a:ea typeface="黑体" panose="02010609060101010101" charset="-122"/>
              </a:rPr>
              <a:t>   </a:t>
            </a:r>
          </a:p>
          <a:p>
            <a:pPr marL="0" lvl="0" indent="0">
              <a:buNone/>
            </a:pPr>
            <a:r>
              <a:rPr lang="en-US" altLang="zh-CN" sz="2100" b="1">
                <a:solidFill>
                  <a:srgbClr val="0000CC"/>
                </a:solidFill>
                <a:latin typeface="黑体" panose="02010609060101010101" charset="-122"/>
                <a:ea typeface="黑体" panose="02010609060101010101" charset="-122"/>
              </a:rPr>
              <a:t>参考答案：G20峰会模拟会议活动由筹备、活动和总结三个阶段构成。筹备阶段包括成立各国代表团和选举大会秘书长两项内容；活动阶段安排了经济交流论坛和文化交流论坛；总结阶段则进行最佳代表团评选活动。</a:t>
            </a:r>
          </a:p>
        </p:txBody>
      </p:sp>
      <p:pic>
        <p:nvPicPr>
          <p:cNvPr id="3" name="图片 8"/>
          <p:cNvPicPr/>
          <p:nvPr>
            <p:custDataLst>
              <p:tags r:id="rId11"/>
            </p:custDataLst>
          </p:nvPr>
        </p:nvPicPr>
        <p:blipFill>
          <a:blip r:embed="rId10">
            <a:lum bright="-12000" contrast="42000"/>
          </a:blip>
          <a:stretch>
            <a:fillRect/>
          </a:stretch>
        </p:blipFill>
        <p:spPr>
          <a:xfrm>
            <a:off x="855980" y="2212340"/>
            <a:ext cx="5690235" cy="3635375"/>
          </a:xfrm>
          <a:prstGeom prst="rect">
            <a:avLst/>
          </a:prstGeom>
          <a:noFill/>
          <a:ln>
            <a:noFill/>
            <a:miter lim="800000"/>
          </a:ln>
        </p:spPr>
      </p:pic>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5362"/>
                                        </p:tgtEl>
                                        <p:attrNameLst>
                                          <p:attrName>style.visibility</p:attrName>
                                        </p:attrNameLst>
                                      </p:cBhvr>
                                      <p:to>
                                        <p:strVal val="visible"/>
                                      </p:to>
                                    </p:set>
                                    <p:animEffect transition="in" filter="blinds(horizontal)">
                                      <p:cBhvr>
                                        <p:cTn id="17" dur="500"/>
                                        <p:tgtEl>
                                          <p:spTgt spid="153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5362"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4" name="稻壳儿_答辩小姐姐作品_1"/>
          <p:cNvSpPr/>
          <p:nvPr>
            <p:custDataLst>
              <p:tags r:id="rId3"/>
            </p:custDataLst>
          </p:nvPr>
        </p:nvSpPr>
        <p:spPr>
          <a:xfrm>
            <a:off x="313267" y="278130"/>
            <a:ext cx="11565466" cy="6248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l" fontAlgn="base">
              <a:spcBef>
                <a:spcPct val="20000"/>
              </a:spcBef>
              <a:buClrTx/>
              <a:buSzTx/>
              <a:buFontTx/>
            </a:pPr>
            <a:endParaRPr lang="zh-CN" altLang="en-US" sz="2400" b="1">
              <a:solidFill>
                <a:schemeClr val="tx1"/>
              </a:solidFill>
              <a:effectLst/>
              <a:latin typeface="隶书" panose="02010509060101010101" charset="-122"/>
              <a:ea typeface="隶书" panose="02010509060101010101" charset="-122"/>
              <a:cs typeface="隶书" panose="02010509060101010101" charset="-122"/>
              <a:sym typeface="+mn-ea"/>
            </a:endParaRPr>
          </a:p>
        </p:txBody>
      </p:sp>
      <p:grpSp>
        <p:nvGrpSpPr>
          <p:cNvPr id="20" name="稻壳儿_答辩小姐姐作品_8"/>
          <p:cNvGrpSpPr/>
          <p:nvPr>
            <p:custDataLst>
              <p:tags r:id="rId4"/>
            </p:custDataLst>
          </p:nvPr>
        </p:nvGrpSpPr>
        <p:grpSpPr>
          <a:xfrm>
            <a:off x="4013140" y="186225"/>
            <a:ext cx="4074281" cy="583565"/>
            <a:chOff x="3866082" y="713275"/>
            <a:chExt cx="4074281" cy="583565"/>
          </a:xfrm>
        </p:grpSpPr>
        <p:cxnSp>
          <p:nvCxnSpPr>
            <p:cNvPr id="21" name="直接连接符 20"/>
            <p:cNvCxnSpPr/>
            <p:nvPr>
              <p:custDataLst>
                <p:tags r:id="rId5"/>
              </p:custDataLst>
            </p:nvPr>
          </p:nvCxnSpPr>
          <p:spPr>
            <a:xfrm>
              <a:off x="3866082" y="944107"/>
              <a:ext cx="648182" cy="0"/>
            </a:xfrm>
            <a:prstGeom prst="line">
              <a:avLst/>
            </a:prstGeom>
            <a:ln w="12700">
              <a:solidFill>
                <a:srgbClr val="4D7F89">
                  <a:alpha val="50000"/>
                </a:srgb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custDataLst>
                <p:tags r:id="rId6"/>
              </p:custDataLst>
            </p:nvPr>
          </p:nvCxnSpPr>
          <p:spPr>
            <a:xfrm>
              <a:off x="7292181" y="944107"/>
              <a:ext cx="648182" cy="0"/>
            </a:xfrm>
            <a:prstGeom prst="line">
              <a:avLst/>
            </a:prstGeom>
            <a:ln w="12700">
              <a:solidFill>
                <a:srgbClr val="4D7F89">
                  <a:alpha val="50000"/>
                </a:srgbClr>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7"/>
              </p:custDataLst>
            </p:nvPr>
          </p:nvSpPr>
          <p:spPr>
            <a:xfrm>
              <a:off x="4554706" y="713275"/>
              <a:ext cx="2697032" cy="579120"/>
            </a:xfrm>
            <a:prstGeom prst="rect">
              <a:avLst/>
            </a:prstGeom>
            <a:noFill/>
          </p:spPr>
          <p:txBody>
            <a:bodyPr wrap="square" rtlCol="0">
              <a:spAutoFit/>
            </a:bodyPr>
            <a:lstStyle>
              <a:defPPr>
                <a:defRPr lang="zh-CN"/>
              </a:defPPr>
              <a:lvl1pPr algn="ctr">
                <a:defRPr sz="7200" spc="800">
                  <a:gradFill>
                    <a:gsLst>
                      <a:gs pos="0">
                        <a:srgbClr val="4D7F89"/>
                      </a:gs>
                      <a:gs pos="100000">
                        <a:srgbClr val="A2633C"/>
                      </a:gs>
                    </a:gsLst>
                    <a:lin ang="0" scaled="0"/>
                  </a:gradFill>
                  <a:latin typeface="杨任东竹石体-Regular" panose="02000000000000000000" pitchFamily="2" charset="-122"/>
                  <a:ea typeface="杨任东竹石体-Regular" panose="02000000000000000000" pitchFamily="2" charset="-122"/>
                  <a:cs typeface="阿里巴巴普惠体 R" panose="00020600040101010101" pitchFamily="18" charset="-122"/>
                </a:defRPr>
              </a:lvl1pPr>
            </a:lstStyle>
            <a:p>
              <a:r>
                <a:rPr lang="zh-CN" altLang="en-US" sz="3200" b="1" spc="300">
                  <a:latin typeface="+mn-lt"/>
                  <a:ea typeface="+mn-ea"/>
                  <a:cs typeface="+mn-ea"/>
                  <a:sym typeface="+mn-lt"/>
                </a:rPr>
                <a:t>做题方法</a:t>
              </a:r>
            </a:p>
          </p:txBody>
        </p:sp>
      </p:grpSp>
      <p:sp>
        <p:nvSpPr>
          <p:cNvPr id="4" name="文本框 3"/>
          <p:cNvSpPr txBox="1"/>
          <p:nvPr>
            <p:custDataLst>
              <p:tags r:id="rId8"/>
            </p:custDataLst>
          </p:nvPr>
        </p:nvSpPr>
        <p:spPr>
          <a:xfrm>
            <a:off x="1112520" y="1475105"/>
            <a:ext cx="10455275" cy="3931920"/>
          </a:xfrm>
          <a:prstGeom prst="rect">
            <a:avLst/>
          </a:prstGeom>
          <a:noFill/>
        </p:spPr>
        <p:txBody>
          <a:bodyPr wrap="square" rtlCol="0">
            <a:spAutoFit/>
          </a:bodyPr>
          <a:lstStyle/>
          <a:p>
            <a:pPr>
              <a:lnSpc>
                <a:spcPct val="150000"/>
              </a:lnSpc>
            </a:pPr>
            <a:r>
              <a:rPr lang="zh-CN" altLang="en-US" sz="2800">
                <a:latin typeface="隶书" panose="02010509060101010101" charset="-122"/>
                <a:ea typeface="隶书" panose="02010509060101010101" charset="-122"/>
                <a:cs typeface="隶书" panose="02010509060101010101" charset="-122"/>
              </a:rPr>
              <a:t>第一步，分析示意图的层次。示意图为了一目了然、表达明确，往往按层次列举相关内容，所以分析示意图的层次是解题的关键。</a:t>
            </a:r>
          </a:p>
          <a:p>
            <a:pPr>
              <a:lnSpc>
                <a:spcPct val="150000"/>
              </a:lnSpc>
            </a:pPr>
            <a:r>
              <a:rPr lang="zh-CN" altLang="en-US" sz="2800">
                <a:latin typeface="隶书" panose="02010509060101010101" charset="-122"/>
                <a:ea typeface="隶书" panose="02010509060101010101" charset="-122"/>
                <a:cs typeface="隶书" panose="02010509060101010101" charset="-122"/>
              </a:rPr>
              <a:t>第二步，理解每层的具体内容。分清层次之后，注重理解每层的具体内容和顺序等。</a:t>
            </a:r>
          </a:p>
          <a:p>
            <a:pPr>
              <a:lnSpc>
                <a:spcPct val="150000"/>
              </a:lnSpc>
            </a:pPr>
            <a:r>
              <a:rPr lang="zh-CN" altLang="en-US" sz="2800">
                <a:latin typeface="隶书" panose="02010509060101010101" charset="-122"/>
                <a:ea typeface="隶书" panose="02010509060101010101" charset="-122"/>
                <a:cs typeface="隶书" panose="02010509060101010101" charset="-122"/>
              </a:rPr>
              <a:t>第三步，拟写答题内容时要注重说明顺序。即要按照事物的发展顺序、逻辑顺序或者时空顺序来拟写。</a:t>
            </a: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4" name="稻壳儿_答辩小姐姐作品_1"/>
          <p:cNvSpPr/>
          <p:nvPr>
            <p:custDataLst>
              <p:tags r:id="rId3"/>
            </p:custDataLst>
          </p:nvPr>
        </p:nvSpPr>
        <p:spPr>
          <a:xfrm>
            <a:off x="313267" y="304800"/>
            <a:ext cx="11565466" cy="6248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l" fontAlgn="base">
              <a:spcBef>
                <a:spcPct val="20000"/>
              </a:spcBef>
              <a:buClrTx/>
              <a:buSzTx/>
              <a:buFontTx/>
            </a:pPr>
            <a:endParaRPr lang="zh-CN" altLang="en-US" sz="2400" b="1">
              <a:solidFill>
                <a:schemeClr val="tx1"/>
              </a:solidFill>
              <a:effectLst/>
              <a:latin typeface="隶书" panose="02010509060101010101" charset="-122"/>
              <a:ea typeface="隶书" panose="02010509060101010101" charset="-122"/>
              <a:cs typeface="隶书" panose="02010509060101010101" charset="-122"/>
              <a:sym typeface="+mn-ea"/>
            </a:endParaRPr>
          </a:p>
        </p:txBody>
      </p:sp>
      <p:grpSp>
        <p:nvGrpSpPr>
          <p:cNvPr id="20" name="稻壳儿_答辩小姐姐作品_8"/>
          <p:cNvGrpSpPr/>
          <p:nvPr>
            <p:custDataLst>
              <p:tags r:id="rId4"/>
            </p:custDataLst>
          </p:nvPr>
        </p:nvGrpSpPr>
        <p:grpSpPr>
          <a:xfrm>
            <a:off x="4104580" y="158920"/>
            <a:ext cx="4074281" cy="583565"/>
            <a:chOff x="3866082" y="713275"/>
            <a:chExt cx="4074281" cy="583565"/>
          </a:xfrm>
        </p:grpSpPr>
        <p:cxnSp>
          <p:nvCxnSpPr>
            <p:cNvPr id="21" name="直接连接符 20"/>
            <p:cNvCxnSpPr/>
            <p:nvPr>
              <p:custDataLst>
                <p:tags r:id="rId5"/>
              </p:custDataLst>
            </p:nvPr>
          </p:nvCxnSpPr>
          <p:spPr>
            <a:xfrm>
              <a:off x="3866082" y="944107"/>
              <a:ext cx="648182" cy="0"/>
            </a:xfrm>
            <a:prstGeom prst="line">
              <a:avLst/>
            </a:prstGeom>
            <a:ln w="12700">
              <a:solidFill>
                <a:srgbClr val="4D7F89">
                  <a:alpha val="50000"/>
                </a:srgb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custDataLst>
                <p:tags r:id="rId6"/>
              </p:custDataLst>
            </p:nvPr>
          </p:nvCxnSpPr>
          <p:spPr>
            <a:xfrm>
              <a:off x="7292181" y="944107"/>
              <a:ext cx="648182" cy="0"/>
            </a:xfrm>
            <a:prstGeom prst="line">
              <a:avLst/>
            </a:prstGeom>
            <a:ln w="12700">
              <a:solidFill>
                <a:srgbClr val="4D7F89">
                  <a:alpha val="50000"/>
                </a:srgbClr>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7"/>
              </p:custDataLst>
            </p:nvPr>
          </p:nvSpPr>
          <p:spPr>
            <a:xfrm>
              <a:off x="4554707" y="713275"/>
              <a:ext cx="2697032" cy="579120"/>
            </a:xfrm>
            <a:prstGeom prst="rect">
              <a:avLst/>
            </a:prstGeom>
            <a:noFill/>
          </p:spPr>
          <p:txBody>
            <a:bodyPr wrap="square" rtlCol="0">
              <a:spAutoFit/>
            </a:bodyPr>
            <a:lstStyle>
              <a:defPPr>
                <a:defRPr lang="zh-CN"/>
              </a:defPPr>
              <a:lvl1pPr algn="ctr">
                <a:defRPr sz="7200" spc="800">
                  <a:gradFill>
                    <a:gsLst>
                      <a:gs pos="0">
                        <a:srgbClr val="4D7F89"/>
                      </a:gs>
                      <a:gs pos="100000">
                        <a:srgbClr val="A2633C"/>
                      </a:gs>
                    </a:gsLst>
                    <a:lin ang="0" scaled="0"/>
                  </a:gradFill>
                  <a:latin typeface="杨任东竹石体-Regular" panose="02000000000000000000" pitchFamily="2" charset="-122"/>
                  <a:ea typeface="杨任东竹石体-Regular" panose="02000000000000000000" pitchFamily="2" charset="-122"/>
                  <a:cs typeface="阿里巴巴普惠体 R" panose="00020600040101010101" pitchFamily="18" charset="-122"/>
                </a:defRPr>
              </a:lvl1pPr>
            </a:lstStyle>
            <a:p>
              <a:r>
                <a:rPr lang="zh-CN" altLang="en-US" sz="3200" b="1" spc="300">
                  <a:latin typeface="+mn-lt"/>
                  <a:ea typeface="+mn-ea"/>
                  <a:cs typeface="+mn-ea"/>
                  <a:sym typeface="+mn-lt"/>
                </a:rPr>
                <a:t>真题感受</a:t>
              </a:r>
            </a:p>
          </p:txBody>
        </p:sp>
      </p:grpSp>
      <p:sp>
        <p:nvSpPr>
          <p:cNvPr id="4" name="文本框 3"/>
          <p:cNvSpPr txBox="1"/>
          <p:nvPr>
            <p:custDataLst>
              <p:tags r:id="rId8"/>
            </p:custDataLst>
          </p:nvPr>
        </p:nvSpPr>
        <p:spPr>
          <a:xfrm>
            <a:off x="777240" y="848995"/>
            <a:ext cx="11101070" cy="822960"/>
          </a:xfrm>
          <a:prstGeom prst="rect">
            <a:avLst/>
          </a:prstGeom>
          <a:noFill/>
        </p:spPr>
        <p:txBody>
          <a:bodyPr wrap="square" rtlCol="0">
            <a:spAutoFit/>
          </a:bodyPr>
          <a:lstStyle/>
          <a:p>
            <a:pPr>
              <a:lnSpc>
                <a:spcPct val="100000"/>
              </a:lnSpc>
            </a:pPr>
            <a:r>
              <a:rPr lang="zh-CN" altLang="en-US" sz="2400">
                <a:latin typeface="隶书" panose="02010509060101010101" charset="-122"/>
                <a:ea typeface="隶书" panose="02010509060101010101" charset="-122"/>
                <a:cs typeface="隶书" panose="02010509060101010101" charset="-122"/>
              </a:rPr>
              <a:t>下图是O2O（即Online To Offline）商业模式图，请根据图表信息，对O2O模式下定义。要求内容完整，表述准确，语言连贯。（4分）</a:t>
            </a:r>
          </a:p>
        </p:txBody>
      </p:sp>
      <p:sp>
        <p:nvSpPr>
          <p:cNvPr id="15362" name="内容占位符 2"/>
          <p:cNvSpPr>
            <a:spLocks noGrp="1"/>
          </p:cNvSpPr>
          <p:nvPr>
            <p:custDataLst>
              <p:tags r:id="rId9"/>
            </p:custDataLst>
          </p:nvPr>
        </p:nvSpPr>
        <p:spPr>
          <a:xfrm>
            <a:off x="6618288" y="2150745"/>
            <a:ext cx="4781550" cy="3393281"/>
          </a:xfrm>
          <a:prstGeom prst="rect">
            <a:avLst/>
          </a:prstGeom>
          <a:noFill/>
          <a:ln>
            <a:solidFill>
              <a:prstClr val="black"/>
            </a:solidFill>
            <a:miter lim="800000"/>
          </a:ln>
        </p:spPr>
        <p:txBody>
          <a:bodyPr vert="horz" lIns="100800" tIns="0" rIns="82800" bIns="0" rtlCol="0" anchor="t" anchorCtr="0">
            <a:normAutofit/>
          </a:bodyPr>
          <a:lstStyle>
            <a:lvl1pPr marL="0" indent="0" algn="l" rtl="0" eaLnBrk="0" fontAlgn="base" hangingPunct="0">
              <a:lnSpc>
                <a:spcPct val="100000"/>
              </a:lnSpc>
              <a:spcBef>
                <a:spcPct val="20000"/>
              </a:spcBef>
              <a:spcAft>
                <a:spcPct val="0"/>
              </a:spcAft>
              <a:buClrTx/>
              <a:buSzTx/>
              <a:buFontTx/>
              <a:buChar char="•"/>
              <a:defRPr lang="zh-CN" altLang="en-US" sz="3200" kern="1200">
                <a:solidFill>
                  <a:srgbClr val="000000"/>
                </a:solidFill>
                <a:latin typeface="Arial" panose="020b0604020202020204" pitchFamily="34" charset="0"/>
                <a:ea typeface="微软雅黑"/>
                <a:cs typeface="Arial" panose="020b0604020202020204" pitchFamily="34" charset="0"/>
              </a:defRPr>
            </a:lvl1pPr>
            <a:lvl2pPr marL="742950" lvl="1" indent="-285750" algn="l" defTabSz="914400" rtl="0" eaLnBrk="0" fontAlgn="base" hangingPunct="0">
              <a:lnSpc>
                <a:spcPct val="100000"/>
              </a:lnSpc>
              <a:spcBef>
                <a:spcPct val="20000"/>
              </a:spcBef>
              <a:spcAft>
                <a:spcPct val="0"/>
              </a:spcAft>
              <a:buClrTx/>
              <a:buSzTx/>
              <a:buFontTx/>
              <a:buChar char="–"/>
              <a:defRPr lang="zh-CN" altLang="en-US" sz="2800" kern="1200">
                <a:solidFill>
                  <a:srgbClr val="000000"/>
                </a:solidFill>
                <a:latin typeface="Arial" panose="020b0604020202020204" pitchFamily="34" charset="0"/>
                <a:ea typeface="微软雅黑"/>
                <a:cs typeface="Arial" panose="020b0604020202020204" pitchFamily="34" charset="0"/>
              </a:defRPr>
            </a:lvl2pPr>
            <a:lvl3pPr marL="1143000" lvl="2" indent="-228600" algn="l" defTabSz="914400" rtl="0" eaLnBrk="0" fontAlgn="base" hangingPunct="0">
              <a:lnSpc>
                <a:spcPct val="100000"/>
              </a:lnSpc>
              <a:spcBef>
                <a:spcPct val="20000"/>
              </a:spcBef>
              <a:spcAft>
                <a:spcPct val="0"/>
              </a:spcAft>
              <a:buClrTx/>
              <a:buSzTx/>
              <a:buFontTx/>
              <a:buChar char="•"/>
              <a:defRPr lang="zh-CN" altLang="en-US" sz="2400" kern="1200">
                <a:solidFill>
                  <a:srgbClr val="000000"/>
                </a:solidFill>
                <a:latin typeface="Arial" panose="020b0604020202020204" pitchFamily="34" charset="0"/>
                <a:ea typeface="微软雅黑"/>
                <a:cs typeface="Arial" panose="020b0604020202020204" pitchFamily="34" charset="0"/>
              </a:defRPr>
            </a:lvl3pPr>
            <a:lvl4pPr marL="1600200" lvl="3" indent="-228600" algn="l" defTabSz="914400" rtl="0" eaLnBrk="0" fontAlgn="base" hangingPunct="0">
              <a:lnSpc>
                <a:spcPct val="100000"/>
              </a:lnSpc>
              <a:spcBef>
                <a:spcPct val="20000"/>
              </a:spcBef>
              <a:spcAft>
                <a:spcPct val="0"/>
              </a:spcAft>
              <a:buClrTx/>
              <a:buSzTx/>
              <a:buFontTx/>
              <a:buChar char="–"/>
              <a:defRPr lang="zh-CN" altLang="en-US" sz="2000" kern="1200">
                <a:solidFill>
                  <a:srgbClr val="000000"/>
                </a:solidFill>
                <a:latin typeface="Arial" panose="020b0604020202020204" pitchFamily="34" charset="0"/>
                <a:ea typeface="微软雅黑"/>
                <a:cs typeface="Arial" panose="020b0604020202020204" pitchFamily="34" charset="0"/>
              </a:defRPr>
            </a:lvl4pPr>
            <a:lvl5pPr marL="2057400" lvl="4" indent="-228600" algn="l" defTabSz="914400" rtl="0" eaLnBrk="0" fontAlgn="base" hangingPunct="0">
              <a:lnSpc>
                <a:spcPct val="100000"/>
              </a:lnSpc>
              <a:spcBef>
                <a:spcPct val="20000"/>
              </a:spcBef>
              <a:spcAft>
                <a:spcPct val="0"/>
              </a:spcAft>
              <a:buClrTx/>
              <a:buSzTx/>
              <a:buFontTx/>
              <a:buChar char="»"/>
              <a:defRPr lang="zh-CN" altLang="en-US" sz="2000" kern="1200">
                <a:solidFill>
                  <a:srgbClr val="000000"/>
                </a:solidFill>
                <a:latin typeface="Arial" panose="020b0604020202020204" pitchFamily="34" charset="0"/>
                <a:ea typeface="微软雅黑"/>
                <a:cs typeface="Arial" panose="020b0604020202020204" pitchFamily="34" charset="0"/>
              </a:defRPr>
            </a:lvl5pPr>
            <a:lvl6pPr marL="2514600" lvl="5" indent="-228600" algn="l" defTabSz="914400" eaLnBrk="1" fontAlgn="base" latinLnBrk="0" hangingPunct="1">
              <a:spcBef>
                <a:spcPct val="20000"/>
              </a:spcBef>
              <a:spcAft>
                <a:spcPct val="0"/>
              </a:spcAft>
              <a:buChar char="»"/>
              <a:defRPr lang="zh-CN" altLang="en-US" sz="2000" b="0" i="0" u="none" kern="1200" baseline="0">
                <a:solidFill>
                  <a:srgbClr val="000000"/>
                </a:solidFill>
                <a:latin typeface="Arial" panose="020b0604020202020204" pitchFamily="34" charset="0"/>
                <a:ea typeface="微软雅黑"/>
                <a:cs typeface="Arial" panose="020b0604020202020204" pitchFamily="34" charset="0"/>
              </a:defRPr>
            </a:lvl6pPr>
            <a:lvl7pPr marL="2971800" lvl="6" indent="-228600" algn="l" defTabSz="914400" eaLnBrk="1" fontAlgn="base" latinLnBrk="0" hangingPunct="1">
              <a:spcBef>
                <a:spcPct val="20000"/>
              </a:spcBef>
              <a:spcAft>
                <a:spcPct val="0"/>
              </a:spcAft>
              <a:buChar char="»"/>
              <a:defRPr lang="zh-CN" altLang="en-US" sz="2000" b="0" i="0" u="none" kern="1200" baseline="0">
                <a:solidFill>
                  <a:srgbClr val="000000"/>
                </a:solidFill>
                <a:latin typeface="Arial" panose="020b0604020202020204" pitchFamily="34" charset="0"/>
                <a:ea typeface="微软雅黑"/>
                <a:cs typeface="Arial" panose="020b0604020202020204" pitchFamily="34" charset="0"/>
              </a:defRPr>
            </a:lvl7pPr>
            <a:lvl8pPr marL="3429000" lvl="7" indent="-228600" algn="l" defTabSz="914400" eaLnBrk="1" fontAlgn="base" latinLnBrk="0" hangingPunct="1">
              <a:spcBef>
                <a:spcPct val="20000"/>
              </a:spcBef>
              <a:spcAft>
                <a:spcPct val="0"/>
              </a:spcAft>
              <a:buChar char="»"/>
              <a:defRPr lang="zh-CN" altLang="en-US" sz="2000" b="0" i="0" u="none" kern="1200" baseline="0">
                <a:solidFill>
                  <a:srgbClr val="000000"/>
                </a:solidFill>
                <a:latin typeface="Arial" panose="020b0604020202020204" pitchFamily="34" charset="0"/>
                <a:ea typeface="微软雅黑"/>
                <a:cs typeface="Arial" panose="020b0604020202020204" pitchFamily="34" charset="0"/>
              </a:defRPr>
            </a:lvl8pPr>
            <a:lvl9pPr marL="3886200" lvl="8" indent="-228600" algn="l" defTabSz="914400" eaLnBrk="1" fontAlgn="base" latinLnBrk="0" hangingPunct="1">
              <a:spcBef>
                <a:spcPct val="20000"/>
              </a:spcBef>
              <a:spcAft>
                <a:spcPct val="0"/>
              </a:spcAft>
              <a:buChar char="»"/>
              <a:defRPr lang="zh-CN" altLang="en-US" sz="2000" b="0" i="0" u="none" kern="1200" baseline="0">
                <a:solidFill>
                  <a:srgbClr val="000000"/>
                </a:solidFill>
                <a:latin typeface="Arial" panose="020b0604020202020204" pitchFamily="34" charset="0"/>
                <a:ea typeface="微软雅黑"/>
                <a:cs typeface="Arial" panose="020b0604020202020204" pitchFamily="34" charset="0"/>
              </a:defRPr>
            </a:lvl9pPr>
          </a:lstStyle>
          <a:p>
            <a:pPr marL="0" lvl="0" indent="0">
              <a:buNone/>
            </a:pPr>
            <a:r>
              <a:rPr lang="en-US" altLang="zh-CN" sz="2100" b="1">
                <a:solidFill>
                  <a:srgbClr val="0000CC"/>
                </a:solidFill>
                <a:latin typeface="黑体" panose="02010609060101010101" charset="-122"/>
                <a:ea typeface="黑体" panose="02010609060101010101" charset="-122"/>
              </a:rPr>
              <a:t>   </a:t>
            </a:r>
          </a:p>
          <a:p>
            <a:pPr marL="0" lvl="0" indent="0">
              <a:buNone/>
            </a:pPr>
            <a:r>
              <a:rPr lang="en-US" altLang="zh-CN" sz="2100" b="1">
                <a:solidFill>
                  <a:srgbClr val="0000CC"/>
                </a:solidFill>
                <a:latin typeface="黑体" panose="02010609060101010101" charset="-122"/>
                <a:ea typeface="黑体" panose="02010609060101010101" charset="-122"/>
              </a:rPr>
              <a:t>参考答案：O2O模式是一种实体门店将服务、打折等信息提供到网络平台（1分），消费者可以在网络平台上进行挑选并下单（1分），之后凭借平台给出的订单凭证，到实体门店提取商品或享受服务（1分）的商业模式。</a:t>
            </a:r>
          </a:p>
        </p:txBody>
      </p:sp>
      <p:pic>
        <p:nvPicPr>
          <p:cNvPr id="24578" name="图片 1"/>
          <p:cNvPicPr/>
          <p:nvPr>
            <p:custDataLst>
              <p:tags r:id="rId11"/>
            </p:custDataLst>
          </p:nvPr>
        </p:nvPicPr>
        <p:blipFill>
          <a:blip r:embed="rId10"/>
          <a:stretch>
            <a:fillRect/>
          </a:stretch>
        </p:blipFill>
        <p:spPr>
          <a:xfrm>
            <a:off x="859155" y="2207260"/>
            <a:ext cx="4953000" cy="2954655"/>
          </a:xfrm>
          <a:prstGeom prst="rect">
            <a:avLst/>
          </a:prstGeom>
          <a:noFill/>
          <a:ln>
            <a:noFill/>
            <a:miter lim="800000"/>
          </a:ln>
        </p:spPr>
      </p:pic>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24578"/>
                                        </p:tgtEl>
                                        <p:attrNameLst>
                                          <p:attrName>style.visibility</p:attrName>
                                        </p:attrNameLst>
                                      </p:cBhvr>
                                      <p:to>
                                        <p:strVal val="visible"/>
                                      </p:to>
                                    </p:set>
                                    <p:animEffect transition="in" filter="blinds(horizontal)">
                                      <p:cBhvr>
                                        <p:cTn id="12" dur="500"/>
                                        <p:tgtEl>
                                          <p:spTgt spid="24578"/>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5362"/>
                                        </p:tgtEl>
                                        <p:attrNameLst>
                                          <p:attrName>style.visibility</p:attrName>
                                        </p:attrNameLst>
                                      </p:cBhvr>
                                      <p:to>
                                        <p:strVal val="visible"/>
                                      </p:to>
                                    </p:set>
                                    <p:animEffect transition="in" filter="blinds(horizontal)">
                                      <p:cBhvr>
                                        <p:cTn id="17" dur="500"/>
                                        <p:tgtEl>
                                          <p:spTgt spid="153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5362"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0">
  <p:cSld>
    <p:spTree>
      <p:nvGrpSpPr>
        <p:cNvPr id="1" name=""/>
        <p:cNvGrpSpPr/>
        <p:nvPr>
          <p:custDataLst>
            <p:tags r:id="rId2"/>
          </p:custDataLst>
        </p:nvPr>
      </p:nvGrpSpPr>
      <p:grpSpPr>
        <a:xfrm>
          <a:off x="0" y="0"/>
          <a:ext cx="0" cy="0"/>
        </a:xfrm>
      </p:grpSpPr>
      <p:sp>
        <p:nvSpPr>
          <p:cNvPr id="14" name="稻壳儿_答辩小姐姐作品_1"/>
          <p:cNvSpPr/>
          <p:nvPr>
            <p:custDataLst>
              <p:tags r:id="rId3"/>
            </p:custDataLst>
          </p:nvPr>
        </p:nvSpPr>
        <p:spPr>
          <a:xfrm>
            <a:off x="313267" y="304800"/>
            <a:ext cx="11565466" cy="6248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l" fontAlgn="base">
              <a:spcBef>
                <a:spcPct val="20000"/>
              </a:spcBef>
              <a:buClrTx/>
              <a:buSzTx/>
              <a:buFontTx/>
            </a:pPr>
            <a:endParaRPr lang="zh-CN" altLang="en-US" sz="2400" b="1">
              <a:solidFill>
                <a:schemeClr val="tx1"/>
              </a:solidFill>
              <a:effectLst/>
              <a:latin typeface="隶书" panose="02010509060101010101" charset="-122"/>
              <a:ea typeface="隶书" panose="02010509060101010101" charset="-122"/>
              <a:cs typeface="隶书" panose="02010509060101010101" charset="-122"/>
              <a:sym typeface="+mn-ea"/>
            </a:endParaRPr>
          </a:p>
        </p:txBody>
      </p:sp>
      <p:grpSp>
        <p:nvGrpSpPr>
          <p:cNvPr id="20" name="稻壳儿_答辩小姐姐作品_8"/>
          <p:cNvGrpSpPr/>
          <p:nvPr>
            <p:custDataLst>
              <p:tags r:id="rId4"/>
            </p:custDataLst>
          </p:nvPr>
        </p:nvGrpSpPr>
        <p:grpSpPr>
          <a:xfrm>
            <a:off x="4058860" y="467530"/>
            <a:ext cx="4074281" cy="583565"/>
            <a:chOff x="3866082" y="713275"/>
            <a:chExt cx="4074281" cy="583565"/>
          </a:xfrm>
        </p:grpSpPr>
        <p:cxnSp>
          <p:nvCxnSpPr>
            <p:cNvPr id="21" name="直接连接符 20"/>
            <p:cNvCxnSpPr/>
            <p:nvPr>
              <p:custDataLst>
                <p:tags r:id="rId5"/>
              </p:custDataLst>
            </p:nvPr>
          </p:nvCxnSpPr>
          <p:spPr>
            <a:xfrm>
              <a:off x="3866082" y="944107"/>
              <a:ext cx="648182" cy="0"/>
            </a:xfrm>
            <a:prstGeom prst="line">
              <a:avLst/>
            </a:prstGeom>
            <a:ln w="12700">
              <a:solidFill>
                <a:srgbClr val="4D7F89">
                  <a:alpha val="50000"/>
                </a:srgb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custDataLst>
                <p:tags r:id="rId6"/>
              </p:custDataLst>
            </p:nvPr>
          </p:nvCxnSpPr>
          <p:spPr>
            <a:xfrm>
              <a:off x="7292181" y="944107"/>
              <a:ext cx="648182" cy="0"/>
            </a:xfrm>
            <a:prstGeom prst="line">
              <a:avLst/>
            </a:prstGeom>
            <a:ln w="12700">
              <a:solidFill>
                <a:srgbClr val="4D7F89">
                  <a:alpha val="50000"/>
                </a:srgbClr>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7"/>
              </p:custDataLst>
            </p:nvPr>
          </p:nvSpPr>
          <p:spPr>
            <a:xfrm>
              <a:off x="4554706" y="713275"/>
              <a:ext cx="2697032" cy="579120"/>
            </a:xfrm>
            <a:prstGeom prst="rect">
              <a:avLst/>
            </a:prstGeom>
            <a:noFill/>
          </p:spPr>
          <p:txBody>
            <a:bodyPr wrap="square" rtlCol="0">
              <a:spAutoFit/>
            </a:bodyPr>
            <a:lstStyle>
              <a:defPPr>
                <a:defRPr lang="zh-CN"/>
              </a:defPPr>
              <a:lvl1pPr algn="ctr">
                <a:defRPr sz="7200" spc="800">
                  <a:gradFill>
                    <a:gsLst>
                      <a:gs pos="0">
                        <a:srgbClr val="4D7F89"/>
                      </a:gs>
                      <a:gs pos="100000">
                        <a:srgbClr val="A2633C"/>
                      </a:gs>
                    </a:gsLst>
                    <a:lin ang="0" scaled="0"/>
                  </a:gradFill>
                  <a:latin typeface="杨任东竹石体-Regular" panose="02000000000000000000" pitchFamily="2" charset="-122"/>
                  <a:ea typeface="杨任东竹石体-Regular" panose="02000000000000000000" pitchFamily="2" charset="-122"/>
                  <a:cs typeface="阿里巴巴普惠体 R" panose="00020600040101010101" pitchFamily="18" charset="-122"/>
                </a:defRPr>
              </a:lvl1pPr>
            </a:lstStyle>
            <a:p>
              <a:r>
                <a:rPr lang="zh-CN" altLang="en-US" sz="3200" b="1" spc="300">
                  <a:latin typeface="+mn-lt"/>
                  <a:ea typeface="+mn-ea"/>
                  <a:cs typeface="+mn-ea"/>
                  <a:sym typeface="+mn-lt"/>
                </a:rPr>
                <a:t>真题感受</a:t>
              </a:r>
            </a:p>
          </p:txBody>
        </p:sp>
      </p:grpSp>
      <p:pic>
        <p:nvPicPr>
          <p:cNvPr id="65540" name="图片 4"/>
          <p:cNvPicPr>
            <a:picLocks noChangeAspect="1"/>
          </p:cNvPicPr>
          <p:nvPr>
            <p:custDataLst>
              <p:tags r:id="rId9"/>
            </p:custDataLst>
          </p:nvPr>
        </p:nvPicPr>
        <p:blipFill>
          <a:blip r:embed="rId8"/>
          <a:srcRect l="2353"/>
          <a:stretch>
            <a:fillRect/>
          </a:stretch>
        </p:blipFill>
        <p:spPr>
          <a:xfrm>
            <a:off x="593090" y="1878330"/>
            <a:ext cx="5680075" cy="3854450"/>
          </a:xfrm>
          <a:prstGeom prst="rect">
            <a:avLst/>
          </a:prstGeom>
          <a:noFill/>
          <a:ln w="9525">
            <a:noFill/>
          </a:ln>
        </p:spPr>
      </p:pic>
      <p:sp>
        <p:nvSpPr>
          <p:cNvPr id="15362" name="内容占位符 2"/>
          <p:cNvSpPr>
            <a:spLocks noGrp="1"/>
          </p:cNvSpPr>
          <p:nvPr>
            <p:custDataLst>
              <p:tags r:id="rId10"/>
            </p:custDataLst>
          </p:nvPr>
        </p:nvSpPr>
        <p:spPr>
          <a:xfrm>
            <a:off x="6618288" y="2150745"/>
            <a:ext cx="4781550" cy="3393281"/>
          </a:xfrm>
          <a:prstGeom prst="rect">
            <a:avLst/>
          </a:prstGeom>
          <a:noFill/>
          <a:ln>
            <a:solidFill>
              <a:prstClr val="black"/>
            </a:solidFill>
            <a:miter lim="800000"/>
          </a:ln>
        </p:spPr>
        <p:txBody>
          <a:bodyPr vert="horz" lIns="100800" tIns="0" rIns="82800" bIns="0" rtlCol="0" anchor="t" anchorCtr="0">
            <a:normAutofit/>
          </a:bodyPr>
          <a:lstStyle>
            <a:lvl1pPr marL="0" indent="0" algn="l" rtl="0" eaLnBrk="0" fontAlgn="base" hangingPunct="0">
              <a:lnSpc>
                <a:spcPct val="100000"/>
              </a:lnSpc>
              <a:spcBef>
                <a:spcPct val="20000"/>
              </a:spcBef>
              <a:spcAft>
                <a:spcPct val="0"/>
              </a:spcAft>
              <a:buClrTx/>
              <a:buSzTx/>
              <a:buFontTx/>
              <a:buChar char="•"/>
              <a:defRPr lang="zh-CN" altLang="en-US" sz="3200" kern="1200">
                <a:solidFill>
                  <a:srgbClr val="000000"/>
                </a:solidFill>
                <a:latin typeface="Arial" panose="020b0604020202020204" pitchFamily="34" charset="0"/>
                <a:ea typeface="微软雅黑"/>
                <a:cs typeface="Arial" panose="020b0604020202020204" pitchFamily="34" charset="0"/>
              </a:defRPr>
            </a:lvl1pPr>
            <a:lvl2pPr marL="742950" lvl="1" indent="-285750" algn="l" defTabSz="914400" rtl="0" eaLnBrk="0" fontAlgn="base" hangingPunct="0">
              <a:lnSpc>
                <a:spcPct val="100000"/>
              </a:lnSpc>
              <a:spcBef>
                <a:spcPct val="20000"/>
              </a:spcBef>
              <a:spcAft>
                <a:spcPct val="0"/>
              </a:spcAft>
              <a:buClrTx/>
              <a:buSzTx/>
              <a:buFontTx/>
              <a:buChar char="–"/>
              <a:defRPr lang="zh-CN" altLang="en-US" sz="2800" kern="1200">
                <a:solidFill>
                  <a:srgbClr val="000000"/>
                </a:solidFill>
                <a:latin typeface="Arial" panose="020b0604020202020204" pitchFamily="34" charset="0"/>
                <a:ea typeface="微软雅黑"/>
                <a:cs typeface="Arial" panose="020b0604020202020204" pitchFamily="34" charset="0"/>
              </a:defRPr>
            </a:lvl2pPr>
            <a:lvl3pPr marL="1143000" lvl="2" indent="-228600" algn="l" defTabSz="914400" rtl="0" eaLnBrk="0" fontAlgn="base" hangingPunct="0">
              <a:lnSpc>
                <a:spcPct val="100000"/>
              </a:lnSpc>
              <a:spcBef>
                <a:spcPct val="20000"/>
              </a:spcBef>
              <a:spcAft>
                <a:spcPct val="0"/>
              </a:spcAft>
              <a:buClrTx/>
              <a:buSzTx/>
              <a:buFontTx/>
              <a:buChar char="•"/>
              <a:defRPr lang="zh-CN" altLang="en-US" sz="2400" kern="1200">
                <a:solidFill>
                  <a:srgbClr val="000000"/>
                </a:solidFill>
                <a:latin typeface="Arial" panose="020b0604020202020204" pitchFamily="34" charset="0"/>
                <a:ea typeface="微软雅黑"/>
                <a:cs typeface="Arial" panose="020b0604020202020204" pitchFamily="34" charset="0"/>
              </a:defRPr>
            </a:lvl3pPr>
            <a:lvl4pPr marL="1600200" lvl="3" indent="-228600" algn="l" defTabSz="914400" rtl="0" eaLnBrk="0" fontAlgn="base" hangingPunct="0">
              <a:lnSpc>
                <a:spcPct val="100000"/>
              </a:lnSpc>
              <a:spcBef>
                <a:spcPct val="20000"/>
              </a:spcBef>
              <a:spcAft>
                <a:spcPct val="0"/>
              </a:spcAft>
              <a:buClrTx/>
              <a:buSzTx/>
              <a:buFontTx/>
              <a:buChar char="–"/>
              <a:defRPr lang="zh-CN" altLang="en-US" sz="2000" kern="1200">
                <a:solidFill>
                  <a:srgbClr val="000000"/>
                </a:solidFill>
                <a:latin typeface="Arial" panose="020b0604020202020204" pitchFamily="34" charset="0"/>
                <a:ea typeface="微软雅黑"/>
                <a:cs typeface="Arial" panose="020b0604020202020204" pitchFamily="34" charset="0"/>
              </a:defRPr>
            </a:lvl4pPr>
            <a:lvl5pPr marL="2057400" lvl="4" indent="-228600" algn="l" defTabSz="914400" rtl="0" eaLnBrk="0" fontAlgn="base" hangingPunct="0">
              <a:lnSpc>
                <a:spcPct val="100000"/>
              </a:lnSpc>
              <a:spcBef>
                <a:spcPct val="20000"/>
              </a:spcBef>
              <a:spcAft>
                <a:spcPct val="0"/>
              </a:spcAft>
              <a:buClrTx/>
              <a:buSzTx/>
              <a:buFontTx/>
              <a:buChar char="»"/>
              <a:defRPr lang="zh-CN" altLang="en-US" sz="2000" kern="1200">
                <a:solidFill>
                  <a:srgbClr val="000000"/>
                </a:solidFill>
                <a:latin typeface="Arial" panose="020b0604020202020204" pitchFamily="34" charset="0"/>
                <a:ea typeface="微软雅黑"/>
                <a:cs typeface="Arial" panose="020b0604020202020204" pitchFamily="34" charset="0"/>
              </a:defRPr>
            </a:lvl5pPr>
            <a:lvl6pPr marL="2514600" lvl="5" indent="-228600" algn="l" defTabSz="914400" eaLnBrk="1" fontAlgn="base" latinLnBrk="0" hangingPunct="1">
              <a:spcBef>
                <a:spcPct val="20000"/>
              </a:spcBef>
              <a:spcAft>
                <a:spcPct val="0"/>
              </a:spcAft>
              <a:buChar char="»"/>
              <a:defRPr lang="zh-CN" altLang="en-US" sz="2000" b="0" i="0" u="none" kern="1200" baseline="0">
                <a:solidFill>
                  <a:srgbClr val="000000"/>
                </a:solidFill>
                <a:latin typeface="Arial" panose="020b0604020202020204" pitchFamily="34" charset="0"/>
                <a:ea typeface="微软雅黑"/>
                <a:cs typeface="Arial" panose="020b0604020202020204" pitchFamily="34" charset="0"/>
              </a:defRPr>
            </a:lvl6pPr>
            <a:lvl7pPr marL="2971800" lvl="6" indent="-228600" algn="l" defTabSz="914400" eaLnBrk="1" fontAlgn="base" latinLnBrk="0" hangingPunct="1">
              <a:spcBef>
                <a:spcPct val="20000"/>
              </a:spcBef>
              <a:spcAft>
                <a:spcPct val="0"/>
              </a:spcAft>
              <a:buChar char="»"/>
              <a:defRPr lang="zh-CN" altLang="en-US" sz="2000" b="0" i="0" u="none" kern="1200" baseline="0">
                <a:solidFill>
                  <a:srgbClr val="000000"/>
                </a:solidFill>
                <a:latin typeface="Arial" panose="020b0604020202020204" pitchFamily="34" charset="0"/>
                <a:ea typeface="微软雅黑"/>
                <a:cs typeface="Arial" panose="020b0604020202020204" pitchFamily="34" charset="0"/>
              </a:defRPr>
            </a:lvl7pPr>
            <a:lvl8pPr marL="3429000" lvl="7" indent="-228600" algn="l" defTabSz="914400" eaLnBrk="1" fontAlgn="base" latinLnBrk="0" hangingPunct="1">
              <a:spcBef>
                <a:spcPct val="20000"/>
              </a:spcBef>
              <a:spcAft>
                <a:spcPct val="0"/>
              </a:spcAft>
              <a:buChar char="»"/>
              <a:defRPr lang="zh-CN" altLang="en-US" sz="2000" b="0" i="0" u="none" kern="1200" baseline="0">
                <a:solidFill>
                  <a:srgbClr val="000000"/>
                </a:solidFill>
                <a:latin typeface="Arial" panose="020b0604020202020204" pitchFamily="34" charset="0"/>
                <a:ea typeface="微软雅黑"/>
                <a:cs typeface="Arial" panose="020b0604020202020204" pitchFamily="34" charset="0"/>
              </a:defRPr>
            </a:lvl8pPr>
            <a:lvl9pPr marL="3886200" lvl="8" indent="-228600" algn="l" defTabSz="914400" eaLnBrk="1" fontAlgn="base" latinLnBrk="0" hangingPunct="1">
              <a:spcBef>
                <a:spcPct val="20000"/>
              </a:spcBef>
              <a:spcAft>
                <a:spcPct val="0"/>
              </a:spcAft>
              <a:buChar char="»"/>
              <a:defRPr lang="zh-CN" altLang="en-US" sz="2000" b="0" i="0" u="none" kern="1200" baseline="0">
                <a:solidFill>
                  <a:srgbClr val="000000"/>
                </a:solidFill>
                <a:latin typeface="Arial" panose="020b0604020202020204" pitchFamily="34" charset="0"/>
                <a:ea typeface="微软雅黑"/>
                <a:cs typeface="Arial" panose="020b0604020202020204" pitchFamily="34" charset="0"/>
              </a:defRPr>
            </a:lvl9pPr>
          </a:lstStyle>
          <a:p>
            <a:pPr marL="0" lvl="0" indent="0">
              <a:buNone/>
            </a:pPr>
            <a:r>
              <a:rPr lang="en-US" altLang="zh-CN" sz="2100" b="1">
                <a:solidFill>
                  <a:srgbClr val="0000CC"/>
                </a:solidFill>
                <a:latin typeface="黑体" panose="02010609060101010101" charset="-122"/>
                <a:ea typeface="黑体" panose="02010609060101010101" charset="-122"/>
              </a:rPr>
              <a:t>   </a:t>
            </a:r>
          </a:p>
          <a:p>
            <a:pPr marL="0" lvl="0" indent="0">
              <a:buNone/>
            </a:pPr>
            <a:r>
              <a:rPr lang="en-US" altLang="zh-CN" sz="2100" b="1">
                <a:solidFill>
                  <a:srgbClr val="0000CC"/>
                </a:solidFill>
                <a:latin typeface="黑体" panose="02010609060101010101" charset="-122"/>
                <a:ea typeface="黑体" panose="02010609060101010101" charset="-122"/>
              </a:rPr>
              <a:t>参考答案：本次“中华文化体验”计划开设旗袍、围棋、国画三个讲座，并开展三项活动：利用体育课体验太极拳，利用手工课体验中国结和剪纸艺术，年终举行太极拳表演和作品展示。 </a:t>
            </a: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362"/>
                                        </p:tgtEl>
                                        <p:attrNameLst>
                                          <p:attrName>style.visibility</p:attrName>
                                        </p:attrNameLst>
                                      </p:cBhvr>
                                      <p:to>
                                        <p:strVal val="visible"/>
                                      </p:to>
                                    </p:set>
                                    <p:animEffect transition="in" filter="blinds(horizontal)">
                                      <p:cBhvr>
                                        <p:cTn id="7" dur="500"/>
                                        <p:tgtEl>
                                          <p:spTgt spid="153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4" name="稻壳儿_答辩小姐姐作品_1"/>
          <p:cNvSpPr/>
          <p:nvPr>
            <p:custDataLst>
              <p:tags r:id="rId3"/>
            </p:custDataLst>
          </p:nvPr>
        </p:nvSpPr>
        <p:spPr>
          <a:xfrm>
            <a:off x="313267" y="304800"/>
            <a:ext cx="11565466" cy="6248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l" fontAlgn="base">
              <a:spcBef>
                <a:spcPct val="20000"/>
              </a:spcBef>
              <a:buClrTx/>
              <a:buSzTx/>
              <a:buFontTx/>
            </a:pPr>
            <a:endParaRPr lang="en-US" altLang="zh-CN" sz="2400" b="1">
              <a:solidFill>
                <a:schemeClr val="tx1"/>
              </a:solidFill>
              <a:effectLst/>
              <a:latin typeface="隶书" panose="02010509060101010101" charset="-122"/>
              <a:ea typeface="隶书" panose="02010509060101010101" charset="-122"/>
              <a:cs typeface="隶书" panose="02010509060101010101" charset="-122"/>
              <a:sym typeface="+mn-ea"/>
            </a:endParaRPr>
          </a:p>
        </p:txBody>
      </p:sp>
      <p:grpSp>
        <p:nvGrpSpPr>
          <p:cNvPr id="20" name="稻壳儿_答辩小姐姐作品_8"/>
          <p:cNvGrpSpPr/>
          <p:nvPr>
            <p:custDataLst>
              <p:tags r:id="rId4"/>
            </p:custDataLst>
          </p:nvPr>
        </p:nvGrpSpPr>
        <p:grpSpPr>
          <a:xfrm>
            <a:off x="4122360" y="158920"/>
            <a:ext cx="4074281" cy="583565"/>
            <a:chOff x="3866082" y="713275"/>
            <a:chExt cx="4074281" cy="583565"/>
          </a:xfrm>
        </p:grpSpPr>
        <p:cxnSp>
          <p:nvCxnSpPr>
            <p:cNvPr id="21" name="直接连接符 20"/>
            <p:cNvCxnSpPr/>
            <p:nvPr>
              <p:custDataLst>
                <p:tags r:id="rId5"/>
              </p:custDataLst>
            </p:nvPr>
          </p:nvCxnSpPr>
          <p:spPr>
            <a:xfrm>
              <a:off x="3866082" y="944107"/>
              <a:ext cx="648182" cy="0"/>
            </a:xfrm>
            <a:prstGeom prst="line">
              <a:avLst/>
            </a:prstGeom>
            <a:ln w="12700">
              <a:solidFill>
                <a:srgbClr val="4D7F89">
                  <a:alpha val="50000"/>
                </a:srgb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custDataLst>
                <p:tags r:id="rId6"/>
              </p:custDataLst>
            </p:nvPr>
          </p:nvCxnSpPr>
          <p:spPr>
            <a:xfrm>
              <a:off x="7292181" y="944107"/>
              <a:ext cx="648182" cy="0"/>
            </a:xfrm>
            <a:prstGeom prst="line">
              <a:avLst/>
            </a:prstGeom>
            <a:ln w="12700">
              <a:solidFill>
                <a:srgbClr val="4D7F89">
                  <a:alpha val="50000"/>
                </a:srgbClr>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7"/>
              </p:custDataLst>
            </p:nvPr>
          </p:nvSpPr>
          <p:spPr>
            <a:xfrm>
              <a:off x="4554706" y="713275"/>
              <a:ext cx="2697032" cy="579120"/>
            </a:xfrm>
            <a:prstGeom prst="rect">
              <a:avLst/>
            </a:prstGeom>
            <a:noFill/>
          </p:spPr>
          <p:txBody>
            <a:bodyPr wrap="square" rtlCol="0">
              <a:spAutoFit/>
            </a:bodyPr>
            <a:lstStyle>
              <a:defPPr>
                <a:defRPr lang="zh-CN"/>
              </a:defPPr>
              <a:lvl1pPr algn="ctr">
                <a:defRPr sz="7200" spc="800">
                  <a:gradFill>
                    <a:gsLst>
                      <a:gs pos="0">
                        <a:srgbClr val="4D7F89"/>
                      </a:gs>
                      <a:gs pos="100000">
                        <a:srgbClr val="A2633C"/>
                      </a:gs>
                    </a:gsLst>
                    <a:lin ang="0" scaled="0"/>
                  </a:gradFill>
                  <a:latin typeface="杨任东竹石体-Regular" panose="02000000000000000000" pitchFamily="2" charset="-122"/>
                  <a:ea typeface="杨任东竹石体-Regular" panose="02000000000000000000" pitchFamily="2" charset="-122"/>
                  <a:cs typeface="阿里巴巴普惠体 R" panose="00020600040101010101" pitchFamily="18" charset="-122"/>
                </a:defRPr>
              </a:lvl1pPr>
            </a:lstStyle>
            <a:p>
              <a:r>
                <a:rPr lang="zh-CN" altLang="en-US" sz="3200" b="1" spc="300">
                  <a:latin typeface="+mn-lt"/>
                  <a:ea typeface="+mn-ea"/>
                  <a:cs typeface="+mn-ea"/>
                  <a:sym typeface="+mn-lt"/>
                </a:rPr>
                <a:t>方位图</a:t>
              </a:r>
            </a:p>
          </p:txBody>
        </p:sp>
      </p:grpSp>
      <p:pic>
        <p:nvPicPr>
          <p:cNvPr id="75778" name="Picture 2"/>
          <p:cNvPicPr>
            <a:picLocks noGrp="1" noChangeAspect="1"/>
          </p:cNvPicPr>
          <p:nvPr>
            <p:custDataLst>
              <p:tags r:id="rId9"/>
            </p:custDataLst>
          </p:nvPr>
        </p:nvPicPr>
        <p:blipFill>
          <a:blip r:embed="rId8"/>
          <a:stretch>
            <a:fillRect/>
          </a:stretch>
        </p:blipFill>
        <p:spPr>
          <a:xfrm>
            <a:off x="475615" y="467043"/>
            <a:ext cx="3505200" cy="5832475"/>
          </a:xfrm>
          <a:prstGeom prst="rect">
            <a:avLst/>
          </a:prstGeom>
          <a:noFill/>
          <a:ln w="9525">
            <a:noFill/>
          </a:ln>
        </p:spPr>
      </p:pic>
      <p:sp>
        <p:nvSpPr>
          <p:cNvPr id="4" name="文本框 3"/>
          <p:cNvSpPr txBox="1"/>
          <p:nvPr>
            <p:custDataLst>
              <p:tags r:id="rId10"/>
            </p:custDataLst>
          </p:nvPr>
        </p:nvSpPr>
        <p:spPr>
          <a:xfrm>
            <a:off x="4523740" y="848995"/>
            <a:ext cx="7354570" cy="1188720"/>
          </a:xfrm>
          <a:prstGeom prst="rect">
            <a:avLst/>
          </a:prstGeom>
          <a:noFill/>
        </p:spPr>
        <p:txBody>
          <a:bodyPr wrap="square" rtlCol="0">
            <a:spAutoFit/>
          </a:bodyPr>
          <a:lstStyle/>
          <a:p>
            <a:pPr>
              <a:lnSpc>
                <a:spcPct val="100000"/>
              </a:lnSpc>
            </a:pPr>
            <a:r>
              <a:rPr lang="zh-CN" altLang="en-US" sz="2400">
                <a:latin typeface="隶书" panose="02010509060101010101" charset="-122"/>
                <a:ea typeface="隶书" panose="02010509060101010101" charset="-122"/>
                <a:cs typeface="隶书" panose="02010509060101010101" charset="-122"/>
              </a:rPr>
              <a:t>2006年5月9日中国科学技术馆新馆奠基。请根据下面的示意图，对中国科学技术馆新馆的所在位置作一个介绍。要求方位表述准确，用语富于变化。</a:t>
            </a:r>
          </a:p>
        </p:txBody>
      </p:sp>
      <p:sp>
        <p:nvSpPr>
          <p:cNvPr id="2" name="文本框 1"/>
          <p:cNvSpPr txBox="1"/>
          <p:nvPr>
            <p:custDataLst>
              <p:tags r:id="rId11"/>
            </p:custDataLst>
          </p:nvPr>
        </p:nvSpPr>
        <p:spPr>
          <a:xfrm>
            <a:off x="4058920" y="2145030"/>
            <a:ext cx="7949565" cy="822960"/>
          </a:xfrm>
          <a:prstGeom prst="rect">
            <a:avLst/>
          </a:prstGeom>
          <a:noFill/>
        </p:spPr>
        <p:txBody>
          <a:bodyPr wrap="square" rtlCol="0">
            <a:spAutoFit/>
          </a:bodyPr>
          <a:lstStyle/>
          <a:p>
            <a:pPr>
              <a:lnSpc>
                <a:spcPct val="100000"/>
              </a:lnSpc>
            </a:pPr>
            <a:r>
              <a:rPr lang="zh-CN" altLang="en-US" sz="2400">
                <a:latin typeface="隶书" panose="02010509060101010101" charset="-122"/>
                <a:ea typeface="隶书" panose="02010509060101010101" charset="-122"/>
                <a:cs typeface="隶书" panose="02010509060101010101" charset="-122"/>
              </a:rPr>
              <a:t>从奥运主体育场向上走，顺着奥运水系前进，中国科学技术馆就在右边，北边来到森林公园。</a:t>
            </a:r>
          </a:p>
        </p:txBody>
      </p:sp>
      <p:sp>
        <p:nvSpPr>
          <p:cNvPr id="3" name="文本框 2"/>
          <p:cNvSpPr txBox="1"/>
          <p:nvPr>
            <p:custDataLst>
              <p:tags r:id="rId12"/>
            </p:custDataLst>
          </p:nvPr>
        </p:nvSpPr>
        <p:spPr>
          <a:xfrm>
            <a:off x="4122420" y="3437255"/>
            <a:ext cx="7949565" cy="822960"/>
          </a:xfrm>
          <a:prstGeom prst="rect">
            <a:avLst/>
          </a:prstGeom>
          <a:noFill/>
        </p:spPr>
        <p:txBody>
          <a:bodyPr wrap="square" rtlCol="0">
            <a:spAutoFit/>
          </a:bodyPr>
          <a:lstStyle/>
          <a:p>
            <a:pPr>
              <a:lnSpc>
                <a:spcPct val="100000"/>
              </a:lnSpc>
            </a:pPr>
            <a:r>
              <a:rPr lang="zh-CN" altLang="en-US" sz="2400">
                <a:latin typeface="隶书" panose="02010509060101010101" charset="-122"/>
                <a:ea typeface="隶书" panose="02010509060101010101" charset="-122"/>
                <a:cs typeface="隶书" panose="02010509060101010101" charset="-122"/>
              </a:rPr>
              <a:t>中国科学技术馆新馆位于奥运水系的中部，在它的北部是森林公园，沿着水系向南走便走到奥运主体育场。</a:t>
            </a:r>
          </a:p>
        </p:txBody>
      </p:sp>
      <p:sp>
        <p:nvSpPr>
          <p:cNvPr id="5" name="文本框 4"/>
          <p:cNvSpPr txBox="1"/>
          <p:nvPr>
            <p:custDataLst>
              <p:tags r:id="rId13"/>
            </p:custDataLst>
          </p:nvPr>
        </p:nvSpPr>
        <p:spPr>
          <a:xfrm>
            <a:off x="4058920" y="4665980"/>
            <a:ext cx="7949565" cy="822960"/>
          </a:xfrm>
          <a:prstGeom prst="rect">
            <a:avLst/>
          </a:prstGeom>
          <a:noFill/>
        </p:spPr>
        <p:txBody>
          <a:bodyPr wrap="square" rtlCol="0">
            <a:spAutoFit/>
          </a:bodyPr>
          <a:lstStyle/>
          <a:p>
            <a:pPr>
              <a:lnSpc>
                <a:spcPct val="100000"/>
              </a:lnSpc>
            </a:pPr>
            <a:r>
              <a:rPr lang="zh-CN" altLang="en-US" sz="2400">
                <a:latin typeface="隶书" panose="02010509060101010101" charset="-122"/>
                <a:ea typeface="隶书" panose="02010509060101010101" charset="-122"/>
                <a:cs typeface="隶书" panose="02010509060101010101" charset="-122"/>
              </a:rPr>
              <a:t>中国科学技术馆位于奥林匹克公园，在它的西边是奥运水系，南边是奥运主体育场，北边是森林公园。</a:t>
            </a:r>
          </a:p>
        </p:txBody>
      </p:sp>
      <p:sp>
        <p:nvSpPr>
          <p:cNvPr id="78856" name="Rectangle 8"/>
          <p:cNvSpPr/>
          <p:nvPr>
            <p:custDataLst>
              <p:tags r:id="rId14"/>
            </p:custDataLst>
          </p:nvPr>
        </p:nvSpPr>
        <p:spPr>
          <a:xfrm>
            <a:off x="5299075" y="3038475"/>
            <a:ext cx="6455410" cy="396240"/>
          </a:xfrm>
          <a:prstGeom prst="rect">
            <a:avLst/>
          </a:prstGeom>
          <a:solidFill>
            <a:srgbClr val="FFFFFF"/>
          </a:solidFill>
          <a:ln w="9525" cap="flat" cmpd="sng">
            <a:solidFill>
              <a:srgbClr val="006600"/>
            </a:solidFill>
            <a:prstDash val="solid"/>
            <a:miter/>
            <a:headEnd type="none" w="med" len="med"/>
            <a:tailEnd type="none" w="med" len="med"/>
          </a:ln>
        </p:spPr>
        <p:txBody>
          <a:bodyPr wrap="square">
            <a:spAutoFit/>
          </a:bodyPr>
          <a:lstStyle/>
          <a:p>
            <a:r>
              <a:rPr lang="zh-CN" sz="2000">
                <a:solidFill>
                  <a:srgbClr val="00B0F0"/>
                </a:solidFill>
                <a:latin typeface="微软雅黑" panose="020b0503020204020204" charset="-122"/>
                <a:ea typeface="微软雅黑"/>
              </a:rPr>
              <a:t>审题不清，用语不准（缺乏常识），有语病</a:t>
            </a:r>
          </a:p>
        </p:txBody>
      </p:sp>
      <p:sp>
        <p:nvSpPr>
          <p:cNvPr id="6" name="Rectangle 8"/>
          <p:cNvSpPr/>
          <p:nvPr>
            <p:custDataLst>
              <p:tags r:id="rId15"/>
            </p:custDataLst>
          </p:nvPr>
        </p:nvSpPr>
        <p:spPr>
          <a:xfrm>
            <a:off x="8751569" y="4267200"/>
            <a:ext cx="1883410" cy="396240"/>
          </a:xfrm>
          <a:prstGeom prst="rect">
            <a:avLst/>
          </a:prstGeom>
          <a:solidFill>
            <a:srgbClr val="FFFFFF"/>
          </a:solidFill>
          <a:ln w="9525" cap="flat" cmpd="sng">
            <a:solidFill>
              <a:srgbClr val="006600"/>
            </a:solidFill>
            <a:prstDash val="solid"/>
            <a:miter/>
            <a:headEnd type="none" w="med" len="med"/>
            <a:tailEnd type="none" w="med" len="med"/>
          </a:ln>
        </p:spPr>
        <p:txBody>
          <a:bodyPr wrap="square">
            <a:spAutoFit/>
          </a:bodyPr>
          <a:lstStyle/>
          <a:p>
            <a:r>
              <a:rPr lang="zh-CN" sz="2000">
                <a:solidFill>
                  <a:srgbClr val="00B0F0"/>
                </a:solidFill>
                <a:latin typeface="微软雅黑" panose="020b0503020204020204" charset="-122"/>
                <a:ea typeface="微软雅黑"/>
              </a:rPr>
              <a:t>方位表述不准</a:t>
            </a:r>
          </a:p>
        </p:txBody>
      </p:sp>
      <p:sp>
        <p:nvSpPr>
          <p:cNvPr id="7" name="Rectangle 8"/>
          <p:cNvSpPr/>
          <p:nvPr>
            <p:custDataLst>
              <p:tags r:id="rId16"/>
            </p:custDataLst>
          </p:nvPr>
        </p:nvSpPr>
        <p:spPr>
          <a:xfrm>
            <a:off x="4581525" y="5495925"/>
            <a:ext cx="3828415" cy="396240"/>
          </a:xfrm>
          <a:prstGeom prst="rect">
            <a:avLst/>
          </a:prstGeom>
          <a:solidFill>
            <a:srgbClr val="FFFFFF"/>
          </a:solidFill>
          <a:ln w="9525" cap="flat" cmpd="sng">
            <a:solidFill>
              <a:srgbClr val="006600"/>
            </a:solidFill>
            <a:prstDash val="solid"/>
            <a:miter/>
            <a:headEnd type="none" w="med" len="med"/>
            <a:tailEnd type="none" w="med" len="med"/>
          </a:ln>
        </p:spPr>
        <p:txBody>
          <a:bodyPr wrap="square">
            <a:spAutoFit/>
          </a:bodyPr>
          <a:lstStyle/>
          <a:p>
            <a:r>
              <a:rPr lang="zh-CN" sz="2000">
                <a:solidFill>
                  <a:srgbClr val="00B0F0"/>
                </a:solidFill>
                <a:latin typeface="微软雅黑" panose="020b0503020204020204" charset="-122"/>
                <a:ea typeface="微软雅黑"/>
              </a:rPr>
              <a:t>没注意“用语富于变化”的要求</a:t>
            </a: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75778"/>
                                        </p:tgtEl>
                                        <p:attrNameLst>
                                          <p:attrName>style.visibility</p:attrName>
                                        </p:attrNameLst>
                                      </p:cBhvr>
                                      <p:to>
                                        <p:strVal val="visible"/>
                                      </p:to>
                                    </p:set>
                                    <p:animEffect transition="in" filter="blinds(horizontal)">
                                      <p:cBhvr>
                                        <p:cTn id="12" dur="500"/>
                                        <p:tgtEl>
                                          <p:spTgt spid="75778"/>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linds(horizontal)">
                                      <p:cBhvr>
                                        <p:cTn id="17" dur="500"/>
                                        <p:tgtEl>
                                          <p:spTgt spid="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1" nodeType="clickEffect">
                                  <p:stCondLst>
                                    <p:cond delay="0"/>
                                  </p:stCondLst>
                                  <p:childTnLst>
                                    <p:set>
                                      <p:cBhvr>
                                        <p:cTn id="21" dur="1" fill="hold">
                                          <p:stCondLst>
                                            <p:cond delay="0"/>
                                          </p:stCondLst>
                                        </p:cTn>
                                        <p:tgtEl>
                                          <p:spTgt spid="78856"/>
                                        </p:tgtEl>
                                        <p:attrNameLst>
                                          <p:attrName>style.visibility</p:attrName>
                                        </p:attrNameLst>
                                      </p:cBhvr>
                                      <p:to>
                                        <p:strVal val="visible"/>
                                      </p:to>
                                    </p:set>
                                    <p:animEffect transition="in" filter="blinds(horizontal)">
                                      <p:cBhvr>
                                        <p:cTn id="22" dur="500"/>
                                        <p:tgtEl>
                                          <p:spTgt spid="78856"/>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blinds(horizontal)">
                                      <p:cBhvr>
                                        <p:cTn id="27" dur="500"/>
                                        <p:tgtEl>
                                          <p:spTgt spid="3"/>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1"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blinds(horizontal)">
                                      <p:cBhvr>
                                        <p:cTn id="32" dur="500"/>
                                        <p:tgtEl>
                                          <p:spTgt spid="6"/>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blinds(horizontal)">
                                      <p:cBhvr>
                                        <p:cTn id="37" dur="500"/>
                                        <p:tgtEl>
                                          <p:spTgt spid="5"/>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3" presetClass="entr" presetSubtype="10" fill="hold" grpId="1" nodeType="click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blinds(horizontal)">
                                      <p:cBhvr>
                                        <p:cTn id="4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p:bldP spid="3" grpId="0"/>
      <p:bldP spid="5" grpId="0"/>
      <p:bldP spid="78856" grpId="1"/>
      <p:bldP spid="6" grpId="1"/>
      <p:bldP spid="7" grpId="1"/>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graphicFrame>
        <p:nvGraphicFramePr>
          <p:cNvPr id="2" name="表格 1"/>
          <p:cNvGraphicFramePr>
            <a:graphicFrameLocks noGrp="1"/>
          </p:cNvGraphicFramePr>
          <p:nvPr>
            <p:custDataLst>
              <p:tags r:id="rId4"/>
            </p:custDataLst>
          </p:nvPr>
        </p:nvGraphicFramePr>
        <p:xfrm>
          <a:off x="509271" y="359411"/>
          <a:ext cx="11172190" cy="6460490"/>
        </p:xfrm>
        <a:graphic>
          <a:graphicData uri="http://schemas.openxmlformats.org/drawingml/2006/table">
            <a:tbl>
              <a:tblPr/>
              <a:tblGrid>
                <a:gridCol w="2061845"/>
                <a:gridCol w="1393825"/>
                <a:gridCol w="3598545"/>
                <a:gridCol w="2631440"/>
                <a:gridCol w="1486535"/>
              </a:tblGrid>
              <a:tr h="472440">
                <a:tc>
                  <a:txBody>
                    <a:bodyPr vert="horz" wrap="square"/>
                    <a:lstStyle/>
                    <a:p>
                      <a:pPr algn="ctr" latinLnBrk="0"/>
                      <a:r>
                        <a:rPr lang="zh-CN" altLang="en-US" sz="2400" b="1">
                          <a:latin typeface="Times New Roman" panose="02020603050405020304"/>
                        </a:rPr>
                        <a:t>试卷年份</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latinLnBrk="0"/>
                      <a:r>
                        <a:rPr lang="zh-CN" altLang="en-US" sz="2400" b="1">
                          <a:latin typeface="Times New Roman" panose="02020603050405020304"/>
                        </a:rPr>
                        <a:t>类型</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latinLnBrk="0"/>
                      <a:r>
                        <a:rPr lang="zh-CN" altLang="en-US" sz="2400" b="1">
                          <a:latin typeface="Times New Roman" panose="02020603050405020304"/>
                        </a:rPr>
                        <a:t>内容</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latinLnBrk="0">
                        <a:buNone/>
                      </a:pPr>
                      <a:r>
                        <a:rPr lang="zh-CN" altLang="en-US" sz="2400" b="1">
                          <a:latin typeface="Verdana" panose="020b0604030504040204"/>
                        </a:rPr>
                        <a:t>题目</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latinLnBrk="0"/>
                      <a:r>
                        <a:rPr lang="zh-CN" altLang="en-US" sz="2400" b="1">
                          <a:latin typeface="Times New Roman" panose="02020603050405020304"/>
                        </a:rPr>
                        <a:t>分值</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73075">
                <a:tc>
                  <a:txBody>
                    <a:bodyPr vert="horz" wrap="square"/>
                    <a:lstStyle/>
                    <a:p>
                      <a:pPr algn="just" latinLnBrk="0"/>
                      <a:r>
                        <a:rPr lang="en-US" altLang="zh-CN" sz="2400" b="1" kern="1200">
                          <a:solidFill>
                            <a:schemeClr val="tx1"/>
                          </a:solidFill>
                          <a:latin typeface="Times New Roman" panose="02020603050405020304"/>
                          <a:ea typeface="+mn-ea"/>
                          <a:cs typeface="+mn-cs"/>
                        </a:rPr>
                        <a:t>18全国卷1</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marL="0" marR="0" indent="0" algn="ctr" defTabSz="914400" rtl="0" eaLnBrk="1" fontAlgn="auto" latinLnBrk="0" hangingPunct="1">
                        <a:lnSpc>
                          <a:spcPct val="100000"/>
                        </a:lnSpc>
                        <a:spcBef>
                          <a:spcPct val="0"/>
                        </a:spcBef>
                        <a:spcAft>
                          <a:spcPct val="0"/>
                        </a:spcAft>
                        <a:buClrTx/>
                        <a:buSzTx/>
                        <a:buFontTx/>
                        <a:buNone/>
                        <a:defRPr/>
                      </a:pPr>
                      <a:r>
                        <a:rPr lang="zh-CN" altLang="en-US" sz="2400" b="1">
                          <a:solidFill>
                            <a:srgbClr val="FF0000"/>
                          </a:solidFill>
                          <a:latin typeface="Times New Roman" panose="02020603050405020304"/>
                        </a:rPr>
                        <a:t>流程图</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marL="0" marR="0" indent="0" algn="ctr" defTabSz="914400" rtl="0" eaLnBrk="1" fontAlgn="auto" latinLnBrk="0" hangingPunct="1">
                        <a:lnSpc>
                          <a:spcPct val="100000"/>
                        </a:lnSpc>
                        <a:spcBef>
                          <a:spcPct val="0"/>
                        </a:spcBef>
                        <a:spcAft>
                          <a:spcPct val="0"/>
                        </a:spcAft>
                        <a:buClrTx/>
                        <a:buSzTx/>
                        <a:buFontTx/>
                        <a:buNone/>
                        <a:defRPr/>
                      </a:pPr>
                      <a:r>
                        <a:rPr lang="zh-CN" altLang="en-US" sz="2400" b="1">
                          <a:latin typeface="Verdana" panose="020b0604030504040204"/>
                        </a:rPr>
                        <a:t>流程图</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marL="0" marR="0" indent="0" algn="ctr" defTabSz="914400" rtl="0" eaLnBrk="1" fontAlgn="auto" latinLnBrk="0" hangingPunct="1">
                        <a:lnSpc>
                          <a:spcPct val="100000"/>
                        </a:lnSpc>
                        <a:spcBef>
                          <a:spcPct val="0"/>
                        </a:spcBef>
                        <a:spcAft>
                          <a:spcPct val="0"/>
                        </a:spcAft>
                        <a:buClrTx/>
                        <a:buSzTx/>
                        <a:buFontTx/>
                        <a:buNone/>
                        <a:defRPr/>
                      </a:pPr>
                      <a:r>
                        <a:rPr lang="zh-CN" altLang="en-US" sz="2400" b="1">
                          <a:latin typeface="Verdana" panose="020b0604030504040204"/>
                        </a:rPr>
                        <a:t>语用</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marL="0" marR="0" indent="0" algn="ctr" defTabSz="914400" rtl="0" eaLnBrk="1" fontAlgn="auto" latinLnBrk="0" hangingPunct="1">
                        <a:lnSpc>
                          <a:spcPct val="100000"/>
                        </a:lnSpc>
                        <a:spcBef>
                          <a:spcPct val="0"/>
                        </a:spcBef>
                        <a:spcAft>
                          <a:spcPct val="0"/>
                        </a:spcAft>
                        <a:buClrTx/>
                        <a:buSzTx/>
                        <a:buFontTx/>
                        <a:buNone/>
                        <a:defRPr/>
                      </a:pPr>
                      <a:r>
                        <a:rPr lang="en-US" altLang="zh-CN" sz="2400" b="1">
                          <a:latin typeface="Times New Roman" panose="02020603050405020304"/>
                        </a:rPr>
                        <a:t>6分</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72440">
                <a:tc>
                  <a:txBody>
                    <a:bodyPr vert="horz" wrap="square"/>
                    <a:lstStyle/>
                    <a:p>
                      <a:pPr algn="just" latinLnBrk="0">
                        <a:buNone/>
                      </a:pPr>
                      <a:r>
                        <a:rPr lang="en-US" altLang="zh-CN" sz="2400" b="1" kern="1200">
                          <a:solidFill>
                            <a:schemeClr val="tx1"/>
                          </a:solidFill>
                          <a:latin typeface="Times New Roman" panose="02020603050405020304"/>
                          <a:ea typeface="+mn-ea"/>
                          <a:cs typeface="+mn-cs"/>
                        </a:rPr>
                        <a:t>18天津卷</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marL="0" marR="0" indent="0" algn="ctr" defTabSz="914400" rtl="0" eaLnBrk="1" fontAlgn="auto" latinLnBrk="0" hangingPunct="1">
                        <a:lnSpc>
                          <a:spcPct val="100000"/>
                        </a:lnSpc>
                        <a:spcBef>
                          <a:spcPct val="0"/>
                        </a:spcBef>
                        <a:spcAft>
                          <a:spcPct val="0"/>
                        </a:spcAft>
                        <a:buClrTx/>
                        <a:buSzTx/>
                        <a:buFontTx/>
                        <a:buNone/>
                        <a:defRPr/>
                      </a:pPr>
                      <a:r>
                        <a:rPr lang="zh-CN" altLang="en-US" sz="2400" b="1">
                          <a:solidFill>
                            <a:srgbClr val="FF0000"/>
                          </a:solidFill>
                          <a:latin typeface="Verdana" panose="020b0604030504040204"/>
                        </a:rPr>
                        <a:t>漫画题</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marL="0" marR="0" indent="0" algn="ctr" defTabSz="914400" rtl="0" eaLnBrk="1" fontAlgn="auto" latinLnBrk="0" hangingPunct="1">
                        <a:lnSpc>
                          <a:spcPct val="100000"/>
                        </a:lnSpc>
                        <a:spcBef>
                          <a:spcPct val="0"/>
                        </a:spcBef>
                        <a:spcAft>
                          <a:spcPct val="0"/>
                        </a:spcAft>
                        <a:buClrTx/>
                        <a:buSzTx/>
                        <a:buFontTx/>
                        <a:buNone/>
                        <a:defRPr/>
                      </a:pPr>
                      <a:r>
                        <a:rPr lang="zh-CN" altLang="en-US" sz="2400" b="1">
                          <a:latin typeface="Verdana" panose="020b0604030504040204"/>
                        </a:rPr>
                        <a:t>解释漫画的寓意</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marL="0" marR="0" indent="0" algn="ctr" defTabSz="914400" rtl="0" eaLnBrk="1" fontAlgn="auto" latinLnBrk="0" hangingPunct="1">
                        <a:lnSpc>
                          <a:spcPct val="100000"/>
                        </a:lnSpc>
                        <a:spcBef>
                          <a:spcPct val="0"/>
                        </a:spcBef>
                        <a:spcAft>
                          <a:spcPct val="0"/>
                        </a:spcAft>
                        <a:buClrTx/>
                        <a:buSzTx/>
                        <a:buFontTx/>
                        <a:buNone/>
                        <a:defRPr/>
                      </a:pPr>
                      <a:r>
                        <a:rPr lang="zh-CN" altLang="en-US" sz="2400" b="1">
                          <a:latin typeface="Verdana" panose="020b0604030504040204"/>
                        </a:rPr>
                        <a:t>语用</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marL="0" marR="0" indent="0" algn="ctr" defTabSz="914400" rtl="0" eaLnBrk="1" fontAlgn="auto" latinLnBrk="0" hangingPunct="1">
                        <a:lnSpc>
                          <a:spcPct val="100000"/>
                        </a:lnSpc>
                        <a:spcBef>
                          <a:spcPct val="0"/>
                        </a:spcBef>
                        <a:spcAft>
                          <a:spcPct val="0"/>
                        </a:spcAft>
                        <a:buClrTx/>
                        <a:buSzTx/>
                        <a:buFontTx/>
                        <a:buNone/>
                        <a:defRPr/>
                      </a:pPr>
                      <a:r>
                        <a:rPr lang="en-US" altLang="zh-CN" sz="2400" b="1">
                          <a:latin typeface="Verdana" panose="020b0604030504040204"/>
                        </a:rPr>
                        <a:t>6分</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72440">
                <a:tc>
                  <a:txBody>
                    <a:bodyPr vert="horz" wrap="square"/>
                    <a:lstStyle/>
                    <a:p>
                      <a:pPr algn="just" latinLnBrk="0"/>
                      <a:r>
                        <a:rPr lang="en-US" altLang="zh-CN" sz="2400" b="1">
                          <a:latin typeface="+mn-ea"/>
                          <a:ea typeface="+mn-ea"/>
                        </a:rPr>
                        <a:t>17全国卷1</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marL="0" marR="0" indent="0" algn="ctr" defTabSz="914400" rtl="0" eaLnBrk="1" fontAlgn="auto" latinLnBrk="0" hangingPunct="1">
                        <a:lnSpc>
                          <a:spcPct val="100000"/>
                        </a:lnSpc>
                        <a:spcBef>
                          <a:spcPct val="0"/>
                        </a:spcBef>
                        <a:spcAft>
                          <a:spcPct val="0"/>
                        </a:spcAft>
                        <a:buClrTx/>
                        <a:buSzTx/>
                        <a:buFontTx/>
                        <a:buNone/>
                        <a:defRPr/>
                      </a:pPr>
                      <a:r>
                        <a:rPr lang="zh-CN" altLang="en-US" sz="2400" b="1">
                          <a:solidFill>
                            <a:srgbClr val="FF0000"/>
                          </a:solidFill>
                          <a:latin typeface="Times New Roman" panose="02020603050405020304"/>
                        </a:rPr>
                        <a:t>流程图</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marL="0" marR="0" indent="0" algn="ctr" defTabSz="914400" rtl="0" eaLnBrk="1" fontAlgn="auto" latinLnBrk="0" hangingPunct="1">
                        <a:lnSpc>
                          <a:spcPct val="100000"/>
                        </a:lnSpc>
                        <a:spcBef>
                          <a:spcPct val="0"/>
                        </a:spcBef>
                        <a:spcAft>
                          <a:spcPct val="0"/>
                        </a:spcAft>
                        <a:buClrTx/>
                        <a:buSzTx/>
                        <a:buFontTx/>
                        <a:buNone/>
                        <a:defRPr/>
                      </a:pPr>
                      <a:r>
                        <a:rPr lang="zh-CN" altLang="en-US" sz="2400" b="1">
                          <a:latin typeface="Times New Roman" panose="02020603050405020304"/>
                        </a:rPr>
                        <a:t>内容梳理流程图</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marL="0" marR="0" indent="0" algn="ctr" defTabSz="914400" rtl="0" eaLnBrk="1" fontAlgn="auto" latinLnBrk="0" hangingPunct="1">
                        <a:lnSpc>
                          <a:spcPct val="100000"/>
                        </a:lnSpc>
                        <a:spcBef>
                          <a:spcPct val="0"/>
                        </a:spcBef>
                        <a:spcAft>
                          <a:spcPct val="0"/>
                        </a:spcAft>
                        <a:buClrTx/>
                        <a:buSzTx/>
                        <a:buFontTx/>
                        <a:buNone/>
                        <a:defRPr/>
                      </a:pPr>
                      <a:r>
                        <a:rPr lang="zh-CN" altLang="en-US" sz="2400" b="1">
                          <a:latin typeface="Verdana" panose="020b0604030504040204"/>
                        </a:rPr>
                        <a:t>实用类文本阅读</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marL="0" marR="0" indent="0" algn="ctr" defTabSz="914400" rtl="0" eaLnBrk="1" fontAlgn="auto" latinLnBrk="0" hangingPunct="1">
                        <a:lnSpc>
                          <a:spcPct val="100000"/>
                        </a:lnSpc>
                        <a:spcBef>
                          <a:spcPct val="0"/>
                        </a:spcBef>
                        <a:spcAft>
                          <a:spcPct val="0"/>
                        </a:spcAft>
                        <a:buClrTx/>
                        <a:buSzTx/>
                        <a:buFontTx/>
                        <a:buNone/>
                        <a:defRPr/>
                      </a:pPr>
                      <a:r>
                        <a:rPr lang="en-US" altLang="zh-CN" sz="2400" b="1">
                          <a:latin typeface="Times New Roman" panose="02020603050405020304"/>
                        </a:rPr>
                        <a:t>3分</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72440">
                <a:tc>
                  <a:txBody>
                    <a:bodyPr vert="horz" wrap="square"/>
                    <a:lstStyle/>
                    <a:p>
                      <a:pPr algn="just" latinLnBrk="0">
                        <a:buNone/>
                      </a:pPr>
                      <a:r>
                        <a:rPr lang="en-US" altLang="zh-CN" sz="2400" b="1" kern="1200">
                          <a:solidFill>
                            <a:schemeClr val="tx1"/>
                          </a:solidFill>
                          <a:latin typeface="Times New Roman" panose="02020603050405020304"/>
                          <a:ea typeface="+mn-ea"/>
                          <a:cs typeface="+mn-cs"/>
                        </a:rPr>
                        <a:t>17全国卷2、3</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marL="0" marR="0" indent="0" algn="ctr" defTabSz="914400" rtl="0" eaLnBrk="1" fontAlgn="auto" latinLnBrk="0" hangingPunct="1">
                        <a:lnSpc>
                          <a:spcPct val="100000"/>
                        </a:lnSpc>
                        <a:spcBef>
                          <a:spcPct val="0"/>
                        </a:spcBef>
                        <a:spcAft>
                          <a:spcPct val="0"/>
                        </a:spcAft>
                        <a:buClrTx/>
                        <a:buSzTx/>
                        <a:buFontTx/>
                        <a:buNone/>
                        <a:defRPr/>
                      </a:pPr>
                      <a:r>
                        <a:rPr lang="zh-CN" altLang="en-US" sz="2400" b="1">
                          <a:solidFill>
                            <a:srgbClr val="FF0000"/>
                          </a:solidFill>
                          <a:latin typeface="Verdana" panose="020b0604030504040204"/>
                        </a:rPr>
                        <a:t>图表题</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marL="0" marR="0" indent="0" algn="ctr" defTabSz="914400" rtl="0" eaLnBrk="1" fontAlgn="auto" latinLnBrk="0" hangingPunct="1">
                        <a:lnSpc>
                          <a:spcPct val="100000"/>
                        </a:lnSpc>
                        <a:spcBef>
                          <a:spcPct val="0"/>
                        </a:spcBef>
                        <a:spcAft>
                          <a:spcPct val="0"/>
                        </a:spcAft>
                        <a:buClrTx/>
                        <a:buSzTx/>
                        <a:buFontTx/>
                        <a:buNone/>
                        <a:defRPr/>
                      </a:pPr>
                      <a:r>
                        <a:rPr lang="zh-CN" altLang="en-US" sz="2400" b="1">
                          <a:latin typeface="Verdana" panose="020b0604030504040204"/>
                        </a:rPr>
                        <a:t>图表数据分析</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marL="0" marR="0" indent="0" algn="ctr" defTabSz="914400" rtl="0" eaLnBrk="1" fontAlgn="auto" latinLnBrk="0" hangingPunct="1">
                        <a:lnSpc>
                          <a:spcPct val="100000"/>
                        </a:lnSpc>
                        <a:spcBef>
                          <a:spcPct val="0"/>
                        </a:spcBef>
                        <a:spcAft>
                          <a:spcPct val="0"/>
                        </a:spcAft>
                        <a:buClrTx/>
                        <a:buSzTx/>
                        <a:buFontTx/>
                        <a:buNone/>
                        <a:defRPr/>
                      </a:pPr>
                      <a:r>
                        <a:rPr lang="zh-CN" altLang="en-US" sz="2400" b="1">
                          <a:latin typeface="Verdana" panose="020b0604030504040204"/>
                          <a:sym typeface="+mn-ea"/>
                        </a:rPr>
                        <a:t>实用类文本阅读</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marL="0" marR="0" indent="0" algn="ctr" defTabSz="914400" rtl="0" eaLnBrk="1" fontAlgn="auto" latinLnBrk="0" hangingPunct="1">
                        <a:lnSpc>
                          <a:spcPct val="100000"/>
                        </a:lnSpc>
                        <a:spcBef>
                          <a:spcPct val="0"/>
                        </a:spcBef>
                        <a:spcAft>
                          <a:spcPct val="0"/>
                        </a:spcAft>
                        <a:buClrTx/>
                        <a:buSzTx/>
                        <a:buFontTx/>
                        <a:buNone/>
                        <a:defRPr/>
                      </a:pPr>
                      <a:r>
                        <a:rPr lang="en-US" altLang="zh-CN" sz="2400" b="1">
                          <a:latin typeface="Verdana" panose="020b0604030504040204"/>
                        </a:rPr>
                        <a:t>3分</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73075">
                <a:tc>
                  <a:txBody>
                    <a:bodyPr vert="horz" wrap="square"/>
                    <a:lstStyle/>
                    <a:p>
                      <a:pPr algn="just" latinLnBrk="0">
                        <a:buNone/>
                      </a:pPr>
                      <a:r>
                        <a:rPr lang="en-US" altLang="zh-CN" sz="2400" b="1" kern="1200">
                          <a:solidFill>
                            <a:schemeClr val="tx1"/>
                          </a:solidFill>
                          <a:latin typeface="Times New Roman" panose="02020603050405020304"/>
                          <a:ea typeface="+mn-ea"/>
                          <a:cs typeface="+mn-cs"/>
                        </a:rPr>
                        <a:t>17天津卷</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marL="0" marR="0" indent="0" algn="ctr" defTabSz="914400" rtl="0" eaLnBrk="1" fontAlgn="auto" latinLnBrk="0" hangingPunct="1">
                        <a:lnSpc>
                          <a:spcPct val="100000"/>
                        </a:lnSpc>
                        <a:spcBef>
                          <a:spcPct val="0"/>
                        </a:spcBef>
                        <a:spcAft>
                          <a:spcPct val="0"/>
                        </a:spcAft>
                        <a:buClrTx/>
                        <a:buSzTx/>
                        <a:buFontTx/>
                        <a:buNone/>
                        <a:defRPr/>
                      </a:pPr>
                      <a:r>
                        <a:rPr lang="zh-CN" altLang="en-US" sz="2400" b="1">
                          <a:solidFill>
                            <a:srgbClr val="FF0000"/>
                          </a:solidFill>
                          <a:latin typeface="Verdana" panose="020b0604030504040204"/>
                        </a:rPr>
                        <a:t>词云图</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marL="0" marR="0" indent="0" algn="ctr" defTabSz="914400" rtl="0" eaLnBrk="1" fontAlgn="auto" latinLnBrk="0" hangingPunct="1">
                        <a:lnSpc>
                          <a:spcPct val="100000"/>
                        </a:lnSpc>
                        <a:spcBef>
                          <a:spcPct val="0"/>
                        </a:spcBef>
                        <a:spcAft>
                          <a:spcPct val="0"/>
                        </a:spcAft>
                        <a:buClrTx/>
                        <a:buSzTx/>
                        <a:buFontTx/>
                        <a:buNone/>
                        <a:defRPr/>
                      </a:pPr>
                      <a:r>
                        <a:rPr lang="zh-CN" altLang="en-US" sz="2400" b="1">
                          <a:latin typeface="Verdana" panose="020b0604030504040204"/>
                        </a:rPr>
                        <a:t>概括词云图内容 </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marL="0" marR="0" indent="0" algn="ctr" defTabSz="914400" rtl="0" eaLnBrk="1" fontAlgn="auto" latinLnBrk="0" hangingPunct="1">
                        <a:lnSpc>
                          <a:spcPct val="100000"/>
                        </a:lnSpc>
                        <a:spcBef>
                          <a:spcPct val="0"/>
                        </a:spcBef>
                        <a:spcAft>
                          <a:spcPct val="0"/>
                        </a:spcAft>
                        <a:buClrTx/>
                        <a:buSzTx/>
                        <a:buFontTx/>
                        <a:buNone/>
                        <a:defRPr/>
                      </a:pPr>
                      <a:r>
                        <a:rPr lang="zh-CN" altLang="en-US" sz="2400" b="1">
                          <a:latin typeface="Verdana" panose="020b0604030504040204"/>
                          <a:sym typeface="+mn-ea"/>
                        </a:rPr>
                        <a:t>语用</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marL="0" marR="0" indent="0" algn="ctr" defTabSz="914400" rtl="0" eaLnBrk="1" fontAlgn="auto" latinLnBrk="0" hangingPunct="1">
                        <a:lnSpc>
                          <a:spcPct val="100000"/>
                        </a:lnSpc>
                        <a:spcBef>
                          <a:spcPct val="0"/>
                        </a:spcBef>
                        <a:spcAft>
                          <a:spcPct val="0"/>
                        </a:spcAft>
                        <a:buClrTx/>
                        <a:buSzTx/>
                        <a:buFontTx/>
                        <a:buNone/>
                        <a:defRPr/>
                      </a:pPr>
                      <a:r>
                        <a:rPr lang="en-US" altLang="zh-CN" sz="2400" b="1">
                          <a:latin typeface="Verdana" panose="020b0604030504040204"/>
                        </a:rPr>
                        <a:t>6分</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50900">
                <a:tc>
                  <a:txBody>
                    <a:bodyPr vert="horz" wrap="square"/>
                    <a:lstStyle/>
                    <a:p>
                      <a:pPr algn="just" latinLnBrk="0"/>
                      <a:r>
                        <a:rPr lang="en-US" sz="2400" b="1">
                          <a:latin typeface="Times New Roman" panose="02020603050405020304"/>
                        </a:rPr>
                        <a:t>16全国卷1、卷2、卷3</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latinLnBrk="0"/>
                      <a:r>
                        <a:rPr lang="zh-CN" altLang="en-US" sz="2400" b="1">
                          <a:solidFill>
                            <a:srgbClr val="FF0000"/>
                          </a:solidFill>
                          <a:latin typeface="Times New Roman" panose="02020603050405020304"/>
                        </a:rPr>
                        <a:t>流程图</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latinLnBrk="0"/>
                      <a:r>
                        <a:rPr lang="zh-CN" altLang="en-US" sz="2400" b="1">
                          <a:latin typeface="Times New Roman" panose="02020603050405020304"/>
                        </a:rPr>
                        <a:t>构思框架图</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latinLnBrk="0">
                        <a:buNone/>
                      </a:pPr>
                      <a:r>
                        <a:rPr lang="zh-CN" altLang="en-US" sz="2400" b="1">
                          <a:latin typeface="Verdana" panose="020b0604030504040204"/>
                        </a:rPr>
                        <a:t>语用</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latinLnBrk="0"/>
                      <a:r>
                        <a:rPr lang="en-US" altLang="zh-CN" sz="2400" b="1">
                          <a:latin typeface="Times New Roman" panose="02020603050405020304"/>
                        </a:rPr>
                        <a:t>6分</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50900">
                <a:tc>
                  <a:txBody>
                    <a:bodyPr vert="horz" wrap="square"/>
                    <a:lstStyle/>
                    <a:p>
                      <a:pPr algn="just" latinLnBrk="0"/>
                      <a:r>
                        <a:rPr lang="en-US" sz="2400" b="1">
                          <a:latin typeface="Times New Roman" panose="02020603050405020304"/>
                          <a:sym typeface="+mn-ea"/>
                        </a:rPr>
                        <a:t>15全国卷1、卷2、卷3</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latinLnBrk="0">
                        <a:buClrTx/>
                        <a:buSzTx/>
                        <a:buFontTx/>
                      </a:pPr>
                      <a:r>
                        <a:rPr lang="en-US" sz="2400" b="1">
                          <a:solidFill>
                            <a:srgbClr val="FF0000"/>
                          </a:solidFill>
                          <a:latin typeface="微软雅黑" panose="020b0503020204020204" charset="-122"/>
                          <a:ea typeface="微软雅黑"/>
                        </a:rPr>
                        <a:t>徽标</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latinLnBrk="0">
                        <a:buClrTx/>
                        <a:buSzTx/>
                        <a:buFontTx/>
                      </a:pPr>
                      <a:r>
                        <a:rPr lang="en-US" sz="2400" b="1">
                          <a:latin typeface="微软雅黑" panose="020b0503020204020204" charset="-122"/>
                          <a:ea typeface="微软雅黑"/>
                        </a:rPr>
                        <a:t>邮票主体图形</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latinLnBrk="0">
                        <a:buClrTx/>
                        <a:buSzTx/>
                        <a:buFontTx/>
                        <a:buNone/>
                      </a:pPr>
                      <a:r>
                        <a:rPr lang="zh-CN" altLang="en-US" sz="2400" b="1">
                          <a:latin typeface="微软雅黑" panose="020b0503020204020204" charset="-122"/>
                          <a:ea typeface="微软雅黑"/>
                        </a:rPr>
                        <a:t>语用</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latinLnBrk="0">
                        <a:buClrTx/>
                        <a:buSzTx/>
                        <a:buFontTx/>
                      </a:pPr>
                      <a:r>
                        <a:rPr lang="en-US" sz="2400" b="1">
                          <a:latin typeface="微软雅黑" panose="020b0503020204020204" charset="-122"/>
                          <a:ea typeface="微软雅黑"/>
                          <a:cs typeface="微软雅黑" panose="020b0503020204020204" charset="-122"/>
                        </a:rPr>
                        <a:t>6分</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72440">
                <a:tc>
                  <a:txBody>
                    <a:bodyPr vert="horz" wrap="square"/>
                    <a:lstStyle/>
                    <a:p>
                      <a:pPr algn="just" latinLnBrk="0">
                        <a:buNone/>
                      </a:pPr>
                      <a:r>
                        <a:rPr lang="en-US" altLang="zh-CN" sz="2400" b="1">
                          <a:latin typeface="Times New Roman" panose="02020603050405020304"/>
                          <a:ea typeface="微软雅黑"/>
                          <a:cs typeface="微软雅黑" panose="020b0503020204020204" charset="-122"/>
                          <a:sym typeface="+mn-ea"/>
                        </a:rPr>
                        <a:t>15浙江卷</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latinLnBrk="0">
                        <a:buClrTx/>
                        <a:buSzTx/>
                        <a:buFontTx/>
                        <a:buNone/>
                      </a:pPr>
                      <a:r>
                        <a:rPr lang="zh-CN" altLang="en-US" sz="2400" b="1">
                          <a:solidFill>
                            <a:srgbClr val="FF0000"/>
                          </a:solidFill>
                          <a:latin typeface="微软雅黑" panose="020b0503020204020204" charset="-122"/>
                          <a:ea typeface="微软雅黑"/>
                        </a:rPr>
                        <a:t>图表题</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latinLnBrk="0">
                        <a:buClrTx/>
                        <a:buSzTx/>
                        <a:buFontTx/>
                        <a:buNone/>
                      </a:pPr>
                      <a:r>
                        <a:rPr lang="zh-CN" altLang="en-US" sz="2400" b="1">
                          <a:latin typeface="Verdana" panose="020b0604030504040204"/>
                          <a:sym typeface="+mn-ea"/>
                        </a:rPr>
                        <a:t>图表数据分析</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latinLnBrk="0">
                        <a:buClrTx/>
                        <a:buSzTx/>
                        <a:buFontTx/>
                        <a:buNone/>
                      </a:pPr>
                      <a:r>
                        <a:rPr lang="zh-CN" altLang="en-US" sz="2400" b="1">
                          <a:latin typeface="微软雅黑" panose="020b0503020204020204" charset="-122"/>
                          <a:ea typeface="微软雅黑"/>
                        </a:rPr>
                        <a:t>语用</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latinLnBrk="0">
                        <a:buClrTx/>
                        <a:buSzTx/>
                        <a:buFontTx/>
                        <a:buNone/>
                      </a:pPr>
                      <a:r>
                        <a:rPr lang="en-US" altLang="en-US" sz="2400" b="1">
                          <a:latin typeface="微软雅黑" panose="020b0503020204020204" charset="-122"/>
                          <a:ea typeface="微软雅黑"/>
                          <a:cs typeface="微软雅黑" panose="020b0503020204020204" charset="-122"/>
                        </a:rPr>
                        <a:t>5分</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22960">
                <a:tc>
                  <a:txBody>
                    <a:bodyPr vert="horz" wrap="square"/>
                    <a:lstStyle/>
                    <a:p>
                      <a:pPr algn="just" latinLnBrk="0">
                        <a:buNone/>
                      </a:pPr>
                      <a:r>
                        <a:rPr lang="en-US" altLang="zh-CN" sz="2400" b="1">
                          <a:latin typeface="Times New Roman" panose="02020603050405020304"/>
                          <a:ea typeface="微软雅黑"/>
                          <a:cs typeface="微软雅黑" panose="020b0503020204020204" charset="-122"/>
                          <a:sym typeface="+mn-ea"/>
                        </a:rPr>
                        <a:t>15天津卷</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latinLnBrk="0">
                        <a:buClrTx/>
                        <a:buSzTx/>
                        <a:buFontTx/>
                        <a:buNone/>
                      </a:pPr>
                      <a:r>
                        <a:rPr lang="zh-CN" altLang="en-US" sz="2400" b="1">
                          <a:solidFill>
                            <a:srgbClr val="FF0000"/>
                          </a:solidFill>
                          <a:latin typeface="Verdana" panose="020b0604030504040204"/>
                          <a:sym typeface="+mn-ea"/>
                        </a:rPr>
                        <a:t>漫画题</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latinLnBrk="0">
                        <a:buClrTx/>
                        <a:buSzTx/>
                        <a:buFontTx/>
                        <a:buNone/>
                      </a:pPr>
                      <a:r>
                        <a:rPr lang="zh-CN" altLang="en-US" sz="2400" b="1">
                          <a:latin typeface="Verdana" panose="020b0604030504040204"/>
                          <a:sym typeface="+mn-ea"/>
                        </a:rPr>
                        <a:t>解释漫画的寓意</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latinLnBrk="0">
                        <a:buClrTx/>
                        <a:buSzTx/>
                        <a:buFontTx/>
                        <a:buNone/>
                      </a:pPr>
                      <a:r>
                        <a:rPr lang="zh-CN" altLang="en-US" sz="2400" b="1">
                          <a:latin typeface="微软雅黑" panose="020b0503020204020204" charset="-122"/>
                          <a:ea typeface="微软雅黑"/>
                          <a:sym typeface="+mn-ea"/>
                        </a:rPr>
                        <a:t>语用</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latinLnBrk="0">
                        <a:buClrTx/>
                        <a:buSzTx/>
                        <a:buFontTx/>
                        <a:buNone/>
                      </a:pPr>
                      <a:r>
                        <a:rPr lang="en-US" altLang="zh-CN" sz="2400" b="1">
                          <a:latin typeface="微软雅黑" panose="020b0503020204020204" charset="-122"/>
                          <a:ea typeface="微软雅黑"/>
                          <a:cs typeface="微软雅黑" panose="020b0503020204020204" charset="-122"/>
                        </a:rPr>
                        <a:t>6分</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27380">
                <a:tc>
                  <a:txBody>
                    <a:bodyPr vert="horz" wrap="square"/>
                    <a:lstStyle/>
                    <a:p>
                      <a:pPr algn="just" latinLnBrk="0">
                        <a:buNone/>
                      </a:pPr>
                      <a:r>
                        <a:rPr lang="en-US" altLang="zh-CN" sz="2400" b="1">
                          <a:latin typeface="Times New Roman" panose="02020603050405020304"/>
                          <a:ea typeface="微软雅黑"/>
                          <a:cs typeface="微软雅黑" panose="020b0503020204020204" charset="-122"/>
                          <a:sym typeface="+mn-ea"/>
                        </a:rPr>
                        <a:t>15重庆卷</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latinLnBrk="0">
                        <a:buClrTx/>
                        <a:buSzTx/>
                        <a:buFontTx/>
                        <a:buNone/>
                      </a:pPr>
                      <a:r>
                        <a:rPr lang="zh-CN" altLang="en-US" sz="2400" b="1">
                          <a:solidFill>
                            <a:srgbClr val="FF0000"/>
                          </a:solidFill>
                          <a:latin typeface="微软雅黑" panose="020b0503020204020204" charset="-122"/>
                          <a:ea typeface="微软雅黑"/>
                        </a:rPr>
                        <a:t>图表题</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latinLnBrk="0">
                        <a:buClrTx/>
                        <a:buSzTx/>
                        <a:buFontTx/>
                        <a:buNone/>
                      </a:pPr>
                      <a:r>
                        <a:rPr lang="en-US" altLang="en-US" sz="2400" b="1">
                          <a:latin typeface="微软雅黑" panose="020b0503020204020204" charset="-122"/>
                          <a:ea typeface="微软雅黑"/>
                        </a:rPr>
                        <a:t>图表数据分析</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latinLnBrk="0">
                        <a:buClrTx/>
                        <a:buSzTx/>
                        <a:buFontTx/>
                        <a:buNone/>
                      </a:pPr>
                      <a:r>
                        <a:rPr lang="zh-CN" altLang="en-US" sz="2400" b="1">
                          <a:latin typeface="微软雅黑" panose="020b0503020204020204" charset="-122"/>
                          <a:ea typeface="微软雅黑"/>
                        </a:rPr>
                        <a:t>语用</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latinLnBrk="0">
                        <a:buClrTx/>
                        <a:buSzTx/>
                        <a:buFontTx/>
                        <a:buNone/>
                      </a:pPr>
                      <a:r>
                        <a:rPr lang="en-US" altLang="zh-CN" sz="2400" b="1">
                          <a:latin typeface="微软雅黑" panose="020b0503020204020204" charset="-122"/>
                          <a:ea typeface="微软雅黑"/>
                          <a:cs typeface="微软雅黑" panose="020b0503020204020204" charset="-122"/>
                        </a:rPr>
                        <a:t>6分</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ustDataLst>
      <p:tags r:id="rId5"/>
    </p:custDataLst>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4" name="稻壳儿_答辩小姐姐作品_1"/>
          <p:cNvSpPr/>
          <p:nvPr>
            <p:custDataLst>
              <p:tags r:id="rId3"/>
            </p:custDataLst>
          </p:nvPr>
        </p:nvSpPr>
        <p:spPr>
          <a:xfrm>
            <a:off x="313267" y="304800"/>
            <a:ext cx="11565466" cy="6248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l" fontAlgn="base">
              <a:spcBef>
                <a:spcPct val="20000"/>
              </a:spcBef>
              <a:buClrTx/>
              <a:buSzTx/>
              <a:buFontTx/>
            </a:pPr>
            <a:endParaRPr lang="en-US" altLang="zh-CN" sz="2400" b="1">
              <a:solidFill>
                <a:schemeClr val="tx1"/>
              </a:solidFill>
              <a:effectLst/>
              <a:latin typeface="隶书" panose="02010509060101010101" charset="-122"/>
              <a:ea typeface="隶书" panose="02010509060101010101" charset="-122"/>
              <a:cs typeface="隶书" panose="02010509060101010101" charset="-122"/>
              <a:sym typeface="+mn-ea"/>
            </a:endParaRPr>
          </a:p>
        </p:txBody>
      </p:sp>
      <p:grpSp>
        <p:nvGrpSpPr>
          <p:cNvPr id="20" name="稻壳儿_答辩小姐姐作品_8"/>
          <p:cNvGrpSpPr/>
          <p:nvPr>
            <p:custDataLst>
              <p:tags r:id="rId4"/>
            </p:custDataLst>
          </p:nvPr>
        </p:nvGrpSpPr>
        <p:grpSpPr>
          <a:xfrm>
            <a:off x="4058860" y="304970"/>
            <a:ext cx="4074281" cy="583565"/>
            <a:chOff x="3866082" y="713275"/>
            <a:chExt cx="4074281" cy="583565"/>
          </a:xfrm>
        </p:grpSpPr>
        <p:cxnSp>
          <p:nvCxnSpPr>
            <p:cNvPr id="21" name="直接连接符 20"/>
            <p:cNvCxnSpPr/>
            <p:nvPr>
              <p:custDataLst>
                <p:tags r:id="rId5"/>
              </p:custDataLst>
            </p:nvPr>
          </p:nvCxnSpPr>
          <p:spPr>
            <a:xfrm>
              <a:off x="3866082" y="944107"/>
              <a:ext cx="648182" cy="0"/>
            </a:xfrm>
            <a:prstGeom prst="line">
              <a:avLst/>
            </a:prstGeom>
            <a:ln w="12700">
              <a:solidFill>
                <a:srgbClr val="4D7F89">
                  <a:alpha val="50000"/>
                </a:srgb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custDataLst>
                <p:tags r:id="rId6"/>
              </p:custDataLst>
            </p:nvPr>
          </p:nvCxnSpPr>
          <p:spPr>
            <a:xfrm>
              <a:off x="7292181" y="944107"/>
              <a:ext cx="648182" cy="0"/>
            </a:xfrm>
            <a:prstGeom prst="line">
              <a:avLst/>
            </a:prstGeom>
            <a:ln w="12700">
              <a:solidFill>
                <a:srgbClr val="4D7F89">
                  <a:alpha val="50000"/>
                </a:srgbClr>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7"/>
              </p:custDataLst>
            </p:nvPr>
          </p:nvSpPr>
          <p:spPr>
            <a:xfrm>
              <a:off x="4554706" y="713275"/>
              <a:ext cx="2697032" cy="579120"/>
            </a:xfrm>
            <a:prstGeom prst="rect">
              <a:avLst/>
            </a:prstGeom>
            <a:noFill/>
          </p:spPr>
          <p:txBody>
            <a:bodyPr wrap="square" rtlCol="0">
              <a:spAutoFit/>
            </a:bodyPr>
            <a:lstStyle>
              <a:defPPr>
                <a:defRPr lang="zh-CN"/>
              </a:defPPr>
              <a:lvl1pPr algn="ctr">
                <a:defRPr sz="7200" spc="800">
                  <a:gradFill>
                    <a:gsLst>
                      <a:gs pos="0">
                        <a:srgbClr val="4D7F89"/>
                      </a:gs>
                      <a:gs pos="100000">
                        <a:srgbClr val="A2633C"/>
                      </a:gs>
                    </a:gsLst>
                    <a:lin ang="0" scaled="0"/>
                  </a:gradFill>
                  <a:latin typeface="杨任东竹石体-Regular" panose="02000000000000000000" pitchFamily="2" charset="-122"/>
                  <a:ea typeface="杨任东竹石体-Regular" panose="02000000000000000000" pitchFamily="2" charset="-122"/>
                  <a:cs typeface="阿里巴巴普惠体 R" panose="00020600040101010101" pitchFamily="18" charset="-122"/>
                </a:defRPr>
              </a:lvl1pPr>
            </a:lstStyle>
            <a:p>
              <a:r>
                <a:rPr lang="zh-CN" altLang="en-US" sz="3200" b="1" spc="300">
                  <a:latin typeface="+mn-lt"/>
                  <a:ea typeface="+mn-ea"/>
                  <a:cs typeface="+mn-ea"/>
                  <a:sym typeface="+mn-lt"/>
                </a:rPr>
                <a:t>方位图</a:t>
              </a:r>
            </a:p>
          </p:txBody>
        </p:sp>
      </p:grpSp>
      <p:pic>
        <p:nvPicPr>
          <p:cNvPr id="75778" name="Picture 2"/>
          <p:cNvPicPr>
            <a:picLocks noGrp="1" noChangeAspect="1"/>
          </p:cNvPicPr>
          <p:nvPr>
            <p:custDataLst>
              <p:tags r:id="rId9"/>
            </p:custDataLst>
          </p:nvPr>
        </p:nvPicPr>
        <p:blipFill>
          <a:blip r:embed="rId8"/>
          <a:stretch>
            <a:fillRect/>
          </a:stretch>
        </p:blipFill>
        <p:spPr>
          <a:xfrm>
            <a:off x="1038860" y="512128"/>
            <a:ext cx="3505200" cy="5832475"/>
          </a:xfrm>
          <a:prstGeom prst="rect">
            <a:avLst/>
          </a:prstGeom>
          <a:noFill/>
          <a:ln w="9525">
            <a:noFill/>
          </a:ln>
        </p:spPr>
      </p:pic>
      <p:sp>
        <p:nvSpPr>
          <p:cNvPr id="15362" name="内容占位符 2"/>
          <p:cNvSpPr>
            <a:spLocks noGrp="1"/>
          </p:cNvSpPr>
          <p:nvPr>
            <p:custDataLst>
              <p:tags r:id="rId10"/>
            </p:custDataLst>
          </p:nvPr>
        </p:nvSpPr>
        <p:spPr>
          <a:xfrm>
            <a:off x="5690235" y="2126615"/>
            <a:ext cx="5392420" cy="3393440"/>
          </a:xfrm>
          <a:prstGeom prst="rect">
            <a:avLst/>
          </a:prstGeom>
          <a:noFill/>
          <a:ln>
            <a:solidFill>
              <a:prstClr val="black"/>
            </a:solidFill>
            <a:miter lim="800000"/>
          </a:ln>
        </p:spPr>
        <p:txBody>
          <a:bodyPr vert="horz" lIns="100800" tIns="0" rIns="82800" bIns="0" rtlCol="0" anchor="t" anchorCtr="0">
            <a:normAutofit/>
          </a:bodyPr>
          <a:lstStyle>
            <a:lvl1pPr marL="0" indent="0" algn="l" rtl="0" eaLnBrk="0" fontAlgn="base" hangingPunct="0">
              <a:lnSpc>
                <a:spcPct val="100000"/>
              </a:lnSpc>
              <a:spcBef>
                <a:spcPct val="20000"/>
              </a:spcBef>
              <a:spcAft>
                <a:spcPct val="0"/>
              </a:spcAft>
              <a:buClrTx/>
              <a:buSzTx/>
              <a:buFontTx/>
              <a:buChar char="•"/>
              <a:defRPr lang="zh-CN" altLang="en-US" sz="3200" kern="1200">
                <a:solidFill>
                  <a:srgbClr val="000000"/>
                </a:solidFill>
                <a:latin typeface="Arial" panose="020b0604020202020204" pitchFamily="34" charset="0"/>
                <a:ea typeface="微软雅黑"/>
                <a:cs typeface="Arial" panose="020b0604020202020204" pitchFamily="34" charset="0"/>
              </a:defRPr>
            </a:lvl1pPr>
            <a:lvl2pPr marL="742950" lvl="1" indent="-285750" algn="l" defTabSz="914400" rtl="0" eaLnBrk="0" fontAlgn="base" hangingPunct="0">
              <a:lnSpc>
                <a:spcPct val="100000"/>
              </a:lnSpc>
              <a:spcBef>
                <a:spcPct val="20000"/>
              </a:spcBef>
              <a:spcAft>
                <a:spcPct val="0"/>
              </a:spcAft>
              <a:buClrTx/>
              <a:buSzTx/>
              <a:buFontTx/>
              <a:buChar char="–"/>
              <a:defRPr lang="zh-CN" altLang="en-US" sz="2800" kern="1200">
                <a:solidFill>
                  <a:srgbClr val="000000"/>
                </a:solidFill>
                <a:latin typeface="Arial" panose="020b0604020202020204" pitchFamily="34" charset="0"/>
                <a:ea typeface="微软雅黑"/>
                <a:cs typeface="Arial" panose="020b0604020202020204" pitchFamily="34" charset="0"/>
              </a:defRPr>
            </a:lvl2pPr>
            <a:lvl3pPr marL="1143000" lvl="2" indent="-228600" algn="l" defTabSz="914400" rtl="0" eaLnBrk="0" fontAlgn="base" hangingPunct="0">
              <a:lnSpc>
                <a:spcPct val="100000"/>
              </a:lnSpc>
              <a:spcBef>
                <a:spcPct val="20000"/>
              </a:spcBef>
              <a:spcAft>
                <a:spcPct val="0"/>
              </a:spcAft>
              <a:buClrTx/>
              <a:buSzTx/>
              <a:buFontTx/>
              <a:buChar char="•"/>
              <a:defRPr lang="zh-CN" altLang="en-US" sz="2400" kern="1200">
                <a:solidFill>
                  <a:srgbClr val="000000"/>
                </a:solidFill>
                <a:latin typeface="Arial" panose="020b0604020202020204" pitchFamily="34" charset="0"/>
                <a:ea typeface="微软雅黑"/>
                <a:cs typeface="Arial" panose="020b0604020202020204" pitchFamily="34" charset="0"/>
              </a:defRPr>
            </a:lvl3pPr>
            <a:lvl4pPr marL="1600200" lvl="3" indent="-228600" algn="l" defTabSz="914400" rtl="0" eaLnBrk="0" fontAlgn="base" hangingPunct="0">
              <a:lnSpc>
                <a:spcPct val="100000"/>
              </a:lnSpc>
              <a:spcBef>
                <a:spcPct val="20000"/>
              </a:spcBef>
              <a:spcAft>
                <a:spcPct val="0"/>
              </a:spcAft>
              <a:buClrTx/>
              <a:buSzTx/>
              <a:buFontTx/>
              <a:buChar char="–"/>
              <a:defRPr lang="zh-CN" altLang="en-US" sz="2000" kern="1200">
                <a:solidFill>
                  <a:srgbClr val="000000"/>
                </a:solidFill>
                <a:latin typeface="Arial" panose="020b0604020202020204" pitchFamily="34" charset="0"/>
                <a:ea typeface="微软雅黑"/>
                <a:cs typeface="Arial" panose="020b0604020202020204" pitchFamily="34" charset="0"/>
              </a:defRPr>
            </a:lvl4pPr>
            <a:lvl5pPr marL="2057400" lvl="4" indent="-228600" algn="l" defTabSz="914400" rtl="0" eaLnBrk="0" fontAlgn="base" hangingPunct="0">
              <a:lnSpc>
                <a:spcPct val="100000"/>
              </a:lnSpc>
              <a:spcBef>
                <a:spcPct val="20000"/>
              </a:spcBef>
              <a:spcAft>
                <a:spcPct val="0"/>
              </a:spcAft>
              <a:buClrTx/>
              <a:buSzTx/>
              <a:buFontTx/>
              <a:buChar char="»"/>
              <a:defRPr lang="zh-CN" altLang="en-US" sz="2000" kern="1200">
                <a:solidFill>
                  <a:srgbClr val="000000"/>
                </a:solidFill>
                <a:latin typeface="Arial" panose="020b0604020202020204" pitchFamily="34" charset="0"/>
                <a:ea typeface="微软雅黑"/>
                <a:cs typeface="Arial" panose="020b0604020202020204" pitchFamily="34" charset="0"/>
              </a:defRPr>
            </a:lvl5pPr>
            <a:lvl6pPr marL="2514600" lvl="5" indent="-228600" algn="l" defTabSz="914400" eaLnBrk="1" fontAlgn="base" latinLnBrk="0" hangingPunct="1">
              <a:spcBef>
                <a:spcPct val="20000"/>
              </a:spcBef>
              <a:spcAft>
                <a:spcPct val="0"/>
              </a:spcAft>
              <a:buChar char="»"/>
              <a:defRPr lang="zh-CN" altLang="en-US" sz="2000" b="0" i="0" u="none" kern="1200" baseline="0">
                <a:solidFill>
                  <a:srgbClr val="000000"/>
                </a:solidFill>
                <a:latin typeface="Arial" panose="020b0604020202020204" pitchFamily="34" charset="0"/>
                <a:ea typeface="微软雅黑"/>
                <a:cs typeface="Arial" panose="020b0604020202020204" pitchFamily="34" charset="0"/>
              </a:defRPr>
            </a:lvl6pPr>
            <a:lvl7pPr marL="2971800" lvl="6" indent="-228600" algn="l" defTabSz="914400" eaLnBrk="1" fontAlgn="base" latinLnBrk="0" hangingPunct="1">
              <a:spcBef>
                <a:spcPct val="20000"/>
              </a:spcBef>
              <a:spcAft>
                <a:spcPct val="0"/>
              </a:spcAft>
              <a:buChar char="»"/>
              <a:defRPr lang="zh-CN" altLang="en-US" sz="2000" b="0" i="0" u="none" kern="1200" baseline="0">
                <a:solidFill>
                  <a:srgbClr val="000000"/>
                </a:solidFill>
                <a:latin typeface="Arial" panose="020b0604020202020204" pitchFamily="34" charset="0"/>
                <a:ea typeface="微软雅黑"/>
                <a:cs typeface="Arial" panose="020b0604020202020204" pitchFamily="34" charset="0"/>
              </a:defRPr>
            </a:lvl7pPr>
            <a:lvl8pPr marL="3429000" lvl="7" indent="-228600" algn="l" defTabSz="914400" eaLnBrk="1" fontAlgn="base" latinLnBrk="0" hangingPunct="1">
              <a:spcBef>
                <a:spcPct val="20000"/>
              </a:spcBef>
              <a:spcAft>
                <a:spcPct val="0"/>
              </a:spcAft>
              <a:buChar char="»"/>
              <a:defRPr lang="zh-CN" altLang="en-US" sz="2000" b="0" i="0" u="none" kern="1200" baseline="0">
                <a:solidFill>
                  <a:srgbClr val="000000"/>
                </a:solidFill>
                <a:latin typeface="Arial" panose="020b0604020202020204" pitchFamily="34" charset="0"/>
                <a:ea typeface="微软雅黑"/>
                <a:cs typeface="Arial" panose="020b0604020202020204" pitchFamily="34" charset="0"/>
              </a:defRPr>
            </a:lvl8pPr>
            <a:lvl9pPr marL="3886200" lvl="8" indent="-228600" algn="l" defTabSz="914400" eaLnBrk="1" fontAlgn="base" latinLnBrk="0" hangingPunct="1">
              <a:spcBef>
                <a:spcPct val="20000"/>
              </a:spcBef>
              <a:spcAft>
                <a:spcPct val="0"/>
              </a:spcAft>
              <a:buChar char="»"/>
              <a:defRPr lang="zh-CN" altLang="en-US" sz="2000" b="0" i="0" u="none" kern="1200" baseline="0">
                <a:solidFill>
                  <a:srgbClr val="000000"/>
                </a:solidFill>
                <a:latin typeface="Arial" panose="020b0604020202020204" pitchFamily="34" charset="0"/>
                <a:ea typeface="微软雅黑"/>
                <a:cs typeface="Arial" panose="020b0604020202020204" pitchFamily="34" charset="0"/>
              </a:defRPr>
            </a:lvl9pPr>
          </a:lstStyle>
          <a:p>
            <a:pPr marL="0" lvl="0" indent="0">
              <a:buNone/>
            </a:pPr>
            <a:r>
              <a:rPr lang="en-US" altLang="zh-CN" sz="2100" b="1">
                <a:solidFill>
                  <a:srgbClr val="0000CC"/>
                </a:solidFill>
                <a:latin typeface="黑体" panose="02010609060101010101" charset="-122"/>
                <a:ea typeface="黑体" panose="02010609060101010101" charset="-122"/>
              </a:rPr>
              <a:t>   </a:t>
            </a:r>
          </a:p>
          <a:p>
            <a:pPr marL="0" lvl="0" indent="0">
              <a:buNone/>
            </a:pPr>
            <a:r>
              <a:rPr lang="en-US" altLang="zh-CN" sz="2100" b="1">
                <a:solidFill>
                  <a:srgbClr val="0000CC"/>
                </a:solidFill>
                <a:latin typeface="黑体" panose="02010609060101010101" charset="-122"/>
                <a:ea typeface="黑体" panose="02010609060101010101" charset="-122"/>
              </a:rPr>
              <a:t>参考答案：</a:t>
            </a:r>
          </a:p>
          <a:p>
            <a:pPr marL="0" lvl="0" indent="0">
              <a:buNone/>
            </a:pPr>
            <a:endParaRPr lang="en-US" altLang="zh-CN" sz="2100" b="1">
              <a:solidFill>
                <a:srgbClr val="0000CC"/>
              </a:solidFill>
              <a:latin typeface="黑体" panose="02010609060101010101" charset="-122"/>
              <a:ea typeface="黑体" panose="02010609060101010101" charset="-122"/>
            </a:endParaRPr>
          </a:p>
          <a:p>
            <a:pPr marL="0" lvl="0" indent="0">
              <a:buNone/>
            </a:pPr>
            <a:r>
              <a:rPr lang="en-US" altLang="zh-CN" sz="2100" b="1">
                <a:solidFill>
                  <a:srgbClr val="0000CC"/>
                </a:solidFill>
                <a:latin typeface="黑体" panose="02010609060101010101" charset="-122"/>
                <a:ea typeface="黑体" panose="02010609060101010101" charset="-122"/>
              </a:rPr>
              <a:t>中国科学技术馆新馆建在奥林匹克公园内，西傍奥运水系，南望奥运主体育场，北邻森林公园。</a:t>
            </a: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75778"/>
                                        </p:tgtEl>
                                        <p:attrNameLst>
                                          <p:attrName>style.visibility</p:attrName>
                                        </p:attrNameLst>
                                      </p:cBhvr>
                                      <p:to>
                                        <p:strVal val="visible"/>
                                      </p:to>
                                    </p:set>
                                    <p:animEffect transition="in" filter="blinds(horizontal)">
                                      <p:cBhvr>
                                        <p:cTn id="7" dur="500"/>
                                        <p:tgtEl>
                                          <p:spTgt spid="7577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5362"/>
                                        </p:tgtEl>
                                        <p:attrNameLst>
                                          <p:attrName>style.visibility</p:attrName>
                                        </p:attrNameLst>
                                      </p:cBhvr>
                                      <p:to>
                                        <p:strVal val="visible"/>
                                      </p:to>
                                    </p:set>
                                    <p:animEffect transition="in" filter="blinds(horizontal)">
                                      <p:cBhvr>
                                        <p:cTn id="12" dur="500"/>
                                        <p:tgtEl>
                                          <p:spTgt spid="153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4" name="稻壳儿_答辩小姐姐作品_1"/>
          <p:cNvSpPr/>
          <p:nvPr>
            <p:custDataLst>
              <p:tags r:id="rId3"/>
            </p:custDataLst>
          </p:nvPr>
        </p:nvSpPr>
        <p:spPr>
          <a:xfrm>
            <a:off x="313267" y="304800"/>
            <a:ext cx="11565466" cy="6248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l" fontAlgn="base">
              <a:spcBef>
                <a:spcPct val="20000"/>
              </a:spcBef>
              <a:buClrTx/>
              <a:buSzTx/>
              <a:buFontTx/>
            </a:pPr>
            <a:endParaRPr lang="en-US" altLang="zh-CN" sz="2400" b="1">
              <a:solidFill>
                <a:schemeClr val="tx1"/>
              </a:solidFill>
              <a:effectLst/>
              <a:latin typeface="隶书" panose="02010509060101010101" charset="-122"/>
              <a:ea typeface="隶书" panose="02010509060101010101" charset="-122"/>
              <a:cs typeface="隶书" panose="02010509060101010101" charset="-122"/>
              <a:sym typeface="+mn-ea"/>
            </a:endParaRPr>
          </a:p>
        </p:txBody>
      </p:sp>
      <p:grpSp>
        <p:nvGrpSpPr>
          <p:cNvPr id="20" name="稻壳儿_答辩小姐姐作品_8"/>
          <p:cNvGrpSpPr/>
          <p:nvPr>
            <p:custDataLst>
              <p:tags r:id="rId4"/>
            </p:custDataLst>
          </p:nvPr>
        </p:nvGrpSpPr>
        <p:grpSpPr>
          <a:xfrm>
            <a:off x="4058860" y="467530"/>
            <a:ext cx="4074281" cy="583565"/>
            <a:chOff x="3866082" y="713275"/>
            <a:chExt cx="4074281" cy="583565"/>
          </a:xfrm>
        </p:grpSpPr>
        <p:cxnSp>
          <p:nvCxnSpPr>
            <p:cNvPr id="21" name="直接连接符 20"/>
            <p:cNvCxnSpPr/>
            <p:nvPr>
              <p:custDataLst>
                <p:tags r:id="rId5"/>
              </p:custDataLst>
            </p:nvPr>
          </p:nvCxnSpPr>
          <p:spPr>
            <a:xfrm>
              <a:off x="3866082" y="944107"/>
              <a:ext cx="648182" cy="0"/>
            </a:xfrm>
            <a:prstGeom prst="line">
              <a:avLst/>
            </a:prstGeom>
            <a:ln w="12700">
              <a:solidFill>
                <a:srgbClr val="4D7F89">
                  <a:alpha val="50000"/>
                </a:srgb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custDataLst>
                <p:tags r:id="rId6"/>
              </p:custDataLst>
            </p:nvPr>
          </p:nvCxnSpPr>
          <p:spPr>
            <a:xfrm>
              <a:off x="7292181" y="944107"/>
              <a:ext cx="648182" cy="0"/>
            </a:xfrm>
            <a:prstGeom prst="line">
              <a:avLst/>
            </a:prstGeom>
            <a:ln w="12700">
              <a:solidFill>
                <a:srgbClr val="4D7F89">
                  <a:alpha val="50000"/>
                </a:srgbClr>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7"/>
              </p:custDataLst>
            </p:nvPr>
          </p:nvSpPr>
          <p:spPr>
            <a:xfrm>
              <a:off x="4554706" y="713275"/>
              <a:ext cx="2697032" cy="579120"/>
            </a:xfrm>
            <a:prstGeom prst="rect">
              <a:avLst/>
            </a:prstGeom>
            <a:noFill/>
          </p:spPr>
          <p:txBody>
            <a:bodyPr wrap="square" rtlCol="0">
              <a:spAutoFit/>
            </a:bodyPr>
            <a:lstStyle>
              <a:defPPr>
                <a:defRPr lang="zh-CN"/>
              </a:defPPr>
              <a:lvl1pPr algn="ctr">
                <a:defRPr sz="7200" spc="800">
                  <a:gradFill>
                    <a:gsLst>
                      <a:gs pos="0">
                        <a:srgbClr val="4D7F89"/>
                      </a:gs>
                      <a:gs pos="100000">
                        <a:srgbClr val="A2633C"/>
                      </a:gs>
                    </a:gsLst>
                    <a:lin ang="0" scaled="0"/>
                  </a:gradFill>
                  <a:latin typeface="杨任东竹石体-Regular" panose="02000000000000000000" pitchFamily="2" charset="-122"/>
                  <a:ea typeface="杨任东竹石体-Regular" panose="02000000000000000000" pitchFamily="2" charset="-122"/>
                  <a:cs typeface="阿里巴巴普惠体 R" panose="00020600040101010101" pitchFamily="18" charset="-122"/>
                </a:defRPr>
              </a:lvl1pPr>
            </a:lstStyle>
            <a:p>
              <a:r>
                <a:rPr lang="zh-CN" altLang="en-US" sz="3200" b="1" spc="300">
                  <a:latin typeface="+mn-lt"/>
                  <a:ea typeface="+mn-ea"/>
                  <a:cs typeface="+mn-ea"/>
                  <a:sym typeface="+mn-lt"/>
                </a:rPr>
                <a:t>做题方法</a:t>
              </a:r>
            </a:p>
          </p:txBody>
        </p:sp>
      </p:grpSp>
      <p:sp>
        <p:nvSpPr>
          <p:cNvPr id="4" name="文本框 3"/>
          <p:cNvSpPr txBox="1"/>
          <p:nvPr>
            <p:custDataLst>
              <p:tags r:id="rId8"/>
            </p:custDataLst>
          </p:nvPr>
        </p:nvSpPr>
        <p:spPr>
          <a:xfrm>
            <a:off x="169545" y="1710690"/>
            <a:ext cx="12095480" cy="3291840"/>
          </a:xfrm>
          <a:prstGeom prst="rect">
            <a:avLst/>
          </a:prstGeom>
          <a:noFill/>
        </p:spPr>
        <p:txBody>
          <a:bodyPr wrap="square" rtlCol="0">
            <a:spAutoFit/>
          </a:bodyPr>
          <a:lstStyle/>
          <a:p>
            <a:pPr>
              <a:lnSpc>
                <a:spcPct val="150000"/>
              </a:lnSpc>
            </a:pPr>
            <a:r>
              <a:rPr lang="zh-CN" altLang="en-US" sz="2800">
                <a:latin typeface="隶书" panose="02010509060101010101" charset="-122"/>
                <a:ea typeface="隶书" panose="02010509060101010101" charset="-122"/>
                <a:cs typeface="隶书" panose="02010509060101010101" charset="-122"/>
              </a:rPr>
              <a:t>1、先说出它所处的位置</a:t>
            </a:r>
          </a:p>
          <a:p>
            <a:pPr>
              <a:lnSpc>
                <a:spcPct val="150000"/>
              </a:lnSpc>
            </a:pPr>
            <a:r>
              <a:rPr lang="zh-CN" altLang="en-US" sz="2800">
                <a:latin typeface="隶书" panose="02010509060101010101" charset="-122"/>
                <a:ea typeface="隶书" panose="02010509060101010101" charset="-122"/>
                <a:cs typeface="隶书" panose="02010509060101010101" charset="-122"/>
              </a:rPr>
              <a:t>2、看清楚参照物</a:t>
            </a:r>
          </a:p>
          <a:p>
            <a:pPr>
              <a:lnSpc>
                <a:spcPct val="150000"/>
              </a:lnSpc>
            </a:pPr>
            <a:r>
              <a:rPr lang="zh-CN" altLang="en-US" sz="2800">
                <a:latin typeface="隶书" panose="02010509060101010101" charset="-122"/>
                <a:ea typeface="隶书" panose="02010509060101010101" charset="-122"/>
                <a:cs typeface="隶书" panose="02010509060101010101" charset="-122"/>
              </a:rPr>
              <a:t>3、用准方位词</a:t>
            </a:r>
          </a:p>
          <a:p>
            <a:pPr>
              <a:lnSpc>
                <a:spcPct val="150000"/>
              </a:lnSpc>
            </a:pPr>
            <a:r>
              <a:rPr lang="zh-CN" altLang="en-US" sz="2800">
                <a:latin typeface="隶书" panose="02010509060101010101" charset="-122"/>
                <a:ea typeface="隶书" panose="02010509060101010101" charset="-122"/>
                <a:cs typeface="隶书" panose="02010509060101010101" charset="-122"/>
              </a:rPr>
              <a:t>4、条理清楚（最好按东西南北的顺序介绍）</a:t>
            </a:r>
          </a:p>
          <a:p>
            <a:pPr>
              <a:lnSpc>
                <a:spcPct val="150000"/>
              </a:lnSpc>
            </a:pPr>
            <a:r>
              <a:rPr lang="zh-CN" altLang="en-US" sz="2800">
                <a:latin typeface="隶书" panose="02010509060101010101" charset="-122"/>
                <a:ea typeface="隶书" panose="02010509060101010101" charset="-122"/>
                <a:cs typeface="隶书" panose="02010509060101010101" charset="-122"/>
              </a:rPr>
              <a:t>     应积累一些表方位的词语：傍、依、靠、倚、近、望、接、邻……</a:t>
            </a: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4" name="稻壳儿_答辩小姐姐作品_1"/>
          <p:cNvSpPr/>
          <p:nvPr>
            <p:custDataLst>
              <p:tags r:id="rId3"/>
            </p:custDataLst>
          </p:nvPr>
        </p:nvSpPr>
        <p:spPr>
          <a:xfrm>
            <a:off x="313267" y="304800"/>
            <a:ext cx="11565466" cy="6248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l" fontAlgn="base">
              <a:spcBef>
                <a:spcPct val="20000"/>
              </a:spcBef>
              <a:buClrTx/>
              <a:buSzTx/>
              <a:buFontTx/>
            </a:pPr>
            <a:endParaRPr lang="en-US" altLang="zh-CN" sz="2400" b="1">
              <a:solidFill>
                <a:schemeClr val="tx1"/>
              </a:solidFill>
              <a:effectLst/>
              <a:latin typeface="隶书" panose="02010509060101010101" charset="-122"/>
              <a:ea typeface="隶书" panose="02010509060101010101" charset="-122"/>
              <a:cs typeface="隶书" panose="02010509060101010101" charset="-122"/>
              <a:sym typeface="+mn-ea"/>
            </a:endParaRPr>
          </a:p>
        </p:txBody>
      </p:sp>
      <p:grpSp>
        <p:nvGrpSpPr>
          <p:cNvPr id="20" name="稻壳儿_答辩小姐姐作品_8"/>
          <p:cNvGrpSpPr/>
          <p:nvPr>
            <p:custDataLst>
              <p:tags r:id="rId4"/>
            </p:custDataLst>
          </p:nvPr>
        </p:nvGrpSpPr>
        <p:grpSpPr>
          <a:xfrm>
            <a:off x="4058860" y="467530"/>
            <a:ext cx="4074281" cy="583565"/>
            <a:chOff x="3866082" y="713275"/>
            <a:chExt cx="4074281" cy="583565"/>
          </a:xfrm>
        </p:grpSpPr>
        <p:cxnSp>
          <p:nvCxnSpPr>
            <p:cNvPr id="21" name="直接连接符 20"/>
            <p:cNvCxnSpPr/>
            <p:nvPr>
              <p:custDataLst>
                <p:tags r:id="rId5"/>
              </p:custDataLst>
            </p:nvPr>
          </p:nvCxnSpPr>
          <p:spPr>
            <a:xfrm>
              <a:off x="3866082" y="944107"/>
              <a:ext cx="648182" cy="0"/>
            </a:xfrm>
            <a:prstGeom prst="line">
              <a:avLst/>
            </a:prstGeom>
            <a:ln w="12700">
              <a:solidFill>
                <a:srgbClr val="4D7F89">
                  <a:alpha val="50000"/>
                </a:srgb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custDataLst>
                <p:tags r:id="rId6"/>
              </p:custDataLst>
            </p:nvPr>
          </p:nvCxnSpPr>
          <p:spPr>
            <a:xfrm>
              <a:off x="7292181" y="944107"/>
              <a:ext cx="648182" cy="0"/>
            </a:xfrm>
            <a:prstGeom prst="line">
              <a:avLst/>
            </a:prstGeom>
            <a:ln w="12700">
              <a:solidFill>
                <a:srgbClr val="4D7F89">
                  <a:alpha val="50000"/>
                </a:srgbClr>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7"/>
              </p:custDataLst>
            </p:nvPr>
          </p:nvSpPr>
          <p:spPr>
            <a:xfrm>
              <a:off x="4554706" y="713275"/>
              <a:ext cx="2697032" cy="579120"/>
            </a:xfrm>
            <a:prstGeom prst="rect">
              <a:avLst/>
            </a:prstGeom>
            <a:noFill/>
          </p:spPr>
          <p:txBody>
            <a:bodyPr wrap="square" rtlCol="0">
              <a:spAutoFit/>
            </a:bodyPr>
            <a:lstStyle>
              <a:defPPr>
                <a:defRPr lang="zh-CN"/>
              </a:defPPr>
              <a:lvl1pPr algn="ctr">
                <a:defRPr sz="7200" spc="800">
                  <a:gradFill>
                    <a:gsLst>
                      <a:gs pos="0">
                        <a:srgbClr val="4D7F89"/>
                      </a:gs>
                      <a:gs pos="100000">
                        <a:srgbClr val="A2633C"/>
                      </a:gs>
                    </a:gsLst>
                    <a:lin ang="0" scaled="0"/>
                  </a:gradFill>
                  <a:latin typeface="杨任东竹石体-Regular" panose="02000000000000000000" pitchFamily="2" charset="-122"/>
                  <a:ea typeface="杨任东竹石体-Regular" panose="02000000000000000000" pitchFamily="2" charset="-122"/>
                  <a:cs typeface="阿里巴巴普惠体 R" panose="00020600040101010101" pitchFamily="18" charset="-122"/>
                </a:defRPr>
              </a:lvl1pPr>
            </a:lstStyle>
            <a:p>
              <a:r>
                <a:rPr lang="zh-CN" altLang="en-US" sz="3200" b="1" spc="300">
                  <a:latin typeface="+mn-lt"/>
                  <a:ea typeface="+mn-ea"/>
                  <a:cs typeface="+mn-ea"/>
                  <a:sym typeface="+mn-lt"/>
                </a:rPr>
                <a:t>方位图</a:t>
              </a:r>
            </a:p>
          </p:txBody>
        </p:sp>
      </p:grpSp>
      <p:sp>
        <p:nvSpPr>
          <p:cNvPr id="4" name="文本框 3"/>
          <p:cNvSpPr txBox="1"/>
          <p:nvPr>
            <p:custDataLst>
              <p:tags r:id="rId8"/>
            </p:custDataLst>
          </p:nvPr>
        </p:nvSpPr>
        <p:spPr>
          <a:xfrm>
            <a:off x="1053465" y="972820"/>
            <a:ext cx="10767695" cy="457200"/>
          </a:xfrm>
          <a:prstGeom prst="rect">
            <a:avLst/>
          </a:prstGeom>
          <a:noFill/>
        </p:spPr>
        <p:txBody>
          <a:bodyPr wrap="square" rtlCol="0">
            <a:spAutoFit/>
          </a:bodyPr>
          <a:lstStyle/>
          <a:p>
            <a:pPr>
              <a:lnSpc>
                <a:spcPct val="100000"/>
              </a:lnSpc>
            </a:pPr>
            <a:r>
              <a:rPr lang="zh-CN" altLang="en-US" sz="2400">
                <a:latin typeface="隶书" panose="02010509060101010101" charset="-122"/>
                <a:ea typeface="隶书" panose="02010509060101010101" charset="-122"/>
                <a:cs typeface="隶书" panose="02010509060101010101" charset="-122"/>
              </a:rPr>
              <a:t>请根据下面的示意图，对广州新体育馆的所在位置作一个介绍。（5分）</a:t>
            </a:r>
          </a:p>
        </p:txBody>
      </p:sp>
      <p:pic>
        <p:nvPicPr>
          <p:cNvPr id="83971" name="Picture 3"/>
          <p:cNvPicPr>
            <a:picLocks noChangeAspect="1"/>
          </p:cNvPicPr>
          <p:nvPr>
            <p:custDataLst>
              <p:tags r:id="rId10"/>
            </p:custDataLst>
          </p:nvPr>
        </p:nvPicPr>
        <p:blipFill>
          <a:blip r:embed="rId9"/>
          <a:stretch>
            <a:fillRect/>
          </a:stretch>
        </p:blipFill>
        <p:spPr>
          <a:xfrm>
            <a:off x="201295" y="1598930"/>
            <a:ext cx="6618605" cy="3660140"/>
          </a:xfrm>
          <a:prstGeom prst="rect">
            <a:avLst/>
          </a:prstGeom>
          <a:noFill/>
          <a:ln w="9525">
            <a:noFill/>
          </a:ln>
        </p:spPr>
      </p:pic>
      <p:sp>
        <p:nvSpPr>
          <p:cNvPr id="15362" name="内容占位符 2"/>
          <p:cNvSpPr>
            <a:spLocks noGrp="1"/>
          </p:cNvSpPr>
          <p:nvPr>
            <p:custDataLst>
              <p:tags r:id="rId11"/>
            </p:custDataLst>
          </p:nvPr>
        </p:nvSpPr>
        <p:spPr>
          <a:xfrm>
            <a:off x="6924993" y="1990090"/>
            <a:ext cx="4781550" cy="3393281"/>
          </a:xfrm>
          <a:prstGeom prst="rect">
            <a:avLst/>
          </a:prstGeom>
          <a:noFill/>
          <a:ln>
            <a:solidFill>
              <a:prstClr val="black"/>
            </a:solidFill>
            <a:miter lim="800000"/>
          </a:ln>
        </p:spPr>
        <p:txBody>
          <a:bodyPr vert="horz" lIns="100800" tIns="0" rIns="82800" bIns="0" rtlCol="0" anchor="t" anchorCtr="0">
            <a:normAutofit/>
          </a:bodyPr>
          <a:lstStyle>
            <a:lvl1pPr marL="0" indent="0" algn="l" rtl="0" eaLnBrk="0" fontAlgn="base" hangingPunct="0">
              <a:lnSpc>
                <a:spcPct val="100000"/>
              </a:lnSpc>
              <a:spcBef>
                <a:spcPct val="20000"/>
              </a:spcBef>
              <a:spcAft>
                <a:spcPct val="0"/>
              </a:spcAft>
              <a:buClrTx/>
              <a:buSzTx/>
              <a:buFontTx/>
              <a:buChar char="•"/>
              <a:defRPr lang="zh-CN" altLang="en-US" sz="3200" kern="1200">
                <a:solidFill>
                  <a:srgbClr val="000000"/>
                </a:solidFill>
                <a:latin typeface="Arial" panose="020b0604020202020204" pitchFamily="34" charset="0"/>
                <a:ea typeface="微软雅黑"/>
                <a:cs typeface="Arial" panose="020b0604020202020204" pitchFamily="34" charset="0"/>
              </a:defRPr>
            </a:lvl1pPr>
            <a:lvl2pPr marL="742950" lvl="1" indent="-285750" algn="l" defTabSz="914400" rtl="0" eaLnBrk="0" fontAlgn="base" hangingPunct="0">
              <a:lnSpc>
                <a:spcPct val="100000"/>
              </a:lnSpc>
              <a:spcBef>
                <a:spcPct val="20000"/>
              </a:spcBef>
              <a:spcAft>
                <a:spcPct val="0"/>
              </a:spcAft>
              <a:buClrTx/>
              <a:buSzTx/>
              <a:buFontTx/>
              <a:buChar char="–"/>
              <a:defRPr lang="zh-CN" altLang="en-US" sz="2800" kern="1200">
                <a:solidFill>
                  <a:srgbClr val="000000"/>
                </a:solidFill>
                <a:latin typeface="Arial" panose="020b0604020202020204" pitchFamily="34" charset="0"/>
                <a:ea typeface="微软雅黑"/>
                <a:cs typeface="Arial" panose="020b0604020202020204" pitchFamily="34" charset="0"/>
              </a:defRPr>
            </a:lvl2pPr>
            <a:lvl3pPr marL="1143000" lvl="2" indent="-228600" algn="l" defTabSz="914400" rtl="0" eaLnBrk="0" fontAlgn="base" hangingPunct="0">
              <a:lnSpc>
                <a:spcPct val="100000"/>
              </a:lnSpc>
              <a:spcBef>
                <a:spcPct val="20000"/>
              </a:spcBef>
              <a:spcAft>
                <a:spcPct val="0"/>
              </a:spcAft>
              <a:buClrTx/>
              <a:buSzTx/>
              <a:buFontTx/>
              <a:buChar char="•"/>
              <a:defRPr lang="zh-CN" altLang="en-US" sz="2400" kern="1200">
                <a:solidFill>
                  <a:srgbClr val="000000"/>
                </a:solidFill>
                <a:latin typeface="Arial" panose="020b0604020202020204" pitchFamily="34" charset="0"/>
                <a:ea typeface="微软雅黑"/>
                <a:cs typeface="Arial" panose="020b0604020202020204" pitchFamily="34" charset="0"/>
              </a:defRPr>
            </a:lvl3pPr>
            <a:lvl4pPr marL="1600200" lvl="3" indent="-228600" algn="l" defTabSz="914400" rtl="0" eaLnBrk="0" fontAlgn="base" hangingPunct="0">
              <a:lnSpc>
                <a:spcPct val="100000"/>
              </a:lnSpc>
              <a:spcBef>
                <a:spcPct val="20000"/>
              </a:spcBef>
              <a:spcAft>
                <a:spcPct val="0"/>
              </a:spcAft>
              <a:buClrTx/>
              <a:buSzTx/>
              <a:buFontTx/>
              <a:buChar char="–"/>
              <a:defRPr lang="zh-CN" altLang="en-US" sz="2000" kern="1200">
                <a:solidFill>
                  <a:srgbClr val="000000"/>
                </a:solidFill>
                <a:latin typeface="Arial" panose="020b0604020202020204" pitchFamily="34" charset="0"/>
                <a:ea typeface="微软雅黑"/>
                <a:cs typeface="Arial" panose="020b0604020202020204" pitchFamily="34" charset="0"/>
              </a:defRPr>
            </a:lvl4pPr>
            <a:lvl5pPr marL="2057400" lvl="4" indent="-228600" algn="l" defTabSz="914400" rtl="0" eaLnBrk="0" fontAlgn="base" hangingPunct="0">
              <a:lnSpc>
                <a:spcPct val="100000"/>
              </a:lnSpc>
              <a:spcBef>
                <a:spcPct val="20000"/>
              </a:spcBef>
              <a:spcAft>
                <a:spcPct val="0"/>
              </a:spcAft>
              <a:buClrTx/>
              <a:buSzTx/>
              <a:buFontTx/>
              <a:buChar char="»"/>
              <a:defRPr lang="zh-CN" altLang="en-US" sz="2000" kern="1200">
                <a:solidFill>
                  <a:srgbClr val="000000"/>
                </a:solidFill>
                <a:latin typeface="Arial" panose="020b0604020202020204" pitchFamily="34" charset="0"/>
                <a:ea typeface="微软雅黑"/>
                <a:cs typeface="Arial" panose="020b0604020202020204" pitchFamily="34" charset="0"/>
              </a:defRPr>
            </a:lvl5pPr>
            <a:lvl6pPr marL="2514600" lvl="5" indent="-228600" algn="l" defTabSz="914400" eaLnBrk="1" fontAlgn="base" latinLnBrk="0" hangingPunct="1">
              <a:spcBef>
                <a:spcPct val="20000"/>
              </a:spcBef>
              <a:spcAft>
                <a:spcPct val="0"/>
              </a:spcAft>
              <a:buChar char="»"/>
              <a:defRPr lang="zh-CN" altLang="en-US" sz="2000" b="0" i="0" u="none" kern="1200" baseline="0">
                <a:solidFill>
                  <a:srgbClr val="000000"/>
                </a:solidFill>
                <a:latin typeface="Arial" panose="020b0604020202020204" pitchFamily="34" charset="0"/>
                <a:ea typeface="微软雅黑"/>
                <a:cs typeface="Arial" panose="020b0604020202020204" pitchFamily="34" charset="0"/>
              </a:defRPr>
            </a:lvl6pPr>
            <a:lvl7pPr marL="2971800" lvl="6" indent="-228600" algn="l" defTabSz="914400" eaLnBrk="1" fontAlgn="base" latinLnBrk="0" hangingPunct="1">
              <a:spcBef>
                <a:spcPct val="20000"/>
              </a:spcBef>
              <a:spcAft>
                <a:spcPct val="0"/>
              </a:spcAft>
              <a:buChar char="»"/>
              <a:defRPr lang="zh-CN" altLang="en-US" sz="2000" b="0" i="0" u="none" kern="1200" baseline="0">
                <a:solidFill>
                  <a:srgbClr val="000000"/>
                </a:solidFill>
                <a:latin typeface="Arial" panose="020b0604020202020204" pitchFamily="34" charset="0"/>
                <a:ea typeface="微软雅黑"/>
                <a:cs typeface="Arial" panose="020b0604020202020204" pitchFamily="34" charset="0"/>
              </a:defRPr>
            </a:lvl7pPr>
            <a:lvl8pPr marL="3429000" lvl="7" indent="-228600" algn="l" defTabSz="914400" eaLnBrk="1" fontAlgn="base" latinLnBrk="0" hangingPunct="1">
              <a:spcBef>
                <a:spcPct val="20000"/>
              </a:spcBef>
              <a:spcAft>
                <a:spcPct val="0"/>
              </a:spcAft>
              <a:buChar char="»"/>
              <a:defRPr lang="zh-CN" altLang="en-US" sz="2000" b="0" i="0" u="none" kern="1200" baseline="0">
                <a:solidFill>
                  <a:srgbClr val="000000"/>
                </a:solidFill>
                <a:latin typeface="Arial" panose="020b0604020202020204" pitchFamily="34" charset="0"/>
                <a:ea typeface="微软雅黑"/>
                <a:cs typeface="Arial" panose="020b0604020202020204" pitchFamily="34" charset="0"/>
              </a:defRPr>
            </a:lvl8pPr>
            <a:lvl9pPr marL="3886200" lvl="8" indent="-228600" algn="l" defTabSz="914400" eaLnBrk="1" fontAlgn="base" latinLnBrk="0" hangingPunct="1">
              <a:spcBef>
                <a:spcPct val="20000"/>
              </a:spcBef>
              <a:spcAft>
                <a:spcPct val="0"/>
              </a:spcAft>
              <a:buChar char="»"/>
              <a:defRPr lang="zh-CN" altLang="en-US" sz="2000" b="0" i="0" u="none" kern="1200" baseline="0">
                <a:solidFill>
                  <a:srgbClr val="000000"/>
                </a:solidFill>
                <a:latin typeface="Arial" panose="020b0604020202020204" pitchFamily="34" charset="0"/>
                <a:ea typeface="微软雅黑"/>
                <a:cs typeface="Arial" panose="020b0604020202020204" pitchFamily="34" charset="0"/>
              </a:defRPr>
            </a:lvl9pPr>
          </a:lstStyle>
          <a:p>
            <a:pPr marL="0" lvl="0" indent="0">
              <a:buNone/>
            </a:pPr>
            <a:r>
              <a:rPr lang="en-US" altLang="zh-CN" sz="2100" b="1">
                <a:solidFill>
                  <a:srgbClr val="0000CC"/>
                </a:solidFill>
                <a:latin typeface="黑体" panose="02010609060101010101" charset="-122"/>
                <a:ea typeface="黑体" panose="02010609060101010101" charset="-122"/>
              </a:rPr>
              <a:t>   </a:t>
            </a:r>
          </a:p>
          <a:p>
            <a:pPr marL="0" lvl="0" indent="0">
              <a:buNone/>
            </a:pPr>
            <a:r>
              <a:rPr lang="en-US" altLang="zh-CN" sz="2100" b="1">
                <a:solidFill>
                  <a:srgbClr val="0000CC"/>
                </a:solidFill>
                <a:latin typeface="黑体" panose="02010609060101010101" charset="-122"/>
                <a:ea typeface="黑体" panose="02010609060101010101" charset="-122"/>
              </a:rPr>
              <a:t>参考答案：</a:t>
            </a:r>
          </a:p>
          <a:p>
            <a:pPr marL="0" lvl="0" indent="0">
              <a:buNone/>
            </a:pPr>
            <a:endParaRPr lang="en-US" altLang="zh-CN" sz="2100" b="1">
              <a:solidFill>
                <a:srgbClr val="0000CC"/>
              </a:solidFill>
              <a:latin typeface="黑体" panose="02010609060101010101" charset="-122"/>
              <a:ea typeface="黑体" panose="02010609060101010101" charset="-122"/>
            </a:endParaRPr>
          </a:p>
          <a:p>
            <a:pPr marL="0" lvl="0" indent="0">
              <a:buNone/>
            </a:pPr>
            <a:r>
              <a:rPr lang="en-US" altLang="zh-CN" sz="2100" b="1">
                <a:solidFill>
                  <a:srgbClr val="0000CC"/>
                </a:solidFill>
                <a:latin typeface="黑体" panose="02010609060101010101" charset="-122"/>
                <a:ea typeface="黑体" panose="02010609060101010101" charset="-122"/>
              </a:rPr>
              <a:t>广州新体育馆位于广州市白云大道西侧，隔道东望鸣泉居度假村和风景秀丽的白云山，西傍白云新城，南接蓝天花园，北邻白云国际会议中心。</a:t>
            </a: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5362"/>
                                        </p:tgtEl>
                                        <p:attrNameLst>
                                          <p:attrName>style.visibility</p:attrName>
                                        </p:attrNameLst>
                                      </p:cBhvr>
                                      <p:to>
                                        <p:strVal val="visible"/>
                                      </p:to>
                                    </p:set>
                                    <p:animEffect transition="in" filter="blinds(horizontal)">
                                      <p:cBhvr>
                                        <p:cTn id="12" dur="500"/>
                                        <p:tgtEl>
                                          <p:spTgt spid="153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5362"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稻壳儿_答辩小姐姐作品_1"/>
          <p:cNvPicPr>
            <a:picLocks noChangeAspect="1"/>
          </p:cNvPicPr>
          <p:nvPr>
            <p:custDataLst>
              <p:tags r:id="rId4"/>
            </p:custDataLst>
          </p:nvPr>
        </p:nvPicPr>
        <p:blipFill>
          <a:blip r:embed="rId3">
            <a:extLst>
              <a:ext uri="{28A0092B-C50C-407E-A947-70E740481C1C}">
                <a14:useLocalDpi xmlns:a14="http://schemas.microsoft.com/office/drawing/2010/main" val="0"/>
              </a:ext>
            </a:extLst>
          </a:blip>
          <a:srcRect l="8772" t="46244" r="8955" b="7486"/>
          <a:stretch>
            <a:fillRect/>
          </a:stretch>
        </p:blipFill>
        <p:spPr>
          <a:xfrm rot="10800000" flipV="1">
            <a:off x="0" y="0"/>
            <a:ext cx="12192000" cy="6858000"/>
          </a:xfrm>
          <a:prstGeom prst="rect">
            <a:avLst/>
          </a:prstGeom>
        </p:spPr>
      </p:pic>
      <p:sp>
        <p:nvSpPr>
          <p:cNvPr id="3" name="稻壳儿_答辩小姐姐作品_2"/>
          <p:cNvSpPr/>
          <p:nvPr>
            <p:custDataLst>
              <p:tags r:id="rId5"/>
            </p:custDataLst>
          </p:nvPr>
        </p:nvSpPr>
        <p:spPr>
          <a:xfrm>
            <a:off x="2647458" y="1520853"/>
            <a:ext cx="6897084" cy="118872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7200" spc="800">
                <a:gradFill>
                  <a:gsLst>
                    <a:gs pos="0">
                      <a:srgbClr val="4D7F89"/>
                    </a:gs>
                    <a:gs pos="100000">
                      <a:srgbClr val="A2633C"/>
                    </a:gs>
                  </a:gsLst>
                  <a:lin ang="0" scaled="0"/>
                </a:gradFill>
                <a:cs typeface="+mn-ea"/>
                <a:sym typeface="+mn-lt"/>
              </a:rPr>
              <a:t>词云图</a:t>
            </a:r>
          </a:p>
        </p:txBody>
      </p:sp>
      <p:sp>
        <p:nvSpPr>
          <p:cNvPr id="4" name="稻壳儿_答辩小姐姐作品_3"/>
          <p:cNvSpPr/>
          <p:nvPr>
            <p:custDataLst>
              <p:tags r:id="rId6"/>
            </p:custDataLst>
          </p:nvPr>
        </p:nvSpPr>
        <p:spPr>
          <a:xfrm flipH="1">
            <a:off x="2459419" y="2960570"/>
            <a:ext cx="7273163" cy="1310640"/>
          </a:xfrm>
          <a:prstGeom prst="rect">
            <a:avLst/>
          </a:prstGeom>
          <a:effectLst>
            <a:outerShdw blurRad="50800" dist="50800" dir="5400000" sx="1000" sy="1000" algn="ctr" rotWithShape="0">
              <a:srgbClr val="000000"/>
            </a:outerShdw>
          </a:effec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250000"/>
              </a:lnSpc>
            </a:pPr>
            <a:r>
              <a:rPr lang="en-US" altLang="zh-CN" sz="1600">
                <a:solidFill>
                  <a:srgbClr val="242343"/>
                </a:solidFill>
                <a:cs typeface="+mn-ea"/>
                <a:sym typeface="+mn-lt"/>
              </a:rPr>
              <a:t>Add your text here and write down your ideas here. Add your text here and write down your ideas here.</a:t>
            </a:r>
          </a:p>
        </p:txBody>
      </p:sp>
      <p:sp>
        <p:nvSpPr>
          <p:cNvPr id="5" name="稻壳儿_答辩小姐姐作品_4"/>
          <p:cNvSpPr txBox="1"/>
          <p:nvPr>
            <p:custDataLst>
              <p:tags r:id="rId7"/>
            </p:custDataLst>
          </p:nvPr>
        </p:nvSpPr>
        <p:spPr>
          <a:xfrm>
            <a:off x="1153992" y="320524"/>
            <a:ext cx="1493466" cy="1310640"/>
          </a:xfrm>
          <a:prstGeom prst="rect">
            <a:avLst/>
          </a:prstGeom>
          <a:noFill/>
        </p:spPr>
        <p:txBody>
          <a:bodyPr wrap="square" rtlCol="0">
            <a:spAutoFit/>
          </a:bodyPr>
          <a:lstStyle>
            <a:defPPr>
              <a:defRPr lang="zh-CN"/>
            </a:defPPr>
            <a:lvl1pPr algn="ctr">
              <a:defRPr sz="7200" spc="800">
                <a:gradFill>
                  <a:gsLst>
                    <a:gs pos="0">
                      <a:srgbClr val="4D7F89"/>
                    </a:gs>
                    <a:gs pos="100000">
                      <a:srgbClr val="A2633C"/>
                    </a:gs>
                  </a:gsLst>
                  <a:lin ang="0" scaled="0"/>
                </a:gradFill>
                <a:latin typeface="杨任东竹石体-Regular" panose="02000000000000000000" pitchFamily="2" charset="-122"/>
                <a:ea typeface="杨任东竹石体-Regular" panose="02000000000000000000" pitchFamily="2" charset="-122"/>
                <a:cs typeface="阿里巴巴普惠体 R" panose="00020600040101010101" pitchFamily="18" charset="-122"/>
              </a:defRPr>
            </a:lvl1pPr>
          </a:lstStyle>
          <a:p>
            <a:r>
              <a:rPr lang="en-US" altLang="zh-CN" sz="8000">
                <a:latin typeface="+mn-lt"/>
                <a:ea typeface="+mn-ea"/>
                <a:cs typeface="+mn-ea"/>
                <a:sym typeface="+mn-lt"/>
              </a:rPr>
              <a:t>02</a:t>
            </a:r>
          </a:p>
        </p:txBody>
      </p:sp>
    </p:spTree>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 name="文本框 3"/>
          <p:cNvSpPr txBox="1"/>
          <p:nvPr>
            <p:custDataLst>
              <p:tags r:id="rId3"/>
            </p:custDataLst>
          </p:nvPr>
        </p:nvSpPr>
        <p:spPr>
          <a:xfrm>
            <a:off x="906145" y="461010"/>
            <a:ext cx="10262870" cy="2651760"/>
          </a:xfrm>
          <a:prstGeom prst="rect">
            <a:avLst/>
          </a:prstGeom>
          <a:noFill/>
        </p:spPr>
        <p:txBody>
          <a:bodyPr wrap="square" rtlCol="0" anchor="t">
            <a:spAutoFit/>
          </a:bodyPr>
          <a:lstStyle/>
          <a:p>
            <a:pPr fontAlgn="auto">
              <a:lnSpc>
                <a:spcPct val="150000"/>
              </a:lnSpc>
            </a:pPr>
            <a:r>
              <a:rPr lang="en-US" altLang="zh-CN" sz="2800" b="1">
                <a:latin typeface="微软雅黑" panose="020b0503020204020204" charset="-122"/>
                <a:ea typeface="微软雅黑"/>
                <a:cs typeface="微软雅黑" panose="020b0503020204020204" charset="-122"/>
              </a:rPr>
              <a:t>       "词云"就是对网络文本中出现频率较高的"关键词"予以视觉上的突出，形成"关键词云层"或"关键词渲染"，从而过滤掉大量的文本信息，使浏览网页者只要一眼扫过文本就可以领略文本的主旨。</a:t>
            </a:r>
          </a:p>
        </p:txBody>
      </p:sp>
      <p:pic>
        <p:nvPicPr>
          <p:cNvPr id="5" name="图片 4"/>
          <p:cNvPicPr>
            <a:picLocks noChangeAspect="1"/>
          </p:cNvPicPr>
          <p:nvPr>
            <p:custDataLst>
              <p:tags r:id="rId5"/>
            </p:custDataLst>
          </p:nvPr>
        </p:nvPicPr>
        <p:blipFill>
          <a:blip r:embed="rId4"/>
          <a:stretch>
            <a:fillRect/>
          </a:stretch>
        </p:blipFill>
        <p:spPr>
          <a:xfrm>
            <a:off x="3084195" y="2741295"/>
            <a:ext cx="4667250" cy="3546475"/>
          </a:xfrm>
          <a:prstGeom prst="rect">
            <a:avLst/>
          </a:prstGeom>
        </p:spPr>
      </p:pic>
    </p:spTree>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4" name="图片 3"/>
          <p:cNvPicPr>
            <a:picLocks noChangeAspect="1"/>
          </p:cNvPicPr>
          <p:nvPr>
            <p:custDataLst>
              <p:tags r:id="rId4"/>
            </p:custDataLst>
          </p:nvPr>
        </p:nvPicPr>
        <p:blipFill>
          <a:blip r:embed="rId3"/>
          <a:stretch>
            <a:fillRect/>
          </a:stretch>
        </p:blipFill>
        <p:spPr>
          <a:xfrm>
            <a:off x="435610" y="309880"/>
            <a:ext cx="4057650" cy="6237605"/>
          </a:xfrm>
          <a:prstGeom prst="rect">
            <a:avLst/>
          </a:prstGeom>
        </p:spPr>
      </p:pic>
      <p:sp>
        <p:nvSpPr>
          <p:cNvPr id="5" name="文本框 4"/>
          <p:cNvSpPr txBox="1"/>
          <p:nvPr>
            <p:custDataLst>
              <p:tags r:id="rId5"/>
            </p:custDataLst>
          </p:nvPr>
        </p:nvSpPr>
        <p:spPr>
          <a:xfrm>
            <a:off x="4916170" y="599440"/>
            <a:ext cx="6567170" cy="1847088"/>
          </a:xfrm>
          <a:prstGeom prst="rect">
            <a:avLst/>
          </a:prstGeom>
          <a:noFill/>
        </p:spPr>
        <p:txBody>
          <a:bodyPr wrap="square" rtlCol="0" anchor="t">
            <a:spAutoFit/>
          </a:bodyPr>
          <a:lstStyle/>
          <a:p>
            <a:pPr fontAlgn="auto">
              <a:lnSpc>
                <a:spcPct val="120000"/>
              </a:lnSpc>
            </a:pPr>
            <a:r>
              <a:rPr lang="zh-CN" altLang="en-US" sz="2400" b="1">
                <a:latin typeface="微软雅黑" panose="020b0503020204020204" charset="-122"/>
                <a:ea typeface="微软雅黑"/>
                <a:cs typeface="微软雅黑" panose="020b0503020204020204" charset="-122"/>
              </a:rPr>
              <a:t>下面是2006年度和2016年度有关“天津旅游”的词云图，是根据国内十大旅游网站筛选出的高频词汇生成的，字号越大，表示该词出现的频率越高，关注度就越高。</a:t>
            </a:r>
          </a:p>
        </p:txBody>
      </p:sp>
      <p:sp>
        <p:nvSpPr>
          <p:cNvPr id="6" name="文本框 5"/>
          <p:cNvSpPr txBox="1"/>
          <p:nvPr>
            <p:custDataLst>
              <p:tags r:id="rId6"/>
            </p:custDataLst>
          </p:nvPr>
        </p:nvSpPr>
        <p:spPr>
          <a:xfrm>
            <a:off x="4826000" y="2625725"/>
            <a:ext cx="6657340" cy="969264"/>
          </a:xfrm>
          <a:prstGeom prst="rect">
            <a:avLst/>
          </a:prstGeom>
          <a:noFill/>
        </p:spPr>
        <p:txBody>
          <a:bodyPr wrap="square" rtlCol="0" anchor="t">
            <a:spAutoFit/>
          </a:bodyPr>
          <a:lstStyle/>
          <a:p>
            <a:pPr fontAlgn="auto">
              <a:lnSpc>
                <a:spcPct val="120000"/>
              </a:lnSpc>
            </a:pPr>
            <a:r>
              <a:rPr lang="zh-CN" altLang="en-US" sz="2400" b="1">
                <a:latin typeface="楷体" panose="02010609060101010101" charset="-122"/>
                <a:ea typeface="楷体" panose="02010609060101010101" charset="-122"/>
                <a:cs typeface="楷体" panose="02010609060101010101" charset="-122"/>
              </a:rPr>
              <a:t>请对比两幅词云图，简要概括天津旅游十年间发生的变化。〔3分〕</a:t>
            </a:r>
          </a:p>
        </p:txBody>
      </p:sp>
      <p:sp>
        <p:nvSpPr>
          <p:cNvPr id="2" name="文本框 1"/>
          <p:cNvSpPr txBox="1"/>
          <p:nvPr>
            <p:custDataLst>
              <p:tags r:id="rId7"/>
            </p:custDataLst>
          </p:nvPr>
        </p:nvSpPr>
        <p:spPr>
          <a:xfrm>
            <a:off x="5060316" y="4147184"/>
            <a:ext cx="6422390" cy="1700784"/>
          </a:xfrm>
          <a:prstGeom prst="rect">
            <a:avLst/>
          </a:prstGeom>
          <a:noFill/>
        </p:spPr>
        <p:txBody>
          <a:bodyPr wrap="square" rtlCol="0" anchor="t">
            <a:spAutoFit/>
          </a:bodyPr>
          <a:lstStyle/>
          <a:p>
            <a:pPr fontAlgn="auto">
              <a:lnSpc>
                <a:spcPct val="110000"/>
              </a:lnSpc>
            </a:pPr>
            <a:r>
              <a:rPr lang="zh-CN" altLang="en-US" sz="2400" b="1">
                <a:solidFill>
                  <a:schemeClr val="tx1"/>
                </a:solidFill>
                <a:latin typeface="微软雅黑" panose="020b0503020204020204" charset="-122"/>
                <a:ea typeface="微软雅黑"/>
                <a:cs typeface="微软雅黑" panose="020b0503020204020204" charset="-122"/>
              </a:rPr>
              <a:t>2006年游人对自然景观和人文景观的关注度较高，侧重景观欣赏；</a:t>
            </a:r>
          </a:p>
          <a:p>
            <a:pPr fontAlgn="auto">
              <a:lnSpc>
                <a:spcPct val="110000"/>
              </a:lnSpc>
            </a:pPr>
            <a:r>
              <a:rPr lang="zh-CN" altLang="en-US" sz="2400" b="1">
                <a:solidFill>
                  <a:schemeClr val="tx1"/>
                </a:solidFill>
                <a:latin typeface="微软雅黑" panose="020b0503020204020204" charset="-122"/>
                <a:ea typeface="微软雅黑"/>
                <a:cs typeface="微软雅黑" panose="020b0503020204020204" charset="-122"/>
              </a:rPr>
              <a:t>2016年游人对城市文化和民俗特色的关注度较高，侧重文化体验．</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blinds(horizontal)">
                                      <p:cBhvr>
                                        <p:cTn id="12"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4" name="图片 3"/>
          <p:cNvPicPr>
            <a:picLocks noChangeAspect="1"/>
          </p:cNvPicPr>
          <p:nvPr>
            <p:custDataLst>
              <p:tags r:id="rId4"/>
            </p:custDataLst>
          </p:nvPr>
        </p:nvPicPr>
        <p:blipFill>
          <a:blip r:embed="rId3"/>
          <a:stretch>
            <a:fillRect/>
          </a:stretch>
        </p:blipFill>
        <p:spPr>
          <a:xfrm>
            <a:off x="435610" y="309880"/>
            <a:ext cx="4057650" cy="6237605"/>
          </a:xfrm>
          <a:prstGeom prst="rect">
            <a:avLst/>
          </a:prstGeom>
        </p:spPr>
      </p:pic>
      <p:sp>
        <p:nvSpPr>
          <p:cNvPr id="5" name="文本框 4"/>
          <p:cNvSpPr txBox="1"/>
          <p:nvPr>
            <p:custDataLst>
              <p:tags r:id="rId5"/>
            </p:custDataLst>
          </p:nvPr>
        </p:nvSpPr>
        <p:spPr>
          <a:xfrm>
            <a:off x="4916170" y="599440"/>
            <a:ext cx="6567170" cy="1847088"/>
          </a:xfrm>
          <a:prstGeom prst="rect">
            <a:avLst/>
          </a:prstGeom>
          <a:noFill/>
        </p:spPr>
        <p:txBody>
          <a:bodyPr wrap="square" rtlCol="0" anchor="t">
            <a:spAutoFit/>
          </a:bodyPr>
          <a:lstStyle/>
          <a:p>
            <a:pPr fontAlgn="auto">
              <a:lnSpc>
                <a:spcPct val="120000"/>
              </a:lnSpc>
            </a:pPr>
            <a:r>
              <a:rPr lang="zh-CN" altLang="en-US" sz="2400" b="1">
                <a:latin typeface="微软雅黑" panose="020b0503020204020204" charset="-122"/>
                <a:ea typeface="微软雅黑"/>
                <a:cs typeface="微软雅黑" panose="020b0503020204020204" charset="-122"/>
              </a:rPr>
              <a:t>下面是2006年度和2016年度有关“天津旅游”的词云图，是根据国内十大旅游网站筛选出的高频词汇生成的，字号越大，表示该词出现的频率越高，关注度就越高。</a:t>
            </a:r>
          </a:p>
        </p:txBody>
      </p:sp>
      <p:sp>
        <p:nvSpPr>
          <p:cNvPr id="6" name="文本框 5"/>
          <p:cNvSpPr txBox="1"/>
          <p:nvPr>
            <p:custDataLst>
              <p:tags r:id="rId6"/>
            </p:custDataLst>
          </p:nvPr>
        </p:nvSpPr>
        <p:spPr>
          <a:xfrm>
            <a:off x="4826000" y="2625725"/>
            <a:ext cx="6657340" cy="969264"/>
          </a:xfrm>
          <a:prstGeom prst="rect">
            <a:avLst/>
          </a:prstGeom>
          <a:noFill/>
        </p:spPr>
        <p:txBody>
          <a:bodyPr wrap="square" rtlCol="0" anchor="t">
            <a:spAutoFit/>
          </a:bodyPr>
          <a:lstStyle/>
          <a:p>
            <a:pPr fontAlgn="auto">
              <a:lnSpc>
                <a:spcPct val="120000"/>
              </a:lnSpc>
            </a:pPr>
            <a:r>
              <a:rPr lang="zh-CN" altLang="en-US" sz="2400" b="1">
                <a:latin typeface="楷体" panose="02010609060101010101" charset="-122"/>
                <a:ea typeface="楷体" panose="02010609060101010101" charset="-122"/>
                <a:cs typeface="楷体" panose="02010609060101010101" charset="-122"/>
              </a:rPr>
              <a:t>请对比两幅词云图，简要概括天津旅游十年间发生的变化。〔3分〕</a:t>
            </a:r>
          </a:p>
        </p:txBody>
      </p:sp>
      <p:sp>
        <p:nvSpPr>
          <p:cNvPr id="2" name="文本框 1"/>
          <p:cNvSpPr txBox="1"/>
          <p:nvPr>
            <p:custDataLst>
              <p:tags r:id="rId7"/>
            </p:custDataLst>
          </p:nvPr>
        </p:nvSpPr>
        <p:spPr>
          <a:xfrm>
            <a:off x="5060316" y="4147184"/>
            <a:ext cx="6422390" cy="1700784"/>
          </a:xfrm>
          <a:prstGeom prst="rect">
            <a:avLst/>
          </a:prstGeom>
          <a:noFill/>
        </p:spPr>
        <p:txBody>
          <a:bodyPr wrap="square" rtlCol="0" anchor="t">
            <a:spAutoFit/>
          </a:bodyPr>
          <a:lstStyle/>
          <a:p>
            <a:pPr fontAlgn="auto">
              <a:lnSpc>
                <a:spcPct val="110000"/>
              </a:lnSpc>
            </a:pPr>
            <a:r>
              <a:rPr lang="zh-CN" altLang="en-US" sz="2400" b="1">
                <a:solidFill>
                  <a:srgbClr val="C00000"/>
                </a:solidFill>
                <a:latin typeface="微软雅黑" panose="020b0503020204020204" charset="-122"/>
                <a:ea typeface="微软雅黑"/>
                <a:cs typeface="微软雅黑" panose="020b0503020204020204" charset="-122"/>
              </a:rPr>
              <a:t>词云图类2个注意点：</a:t>
            </a:r>
          </a:p>
          <a:p>
            <a:pPr fontAlgn="auto">
              <a:lnSpc>
                <a:spcPct val="110000"/>
              </a:lnSpc>
            </a:pPr>
            <a:r>
              <a:rPr lang="zh-CN" altLang="en-US" sz="2400" b="1">
                <a:solidFill>
                  <a:srgbClr val="C00000"/>
                </a:solidFill>
                <a:latin typeface="微软雅黑" panose="020b0503020204020204" charset="-122"/>
                <a:ea typeface="微软雅黑"/>
                <a:cs typeface="微软雅黑" panose="020b0503020204020204" charset="-122"/>
              </a:rPr>
              <a:t>1.观察所有词语，重点关注异形词语，如变大的字体等。同时要抓本舍末,看字号与位置。</a:t>
            </a:r>
          </a:p>
          <a:p>
            <a:pPr fontAlgn="auto">
              <a:lnSpc>
                <a:spcPct val="110000"/>
              </a:lnSpc>
            </a:pPr>
            <a:r>
              <a:rPr lang="zh-CN" altLang="en-US" sz="2400" b="1">
                <a:solidFill>
                  <a:srgbClr val="C00000"/>
                </a:solidFill>
                <a:latin typeface="微软雅黑" panose="020b0503020204020204" charset="-122"/>
                <a:ea typeface="微软雅黑"/>
                <a:cs typeface="微软雅黑" panose="020b0503020204020204" charset="-122"/>
              </a:rPr>
              <a:t>2.进行分类，根据题干要求概括分析。</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blinds(horizontal)">
                                      <p:cBhvr>
                                        <p:cTn id="10" dur="500"/>
                                        <p:tgtEl>
                                          <p:spTgt spid="2">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Effect transition="in" filter="blinds(horizontal)">
                                      <p:cBhvr>
                                        <p:cTn id="13"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灯片编号占位符 1"/>
          <p:cNvSpPr>
            <a:spLocks noGrp="1"/>
          </p:cNvSpPr>
          <p:nvPr>
            <p:ph type="sldNum" sz="quarter" idx="4294967295"/>
            <p:custDataLst>
              <p:tags r:id="rId3"/>
            </p:custDataLst>
          </p:nvPr>
        </p:nvSpPr>
        <p:spPr/>
        <p:txBody>
          <a:bodyPr/>
          <a:lstStyle/>
          <a:p>
            <a:pPr algn="ctr"/>
            <a:r>
              <a:rPr lang="en-US" altLang="zh-CN" smtClean="0"/>
              <a:t>-27-</a:t>
            </a:r>
          </a:p>
        </p:txBody>
      </p:sp>
      <p:sp>
        <p:nvSpPr>
          <p:cNvPr id="5" name="矩形 4"/>
          <p:cNvSpPr>
            <a:spLocks noChangeAspect="1"/>
          </p:cNvSpPr>
          <p:nvPr>
            <p:custDataLst>
              <p:tags r:id="rId4"/>
            </p:custDataLst>
          </p:nvPr>
        </p:nvSpPr>
        <p:spPr>
          <a:xfrm>
            <a:off x="1645920" y="109855"/>
            <a:ext cx="9286240" cy="896112"/>
          </a:xfrm>
          <a:prstGeom prst="rect">
            <a:avLst/>
          </a:prstGeom>
        </p:spPr>
        <p:txBody>
          <a:bodyPr wrap="square">
            <a:spAutoFit/>
          </a:bodyPr>
          <a:lstStyle/>
          <a:p>
            <a:pPr indent="266700">
              <a:lnSpc>
                <a:spcPct val="120000"/>
              </a:lnSpc>
              <a:spcAft>
                <a:spcPct val="0"/>
              </a:spcAft>
              <a:tabLst>
                <a:tab pos="1029335"/>
                <a:tab pos="1850390"/>
                <a:tab pos="2538095"/>
                <a:tab pos="3221990"/>
              </a:tabLst>
            </a:pPr>
            <a:r>
              <a:rPr lang="zh-CN" altLang="zh-CN" sz="2200" b="1" smtClean="0">
                <a:solidFill>
                  <a:srgbClr val="000000"/>
                </a:solidFill>
                <a:latin typeface="黑体" panose="02010609060101010101" charset="-122"/>
                <a:ea typeface="黑体" panose="02010609060101010101" charset="-122"/>
                <a:cs typeface="黑体" panose="02010609060101010101" charset="-122"/>
              </a:rPr>
              <a:t>下面是“简书”热门文章类型词云图,请根据词云图,简要概括“简书”近期刊登的文章特点。</a:t>
            </a:r>
          </a:p>
        </p:txBody>
      </p:sp>
      <p:pic>
        <p:nvPicPr>
          <p:cNvPr id="21" name="j22.eps"/>
          <p:cNvPicPr/>
          <p:nvPr>
            <p:custDataLst>
              <p:tags r:id="rId6"/>
            </p:custDataLst>
          </p:nvPr>
        </p:nvPicPr>
        <p:blipFill>
          <a:blip r:embed="rId5"/>
          <a:stretch>
            <a:fillRect/>
          </a:stretch>
        </p:blipFill>
        <p:spPr>
          <a:xfrm>
            <a:off x="0" y="1640840"/>
            <a:ext cx="5885815" cy="4252595"/>
          </a:xfrm>
          <a:prstGeom prst="rect">
            <a:avLst/>
          </a:prstGeom>
        </p:spPr>
      </p:pic>
      <p:sp>
        <p:nvSpPr>
          <p:cNvPr id="3" name="矩形 2"/>
          <p:cNvSpPr>
            <a:spLocks noChangeAspect="1"/>
          </p:cNvSpPr>
          <p:nvPr>
            <p:custDataLst>
              <p:tags r:id="rId7"/>
            </p:custDataLst>
          </p:nvPr>
        </p:nvSpPr>
        <p:spPr>
          <a:xfrm>
            <a:off x="6503669" y="841375"/>
            <a:ext cx="4678680" cy="4919472"/>
          </a:xfrm>
          <a:prstGeom prst="rect">
            <a:avLst/>
          </a:prstGeom>
        </p:spPr>
        <p:txBody>
          <a:bodyPr wrap="square">
            <a:spAutoFit/>
          </a:bodyPr>
          <a:lstStyle/>
          <a:p>
            <a:pPr>
              <a:lnSpc>
                <a:spcPct val="120000"/>
              </a:lnSpc>
              <a:spcAft>
                <a:spcPct val="0"/>
              </a:spcAft>
              <a:tabLst>
                <a:tab pos="1029335"/>
                <a:tab pos="1850390"/>
                <a:tab pos="2538095"/>
                <a:tab pos="3221990"/>
              </a:tabLst>
            </a:pPr>
            <a:r>
              <a:rPr lang="zh-CN" altLang="zh-CN" sz="2400" b="1" smtClean="0">
                <a:solidFill>
                  <a:srgbClr val="FF0000"/>
                </a:solidFill>
                <a:latin typeface="黑体" panose="02010609060101010101" charset="-122"/>
                <a:ea typeface="黑体" panose="02010609060101010101" charset="-122"/>
                <a:cs typeface="黑体" panose="02010609060101010101" charset="-122"/>
              </a:rPr>
              <a:t>解 析:从词云图看,“生活”是“简书”近期刊登文章的主旋律。“青春”“思考”“读书”“小说”“IT”“职场”“产品”这些词汇出现频率高,关注度高。据此可分类概括。</a:t>
            </a:r>
          </a:p>
          <a:p>
            <a:pPr>
              <a:lnSpc>
                <a:spcPct val="120000"/>
              </a:lnSpc>
              <a:spcAft>
                <a:spcPct val="0"/>
              </a:spcAft>
              <a:tabLst>
                <a:tab pos="1029335"/>
                <a:tab pos="1850390"/>
                <a:tab pos="2538095"/>
                <a:tab pos="3221990"/>
              </a:tabLst>
            </a:pPr>
            <a:r>
              <a:rPr lang="zh-CN" altLang="zh-CN" sz="2400" b="1" smtClean="0">
                <a:solidFill>
                  <a:srgbClr val="FF0000"/>
                </a:solidFill>
                <a:latin typeface="黑体" panose="02010609060101010101" charset="-122"/>
                <a:ea typeface="黑体" panose="02010609060101010101" charset="-122"/>
                <a:cs typeface="黑体" panose="02010609060101010101" charset="-122"/>
              </a:rPr>
              <a:t>参考答案 近期热门文章以“生活”为中心,大部分是以表现青春、思考、读书为内容的小说,有不少介绍IT、职场、产品、经验、技能等“干货”的内容。</a:t>
            </a:r>
          </a:p>
        </p:txBody>
      </p:sp>
    </p:spTree>
  </p:cSld>
  <p:clrMapOvr>
    <a:masterClrMapping/>
  </p:clrMapOvr>
  <mc:AlternateContent>
    <mc:Choice xmlns:p14="http://schemas.microsoft.com/office/powerpoint/2010/main" Requires="p14">
      <p:transition spd="slow" p14:dur="1400">
        <p:cover dir="u"/>
      </p:transition>
    </mc:Choice>
    <mc:Fallback>
      <p:transition spd="slow">
        <p:cover dir="u"/>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2" name="稻壳儿_答辩小姐姐作品_1"/>
          <p:cNvPicPr>
            <a:picLocks noChangeAspect="1"/>
          </p:cNvPicPr>
          <p:nvPr>
            <p:custDataLst>
              <p:tags r:id="rId5"/>
            </p:custDataLst>
          </p:nvPr>
        </p:nvPicPr>
        <p:blipFill>
          <a:blip r:embed="rId4">
            <a:extLst>
              <a:ext uri="{28A0092B-C50C-407E-A947-70E740481C1C}">
                <a14:useLocalDpi xmlns:a14="http://schemas.microsoft.com/office/drawing/2010/main" val="0"/>
              </a:ext>
            </a:extLst>
          </a:blip>
          <a:srcRect l="8772" t="46244" r="8955" b="7486"/>
          <a:stretch>
            <a:fillRect/>
          </a:stretch>
        </p:blipFill>
        <p:spPr>
          <a:xfrm rot="10800000" flipV="1">
            <a:off x="0" y="0"/>
            <a:ext cx="12192000" cy="6858000"/>
          </a:xfrm>
          <a:prstGeom prst="rect">
            <a:avLst/>
          </a:prstGeom>
        </p:spPr>
      </p:pic>
      <p:sp>
        <p:nvSpPr>
          <p:cNvPr id="3" name="稻壳儿_答辩小姐姐作品_2"/>
          <p:cNvSpPr/>
          <p:nvPr>
            <p:custDataLst>
              <p:tags r:id="rId6"/>
            </p:custDataLst>
          </p:nvPr>
        </p:nvSpPr>
        <p:spPr>
          <a:xfrm>
            <a:off x="3773313" y="320703"/>
            <a:ext cx="6897084" cy="118872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7200" spc="800">
                <a:gradFill>
                  <a:gsLst>
                    <a:gs pos="0">
                      <a:srgbClr val="4D7F89"/>
                    </a:gs>
                    <a:gs pos="100000">
                      <a:srgbClr val="A2633C"/>
                    </a:gs>
                  </a:gsLst>
                  <a:lin ang="0" scaled="0"/>
                </a:gradFill>
                <a:cs typeface="+mn-ea"/>
                <a:sym typeface="+mn-lt"/>
              </a:rPr>
              <a:t>徽标</a:t>
            </a:r>
          </a:p>
        </p:txBody>
      </p:sp>
      <p:sp>
        <p:nvSpPr>
          <p:cNvPr id="5" name="稻壳儿_答辩小姐姐作品_4"/>
          <p:cNvSpPr txBox="1"/>
          <p:nvPr>
            <p:custDataLst>
              <p:tags r:id="rId7"/>
            </p:custDataLst>
          </p:nvPr>
        </p:nvSpPr>
        <p:spPr>
          <a:xfrm>
            <a:off x="1153992" y="320524"/>
            <a:ext cx="1493466" cy="1310640"/>
          </a:xfrm>
          <a:prstGeom prst="rect">
            <a:avLst/>
          </a:prstGeom>
          <a:noFill/>
        </p:spPr>
        <p:txBody>
          <a:bodyPr wrap="square" rtlCol="0">
            <a:spAutoFit/>
          </a:bodyPr>
          <a:lstStyle>
            <a:defPPr>
              <a:defRPr lang="zh-CN"/>
            </a:defPPr>
            <a:lvl1pPr algn="ctr">
              <a:defRPr sz="7200" spc="800">
                <a:gradFill>
                  <a:gsLst>
                    <a:gs pos="0">
                      <a:srgbClr val="4D7F89"/>
                    </a:gs>
                    <a:gs pos="100000">
                      <a:srgbClr val="A2633C"/>
                    </a:gs>
                  </a:gsLst>
                  <a:lin ang="0" scaled="0"/>
                </a:gradFill>
                <a:latin typeface="杨任东竹石体-Regular" panose="02000000000000000000" pitchFamily="2" charset="-122"/>
                <a:ea typeface="杨任东竹石体-Regular" panose="02000000000000000000" pitchFamily="2" charset="-122"/>
                <a:cs typeface="阿里巴巴普惠体 R" panose="00020600040101010101" pitchFamily="18" charset="-122"/>
              </a:defRPr>
            </a:lvl1pPr>
          </a:lstStyle>
          <a:p>
            <a:r>
              <a:rPr lang="en-US" altLang="zh-CN" sz="8000">
                <a:latin typeface="+mn-lt"/>
                <a:ea typeface="+mn-ea"/>
                <a:cs typeface="+mn-ea"/>
                <a:sym typeface="+mn-lt"/>
              </a:rPr>
              <a:t>03</a:t>
            </a:r>
          </a:p>
        </p:txBody>
      </p:sp>
      <p:sp>
        <p:nvSpPr>
          <p:cNvPr id="6" name="文本框 5"/>
          <p:cNvSpPr txBox="1"/>
          <p:nvPr>
            <p:custDataLst>
              <p:tags r:id="rId8"/>
            </p:custDataLst>
          </p:nvPr>
        </p:nvSpPr>
        <p:spPr>
          <a:xfrm>
            <a:off x="306705" y="1940560"/>
            <a:ext cx="11423015" cy="4041649"/>
          </a:xfrm>
          <a:prstGeom prst="rect">
            <a:avLst/>
          </a:prstGeom>
        </p:spPr>
        <p:style>
          <a:lnRef idx="2">
            <a:schemeClr val="accent3"/>
          </a:lnRef>
          <a:fillRef idx="1">
            <a:schemeClr val="lt1"/>
          </a:fillRef>
          <a:effectRef idx="0">
            <a:schemeClr val="accent3"/>
          </a:effectRef>
          <a:fontRef idx="minor">
            <a:schemeClr val="dk1"/>
          </a:fontRef>
        </p:style>
        <p:txBody>
          <a:bodyPr wrap="square" rtlCol="0" anchor="t">
            <a:spAutoFit/>
          </a:bodyPr>
          <a:lstStyle/>
          <a:p>
            <a:pPr fontAlgn="auto">
              <a:lnSpc>
                <a:spcPct val="120000"/>
              </a:lnSpc>
            </a:pPr>
            <a:r>
              <a:rPr lang="en-US" altLang="zh-CN" sz="3600" b="1">
                <a:solidFill>
                  <a:srgbClr val="FF0000"/>
                </a:solidFill>
                <a:effectLst>
                  <a:outerShdw blurRad="38100" dist="38100" dir="2700000">
                    <a:srgbClr val="000000"/>
                  </a:outerShdw>
                </a:effectLst>
                <a:latin typeface="华文细黑" panose="02010600040101010101" charset="-122"/>
                <a:ea typeface="微软雅黑"/>
                <a:cs typeface="宋体" panose="02010600030101010101" pitchFamily="2" charset="-122"/>
                <a:sym typeface="宋体" panose="02010600030101010101" pitchFamily="2" charset="-122"/>
              </a:rPr>
              <a:t>      徽标，即徽记、标志，它不是一般的图标，往往“言简意赅”，高度凝炼，蕴涵着丰富的寓意</a:t>
            </a:r>
          </a:p>
          <a:p>
            <a:pPr fontAlgn="auto">
              <a:lnSpc>
                <a:spcPct val="120000"/>
              </a:lnSpc>
            </a:pPr>
            <a:r>
              <a:rPr lang="en-US" altLang="zh-CN" sz="3600" b="1">
                <a:solidFill>
                  <a:srgbClr val="FF0000"/>
                </a:solidFill>
                <a:effectLst>
                  <a:outerShdw blurRad="38100" dist="38100" dir="2700000">
                    <a:srgbClr val="000000"/>
                  </a:outerShdw>
                </a:effectLst>
                <a:latin typeface="华文细黑" panose="02010600040101010101" charset="-122"/>
                <a:ea typeface="微软雅黑"/>
                <a:cs typeface="宋体" panose="02010600030101010101" pitchFamily="2" charset="-122"/>
                <a:sym typeface="宋体" panose="02010600030101010101" pitchFamily="2" charset="-122"/>
              </a:rPr>
              <a:t>        此类题通常是提供某项活动的会徽，要求考生准确说明徽标的内容，并表述徽标的寓意。徽标总是承载着最新的语言信息，也因此最能检测出学生的表达水平。</a:t>
            </a:r>
          </a:p>
          <a:p>
            <a:pPr fontAlgn="auto">
              <a:lnSpc>
                <a:spcPct val="120000"/>
              </a:lnSpc>
            </a:pPr>
            <a:r>
              <a:rPr lang="en-US" altLang="zh-CN" sz="3600" b="1">
                <a:solidFill>
                  <a:srgbClr val="FF0000"/>
                </a:solidFill>
                <a:effectLst>
                  <a:outerShdw blurRad="38100" dist="38100" dir="2700000">
                    <a:srgbClr val="000000"/>
                  </a:outerShdw>
                </a:effectLst>
                <a:latin typeface="华文细黑" panose="02010600040101010101" charset="-122"/>
                <a:ea typeface="微软雅黑"/>
                <a:cs typeface="宋体" panose="02010600030101010101" pitchFamily="2" charset="-122"/>
                <a:sym typeface="宋体" panose="02010600030101010101" pitchFamily="2" charset="-122"/>
              </a:rPr>
              <a:t>题型：1、描述画面型  2、揭示寓意型 3、编拟广告型 </a:t>
            </a:r>
          </a:p>
        </p:txBody>
      </p:sp>
    </p:spTree>
  </p:cSld>
  <p:clrMapOvr>
    <a:masterClrMapping/>
  </p:clrMapOv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14" name="稻壳儿_答辩小姐姐作品_1"/>
          <p:cNvSpPr/>
          <p:nvPr>
            <p:custDataLst>
              <p:tags r:id="rId4"/>
            </p:custDataLst>
          </p:nvPr>
        </p:nvSpPr>
        <p:spPr>
          <a:xfrm>
            <a:off x="313267" y="304800"/>
            <a:ext cx="11565466" cy="6248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l" fontAlgn="base">
              <a:spcBef>
                <a:spcPct val="20000"/>
              </a:spcBef>
              <a:buClrTx/>
              <a:buSzTx/>
              <a:buFontTx/>
            </a:pPr>
            <a:endParaRPr lang="zh-CN" altLang="en-US" sz="2400" b="1">
              <a:solidFill>
                <a:schemeClr val="tx1"/>
              </a:solidFill>
              <a:effectLst/>
              <a:latin typeface="隶书" panose="02010509060101010101" charset="-122"/>
              <a:ea typeface="隶书" panose="02010509060101010101" charset="-122"/>
              <a:cs typeface="隶书" panose="02010509060101010101" charset="-122"/>
              <a:sym typeface="+mn-ea"/>
            </a:endParaRPr>
          </a:p>
        </p:txBody>
      </p:sp>
      <p:grpSp>
        <p:nvGrpSpPr>
          <p:cNvPr id="20" name="稻壳儿_答辩小姐姐作品_8"/>
          <p:cNvGrpSpPr/>
          <p:nvPr>
            <p:custDataLst>
              <p:tags r:id="rId5"/>
            </p:custDataLst>
          </p:nvPr>
        </p:nvGrpSpPr>
        <p:grpSpPr>
          <a:xfrm>
            <a:off x="3950275" y="304970"/>
            <a:ext cx="4074281" cy="583565"/>
            <a:chOff x="3866082" y="713275"/>
            <a:chExt cx="4074281" cy="583565"/>
          </a:xfrm>
        </p:grpSpPr>
        <p:cxnSp>
          <p:nvCxnSpPr>
            <p:cNvPr id="21" name="直接连接符 20"/>
            <p:cNvCxnSpPr/>
            <p:nvPr>
              <p:custDataLst>
                <p:tags r:id="rId6"/>
              </p:custDataLst>
            </p:nvPr>
          </p:nvCxnSpPr>
          <p:spPr>
            <a:xfrm>
              <a:off x="3866082" y="944107"/>
              <a:ext cx="648182" cy="0"/>
            </a:xfrm>
            <a:prstGeom prst="line">
              <a:avLst/>
            </a:prstGeom>
            <a:ln w="12700">
              <a:solidFill>
                <a:srgbClr val="4D7F89">
                  <a:alpha val="50000"/>
                </a:srgb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custDataLst>
                <p:tags r:id="rId7"/>
              </p:custDataLst>
            </p:nvPr>
          </p:nvCxnSpPr>
          <p:spPr>
            <a:xfrm>
              <a:off x="7292181" y="944107"/>
              <a:ext cx="648182" cy="0"/>
            </a:xfrm>
            <a:prstGeom prst="line">
              <a:avLst/>
            </a:prstGeom>
            <a:ln w="12700">
              <a:solidFill>
                <a:srgbClr val="4D7F89">
                  <a:alpha val="50000"/>
                </a:srgbClr>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8"/>
              </p:custDataLst>
            </p:nvPr>
          </p:nvSpPr>
          <p:spPr>
            <a:xfrm>
              <a:off x="4554706" y="713275"/>
              <a:ext cx="2697032" cy="579120"/>
            </a:xfrm>
            <a:prstGeom prst="rect">
              <a:avLst/>
            </a:prstGeom>
            <a:noFill/>
          </p:spPr>
          <p:txBody>
            <a:bodyPr wrap="square" rtlCol="0">
              <a:spAutoFit/>
            </a:bodyPr>
            <a:lstStyle>
              <a:defPPr>
                <a:defRPr lang="zh-CN"/>
              </a:defPPr>
              <a:lvl1pPr algn="ctr">
                <a:defRPr sz="7200" spc="800">
                  <a:gradFill>
                    <a:gsLst>
                      <a:gs pos="0">
                        <a:srgbClr val="4D7F89"/>
                      </a:gs>
                      <a:gs pos="100000">
                        <a:srgbClr val="A2633C"/>
                      </a:gs>
                    </a:gsLst>
                    <a:lin ang="0" scaled="0"/>
                  </a:gradFill>
                  <a:latin typeface="杨任东竹石体-Regular" panose="02000000000000000000" pitchFamily="2" charset="-122"/>
                  <a:ea typeface="杨任东竹石体-Regular" panose="02000000000000000000" pitchFamily="2" charset="-122"/>
                  <a:cs typeface="阿里巴巴普惠体 R" panose="00020600040101010101" pitchFamily="18" charset="-122"/>
                </a:defRPr>
              </a:lvl1pPr>
            </a:lstStyle>
            <a:p>
              <a:r>
                <a:rPr lang="zh-CN" altLang="en-US" sz="3200" b="1" spc="300">
                  <a:latin typeface="+mn-lt"/>
                  <a:ea typeface="+mn-ea"/>
                  <a:cs typeface="+mn-ea"/>
                  <a:sym typeface="+mn-lt"/>
                </a:rPr>
                <a:t>表现手法</a:t>
              </a:r>
            </a:p>
          </p:txBody>
        </p:sp>
      </p:grpSp>
      <p:sp>
        <p:nvSpPr>
          <p:cNvPr id="4" name="文本框 3"/>
          <p:cNvSpPr txBox="1"/>
          <p:nvPr>
            <p:custDataLst>
              <p:tags r:id="rId9"/>
            </p:custDataLst>
          </p:nvPr>
        </p:nvSpPr>
        <p:spPr>
          <a:xfrm>
            <a:off x="1210945" y="1039495"/>
            <a:ext cx="10407650" cy="457200"/>
          </a:xfrm>
          <a:prstGeom prst="rect">
            <a:avLst/>
          </a:prstGeom>
          <a:noFill/>
        </p:spPr>
        <p:txBody>
          <a:bodyPr wrap="square" rtlCol="0">
            <a:spAutoFit/>
          </a:bodyPr>
          <a:lstStyle/>
          <a:p>
            <a:pPr>
              <a:lnSpc>
                <a:spcPct val="100000"/>
              </a:lnSpc>
            </a:pPr>
            <a:r>
              <a:rPr lang="zh-CN" altLang="en-US" sz="2400">
                <a:latin typeface="隶书" panose="02010509060101010101" charset="-122"/>
                <a:ea typeface="隶书" panose="02010509060101010101" charset="-122"/>
                <a:cs typeface="隶书" panose="02010509060101010101" charset="-122"/>
              </a:rPr>
              <a:t>1、表象手法：采用与标志对象直接关联形象。</a:t>
            </a:r>
          </a:p>
        </p:txBody>
      </p:sp>
      <p:sp>
        <p:nvSpPr>
          <p:cNvPr id="2" name="文本框 1"/>
          <p:cNvSpPr txBox="1"/>
          <p:nvPr>
            <p:custDataLst>
              <p:tags r:id="rId10"/>
            </p:custDataLst>
          </p:nvPr>
        </p:nvSpPr>
        <p:spPr>
          <a:xfrm>
            <a:off x="1205865" y="1623060"/>
            <a:ext cx="10234930" cy="822960"/>
          </a:xfrm>
          <a:prstGeom prst="rect">
            <a:avLst/>
          </a:prstGeom>
          <a:noFill/>
        </p:spPr>
        <p:txBody>
          <a:bodyPr wrap="square" rtlCol="0">
            <a:spAutoFit/>
          </a:bodyPr>
          <a:lstStyle/>
          <a:p>
            <a:pPr>
              <a:lnSpc>
                <a:spcPct val="100000"/>
              </a:lnSpc>
            </a:pPr>
            <a:r>
              <a:rPr lang="zh-CN" altLang="en-US" sz="2400">
                <a:latin typeface="隶书" panose="02010509060101010101" charset="-122"/>
                <a:ea typeface="隶书" panose="02010509060101010101" charset="-122"/>
                <a:cs typeface="隶书" panose="02010509060101010101" charset="-122"/>
                <a:sym typeface="+mn-ea"/>
              </a:rPr>
              <a:t>2、象征手法：采用与标志内容有某种意义上的联系的事物图形、文字、符号、色彩等。</a:t>
            </a:r>
          </a:p>
        </p:txBody>
      </p:sp>
      <p:pic>
        <p:nvPicPr>
          <p:cNvPr id="43015" name="图片 43014"/>
          <p:cNvPicPr>
            <a:picLocks noChangeAspect="1"/>
          </p:cNvPicPr>
          <p:nvPr>
            <p:custDataLst>
              <p:tags r:id="rId12"/>
            </p:custDataLst>
          </p:nvPr>
        </p:nvPicPr>
        <p:blipFill>
          <a:blip r:embed="rId11">
            <a:clrChange>
              <a:clrFrom>
                <a:srgbClr val="FFFFFF"/>
              </a:clrFrom>
              <a:clrTo>
                <a:srgbClr val="FFFFFF">
                  <a:alpha val="0"/>
                </a:srgbClr>
              </a:clrTo>
            </a:clrChange>
          </a:blip>
          <a:stretch>
            <a:fillRect/>
          </a:stretch>
        </p:blipFill>
        <p:spPr>
          <a:xfrm>
            <a:off x="858520" y="4790440"/>
            <a:ext cx="1655763" cy="1549400"/>
          </a:xfrm>
          <a:prstGeom prst="rect">
            <a:avLst/>
          </a:prstGeom>
          <a:noFill/>
          <a:ln w="9525">
            <a:noFill/>
          </a:ln>
        </p:spPr>
      </p:pic>
      <p:pic>
        <p:nvPicPr>
          <p:cNvPr id="43016" name="图片 43015"/>
          <p:cNvPicPr>
            <a:picLocks noChangeAspect="1"/>
          </p:cNvPicPr>
          <p:nvPr>
            <p:custDataLst>
              <p:tags r:id="rId14"/>
            </p:custDataLst>
          </p:nvPr>
        </p:nvPicPr>
        <p:blipFill>
          <a:blip r:embed="rId13"/>
          <a:stretch>
            <a:fillRect/>
          </a:stretch>
        </p:blipFill>
        <p:spPr>
          <a:xfrm>
            <a:off x="2798445" y="4864735"/>
            <a:ext cx="1718945" cy="1576705"/>
          </a:xfrm>
          <a:prstGeom prst="rect">
            <a:avLst/>
          </a:prstGeom>
          <a:noFill/>
          <a:ln w="9525">
            <a:noFill/>
          </a:ln>
          <a:effectLst>
            <a:outerShdw dist="107763" dir="2699999" algn="ctr" rotWithShape="0">
              <a:srgbClr val="808080">
                <a:alpha val="50000"/>
              </a:srgbClr>
            </a:outerShdw>
          </a:effectLst>
        </p:spPr>
      </p:pic>
      <p:sp>
        <p:nvSpPr>
          <p:cNvPr id="3" name="文本框 2"/>
          <p:cNvSpPr txBox="1"/>
          <p:nvPr>
            <p:custDataLst>
              <p:tags r:id="rId15"/>
            </p:custDataLst>
          </p:nvPr>
        </p:nvSpPr>
        <p:spPr>
          <a:xfrm>
            <a:off x="1115060" y="2453005"/>
            <a:ext cx="10599420" cy="822960"/>
          </a:xfrm>
          <a:prstGeom prst="rect">
            <a:avLst/>
          </a:prstGeom>
          <a:noFill/>
        </p:spPr>
        <p:txBody>
          <a:bodyPr wrap="square" rtlCol="0">
            <a:spAutoFit/>
          </a:bodyPr>
          <a:lstStyle/>
          <a:p>
            <a:pPr>
              <a:lnSpc>
                <a:spcPct val="100000"/>
              </a:lnSpc>
            </a:pPr>
            <a:r>
              <a:rPr lang="zh-CN" altLang="en-US" sz="2400">
                <a:latin typeface="隶书" panose="02010509060101010101" charset="-122"/>
                <a:ea typeface="隶书" panose="02010509060101010101" charset="-122"/>
                <a:cs typeface="隶书" panose="02010509060101010101" charset="-122"/>
              </a:rPr>
              <a:t>3、寓意手法：采用与标志含义相近似或具有寓意性的形象，以暗示、示意的方式表现标志的内容和特点。</a:t>
            </a:r>
          </a:p>
        </p:txBody>
      </p:sp>
      <p:sp>
        <p:nvSpPr>
          <p:cNvPr id="5" name="文本框 4"/>
          <p:cNvSpPr txBox="1"/>
          <p:nvPr>
            <p:custDataLst>
              <p:tags r:id="rId16"/>
            </p:custDataLst>
          </p:nvPr>
        </p:nvSpPr>
        <p:spPr>
          <a:xfrm>
            <a:off x="1205865" y="3406140"/>
            <a:ext cx="10599420" cy="457200"/>
          </a:xfrm>
          <a:prstGeom prst="rect">
            <a:avLst/>
          </a:prstGeom>
          <a:noFill/>
        </p:spPr>
        <p:txBody>
          <a:bodyPr wrap="square" rtlCol="0">
            <a:spAutoFit/>
          </a:bodyPr>
          <a:lstStyle/>
          <a:p>
            <a:pPr>
              <a:lnSpc>
                <a:spcPct val="100000"/>
              </a:lnSpc>
            </a:pPr>
            <a:r>
              <a:rPr lang="zh-CN" altLang="en-US" sz="2400">
                <a:latin typeface="隶书" panose="02010509060101010101" charset="-122"/>
                <a:ea typeface="隶书" panose="02010509060101010101" charset="-122"/>
                <a:cs typeface="隶书" panose="02010509060101010101" charset="-122"/>
              </a:rPr>
              <a:t>4、模拟手法：用特性相近事物形象模仿或比拟所标志对象特征或含义的手法。</a:t>
            </a:r>
          </a:p>
        </p:txBody>
      </p:sp>
      <p:sp>
        <p:nvSpPr>
          <p:cNvPr id="6" name="文本框 5"/>
          <p:cNvSpPr txBox="1"/>
          <p:nvPr>
            <p:custDataLst>
              <p:tags r:id="rId17"/>
            </p:custDataLst>
          </p:nvPr>
        </p:nvSpPr>
        <p:spPr>
          <a:xfrm>
            <a:off x="1115060" y="3973195"/>
            <a:ext cx="10599420" cy="457200"/>
          </a:xfrm>
          <a:prstGeom prst="rect">
            <a:avLst/>
          </a:prstGeom>
          <a:noFill/>
        </p:spPr>
        <p:txBody>
          <a:bodyPr wrap="square" rtlCol="0">
            <a:spAutoFit/>
          </a:bodyPr>
          <a:lstStyle/>
          <a:p>
            <a:pPr>
              <a:lnSpc>
                <a:spcPct val="100000"/>
              </a:lnSpc>
            </a:pPr>
            <a:r>
              <a:rPr lang="zh-CN" altLang="en-US" sz="2400">
                <a:latin typeface="隶书" panose="02010509060101010101" charset="-122"/>
                <a:ea typeface="隶书" panose="02010509060101010101" charset="-122"/>
                <a:cs typeface="隶书" panose="02010509060101010101" charset="-122"/>
              </a:rPr>
              <a:t>5、视感手法：采用并无特殊含义的简洁而形态独特的抽象图形，文字或符号。</a:t>
            </a:r>
          </a:p>
        </p:txBody>
      </p:sp>
      <p:pic>
        <p:nvPicPr>
          <p:cNvPr id="44035" name="图片 44034"/>
          <p:cNvPicPr>
            <a:picLocks noChangeAspect="1"/>
          </p:cNvPicPr>
          <p:nvPr>
            <p:custDataLst>
              <p:tags r:id="rId19"/>
            </p:custDataLst>
          </p:nvPr>
        </p:nvPicPr>
        <p:blipFill>
          <a:blip r:embed="rId18"/>
          <a:stretch>
            <a:fillRect/>
          </a:stretch>
        </p:blipFill>
        <p:spPr>
          <a:xfrm>
            <a:off x="5040630" y="4864735"/>
            <a:ext cx="1769110" cy="1636395"/>
          </a:xfrm>
          <a:prstGeom prst="rect">
            <a:avLst/>
          </a:prstGeom>
          <a:noFill/>
          <a:ln w="9525" cap="flat" cmpd="sng">
            <a:solidFill>
              <a:srgbClr val="454545"/>
            </a:solidFill>
            <a:prstDash val="solid"/>
            <a:miter/>
            <a:headEnd type="none" w="med" len="med"/>
            <a:tailEnd type="none" w="med" len="med"/>
          </a:ln>
          <a:effectLst>
            <a:outerShdw dist="107763" dir="2699999" algn="ctr" rotWithShape="0">
              <a:srgbClr val="808080">
                <a:alpha val="50000"/>
              </a:srgbClr>
            </a:outerShdw>
          </a:effectLst>
        </p:spPr>
      </p:pic>
      <p:pic>
        <p:nvPicPr>
          <p:cNvPr id="44036" name="图片 44035"/>
          <p:cNvPicPr>
            <a:picLocks noChangeAspect="1"/>
          </p:cNvPicPr>
          <p:nvPr>
            <p:custDataLst>
              <p:tags r:id="rId21"/>
            </p:custDataLst>
          </p:nvPr>
        </p:nvPicPr>
        <p:blipFill>
          <a:blip r:embed="rId20"/>
          <a:stretch>
            <a:fillRect/>
          </a:stretch>
        </p:blipFill>
        <p:spPr>
          <a:xfrm>
            <a:off x="9327515" y="4973320"/>
            <a:ext cx="2163445" cy="1468120"/>
          </a:xfrm>
          <a:prstGeom prst="rect">
            <a:avLst/>
          </a:prstGeom>
          <a:noFill/>
          <a:ln w="9525">
            <a:noFill/>
          </a:ln>
          <a:effectLst>
            <a:outerShdw dist="107763" dir="2699999" algn="ctr" rotWithShape="0">
              <a:srgbClr val="808080">
                <a:alpha val="50000"/>
              </a:srgbClr>
            </a:outerShdw>
          </a:effectLst>
        </p:spPr>
      </p:pic>
      <p:pic>
        <p:nvPicPr>
          <p:cNvPr id="7" name="图片 6"/>
          <p:cNvPicPr>
            <a:picLocks noChangeAspect="1"/>
          </p:cNvPicPr>
          <p:nvPr>
            <p:custDataLst>
              <p:tags r:id="rId23"/>
            </p:custDataLst>
          </p:nvPr>
        </p:nvPicPr>
        <p:blipFill>
          <a:blip r:embed="rId22"/>
          <a:stretch>
            <a:fillRect/>
          </a:stretch>
        </p:blipFill>
        <p:spPr>
          <a:xfrm>
            <a:off x="7158355" y="4894580"/>
            <a:ext cx="2169160" cy="1576705"/>
          </a:xfrm>
          <a:prstGeom prst="rect">
            <a:avLst/>
          </a:prstGeom>
        </p:spPr>
      </p:pic>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2" presetClass="entr" presetSubtype="8" fill="hold" nodeType="clickEffect">
                                  <p:stCondLst>
                                    <p:cond delay="0"/>
                                  </p:stCondLst>
                                  <p:childTnLst>
                                    <p:set>
                                      <p:cBhvr>
                                        <p:cTn id="11" dur="1" fill="hold">
                                          <p:stCondLst>
                                            <p:cond delay="0"/>
                                          </p:stCondLst>
                                        </p:cTn>
                                        <p:tgtEl>
                                          <p:spTgt spid="43015"/>
                                        </p:tgtEl>
                                        <p:attrNameLst>
                                          <p:attrName>style.visibility</p:attrName>
                                        </p:attrNameLst>
                                      </p:cBhvr>
                                      <p:to>
                                        <p:strVal val="visible"/>
                                      </p:to>
                                    </p:set>
                                    <p:animEffect transition="in" filter="slide(fromLeft)">
                                      <p:cBhvr>
                                        <p:cTn id="12" dur="500"/>
                                        <p:tgtEl>
                                          <p:spTgt spid="43015"/>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linds(horizontal)">
                                      <p:cBhvr>
                                        <p:cTn id="17" dur="500"/>
                                        <p:tgtEl>
                                          <p:spTgt spid="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2" presetClass="entr" presetSubtype="4" fill="hold" nodeType="clickEffect">
                                  <p:stCondLst>
                                    <p:cond delay="0"/>
                                  </p:stCondLst>
                                  <p:childTnLst>
                                    <p:set>
                                      <p:cBhvr>
                                        <p:cTn id="21" dur="1" fill="hold">
                                          <p:stCondLst>
                                            <p:cond delay="0"/>
                                          </p:stCondLst>
                                        </p:cTn>
                                        <p:tgtEl>
                                          <p:spTgt spid="43016"/>
                                        </p:tgtEl>
                                        <p:attrNameLst>
                                          <p:attrName>style.visibility</p:attrName>
                                        </p:attrNameLst>
                                      </p:cBhvr>
                                      <p:to>
                                        <p:strVal val="visible"/>
                                      </p:to>
                                    </p:set>
                                    <p:animEffect transition="in" filter="slide(fromBottom)">
                                      <p:cBhvr>
                                        <p:cTn id="22" dur="500"/>
                                        <p:tgtEl>
                                          <p:spTgt spid="43016"/>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blinds(horizontal)">
                                      <p:cBhvr>
                                        <p:cTn id="27" dur="500"/>
                                        <p:tgtEl>
                                          <p:spTgt spid="3"/>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2" presetClass="entr" presetSubtype="8" fill="hold" nodeType="clickEffect">
                                  <p:stCondLst>
                                    <p:cond delay="0"/>
                                  </p:stCondLst>
                                  <p:childTnLst>
                                    <p:set>
                                      <p:cBhvr>
                                        <p:cTn id="31" dur="1" fill="hold">
                                          <p:stCondLst>
                                            <p:cond delay="0"/>
                                          </p:stCondLst>
                                        </p:cTn>
                                        <p:tgtEl>
                                          <p:spTgt spid="44035"/>
                                        </p:tgtEl>
                                        <p:attrNameLst>
                                          <p:attrName>style.visibility</p:attrName>
                                        </p:attrNameLst>
                                      </p:cBhvr>
                                      <p:to>
                                        <p:strVal val="visible"/>
                                      </p:to>
                                    </p:set>
                                    <p:animEffect transition="in" filter="slide(fromLeft)">
                                      <p:cBhvr>
                                        <p:cTn id="32" dur="500"/>
                                        <p:tgtEl>
                                          <p:spTgt spid="44035"/>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blinds(horizontal)">
                                      <p:cBhvr>
                                        <p:cTn id="37" dur="500"/>
                                        <p:tgtEl>
                                          <p:spTgt spid="5"/>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blinds(horizontal)">
                                      <p:cBhvr>
                                        <p:cTn id="42" dur="500"/>
                                        <p:tgtEl>
                                          <p:spTgt spid="6"/>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12" presetClass="entr" presetSubtype="8" fill="hold" nodeType="clickEffect">
                                  <p:stCondLst>
                                    <p:cond delay="0"/>
                                  </p:stCondLst>
                                  <p:childTnLst>
                                    <p:set>
                                      <p:cBhvr>
                                        <p:cTn id="46" dur="1" fill="hold">
                                          <p:stCondLst>
                                            <p:cond delay="0"/>
                                          </p:stCondLst>
                                        </p:cTn>
                                        <p:tgtEl>
                                          <p:spTgt spid="44036"/>
                                        </p:tgtEl>
                                        <p:attrNameLst>
                                          <p:attrName>style.visibility</p:attrName>
                                        </p:attrNameLst>
                                      </p:cBhvr>
                                      <p:to>
                                        <p:strVal val="visible"/>
                                      </p:to>
                                    </p:set>
                                    <p:animEffect transition="in" filter="slide(fromLeft)">
                                      <p:cBhvr>
                                        <p:cTn id="47" dur="500"/>
                                        <p:tgtEl>
                                          <p:spTgt spid="440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p:bldP spid="3" grpId="0"/>
      <p:bldP spid="5" grpId="0"/>
      <p:bldP spid="6"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11" name="文本框 10"/>
          <p:cNvSpPr txBox="1"/>
          <p:nvPr>
            <p:custDataLst>
              <p:tags r:id="rId4"/>
            </p:custDataLst>
          </p:nvPr>
        </p:nvSpPr>
        <p:spPr>
          <a:xfrm>
            <a:off x="4016445" y="1998136"/>
            <a:ext cx="3540369" cy="2800767"/>
          </a:xfrm>
          <a:prstGeom prst="rect">
            <a:avLst/>
          </a:prstGeom>
          <a:noFill/>
        </p:spPr>
        <p:txBody>
          <a:bodyPr wrap="square" lIns="90000" tIns="46800" rIns="90000" bIns="46800" rtlCol="0" anchor="ctr">
            <a:normAutofit/>
          </a:bodyPr>
          <a:lstStyle/>
          <a:p>
            <a:pPr algn="dist"/>
            <a:r>
              <a:rPr lang="zh-CN" altLang="en-US" sz="8800" b="1">
                <a:solidFill>
                  <a:schemeClr val="bg1"/>
                </a:solidFill>
              </a:rPr>
              <a:t>图画题</a:t>
            </a:r>
          </a:p>
        </p:txBody>
      </p:sp>
      <p:sp>
        <p:nvSpPr>
          <p:cNvPr id="2" name="文本占位符 1"/>
          <p:cNvSpPr>
            <a:spLocks noGrp="1"/>
          </p:cNvSpPr>
          <p:nvPr>
            <p:ph type="body" sz="quarter" idx="13"/>
            <p:custDataLst>
              <p:tags r:id="rId5"/>
            </p:custDataLst>
          </p:nvPr>
        </p:nvSpPr>
        <p:spPr>
          <a:xfrm>
            <a:off x="8474710" y="1717040"/>
            <a:ext cx="3561715" cy="3738245"/>
          </a:xfrm>
        </p:spPr>
        <p:txBody>
          <a:bodyPr>
            <a:noAutofit/>
          </a:bodyPr>
          <a:lstStyle/>
          <a:p>
            <a:pPr marL="457200" indent="-457200">
              <a:buFont typeface="Wingdings" panose="05000000000000000000" charset="0"/>
              <a:buChar char="u"/>
            </a:pPr>
            <a:r>
              <a:rPr lang="zh-CN" altLang="en-US" sz="3600" b="1">
                <a:solidFill>
                  <a:schemeClr val="accent5">
                    <a:lumMod val="40000"/>
                    <a:lumOff val="60000"/>
                  </a:schemeClr>
                </a:solidFill>
              </a:rPr>
              <a:t>流程图</a:t>
            </a:r>
          </a:p>
          <a:p>
            <a:pPr marL="457200" indent="-457200">
              <a:buFont typeface="Wingdings" panose="05000000000000000000" charset="0"/>
              <a:buChar char="u"/>
            </a:pPr>
            <a:r>
              <a:rPr lang="zh-CN" altLang="en-US" sz="3600" b="1">
                <a:solidFill>
                  <a:schemeClr val="accent5">
                    <a:lumMod val="40000"/>
                    <a:lumOff val="60000"/>
                  </a:schemeClr>
                </a:solidFill>
              </a:rPr>
              <a:t>词云图</a:t>
            </a:r>
          </a:p>
          <a:p>
            <a:pPr marL="457200" indent="-457200">
              <a:buFont typeface="Wingdings" panose="05000000000000000000" charset="0"/>
              <a:buChar char="u"/>
            </a:pPr>
            <a:r>
              <a:rPr lang="zh-CN" altLang="en-US" sz="3600" b="1">
                <a:solidFill>
                  <a:schemeClr val="accent5">
                    <a:lumMod val="40000"/>
                    <a:lumOff val="60000"/>
                  </a:schemeClr>
                </a:solidFill>
              </a:rPr>
              <a:t>徽标图</a:t>
            </a:r>
          </a:p>
          <a:p>
            <a:pPr marL="457200" indent="-457200">
              <a:buFont typeface="Wingdings" panose="05000000000000000000" charset="0"/>
              <a:buChar char="u"/>
            </a:pPr>
            <a:r>
              <a:rPr lang="zh-CN" altLang="en-US" sz="3600" b="1">
                <a:solidFill>
                  <a:schemeClr val="accent5">
                    <a:lumMod val="40000"/>
                    <a:lumOff val="60000"/>
                  </a:schemeClr>
                </a:solidFill>
              </a:rPr>
              <a:t>漫画图(单独）</a:t>
            </a:r>
          </a:p>
        </p:txBody>
      </p:sp>
    </p:spTree>
    <p:custDataLst>
      <p:tags r:id="rId6"/>
    </p:custDataLst>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6866" name="文本占位符 36865"/>
          <p:cNvSpPr>
            <a:spLocks noGrp="1"/>
          </p:cNvSpPr>
          <p:nvPr>
            <p:ph type="body" idx="1"/>
            <p:custDataLst>
              <p:tags r:id="rId3"/>
            </p:custDataLst>
          </p:nvPr>
        </p:nvSpPr>
        <p:spPr>
          <a:xfrm>
            <a:off x="608965" y="-15875"/>
            <a:ext cx="10636250" cy="7045325"/>
          </a:xfrm>
          <a:solidFill>
            <a:schemeClr val="bg1"/>
          </a:solidFill>
        </p:spPr>
        <p:txBody>
          <a:bodyPr/>
          <a:lstStyle/>
          <a:p>
            <a:r>
              <a:rPr lang="zh-CN" altLang="en-US" sz="3200" b="1">
                <a:solidFill>
                  <a:srgbClr val="FF0000"/>
                </a:solidFill>
                <a:effectLst>
                  <a:outerShdw blurRad="38100" dist="38100" dir="2700000">
                    <a:srgbClr val="000000"/>
                  </a:outerShdw>
                </a:effectLst>
              </a:rPr>
              <a:t>示例：</a:t>
            </a:r>
          </a:p>
          <a:p>
            <a:r>
              <a:rPr lang="zh-CN" altLang="en-US" sz="3200" b="1">
                <a:solidFill>
                  <a:srgbClr val="FF0000"/>
                </a:solidFill>
                <a:effectLst>
                  <a:outerShdw blurRad="38100" dist="38100" dir="2700000">
                    <a:srgbClr val="000000"/>
                  </a:outerShdw>
                </a:effectLst>
              </a:rPr>
              <a:t>中国青年志愿者行动，体现了中华民族助人为乐和扶贫济困的传统美德，下图是“中国青年志愿者”的标志，试根据这一标志，完成下列题目：</a:t>
            </a:r>
          </a:p>
          <a:p>
            <a:r>
              <a:rPr lang="zh-CN" altLang="en-US" sz="3200" b="1">
                <a:solidFill>
                  <a:srgbClr val="FF0000"/>
                </a:solidFill>
                <a:effectLst>
                  <a:outerShdw blurRad="38100" dist="38100" dir="2700000">
                    <a:srgbClr val="000000"/>
                  </a:outerShdw>
                </a:effectLst>
              </a:rPr>
              <a:t>1、请用简洁的语言描述标志</a:t>
            </a:r>
          </a:p>
          <a:p>
            <a:r>
              <a:rPr lang="zh-CN" altLang="en-US" sz="3200" b="1">
                <a:solidFill>
                  <a:srgbClr val="FF0000"/>
                </a:solidFill>
                <a:effectLst>
                  <a:outerShdw blurRad="38100" dist="38100" dir="2700000">
                    <a:srgbClr val="000000"/>
                  </a:outerShdw>
                </a:effectLst>
              </a:rPr>
              <a:t>2、请描述该标志所象征的寓意。</a:t>
            </a:r>
          </a:p>
        </p:txBody>
      </p:sp>
      <p:pic>
        <p:nvPicPr>
          <p:cNvPr id="36867" name="图片 36866"/>
          <p:cNvPicPr>
            <a:picLocks noChangeAspect="1"/>
          </p:cNvPicPr>
          <p:nvPr>
            <p:custDataLst>
              <p:tags r:id="rId5"/>
            </p:custDataLst>
          </p:nvPr>
        </p:nvPicPr>
        <p:blipFill>
          <a:blip r:embed="rId4"/>
          <a:stretch>
            <a:fillRect/>
          </a:stretch>
        </p:blipFill>
        <p:spPr>
          <a:xfrm>
            <a:off x="3648075" y="3860800"/>
            <a:ext cx="5516563" cy="2736850"/>
          </a:xfrm>
          <a:prstGeom prst="rect">
            <a:avLst/>
          </a:prstGeom>
          <a:noFill/>
          <a:ln w="9525">
            <a:noFill/>
          </a:ln>
        </p:spPr>
      </p:pic>
    </p:spTree>
  </p:cSld>
  <p:clrMapOvr>
    <a:masterClrMapping/>
  </p:clrMapOvr>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0">
  <p:cSld>
    <p:spTree>
      <p:nvGrpSpPr>
        <p:cNvPr id="1" name=""/>
        <p:cNvGrpSpPr/>
        <p:nvPr>
          <p:custDataLst>
            <p:tags r:id="rId2"/>
          </p:custDataLst>
        </p:nvPr>
      </p:nvGrpSpPr>
      <p:grpSpPr>
        <a:xfrm>
          <a:off x="0" y="0"/>
          <a:ext cx="0" cy="0"/>
        </a:xfrm>
      </p:grpSpPr>
      <p:sp>
        <p:nvSpPr>
          <p:cNvPr id="14" name="稻壳儿_答辩小姐姐作品_1"/>
          <p:cNvSpPr/>
          <p:nvPr>
            <p:custDataLst>
              <p:tags r:id="rId3"/>
            </p:custDataLst>
          </p:nvPr>
        </p:nvSpPr>
        <p:spPr>
          <a:xfrm>
            <a:off x="313267" y="304800"/>
            <a:ext cx="11565466" cy="6248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l" fontAlgn="base">
              <a:spcBef>
                <a:spcPct val="20000"/>
              </a:spcBef>
              <a:buClrTx/>
              <a:buSzTx/>
              <a:buFontTx/>
            </a:pPr>
            <a:endParaRPr lang="zh-CN" altLang="en-US" sz="2400" b="1">
              <a:solidFill>
                <a:schemeClr val="tx1"/>
              </a:solidFill>
              <a:effectLst/>
              <a:latin typeface="隶书" panose="02010509060101010101" charset="-122"/>
              <a:ea typeface="隶书" panose="02010509060101010101" charset="-122"/>
              <a:cs typeface="隶书" panose="02010509060101010101" charset="-122"/>
              <a:sym typeface="+mn-ea"/>
            </a:endParaRPr>
          </a:p>
        </p:txBody>
      </p:sp>
      <p:grpSp>
        <p:nvGrpSpPr>
          <p:cNvPr id="20" name="稻壳儿_答辩小姐姐作品_8"/>
          <p:cNvGrpSpPr/>
          <p:nvPr>
            <p:custDataLst>
              <p:tags r:id="rId4"/>
            </p:custDataLst>
          </p:nvPr>
        </p:nvGrpSpPr>
        <p:grpSpPr>
          <a:xfrm>
            <a:off x="4058860" y="386250"/>
            <a:ext cx="4523861" cy="583565"/>
            <a:chOff x="3866082" y="713275"/>
            <a:chExt cx="4523861" cy="583565"/>
          </a:xfrm>
        </p:grpSpPr>
        <p:cxnSp>
          <p:nvCxnSpPr>
            <p:cNvPr id="21" name="直接连接符 20"/>
            <p:cNvCxnSpPr/>
            <p:nvPr>
              <p:custDataLst>
                <p:tags r:id="rId5"/>
              </p:custDataLst>
            </p:nvPr>
          </p:nvCxnSpPr>
          <p:spPr>
            <a:xfrm>
              <a:off x="3866082" y="944107"/>
              <a:ext cx="648182" cy="0"/>
            </a:xfrm>
            <a:prstGeom prst="line">
              <a:avLst/>
            </a:prstGeom>
            <a:ln w="12700">
              <a:solidFill>
                <a:srgbClr val="4D7F89">
                  <a:alpha val="50000"/>
                </a:srgb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custDataLst>
                <p:tags r:id="rId6"/>
              </p:custDataLst>
            </p:nvPr>
          </p:nvCxnSpPr>
          <p:spPr>
            <a:xfrm>
              <a:off x="7741761" y="944107"/>
              <a:ext cx="648182" cy="0"/>
            </a:xfrm>
            <a:prstGeom prst="line">
              <a:avLst/>
            </a:prstGeom>
            <a:ln w="12700">
              <a:solidFill>
                <a:srgbClr val="4D7F89">
                  <a:alpha val="50000"/>
                </a:srgbClr>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7"/>
              </p:custDataLst>
            </p:nvPr>
          </p:nvSpPr>
          <p:spPr>
            <a:xfrm>
              <a:off x="4554422" y="713275"/>
              <a:ext cx="3339465" cy="579120"/>
            </a:xfrm>
            <a:prstGeom prst="rect">
              <a:avLst/>
            </a:prstGeom>
            <a:noFill/>
          </p:spPr>
          <p:txBody>
            <a:bodyPr wrap="square" rtlCol="0">
              <a:spAutoFit/>
            </a:bodyPr>
            <a:lstStyle>
              <a:defPPr>
                <a:defRPr lang="zh-CN"/>
              </a:defPPr>
              <a:lvl1pPr algn="ctr">
                <a:defRPr sz="7200" spc="800">
                  <a:gradFill>
                    <a:gsLst>
                      <a:gs pos="0">
                        <a:srgbClr val="4D7F89"/>
                      </a:gs>
                      <a:gs pos="100000">
                        <a:srgbClr val="A2633C"/>
                      </a:gs>
                    </a:gsLst>
                    <a:lin ang="0" scaled="0"/>
                  </a:gradFill>
                  <a:latin typeface="杨任东竹石体-Regular" panose="02000000000000000000" pitchFamily="2" charset="-122"/>
                  <a:ea typeface="杨任东竹石体-Regular" panose="02000000000000000000" pitchFamily="2" charset="-122"/>
                  <a:cs typeface="阿里巴巴普惠体 R" panose="00020600040101010101" pitchFamily="18" charset="-122"/>
                </a:defRPr>
              </a:lvl1pPr>
            </a:lstStyle>
            <a:p>
              <a:r>
                <a:rPr lang="zh-CN" altLang="en-US" sz="3200" b="1" spc="300">
                  <a:latin typeface="+mn-lt"/>
                  <a:ea typeface="+mn-ea"/>
                  <a:cs typeface="+mn-ea"/>
                  <a:sym typeface="+mn-lt"/>
                </a:rPr>
                <a:t>做题方法</a:t>
              </a:r>
            </a:p>
          </p:txBody>
        </p:sp>
      </p:grpSp>
      <p:sp>
        <p:nvSpPr>
          <p:cNvPr id="163844" name="文本框 163843"/>
          <p:cNvSpPr txBox="1"/>
          <p:nvPr>
            <p:custDataLst>
              <p:tags r:id="rId8"/>
            </p:custDataLst>
          </p:nvPr>
        </p:nvSpPr>
        <p:spPr>
          <a:xfrm>
            <a:off x="925195" y="1476375"/>
            <a:ext cx="10685145" cy="4480561"/>
          </a:xfrm>
          <a:prstGeom prst="rect">
            <a:avLst/>
          </a:prstGeom>
          <a:noFill/>
          <a:ln w="9525">
            <a:noFill/>
          </a:ln>
        </p:spPr>
        <p:txBody>
          <a:bodyPr wrap="square" anchor="t">
            <a:spAutoFit/>
          </a:bodyPr>
          <a:lstStyle/>
          <a:p>
            <a:pPr>
              <a:lnSpc>
                <a:spcPct val="150000"/>
              </a:lnSpc>
            </a:pPr>
            <a:r>
              <a:rPr lang="en-US" altLang="zh-CN" sz="3200" b="1">
                <a:latin typeface="黑体" panose="02010609060101010101" charset="-122"/>
                <a:ea typeface="黑体" panose="02010609060101010101" charset="-122"/>
              </a:rPr>
              <a:t>1. 观察分析徽标构图元素：外形、色彩</a:t>
            </a:r>
          </a:p>
          <a:p>
            <a:pPr>
              <a:lnSpc>
                <a:spcPct val="150000"/>
              </a:lnSpc>
            </a:pPr>
            <a:r>
              <a:rPr lang="en-US" altLang="zh-CN" sz="3200" b="1">
                <a:latin typeface="黑体" panose="02010609060101010101" charset="-122"/>
                <a:ea typeface="黑体" panose="02010609060101010101" charset="-122"/>
              </a:rPr>
              <a:t>2. 解说画面依一定的顺序：空间、逻辑</a:t>
            </a:r>
          </a:p>
          <a:p>
            <a:pPr>
              <a:lnSpc>
                <a:spcPct val="150000"/>
              </a:lnSpc>
            </a:pPr>
            <a:r>
              <a:rPr lang="en-US" altLang="zh-CN" sz="3200" b="1">
                <a:latin typeface="黑体" panose="02010609060101010101" charset="-122"/>
                <a:ea typeface="黑体" panose="02010609060101010101" charset="-122"/>
              </a:rPr>
              <a:t>3. 由表及里揭示象征意义：联想（行业特点）→象征义、寓意(要有关联性) </a:t>
            </a:r>
          </a:p>
          <a:p>
            <a:pPr>
              <a:lnSpc>
                <a:spcPct val="150000"/>
              </a:lnSpc>
            </a:pPr>
            <a:r>
              <a:rPr lang="en-US" altLang="zh-CN" sz="3200" b="1">
                <a:latin typeface="黑体" panose="02010609060101010101" charset="-122"/>
                <a:ea typeface="黑体" panose="02010609060101010101" charset="-122"/>
              </a:rPr>
              <a:t>4. 语言表述准确规范得体：准确、简明、平实、清晰 （说明性语言）</a:t>
            </a: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 fill="hold">
                                          <p:stCondLst>
                                            <p:cond delay="0"/>
                                          </p:stCondLst>
                                        </p:cTn>
                                        <p:tgtEl>
                                          <p:spTgt spid="163844">
                                            <p:txEl>
                                              <p:pRg st="0" end="0"/>
                                            </p:txEl>
                                          </p:spTgt>
                                        </p:tgtEl>
                                        <p:attrNameLst>
                                          <p:attrName>style.visibility</p:attrName>
                                        </p:attrNameLst>
                                      </p:cBhvr>
                                      <p:to>
                                        <p:strVal val="visible"/>
                                      </p:to>
                                    </p:set>
                                    <p:animEffect transition="in" filter="checkerboard(across)">
                                      <p:cBhvr>
                                        <p:cTn id="7" dur="500"/>
                                        <p:tgtEl>
                                          <p:spTgt spid="163844">
                                            <p:txEl>
                                              <p:pRg st="0" end="0"/>
                                            </p:txEl>
                                          </p:spTgt>
                                        </p:tgtEl>
                                      </p:cBhvr>
                                    </p:animEffect>
                                  </p:childTnLst>
                                </p:cTn>
                              </p:par>
                              <p:par>
                                <p:cTn id="8" presetID="5" presetClass="entr" presetSubtype="10" fill="hold" nodeType="withEffect">
                                  <p:stCondLst>
                                    <p:cond delay="0"/>
                                  </p:stCondLst>
                                  <p:childTnLst>
                                    <p:set>
                                      <p:cBhvr>
                                        <p:cTn id="9" dur="1" fill="hold">
                                          <p:stCondLst>
                                            <p:cond delay="0"/>
                                          </p:stCondLst>
                                        </p:cTn>
                                        <p:tgtEl>
                                          <p:spTgt spid="163844">
                                            <p:txEl>
                                              <p:pRg st="1" end="1"/>
                                            </p:txEl>
                                          </p:spTgt>
                                        </p:tgtEl>
                                        <p:attrNameLst>
                                          <p:attrName>style.visibility</p:attrName>
                                        </p:attrNameLst>
                                      </p:cBhvr>
                                      <p:to>
                                        <p:strVal val="visible"/>
                                      </p:to>
                                    </p:set>
                                    <p:animEffect transition="in" filter="checkerboard(across)">
                                      <p:cBhvr>
                                        <p:cTn id="10" dur="500"/>
                                        <p:tgtEl>
                                          <p:spTgt spid="163844">
                                            <p:txEl>
                                              <p:pRg st="1" end="1"/>
                                            </p:txEl>
                                          </p:spTgt>
                                        </p:tgtEl>
                                      </p:cBhvr>
                                    </p:animEffect>
                                  </p:childTnLst>
                                </p:cTn>
                              </p:par>
                              <p:par>
                                <p:cTn id="11" presetID="5" presetClass="entr" presetSubtype="10" fill="hold" nodeType="withEffect">
                                  <p:stCondLst>
                                    <p:cond delay="0"/>
                                  </p:stCondLst>
                                  <p:childTnLst>
                                    <p:set>
                                      <p:cBhvr>
                                        <p:cTn id="12" dur="1" fill="hold">
                                          <p:stCondLst>
                                            <p:cond delay="0"/>
                                          </p:stCondLst>
                                        </p:cTn>
                                        <p:tgtEl>
                                          <p:spTgt spid="163844">
                                            <p:txEl>
                                              <p:pRg st="2" end="2"/>
                                            </p:txEl>
                                          </p:spTgt>
                                        </p:tgtEl>
                                        <p:attrNameLst>
                                          <p:attrName>style.visibility</p:attrName>
                                        </p:attrNameLst>
                                      </p:cBhvr>
                                      <p:to>
                                        <p:strVal val="visible"/>
                                      </p:to>
                                    </p:set>
                                    <p:animEffect transition="in" filter="checkerboard(across)">
                                      <p:cBhvr>
                                        <p:cTn id="13" dur="500"/>
                                        <p:tgtEl>
                                          <p:spTgt spid="163844">
                                            <p:txEl>
                                              <p:pRg st="2" end="2"/>
                                            </p:txEl>
                                          </p:spTgt>
                                        </p:tgtEl>
                                      </p:cBhvr>
                                    </p:animEffect>
                                  </p:childTnLst>
                                </p:cTn>
                              </p:par>
                              <p:par>
                                <p:cTn id="14" presetID="5" presetClass="entr" presetSubtype="10" fill="hold" nodeType="withEffect">
                                  <p:stCondLst>
                                    <p:cond delay="0"/>
                                  </p:stCondLst>
                                  <p:childTnLst>
                                    <p:set>
                                      <p:cBhvr>
                                        <p:cTn id="15" dur="1" fill="hold">
                                          <p:stCondLst>
                                            <p:cond delay="0"/>
                                          </p:stCondLst>
                                        </p:cTn>
                                        <p:tgtEl>
                                          <p:spTgt spid="163844">
                                            <p:txEl>
                                              <p:pRg st="3" end="3"/>
                                            </p:txEl>
                                          </p:spTgt>
                                        </p:tgtEl>
                                        <p:attrNameLst>
                                          <p:attrName>style.visibility</p:attrName>
                                        </p:attrNameLst>
                                      </p:cBhvr>
                                      <p:to>
                                        <p:strVal val="visible"/>
                                      </p:to>
                                    </p:set>
                                    <p:animEffect transition="in" filter="checkerboard(across)">
                                      <p:cBhvr>
                                        <p:cTn id="16" dur="500"/>
                                        <p:tgtEl>
                                          <p:spTgt spid="16384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7890" name="文本占位符 37889"/>
          <p:cNvSpPr>
            <a:spLocks noGrp="1"/>
          </p:cNvSpPr>
          <p:nvPr>
            <p:ph type="body" idx="1"/>
            <p:custDataLst>
              <p:tags r:id="rId3"/>
            </p:custDataLst>
          </p:nvPr>
        </p:nvSpPr>
        <p:spPr>
          <a:xfrm>
            <a:off x="464820" y="-15875"/>
            <a:ext cx="10645775" cy="6856095"/>
          </a:xfrm>
          <a:solidFill>
            <a:schemeClr val="bg1"/>
          </a:solidFill>
        </p:spPr>
        <p:txBody>
          <a:bodyPr/>
          <a:lstStyle/>
          <a:p>
            <a:pPr>
              <a:lnSpc>
                <a:spcPct val="80000"/>
              </a:lnSpc>
            </a:pPr>
            <a:r>
              <a:rPr lang="zh-CN" altLang="en-US" sz="3600" b="1">
                <a:solidFill>
                  <a:srgbClr val="FF0000"/>
                </a:solidFill>
                <a:effectLst>
                  <a:outerShdw blurRad="38100" dist="38100" dir="2700000">
                    <a:srgbClr val="000000"/>
                  </a:outerShdw>
                </a:effectLst>
              </a:rPr>
              <a:t>方法指津</a:t>
            </a:r>
          </a:p>
          <a:p>
            <a:pPr>
              <a:lnSpc>
                <a:spcPct val="80000"/>
              </a:lnSpc>
            </a:pPr>
            <a:r>
              <a:rPr lang="zh-CN" altLang="en-US" sz="3600" b="1">
                <a:solidFill>
                  <a:srgbClr val="FF0000"/>
                </a:solidFill>
                <a:effectLst>
                  <a:outerShdw blurRad="38100" dist="38100" dir="2700000">
                    <a:srgbClr val="000000"/>
                  </a:outerShdw>
                </a:effectLst>
              </a:rPr>
              <a:t>1.观察分析徽标（行业性图标）构图元素：外形、色彩、中英文大小写和变体，以及涉及的时间、事物等。</a:t>
            </a:r>
          </a:p>
          <a:p>
            <a:pPr>
              <a:lnSpc>
                <a:spcPct val="80000"/>
              </a:lnSpc>
            </a:pPr>
            <a:r>
              <a:rPr lang="zh-CN" altLang="en-US" sz="3600" b="1">
                <a:solidFill>
                  <a:srgbClr val="FF0000"/>
                </a:solidFill>
                <a:effectLst>
                  <a:outerShdw blurRad="38100" dist="38100" dir="2700000">
                    <a:srgbClr val="000000"/>
                  </a:outerShdw>
                </a:effectLst>
              </a:rPr>
              <a:t>2.解说画面依一定的说明顺序：时间顺序、逻辑顺序、空间顺序</a:t>
            </a:r>
          </a:p>
          <a:p>
            <a:pPr>
              <a:lnSpc>
                <a:spcPct val="80000"/>
              </a:lnSpc>
            </a:pPr>
            <a:r>
              <a:rPr lang="zh-CN" altLang="en-US" sz="3600" b="1">
                <a:solidFill>
                  <a:srgbClr val="FF0000"/>
                </a:solidFill>
                <a:effectLst>
                  <a:outerShdw blurRad="38100" dist="38100" dir="2700000">
                    <a:srgbClr val="000000"/>
                  </a:outerShdw>
                </a:effectLst>
              </a:rPr>
              <a:t>3.由表及里揭示象征意义（其内涵和寓意）：</a:t>
            </a:r>
          </a:p>
          <a:p>
            <a:pPr>
              <a:lnSpc>
                <a:spcPct val="80000"/>
              </a:lnSpc>
            </a:pPr>
            <a:r>
              <a:rPr lang="zh-CN" altLang="en-US" sz="3600" b="1">
                <a:solidFill>
                  <a:srgbClr val="FF0000"/>
                </a:solidFill>
                <a:effectLst>
                  <a:outerShdw blurRad="38100" dist="38100" dir="2700000">
                    <a:srgbClr val="000000"/>
                  </a:outerShdw>
                </a:effectLst>
              </a:rPr>
              <a:t>联想（行业特点）     象征义、寓意（要有关联性）</a:t>
            </a:r>
          </a:p>
          <a:p>
            <a:pPr>
              <a:lnSpc>
                <a:spcPct val="80000"/>
              </a:lnSpc>
            </a:pPr>
            <a:r>
              <a:rPr lang="zh-CN" altLang="en-US" sz="3600" b="1">
                <a:solidFill>
                  <a:srgbClr val="FF0000"/>
                </a:solidFill>
                <a:effectLst>
                  <a:outerShdw blurRad="38100" dist="38100" dir="2700000">
                    <a:srgbClr val="000000"/>
                  </a:outerShdw>
                </a:effectLst>
              </a:rPr>
              <a:t>规范答题：</a:t>
            </a:r>
          </a:p>
          <a:p>
            <a:pPr>
              <a:lnSpc>
                <a:spcPct val="80000"/>
              </a:lnSpc>
            </a:pPr>
            <a:r>
              <a:rPr lang="zh-CN" altLang="en-US" sz="3600" b="1">
                <a:solidFill>
                  <a:srgbClr val="FF0000"/>
                </a:solidFill>
                <a:effectLst>
                  <a:outerShdw blurRad="38100" dist="38100" dir="2700000">
                    <a:srgbClr val="000000"/>
                  </a:outerShdw>
                </a:effectLst>
              </a:rPr>
              <a:t>表述时遵循一定的说明顺序：一、从总到分、从左到右、从上到下分析构图要</a:t>
            </a:r>
          </a:p>
          <a:p>
            <a:pPr>
              <a:lnSpc>
                <a:spcPct val="80000"/>
              </a:lnSpc>
            </a:pPr>
            <a:r>
              <a:rPr lang="zh-CN" altLang="en-US" sz="3600" b="1">
                <a:solidFill>
                  <a:srgbClr val="FF0000"/>
                </a:solidFill>
                <a:effectLst>
                  <a:outerShdw blurRad="38100" dist="38100" dir="2700000">
                    <a:srgbClr val="000000"/>
                  </a:outerShdw>
                </a:effectLst>
              </a:rPr>
              <a:t>二、构图元素（外形）          象征义（寓意）</a:t>
            </a:r>
          </a:p>
        </p:txBody>
      </p:sp>
      <p:sp>
        <p:nvSpPr>
          <p:cNvPr id="37891" name="箭头 501"/>
          <p:cNvSpPr/>
          <p:nvPr>
            <p:custDataLst>
              <p:tags r:id="rId4"/>
            </p:custDataLst>
          </p:nvPr>
        </p:nvSpPr>
        <p:spPr>
          <a:xfrm flipV="1">
            <a:off x="4682173" y="3716338"/>
            <a:ext cx="865187" cy="1587"/>
          </a:xfrm>
          <a:prstGeom prst="line">
            <a:avLst/>
          </a:prstGeom>
          <a:ln w="76200" cap="flat" cmpd="sng">
            <a:solidFill>
              <a:schemeClr val="tx1"/>
            </a:solidFill>
            <a:prstDash val="solid"/>
            <a:headEnd type="none" w="med" len="med"/>
            <a:tailEnd type="triangle" w="lg" len="med"/>
          </a:ln>
        </p:spPr>
        <p:txBody>
          <a:bodyPr/>
          <a:lstStyle/>
          <a:p>
            <a:endParaRPr/>
          </a:p>
        </p:txBody>
      </p:sp>
      <p:sp>
        <p:nvSpPr>
          <p:cNvPr id="37892" name="箭头 501"/>
          <p:cNvSpPr/>
          <p:nvPr>
            <p:custDataLst>
              <p:tags r:id="rId5"/>
            </p:custDataLst>
          </p:nvPr>
        </p:nvSpPr>
        <p:spPr>
          <a:xfrm flipV="1">
            <a:off x="5664200" y="6219190"/>
            <a:ext cx="863600" cy="0"/>
          </a:xfrm>
          <a:prstGeom prst="line">
            <a:avLst/>
          </a:prstGeom>
          <a:ln w="76200" cap="flat" cmpd="sng">
            <a:solidFill>
              <a:schemeClr val="tx1"/>
            </a:solidFill>
            <a:prstDash val="solid"/>
            <a:headEnd type="none" w="med" len="med"/>
            <a:tailEnd type="triangle" w="lg" len="med"/>
          </a:ln>
        </p:spPr>
        <p:txBody>
          <a:bodyPr/>
          <a:lstStyle/>
          <a:p>
            <a:endParaRPr/>
          </a:p>
        </p:txBody>
      </p:sp>
    </p:spTree>
  </p:cSld>
  <p:clrMapOvr>
    <a:masterClrMapping/>
  </p:clrMapOvr>
  <p:transition/>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4" name="稻壳儿_答辩小姐姐作品_1"/>
          <p:cNvSpPr/>
          <p:nvPr>
            <p:custDataLst>
              <p:tags r:id="rId3"/>
            </p:custDataLst>
          </p:nvPr>
        </p:nvSpPr>
        <p:spPr>
          <a:xfrm>
            <a:off x="313267" y="304800"/>
            <a:ext cx="11565466" cy="6248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l" fontAlgn="base">
              <a:spcBef>
                <a:spcPct val="20000"/>
              </a:spcBef>
              <a:buClrTx/>
              <a:buSzTx/>
              <a:buFontTx/>
            </a:pPr>
            <a:endParaRPr lang="zh-CN" altLang="en-US" sz="2400" b="1">
              <a:solidFill>
                <a:schemeClr val="tx1"/>
              </a:solidFill>
              <a:effectLst/>
              <a:latin typeface="隶书" panose="02010509060101010101" charset="-122"/>
              <a:ea typeface="隶书" panose="02010509060101010101" charset="-122"/>
              <a:cs typeface="隶书" panose="02010509060101010101" charset="-122"/>
              <a:sym typeface="+mn-ea"/>
            </a:endParaRPr>
          </a:p>
        </p:txBody>
      </p:sp>
      <p:grpSp>
        <p:nvGrpSpPr>
          <p:cNvPr id="20" name="稻壳儿_答辩小姐姐作品_8"/>
          <p:cNvGrpSpPr/>
          <p:nvPr>
            <p:custDataLst>
              <p:tags r:id="rId4"/>
            </p:custDataLst>
          </p:nvPr>
        </p:nvGrpSpPr>
        <p:grpSpPr>
          <a:xfrm>
            <a:off x="3736975" y="292408"/>
            <a:ext cx="6052185" cy="583565"/>
            <a:chOff x="3866082" y="944415"/>
            <a:chExt cx="4074281" cy="583754"/>
          </a:xfrm>
        </p:grpSpPr>
        <p:cxnSp>
          <p:nvCxnSpPr>
            <p:cNvPr id="21" name="直接连接符 20"/>
            <p:cNvCxnSpPr/>
            <p:nvPr>
              <p:custDataLst>
                <p:tags r:id="rId5"/>
              </p:custDataLst>
            </p:nvPr>
          </p:nvCxnSpPr>
          <p:spPr>
            <a:xfrm>
              <a:off x="3866082" y="1205176"/>
              <a:ext cx="648182" cy="0"/>
            </a:xfrm>
            <a:prstGeom prst="line">
              <a:avLst/>
            </a:prstGeom>
            <a:ln w="12700">
              <a:solidFill>
                <a:srgbClr val="4D7F89">
                  <a:alpha val="50000"/>
                </a:srgb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custDataLst>
                <p:tags r:id="rId6"/>
              </p:custDataLst>
            </p:nvPr>
          </p:nvCxnSpPr>
          <p:spPr>
            <a:xfrm>
              <a:off x="7292181" y="1205176"/>
              <a:ext cx="648182" cy="0"/>
            </a:xfrm>
            <a:prstGeom prst="line">
              <a:avLst/>
            </a:prstGeom>
            <a:ln w="12700">
              <a:solidFill>
                <a:srgbClr val="4D7F89">
                  <a:alpha val="50000"/>
                </a:srgbClr>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7"/>
              </p:custDataLst>
            </p:nvPr>
          </p:nvSpPr>
          <p:spPr>
            <a:xfrm>
              <a:off x="4595284" y="944415"/>
              <a:ext cx="2697032" cy="579308"/>
            </a:xfrm>
            <a:prstGeom prst="rect">
              <a:avLst/>
            </a:prstGeom>
            <a:noFill/>
          </p:spPr>
          <p:txBody>
            <a:bodyPr wrap="square" rtlCol="0">
              <a:spAutoFit/>
            </a:bodyPr>
            <a:lstStyle>
              <a:defPPr>
                <a:defRPr lang="zh-CN"/>
              </a:defPPr>
              <a:lvl1pPr algn="ctr">
                <a:defRPr sz="7200" spc="800">
                  <a:gradFill>
                    <a:gsLst>
                      <a:gs pos="0">
                        <a:srgbClr val="4D7F89"/>
                      </a:gs>
                      <a:gs pos="100000">
                        <a:srgbClr val="A2633C"/>
                      </a:gs>
                    </a:gsLst>
                    <a:lin ang="0" scaled="0"/>
                  </a:gradFill>
                  <a:latin typeface="杨任东竹石体-Regular" panose="02000000000000000000" pitchFamily="2" charset="-122"/>
                  <a:ea typeface="杨任东竹石体-Regular" panose="02000000000000000000" pitchFamily="2" charset="-122"/>
                  <a:cs typeface="阿里巴巴普惠体 R" panose="00020600040101010101" pitchFamily="18" charset="-122"/>
                </a:defRPr>
              </a:lvl1pPr>
            </a:lstStyle>
            <a:p>
              <a:r>
                <a:rPr lang="zh-CN" altLang="en-US" sz="3200" b="1" spc="300">
                  <a:latin typeface="+mn-lt"/>
                  <a:ea typeface="+mn-ea"/>
                  <a:cs typeface="+mn-ea"/>
                  <a:sym typeface="+mn-lt"/>
                </a:rPr>
                <a:t>一、描述画面内容</a:t>
              </a:r>
            </a:p>
          </p:txBody>
        </p:sp>
      </p:grpSp>
      <p:pic>
        <p:nvPicPr>
          <p:cNvPr id="80899" name="图片 51203"/>
          <p:cNvPicPr>
            <a:picLocks noChangeAspect="1"/>
          </p:cNvPicPr>
          <p:nvPr>
            <p:custDataLst>
              <p:tags r:id="rId9"/>
            </p:custDataLst>
          </p:nvPr>
        </p:nvPicPr>
        <p:blipFill>
          <a:blip r:embed="rId8">
            <a:clrChange>
              <a:clrFrom>
                <a:srgbClr val="FFFFFF"/>
              </a:clrFrom>
              <a:clrTo>
                <a:srgbClr val="FFFFFF">
                  <a:alpha val="0"/>
                </a:srgbClr>
              </a:clrTo>
            </a:clrChange>
          </a:blip>
          <a:stretch>
            <a:fillRect/>
          </a:stretch>
        </p:blipFill>
        <p:spPr>
          <a:xfrm>
            <a:off x="827088" y="981075"/>
            <a:ext cx="1800225" cy="1800225"/>
          </a:xfrm>
          <a:prstGeom prst="rect">
            <a:avLst/>
          </a:prstGeom>
          <a:noFill/>
          <a:ln w="9525">
            <a:noFill/>
          </a:ln>
        </p:spPr>
      </p:pic>
      <p:pic>
        <p:nvPicPr>
          <p:cNvPr id="80900" name="图片 51204"/>
          <p:cNvPicPr>
            <a:picLocks noChangeAspect="1"/>
          </p:cNvPicPr>
          <p:nvPr>
            <p:custDataLst>
              <p:tags r:id="rId11"/>
            </p:custDataLst>
          </p:nvPr>
        </p:nvPicPr>
        <p:blipFill>
          <a:blip r:embed="rId10">
            <a:clrChange>
              <a:clrFrom>
                <a:srgbClr val="FFFFFF"/>
              </a:clrFrom>
              <a:clrTo>
                <a:srgbClr val="FFFFFF">
                  <a:alpha val="0"/>
                </a:srgbClr>
              </a:clrTo>
            </a:clrChange>
          </a:blip>
          <a:stretch>
            <a:fillRect/>
          </a:stretch>
        </p:blipFill>
        <p:spPr>
          <a:xfrm>
            <a:off x="684213" y="2924175"/>
            <a:ext cx="2159000" cy="1738313"/>
          </a:xfrm>
          <a:prstGeom prst="rect">
            <a:avLst/>
          </a:prstGeom>
          <a:noFill/>
          <a:ln w="9525">
            <a:noFill/>
          </a:ln>
        </p:spPr>
      </p:pic>
      <p:pic>
        <p:nvPicPr>
          <p:cNvPr id="80901" name="图片 51205"/>
          <p:cNvPicPr>
            <a:picLocks noChangeAspect="1"/>
          </p:cNvPicPr>
          <p:nvPr>
            <p:custDataLst>
              <p:tags r:id="rId13"/>
            </p:custDataLst>
          </p:nvPr>
        </p:nvPicPr>
        <p:blipFill>
          <a:blip r:embed="rId12">
            <a:clrChange>
              <a:clrFrom>
                <a:srgbClr val="FFFFFF"/>
              </a:clrFrom>
              <a:clrTo>
                <a:srgbClr val="FFFFFF">
                  <a:alpha val="0"/>
                </a:srgbClr>
              </a:clrTo>
            </a:clrChange>
          </a:blip>
          <a:stretch>
            <a:fillRect/>
          </a:stretch>
        </p:blipFill>
        <p:spPr>
          <a:xfrm>
            <a:off x="827088" y="4724400"/>
            <a:ext cx="1944687" cy="1887538"/>
          </a:xfrm>
          <a:prstGeom prst="rect">
            <a:avLst/>
          </a:prstGeom>
          <a:noFill/>
          <a:ln w="9525">
            <a:noFill/>
          </a:ln>
        </p:spPr>
      </p:pic>
      <p:sp>
        <p:nvSpPr>
          <p:cNvPr id="51207" name="线形标注 2(带边框和强调线) 51206"/>
          <p:cNvSpPr/>
          <p:nvPr>
            <p:custDataLst>
              <p:tags r:id="rId14"/>
            </p:custDataLst>
          </p:nvPr>
        </p:nvSpPr>
        <p:spPr>
          <a:xfrm>
            <a:off x="3736975" y="1584008"/>
            <a:ext cx="1368425" cy="365760"/>
          </a:xfrm>
          <a:prstGeom prst="accentBorderCallout2">
            <a:avLst>
              <a:gd name="adj1" fmla="val 9116"/>
              <a:gd name="adj2" fmla="val -5569"/>
              <a:gd name="adj3" fmla="val 9116"/>
              <a:gd name="adj4" fmla="val -73782"/>
              <a:gd name="adj5" fmla="val 68986"/>
              <a:gd name="adj6" fmla="val -145130"/>
            </a:avLst>
          </a:prstGeom>
          <a:gradFill rotWithShape="1">
            <a:gsLst>
              <a:gs pos="0">
                <a:srgbClr val="FFFF99"/>
              </a:gs>
              <a:gs pos="50000">
                <a:srgbClr val="FFFFFF"/>
              </a:gs>
              <a:gs pos="100000">
                <a:srgbClr val="FFFF99"/>
              </a:gs>
            </a:gsLst>
            <a:lin ang="5400000" scaled="1"/>
          </a:gradFill>
          <a:ln w="34925" cap="flat" cmpd="sng">
            <a:solidFill>
              <a:srgbClr val="481D00"/>
            </a:solidFill>
            <a:prstDash val="solid"/>
            <a:miter/>
            <a:headEnd type="none" w="med" len="med"/>
            <a:tailEnd type="none" w="med" len="med"/>
          </a:ln>
        </p:spPr>
        <p:txBody>
          <a:bodyPr lIns="0" tIns="0" rIns="0" bIns="0">
            <a:spAutoFit/>
          </a:bodyPr>
          <a:lstStyle/>
          <a:p>
            <a:pPr algn="ctr" fontAlgn="base"/>
            <a:r>
              <a:rPr lang="en-US" altLang="en-US" sz="2400" b="1" strike="noStrike" noProof="1">
                <a:effectLst>
                  <a:outerShdw blurRad="38100" dist="38100" dir="2700000">
                    <a:srgbClr val="C0C0C0"/>
                  </a:outerShdw>
                </a:effectLst>
                <a:latin typeface="Arial" panose="020b0604020202020204" pitchFamily="34" charset="0"/>
                <a:ea typeface="黑体" panose="02010609060101010101" charset="-122"/>
                <a:cs typeface="Arial" panose="020b0604020202020204" pitchFamily="34" charset="0"/>
              </a:rPr>
              <a:t>整体形状</a:t>
            </a:r>
          </a:p>
        </p:txBody>
      </p:sp>
      <p:sp>
        <p:nvSpPr>
          <p:cNvPr id="51208" name="线形标注 2(带边框和强调线) 51207"/>
          <p:cNvSpPr/>
          <p:nvPr>
            <p:custDataLst>
              <p:tags r:id="rId15"/>
            </p:custDataLst>
          </p:nvPr>
        </p:nvSpPr>
        <p:spPr>
          <a:xfrm>
            <a:off x="3664584" y="3453130"/>
            <a:ext cx="1512888" cy="365760"/>
          </a:xfrm>
          <a:prstGeom prst="accentBorderCallout2">
            <a:avLst>
              <a:gd name="adj1" fmla="val 9116"/>
              <a:gd name="adj2" fmla="val -5037"/>
              <a:gd name="adj3" fmla="val 9116"/>
              <a:gd name="adj4" fmla="val -70829"/>
              <a:gd name="adj5" fmla="val 56329"/>
              <a:gd name="adj6" fmla="val -139245"/>
            </a:avLst>
          </a:prstGeom>
          <a:gradFill rotWithShape="1">
            <a:gsLst>
              <a:gs pos="0">
                <a:srgbClr val="FFFF99"/>
              </a:gs>
              <a:gs pos="50000">
                <a:srgbClr val="FFFFFF"/>
              </a:gs>
              <a:gs pos="100000">
                <a:srgbClr val="FFFF99"/>
              </a:gs>
            </a:gsLst>
            <a:lin ang="5400000" scaled="1"/>
          </a:gradFill>
          <a:ln w="34925" cap="flat" cmpd="sng">
            <a:solidFill>
              <a:srgbClr val="481D00"/>
            </a:solidFill>
            <a:prstDash val="solid"/>
            <a:miter/>
            <a:headEnd type="none" w="med" len="med"/>
            <a:tailEnd type="none" w="med" len="med"/>
          </a:ln>
        </p:spPr>
        <p:txBody>
          <a:bodyPr lIns="0" tIns="0" rIns="0" bIns="0">
            <a:spAutoFit/>
          </a:bodyPr>
          <a:lstStyle/>
          <a:p>
            <a:pPr algn="ctr" fontAlgn="base"/>
            <a:r>
              <a:rPr lang="en-US" altLang="en-US" sz="2400" b="1" strike="noStrike" noProof="1">
                <a:effectLst>
                  <a:outerShdw blurRad="38100" dist="38100" dir="2700000">
                    <a:srgbClr val="C0C0C0"/>
                  </a:outerShdw>
                </a:effectLst>
                <a:latin typeface="Arial" panose="020b0604020202020204" pitchFamily="34" charset="0"/>
                <a:ea typeface="黑体" panose="02010609060101010101" charset="-122"/>
                <a:cs typeface="Arial" panose="020b0604020202020204" pitchFamily="34" charset="0"/>
              </a:rPr>
              <a:t>内部细节</a:t>
            </a:r>
          </a:p>
        </p:txBody>
      </p:sp>
      <p:sp>
        <p:nvSpPr>
          <p:cNvPr id="51209" name="线形标注 2(带边框和强调线) 51208"/>
          <p:cNvSpPr/>
          <p:nvPr>
            <p:custDataLst>
              <p:tags r:id="rId16"/>
            </p:custDataLst>
          </p:nvPr>
        </p:nvSpPr>
        <p:spPr>
          <a:xfrm>
            <a:off x="3294380" y="5346065"/>
            <a:ext cx="2253615" cy="365760"/>
          </a:xfrm>
          <a:prstGeom prst="accentBorderCallout2">
            <a:avLst>
              <a:gd name="adj1" fmla="val 6134"/>
              <a:gd name="adj2" fmla="val -2648"/>
              <a:gd name="adj3" fmla="val 6134"/>
              <a:gd name="adj4" fmla="val -40958"/>
              <a:gd name="adj5" fmla="val 53407"/>
              <a:gd name="adj6" fmla="val -80759"/>
            </a:avLst>
          </a:prstGeom>
          <a:gradFill rotWithShape="1">
            <a:gsLst>
              <a:gs pos="0">
                <a:srgbClr val="FFFF99"/>
              </a:gs>
              <a:gs pos="50000">
                <a:srgbClr val="FFFFFF"/>
              </a:gs>
              <a:gs pos="100000">
                <a:srgbClr val="FFFF99"/>
              </a:gs>
            </a:gsLst>
            <a:lin ang="5400000" scaled="1"/>
          </a:gradFill>
          <a:ln w="34925" cap="flat" cmpd="sng">
            <a:solidFill>
              <a:srgbClr val="481D00"/>
            </a:solidFill>
            <a:prstDash val="solid"/>
            <a:miter/>
            <a:headEnd type="none" w="med" len="med"/>
            <a:tailEnd type="none" w="med" len="med"/>
          </a:ln>
        </p:spPr>
        <p:txBody>
          <a:bodyPr wrap="square" lIns="0" tIns="0" rIns="0" bIns="0">
            <a:spAutoFit/>
          </a:bodyPr>
          <a:lstStyle/>
          <a:p>
            <a:pPr algn="ctr" fontAlgn="base"/>
            <a:r>
              <a:rPr lang="en-US" altLang="en-US" sz="2400" b="1" strike="noStrike" noProof="1">
                <a:effectLst>
                  <a:outerShdw blurRad="38100" dist="38100" dir="2700000">
                    <a:srgbClr val="C0C0C0"/>
                  </a:outerShdw>
                </a:effectLst>
                <a:latin typeface="Arial" panose="020b0604020202020204" pitchFamily="34" charset="0"/>
                <a:ea typeface="黑体" panose="02010609060101010101" charset="-122"/>
                <a:cs typeface="Arial" panose="020b0604020202020204" pitchFamily="34" charset="0"/>
              </a:rPr>
              <a:t>多角度联想</a:t>
            </a:r>
          </a:p>
        </p:txBody>
      </p:sp>
      <p:sp>
        <p:nvSpPr>
          <p:cNvPr id="51203" name="矩形 51202"/>
          <p:cNvSpPr/>
          <p:nvPr>
            <p:custDataLst>
              <p:tags r:id="rId17"/>
            </p:custDataLst>
          </p:nvPr>
        </p:nvSpPr>
        <p:spPr>
          <a:xfrm>
            <a:off x="6153785" y="1502728"/>
            <a:ext cx="4077018" cy="457200"/>
          </a:xfrm>
          <a:prstGeom prst="rect">
            <a:avLst/>
          </a:prstGeom>
          <a:gradFill rotWithShape="1">
            <a:gsLst>
              <a:gs pos="0">
                <a:srgbClr val="CCFFFF"/>
              </a:gs>
              <a:gs pos="50000">
                <a:srgbClr val="FFFFFF"/>
              </a:gs>
              <a:gs pos="100000">
                <a:srgbClr val="CCFFFF"/>
              </a:gs>
            </a:gsLst>
            <a:lin ang="5400000" scaled="1"/>
          </a:gradFill>
          <a:ln w="12700" cap="flat" cmpd="sng">
            <a:solidFill>
              <a:srgbClr val="000080"/>
            </a:solidFill>
            <a:prstDash val="solid"/>
            <a:miter/>
            <a:headEnd type="none" w="med" len="med"/>
            <a:tailEnd type="none" w="med" len="med"/>
          </a:ln>
          <a:effectLst>
            <a:outerShdw dist="107763" dir="2699999" algn="ctr" rotWithShape="0">
              <a:srgbClr val="FFFFFF">
                <a:alpha val="50000"/>
              </a:srgbClr>
            </a:outerShdw>
          </a:effectLst>
        </p:spPr>
        <p:txBody>
          <a:bodyPr wrap="none" anchor="t">
            <a:spAutoFit/>
          </a:bodyPr>
          <a:lstStyle/>
          <a:p>
            <a:r>
              <a:rPr lang="zh-CN" altLang="en-US" sz="2400" b="1">
                <a:solidFill>
                  <a:srgbClr val="D60093"/>
                </a:solidFill>
                <a:latin typeface="Arial" panose="020b0604020202020204" pitchFamily="34" charset="0"/>
                <a:ea typeface="黑体" panose="02010609060101010101" charset="-122"/>
              </a:rPr>
              <a:t>注意顺序 由总到分(细观察）</a:t>
            </a:r>
          </a:p>
        </p:txBody>
      </p:sp>
      <p:sp>
        <p:nvSpPr>
          <p:cNvPr id="51210" name="矩形 51209"/>
          <p:cNvSpPr/>
          <p:nvPr>
            <p:custDataLst>
              <p:tags r:id="rId18"/>
            </p:custDataLst>
          </p:nvPr>
        </p:nvSpPr>
        <p:spPr>
          <a:xfrm>
            <a:off x="6153468" y="3014028"/>
            <a:ext cx="5400675" cy="822960"/>
          </a:xfrm>
          <a:prstGeom prst="rect">
            <a:avLst/>
          </a:prstGeom>
          <a:noFill/>
          <a:ln w="38100" cap="flat" cmpd="sng">
            <a:solidFill>
              <a:srgbClr val="008000"/>
            </a:solidFill>
            <a:prstDash val="solid"/>
            <a:miter/>
            <a:headEnd type="none" w="med" len="med"/>
            <a:tailEnd type="none" w="med" len="med"/>
          </a:ln>
        </p:spPr>
        <p:txBody>
          <a:bodyPr anchor="t">
            <a:spAutoFit/>
          </a:bodyPr>
          <a:lstStyle/>
          <a:p>
            <a:r>
              <a:rPr lang="en-US" altLang="zh-CN" sz="2400" b="1">
                <a:latin typeface="黑体" panose="02010609060101010101" charset="-122"/>
                <a:ea typeface="黑体" panose="02010609060101010101" charset="-122"/>
              </a:rPr>
              <a:t>   “中国青年志愿者”标志的构图，总体上是一个“心”的图形。（1分）</a:t>
            </a:r>
          </a:p>
        </p:txBody>
      </p:sp>
      <p:sp>
        <p:nvSpPr>
          <p:cNvPr id="51211" name="矩形 51210"/>
          <p:cNvSpPr/>
          <p:nvPr>
            <p:custDataLst>
              <p:tags r:id="rId19"/>
            </p:custDataLst>
          </p:nvPr>
        </p:nvSpPr>
        <p:spPr>
          <a:xfrm>
            <a:off x="6153468" y="4594225"/>
            <a:ext cx="5400675" cy="1188720"/>
          </a:xfrm>
          <a:prstGeom prst="rect">
            <a:avLst/>
          </a:prstGeom>
          <a:noFill/>
          <a:ln w="38100" cap="flat" cmpd="sng">
            <a:solidFill>
              <a:srgbClr val="008000"/>
            </a:solidFill>
            <a:prstDash val="solid"/>
            <a:miter/>
            <a:headEnd type="none" w="med" len="med"/>
            <a:tailEnd type="none" w="med" len="med"/>
          </a:ln>
        </p:spPr>
        <p:txBody>
          <a:bodyPr anchor="t">
            <a:spAutoFit/>
          </a:bodyPr>
          <a:lstStyle/>
          <a:p>
            <a:r>
              <a:rPr lang="en-US" altLang="zh-CN" sz="2400" b="1">
                <a:latin typeface="黑体" panose="02010609060101010101" charset="-122"/>
                <a:ea typeface="黑体" panose="02010609060101010101" charset="-122"/>
              </a:rPr>
              <a:t>   “心”中间有一个既似手、又似鸽子的图案，（1分）大拇指像鸽头，其余四指像鸽翅（1分）</a:t>
            </a: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51207"/>
                                        </p:tgtEl>
                                        <p:attrNameLst>
                                          <p:attrName>style.visibility</p:attrName>
                                        </p:attrNameLst>
                                      </p:cBhvr>
                                      <p:to>
                                        <p:strVal val="visible"/>
                                      </p:to>
                                    </p:set>
                                    <p:animEffect transition="in" filter="fade">
                                      <p:cBhvr>
                                        <p:cTn id="7" dur="1000"/>
                                        <p:tgtEl>
                                          <p:spTgt spid="51207"/>
                                        </p:tgtEl>
                                      </p:cBhvr>
                                    </p:animEffect>
                                    <p:anim calcmode="lin" valueType="num">
                                      <p:cBhvr>
                                        <p:cTn id="8" dur="1000" fill="hold"/>
                                        <p:tgtEl>
                                          <p:spTgt spid="51207"/>
                                        </p:tgtEl>
                                        <p:attrNameLst>
                                          <p:attrName>ppt_x</p:attrName>
                                        </p:attrNameLst>
                                      </p:cBhvr>
                                      <p:tavLst>
                                        <p:tav tm="0">
                                          <p:val>
                                            <p:strVal val="#ppt_x-.1"/>
                                          </p:val>
                                        </p:tav>
                                        <p:tav tm="100000">
                                          <p:val>
                                            <p:strVal val="#ppt_x"/>
                                          </p:val>
                                        </p:tav>
                                      </p:tavLst>
                                    </p:anim>
                                    <p:anim calcmode="lin" valueType="num">
                                      <p:cBhvr>
                                        <p:cTn id="9" dur="1000" fill="hold"/>
                                        <p:tgtEl>
                                          <p:spTgt spid="51207"/>
                                        </p:tgtEl>
                                        <p:attrNameLst>
                                          <p:attrName>ppt_y</p:attrName>
                                        </p:attrNameLst>
                                      </p:cBhvr>
                                      <p:tavLst>
                                        <p:tav tm="0">
                                          <p:val>
                                            <p:strVal val="#ppt_y"/>
                                          </p:val>
                                        </p:tav>
                                        <p:tav tm="100000">
                                          <p:val>
                                            <p:strVal val="#ppt_y"/>
                                          </p:val>
                                        </p:tav>
                                      </p:tavLst>
                                    </p:anim>
                                  </p:childTnLst>
                                </p:cTn>
                              </p:par>
                              <p:par>
                                <p:cTn id="10" presetID="37" presetClass="exit" presetSubtype="0" fill="hold" grpId="1" nodeType="withEffect">
                                  <p:stCondLst>
                                    <p:cond delay="0"/>
                                  </p:stCondLst>
                                  <p:iterate type="lt">
                                    <p:tmPct val="0"/>
                                  </p:iterate>
                                  <p:childTnLst>
                                    <p:animEffect transition="out" filter="fade">
                                      <p:cBhvr>
                                        <p:cTn id="11" dur="1000"/>
                                        <p:tgtEl>
                                          <p:spTgt spid="51207"/>
                                        </p:tgtEl>
                                      </p:cBhvr>
                                    </p:animEffect>
                                    <p:anim calcmode="lin" valueType="num">
                                      <p:cBhvr>
                                        <p:cTn id="12" dur="1000"/>
                                        <p:tgtEl>
                                          <p:spTgt spid="51207"/>
                                        </p:tgtEl>
                                        <p:attrNameLst>
                                          <p:attrName>ppt_x</p:attrName>
                                        </p:attrNameLst>
                                      </p:cBhvr>
                                      <p:tavLst>
                                        <p:tav tm="0">
                                          <p:val>
                                            <p:strVal val="ppt_x"/>
                                          </p:val>
                                        </p:tav>
                                        <p:tav tm="100000">
                                          <p:val>
                                            <p:strVal val="ppt_x"/>
                                          </p:val>
                                        </p:tav>
                                      </p:tavLst>
                                    </p:anim>
                                    <p:anim calcmode="lin" valueType="num">
                                      <p:cBhvr>
                                        <p:cTn id="13" dur="100" decel="100000"/>
                                        <p:tgtEl>
                                          <p:spTgt spid="51207"/>
                                        </p:tgtEl>
                                        <p:attrNameLst>
                                          <p:attrName>ppt_y</p:attrName>
                                        </p:attrNameLst>
                                      </p:cBhvr>
                                      <p:tavLst>
                                        <p:tav tm="0">
                                          <p:val>
                                            <p:strVal val="ppt_y"/>
                                          </p:val>
                                        </p:tav>
                                        <p:tav tm="100000">
                                          <p:val>
                                            <p:strVal val="ppt_y-.03"/>
                                          </p:val>
                                        </p:tav>
                                      </p:tavLst>
                                    </p:anim>
                                    <p:anim calcmode="lin" valueType="num">
                                      <p:cBhvr>
                                        <p:cTn id="14" dur="900" accel="100000">
                                          <p:stCondLst>
                                            <p:cond delay="100"/>
                                          </p:stCondLst>
                                        </p:cTn>
                                        <p:tgtEl>
                                          <p:spTgt spid="51207"/>
                                        </p:tgtEl>
                                        <p:attrNameLst>
                                          <p:attrName>ppt_y</p:attrName>
                                        </p:attrNameLst>
                                      </p:cBhvr>
                                      <p:tavLst>
                                        <p:tav tm="0">
                                          <p:val>
                                            <p:strVal val="ppt_y"/>
                                          </p:val>
                                        </p:tav>
                                        <p:tav tm="100000">
                                          <p:val>
                                            <p:strVal val="ppt_y+1"/>
                                          </p:val>
                                        </p:tav>
                                      </p:tavLst>
                                    </p:anim>
                                    <p:set>
                                      <p:cBhvr>
                                        <p:cTn id="15" dur="1" fill="hold">
                                          <p:stCondLst>
                                            <p:cond delay="999"/>
                                          </p:stCondLst>
                                        </p:cTn>
                                        <p:tgtEl>
                                          <p:spTgt spid="51207"/>
                                        </p:tgtEl>
                                        <p:attrNameLst>
                                          <p:attrName>style.visibility</p:attrName>
                                        </p:attrNameLst>
                                      </p:cBhvr>
                                      <p:to>
                                        <p:strVal val="hidden"/>
                                      </p:to>
                                    </p:set>
                                  </p:childTnLst>
                                </p:cTn>
                              </p:par>
                            </p:childTnLst>
                          </p:cTn>
                        </p:par>
                      </p:childTnLst>
                    </p:cTn>
                  </p:par>
                  <p:par>
                    <p:cTn id="16" fill="hold" nodeType="clickPar">
                      <p:stCondLst>
                        <p:cond delay="indefinite"/>
                      </p:stCondLst>
                      <p:childTnLst>
                        <p:par>
                          <p:cTn id="17" fill="hold" nodeType="afterGroup">
                            <p:stCondLst>
                              <p:cond delay="0"/>
                            </p:stCondLst>
                            <p:childTnLst>
                              <p:par>
                                <p:cTn id="18" presetID="40" presetClass="entr" presetSubtype="0" fill="hold" grpId="0" nodeType="clickEffect">
                                  <p:stCondLst>
                                    <p:cond delay="0"/>
                                  </p:stCondLst>
                                  <p:iterate type="lt">
                                    <p:tmPct val="10000"/>
                                  </p:iterate>
                                  <p:childTnLst>
                                    <p:set>
                                      <p:cBhvr>
                                        <p:cTn id="19" dur="1" fill="hold">
                                          <p:stCondLst>
                                            <p:cond delay="0"/>
                                          </p:stCondLst>
                                        </p:cTn>
                                        <p:tgtEl>
                                          <p:spTgt spid="51208"/>
                                        </p:tgtEl>
                                        <p:attrNameLst>
                                          <p:attrName>style.visibility</p:attrName>
                                        </p:attrNameLst>
                                      </p:cBhvr>
                                      <p:to>
                                        <p:strVal val="visible"/>
                                      </p:to>
                                    </p:set>
                                    <p:animEffect transition="in" filter="fade">
                                      <p:cBhvr>
                                        <p:cTn id="20" dur="1000"/>
                                        <p:tgtEl>
                                          <p:spTgt spid="51208"/>
                                        </p:tgtEl>
                                      </p:cBhvr>
                                    </p:animEffect>
                                    <p:anim calcmode="lin" valueType="num">
                                      <p:cBhvr>
                                        <p:cTn id="21" dur="1000" fill="hold"/>
                                        <p:tgtEl>
                                          <p:spTgt spid="51208"/>
                                        </p:tgtEl>
                                        <p:attrNameLst>
                                          <p:attrName>ppt_x</p:attrName>
                                        </p:attrNameLst>
                                      </p:cBhvr>
                                      <p:tavLst>
                                        <p:tav tm="0">
                                          <p:val>
                                            <p:strVal val="#ppt_x-.1"/>
                                          </p:val>
                                        </p:tav>
                                        <p:tav tm="100000">
                                          <p:val>
                                            <p:strVal val="#ppt_x"/>
                                          </p:val>
                                        </p:tav>
                                      </p:tavLst>
                                    </p:anim>
                                    <p:anim calcmode="lin" valueType="num">
                                      <p:cBhvr>
                                        <p:cTn id="22" dur="1000" fill="hold"/>
                                        <p:tgtEl>
                                          <p:spTgt spid="51208"/>
                                        </p:tgtEl>
                                        <p:attrNameLst>
                                          <p:attrName>ppt_y</p:attrName>
                                        </p:attrNameLst>
                                      </p:cBhvr>
                                      <p:tavLst>
                                        <p:tav tm="0">
                                          <p:val>
                                            <p:strVal val="#ppt_y"/>
                                          </p:val>
                                        </p:tav>
                                        <p:tav tm="100000">
                                          <p:val>
                                            <p:strVal val="#ppt_y"/>
                                          </p:val>
                                        </p:tav>
                                      </p:tavLst>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37" presetClass="exit" presetSubtype="0" fill="hold" grpId="1" nodeType="clickEffect">
                                  <p:stCondLst>
                                    <p:cond delay="0"/>
                                  </p:stCondLst>
                                  <p:iterate type="lt">
                                    <p:tmPct val="0"/>
                                  </p:iterate>
                                  <p:childTnLst>
                                    <p:animEffect transition="out" filter="fade">
                                      <p:cBhvr>
                                        <p:cTn id="26" dur="1000"/>
                                        <p:tgtEl>
                                          <p:spTgt spid="51208"/>
                                        </p:tgtEl>
                                      </p:cBhvr>
                                    </p:animEffect>
                                    <p:anim calcmode="lin" valueType="num">
                                      <p:cBhvr>
                                        <p:cTn id="27" dur="1000"/>
                                        <p:tgtEl>
                                          <p:spTgt spid="51208"/>
                                        </p:tgtEl>
                                        <p:attrNameLst>
                                          <p:attrName>ppt_x</p:attrName>
                                        </p:attrNameLst>
                                      </p:cBhvr>
                                      <p:tavLst>
                                        <p:tav tm="0">
                                          <p:val>
                                            <p:strVal val="ppt_x"/>
                                          </p:val>
                                        </p:tav>
                                        <p:tav tm="100000">
                                          <p:val>
                                            <p:strVal val="ppt_x"/>
                                          </p:val>
                                        </p:tav>
                                      </p:tavLst>
                                    </p:anim>
                                    <p:anim calcmode="lin" valueType="num">
                                      <p:cBhvr>
                                        <p:cTn id="28" dur="100" decel="100000"/>
                                        <p:tgtEl>
                                          <p:spTgt spid="51208"/>
                                        </p:tgtEl>
                                        <p:attrNameLst>
                                          <p:attrName>ppt_y</p:attrName>
                                        </p:attrNameLst>
                                      </p:cBhvr>
                                      <p:tavLst>
                                        <p:tav tm="0">
                                          <p:val>
                                            <p:strVal val="ppt_y"/>
                                          </p:val>
                                        </p:tav>
                                        <p:tav tm="100000">
                                          <p:val>
                                            <p:strVal val="ppt_y-.03"/>
                                          </p:val>
                                        </p:tav>
                                      </p:tavLst>
                                    </p:anim>
                                    <p:anim calcmode="lin" valueType="num">
                                      <p:cBhvr>
                                        <p:cTn id="29" dur="900" accel="100000">
                                          <p:stCondLst>
                                            <p:cond delay="100"/>
                                          </p:stCondLst>
                                        </p:cTn>
                                        <p:tgtEl>
                                          <p:spTgt spid="51208"/>
                                        </p:tgtEl>
                                        <p:attrNameLst>
                                          <p:attrName>ppt_y</p:attrName>
                                        </p:attrNameLst>
                                      </p:cBhvr>
                                      <p:tavLst>
                                        <p:tav tm="0">
                                          <p:val>
                                            <p:strVal val="ppt_y"/>
                                          </p:val>
                                        </p:tav>
                                        <p:tav tm="100000">
                                          <p:val>
                                            <p:strVal val="ppt_y+1"/>
                                          </p:val>
                                        </p:tav>
                                      </p:tavLst>
                                    </p:anim>
                                    <p:set>
                                      <p:cBhvr>
                                        <p:cTn id="30" dur="1" fill="hold">
                                          <p:stCondLst>
                                            <p:cond delay="999"/>
                                          </p:stCondLst>
                                        </p:cTn>
                                        <p:tgtEl>
                                          <p:spTgt spid="51208"/>
                                        </p:tgtEl>
                                        <p:attrNameLst>
                                          <p:attrName>style.visibility</p:attrName>
                                        </p:attrNameLst>
                                      </p:cBhvr>
                                      <p:to>
                                        <p:strVal val="hidden"/>
                                      </p:to>
                                    </p:set>
                                  </p:childTnLst>
                                </p:cTn>
                              </p:par>
                            </p:childTnLst>
                          </p:cTn>
                        </p:par>
                      </p:childTnLst>
                    </p:cTn>
                  </p:par>
                  <p:par>
                    <p:cTn id="31" fill="hold" nodeType="clickPar">
                      <p:stCondLst>
                        <p:cond delay="indefinite"/>
                      </p:stCondLst>
                      <p:childTnLst>
                        <p:par>
                          <p:cTn id="32" fill="hold" nodeType="afterGroup">
                            <p:stCondLst>
                              <p:cond delay="0"/>
                            </p:stCondLst>
                            <p:childTnLst>
                              <p:par>
                                <p:cTn id="33" presetID="40" presetClass="entr" presetSubtype="0" fill="hold" grpId="0" nodeType="clickEffect">
                                  <p:stCondLst>
                                    <p:cond delay="0"/>
                                  </p:stCondLst>
                                  <p:iterate type="lt">
                                    <p:tmPct val="10000"/>
                                  </p:iterate>
                                  <p:childTnLst>
                                    <p:set>
                                      <p:cBhvr>
                                        <p:cTn id="34" dur="1" fill="hold">
                                          <p:stCondLst>
                                            <p:cond delay="0"/>
                                          </p:stCondLst>
                                        </p:cTn>
                                        <p:tgtEl>
                                          <p:spTgt spid="51209"/>
                                        </p:tgtEl>
                                        <p:attrNameLst>
                                          <p:attrName>style.visibility</p:attrName>
                                        </p:attrNameLst>
                                      </p:cBhvr>
                                      <p:to>
                                        <p:strVal val="visible"/>
                                      </p:to>
                                    </p:set>
                                    <p:animEffect transition="in" filter="fade">
                                      <p:cBhvr>
                                        <p:cTn id="35" dur="1000"/>
                                        <p:tgtEl>
                                          <p:spTgt spid="51209"/>
                                        </p:tgtEl>
                                      </p:cBhvr>
                                    </p:animEffect>
                                    <p:anim calcmode="lin" valueType="num">
                                      <p:cBhvr>
                                        <p:cTn id="36" dur="1000" fill="hold"/>
                                        <p:tgtEl>
                                          <p:spTgt spid="51209"/>
                                        </p:tgtEl>
                                        <p:attrNameLst>
                                          <p:attrName>ppt_x</p:attrName>
                                        </p:attrNameLst>
                                      </p:cBhvr>
                                      <p:tavLst>
                                        <p:tav tm="0">
                                          <p:val>
                                            <p:strVal val="#ppt_x-.1"/>
                                          </p:val>
                                        </p:tav>
                                        <p:tav tm="100000">
                                          <p:val>
                                            <p:strVal val="#ppt_x"/>
                                          </p:val>
                                        </p:tav>
                                      </p:tavLst>
                                    </p:anim>
                                    <p:anim calcmode="lin" valueType="num">
                                      <p:cBhvr>
                                        <p:cTn id="37" dur="1000" fill="hold"/>
                                        <p:tgtEl>
                                          <p:spTgt spid="51209"/>
                                        </p:tgtEl>
                                        <p:attrNameLst>
                                          <p:attrName>ppt_y</p:attrName>
                                        </p:attrNameLst>
                                      </p:cBhvr>
                                      <p:tavLst>
                                        <p:tav tm="0">
                                          <p:val>
                                            <p:strVal val="#ppt_y"/>
                                          </p:val>
                                        </p:tav>
                                        <p:tav tm="100000">
                                          <p:val>
                                            <p:strVal val="#ppt_y"/>
                                          </p:val>
                                        </p:tav>
                                      </p:tavLst>
                                    </p:anim>
                                  </p:childTnLst>
                                </p:cTn>
                              </p:par>
                              <p:par>
                                <p:cTn id="38" presetID="37" presetClass="exit" presetSubtype="0" fill="hold" grpId="1" nodeType="withEffect">
                                  <p:stCondLst>
                                    <p:cond delay="0"/>
                                  </p:stCondLst>
                                  <p:iterate type="lt">
                                    <p:tmPct val="0"/>
                                  </p:iterate>
                                  <p:childTnLst>
                                    <p:animEffect transition="out" filter="fade">
                                      <p:cBhvr>
                                        <p:cTn id="39" dur="1000"/>
                                        <p:tgtEl>
                                          <p:spTgt spid="51209"/>
                                        </p:tgtEl>
                                      </p:cBhvr>
                                    </p:animEffect>
                                    <p:anim calcmode="lin" valueType="num">
                                      <p:cBhvr>
                                        <p:cTn id="40" dur="1000"/>
                                        <p:tgtEl>
                                          <p:spTgt spid="51209"/>
                                        </p:tgtEl>
                                        <p:attrNameLst>
                                          <p:attrName>ppt_x</p:attrName>
                                        </p:attrNameLst>
                                      </p:cBhvr>
                                      <p:tavLst>
                                        <p:tav tm="0">
                                          <p:val>
                                            <p:strVal val="ppt_x"/>
                                          </p:val>
                                        </p:tav>
                                        <p:tav tm="100000">
                                          <p:val>
                                            <p:strVal val="ppt_x"/>
                                          </p:val>
                                        </p:tav>
                                      </p:tavLst>
                                    </p:anim>
                                    <p:anim calcmode="lin" valueType="num">
                                      <p:cBhvr>
                                        <p:cTn id="41" dur="100" decel="100000"/>
                                        <p:tgtEl>
                                          <p:spTgt spid="51209"/>
                                        </p:tgtEl>
                                        <p:attrNameLst>
                                          <p:attrName>ppt_y</p:attrName>
                                        </p:attrNameLst>
                                      </p:cBhvr>
                                      <p:tavLst>
                                        <p:tav tm="0">
                                          <p:val>
                                            <p:strVal val="ppt_y"/>
                                          </p:val>
                                        </p:tav>
                                        <p:tav tm="100000">
                                          <p:val>
                                            <p:strVal val="ppt_y-.03"/>
                                          </p:val>
                                        </p:tav>
                                      </p:tavLst>
                                    </p:anim>
                                    <p:anim calcmode="lin" valueType="num">
                                      <p:cBhvr>
                                        <p:cTn id="42" dur="900" accel="100000">
                                          <p:stCondLst>
                                            <p:cond delay="100"/>
                                          </p:stCondLst>
                                        </p:cTn>
                                        <p:tgtEl>
                                          <p:spTgt spid="51209"/>
                                        </p:tgtEl>
                                        <p:attrNameLst>
                                          <p:attrName>ppt_y</p:attrName>
                                        </p:attrNameLst>
                                      </p:cBhvr>
                                      <p:tavLst>
                                        <p:tav tm="0">
                                          <p:val>
                                            <p:strVal val="ppt_y"/>
                                          </p:val>
                                        </p:tav>
                                        <p:tav tm="100000">
                                          <p:val>
                                            <p:strVal val="ppt_y+1"/>
                                          </p:val>
                                        </p:tav>
                                      </p:tavLst>
                                    </p:anim>
                                    <p:set>
                                      <p:cBhvr>
                                        <p:cTn id="43" dur="1" fill="hold">
                                          <p:stCondLst>
                                            <p:cond delay="999"/>
                                          </p:stCondLst>
                                        </p:cTn>
                                        <p:tgtEl>
                                          <p:spTgt spid="51209"/>
                                        </p:tgtEl>
                                        <p:attrNameLst>
                                          <p:attrName>style.visibility</p:attrName>
                                        </p:attrNameLst>
                                      </p:cBhvr>
                                      <p:to>
                                        <p:strVal val="hidden"/>
                                      </p:to>
                                    </p:set>
                                  </p:childTnLst>
                                </p:cTn>
                              </p:par>
                            </p:childTnLst>
                          </p:cTn>
                        </p:par>
                      </p:childTnLst>
                    </p:cTn>
                  </p:par>
                  <p:par>
                    <p:cTn id="44" fill="hold" nodeType="clickPar">
                      <p:stCondLst>
                        <p:cond delay="indefinite"/>
                      </p:stCondLst>
                      <p:childTnLst>
                        <p:par>
                          <p:cTn id="45" fill="hold" nodeType="afterGroup">
                            <p:stCondLst>
                              <p:cond delay="0"/>
                            </p:stCondLst>
                            <p:childTnLst>
                              <p:par>
                                <p:cTn id="46" presetID="3" presetClass="entr" presetSubtype="10" fill="hold" grpId="0" nodeType="clickEffect">
                                  <p:stCondLst>
                                    <p:cond delay="0"/>
                                  </p:stCondLst>
                                  <p:childTnLst>
                                    <p:set>
                                      <p:cBhvr>
                                        <p:cTn id="47" dur="1" fill="hold">
                                          <p:stCondLst>
                                            <p:cond delay="0"/>
                                          </p:stCondLst>
                                        </p:cTn>
                                        <p:tgtEl>
                                          <p:spTgt spid="51203"/>
                                        </p:tgtEl>
                                        <p:attrNameLst>
                                          <p:attrName>style.visibility</p:attrName>
                                        </p:attrNameLst>
                                      </p:cBhvr>
                                      <p:to>
                                        <p:strVal val="visible"/>
                                      </p:to>
                                    </p:set>
                                    <p:animEffect transition="in" filter="blinds(horizontal)">
                                      <p:cBhvr>
                                        <p:cTn id="48" dur="500"/>
                                        <p:tgtEl>
                                          <p:spTgt spid="51203"/>
                                        </p:tgtEl>
                                      </p:cBhvr>
                                    </p:animEffect>
                                  </p:childTnLst>
                                </p:cTn>
                              </p:par>
                            </p:childTnLst>
                          </p:cTn>
                        </p:par>
                      </p:childTnLst>
                    </p:cTn>
                  </p:par>
                  <p:par>
                    <p:cTn id="49" fill="hold" nodeType="clickPar">
                      <p:stCondLst>
                        <p:cond delay="indefinite"/>
                      </p:stCondLst>
                      <p:childTnLst>
                        <p:par>
                          <p:cTn id="50" fill="hold" nodeType="afterGroup">
                            <p:stCondLst>
                              <p:cond delay="0"/>
                            </p:stCondLst>
                            <p:childTnLst>
                              <p:par>
                                <p:cTn id="51" presetID="22" presetClass="entr" presetSubtype="4" fill="hold" grpId="0" nodeType="clickEffect">
                                  <p:stCondLst>
                                    <p:cond delay="0"/>
                                  </p:stCondLst>
                                  <p:childTnLst>
                                    <p:set>
                                      <p:cBhvr>
                                        <p:cTn id="52" dur="1" fill="hold">
                                          <p:stCondLst>
                                            <p:cond delay="0"/>
                                          </p:stCondLst>
                                        </p:cTn>
                                        <p:tgtEl>
                                          <p:spTgt spid="51210"/>
                                        </p:tgtEl>
                                        <p:attrNameLst>
                                          <p:attrName>style.visibility</p:attrName>
                                        </p:attrNameLst>
                                      </p:cBhvr>
                                      <p:to>
                                        <p:strVal val="visible"/>
                                      </p:to>
                                    </p:set>
                                    <p:animEffect transition="in" filter="wipe(down)">
                                      <p:cBhvr>
                                        <p:cTn id="53" dur="500"/>
                                        <p:tgtEl>
                                          <p:spTgt spid="51210"/>
                                        </p:tgtEl>
                                      </p:cBhvr>
                                    </p:animEffect>
                                  </p:childTnLst>
                                </p:cTn>
                              </p:par>
                            </p:childTnLst>
                          </p:cTn>
                        </p:par>
                      </p:childTnLst>
                    </p:cTn>
                  </p:par>
                  <p:par>
                    <p:cTn id="54" fill="hold" nodeType="clickPar">
                      <p:stCondLst>
                        <p:cond delay="indefinite"/>
                      </p:stCondLst>
                      <p:childTnLst>
                        <p:par>
                          <p:cTn id="55" fill="hold" nodeType="afterGroup">
                            <p:stCondLst>
                              <p:cond delay="0"/>
                            </p:stCondLst>
                            <p:childTnLst>
                              <p:par>
                                <p:cTn id="56" presetID="22" presetClass="entr" presetSubtype="4" fill="hold" grpId="0" nodeType="clickEffect">
                                  <p:stCondLst>
                                    <p:cond delay="0"/>
                                  </p:stCondLst>
                                  <p:childTnLst>
                                    <p:set>
                                      <p:cBhvr>
                                        <p:cTn id="57" dur="1" fill="hold">
                                          <p:stCondLst>
                                            <p:cond delay="0"/>
                                          </p:stCondLst>
                                        </p:cTn>
                                        <p:tgtEl>
                                          <p:spTgt spid="51211"/>
                                        </p:tgtEl>
                                        <p:attrNameLst>
                                          <p:attrName>style.visibility</p:attrName>
                                        </p:attrNameLst>
                                      </p:cBhvr>
                                      <p:to>
                                        <p:strVal val="visible"/>
                                      </p:to>
                                    </p:set>
                                    <p:animEffect transition="in" filter="wipe(down)">
                                      <p:cBhvr>
                                        <p:cTn id="58" dur="500"/>
                                        <p:tgtEl>
                                          <p:spTgt spid="512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7" grpId="0"/>
      <p:bldP spid="51207" grpId="1"/>
      <p:bldP spid="51208" grpId="0"/>
      <p:bldP spid="51208" grpId="1"/>
      <p:bldP spid="51209" grpId="0"/>
      <p:bldP spid="51209" grpId="1"/>
      <p:bldP spid="51203" grpId="0"/>
      <p:bldP spid="51210" grpId="0"/>
      <p:bldP spid="51211"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4" name="稻壳儿_答辩小姐姐作品_1"/>
          <p:cNvSpPr/>
          <p:nvPr>
            <p:custDataLst>
              <p:tags r:id="rId3"/>
            </p:custDataLst>
          </p:nvPr>
        </p:nvSpPr>
        <p:spPr>
          <a:xfrm>
            <a:off x="313267" y="304800"/>
            <a:ext cx="11565466" cy="6248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l" fontAlgn="base">
              <a:spcBef>
                <a:spcPct val="20000"/>
              </a:spcBef>
              <a:buClrTx/>
              <a:buSzTx/>
              <a:buFontTx/>
            </a:pPr>
            <a:endParaRPr lang="zh-CN" altLang="en-US" sz="2400" b="1">
              <a:solidFill>
                <a:schemeClr val="tx1"/>
              </a:solidFill>
              <a:effectLst/>
              <a:latin typeface="隶书" panose="02010509060101010101" charset="-122"/>
              <a:ea typeface="隶书" panose="02010509060101010101" charset="-122"/>
              <a:cs typeface="隶书" panose="02010509060101010101" charset="-122"/>
              <a:sym typeface="+mn-ea"/>
            </a:endParaRPr>
          </a:p>
        </p:txBody>
      </p:sp>
      <p:grpSp>
        <p:nvGrpSpPr>
          <p:cNvPr id="20" name="稻壳儿_答辩小姐姐作品_8"/>
          <p:cNvGrpSpPr/>
          <p:nvPr>
            <p:custDataLst>
              <p:tags r:id="rId4"/>
            </p:custDataLst>
          </p:nvPr>
        </p:nvGrpSpPr>
        <p:grpSpPr>
          <a:xfrm>
            <a:off x="4058860" y="386250"/>
            <a:ext cx="4523861" cy="583565"/>
            <a:chOff x="3866082" y="713275"/>
            <a:chExt cx="4523861" cy="583565"/>
          </a:xfrm>
        </p:grpSpPr>
        <p:cxnSp>
          <p:nvCxnSpPr>
            <p:cNvPr id="21" name="直接连接符 20"/>
            <p:cNvCxnSpPr/>
            <p:nvPr>
              <p:custDataLst>
                <p:tags r:id="rId5"/>
              </p:custDataLst>
            </p:nvPr>
          </p:nvCxnSpPr>
          <p:spPr>
            <a:xfrm>
              <a:off x="3866082" y="944107"/>
              <a:ext cx="648182" cy="0"/>
            </a:xfrm>
            <a:prstGeom prst="line">
              <a:avLst/>
            </a:prstGeom>
            <a:ln w="12700">
              <a:solidFill>
                <a:srgbClr val="4D7F89">
                  <a:alpha val="50000"/>
                </a:srgb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custDataLst>
                <p:tags r:id="rId6"/>
              </p:custDataLst>
            </p:nvPr>
          </p:nvCxnSpPr>
          <p:spPr>
            <a:xfrm>
              <a:off x="7741761" y="944107"/>
              <a:ext cx="648182" cy="0"/>
            </a:xfrm>
            <a:prstGeom prst="line">
              <a:avLst/>
            </a:prstGeom>
            <a:ln w="12700">
              <a:solidFill>
                <a:srgbClr val="4D7F89">
                  <a:alpha val="50000"/>
                </a:srgbClr>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7"/>
              </p:custDataLst>
            </p:nvPr>
          </p:nvSpPr>
          <p:spPr>
            <a:xfrm>
              <a:off x="4554422" y="713275"/>
              <a:ext cx="3339465" cy="579120"/>
            </a:xfrm>
            <a:prstGeom prst="rect">
              <a:avLst/>
            </a:prstGeom>
            <a:noFill/>
          </p:spPr>
          <p:txBody>
            <a:bodyPr wrap="square" rtlCol="0">
              <a:spAutoFit/>
            </a:bodyPr>
            <a:lstStyle>
              <a:defPPr>
                <a:defRPr lang="zh-CN"/>
              </a:defPPr>
              <a:lvl1pPr algn="ctr">
                <a:defRPr sz="7200" spc="800">
                  <a:gradFill>
                    <a:gsLst>
                      <a:gs pos="0">
                        <a:srgbClr val="4D7F89"/>
                      </a:gs>
                      <a:gs pos="100000">
                        <a:srgbClr val="A2633C"/>
                      </a:gs>
                    </a:gsLst>
                    <a:lin ang="0" scaled="0"/>
                  </a:gradFill>
                  <a:latin typeface="杨任东竹石体-Regular" panose="02000000000000000000" pitchFamily="2" charset="-122"/>
                  <a:ea typeface="杨任东竹石体-Regular" panose="02000000000000000000" pitchFamily="2" charset="-122"/>
                  <a:cs typeface="阿里巴巴普惠体 R" panose="00020600040101010101" pitchFamily="18" charset="-122"/>
                </a:defRPr>
              </a:lvl1pPr>
            </a:lstStyle>
            <a:p>
              <a:r>
                <a:rPr lang="zh-CN" altLang="en-US" sz="3200" b="1" spc="300">
                  <a:latin typeface="+mn-lt"/>
                  <a:ea typeface="+mn-ea"/>
                  <a:cs typeface="+mn-ea"/>
                  <a:sym typeface="+mn-lt"/>
                </a:rPr>
                <a:t>二、揭示寓意</a:t>
              </a:r>
            </a:p>
          </p:txBody>
        </p:sp>
      </p:grpSp>
      <p:sp>
        <p:nvSpPr>
          <p:cNvPr id="4" name="文本框 3"/>
          <p:cNvSpPr txBox="1"/>
          <p:nvPr>
            <p:custDataLst>
              <p:tags r:id="rId8"/>
            </p:custDataLst>
          </p:nvPr>
        </p:nvSpPr>
        <p:spPr>
          <a:xfrm>
            <a:off x="1300480" y="1043940"/>
            <a:ext cx="6035040" cy="1371600"/>
          </a:xfrm>
          <a:prstGeom prst="rect">
            <a:avLst/>
          </a:prstGeom>
          <a:noFill/>
        </p:spPr>
        <p:txBody>
          <a:bodyPr wrap="square" rtlCol="0">
            <a:spAutoFit/>
          </a:bodyPr>
          <a:lstStyle/>
          <a:p>
            <a:pPr>
              <a:lnSpc>
                <a:spcPct val="150000"/>
              </a:lnSpc>
            </a:pPr>
            <a:r>
              <a:rPr lang="zh-CN" altLang="en-US" sz="2800" b="1">
                <a:latin typeface="隶书" panose="02010509060101010101" charset="-122"/>
                <a:ea typeface="隶书" panose="02010509060101010101" charset="-122"/>
                <a:cs typeface="隶书" panose="02010509060101010101" charset="-122"/>
              </a:rPr>
              <a:t>1、注意与标志的象征意义相联系</a:t>
            </a:r>
          </a:p>
          <a:p>
            <a:pPr>
              <a:lnSpc>
                <a:spcPct val="150000"/>
              </a:lnSpc>
            </a:pPr>
            <a:r>
              <a:rPr lang="zh-CN" altLang="en-US" sz="2800" b="1">
                <a:latin typeface="隶书" panose="02010509060101010101" charset="-122"/>
                <a:ea typeface="隶书" panose="02010509060101010101" charset="-122"/>
                <a:cs typeface="隶书" panose="02010509060101010101" charset="-122"/>
              </a:rPr>
              <a:t>2、顺序：由分到总 （善表达）</a:t>
            </a:r>
          </a:p>
        </p:txBody>
      </p:sp>
      <p:pic>
        <p:nvPicPr>
          <p:cNvPr id="79874" name="图片 50178"/>
          <p:cNvPicPr>
            <a:picLocks noChangeAspect="1"/>
          </p:cNvPicPr>
          <p:nvPr>
            <p:custDataLst>
              <p:tags r:id="rId10"/>
            </p:custDataLst>
          </p:nvPr>
        </p:nvPicPr>
        <p:blipFill>
          <a:blip r:embed="rId9">
            <a:clrChange>
              <a:clrFrom>
                <a:srgbClr val="FFFFFF"/>
              </a:clrFrom>
              <a:clrTo>
                <a:srgbClr val="FFFFFF">
                  <a:alpha val="0"/>
                </a:srgbClr>
              </a:clrTo>
            </a:clrChange>
          </a:blip>
          <a:stretch>
            <a:fillRect/>
          </a:stretch>
        </p:blipFill>
        <p:spPr>
          <a:xfrm>
            <a:off x="7898130" y="1130935"/>
            <a:ext cx="2792730" cy="1694815"/>
          </a:xfrm>
          <a:prstGeom prst="rect">
            <a:avLst/>
          </a:prstGeom>
          <a:noFill/>
          <a:ln w="9525">
            <a:noFill/>
          </a:ln>
        </p:spPr>
      </p:pic>
      <p:sp>
        <p:nvSpPr>
          <p:cNvPr id="52228" name="矩形 52227"/>
          <p:cNvSpPr/>
          <p:nvPr>
            <p:custDataLst>
              <p:tags r:id="rId11"/>
            </p:custDataLst>
          </p:nvPr>
        </p:nvSpPr>
        <p:spPr>
          <a:xfrm>
            <a:off x="1097280" y="2987040"/>
            <a:ext cx="7049770" cy="2286000"/>
          </a:xfrm>
          <a:prstGeom prst="rect">
            <a:avLst/>
          </a:prstGeom>
          <a:gradFill rotWithShape="1">
            <a:gsLst>
              <a:gs pos="0">
                <a:srgbClr val="FFFFFF"/>
              </a:gs>
              <a:gs pos="50000">
                <a:srgbClr val="CCFFCC"/>
              </a:gs>
              <a:gs pos="100000">
                <a:srgbClr val="FFFFFF"/>
              </a:gs>
            </a:gsLst>
            <a:lin ang="5400000" scaled="1"/>
          </a:gradFill>
          <a:ln w="38100" cap="flat" cmpd="sng">
            <a:solidFill>
              <a:srgbClr val="008000"/>
            </a:solidFill>
            <a:prstDash val="solid"/>
            <a:miter/>
            <a:headEnd type="none" w="med" len="med"/>
            <a:tailEnd type="none" w="med" len="med"/>
          </a:ln>
        </p:spPr>
        <p:txBody>
          <a:bodyPr wrap="square" anchor="t">
            <a:spAutoFit/>
          </a:bodyPr>
          <a:lstStyle/>
          <a:p>
            <a:pPr>
              <a:lnSpc>
                <a:spcPct val="150000"/>
              </a:lnSpc>
            </a:pPr>
            <a:r>
              <a:rPr lang="en-US" altLang="zh-CN" sz="2400" b="1">
                <a:latin typeface="黑体" panose="02010609060101010101" charset="-122"/>
                <a:ea typeface="黑体" panose="02010609060101010101" charset="-122"/>
              </a:rPr>
              <a:t> 标志的寓意深刻：“心”象征着爱心，“手”象征着援助，“鸽子”象征着美好。（2分）     </a:t>
            </a:r>
          </a:p>
          <a:p>
            <a:pPr>
              <a:lnSpc>
                <a:spcPct val="150000"/>
              </a:lnSpc>
            </a:pPr>
            <a:r>
              <a:rPr lang="en-US" altLang="zh-CN" sz="2400" b="1">
                <a:latin typeface="黑体" panose="02010609060101010101" charset="-122"/>
                <a:ea typeface="黑体" panose="02010609060101010101" charset="-122"/>
              </a:rPr>
              <a:t>整个图案寓意为：伸出援助之手，把爱心献给世界，将美好撒满人间。（1分）</a:t>
            </a:r>
          </a:p>
        </p:txBody>
      </p:sp>
      <p:sp>
        <p:nvSpPr>
          <p:cNvPr id="40965" name="文本框 40964"/>
          <p:cNvSpPr txBox="1"/>
          <p:nvPr>
            <p:custDataLst>
              <p:tags r:id="rId12"/>
            </p:custDataLst>
          </p:nvPr>
        </p:nvSpPr>
        <p:spPr>
          <a:xfrm>
            <a:off x="8719819" y="2987040"/>
            <a:ext cx="2011680" cy="2482850"/>
          </a:xfrm>
          <a:prstGeom prst="rect">
            <a:avLst/>
          </a:prstGeom>
          <a:noFill/>
          <a:ln w="9525">
            <a:noFill/>
          </a:ln>
        </p:spPr>
        <p:txBody>
          <a:bodyPr vert="eaVert">
            <a:spAutoFit/>
          </a:bodyPr>
          <a:lstStyle/>
          <a:p>
            <a:r>
              <a:rPr lang="zh-CN" altLang="en-US" sz="4000">
                <a:solidFill>
                  <a:srgbClr val="0000CC"/>
                </a:solidFill>
                <a:effectLst>
                  <a:outerShdw blurRad="38100" dist="38100" dir="2700000">
                    <a:srgbClr val="000000"/>
                  </a:outerShdw>
                </a:effectLst>
                <a:latin typeface="Arial" panose="020b0604020202020204" pitchFamily="34" charset="0"/>
              </a:rPr>
              <a:t>扶危济困</a:t>
            </a:r>
          </a:p>
          <a:p>
            <a:endParaRPr lang="zh-CN" altLang="en-US" sz="4000">
              <a:solidFill>
                <a:srgbClr val="0000CC"/>
              </a:solidFill>
              <a:effectLst>
                <a:outerShdw blurRad="38100" dist="38100" dir="2700000">
                  <a:srgbClr val="000000"/>
                </a:outerShdw>
              </a:effectLst>
              <a:latin typeface="Arial" panose="020b0604020202020204" pitchFamily="34" charset="0"/>
            </a:endParaRPr>
          </a:p>
          <a:p>
            <a:r>
              <a:rPr lang="zh-CN" altLang="en-US" sz="4000">
                <a:solidFill>
                  <a:srgbClr val="0000CC"/>
                </a:solidFill>
                <a:effectLst>
                  <a:outerShdw blurRad="38100" dist="38100" dir="2700000">
                    <a:srgbClr val="000000"/>
                  </a:outerShdw>
                </a:effectLst>
                <a:latin typeface="Arial" panose="020b0604020202020204" pitchFamily="34" charset="0"/>
              </a:rPr>
              <a:t>助人为乐</a:t>
            </a: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nodeType="clickEffect">
                                  <p:stCondLst>
                                    <p:cond delay="0"/>
                                  </p:stCondLst>
                                  <p:childTnLst>
                                    <p:set>
                                      <p:cBhvr>
                                        <p:cTn id="11" dur="1" fill="hold">
                                          <p:stCondLst>
                                            <p:cond delay="0"/>
                                          </p:stCondLst>
                                        </p:cTn>
                                        <p:tgtEl>
                                          <p:spTgt spid="79874"/>
                                        </p:tgtEl>
                                        <p:attrNameLst>
                                          <p:attrName>style.visibility</p:attrName>
                                        </p:attrNameLst>
                                      </p:cBhvr>
                                      <p:to>
                                        <p:strVal val="visible"/>
                                      </p:to>
                                    </p:set>
                                    <p:anim calcmode="lin" valueType="num">
                                      <p:cBhvr additive="base">
                                        <p:cTn id="12" dur="500" fill="hold"/>
                                        <p:tgtEl>
                                          <p:spTgt spid="79874"/>
                                        </p:tgtEl>
                                        <p:attrNameLst>
                                          <p:attrName>ppt_x</p:attrName>
                                        </p:attrNameLst>
                                      </p:cBhvr>
                                      <p:tavLst>
                                        <p:tav tm="0">
                                          <p:val>
                                            <p:strVal val="#ppt_x"/>
                                          </p:val>
                                        </p:tav>
                                        <p:tav tm="100000">
                                          <p:val>
                                            <p:strVal val="#ppt_x"/>
                                          </p:val>
                                        </p:tav>
                                      </p:tavLst>
                                    </p:anim>
                                    <p:anim calcmode="lin" valueType="num">
                                      <p:cBhvr additive="base">
                                        <p:cTn id="13" dur="500" fill="hold"/>
                                        <p:tgtEl>
                                          <p:spTgt spid="79874"/>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29" presetClass="entr" presetSubtype="0" fill="hold" nodeType="clickEffect">
                                  <p:stCondLst>
                                    <p:cond delay="0"/>
                                  </p:stCondLst>
                                  <p:childTnLst>
                                    <p:set>
                                      <p:cBhvr>
                                        <p:cTn id="17" dur="1" fill="hold">
                                          <p:stCondLst>
                                            <p:cond delay="0"/>
                                          </p:stCondLst>
                                        </p:cTn>
                                        <p:tgtEl>
                                          <p:spTgt spid="52228">
                                            <p:txEl>
                                              <p:pRg st="0" end="0"/>
                                            </p:txEl>
                                          </p:spTgt>
                                        </p:tgtEl>
                                        <p:attrNameLst>
                                          <p:attrName>style.visibility</p:attrName>
                                        </p:attrNameLst>
                                      </p:cBhvr>
                                      <p:to>
                                        <p:strVal val="visible"/>
                                      </p:to>
                                    </p:set>
                                    <p:anim calcmode="lin" valueType="num">
                                      <p:cBhvr>
                                        <p:cTn id="18" dur="1000" fill="hold"/>
                                        <p:tgtEl>
                                          <p:spTgt spid="52228">
                                            <p:txEl>
                                              <p:pRg st="0" end="0"/>
                                            </p:txEl>
                                          </p:spTgt>
                                        </p:tgtEl>
                                        <p:attrNameLst>
                                          <p:attrName>ppt_x</p:attrName>
                                        </p:attrNameLst>
                                      </p:cBhvr>
                                      <p:tavLst>
                                        <p:tav tm="0">
                                          <p:val>
                                            <p:strVal val="#ppt_x-.2"/>
                                          </p:val>
                                        </p:tav>
                                        <p:tav tm="100000">
                                          <p:val>
                                            <p:strVal val="#ppt_x"/>
                                          </p:val>
                                        </p:tav>
                                      </p:tavLst>
                                    </p:anim>
                                    <p:anim calcmode="lin" valueType="num">
                                      <p:cBhvr>
                                        <p:cTn id="19" dur="1000" fill="hold"/>
                                        <p:tgtEl>
                                          <p:spTgt spid="52228">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20" dur="1000"/>
                                        <p:tgtEl>
                                          <p:spTgt spid="52228">
                                            <p:txEl>
                                              <p:pRg st="0" end="0"/>
                                            </p:txEl>
                                          </p:spTgt>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29" presetClass="entr" presetSubtype="0" fill="hold" nodeType="clickEffect">
                                  <p:stCondLst>
                                    <p:cond delay="0"/>
                                  </p:stCondLst>
                                  <p:childTnLst>
                                    <p:set>
                                      <p:cBhvr>
                                        <p:cTn id="24" dur="1" fill="hold">
                                          <p:stCondLst>
                                            <p:cond delay="0"/>
                                          </p:stCondLst>
                                        </p:cTn>
                                        <p:tgtEl>
                                          <p:spTgt spid="52228">
                                            <p:txEl>
                                              <p:pRg st="1" end="1"/>
                                            </p:txEl>
                                          </p:spTgt>
                                        </p:tgtEl>
                                        <p:attrNameLst>
                                          <p:attrName>style.visibility</p:attrName>
                                        </p:attrNameLst>
                                      </p:cBhvr>
                                      <p:to>
                                        <p:strVal val="visible"/>
                                      </p:to>
                                    </p:set>
                                    <p:anim calcmode="lin" valueType="num">
                                      <p:cBhvr>
                                        <p:cTn id="25" dur="1000" fill="hold"/>
                                        <p:tgtEl>
                                          <p:spTgt spid="52228">
                                            <p:txEl>
                                              <p:pRg st="1" end="1"/>
                                            </p:txEl>
                                          </p:spTgt>
                                        </p:tgtEl>
                                        <p:attrNameLst>
                                          <p:attrName>ppt_x</p:attrName>
                                        </p:attrNameLst>
                                      </p:cBhvr>
                                      <p:tavLst>
                                        <p:tav tm="0">
                                          <p:val>
                                            <p:strVal val="#ppt_x-.2"/>
                                          </p:val>
                                        </p:tav>
                                        <p:tav tm="100000">
                                          <p:val>
                                            <p:strVal val="#ppt_x"/>
                                          </p:val>
                                        </p:tav>
                                      </p:tavLst>
                                    </p:anim>
                                    <p:anim calcmode="lin" valueType="num">
                                      <p:cBhvr>
                                        <p:cTn id="26" dur="1000" fill="hold"/>
                                        <p:tgtEl>
                                          <p:spTgt spid="52228">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27" dur="1000"/>
                                        <p:tgtEl>
                                          <p:spTgt spid="52228">
                                            <p:txEl>
                                              <p:pRg st="1" end="1"/>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40965"/>
                                        </p:tgtEl>
                                        <p:attrNameLst>
                                          <p:attrName>style.visibility</p:attrName>
                                        </p:attrNameLst>
                                      </p:cBhvr>
                                      <p:to>
                                        <p:strVal val="visible"/>
                                      </p:to>
                                    </p:set>
                                    <p:anim calcmode="lin" valueType="num">
                                      <p:cBhvr additive="base">
                                        <p:cTn id="32" dur="500" fill="hold"/>
                                        <p:tgtEl>
                                          <p:spTgt spid="40965"/>
                                        </p:tgtEl>
                                        <p:attrNameLst>
                                          <p:attrName>ppt_x</p:attrName>
                                        </p:attrNameLst>
                                      </p:cBhvr>
                                      <p:tavLst>
                                        <p:tav tm="0">
                                          <p:val>
                                            <p:strVal val="#ppt_x"/>
                                          </p:val>
                                        </p:tav>
                                        <p:tav tm="100000">
                                          <p:val>
                                            <p:strVal val="#ppt_x"/>
                                          </p:val>
                                        </p:tav>
                                      </p:tavLst>
                                    </p:anim>
                                    <p:anim calcmode="lin" valueType="num">
                                      <p:cBhvr additive="base">
                                        <p:cTn id="33" dur="500" fill="hold"/>
                                        <p:tgtEl>
                                          <p:spTgt spid="4096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0965"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1986" name="文本占位符 41985"/>
          <p:cNvSpPr>
            <a:spLocks noGrp="1"/>
          </p:cNvSpPr>
          <p:nvPr>
            <p:ph type="body" idx="1"/>
            <p:custDataLst>
              <p:tags r:id="rId3"/>
            </p:custDataLst>
          </p:nvPr>
        </p:nvSpPr>
        <p:spPr>
          <a:xfrm>
            <a:off x="1500188" y="-15875"/>
            <a:ext cx="9132887" cy="7045325"/>
          </a:xfrm>
          <a:solidFill>
            <a:schemeClr val="bg1"/>
          </a:solidFill>
        </p:spPr>
        <p:txBody>
          <a:bodyPr/>
          <a:lstStyle/>
          <a:p>
            <a:r>
              <a:rPr lang="zh-CN" altLang="en-US" sz="4000" b="1">
                <a:solidFill>
                  <a:srgbClr val="FF0000"/>
                </a:solidFill>
              </a:rPr>
              <a:t>基本方法</a:t>
            </a:r>
          </a:p>
          <a:p>
            <a:r>
              <a:rPr lang="zh-CN" altLang="en-US" sz="4000" b="1">
                <a:solidFill>
                  <a:srgbClr val="FF0000"/>
                </a:solidFill>
              </a:rPr>
              <a:t>一、描述标志内容：</a:t>
            </a:r>
          </a:p>
          <a:p>
            <a:r>
              <a:rPr lang="zh-CN" altLang="en-US" sz="4000" b="1">
                <a:solidFill>
                  <a:srgbClr val="FF0000"/>
                </a:solidFill>
              </a:rPr>
              <a:t>图形组合</a:t>
            </a:r>
          </a:p>
          <a:p>
            <a:endParaRPr lang="zh-CN" altLang="en-US" sz="4000" b="1">
              <a:solidFill>
                <a:srgbClr val="FF0000"/>
              </a:solidFill>
            </a:endParaRPr>
          </a:p>
          <a:p>
            <a:r>
              <a:rPr lang="zh-CN" altLang="en-US" sz="4000" b="1">
                <a:solidFill>
                  <a:srgbClr val="FF0000"/>
                </a:solidFill>
              </a:rPr>
              <a:t>二、揭示标志意义</a:t>
            </a:r>
          </a:p>
          <a:p>
            <a:r>
              <a:rPr lang="zh-CN" altLang="en-US" sz="4000" b="1">
                <a:solidFill>
                  <a:srgbClr val="FF0000"/>
                </a:solidFill>
              </a:rPr>
              <a:t>象征意义</a:t>
            </a:r>
          </a:p>
          <a:p>
            <a:endParaRPr lang="zh-CN" altLang="en-US" sz="4000" b="1">
              <a:solidFill>
                <a:srgbClr val="FF0000"/>
              </a:solidFill>
            </a:endParaRPr>
          </a:p>
          <a:p>
            <a:r>
              <a:rPr lang="zh-CN" altLang="en-US" sz="4000" b="1">
                <a:solidFill>
                  <a:srgbClr val="FF0000"/>
                </a:solidFill>
              </a:rPr>
              <a:t>三、答题注意顺序</a:t>
            </a:r>
          </a:p>
          <a:p>
            <a:r>
              <a:rPr lang="zh-CN" altLang="en-US" sz="4000" b="1">
                <a:solidFill>
                  <a:srgbClr val="FF0000"/>
                </a:solidFill>
              </a:rPr>
              <a:t>总分、上下、左右</a:t>
            </a:r>
          </a:p>
        </p:txBody>
      </p:sp>
      <p:pic>
        <p:nvPicPr>
          <p:cNvPr id="41987" name="图片 41986"/>
          <p:cNvPicPr>
            <a:picLocks noChangeAspect="1"/>
          </p:cNvPicPr>
          <p:nvPr>
            <p:custDataLst>
              <p:tags r:id="rId5"/>
            </p:custDataLst>
          </p:nvPr>
        </p:nvPicPr>
        <p:blipFill>
          <a:blip r:embed="rId4"/>
          <a:stretch>
            <a:fillRect/>
          </a:stretch>
        </p:blipFill>
        <p:spPr>
          <a:xfrm>
            <a:off x="5808663" y="3429000"/>
            <a:ext cx="4937125" cy="2447925"/>
          </a:xfrm>
          <a:prstGeom prst="rect">
            <a:avLst/>
          </a:prstGeom>
          <a:noFill/>
          <a:ln w="9525">
            <a:noFill/>
          </a:ln>
        </p:spPr>
      </p:pic>
    </p:spTree>
  </p:cSld>
  <p:clrMapOvr>
    <a:masterClrMapping/>
  </p:clrMapOvr>
  <p:transition/>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0">
  <p:cSld>
    <p:spTree>
      <p:nvGrpSpPr>
        <p:cNvPr id="1" name=""/>
        <p:cNvGrpSpPr/>
        <p:nvPr>
          <p:custDataLst>
            <p:tags r:id="rId2"/>
          </p:custDataLst>
        </p:nvPr>
      </p:nvGrpSpPr>
      <p:grpSpPr>
        <a:xfrm>
          <a:off x="0" y="0"/>
          <a:ext cx="0" cy="0"/>
        </a:xfrm>
      </p:grpSpPr>
      <p:sp>
        <p:nvSpPr>
          <p:cNvPr id="14" name="稻壳儿_答辩小姐姐作品_1"/>
          <p:cNvSpPr/>
          <p:nvPr>
            <p:custDataLst>
              <p:tags r:id="rId3"/>
            </p:custDataLst>
          </p:nvPr>
        </p:nvSpPr>
        <p:spPr>
          <a:xfrm>
            <a:off x="313267" y="304800"/>
            <a:ext cx="11565466" cy="6248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l" fontAlgn="base">
              <a:spcBef>
                <a:spcPct val="20000"/>
              </a:spcBef>
              <a:buClrTx/>
              <a:buSzTx/>
              <a:buFontTx/>
            </a:pPr>
            <a:endParaRPr lang="zh-CN" altLang="en-US" sz="2400" b="1">
              <a:solidFill>
                <a:schemeClr val="tx1"/>
              </a:solidFill>
              <a:effectLst/>
              <a:latin typeface="隶书" panose="02010509060101010101" charset="-122"/>
              <a:ea typeface="隶书" panose="02010509060101010101" charset="-122"/>
              <a:cs typeface="隶书" panose="02010509060101010101" charset="-122"/>
              <a:sym typeface="+mn-ea"/>
            </a:endParaRPr>
          </a:p>
        </p:txBody>
      </p:sp>
      <p:grpSp>
        <p:nvGrpSpPr>
          <p:cNvPr id="20" name="稻壳儿_答辩小姐姐作品_8"/>
          <p:cNvGrpSpPr/>
          <p:nvPr>
            <p:custDataLst>
              <p:tags r:id="rId4"/>
            </p:custDataLst>
          </p:nvPr>
        </p:nvGrpSpPr>
        <p:grpSpPr>
          <a:xfrm>
            <a:off x="4058860" y="713275"/>
            <a:ext cx="4074281" cy="583565"/>
            <a:chOff x="3866082" y="713275"/>
            <a:chExt cx="4074281" cy="583565"/>
          </a:xfrm>
        </p:grpSpPr>
        <p:cxnSp>
          <p:nvCxnSpPr>
            <p:cNvPr id="21" name="直接连接符 20"/>
            <p:cNvCxnSpPr/>
            <p:nvPr>
              <p:custDataLst>
                <p:tags r:id="rId5"/>
              </p:custDataLst>
            </p:nvPr>
          </p:nvCxnSpPr>
          <p:spPr>
            <a:xfrm>
              <a:off x="3866082" y="944107"/>
              <a:ext cx="648182" cy="0"/>
            </a:xfrm>
            <a:prstGeom prst="line">
              <a:avLst/>
            </a:prstGeom>
            <a:ln w="12700">
              <a:solidFill>
                <a:srgbClr val="4D7F89">
                  <a:alpha val="50000"/>
                </a:srgb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custDataLst>
                <p:tags r:id="rId6"/>
              </p:custDataLst>
            </p:nvPr>
          </p:nvCxnSpPr>
          <p:spPr>
            <a:xfrm>
              <a:off x="7292181" y="944107"/>
              <a:ext cx="648182" cy="0"/>
            </a:xfrm>
            <a:prstGeom prst="line">
              <a:avLst/>
            </a:prstGeom>
            <a:ln w="12700">
              <a:solidFill>
                <a:srgbClr val="4D7F89">
                  <a:alpha val="50000"/>
                </a:srgbClr>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7"/>
              </p:custDataLst>
            </p:nvPr>
          </p:nvSpPr>
          <p:spPr>
            <a:xfrm>
              <a:off x="4554706" y="713275"/>
              <a:ext cx="2697032" cy="579120"/>
            </a:xfrm>
            <a:prstGeom prst="rect">
              <a:avLst/>
            </a:prstGeom>
            <a:noFill/>
          </p:spPr>
          <p:txBody>
            <a:bodyPr wrap="square" rtlCol="0">
              <a:spAutoFit/>
            </a:bodyPr>
            <a:lstStyle>
              <a:defPPr>
                <a:defRPr lang="zh-CN"/>
              </a:defPPr>
              <a:lvl1pPr algn="ctr">
                <a:defRPr sz="7200" spc="800">
                  <a:gradFill>
                    <a:gsLst>
                      <a:gs pos="0">
                        <a:srgbClr val="4D7F89"/>
                      </a:gs>
                      <a:gs pos="100000">
                        <a:srgbClr val="A2633C"/>
                      </a:gs>
                    </a:gsLst>
                    <a:lin ang="0" scaled="0"/>
                  </a:gradFill>
                  <a:latin typeface="杨任东竹石体-Regular" panose="02000000000000000000" pitchFamily="2" charset="-122"/>
                  <a:ea typeface="杨任东竹石体-Regular" panose="02000000000000000000" pitchFamily="2" charset="-122"/>
                  <a:cs typeface="阿里巴巴普惠体 R" panose="00020600040101010101" pitchFamily="18" charset="-122"/>
                </a:defRPr>
              </a:lvl1pPr>
            </a:lstStyle>
            <a:p>
              <a:r>
                <a:rPr lang="zh-CN" altLang="en-US" sz="3200" b="1" spc="300">
                  <a:latin typeface="+mn-lt"/>
                  <a:ea typeface="+mn-ea"/>
                  <a:cs typeface="+mn-ea"/>
                  <a:sym typeface="+mn-lt"/>
                </a:rPr>
                <a:t>真题感受</a:t>
              </a:r>
            </a:p>
          </p:txBody>
        </p:sp>
      </p:grpSp>
      <p:sp>
        <p:nvSpPr>
          <p:cNvPr id="4" name="文本框 3"/>
          <p:cNvSpPr txBox="1"/>
          <p:nvPr>
            <p:custDataLst>
              <p:tags r:id="rId8"/>
            </p:custDataLst>
          </p:nvPr>
        </p:nvSpPr>
        <p:spPr>
          <a:xfrm>
            <a:off x="1064260" y="1351915"/>
            <a:ext cx="5313680" cy="640080"/>
          </a:xfrm>
          <a:prstGeom prst="rect">
            <a:avLst/>
          </a:prstGeom>
          <a:noFill/>
        </p:spPr>
        <p:txBody>
          <a:bodyPr wrap="square" rtlCol="0">
            <a:spAutoFit/>
          </a:bodyPr>
          <a:lstStyle/>
          <a:p>
            <a:pPr>
              <a:lnSpc>
                <a:spcPct val="150000"/>
              </a:lnSpc>
            </a:pPr>
            <a:r>
              <a:rPr lang="zh-CN" altLang="en-US" sz="2400">
                <a:latin typeface="隶书" panose="02010509060101010101" charset="-122"/>
                <a:ea typeface="隶书" panose="02010509060101010101" charset="-122"/>
                <a:cs typeface="隶书" panose="02010509060101010101" charset="-122"/>
              </a:rPr>
              <a:t>请你解释2008北京奥运会会徽的内涵。</a:t>
            </a:r>
          </a:p>
        </p:txBody>
      </p:sp>
      <p:pic>
        <p:nvPicPr>
          <p:cNvPr id="39938" name="Picture 2"/>
          <p:cNvPicPr>
            <a:picLocks noChangeAspect="1"/>
          </p:cNvPicPr>
          <p:nvPr>
            <p:custDataLst>
              <p:tags r:id="rId10"/>
            </p:custDataLst>
          </p:nvPr>
        </p:nvPicPr>
        <p:blipFill>
          <a:blip r:embed="rId9"/>
          <a:stretch>
            <a:fillRect/>
          </a:stretch>
        </p:blipFill>
        <p:spPr>
          <a:xfrm>
            <a:off x="692150" y="2640965"/>
            <a:ext cx="3523615" cy="3088005"/>
          </a:xfrm>
          <a:prstGeom prst="rect">
            <a:avLst/>
          </a:prstGeom>
          <a:noFill/>
          <a:ln w="9525">
            <a:noFill/>
          </a:ln>
        </p:spPr>
      </p:pic>
      <p:sp>
        <p:nvSpPr>
          <p:cNvPr id="52228" name="矩形 52227"/>
          <p:cNvSpPr/>
          <p:nvPr>
            <p:custDataLst>
              <p:tags r:id="rId11"/>
            </p:custDataLst>
          </p:nvPr>
        </p:nvSpPr>
        <p:spPr>
          <a:xfrm>
            <a:off x="4866640" y="2404110"/>
            <a:ext cx="7011670" cy="3383280"/>
          </a:xfrm>
          <a:prstGeom prst="rect">
            <a:avLst/>
          </a:prstGeom>
          <a:gradFill rotWithShape="1">
            <a:gsLst>
              <a:gs pos="0">
                <a:srgbClr val="FFFFFF"/>
              </a:gs>
              <a:gs pos="50000">
                <a:srgbClr val="CCFFCC"/>
              </a:gs>
              <a:gs pos="100000">
                <a:srgbClr val="FFFFFF"/>
              </a:gs>
            </a:gsLst>
            <a:lin ang="5400000" scaled="1"/>
          </a:gradFill>
          <a:ln w="38100" cap="flat" cmpd="sng">
            <a:solidFill>
              <a:srgbClr val="008000"/>
            </a:solidFill>
            <a:prstDash val="solid"/>
            <a:miter/>
            <a:headEnd type="none" w="med" len="med"/>
            <a:tailEnd type="none" w="med" len="med"/>
          </a:ln>
        </p:spPr>
        <p:txBody>
          <a:bodyPr wrap="square" anchor="t">
            <a:spAutoFit/>
          </a:bodyPr>
          <a:lstStyle/>
          <a:p>
            <a:pPr>
              <a:lnSpc>
                <a:spcPct val="100000"/>
              </a:lnSpc>
            </a:pPr>
            <a:r>
              <a:rPr lang="en-US" altLang="zh-CN" sz="2400" b="1">
                <a:latin typeface="黑体" panose="02010609060101010101" charset="-122"/>
                <a:ea typeface="黑体" panose="02010609060101010101" charset="-122"/>
              </a:rPr>
              <a:t> 鲜红的色彩传达了中国文化特有的热情气氛;寓意丰富的图形，形如一个“京”字，表现了举办地的名称;也像一个冲向终点的运动员，体现了对奥林匹克精神的追求;优美的曲线，像龙的蜿蜒身躯，讲述着一种文明的过去与未来；它像河流，承载着悠久的岁月与民族的荣耀；它像血脉，涌动着生命的勃勃活力又似一个载歌载舞中的人，表达了13亿中国人民对于奥林匹克运动的美好憧憬和欢迎八方宾客的热情与真诚。</a:t>
            </a: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nodeType="clickEffect">
                                  <p:stCondLst>
                                    <p:cond delay="0"/>
                                  </p:stCondLst>
                                  <p:childTnLst>
                                    <p:set>
                                      <p:cBhvr>
                                        <p:cTn id="11" dur="1" fill="hold">
                                          <p:stCondLst>
                                            <p:cond delay="0"/>
                                          </p:stCondLst>
                                        </p:cTn>
                                        <p:tgtEl>
                                          <p:spTgt spid="39938"/>
                                        </p:tgtEl>
                                        <p:attrNameLst>
                                          <p:attrName>style.visibility</p:attrName>
                                        </p:attrNameLst>
                                      </p:cBhvr>
                                      <p:to>
                                        <p:strVal val="visible"/>
                                      </p:to>
                                    </p:set>
                                    <p:anim calcmode="lin" valueType="num">
                                      <p:cBhvr additive="base">
                                        <p:cTn id="12" dur="500" fill="hold"/>
                                        <p:tgtEl>
                                          <p:spTgt spid="39938"/>
                                        </p:tgtEl>
                                        <p:attrNameLst>
                                          <p:attrName>ppt_x</p:attrName>
                                        </p:attrNameLst>
                                      </p:cBhvr>
                                      <p:tavLst>
                                        <p:tav tm="0">
                                          <p:val>
                                            <p:strVal val="#ppt_x"/>
                                          </p:val>
                                        </p:tav>
                                        <p:tav tm="100000">
                                          <p:val>
                                            <p:strVal val="#ppt_x"/>
                                          </p:val>
                                        </p:tav>
                                      </p:tavLst>
                                    </p:anim>
                                    <p:anim calcmode="lin" valueType="num">
                                      <p:cBhvr additive="base">
                                        <p:cTn id="13" dur="500" fill="hold"/>
                                        <p:tgtEl>
                                          <p:spTgt spid="39938"/>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52228"/>
                                        </p:tgtEl>
                                        <p:attrNameLst>
                                          <p:attrName>style.visibility</p:attrName>
                                        </p:attrNameLst>
                                      </p:cBhvr>
                                      <p:to>
                                        <p:strVal val="visible"/>
                                      </p:to>
                                    </p:set>
                                    <p:anim calcmode="lin" valueType="num">
                                      <p:cBhvr additive="base">
                                        <p:cTn id="18" dur="500" fill="hold"/>
                                        <p:tgtEl>
                                          <p:spTgt spid="52228"/>
                                        </p:tgtEl>
                                        <p:attrNameLst>
                                          <p:attrName>ppt_x</p:attrName>
                                        </p:attrNameLst>
                                      </p:cBhvr>
                                      <p:tavLst>
                                        <p:tav tm="0">
                                          <p:val>
                                            <p:strVal val="#ppt_x"/>
                                          </p:val>
                                        </p:tav>
                                        <p:tav tm="100000">
                                          <p:val>
                                            <p:strVal val="#ppt_x"/>
                                          </p:val>
                                        </p:tav>
                                      </p:tavLst>
                                    </p:anim>
                                    <p:anim calcmode="lin" valueType="num">
                                      <p:cBhvr additive="base">
                                        <p:cTn id="19" dur="500" fill="hold"/>
                                        <p:tgtEl>
                                          <p:spTgt spid="522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2228" grpId="0"/>
    </p:bld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4" name="稻壳儿_答辩小姐姐作品_1"/>
          <p:cNvSpPr/>
          <p:nvPr>
            <p:custDataLst>
              <p:tags r:id="rId3"/>
            </p:custDataLst>
          </p:nvPr>
        </p:nvSpPr>
        <p:spPr>
          <a:xfrm>
            <a:off x="313267" y="304800"/>
            <a:ext cx="11565466" cy="6248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l" fontAlgn="base">
              <a:spcBef>
                <a:spcPct val="20000"/>
              </a:spcBef>
              <a:buClrTx/>
              <a:buSzTx/>
              <a:buFontTx/>
            </a:pPr>
            <a:endParaRPr lang="zh-CN" altLang="en-US" sz="2400" b="1">
              <a:solidFill>
                <a:schemeClr val="tx1"/>
              </a:solidFill>
              <a:effectLst/>
              <a:latin typeface="隶书" panose="02010509060101010101" charset="-122"/>
              <a:ea typeface="隶书" panose="02010509060101010101" charset="-122"/>
              <a:cs typeface="隶书" panose="02010509060101010101" charset="-122"/>
              <a:sym typeface="+mn-ea"/>
            </a:endParaRPr>
          </a:p>
        </p:txBody>
      </p:sp>
      <p:grpSp>
        <p:nvGrpSpPr>
          <p:cNvPr id="20" name="稻壳儿_答辩小姐姐作品_8"/>
          <p:cNvGrpSpPr/>
          <p:nvPr>
            <p:custDataLst>
              <p:tags r:id="rId4"/>
            </p:custDataLst>
          </p:nvPr>
        </p:nvGrpSpPr>
        <p:grpSpPr>
          <a:xfrm>
            <a:off x="4058860" y="386250"/>
            <a:ext cx="4523861" cy="583565"/>
            <a:chOff x="3866082" y="713275"/>
            <a:chExt cx="4523861" cy="583565"/>
          </a:xfrm>
        </p:grpSpPr>
        <p:cxnSp>
          <p:nvCxnSpPr>
            <p:cNvPr id="21" name="直接连接符 20"/>
            <p:cNvCxnSpPr/>
            <p:nvPr>
              <p:custDataLst>
                <p:tags r:id="rId5"/>
              </p:custDataLst>
            </p:nvPr>
          </p:nvCxnSpPr>
          <p:spPr>
            <a:xfrm>
              <a:off x="3866082" y="944107"/>
              <a:ext cx="648182" cy="0"/>
            </a:xfrm>
            <a:prstGeom prst="line">
              <a:avLst/>
            </a:prstGeom>
            <a:ln w="12700">
              <a:solidFill>
                <a:srgbClr val="4D7F89">
                  <a:alpha val="50000"/>
                </a:srgb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custDataLst>
                <p:tags r:id="rId6"/>
              </p:custDataLst>
            </p:nvPr>
          </p:nvCxnSpPr>
          <p:spPr>
            <a:xfrm>
              <a:off x="7741761" y="944107"/>
              <a:ext cx="648182" cy="0"/>
            </a:xfrm>
            <a:prstGeom prst="line">
              <a:avLst/>
            </a:prstGeom>
            <a:ln w="12700">
              <a:solidFill>
                <a:srgbClr val="4D7F89">
                  <a:alpha val="50000"/>
                </a:srgbClr>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7"/>
              </p:custDataLst>
            </p:nvPr>
          </p:nvSpPr>
          <p:spPr>
            <a:xfrm>
              <a:off x="4554422" y="713275"/>
              <a:ext cx="3339465" cy="579120"/>
            </a:xfrm>
            <a:prstGeom prst="rect">
              <a:avLst/>
            </a:prstGeom>
            <a:noFill/>
          </p:spPr>
          <p:txBody>
            <a:bodyPr wrap="square" rtlCol="0">
              <a:spAutoFit/>
            </a:bodyPr>
            <a:lstStyle>
              <a:defPPr>
                <a:defRPr lang="zh-CN"/>
              </a:defPPr>
              <a:lvl1pPr algn="ctr">
                <a:defRPr sz="7200" spc="800">
                  <a:gradFill>
                    <a:gsLst>
                      <a:gs pos="0">
                        <a:srgbClr val="4D7F89"/>
                      </a:gs>
                      <a:gs pos="100000">
                        <a:srgbClr val="A2633C"/>
                      </a:gs>
                    </a:gsLst>
                    <a:lin ang="0" scaled="0"/>
                  </a:gradFill>
                  <a:latin typeface="杨任东竹石体-Regular" panose="02000000000000000000" pitchFamily="2" charset="-122"/>
                  <a:ea typeface="杨任东竹石体-Regular" panose="02000000000000000000" pitchFamily="2" charset="-122"/>
                  <a:cs typeface="阿里巴巴普惠体 R" panose="00020600040101010101" pitchFamily="18" charset="-122"/>
                </a:defRPr>
              </a:lvl1pPr>
            </a:lstStyle>
            <a:p>
              <a:r>
                <a:rPr lang="zh-CN" altLang="en-US" sz="3200" b="1" spc="300">
                  <a:latin typeface="+mn-lt"/>
                  <a:ea typeface="+mn-ea"/>
                  <a:cs typeface="+mn-ea"/>
                  <a:sym typeface="+mn-lt"/>
                </a:rPr>
                <a:t>二、揭示寓意</a:t>
              </a:r>
            </a:p>
          </p:txBody>
        </p:sp>
      </p:grpSp>
      <p:sp>
        <p:nvSpPr>
          <p:cNvPr id="4" name="文本框 3"/>
          <p:cNvSpPr txBox="1"/>
          <p:nvPr>
            <p:custDataLst>
              <p:tags r:id="rId8"/>
            </p:custDataLst>
          </p:nvPr>
        </p:nvSpPr>
        <p:spPr>
          <a:xfrm>
            <a:off x="1300480" y="1053465"/>
            <a:ext cx="9475470" cy="1188720"/>
          </a:xfrm>
          <a:prstGeom prst="rect">
            <a:avLst/>
          </a:prstGeom>
          <a:noFill/>
        </p:spPr>
        <p:txBody>
          <a:bodyPr wrap="square" rtlCol="0">
            <a:spAutoFit/>
          </a:bodyPr>
          <a:lstStyle/>
          <a:p>
            <a:pPr>
              <a:lnSpc>
                <a:spcPct val="150000"/>
              </a:lnSpc>
            </a:pPr>
            <a:r>
              <a:rPr lang="zh-CN" altLang="en-US" sz="2400">
                <a:latin typeface="隶书" panose="02010509060101010101" charset="-122"/>
                <a:ea typeface="隶书" panose="02010509060101010101" charset="-122"/>
                <a:cs typeface="隶书" panose="02010509060101010101" charset="-122"/>
              </a:rPr>
              <a:t>下面是我国颁布的“中国劳动安全卫生标志”，请写出该标志的构图及其寓意，要求语意简明，句子通顺，不超过60个字。（4分）</a:t>
            </a:r>
          </a:p>
        </p:txBody>
      </p:sp>
      <p:sp>
        <p:nvSpPr>
          <p:cNvPr id="52228" name="矩形 52227"/>
          <p:cNvSpPr/>
          <p:nvPr>
            <p:custDataLst>
              <p:tags r:id="rId9"/>
            </p:custDataLst>
          </p:nvPr>
        </p:nvSpPr>
        <p:spPr>
          <a:xfrm>
            <a:off x="1170940" y="3294379"/>
            <a:ext cx="6136005" cy="2286000"/>
          </a:xfrm>
          <a:prstGeom prst="rect">
            <a:avLst/>
          </a:prstGeom>
          <a:gradFill rotWithShape="1">
            <a:gsLst>
              <a:gs pos="0">
                <a:srgbClr val="FFFFFF"/>
              </a:gs>
              <a:gs pos="50000">
                <a:srgbClr val="CCFFCC"/>
              </a:gs>
              <a:gs pos="100000">
                <a:srgbClr val="FFFFFF"/>
              </a:gs>
            </a:gsLst>
            <a:lin ang="5400000" scaled="1"/>
          </a:gradFill>
          <a:ln w="38100" cap="flat" cmpd="sng">
            <a:solidFill>
              <a:srgbClr val="008000"/>
            </a:solidFill>
            <a:prstDash val="solid"/>
            <a:miter/>
            <a:headEnd type="none" w="med" len="med"/>
            <a:tailEnd type="none" w="med" len="med"/>
          </a:ln>
        </p:spPr>
        <p:txBody>
          <a:bodyPr wrap="square" anchor="t">
            <a:spAutoFit/>
          </a:bodyPr>
          <a:lstStyle/>
          <a:p>
            <a:pPr>
              <a:lnSpc>
                <a:spcPct val="150000"/>
              </a:lnSpc>
            </a:pPr>
            <a:r>
              <a:rPr lang="en-US" altLang="zh-CN" sz="2400" b="1">
                <a:latin typeface="黑体" panose="02010609060101010101" charset="-122"/>
                <a:ea typeface="黑体" panose="02010609060101010101" charset="-122"/>
              </a:rPr>
              <a:t> 1.该图以十字为中心，左侧是变型的齿轮，右侧是橄榄枝叶。（2分）   </a:t>
            </a:r>
          </a:p>
          <a:p>
            <a:pPr>
              <a:lnSpc>
                <a:spcPct val="150000"/>
              </a:lnSpc>
            </a:pPr>
            <a:r>
              <a:rPr lang="en-US" altLang="zh-CN" sz="2400" b="1">
                <a:latin typeface="黑体" panose="02010609060101010101" charset="-122"/>
                <a:ea typeface="黑体" panose="02010609060101010101" charset="-122"/>
              </a:rPr>
              <a:t>2.十字象征卫生健康，齿轮象征劳动，橄榄叶象征和平安全。（2分)</a:t>
            </a:r>
          </a:p>
        </p:txBody>
      </p:sp>
      <p:pic>
        <p:nvPicPr>
          <p:cNvPr id="87042" name="图片 69634"/>
          <p:cNvPicPr>
            <a:picLocks noChangeAspect="1"/>
          </p:cNvPicPr>
          <p:nvPr>
            <p:custDataLst>
              <p:tags r:id="rId11"/>
            </p:custDataLst>
          </p:nvPr>
        </p:nvPicPr>
        <p:blipFill>
          <a:blip r:embed="rId10">
            <a:grayscl/>
            <a:lum contrast="48000"/>
          </a:blip>
          <a:stretch>
            <a:fillRect/>
          </a:stretch>
        </p:blipFill>
        <p:spPr>
          <a:xfrm>
            <a:off x="8295958" y="2855913"/>
            <a:ext cx="2376487" cy="2376487"/>
          </a:xfrm>
          <a:prstGeom prst="rect">
            <a:avLst/>
          </a:prstGeom>
          <a:noFill/>
          <a:ln w="9525">
            <a:noFill/>
          </a:ln>
        </p:spPr>
      </p:pic>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nodeType="clickEffect">
                                  <p:stCondLst>
                                    <p:cond delay="0"/>
                                  </p:stCondLst>
                                  <p:childTnLst>
                                    <p:set>
                                      <p:cBhvr>
                                        <p:cTn id="11" dur="1" fill="hold">
                                          <p:stCondLst>
                                            <p:cond delay="0"/>
                                          </p:stCondLst>
                                        </p:cTn>
                                        <p:tgtEl>
                                          <p:spTgt spid="87042"/>
                                        </p:tgtEl>
                                        <p:attrNameLst>
                                          <p:attrName>style.visibility</p:attrName>
                                        </p:attrNameLst>
                                      </p:cBhvr>
                                      <p:to>
                                        <p:strVal val="visible"/>
                                      </p:to>
                                    </p:set>
                                    <p:anim calcmode="lin" valueType="num">
                                      <p:cBhvr additive="base">
                                        <p:cTn id="12" dur="500" fill="hold"/>
                                        <p:tgtEl>
                                          <p:spTgt spid="87042"/>
                                        </p:tgtEl>
                                        <p:attrNameLst>
                                          <p:attrName>ppt_x</p:attrName>
                                        </p:attrNameLst>
                                      </p:cBhvr>
                                      <p:tavLst>
                                        <p:tav tm="0">
                                          <p:val>
                                            <p:strVal val="#ppt_x"/>
                                          </p:val>
                                        </p:tav>
                                        <p:tav tm="100000">
                                          <p:val>
                                            <p:strVal val="#ppt_x"/>
                                          </p:val>
                                        </p:tav>
                                      </p:tavLst>
                                    </p:anim>
                                    <p:anim calcmode="lin" valueType="num">
                                      <p:cBhvr additive="base">
                                        <p:cTn id="13" dur="500" fill="hold"/>
                                        <p:tgtEl>
                                          <p:spTgt spid="87042"/>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29" presetClass="entr" presetSubtype="0" fill="hold" nodeType="clickEffect">
                                  <p:stCondLst>
                                    <p:cond delay="0"/>
                                  </p:stCondLst>
                                  <p:childTnLst>
                                    <p:set>
                                      <p:cBhvr>
                                        <p:cTn id="17" dur="1" fill="hold">
                                          <p:stCondLst>
                                            <p:cond delay="0"/>
                                          </p:stCondLst>
                                        </p:cTn>
                                        <p:tgtEl>
                                          <p:spTgt spid="52228">
                                            <p:txEl>
                                              <p:pRg st="0" end="0"/>
                                            </p:txEl>
                                          </p:spTgt>
                                        </p:tgtEl>
                                        <p:attrNameLst>
                                          <p:attrName>style.visibility</p:attrName>
                                        </p:attrNameLst>
                                      </p:cBhvr>
                                      <p:to>
                                        <p:strVal val="visible"/>
                                      </p:to>
                                    </p:set>
                                    <p:anim calcmode="lin" valueType="num">
                                      <p:cBhvr>
                                        <p:cTn id="18" dur="1000" fill="hold"/>
                                        <p:tgtEl>
                                          <p:spTgt spid="52228">
                                            <p:txEl>
                                              <p:pRg st="0" end="0"/>
                                            </p:txEl>
                                          </p:spTgt>
                                        </p:tgtEl>
                                        <p:attrNameLst>
                                          <p:attrName>ppt_x</p:attrName>
                                        </p:attrNameLst>
                                      </p:cBhvr>
                                      <p:tavLst>
                                        <p:tav tm="0">
                                          <p:val>
                                            <p:strVal val="#ppt_x-.2"/>
                                          </p:val>
                                        </p:tav>
                                        <p:tav tm="100000">
                                          <p:val>
                                            <p:strVal val="#ppt_x"/>
                                          </p:val>
                                        </p:tav>
                                      </p:tavLst>
                                    </p:anim>
                                    <p:anim calcmode="lin" valueType="num">
                                      <p:cBhvr>
                                        <p:cTn id="19" dur="1000" fill="hold"/>
                                        <p:tgtEl>
                                          <p:spTgt spid="52228">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20" dur="1000"/>
                                        <p:tgtEl>
                                          <p:spTgt spid="52228">
                                            <p:txEl>
                                              <p:pRg st="0" end="0"/>
                                            </p:txEl>
                                          </p:spTgt>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29" presetClass="entr" presetSubtype="0" fill="hold" nodeType="clickEffect">
                                  <p:stCondLst>
                                    <p:cond delay="0"/>
                                  </p:stCondLst>
                                  <p:childTnLst>
                                    <p:set>
                                      <p:cBhvr>
                                        <p:cTn id="24" dur="1" fill="hold">
                                          <p:stCondLst>
                                            <p:cond delay="0"/>
                                          </p:stCondLst>
                                        </p:cTn>
                                        <p:tgtEl>
                                          <p:spTgt spid="52228">
                                            <p:txEl>
                                              <p:pRg st="1" end="1"/>
                                            </p:txEl>
                                          </p:spTgt>
                                        </p:tgtEl>
                                        <p:attrNameLst>
                                          <p:attrName>style.visibility</p:attrName>
                                        </p:attrNameLst>
                                      </p:cBhvr>
                                      <p:to>
                                        <p:strVal val="visible"/>
                                      </p:to>
                                    </p:set>
                                    <p:anim calcmode="lin" valueType="num">
                                      <p:cBhvr>
                                        <p:cTn id="25" dur="1000" fill="hold"/>
                                        <p:tgtEl>
                                          <p:spTgt spid="52228">
                                            <p:txEl>
                                              <p:pRg st="1" end="1"/>
                                            </p:txEl>
                                          </p:spTgt>
                                        </p:tgtEl>
                                        <p:attrNameLst>
                                          <p:attrName>ppt_x</p:attrName>
                                        </p:attrNameLst>
                                      </p:cBhvr>
                                      <p:tavLst>
                                        <p:tav tm="0">
                                          <p:val>
                                            <p:strVal val="#ppt_x-.2"/>
                                          </p:val>
                                        </p:tav>
                                        <p:tav tm="100000">
                                          <p:val>
                                            <p:strVal val="#ppt_x"/>
                                          </p:val>
                                        </p:tav>
                                      </p:tavLst>
                                    </p:anim>
                                    <p:anim calcmode="lin" valueType="num">
                                      <p:cBhvr>
                                        <p:cTn id="26" dur="1000" fill="hold"/>
                                        <p:tgtEl>
                                          <p:spTgt spid="52228">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27" dur="1000"/>
                                        <p:tgtEl>
                                          <p:spTgt spid="5222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4" name="稻壳儿_答辩小姐姐作品_1"/>
          <p:cNvSpPr/>
          <p:nvPr>
            <p:custDataLst>
              <p:tags r:id="rId3"/>
            </p:custDataLst>
          </p:nvPr>
        </p:nvSpPr>
        <p:spPr>
          <a:xfrm>
            <a:off x="313267" y="304800"/>
            <a:ext cx="11565466" cy="6248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l" fontAlgn="base">
              <a:spcBef>
                <a:spcPct val="20000"/>
              </a:spcBef>
              <a:buClrTx/>
              <a:buSzTx/>
              <a:buFontTx/>
            </a:pPr>
            <a:endParaRPr lang="zh-CN" altLang="en-US" sz="2400" b="1">
              <a:solidFill>
                <a:schemeClr val="tx1"/>
              </a:solidFill>
              <a:effectLst/>
              <a:latin typeface="隶书" panose="02010509060101010101" charset="-122"/>
              <a:ea typeface="隶书" panose="02010509060101010101" charset="-122"/>
              <a:cs typeface="隶书" panose="02010509060101010101" charset="-122"/>
              <a:sym typeface="+mn-ea"/>
            </a:endParaRPr>
          </a:p>
        </p:txBody>
      </p:sp>
      <p:grpSp>
        <p:nvGrpSpPr>
          <p:cNvPr id="20" name="稻壳儿_答辩小姐姐作品_8"/>
          <p:cNvGrpSpPr/>
          <p:nvPr>
            <p:custDataLst>
              <p:tags r:id="rId4"/>
            </p:custDataLst>
          </p:nvPr>
        </p:nvGrpSpPr>
        <p:grpSpPr>
          <a:xfrm>
            <a:off x="4058860" y="386250"/>
            <a:ext cx="4523861" cy="583565"/>
            <a:chOff x="3866082" y="713275"/>
            <a:chExt cx="4523861" cy="583565"/>
          </a:xfrm>
        </p:grpSpPr>
        <p:cxnSp>
          <p:nvCxnSpPr>
            <p:cNvPr id="21" name="直接连接符 20"/>
            <p:cNvCxnSpPr/>
            <p:nvPr>
              <p:custDataLst>
                <p:tags r:id="rId5"/>
              </p:custDataLst>
            </p:nvPr>
          </p:nvCxnSpPr>
          <p:spPr>
            <a:xfrm>
              <a:off x="3866082" y="944107"/>
              <a:ext cx="648182" cy="0"/>
            </a:xfrm>
            <a:prstGeom prst="line">
              <a:avLst/>
            </a:prstGeom>
            <a:ln w="12700">
              <a:solidFill>
                <a:srgbClr val="4D7F89">
                  <a:alpha val="50000"/>
                </a:srgb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custDataLst>
                <p:tags r:id="rId6"/>
              </p:custDataLst>
            </p:nvPr>
          </p:nvCxnSpPr>
          <p:spPr>
            <a:xfrm>
              <a:off x="7741761" y="944107"/>
              <a:ext cx="648182" cy="0"/>
            </a:xfrm>
            <a:prstGeom prst="line">
              <a:avLst/>
            </a:prstGeom>
            <a:ln w="12700">
              <a:solidFill>
                <a:srgbClr val="4D7F89">
                  <a:alpha val="50000"/>
                </a:srgbClr>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7"/>
              </p:custDataLst>
            </p:nvPr>
          </p:nvSpPr>
          <p:spPr>
            <a:xfrm>
              <a:off x="4554422" y="713275"/>
              <a:ext cx="3339465" cy="579120"/>
            </a:xfrm>
            <a:prstGeom prst="rect">
              <a:avLst/>
            </a:prstGeom>
            <a:noFill/>
          </p:spPr>
          <p:txBody>
            <a:bodyPr wrap="square" rtlCol="0">
              <a:spAutoFit/>
            </a:bodyPr>
            <a:lstStyle>
              <a:defPPr>
                <a:defRPr lang="zh-CN"/>
              </a:defPPr>
              <a:lvl1pPr algn="ctr">
                <a:defRPr sz="7200" spc="800">
                  <a:gradFill>
                    <a:gsLst>
                      <a:gs pos="0">
                        <a:srgbClr val="4D7F89"/>
                      </a:gs>
                      <a:gs pos="100000">
                        <a:srgbClr val="A2633C"/>
                      </a:gs>
                    </a:gsLst>
                    <a:lin ang="0" scaled="0"/>
                  </a:gradFill>
                  <a:latin typeface="杨任东竹石体-Regular" panose="02000000000000000000" pitchFamily="2" charset="-122"/>
                  <a:ea typeface="杨任东竹石体-Regular" panose="02000000000000000000" pitchFamily="2" charset="-122"/>
                  <a:cs typeface="阿里巴巴普惠体 R" panose="00020600040101010101" pitchFamily="18" charset="-122"/>
                </a:defRPr>
              </a:lvl1pPr>
            </a:lstStyle>
            <a:p>
              <a:r>
                <a:rPr lang="zh-CN" altLang="en-US" sz="3200" b="1" spc="300">
                  <a:latin typeface="+mn-lt"/>
                  <a:ea typeface="+mn-ea"/>
                  <a:cs typeface="+mn-ea"/>
                  <a:sym typeface="+mn-lt"/>
                </a:rPr>
                <a:t>二、揭示寓意</a:t>
              </a:r>
            </a:p>
          </p:txBody>
        </p:sp>
      </p:grpSp>
      <p:sp>
        <p:nvSpPr>
          <p:cNvPr id="4" name="文本框 3"/>
          <p:cNvSpPr txBox="1"/>
          <p:nvPr>
            <p:custDataLst>
              <p:tags r:id="rId8"/>
            </p:custDataLst>
          </p:nvPr>
        </p:nvSpPr>
        <p:spPr>
          <a:xfrm>
            <a:off x="1300480" y="1053465"/>
            <a:ext cx="9475470" cy="1188720"/>
          </a:xfrm>
          <a:prstGeom prst="rect">
            <a:avLst/>
          </a:prstGeom>
          <a:noFill/>
        </p:spPr>
        <p:txBody>
          <a:bodyPr wrap="square" rtlCol="0">
            <a:spAutoFit/>
          </a:bodyPr>
          <a:lstStyle/>
          <a:p>
            <a:pPr>
              <a:lnSpc>
                <a:spcPct val="150000"/>
              </a:lnSpc>
            </a:pPr>
            <a:r>
              <a:rPr lang="zh-CN" altLang="en-US" sz="2400">
                <a:latin typeface="隶书" panose="02010509060101010101" charset="-122"/>
                <a:ea typeface="隶书" panose="02010509060101010101" charset="-122"/>
                <a:cs typeface="隶书" panose="02010509060101010101" charset="-122"/>
              </a:rPr>
              <a:t>下面的图片是在2014年全国志愿服务标识征集活动中获奖的优秀作品，请用简明的文字说明其画面内容及寓意，不超过70字。(4分)</a:t>
            </a:r>
          </a:p>
        </p:txBody>
      </p:sp>
      <p:sp>
        <p:nvSpPr>
          <p:cNvPr id="52228" name="矩形 52227"/>
          <p:cNvSpPr/>
          <p:nvPr>
            <p:custDataLst>
              <p:tags r:id="rId9"/>
            </p:custDataLst>
          </p:nvPr>
        </p:nvSpPr>
        <p:spPr>
          <a:xfrm>
            <a:off x="1170940" y="3294379"/>
            <a:ext cx="6511925" cy="2286000"/>
          </a:xfrm>
          <a:prstGeom prst="rect">
            <a:avLst/>
          </a:prstGeom>
          <a:gradFill rotWithShape="1">
            <a:gsLst>
              <a:gs pos="0">
                <a:srgbClr val="FFFFFF"/>
              </a:gs>
              <a:gs pos="50000">
                <a:srgbClr val="CCFFCC"/>
              </a:gs>
              <a:gs pos="100000">
                <a:srgbClr val="FFFFFF"/>
              </a:gs>
            </a:gsLst>
            <a:lin ang="5400000" scaled="1"/>
          </a:gradFill>
          <a:ln w="38100" cap="flat" cmpd="sng">
            <a:solidFill>
              <a:srgbClr val="008000"/>
            </a:solidFill>
            <a:prstDash val="solid"/>
            <a:miter/>
            <a:headEnd type="none" w="med" len="med"/>
            <a:tailEnd type="none" w="med" len="med"/>
          </a:ln>
        </p:spPr>
        <p:txBody>
          <a:bodyPr wrap="square" anchor="t">
            <a:spAutoFit/>
          </a:bodyPr>
          <a:lstStyle/>
          <a:p>
            <a:pPr>
              <a:lnSpc>
                <a:spcPct val="150000"/>
              </a:lnSpc>
            </a:pPr>
            <a:r>
              <a:rPr lang="en-US" altLang="zh-CN" sz="2400" b="1">
                <a:latin typeface="黑体" panose="02010609060101010101" charset="-122"/>
                <a:ea typeface="黑体" panose="02010609060101010101" charset="-122"/>
              </a:rPr>
              <a:t> 1.该标识以“志”字为基本原型构图，并融入了鸽子、彩带和心字等元素。（2分）  </a:t>
            </a:r>
          </a:p>
          <a:p>
            <a:pPr>
              <a:lnSpc>
                <a:spcPct val="150000"/>
              </a:lnSpc>
            </a:pPr>
            <a:r>
              <a:rPr lang="en-US" altLang="zh-CN" sz="2400" b="1">
                <a:latin typeface="黑体" panose="02010609060101010101" charset="-122"/>
                <a:ea typeface="黑体" panose="02010609060101010101" charset="-122"/>
              </a:rPr>
              <a:t>2.鸽子展翅飞翔，象征着爱的传递；彩带形成“心”的字样，象征着心与心相连。（2分)</a:t>
            </a:r>
          </a:p>
        </p:txBody>
      </p:sp>
      <p:pic>
        <p:nvPicPr>
          <p:cNvPr id="69638" name="图片 69637"/>
          <p:cNvPicPr>
            <a:picLocks noChangeAspect="1"/>
          </p:cNvPicPr>
          <p:nvPr>
            <p:custDataLst>
              <p:tags r:id="rId11"/>
            </p:custDataLst>
          </p:nvPr>
        </p:nvPicPr>
        <p:blipFill>
          <a:blip r:embed="rId10"/>
          <a:stretch>
            <a:fillRect/>
          </a:stretch>
        </p:blipFill>
        <p:spPr>
          <a:xfrm>
            <a:off x="8281035" y="3054350"/>
            <a:ext cx="2952750" cy="2020888"/>
          </a:xfrm>
          <a:prstGeom prst="rect">
            <a:avLst/>
          </a:prstGeom>
          <a:noFill/>
          <a:ln w="9525">
            <a:noFill/>
          </a:ln>
        </p:spPr>
      </p:pic>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nodeType="clickEffect">
                                  <p:stCondLst>
                                    <p:cond delay="0"/>
                                  </p:stCondLst>
                                  <p:childTnLst>
                                    <p:set>
                                      <p:cBhvr>
                                        <p:cTn id="11" dur="1" fill="hold">
                                          <p:stCondLst>
                                            <p:cond delay="0"/>
                                          </p:stCondLst>
                                        </p:cTn>
                                        <p:tgtEl>
                                          <p:spTgt spid="69638"/>
                                        </p:tgtEl>
                                        <p:attrNameLst>
                                          <p:attrName>style.visibility</p:attrName>
                                        </p:attrNameLst>
                                      </p:cBhvr>
                                      <p:to>
                                        <p:strVal val="visible"/>
                                      </p:to>
                                    </p:set>
                                    <p:animEffect transition="in" filter="box(in)">
                                      <p:cBhvr>
                                        <p:cTn id="12" dur="500"/>
                                        <p:tgtEl>
                                          <p:spTgt spid="69638"/>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9" presetClass="entr" presetSubtype="0" fill="hold" nodeType="clickEffect">
                                  <p:stCondLst>
                                    <p:cond delay="0"/>
                                  </p:stCondLst>
                                  <p:childTnLst>
                                    <p:set>
                                      <p:cBhvr>
                                        <p:cTn id="16" dur="1" fill="hold">
                                          <p:stCondLst>
                                            <p:cond delay="0"/>
                                          </p:stCondLst>
                                        </p:cTn>
                                        <p:tgtEl>
                                          <p:spTgt spid="52228">
                                            <p:txEl>
                                              <p:pRg st="0" end="0"/>
                                            </p:txEl>
                                          </p:spTgt>
                                        </p:tgtEl>
                                        <p:attrNameLst>
                                          <p:attrName>style.visibility</p:attrName>
                                        </p:attrNameLst>
                                      </p:cBhvr>
                                      <p:to>
                                        <p:strVal val="visible"/>
                                      </p:to>
                                    </p:set>
                                    <p:anim calcmode="lin" valueType="num">
                                      <p:cBhvr>
                                        <p:cTn id="17" dur="1000" fill="hold"/>
                                        <p:tgtEl>
                                          <p:spTgt spid="52228">
                                            <p:txEl>
                                              <p:pRg st="0" end="0"/>
                                            </p:txEl>
                                          </p:spTgt>
                                        </p:tgtEl>
                                        <p:attrNameLst>
                                          <p:attrName>ppt_x</p:attrName>
                                        </p:attrNameLst>
                                      </p:cBhvr>
                                      <p:tavLst>
                                        <p:tav tm="0">
                                          <p:val>
                                            <p:strVal val="#ppt_x-.2"/>
                                          </p:val>
                                        </p:tav>
                                        <p:tav tm="100000">
                                          <p:val>
                                            <p:strVal val="#ppt_x"/>
                                          </p:val>
                                        </p:tav>
                                      </p:tavLst>
                                    </p:anim>
                                    <p:anim calcmode="lin" valueType="num">
                                      <p:cBhvr>
                                        <p:cTn id="18" dur="1000" fill="hold"/>
                                        <p:tgtEl>
                                          <p:spTgt spid="52228">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9" dur="1000"/>
                                        <p:tgtEl>
                                          <p:spTgt spid="52228">
                                            <p:txEl>
                                              <p:pRg st="0" end="0"/>
                                            </p:txEl>
                                          </p:spTgt>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29" presetClass="entr" presetSubtype="0" fill="hold" nodeType="clickEffect">
                                  <p:stCondLst>
                                    <p:cond delay="0"/>
                                  </p:stCondLst>
                                  <p:childTnLst>
                                    <p:set>
                                      <p:cBhvr>
                                        <p:cTn id="23" dur="1" fill="hold">
                                          <p:stCondLst>
                                            <p:cond delay="0"/>
                                          </p:stCondLst>
                                        </p:cTn>
                                        <p:tgtEl>
                                          <p:spTgt spid="52228">
                                            <p:txEl>
                                              <p:pRg st="1" end="1"/>
                                            </p:txEl>
                                          </p:spTgt>
                                        </p:tgtEl>
                                        <p:attrNameLst>
                                          <p:attrName>style.visibility</p:attrName>
                                        </p:attrNameLst>
                                      </p:cBhvr>
                                      <p:to>
                                        <p:strVal val="visible"/>
                                      </p:to>
                                    </p:set>
                                    <p:anim calcmode="lin" valueType="num">
                                      <p:cBhvr>
                                        <p:cTn id="24" dur="1000" fill="hold"/>
                                        <p:tgtEl>
                                          <p:spTgt spid="52228">
                                            <p:txEl>
                                              <p:pRg st="1" end="1"/>
                                            </p:txEl>
                                          </p:spTgt>
                                        </p:tgtEl>
                                        <p:attrNameLst>
                                          <p:attrName>ppt_x</p:attrName>
                                        </p:attrNameLst>
                                      </p:cBhvr>
                                      <p:tavLst>
                                        <p:tav tm="0">
                                          <p:val>
                                            <p:strVal val="#ppt_x-.2"/>
                                          </p:val>
                                        </p:tav>
                                        <p:tav tm="100000">
                                          <p:val>
                                            <p:strVal val="#ppt_x"/>
                                          </p:val>
                                        </p:tav>
                                      </p:tavLst>
                                    </p:anim>
                                    <p:anim calcmode="lin" valueType="num">
                                      <p:cBhvr>
                                        <p:cTn id="25" dur="1000" fill="hold"/>
                                        <p:tgtEl>
                                          <p:spTgt spid="52228">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26" dur="1000"/>
                                        <p:tgtEl>
                                          <p:spTgt spid="5222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4" name="稻壳儿_答辩小姐姐作品_1"/>
          <p:cNvSpPr/>
          <p:nvPr>
            <p:custDataLst>
              <p:tags r:id="rId3"/>
            </p:custDataLst>
          </p:nvPr>
        </p:nvSpPr>
        <p:spPr>
          <a:xfrm>
            <a:off x="313267" y="304800"/>
            <a:ext cx="11565466" cy="6248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l" fontAlgn="base">
              <a:spcBef>
                <a:spcPct val="20000"/>
              </a:spcBef>
              <a:buClrTx/>
              <a:buSzTx/>
              <a:buFontTx/>
            </a:pPr>
            <a:endParaRPr lang="zh-CN" altLang="en-US" sz="2400" b="1">
              <a:solidFill>
                <a:schemeClr val="tx1"/>
              </a:solidFill>
              <a:effectLst/>
              <a:latin typeface="隶书" panose="02010509060101010101" charset="-122"/>
              <a:ea typeface="隶书" panose="02010509060101010101" charset="-122"/>
              <a:cs typeface="隶书" panose="02010509060101010101" charset="-122"/>
              <a:sym typeface="+mn-ea"/>
            </a:endParaRPr>
          </a:p>
        </p:txBody>
      </p:sp>
      <p:grpSp>
        <p:nvGrpSpPr>
          <p:cNvPr id="20" name="稻壳儿_答辩小姐姐作品_8"/>
          <p:cNvGrpSpPr/>
          <p:nvPr>
            <p:custDataLst>
              <p:tags r:id="rId4"/>
            </p:custDataLst>
          </p:nvPr>
        </p:nvGrpSpPr>
        <p:grpSpPr>
          <a:xfrm>
            <a:off x="4058860" y="386250"/>
            <a:ext cx="4523861" cy="583565"/>
            <a:chOff x="3866082" y="713275"/>
            <a:chExt cx="4523861" cy="583565"/>
          </a:xfrm>
        </p:grpSpPr>
        <p:cxnSp>
          <p:nvCxnSpPr>
            <p:cNvPr id="21" name="直接连接符 20"/>
            <p:cNvCxnSpPr/>
            <p:nvPr>
              <p:custDataLst>
                <p:tags r:id="rId5"/>
              </p:custDataLst>
            </p:nvPr>
          </p:nvCxnSpPr>
          <p:spPr>
            <a:xfrm>
              <a:off x="3866082" y="944107"/>
              <a:ext cx="648182" cy="0"/>
            </a:xfrm>
            <a:prstGeom prst="line">
              <a:avLst/>
            </a:prstGeom>
            <a:ln w="12700">
              <a:solidFill>
                <a:srgbClr val="4D7F89">
                  <a:alpha val="50000"/>
                </a:srgb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custDataLst>
                <p:tags r:id="rId6"/>
              </p:custDataLst>
            </p:nvPr>
          </p:nvCxnSpPr>
          <p:spPr>
            <a:xfrm>
              <a:off x="7741761" y="944107"/>
              <a:ext cx="648182" cy="0"/>
            </a:xfrm>
            <a:prstGeom prst="line">
              <a:avLst/>
            </a:prstGeom>
            <a:ln w="12700">
              <a:solidFill>
                <a:srgbClr val="4D7F89">
                  <a:alpha val="50000"/>
                </a:srgbClr>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7"/>
              </p:custDataLst>
            </p:nvPr>
          </p:nvSpPr>
          <p:spPr>
            <a:xfrm>
              <a:off x="4554422" y="713275"/>
              <a:ext cx="3339465" cy="579120"/>
            </a:xfrm>
            <a:prstGeom prst="rect">
              <a:avLst/>
            </a:prstGeom>
            <a:noFill/>
          </p:spPr>
          <p:txBody>
            <a:bodyPr wrap="square" rtlCol="0">
              <a:spAutoFit/>
            </a:bodyPr>
            <a:lstStyle>
              <a:defPPr>
                <a:defRPr lang="zh-CN"/>
              </a:defPPr>
              <a:lvl1pPr algn="ctr">
                <a:defRPr sz="7200" spc="800">
                  <a:gradFill>
                    <a:gsLst>
                      <a:gs pos="0">
                        <a:srgbClr val="4D7F89"/>
                      </a:gs>
                      <a:gs pos="100000">
                        <a:srgbClr val="A2633C"/>
                      </a:gs>
                    </a:gsLst>
                    <a:lin ang="0" scaled="0"/>
                  </a:gradFill>
                  <a:latin typeface="杨任东竹石体-Regular" panose="02000000000000000000" pitchFamily="2" charset="-122"/>
                  <a:ea typeface="杨任东竹石体-Regular" panose="02000000000000000000" pitchFamily="2" charset="-122"/>
                  <a:cs typeface="阿里巴巴普惠体 R" panose="00020600040101010101" pitchFamily="18" charset="-122"/>
                </a:defRPr>
              </a:lvl1pPr>
            </a:lstStyle>
            <a:p>
              <a:r>
                <a:rPr lang="zh-CN" altLang="en-US" sz="3200" b="1" spc="300">
                  <a:latin typeface="+mn-lt"/>
                  <a:ea typeface="+mn-ea"/>
                  <a:cs typeface="+mn-ea"/>
                  <a:sym typeface="+mn-lt"/>
                </a:rPr>
                <a:t>三、编拟广告语</a:t>
              </a:r>
            </a:p>
          </p:txBody>
        </p:sp>
      </p:grpSp>
      <p:sp>
        <p:nvSpPr>
          <p:cNvPr id="4" name="文本框 3"/>
          <p:cNvSpPr txBox="1"/>
          <p:nvPr>
            <p:custDataLst>
              <p:tags r:id="rId8"/>
            </p:custDataLst>
          </p:nvPr>
        </p:nvSpPr>
        <p:spPr>
          <a:xfrm>
            <a:off x="835660" y="1043940"/>
            <a:ext cx="10840720" cy="1737360"/>
          </a:xfrm>
          <a:prstGeom prst="rect">
            <a:avLst/>
          </a:prstGeom>
          <a:noFill/>
        </p:spPr>
        <p:txBody>
          <a:bodyPr wrap="square" rtlCol="0">
            <a:spAutoFit/>
          </a:bodyPr>
          <a:lstStyle/>
          <a:p>
            <a:pPr>
              <a:lnSpc>
                <a:spcPct val="150000"/>
              </a:lnSpc>
            </a:pPr>
            <a:r>
              <a:rPr lang="zh-CN" altLang="en-US" sz="2400">
                <a:latin typeface="隶书" panose="02010509060101010101" charset="-122"/>
                <a:ea typeface="隶书" panose="02010509060101010101" charset="-122"/>
                <a:cs typeface="隶书" panose="02010509060101010101" charset="-122"/>
              </a:rPr>
              <a:t>下面是“中国电信（China  TeleCom）”的图标，仔细观察后，根据要求答题。 </a:t>
            </a:r>
          </a:p>
          <a:p>
            <a:pPr>
              <a:lnSpc>
                <a:spcPct val="150000"/>
              </a:lnSpc>
            </a:pPr>
            <a:r>
              <a:rPr lang="zh-CN" altLang="en-US" sz="2400">
                <a:latin typeface="隶书" panose="02010509060101010101" charset="-122"/>
                <a:ea typeface="隶书" panose="02010509060101010101" charset="-122"/>
                <a:cs typeface="隶书" panose="02010509060101010101" charset="-122"/>
              </a:rPr>
              <a:t>(1) 根据你的理解，请用简明的语言国电信图标的创意；                </a:t>
            </a:r>
          </a:p>
          <a:p>
            <a:pPr>
              <a:lnSpc>
                <a:spcPct val="150000"/>
              </a:lnSpc>
            </a:pPr>
            <a:r>
              <a:rPr lang="zh-CN" altLang="en-US" sz="2400">
                <a:latin typeface="隶书" panose="02010509060101010101" charset="-122"/>
                <a:ea typeface="隶书" panose="02010509060101010101" charset="-122"/>
                <a:cs typeface="隶书" panose="02010509060101010101" charset="-122"/>
              </a:rPr>
              <a:t>(2)结合这一图标，为中国电信拟一广告语，不超过20个字。</a:t>
            </a:r>
          </a:p>
        </p:txBody>
      </p:sp>
      <p:pic>
        <p:nvPicPr>
          <p:cNvPr id="54275" name="图片 54274"/>
          <p:cNvPicPr>
            <a:picLocks noChangeAspect="1"/>
          </p:cNvPicPr>
          <p:nvPr>
            <p:custDataLst>
              <p:tags r:id="rId10"/>
            </p:custDataLst>
          </p:nvPr>
        </p:nvPicPr>
        <p:blipFill>
          <a:blip r:embed="rId9"/>
          <a:stretch>
            <a:fillRect/>
          </a:stretch>
        </p:blipFill>
        <p:spPr>
          <a:xfrm>
            <a:off x="4125913" y="2902903"/>
            <a:ext cx="3554412" cy="3500437"/>
          </a:xfrm>
          <a:prstGeom prst="rect">
            <a:avLst/>
          </a:prstGeom>
          <a:noFill/>
          <a:ln w="9525">
            <a:noFill/>
          </a:ln>
        </p:spPr>
      </p:pic>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 fill="hold">
                                          <p:stCondLst>
                                            <p:cond delay="0"/>
                                          </p:stCondLst>
                                        </p:cTn>
                                        <p:tgtEl>
                                          <p:spTgt spid="54275"/>
                                        </p:tgtEl>
                                        <p:attrNameLst>
                                          <p:attrName>style.visibility</p:attrName>
                                        </p:attrNameLst>
                                      </p:cBhvr>
                                      <p:to>
                                        <p:strVal val="visible"/>
                                      </p:to>
                                    </p:set>
                                    <p:animEffect transition="in" filter="checkerboard(across)">
                                      <p:cBhvr>
                                        <p:cTn id="12" dur="500"/>
                                        <p:tgtEl>
                                          <p:spTgt spid="542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4" name="稻壳儿_答辩小姐姐作品_1"/>
          <p:cNvSpPr/>
          <p:nvPr>
            <p:custDataLst>
              <p:tags r:id="rId3"/>
            </p:custDataLst>
          </p:nvPr>
        </p:nvSpPr>
        <p:spPr>
          <a:xfrm>
            <a:off x="313267" y="304800"/>
            <a:ext cx="11565466" cy="6248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l" fontAlgn="base">
              <a:spcBef>
                <a:spcPct val="20000"/>
              </a:spcBef>
              <a:buClrTx/>
              <a:buSzTx/>
              <a:buFontTx/>
            </a:pPr>
            <a:endParaRPr lang="zh-CN" altLang="en-US" sz="2400" b="1">
              <a:solidFill>
                <a:schemeClr val="tx1"/>
              </a:solidFill>
              <a:effectLst/>
              <a:latin typeface="隶书" panose="02010509060101010101" charset="-122"/>
              <a:ea typeface="隶书" panose="02010509060101010101" charset="-122"/>
              <a:cs typeface="隶书" panose="02010509060101010101" charset="-122"/>
              <a:sym typeface="+mn-ea"/>
            </a:endParaRPr>
          </a:p>
        </p:txBody>
      </p:sp>
      <p:grpSp>
        <p:nvGrpSpPr>
          <p:cNvPr id="20" name="稻壳儿_答辩小姐姐作品_8"/>
          <p:cNvGrpSpPr/>
          <p:nvPr>
            <p:custDataLst>
              <p:tags r:id="rId4"/>
            </p:custDataLst>
          </p:nvPr>
        </p:nvGrpSpPr>
        <p:grpSpPr>
          <a:xfrm>
            <a:off x="4058860" y="713275"/>
            <a:ext cx="4074281" cy="583565"/>
            <a:chOff x="3866082" y="713275"/>
            <a:chExt cx="4074281" cy="583565"/>
          </a:xfrm>
        </p:grpSpPr>
        <p:cxnSp>
          <p:nvCxnSpPr>
            <p:cNvPr id="21" name="直接连接符 20"/>
            <p:cNvCxnSpPr/>
            <p:nvPr>
              <p:custDataLst>
                <p:tags r:id="rId5"/>
              </p:custDataLst>
            </p:nvPr>
          </p:nvCxnSpPr>
          <p:spPr>
            <a:xfrm>
              <a:off x="3866082" y="944107"/>
              <a:ext cx="648182" cy="0"/>
            </a:xfrm>
            <a:prstGeom prst="line">
              <a:avLst/>
            </a:prstGeom>
            <a:ln w="12700">
              <a:solidFill>
                <a:srgbClr val="4D7F89">
                  <a:alpha val="50000"/>
                </a:srgb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custDataLst>
                <p:tags r:id="rId6"/>
              </p:custDataLst>
            </p:nvPr>
          </p:nvCxnSpPr>
          <p:spPr>
            <a:xfrm>
              <a:off x="7292181" y="944107"/>
              <a:ext cx="648182" cy="0"/>
            </a:xfrm>
            <a:prstGeom prst="line">
              <a:avLst/>
            </a:prstGeom>
            <a:ln w="12700">
              <a:solidFill>
                <a:srgbClr val="4D7F89">
                  <a:alpha val="50000"/>
                </a:srgbClr>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7"/>
              </p:custDataLst>
            </p:nvPr>
          </p:nvSpPr>
          <p:spPr>
            <a:xfrm>
              <a:off x="4554706" y="713275"/>
              <a:ext cx="2697032" cy="579120"/>
            </a:xfrm>
            <a:prstGeom prst="rect">
              <a:avLst/>
            </a:prstGeom>
            <a:noFill/>
          </p:spPr>
          <p:txBody>
            <a:bodyPr wrap="square" rtlCol="0">
              <a:spAutoFit/>
            </a:bodyPr>
            <a:lstStyle>
              <a:defPPr>
                <a:defRPr lang="zh-CN"/>
              </a:defPPr>
              <a:lvl1pPr algn="ctr">
                <a:defRPr sz="7200" spc="800">
                  <a:gradFill>
                    <a:gsLst>
                      <a:gs pos="0">
                        <a:srgbClr val="4D7F89"/>
                      </a:gs>
                      <a:gs pos="100000">
                        <a:srgbClr val="A2633C"/>
                      </a:gs>
                    </a:gsLst>
                    <a:lin ang="0" scaled="0"/>
                  </a:gradFill>
                  <a:latin typeface="杨任东竹石体-Regular" panose="02000000000000000000" pitchFamily="2" charset="-122"/>
                  <a:ea typeface="杨任东竹石体-Regular" panose="02000000000000000000" pitchFamily="2" charset="-122"/>
                  <a:cs typeface="阿里巴巴普惠体 R" panose="00020600040101010101" pitchFamily="18" charset="-122"/>
                </a:defRPr>
              </a:lvl1pPr>
            </a:lstStyle>
            <a:p>
              <a:r>
                <a:rPr lang="zh-CN" altLang="en-US" sz="3200" b="1" spc="300">
                  <a:latin typeface="+mn-lt"/>
                  <a:ea typeface="+mn-ea"/>
                  <a:cs typeface="+mn-ea"/>
                  <a:sym typeface="+mn-lt"/>
                </a:rPr>
                <a:t>定义</a:t>
              </a:r>
            </a:p>
          </p:txBody>
        </p:sp>
      </p:grpSp>
      <p:sp>
        <p:nvSpPr>
          <p:cNvPr id="4" name="文本框 3"/>
          <p:cNvSpPr txBox="1"/>
          <p:nvPr>
            <p:custDataLst>
              <p:tags r:id="rId8"/>
            </p:custDataLst>
          </p:nvPr>
        </p:nvSpPr>
        <p:spPr>
          <a:xfrm>
            <a:off x="2393950" y="1778000"/>
            <a:ext cx="8004810" cy="2651760"/>
          </a:xfrm>
          <a:prstGeom prst="rect">
            <a:avLst/>
          </a:prstGeom>
          <a:noFill/>
        </p:spPr>
        <p:txBody>
          <a:bodyPr wrap="square" rtlCol="0">
            <a:spAutoFit/>
          </a:bodyPr>
          <a:lstStyle/>
          <a:p>
            <a:pPr>
              <a:lnSpc>
                <a:spcPct val="150000"/>
              </a:lnSpc>
            </a:pPr>
            <a:r>
              <a:rPr lang="zh-CN" altLang="en-US" sz="2800" b="1">
                <a:latin typeface="隶书" panose="02010509060101010101" charset="-122"/>
                <a:ea typeface="隶书" panose="02010509060101010101" charset="-122"/>
                <a:cs typeface="隶书" panose="02010509060101010101" charset="-122"/>
              </a:rPr>
              <a:t>一般给一幅图示，让学生说明图示的内容。通过图中标示的事物的方位、箭头方向和标示的动词，弄清图中事物之间的关系，或者某项工作或活动的程序。分为顺序结构图和分支结构图。</a:t>
            </a: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4" name="稻壳儿_答辩小姐姐作品_1"/>
          <p:cNvSpPr/>
          <p:nvPr>
            <p:custDataLst>
              <p:tags r:id="rId3"/>
            </p:custDataLst>
          </p:nvPr>
        </p:nvSpPr>
        <p:spPr>
          <a:xfrm>
            <a:off x="313267" y="304800"/>
            <a:ext cx="11565466" cy="6248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l" fontAlgn="base">
              <a:spcBef>
                <a:spcPct val="20000"/>
              </a:spcBef>
              <a:buClrTx/>
              <a:buSzTx/>
              <a:buFontTx/>
            </a:pPr>
            <a:endParaRPr lang="zh-CN" altLang="en-US" sz="2400" b="1">
              <a:solidFill>
                <a:schemeClr val="tx1"/>
              </a:solidFill>
              <a:effectLst/>
              <a:latin typeface="隶书" panose="02010509060101010101" charset="-122"/>
              <a:ea typeface="隶书" panose="02010509060101010101" charset="-122"/>
              <a:cs typeface="隶书" panose="02010509060101010101" charset="-122"/>
              <a:sym typeface="+mn-ea"/>
            </a:endParaRPr>
          </a:p>
        </p:txBody>
      </p:sp>
      <p:grpSp>
        <p:nvGrpSpPr>
          <p:cNvPr id="20" name="稻壳儿_答辩小姐姐作品_8"/>
          <p:cNvGrpSpPr/>
          <p:nvPr>
            <p:custDataLst>
              <p:tags r:id="rId4"/>
            </p:custDataLst>
          </p:nvPr>
        </p:nvGrpSpPr>
        <p:grpSpPr>
          <a:xfrm>
            <a:off x="4058860" y="386250"/>
            <a:ext cx="4523861" cy="583565"/>
            <a:chOff x="3866082" y="713275"/>
            <a:chExt cx="4523861" cy="583565"/>
          </a:xfrm>
        </p:grpSpPr>
        <p:cxnSp>
          <p:nvCxnSpPr>
            <p:cNvPr id="21" name="直接连接符 20"/>
            <p:cNvCxnSpPr/>
            <p:nvPr>
              <p:custDataLst>
                <p:tags r:id="rId5"/>
              </p:custDataLst>
            </p:nvPr>
          </p:nvCxnSpPr>
          <p:spPr>
            <a:xfrm>
              <a:off x="3866082" y="944107"/>
              <a:ext cx="648182" cy="0"/>
            </a:xfrm>
            <a:prstGeom prst="line">
              <a:avLst/>
            </a:prstGeom>
            <a:ln w="12700">
              <a:solidFill>
                <a:srgbClr val="4D7F89">
                  <a:alpha val="50000"/>
                </a:srgb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custDataLst>
                <p:tags r:id="rId6"/>
              </p:custDataLst>
            </p:nvPr>
          </p:nvCxnSpPr>
          <p:spPr>
            <a:xfrm>
              <a:off x="7741761" y="944107"/>
              <a:ext cx="648182" cy="0"/>
            </a:xfrm>
            <a:prstGeom prst="line">
              <a:avLst/>
            </a:prstGeom>
            <a:ln w="12700">
              <a:solidFill>
                <a:srgbClr val="4D7F89">
                  <a:alpha val="50000"/>
                </a:srgbClr>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7"/>
              </p:custDataLst>
            </p:nvPr>
          </p:nvSpPr>
          <p:spPr>
            <a:xfrm>
              <a:off x="4554422" y="713275"/>
              <a:ext cx="3339465" cy="579120"/>
            </a:xfrm>
            <a:prstGeom prst="rect">
              <a:avLst/>
            </a:prstGeom>
            <a:noFill/>
          </p:spPr>
          <p:txBody>
            <a:bodyPr wrap="square" rtlCol="0">
              <a:spAutoFit/>
            </a:bodyPr>
            <a:lstStyle>
              <a:defPPr>
                <a:defRPr lang="zh-CN"/>
              </a:defPPr>
              <a:lvl1pPr algn="ctr">
                <a:defRPr sz="7200" spc="800">
                  <a:gradFill>
                    <a:gsLst>
                      <a:gs pos="0">
                        <a:srgbClr val="4D7F89"/>
                      </a:gs>
                      <a:gs pos="100000">
                        <a:srgbClr val="A2633C"/>
                      </a:gs>
                    </a:gsLst>
                    <a:lin ang="0" scaled="0"/>
                  </a:gradFill>
                  <a:latin typeface="杨任东竹石体-Regular" panose="02000000000000000000" pitchFamily="2" charset="-122"/>
                  <a:ea typeface="杨任东竹石体-Regular" panose="02000000000000000000" pitchFamily="2" charset="-122"/>
                  <a:cs typeface="阿里巴巴普惠体 R" panose="00020600040101010101" pitchFamily="18" charset="-122"/>
                </a:defRPr>
              </a:lvl1pPr>
            </a:lstStyle>
            <a:p>
              <a:r>
                <a:rPr lang="zh-CN" altLang="en-US" sz="3200" b="1" spc="300">
                  <a:latin typeface="+mn-lt"/>
                  <a:ea typeface="+mn-ea"/>
                  <a:cs typeface="+mn-ea"/>
                  <a:sym typeface="+mn-lt"/>
                </a:rPr>
                <a:t>三、编拟广告语</a:t>
              </a:r>
            </a:p>
          </p:txBody>
        </p:sp>
      </p:grpSp>
      <p:sp>
        <p:nvSpPr>
          <p:cNvPr id="4" name="文本框 3"/>
          <p:cNvSpPr txBox="1"/>
          <p:nvPr>
            <p:custDataLst>
              <p:tags r:id="rId8"/>
            </p:custDataLst>
          </p:nvPr>
        </p:nvSpPr>
        <p:spPr>
          <a:xfrm>
            <a:off x="865505" y="969645"/>
            <a:ext cx="6677660" cy="822960"/>
          </a:xfrm>
          <a:prstGeom prst="rect">
            <a:avLst/>
          </a:prstGeom>
          <a:noFill/>
        </p:spPr>
        <p:txBody>
          <a:bodyPr wrap="square" rtlCol="0">
            <a:spAutoFit/>
          </a:bodyPr>
          <a:lstStyle/>
          <a:p>
            <a:pPr>
              <a:lnSpc>
                <a:spcPct val="100000"/>
              </a:lnSpc>
            </a:pPr>
            <a:r>
              <a:rPr lang="zh-CN" altLang="en-US" sz="2400" b="1">
                <a:solidFill>
                  <a:srgbClr val="FF0000"/>
                </a:solidFill>
                <a:latin typeface="隶书" panose="02010509060101010101" charset="-122"/>
                <a:ea typeface="隶书" panose="02010509060101010101" charset="-122"/>
                <a:cs typeface="隶书" panose="02010509060101010101" charset="-122"/>
              </a:rPr>
              <a:t>第一、在联想的础上，分析内涵</a:t>
            </a:r>
          </a:p>
          <a:p>
            <a:pPr>
              <a:lnSpc>
                <a:spcPct val="100000"/>
              </a:lnSpc>
            </a:pPr>
            <a:r>
              <a:rPr lang="zh-CN" altLang="en-US" sz="2400" b="1">
                <a:solidFill>
                  <a:srgbClr val="FF0000"/>
                </a:solidFill>
                <a:latin typeface="隶书" panose="02010509060101010101" charset="-122"/>
                <a:ea typeface="隶书" panose="02010509060101010101" charset="-122"/>
                <a:cs typeface="隶书" panose="02010509060101010101" charset="-122"/>
              </a:rPr>
              <a:t> </a:t>
            </a:r>
          </a:p>
        </p:txBody>
      </p:sp>
      <p:pic>
        <p:nvPicPr>
          <p:cNvPr id="54275" name="图片 54274"/>
          <p:cNvPicPr>
            <a:picLocks noChangeAspect="1"/>
          </p:cNvPicPr>
          <p:nvPr>
            <p:custDataLst>
              <p:tags r:id="rId10"/>
            </p:custDataLst>
          </p:nvPr>
        </p:nvPicPr>
        <p:blipFill>
          <a:blip r:embed="rId9"/>
          <a:stretch>
            <a:fillRect/>
          </a:stretch>
        </p:blipFill>
        <p:spPr>
          <a:xfrm>
            <a:off x="8259128" y="1797368"/>
            <a:ext cx="3554412" cy="3500437"/>
          </a:xfrm>
          <a:prstGeom prst="rect">
            <a:avLst/>
          </a:prstGeom>
          <a:noFill/>
          <a:ln w="9525">
            <a:noFill/>
          </a:ln>
        </p:spPr>
      </p:pic>
      <p:sp>
        <p:nvSpPr>
          <p:cNvPr id="2" name="文本框 1"/>
          <p:cNvSpPr txBox="1"/>
          <p:nvPr>
            <p:custDataLst>
              <p:tags r:id="rId11"/>
            </p:custDataLst>
          </p:nvPr>
        </p:nvSpPr>
        <p:spPr>
          <a:xfrm>
            <a:off x="786130" y="1576070"/>
            <a:ext cx="6677660" cy="822960"/>
          </a:xfrm>
          <a:prstGeom prst="rect">
            <a:avLst/>
          </a:prstGeom>
          <a:noFill/>
        </p:spPr>
        <p:txBody>
          <a:bodyPr wrap="square" rtlCol="0">
            <a:spAutoFit/>
          </a:bodyPr>
          <a:lstStyle/>
          <a:p>
            <a:pPr>
              <a:lnSpc>
                <a:spcPct val="100000"/>
              </a:lnSpc>
            </a:pPr>
            <a:r>
              <a:rPr lang="zh-CN" altLang="en-US" sz="2400">
                <a:latin typeface="隶书" panose="02010509060101010101" charset="-122"/>
                <a:ea typeface="隶书" panose="02010509060101010101" charset="-122"/>
                <a:cs typeface="隶书" panose="02010509060101010101" charset="-122"/>
              </a:rPr>
              <a:t> 1、“C”“C”形象化的电话，推测其意是中国电信沟通人与人之间的关系；</a:t>
            </a:r>
          </a:p>
        </p:txBody>
      </p:sp>
      <p:sp>
        <p:nvSpPr>
          <p:cNvPr id="3" name="文本框 2"/>
          <p:cNvSpPr txBox="1"/>
          <p:nvPr>
            <p:custDataLst>
              <p:tags r:id="rId12"/>
            </p:custDataLst>
          </p:nvPr>
        </p:nvSpPr>
        <p:spPr>
          <a:xfrm>
            <a:off x="786130" y="2829560"/>
            <a:ext cx="7019925" cy="822960"/>
          </a:xfrm>
          <a:prstGeom prst="rect">
            <a:avLst/>
          </a:prstGeom>
          <a:noFill/>
        </p:spPr>
        <p:txBody>
          <a:bodyPr wrap="square" rtlCol="0">
            <a:spAutoFit/>
          </a:bodyPr>
          <a:lstStyle/>
          <a:p>
            <a:pPr>
              <a:lnSpc>
                <a:spcPct val="100000"/>
              </a:lnSpc>
            </a:pPr>
            <a:r>
              <a:rPr lang="zh-CN" altLang="en-US" sz="2400">
                <a:latin typeface="隶书" panose="02010509060101010101" charset="-122"/>
                <a:ea typeface="隶书" panose="02010509060101010101" charset="-122"/>
                <a:cs typeface="隶书" panose="02010509060101010101" charset="-122"/>
              </a:rPr>
              <a:t> 2、“C”“C”两副牛角 ，联想到股市的牛，可代表中国电信上市的美好前景；</a:t>
            </a:r>
          </a:p>
        </p:txBody>
      </p:sp>
      <p:sp>
        <p:nvSpPr>
          <p:cNvPr id="5" name="文本框 4"/>
          <p:cNvSpPr txBox="1"/>
          <p:nvPr>
            <p:custDataLst>
              <p:tags r:id="rId13"/>
            </p:custDataLst>
          </p:nvPr>
        </p:nvSpPr>
        <p:spPr>
          <a:xfrm>
            <a:off x="786130" y="4245609"/>
            <a:ext cx="6677660" cy="822960"/>
          </a:xfrm>
          <a:prstGeom prst="rect">
            <a:avLst/>
          </a:prstGeom>
          <a:noFill/>
        </p:spPr>
        <p:txBody>
          <a:bodyPr wrap="square" rtlCol="0">
            <a:spAutoFit/>
          </a:bodyPr>
          <a:lstStyle/>
          <a:p>
            <a:pPr>
              <a:lnSpc>
                <a:spcPct val="100000"/>
              </a:lnSpc>
            </a:pPr>
            <a:r>
              <a:rPr lang="zh-CN" altLang="en-US" sz="2400">
                <a:latin typeface="隶书" panose="02010509060101010101" charset="-122"/>
                <a:ea typeface="隶书" panose="02010509060101010101" charset="-122"/>
                <a:cs typeface="隶书" panose="02010509060101010101" charset="-122"/>
              </a:rPr>
              <a:t> 3、“C”“C”地球的经纬线，可推测其意是中国电信走向世界；</a:t>
            </a:r>
          </a:p>
        </p:txBody>
      </p:sp>
      <p:sp>
        <p:nvSpPr>
          <p:cNvPr id="6" name="文本框 5"/>
          <p:cNvSpPr txBox="1"/>
          <p:nvPr>
            <p:custDataLst>
              <p:tags r:id="rId14"/>
            </p:custDataLst>
          </p:nvPr>
        </p:nvSpPr>
        <p:spPr>
          <a:xfrm>
            <a:off x="865505" y="5519420"/>
            <a:ext cx="7019925" cy="822960"/>
          </a:xfrm>
          <a:prstGeom prst="rect">
            <a:avLst/>
          </a:prstGeom>
          <a:noFill/>
        </p:spPr>
        <p:txBody>
          <a:bodyPr wrap="square" rtlCol="0">
            <a:spAutoFit/>
          </a:bodyPr>
          <a:lstStyle/>
          <a:p>
            <a:pPr>
              <a:lnSpc>
                <a:spcPct val="100000"/>
              </a:lnSpc>
            </a:pPr>
            <a:r>
              <a:rPr lang="zh-CN" altLang="en-US" sz="2400">
                <a:latin typeface="隶书" panose="02010509060101010101" charset="-122"/>
                <a:ea typeface="隶书" panose="02010509060101010101" charset="-122"/>
                <a:cs typeface="隶书" panose="02010509060101010101" charset="-122"/>
              </a:rPr>
              <a:t> 4、  “C”“C”鸟的翅膀，可推测其意是中国电信蒸蒸日上。</a:t>
            </a: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 fill="hold">
                                          <p:stCondLst>
                                            <p:cond delay="0"/>
                                          </p:stCondLst>
                                        </p:cTn>
                                        <p:tgtEl>
                                          <p:spTgt spid="54275"/>
                                        </p:tgtEl>
                                        <p:attrNameLst>
                                          <p:attrName>style.visibility</p:attrName>
                                        </p:attrNameLst>
                                      </p:cBhvr>
                                      <p:to>
                                        <p:strVal val="visible"/>
                                      </p:to>
                                    </p:set>
                                    <p:animEffect transition="in" filter="checkerboard(across)">
                                      <p:cBhvr>
                                        <p:cTn id="7" dur="500"/>
                                        <p:tgtEl>
                                          <p:spTgt spid="5427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linds(horizontal)">
                                      <p:cBhvr>
                                        <p:cTn id="17" dur="500"/>
                                        <p:tgtEl>
                                          <p:spTgt spid="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blinds(horizontal)">
                                      <p:cBhvr>
                                        <p:cTn id="22" dur="500"/>
                                        <p:tgtEl>
                                          <p:spTgt spid="3"/>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blinds(horizontal)">
                                      <p:cBhvr>
                                        <p:cTn id="27" dur="500"/>
                                        <p:tgtEl>
                                          <p:spTgt spid="5"/>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blinds(horizontal)">
                                      <p:cBhvr>
                                        <p:cTn id="3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p:bldP spid="3" grpId="0"/>
      <p:bldP spid="5" grpId="0"/>
      <p:bldP spid="6" grpId="0"/>
    </p:bld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4" name="稻壳儿_答辩小姐姐作品_1"/>
          <p:cNvSpPr/>
          <p:nvPr>
            <p:custDataLst>
              <p:tags r:id="rId3"/>
            </p:custDataLst>
          </p:nvPr>
        </p:nvSpPr>
        <p:spPr>
          <a:xfrm>
            <a:off x="313267" y="304800"/>
            <a:ext cx="11565466" cy="6248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l" fontAlgn="base">
              <a:spcBef>
                <a:spcPct val="20000"/>
              </a:spcBef>
              <a:buClrTx/>
              <a:buSzTx/>
              <a:buFontTx/>
            </a:pPr>
            <a:endParaRPr lang="zh-CN" altLang="en-US" sz="2400" b="1">
              <a:solidFill>
                <a:schemeClr val="tx1"/>
              </a:solidFill>
              <a:effectLst/>
              <a:latin typeface="隶书" panose="02010509060101010101" charset="-122"/>
              <a:ea typeface="隶书" panose="02010509060101010101" charset="-122"/>
              <a:cs typeface="隶书" panose="02010509060101010101" charset="-122"/>
              <a:sym typeface="+mn-ea"/>
            </a:endParaRPr>
          </a:p>
        </p:txBody>
      </p:sp>
      <p:grpSp>
        <p:nvGrpSpPr>
          <p:cNvPr id="20" name="稻壳儿_答辩小姐姐作品_8"/>
          <p:cNvGrpSpPr/>
          <p:nvPr>
            <p:custDataLst>
              <p:tags r:id="rId4"/>
            </p:custDataLst>
          </p:nvPr>
        </p:nvGrpSpPr>
        <p:grpSpPr>
          <a:xfrm>
            <a:off x="4058860" y="386250"/>
            <a:ext cx="4523861" cy="583565"/>
            <a:chOff x="3866082" y="713275"/>
            <a:chExt cx="4523861" cy="583565"/>
          </a:xfrm>
        </p:grpSpPr>
        <p:cxnSp>
          <p:nvCxnSpPr>
            <p:cNvPr id="21" name="直接连接符 20"/>
            <p:cNvCxnSpPr/>
            <p:nvPr>
              <p:custDataLst>
                <p:tags r:id="rId5"/>
              </p:custDataLst>
            </p:nvPr>
          </p:nvCxnSpPr>
          <p:spPr>
            <a:xfrm>
              <a:off x="3866082" y="944107"/>
              <a:ext cx="648182" cy="0"/>
            </a:xfrm>
            <a:prstGeom prst="line">
              <a:avLst/>
            </a:prstGeom>
            <a:ln w="12700">
              <a:solidFill>
                <a:srgbClr val="4D7F89">
                  <a:alpha val="50000"/>
                </a:srgb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custDataLst>
                <p:tags r:id="rId6"/>
              </p:custDataLst>
            </p:nvPr>
          </p:nvCxnSpPr>
          <p:spPr>
            <a:xfrm>
              <a:off x="7741761" y="944107"/>
              <a:ext cx="648182" cy="0"/>
            </a:xfrm>
            <a:prstGeom prst="line">
              <a:avLst/>
            </a:prstGeom>
            <a:ln w="12700">
              <a:solidFill>
                <a:srgbClr val="4D7F89">
                  <a:alpha val="50000"/>
                </a:srgbClr>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7"/>
              </p:custDataLst>
            </p:nvPr>
          </p:nvSpPr>
          <p:spPr>
            <a:xfrm>
              <a:off x="4554422" y="713275"/>
              <a:ext cx="3339465" cy="579120"/>
            </a:xfrm>
            <a:prstGeom prst="rect">
              <a:avLst/>
            </a:prstGeom>
            <a:noFill/>
          </p:spPr>
          <p:txBody>
            <a:bodyPr wrap="square" rtlCol="0">
              <a:spAutoFit/>
            </a:bodyPr>
            <a:lstStyle>
              <a:defPPr>
                <a:defRPr lang="zh-CN"/>
              </a:defPPr>
              <a:lvl1pPr algn="ctr">
                <a:defRPr sz="7200" spc="800">
                  <a:gradFill>
                    <a:gsLst>
                      <a:gs pos="0">
                        <a:srgbClr val="4D7F89"/>
                      </a:gs>
                      <a:gs pos="100000">
                        <a:srgbClr val="A2633C"/>
                      </a:gs>
                    </a:gsLst>
                    <a:lin ang="0" scaled="0"/>
                  </a:gradFill>
                  <a:latin typeface="杨任东竹石体-Regular" panose="02000000000000000000" pitchFamily="2" charset="-122"/>
                  <a:ea typeface="杨任东竹石体-Regular" panose="02000000000000000000" pitchFamily="2" charset="-122"/>
                  <a:cs typeface="阿里巴巴普惠体 R" panose="00020600040101010101" pitchFamily="18" charset="-122"/>
                </a:defRPr>
              </a:lvl1pPr>
            </a:lstStyle>
            <a:p>
              <a:r>
                <a:rPr lang="zh-CN" altLang="en-US" sz="3200" b="1" spc="300">
                  <a:latin typeface="+mn-lt"/>
                  <a:ea typeface="+mn-ea"/>
                  <a:cs typeface="+mn-ea"/>
                  <a:sym typeface="+mn-lt"/>
                </a:rPr>
                <a:t>三、编拟广告语</a:t>
              </a:r>
            </a:p>
          </p:txBody>
        </p:sp>
      </p:grpSp>
      <p:sp>
        <p:nvSpPr>
          <p:cNvPr id="4" name="文本框 3"/>
          <p:cNvSpPr txBox="1"/>
          <p:nvPr>
            <p:custDataLst>
              <p:tags r:id="rId8"/>
            </p:custDataLst>
          </p:nvPr>
        </p:nvSpPr>
        <p:spPr>
          <a:xfrm>
            <a:off x="865505" y="969645"/>
            <a:ext cx="9268460" cy="457200"/>
          </a:xfrm>
          <a:prstGeom prst="rect">
            <a:avLst/>
          </a:prstGeom>
          <a:noFill/>
        </p:spPr>
        <p:txBody>
          <a:bodyPr wrap="square" rtlCol="0">
            <a:spAutoFit/>
          </a:bodyPr>
          <a:lstStyle/>
          <a:p>
            <a:pPr>
              <a:lnSpc>
                <a:spcPct val="100000"/>
              </a:lnSpc>
            </a:pPr>
            <a:r>
              <a:rPr lang="zh-CN" altLang="en-US" sz="2400" b="1">
                <a:solidFill>
                  <a:srgbClr val="FF0000"/>
                </a:solidFill>
                <a:latin typeface="隶书" panose="02010509060101010101" charset="-122"/>
                <a:ea typeface="隶书" panose="02010509060101010101" charset="-122"/>
                <a:cs typeface="隶书" panose="02010509060101010101" charset="-122"/>
              </a:rPr>
              <a:t>第二：广告词是高度浓缩的语言，要简明易记， 文辞优美。 </a:t>
            </a:r>
          </a:p>
        </p:txBody>
      </p:sp>
      <p:pic>
        <p:nvPicPr>
          <p:cNvPr id="54275" name="图片 54274"/>
          <p:cNvPicPr>
            <a:picLocks noChangeAspect="1"/>
          </p:cNvPicPr>
          <p:nvPr>
            <p:custDataLst>
              <p:tags r:id="rId10"/>
            </p:custDataLst>
          </p:nvPr>
        </p:nvPicPr>
        <p:blipFill>
          <a:blip r:embed="rId9"/>
          <a:stretch>
            <a:fillRect/>
          </a:stretch>
        </p:blipFill>
        <p:spPr>
          <a:xfrm>
            <a:off x="8259128" y="1797368"/>
            <a:ext cx="3554412" cy="3500437"/>
          </a:xfrm>
          <a:prstGeom prst="rect">
            <a:avLst/>
          </a:prstGeom>
          <a:noFill/>
          <a:ln w="9525">
            <a:noFill/>
          </a:ln>
        </p:spPr>
      </p:pic>
      <p:sp>
        <p:nvSpPr>
          <p:cNvPr id="2" name="文本框 1"/>
          <p:cNvSpPr txBox="1"/>
          <p:nvPr>
            <p:custDataLst>
              <p:tags r:id="rId11"/>
            </p:custDataLst>
          </p:nvPr>
        </p:nvSpPr>
        <p:spPr>
          <a:xfrm>
            <a:off x="786130" y="1797685"/>
            <a:ext cx="6677660" cy="457200"/>
          </a:xfrm>
          <a:prstGeom prst="rect">
            <a:avLst/>
          </a:prstGeom>
          <a:noFill/>
        </p:spPr>
        <p:txBody>
          <a:bodyPr wrap="square" rtlCol="0">
            <a:spAutoFit/>
          </a:bodyPr>
          <a:lstStyle/>
          <a:p>
            <a:pPr>
              <a:lnSpc>
                <a:spcPct val="100000"/>
              </a:lnSpc>
            </a:pPr>
            <a:r>
              <a:rPr lang="zh-CN" altLang="en-US" sz="2400">
                <a:latin typeface="隶书" panose="02010509060101010101" charset="-122"/>
                <a:ea typeface="隶书" panose="02010509060101010101" charset="-122"/>
                <a:cs typeface="隶书" panose="02010509060101010101" charset="-122"/>
              </a:rPr>
              <a:t> ①中国电信，开创人类美好未来。</a:t>
            </a:r>
          </a:p>
        </p:txBody>
      </p:sp>
      <p:sp>
        <p:nvSpPr>
          <p:cNvPr id="3" name="文本框 2"/>
          <p:cNvSpPr txBox="1"/>
          <p:nvPr>
            <p:custDataLst>
              <p:tags r:id="rId12"/>
            </p:custDataLst>
          </p:nvPr>
        </p:nvSpPr>
        <p:spPr>
          <a:xfrm>
            <a:off x="786130" y="2724150"/>
            <a:ext cx="6677660" cy="457200"/>
          </a:xfrm>
          <a:prstGeom prst="rect">
            <a:avLst/>
          </a:prstGeom>
          <a:noFill/>
        </p:spPr>
        <p:txBody>
          <a:bodyPr wrap="square" rtlCol="0">
            <a:spAutoFit/>
          </a:bodyPr>
          <a:lstStyle/>
          <a:p>
            <a:pPr>
              <a:lnSpc>
                <a:spcPct val="100000"/>
              </a:lnSpc>
            </a:pPr>
            <a:r>
              <a:rPr lang="zh-CN" altLang="en-US" sz="2400">
                <a:latin typeface="隶书" panose="02010509060101010101" charset="-122"/>
                <a:ea typeface="隶书" panose="02010509060101010101" charset="-122"/>
                <a:cs typeface="隶书" panose="02010509060101010101" charset="-122"/>
              </a:rPr>
              <a:t> ② 中国电信，沟通你我他。</a:t>
            </a:r>
          </a:p>
        </p:txBody>
      </p:sp>
      <p:sp>
        <p:nvSpPr>
          <p:cNvPr id="5" name="文本框 4"/>
          <p:cNvSpPr txBox="1"/>
          <p:nvPr>
            <p:custDataLst>
              <p:tags r:id="rId13"/>
            </p:custDataLst>
          </p:nvPr>
        </p:nvSpPr>
        <p:spPr>
          <a:xfrm>
            <a:off x="786130" y="3640455"/>
            <a:ext cx="6677660" cy="457200"/>
          </a:xfrm>
          <a:prstGeom prst="rect">
            <a:avLst/>
          </a:prstGeom>
          <a:noFill/>
        </p:spPr>
        <p:txBody>
          <a:bodyPr wrap="square" rtlCol="0">
            <a:spAutoFit/>
          </a:bodyPr>
          <a:lstStyle/>
          <a:p>
            <a:pPr>
              <a:lnSpc>
                <a:spcPct val="100000"/>
              </a:lnSpc>
            </a:pPr>
            <a:r>
              <a:rPr lang="zh-CN" altLang="en-US" sz="2400">
                <a:latin typeface="隶书" panose="02010509060101010101" charset="-122"/>
                <a:ea typeface="隶书" panose="02010509060101010101" charset="-122"/>
                <a:cs typeface="隶书" panose="02010509060101010101" charset="-122"/>
              </a:rPr>
              <a:t> ③中国电信，为你架起通往世界的桥梁。</a:t>
            </a:r>
          </a:p>
        </p:txBody>
      </p:sp>
      <p:sp>
        <p:nvSpPr>
          <p:cNvPr id="6" name="文本框 5"/>
          <p:cNvSpPr txBox="1"/>
          <p:nvPr>
            <p:custDataLst>
              <p:tags r:id="rId14"/>
            </p:custDataLst>
          </p:nvPr>
        </p:nvSpPr>
        <p:spPr>
          <a:xfrm>
            <a:off x="786130" y="4698365"/>
            <a:ext cx="6677660" cy="457200"/>
          </a:xfrm>
          <a:prstGeom prst="rect">
            <a:avLst/>
          </a:prstGeom>
          <a:noFill/>
        </p:spPr>
        <p:txBody>
          <a:bodyPr wrap="square" rtlCol="0">
            <a:spAutoFit/>
          </a:bodyPr>
          <a:lstStyle/>
          <a:p>
            <a:pPr>
              <a:lnSpc>
                <a:spcPct val="100000"/>
              </a:lnSpc>
            </a:pPr>
            <a:r>
              <a:rPr lang="zh-CN" altLang="en-US" sz="2400">
                <a:latin typeface="隶书" panose="02010509060101010101" charset="-122"/>
                <a:ea typeface="隶书" panose="02010509060101010101" charset="-122"/>
                <a:cs typeface="隶书" panose="02010509060101010101" charset="-122"/>
              </a:rPr>
              <a:t> ④中国电信，插上腾飞的翅膀。</a:t>
            </a: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 fill="hold">
                                          <p:stCondLst>
                                            <p:cond delay="0"/>
                                          </p:stCondLst>
                                        </p:cTn>
                                        <p:tgtEl>
                                          <p:spTgt spid="54275"/>
                                        </p:tgtEl>
                                        <p:attrNameLst>
                                          <p:attrName>style.visibility</p:attrName>
                                        </p:attrNameLst>
                                      </p:cBhvr>
                                      <p:to>
                                        <p:strVal val="visible"/>
                                      </p:to>
                                    </p:set>
                                    <p:animEffect transition="in" filter="checkerboard(across)">
                                      <p:cBhvr>
                                        <p:cTn id="7" dur="500"/>
                                        <p:tgtEl>
                                          <p:spTgt spid="5427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linds(horizontal)">
                                      <p:cBhvr>
                                        <p:cTn id="17" dur="500"/>
                                        <p:tgtEl>
                                          <p:spTgt spid="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blinds(horizontal)">
                                      <p:cBhvr>
                                        <p:cTn id="22" dur="500"/>
                                        <p:tgtEl>
                                          <p:spTgt spid="3"/>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blinds(horizontal)">
                                      <p:cBhvr>
                                        <p:cTn id="27" dur="500"/>
                                        <p:tgtEl>
                                          <p:spTgt spid="5"/>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blinds(horizontal)">
                                      <p:cBhvr>
                                        <p:cTn id="3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p:bldP spid="3" grpId="0"/>
      <p:bldP spid="5" grpId="0"/>
      <p:bldP spid="6" grpId="0"/>
    </p:bldLs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1986" name="矩形 41985"/>
          <p:cNvSpPr/>
          <p:nvPr>
            <p:custDataLst>
              <p:tags r:id="rId3"/>
            </p:custDataLst>
          </p:nvPr>
        </p:nvSpPr>
        <p:spPr>
          <a:xfrm>
            <a:off x="-635" y="0"/>
            <a:ext cx="7325995" cy="1371600"/>
          </a:xfrm>
          <a:prstGeom prst="rect">
            <a:avLst/>
          </a:prstGeom>
          <a:solidFill>
            <a:schemeClr val="bg1"/>
          </a:solidFill>
          <a:ln w="57150" cmpd="thinThick">
            <a:solidFill>
              <a:srgbClr val="0000FF"/>
            </a:solidFill>
            <a:miter lim="800000"/>
          </a:ln>
        </p:spPr>
        <p:txBody>
          <a:bodyPr wrap="square">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5pPr>
          </a:lstStyle>
          <a:p>
            <a:pPr marL="0" marR="0" lvl="0" indent="0">
              <a:spcBef>
                <a:spcPct val="50000"/>
              </a:spcBef>
            </a:pPr>
            <a:r>
              <a:rPr sz="2800" b="1">
                <a:latin typeface="黑体" panose="02010609060101010101" charset="-122"/>
                <a:ea typeface="黑体" panose="02010609060101010101" charset="-122"/>
              </a:rPr>
              <a:t>6、仔细观察下面这幅“中国月球探测工程标识”图，揣摩其含义，并用一段文字具体阐释。（6分）</a:t>
            </a:r>
          </a:p>
        </p:txBody>
      </p:sp>
      <p:pic>
        <p:nvPicPr>
          <p:cNvPr id="41987" name="图片 41986"/>
          <p:cNvPicPr/>
          <p:nvPr>
            <p:custDataLst>
              <p:tags r:id="rId5"/>
            </p:custDataLst>
          </p:nvPr>
        </p:nvPicPr>
        <p:blipFill>
          <a:blip r:embed="rId4"/>
          <a:stretch>
            <a:fillRect/>
          </a:stretch>
        </p:blipFill>
        <p:spPr>
          <a:xfrm>
            <a:off x="7562850" y="173990"/>
            <a:ext cx="4572000" cy="4221162"/>
          </a:xfrm>
          <a:prstGeom prst="rect">
            <a:avLst/>
          </a:prstGeom>
          <a:solidFill>
            <a:schemeClr val="bg1"/>
          </a:solidFill>
          <a:ln>
            <a:solidFill>
              <a:srgbClr val="0000FF"/>
            </a:solidFill>
            <a:miter lim="800000"/>
          </a:ln>
        </p:spPr>
      </p:pic>
      <p:sp>
        <p:nvSpPr>
          <p:cNvPr id="41988" name="矩形 41987"/>
          <p:cNvSpPr/>
          <p:nvPr>
            <p:custDataLst>
              <p:tags r:id="rId6"/>
            </p:custDataLst>
          </p:nvPr>
        </p:nvSpPr>
        <p:spPr>
          <a:xfrm>
            <a:off x="-635" y="1545590"/>
            <a:ext cx="7466330" cy="4358640"/>
          </a:xfrm>
          <a:prstGeom prst="rect">
            <a:avLst/>
          </a:prstGeom>
          <a:solidFill>
            <a:schemeClr val="bg1"/>
          </a:solidFill>
          <a:ln w="38100" cmpd="dbl">
            <a:solidFill>
              <a:srgbClr val="00FF00"/>
            </a:solidFill>
            <a:miter lim="800000"/>
          </a:ln>
        </p:spPr>
        <p:txBody>
          <a:bodyPr wrap="square">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5pPr>
          </a:lstStyle>
          <a:p>
            <a:pPr marL="0" marR="0" lvl="0" indent="0">
              <a:spcBef>
                <a:spcPct val="50000"/>
              </a:spcBef>
            </a:pPr>
            <a:r>
              <a:rPr sz="2800" b="1">
                <a:solidFill>
                  <a:srgbClr val="0033CC"/>
                </a:solidFill>
              </a:rPr>
              <a:t>参考答案:该标识①以中国书法的笔触，抽象地勾勒出一轮圆月。②一双脚印踏在其上，象征着月球探测的终极梦想。③圆弧的起笔自然形成龙头，象征中国航天如巨龙腾空而起。④落笔的飞白由一群和平鸽构成，表达了中国和平利用空间的美好愿望。 ⑤整体图形由一弧两点巧妙形成古文“月”字，写意的笔触旨在传达一种探索的信念。（6分。语句通顺，想像合理，主旨明确。标号为便于评分而加，能答出3点要素和2个寓意就能得6分。） </a:t>
            </a:r>
          </a:p>
        </p:txBody>
      </p:sp>
      <p:sp>
        <p:nvSpPr>
          <p:cNvPr id="3" name="文本框 2"/>
          <p:cNvSpPr txBox="1"/>
          <p:nvPr>
            <p:custDataLst>
              <p:tags r:id="rId7"/>
            </p:custDataLst>
          </p:nvPr>
        </p:nvSpPr>
        <p:spPr>
          <a:xfrm>
            <a:off x="8331199" y="4909185"/>
            <a:ext cx="3937000" cy="1188720"/>
          </a:xfrm>
          <a:prstGeom prst="rect">
            <a:avLst/>
          </a:prstGeom>
          <a:noFill/>
        </p:spPr>
        <p:txBody>
          <a:bodyPr wrap="square" rtlCol="0" anchor="t">
            <a:spAutoFit/>
          </a:bodyPr>
          <a:lstStyle/>
          <a:p>
            <a:r>
              <a:rPr lang="zh-CN" altLang="en-US" b="1"/>
              <a:t>（1）       一 轮 圆 月            </a:t>
            </a:r>
          </a:p>
          <a:p>
            <a:r>
              <a:rPr lang="zh-CN" altLang="en-US" b="1"/>
              <a:t>（2）       一 双 脚 印            </a:t>
            </a:r>
          </a:p>
          <a:p>
            <a:r>
              <a:rPr lang="zh-CN" altLang="en-US" b="1"/>
              <a:t>（3）       一 条 巨 龙            </a:t>
            </a:r>
          </a:p>
          <a:p>
            <a:r>
              <a:rPr lang="zh-CN" altLang="en-US" b="1"/>
              <a:t>（4）       一 群 鸽 子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additive="base">
                                        <p:cTn id="6" dur="1" fill="hold">
                                          <p:stCondLst>
                                            <p:cond delay="0"/>
                                          </p:stCondLst>
                                        </p:cTn>
                                        <p:tgtEl>
                                          <p:spTgt spid="41987"/>
                                        </p:tgtEl>
                                        <p:attrNameLst>
                                          <p:attrName>style.visibility</p:attrName>
                                        </p:attrNameLst>
                                      </p:cBhvr>
                                      <p:to>
                                        <p:strVal val="visible"/>
                                      </p:to>
                                    </p:set>
                                    <p:animEffect transition="in" filter="checkerboard(across)">
                                      <p:cBhvr additive="base">
                                        <p:cTn id="7" dur="500"/>
                                        <p:tgtEl>
                                          <p:spTgt spid="4198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4198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8" grpId="0"/>
    </p:bldLs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100" name="文本框 99"/>
          <p:cNvSpPr txBox="1"/>
          <p:nvPr>
            <p:custDataLst>
              <p:tags r:id="rId4"/>
            </p:custDataLst>
          </p:nvPr>
        </p:nvSpPr>
        <p:spPr>
          <a:xfrm>
            <a:off x="1631315" y="0"/>
            <a:ext cx="5080000" cy="579120"/>
          </a:xfrm>
          <a:prstGeom prst="rect">
            <a:avLst/>
          </a:prstGeom>
          <a:noFill/>
          <a:ln w="9525">
            <a:noFill/>
          </a:ln>
        </p:spPr>
        <p:txBody>
          <a:bodyPr>
            <a:spAutoFit/>
            <a:scene3d>
              <a:camera prst="orthographicFront"/>
              <a:lightRig rig="threePt" dir="t"/>
            </a:scene3d>
          </a:bodyPr>
          <a:lstStyle/>
          <a:p>
            <a:pPr eaLnBrk="1" fontAlgn="auto" hangingPunct="1">
              <a:spcBef>
                <a:spcPct val="0"/>
              </a:spcBef>
              <a:spcAft>
                <a:spcPct val="0"/>
              </a:spcAft>
              <a:defRPr/>
            </a:pPr>
            <a:r>
              <a:rPr lang="zh-CN" sz="3200" b="1">
                <a:solidFill>
                  <a:schemeClr val="accent1"/>
                </a:solidFill>
                <a:effectLst>
                  <a:outerShdw blurRad="38100" dist="25400" dir="5400000" algn="ctr" rotWithShape="0">
                    <a:srgbClr val="6E747A">
                      <a:alpha val="43000"/>
                    </a:srgbClr>
                  </a:outerShdw>
                </a:effectLst>
                <a:latin typeface="+mn-lt"/>
              </a:rPr>
              <a:t>变式训练</a:t>
            </a:r>
          </a:p>
        </p:txBody>
      </p:sp>
      <p:sp>
        <p:nvSpPr>
          <p:cNvPr id="99332" name="Rectangle 2"/>
          <p:cNvSpPr>
            <a:spLocks noGrp="1"/>
          </p:cNvSpPr>
          <p:nvPr>
            <p:custDataLst>
              <p:tags r:id="rId5"/>
            </p:custDataLst>
          </p:nvPr>
        </p:nvSpPr>
        <p:spPr bwMode="auto">
          <a:xfrm>
            <a:off x="0" y="488315"/>
            <a:ext cx="12121515" cy="3524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a:ea typeface="微软雅黑"/>
              </a:defRPr>
            </a:lvl1pPr>
            <a:lvl2pPr marL="685800" indent="-228600">
              <a:lnSpc>
                <a:spcPct val="90000"/>
              </a:lnSpc>
              <a:spcBef>
                <a:spcPts val="500"/>
              </a:spcBef>
              <a:buFont typeface="Arial" panose="020b0604020202020204" pitchFamily="34" charset="0"/>
              <a:buChar char="•"/>
              <a:defRPr sz="2400">
                <a:solidFill>
                  <a:schemeClr val="tx1"/>
                </a:solidFill>
                <a:latin typeface="Calibri"/>
                <a:ea typeface="微软雅黑"/>
              </a:defRPr>
            </a:lvl2pPr>
            <a:lvl3pPr marL="1143000" indent="-228600">
              <a:lnSpc>
                <a:spcPct val="90000"/>
              </a:lnSpc>
              <a:spcBef>
                <a:spcPts val="500"/>
              </a:spcBef>
              <a:buFont typeface="Arial" panose="020b0604020202020204" pitchFamily="34" charset="0"/>
              <a:buChar char="•"/>
              <a:defRPr sz="2000">
                <a:solidFill>
                  <a:schemeClr val="tx1"/>
                </a:solidFill>
                <a:latin typeface="Calibri"/>
                <a:ea typeface="微软雅黑"/>
              </a:defRPr>
            </a:lvl3pPr>
            <a:lvl4pPr marL="1600200" indent="-228600">
              <a:lnSpc>
                <a:spcPct val="90000"/>
              </a:lnSpc>
              <a:spcBef>
                <a:spcPts val="500"/>
              </a:spcBef>
              <a:buFont typeface="Arial" panose="020b0604020202020204" pitchFamily="34" charset="0"/>
              <a:buChar char="•"/>
              <a:defRPr>
                <a:solidFill>
                  <a:schemeClr val="tx1"/>
                </a:solidFill>
                <a:latin typeface="Calibri"/>
                <a:ea typeface="微软雅黑"/>
              </a:defRPr>
            </a:lvl4pPr>
            <a:lvl5pPr marL="2057400" indent="-228600">
              <a:lnSpc>
                <a:spcPct val="90000"/>
              </a:lnSpc>
              <a:spcBef>
                <a:spcPts val="500"/>
              </a:spcBef>
              <a:buFont typeface="Arial" panose="020b0604020202020204" pitchFamily="34" charset="0"/>
              <a:buChar char="•"/>
              <a:defRPr>
                <a:solidFill>
                  <a:schemeClr val="tx1"/>
                </a:solidFill>
                <a:latin typeface="Calibri"/>
                <a:ea typeface="微软雅黑"/>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a:ea typeface="微软雅黑"/>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a:ea typeface="微软雅黑"/>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a:ea typeface="微软雅黑"/>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a:ea typeface="微软雅黑"/>
              </a:defRPr>
            </a:lvl9pPr>
          </a:lstStyle>
          <a:p>
            <a:pPr>
              <a:lnSpc>
                <a:spcPct val="100000"/>
              </a:lnSpc>
              <a:spcBef>
                <a:spcPct val="0"/>
              </a:spcBef>
              <a:buFont typeface="Arial" panose="020b0604020202020204" pitchFamily="34" charset="0"/>
              <a:buNone/>
            </a:pPr>
            <a:r>
              <a:rPr lang="zh-CN" altLang="zh-CN" sz="3200" b="1">
                <a:latin typeface="仿宋" panose="02010609060101010101" charset="-122"/>
                <a:ea typeface="仿宋" panose="02010609060101010101" charset="-122"/>
                <a:sym typeface="+mn-ea"/>
              </a:rPr>
              <a:t>1.下面是长沙市首届“邻里节”的获奖徽标，请写出构图要素，并说明图形寓意，要求语意简明，句子通顺，不超过80个字。</a:t>
            </a:r>
          </a:p>
        </p:txBody>
      </p:sp>
      <p:pic>
        <p:nvPicPr>
          <p:cNvPr id="99333" name="图片 1"/>
          <p:cNvPicPr>
            <a:picLocks noChangeAspect="1"/>
          </p:cNvPicPr>
          <p:nvPr>
            <p:custDataLst>
              <p:tags r:id="rId7"/>
            </p:custDataLst>
          </p:nvPr>
        </p:nvPicPr>
        <p:blipFill>
          <a:blip r:embed="rId6">
            <a:extLst>
              <a:ext uri="{28A0092B-C50C-407E-A947-70E740481C1C}">
                <a14:useLocalDpi xmlns:a14="http://schemas.microsoft.com/office/drawing/2010/main" val="0"/>
              </a:ext>
            </a:extLst>
          </a:blip>
          <a:stretch>
            <a:fillRect/>
          </a:stretch>
        </p:blipFill>
        <p:spPr bwMode="auto">
          <a:xfrm>
            <a:off x="-317" y="2275523"/>
            <a:ext cx="3255962" cy="304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1380" name="Rectangle 2"/>
          <p:cNvSpPr>
            <a:spLocks noGrp="1"/>
          </p:cNvSpPr>
          <p:nvPr>
            <p:custDataLst>
              <p:tags r:id="rId8"/>
            </p:custDataLst>
          </p:nvPr>
        </p:nvSpPr>
        <p:spPr>
          <a:xfrm>
            <a:off x="3592195" y="1619250"/>
            <a:ext cx="8529320" cy="5092065"/>
          </a:xfrm>
          <a:prstGeom prst="rect">
            <a:avLst/>
          </a:prstGeom>
          <a:noFill/>
          <a:ln>
            <a:noFill/>
            <a:miter lim="800000"/>
          </a:ln>
        </p:spPr>
        <p:txBody>
          <a:bodyPr>
            <a:normAutofit lnSpcReduction="20000"/>
          </a:bodyPr>
          <a:lstStyle>
            <a:lvl1pPr marL="342900" indent="-342900" algn="l" defTabSz="914400" rtl="0" eaLnBrk="1" fontAlgn="base" hangingPunct="1">
              <a:lnSpc>
                <a:spcPct val="100000"/>
              </a:lnSpc>
              <a:spcBef>
                <a:spcPct val="20000"/>
              </a:spcBef>
              <a:spcAft>
                <a:spcPct val="0"/>
              </a:spcAft>
              <a:buClrTx/>
              <a:buSzTx/>
              <a:buFontTx/>
              <a:buChar char="•"/>
              <a:defRPr kumimoji="0" lang="zh-CN" altLang="en-US" sz="3200" b="0" i="0" u="none" baseline="0">
                <a:solidFill>
                  <a:schemeClr val="tx1"/>
                </a:solidFill>
                <a:latin typeface="Arial" panose="020b0604020202020204" pitchFamily="34" charset="0"/>
                <a:ea typeface="宋体" panose="02010600030101010101" pitchFamily="2" charset="-122"/>
              </a:defRPr>
            </a:lvl1pPr>
            <a:lvl2pPr marL="742950" indent="-285750" algn="l" defTabSz="914400" rtl="0" eaLnBrk="1" fontAlgn="base" hangingPunct="1">
              <a:lnSpc>
                <a:spcPct val="100000"/>
              </a:lnSpc>
              <a:spcBef>
                <a:spcPct val="20000"/>
              </a:spcBef>
              <a:spcAft>
                <a:spcPct val="0"/>
              </a:spcAft>
              <a:buClrTx/>
              <a:buSzTx/>
              <a:buFontTx/>
              <a:buChar char="–"/>
              <a:defRPr kumimoji="0" lang="zh-CN" altLang="en-US" sz="2800" b="0" i="0" u="none" baseline="0">
                <a:solidFill>
                  <a:schemeClr val="tx1"/>
                </a:solidFill>
                <a:latin typeface="Arial" panose="020b0604020202020204" pitchFamily="34" charset="0"/>
                <a:ea typeface="宋体" panose="02010600030101010101" pitchFamily="2" charset="-122"/>
              </a:defRPr>
            </a:lvl2pPr>
            <a:lvl3pPr marL="1143000" indent="-228600" algn="l" defTabSz="914400" rtl="0" eaLnBrk="1" fontAlgn="base" hangingPunct="1">
              <a:lnSpc>
                <a:spcPct val="100000"/>
              </a:lnSpc>
              <a:spcBef>
                <a:spcPct val="20000"/>
              </a:spcBef>
              <a:spcAft>
                <a:spcPct val="0"/>
              </a:spcAft>
              <a:buClrTx/>
              <a:buSzTx/>
              <a:buFontTx/>
              <a:buChar char="•"/>
              <a:defRPr kumimoji="0" lang="zh-CN" altLang="en-US" sz="2400" b="0" i="0" u="none" baseline="0">
                <a:solidFill>
                  <a:schemeClr val="tx1"/>
                </a:solidFill>
                <a:latin typeface="Arial" panose="020b0604020202020204" pitchFamily="34" charset="0"/>
                <a:ea typeface="宋体" panose="02010600030101010101" pitchFamily="2" charset="-122"/>
              </a:defRPr>
            </a:lvl3pPr>
            <a:lvl4pPr marL="1600200" indent="-228600" algn="l" defTabSz="914400" rtl="0" eaLnBrk="1" fontAlgn="base" hangingPunct="1">
              <a:lnSpc>
                <a:spcPct val="100000"/>
              </a:lnSpc>
              <a:spcBef>
                <a:spcPct val="20000"/>
              </a:spcBef>
              <a:spcAft>
                <a:spcPct val="0"/>
              </a:spcAft>
              <a:buClrTx/>
              <a:buSzTx/>
              <a:buFontTx/>
              <a:buChar char="–"/>
              <a:defRPr kumimoji="0" lang="zh-CN" altLang="en-US" sz="2000" b="0" i="0" u="none" baseline="0">
                <a:solidFill>
                  <a:schemeClr val="tx1"/>
                </a:solidFill>
                <a:latin typeface="Arial" panose="020b0604020202020204" pitchFamily="34" charset="0"/>
                <a:ea typeface="宋体" panose="02010600030101010101" pitchFamily="2" charset="-122"/>
              </a:defRPr>
            </a:lvl4pPr>
            <a:lvl5pPr marL="2057400" indent="-228600" algn="l" defTabSz="914400" rtl="0" eaLnBrk="1" fontAlgn="base" hangingPunct="1">
              <a:lnSpc>
                <a:spcPct val="100000"/>
              </a:lnSpc>
              <a:spcBef>
                <a:spcPct val="20000"/>
              </a:spcBef>
              <a:spcAft>
                <a:spcPct val="0"/>
              </a:spcAft>
              <a:buClrTx/>
              <a:buSzTx/>
              <a:buFontTx/>
              <a:buChar char="»"/>
              <a:defRPr kumimoji="0" lang="zh-CN" altLang="en-US" sz="2000" b="0" i="0" u="none" baseline="0">
                <a:solidFill>
                  <a:schemeClr val="tx1"/>
                </a:solidFill>
                <a:latin typeface="Arial" panose="020b0604020202020204" pitchFamily="34" charset="0"/>
                <a:ea typeface="宋体" panose="02010600030101010101" pitchFamily="2" charset="-122"/>
              </a:defRPr>
            </a:lvl5pPr>
          </a:lstStyle>
          <a:p>
            <a:pPr marL="0" indent="0">
              <a:lnSpc>
                <a:spcPct val="100000"/>
              </a:lnSpc>
              <a:spcBef>
                <a:spcPct val="0"/>
              </a:spcBef>
              <a:buFont typeface="Arial" panose="020b0604020202020204" pitchFamily="34" charset="0"/>
              <a:buNone/>
            </a:pPr>
            <a:r>
              <a:rPr lang="zh-CN" sz="2600" b="1" smtClean="0">
                <a:solidFill>
                  <a:srgbClr val="00B050"/>
                </a:solidFill>
                <a:latin typeface="黑体" panose="02010609060101010101" charset="-122"/>
                <a:ea typeface="黑体" panose="02010609060101010101" charset="-122"/>
                <a:cs typeface="黑体" panose="02010609060101010101" charset="-122"/>
                <a:sym typeface="+mn-ea"/>
              </a:rPr>
              <a:t>答案：【示例一】构图要素：①两个变形的“人”字组成的“从”字；②一颗心。</a:t>
            </a:r>
          </a:p>
          <a:p>
            <a:pPr marL="0" indent="0">
              <a:lnSpc>
                <a:spcPct val="100000"/>
              </a:lnSpc>
              <a:spcBef>
                <a:spcPct val="0"/>
              </a:spcBef>
              <a:buFont typeface="Arial" panose="020b0604020202020204" pitchFamily="34" charset="0"/>
              <a:buNone/>
            </a:pPr>
            <a:r>
              <a:rPr lang="zh-CN" sz="2600" b="1" smtClean="0">
                <a:solidFill>
                  <a:srgbClr val="00B050"/>
                </a:solidFill>
                <a:latin typeface="黑体" panose="02010609060101010101" charset="-122"/>
                <a:ea typeface="黑体" panose="02010609060101010101" charset="-122"/>
                <a:cs typeface="黑体" panose="02010609060101010101" charset="-122"/>
                <a:sym typeface="+mn-ea"/>
              </a:rPr>
              <a:t>寓意：①“从”代表共同创建和谐的邻里关系；②“心”代表邻里之间相互团结，十分和睦。</a:t>
            </a:r>
          </a:p>
          <a:p>
            <a:pPr marL="0" indent="0">
              <a:lnSpc>
                <a:spcPct val="100000"/>
              </a:lnSpc>
              <a:spcBef>
                <a:spcPct val="0"/>
              </a:spcBef>
              <a:buFont typeface="Arial" panose="020b0604020202020204" pitchFamily="34" charset="0"/>
              <a:buNone/>
            </a:pPr>
            <a:endParaRPr lang="zh-CN" sz="2600" b="1" smtClean="0">
              <a:solidFill>
                <a:srgbClr val="00B050"/>
              </a:solidFill>
              <a:latin typeface="黑体" panose="02010609060101010101" charset="-122"/>
              <a:ea typeface="黑体" panose="02010609060101010101" charset="-122"/>
              <a:cs typeface="黑体" panose="02010609060101010101" charset="-122"/>
              <a:sym typeface="+mn-ea"/>
            </a:endParaRPr>
          </a:p>
          <a:p>
            <a:pPr marL="0" indent="0">
              <a:lnSpc>
                <a:spcPct val="100000"/>
              </a:lnSpc>
              <a:spcBef>
                <a:spcPct val="0"/>
              </a:spcBef>
              <a:buFont typeface="Arial" panose="020b0604020202020204" pitchFamily="34" charset="0"/>
              <a:buNone/>
            </a:pPr>
            <a:r>
              <a:rPr lang="zh-CN" sz="2600" b="1" smtClean="0">
                <a:solidFill>
                  <a:srgbClr val="00B050"/>
                </a:solidFill>
                <a:latin typeface="黑体" panose="02010609060101010101" charset="-122"/>
                <a:ea typeface="黑体" panose="02010609060101010101" charset="-122"/>
                <a:cs typeface="黑体" panose="02010609060101010101" charset="-122"/>
                <a:sym typeface="+mn-ea"/>
              </a:rPr>
              <a:t>【示例二】构图要素：①两个屋顶；②两只弯曲的手。</a:t>
            </a:r>
          </a:p>
          <a:p>
            <a:pPr marL="0" indent="0">
              <a:lnSpc>
                <a:spcPct val="100000"/>
              </a:lnSpc>
              <a:spcBef>
                <a:spcPct val="0"/>
              </a:spcBef>
              <a:buFont typeface="Arial" panose="020b0604020202020204" pitchFamily="34" charset="0"/>
              <a:buNone/>
            </a:pPr>
            <a:r>
              <a:rPr lang="zh-CN" sz="2600" b="1" smtClean="0">
                <a:solidFill>
                  <a:srgbClr val="00B050"/>
                </a:solidFill>
                <a:latin typeface="黑体" panose="02010609060101010101" charset="-122"/>
                <a:ea typeface="黑体" panose="02010609060101010101" charset="-122"/>
                <a:cs typeface="黑体" panose="02010609060101010101" charset="-122"/>
                <a:sym typeface="+mn-ea"/>
              </a:rPr>
              <a:t>寓意：①“屋顶”象征和谐的邻里关系；②“手”代表邻里之间相互团结，共同创建美好生活。</a:t>
            </a:r>
          </a:p>
          <a:p>
            <a:pPr marL="0" indent="0">
              <a:lnSpc>
                <a:spcPct val="100000"/>
              </a:lnSpc>
              <a:spcBef>
                <a:spcPct val="0"/>
              </a:spcBef>
              <a:buFont typeface="Arial" panose="020b0604020202020204" pitchFamily="34" charset="0"/>
              <a:buNone/>
            </a:pPr>
            <a:endParaRPr lang="zh-CN" sz="2600" b="1" smtClean="0">
              <a:solidFill>
                <a:srgbClr val="00B050"/>
              </a:solidFill>
              <a:latin typeface="黑体" panose="02010609060101010101" charset="-122"/>
              <a:ea typeface="黑体" panose="02010609060101010101" charset="-122"/>
              <a:cs typeface="黑体" panose="02010609060101010101" charset="-122"/>
              <a:sym typeface="+mn-ea"/>
            </a:endParaRPr>
          </a:p>
          <a:p>
            <a:pPr marL="0" indent="0">
              <a:lnSpc>
                <a:spcPct val="100000"/>
              </a:lnSpc>
              <a:spcBef>
                <a:spcPct val="0"/>
              </a:spcBef>
              <a:buFont typeface="Arial" panose="020b0604020202020204" pitchFamily="34" charset="0"/>
              <a:buNone/>
            </a:pPr>
            <a:r>
              <a:rPr lang="zh-CN" sz="2600" b="1" smtClean="0">
                <a:solidFill>
                  <a:srgbClr val="00B050"/>
                </a:solidFill>
                <a:latin typeface="黑体" panose="02010609060101010101" charset="-122"/>
                <a:ea typeface="黑体" panose="02010609060101010101" charset="-122"/>
                <a:cs typeface="黑体" panose="02010609060101010101" charset="-122"/>
                <a:sym typeface="+mn-ea"/>
              </a:rPr>
              <a:t>解析：本题考查图文转换和语言表达简明、连贯、准确的能力。本题中的徽标由上下两部分组成。上半部分是两个变形的“人”字组成的“从”字，也可以看作是两个屋顶；下半部分是两只弯曲的手组成的“心”。寓意方面，可以从要素的含义、“邻里节”的意义等角度分析。</a:t>
            </a:r>
          </a:p>
        </p:txBody>
      </p:sp>
      <p:pic>
        <p:nvPicPr>
          <p:cNvPr id="101381" name="New picture"/>
          <p:cNvPicPr/>
          <p:nvPr>
            <p:custDataLst>
              <p:tags r:id="rId10"/>
            </p:custDataLst>
          </p:nvPr>
        </p:nvPicPr>
        <p:blipFill>
          <a:blip r:embed="rId9"/>
          <a:stretch>
            <a:fillRect/>
          </a:stretch>
        </p:blipFill>
        <p:spPr>
          <a:xfrm>
            <a:off x="10553700" y="10287000"/>
            <a:ext cx="368300" cy="266700"/>
          </a:xfrm>
          <a:prstGeom prst="cube">
            <a:avLst/>
          </a:prstGeom>
        </p:spPr>
      </p:pic>
    </p:spTree>
    <p:custDataLst>
      <p:tags r:id="rId11"/>
    </p:custDataLst>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0">
  <p:cSld>
    <p:spTree>
      <p:nvGrpSpPr>
        <p:cNvPr id="1" name=""/>
        <p:cNvGrpSpPr/>
        <p:nvPr>
          <p:custDataLst>
            <p:tags r:id="rId2"/>
          </p:custDataLst>
        </p:nvPr>
      </p:nvGrpSpPr>
      <p:grpSpPr>
        <a:xfrm>
          <a:off x="0" y="0"/>
          <a:ext cx="0" cy="0"/>
        </a:xfrm>
      </p:grpSpPr>
      <p:sp>
        <p:nvSpPr>
          <p:cNvPr id="14" name="稻壳儿_答辩小姐姐作品_1"/>
          <p:cNvSpPr/>
          <p:nvPr>
            <p:custDataLst>
              <p:tags r:id="rId3"/>
            </p:custDataLst>
          </p:nvPr>
        </p:nvSpPr>
        <p:spPr>
          <a:xfrm>
            <a:off x="313267" y="304800"/>
            <a:ext cx="11565466" cy="6248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l" fontAlgn="base">
              <a:spcBef>
                <a:spcPct val="20000"/>
              </a:spcBef>
              <a:buClrTx/>
              <a:buSzTx/>
              <a:buFontTx/>
            </a:pPr>
            <a:endParaRPr lang="zh-CN" altLang="en-US" sz="2400" b="1">
              <a:solidFill>
                <a:schemeClr val="tx1"/>
              </a:solidFill>
              <a:effectLst/>
              <a:latin typeface="隶书" panose="02010509060101010101" charset="-122"/>
              <a:ea typeface="隶书" panose="02010509060101010101" charset="-122"/>
              <a:cs typeface="隶书" panose="02010509060101010101" charset="-122"/>
              <a:sym typeface="+mn-ea"/>
            </a:endParaRPr>
          </a:p>
        </p:txBody>
      </p:sp>
      <p:grpSp>
        <p:nvGrpSpPr>
          <p:cNvPr id="20" name="稻壳儿_答辩小姐姐作品_8"/>
          <p:cNvGrpSpPr/>
          <p:nvPr>
            <p:custDataLst>
              <p:tags r:id="rId4"/>
            </p:custDataLst>
          </p:nvPr>
        </p:nvGrpSpPr>
        <p:grpSpPr>
          <a:xfrm>
            <a:off x="4067750" y="323385"/>
            <a:ext cx="4074281" cy="583565"/>
            <a:chOff x="3866082" y="713275"/>
            <a:chExt cx="4074281" cy="583565"/>
          </a:xfrm>
        </p:grpSpPr>
        <p:cxnSp>
          <p:nvCxnSpPr>
            <p:cNvPr id="21" name="直接连接符 20"/>
            <p:cNvCxnSpPr/>
            <p:nvPr>
              <p:custDataLst>
                <p:tags r:id="rId5"/>
              </p:custDataLst>
            </p:nvPr>
          </p:nvCxnSpPr>
          <p:spPr>
            <a:xfrm>
              <a:off x="3866082" y="944107"/>
              <a:ext cx="648182" cy="0"/>
            </a:xfrm>
            <a:prstGeom prst="line">
              <a:avLst/>
            </a:prstGeom>
            <a:ln w="12700">
              <a:solidFill>
                <a:srgbClr val="4D7F89">
                  <a:alpha val="50000"/>
                </a:srgb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custDataLst>
                <p:tags r:id="rId6"/>
              </p:custDataLst>
            </p:nvPr>
          </p:nvCxnSpPr>
          <p:spPr>
            <a:xfrm>
              <a:off x="7292181" y="944107"/>
              <a:ext cx="648182" cy="0"/>
            </a:xfrm>
            <a:prstGeom prst="line">
              <a:avLst/>
            </a:prstGeom>
            <a:ln w="12700">
              <a:solidFill>
                <a:srgbClr val="4D7F89">
                  <a:alpha val="50000"/>
                </a:srgbClr>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7"/>
              </p:custDataLst>
            </p:nvPr>
          </p:nvSpPr>
          <p:spPr>
            <a:xfrm>
              <a:off x="4554706" y="713275"/>
              <a:ext cx="2697032" cy="579120"/>
            </a:xfrm>
            <a:prstGeom prst="rect">
              <a:avLst/>
            </a:prstGeom>
            <a:noFill/>
          </p:spPr>
          <p:txBody>
            <a:bodyPr wrap="square" rtlCol="0">
              <a:spAutoFit/>
            </a:bodyPr>
            <a:lstStyle>
              <a:defPPr>
                <a:defRPr lang="zh-CN"/>
              </a:defPPr>
              <a:lvl1pPr algn="ctr">
                <a:defRPr sz="7200" spc="800">
                  <a:gradFill>
                    <a:gsLst>
                      <a:gs pos="0">
                        <a:srgbClr val="4D7F89"/>
                      </a:gs>
                      <a:gs pos="100000">
                        <a:srgbClr val="A2633C"/>
                      </a:gs>
                    </a:gsLst>
                    <a:lin ang="0" scaled="0"/>
                  </a:gradFill>
                  <a:latin typeface="杨任东竹石体-Regular" panose="02000000000000000000" pitchFamily="2" charset="-122"/>
                  <a:ea typeface="杨任东竹石体-Regular" panose="02000000000000000000" pitchFamily="2" charset="-122"/>
                  <a:cs typeface="阿里巴巴普惠体 R" panose="00020600040101010101" pitchFamily="18" charset="-122"/>
                </a:defRPr>
              </a:lvl1pPr>
            </a:lstStyle>
            <a:p>
              <a:r>
                <a:rPr lang="zh-CN" altLang="en-US" sz="3200" b="1" spc="300">
                  <a:latin typeface="+mn-lt"/>
                  <a:ea typeface="+mn-ea"/>
                  <a:cs typeface="+mn-ea"/>
                  <a:sym typeface="+mn-lt"/>
                </a:rPr>
                <a:t>真题感受</a:t>
              </a:r>
            </a:p>
          </p:txBody>
        </p:sp>
      </p:grpSp>
      <p:sp>
        <p:nvSpPr>
          <p:cNvPr id="4" name="文本框 3"/>
          <p:cNvSpPr txBox="1"/>
          <p:nvPr>
            <p:custDataLst>
              <p:tags r:id="rId8"/>
            </p:custDataLst>
          </p:nvPr>
        </p:nvSpPr>
        <p:spPr>
          <a:xfrm>
            <a:off x="673100" y="1057275"/>
            <a:ext cx="11101070" cy="822960"/>
          </a:xfrm>
          <a:prstGeom prst="rect">
            <a:avLst/>
          </a:prstGeom>
          <a:noFill/>
        </p:spPr>
        <p:txBody>
          <a:bodyPr wrap="square" rtlCol="0">
            <a:spAutoFit/>
          </a:bodyPr>
          <a:lstStyle/>
          <a:p>
            <a:pPr>
              <a:lnSpc>
                <a:spcPct val="100000"/>
              </a:lnSpc>
            </a:pPr>
            <a:r>
              <a:rPr lang="zh-CN" altLang="en-US" sz="2400" b="1">
                <a:latin typeface="黑体" panose="02010609060101010101" charset="-122"/>
                <a:ea typeface="黑体" panose="02010609060101010101" charset="-122"/>
                <a:cs typeface="黑体" panose="02010609060101010101" charset="-122"/>
              </a:rPr>
              <a:t>2018年全国1卷：下面是某校为教师编写个人专业发展规划而提供的流程图，请把这个图转写成一段文字介绍，要求内容完整，表述准确，语言连贯，不超过90字。</a:t>
            </a:r>
          </a:p>
        </p:txBody>
      </p:sp>
      <p:pic>
        <p:nvPicPr>
          <p:cNvPr id="15363" name="图片 1"/>
          <p:cNvPicPr/>
          <p:nvPr>
            <p:custDataLst>
              <p:tags r:id="rId10"/>
            </p:custDataLst>
          </p:nvPr>
        </p:nvPicPr>
        <p:blipFill>
          <a:blip r:embed="rId9"/>
          <a:stretch>
            <a:fillRect/>
          </a:stretch>
        </p:blipFill>
        <p:spPr>
          <a:xfrm>
            <a:off x="1366520" y="2259965"/>
            <a:ext cx="4279900" cy="4124960"/>
          </a:xfrm>
          <a:prstGeom prst="rect">
            <a:avLst/>
          </a:prstGeom>
          <a:noFill/>
          <a:ln>
            <a:noFill/>
            <a:miter lim="800000"/>
          </a:ln>
        </p:spPr>
      </p:pic>
      <p:sp>
        <p:nvSpPr>
          <p:cNvPr id="15362" name="内容占位符 2"/>
          <p:cNvSpPr>
            <a:spLocks noGrp="1"/>
          </p:cNvSpPr>
          <p:nvPr>
            <p:custDataLst>
              <p:tags r:id="rId11"/>
            </p:custDataLst>
          </p:nvPr>
        </p:nvSpPr>
        <p:spPr>
          <a:xfrm>
            <a:off x="6634163" y="2332990"/>
            <a:ext cx="4781550" cy="3393281"/>
          </a:xfrm>
          <a:prstGeom prst="rect">
            <a:avLst/>
          </a:prstGeom>
          <a:noFill/>
          <a:ln>
            <a:solidFill>
              <a:prstClr val="black"/>
            </a:solidFill>
            <a:miter lim="800000"/>
          </a:ln>
        </p:spPr>
        <p:txBody>
          <a:bodyPr vert="horz" lIns="100800" tIns="0" rIns="82800" bIns="0" rtlCol="0" anchor="t" anchorCtr="0">
            <a:normAutofit/>
          </a:bodyPr>
          <a:lstStyle>
            <a:lvl1pPr marL="0" indent="0" algn="l" rtl="0" eaLnBrk="0" fontAlgn="base" hangingPunct="0">
              <a:lnSpc>
                <a:spcPct val="100000"/>
              </a:lnSpc>
              <a:spcBef>
                <a:spcPct val="20000"/>
              </a:spcBef>
              <a:spcAft>
                <a:spcPct val="0"/>
              </a:spcAft>
              <a:buClrTx/>
              <a:buSzTx/>
              <a:buFontTx/>
              <a:buChar char="•"/>
              <a:defRPr lang="zh-CN" altLang="en-US" sz="3200" kern="1200">
                <a:solidFill>
                  <a:srgbClr val="000000"/>
                </a:solidFill>
                <a:latin typeface="Arial" panose="020b0604020202020204" pitchFamily="34" charset="0"/>
                <a:ea typeface="微软雅黑"/>
                <a:cs typeface="Arial" panose="020b0604020202020204" pitchFamily="34" charset="0"/>
              </a:defRPr>
            </a:lvl1pPr>
            <a:lvl2pPr marL="742950" lvl="1" indent="-285750" algn="l" defTabSz="914400" rtl="0" eaLnBrk="0" fontAlgn="base" hangingPunct="0">
              <a:lnSpc>
                <a:spcPct val="100000"/>
              </a:lnSpc>
              <a:spcBef>
                <a:spcPct val="20000"/>
              </a:spcBef>
              <a:spcAft>
                <a:spcPct val="0"/>
              </a:spcAft>
              <a:buClrTx/>
              <a:buSzTx/>
              <a:buFontTx/>
              <a:buChar char="–"/>
              <a:defRPr lang="zh-CN" altLang="en-US" sz="2800" kern="1200">
                <a:solidFill>
                  <a:srgbClr val="000000"/>
                </a:solidFill>
                <a:latin typeface="Arial" panose="020b0604020202020204" pitchFamily="34" charset="0"/>
                <a:ea typeface="微软雅黑"/>
                <a:cs typeface="Arial" panose="020b0604020202020204" pitchFamily="34" charset="0"/>
              </a:defRPr>
            </a:lvl2pPr>
            <a:lvl3pPr marL="1143000" lvl="2" indent="-228600" algn="l" defTabSz="914400" rtl="0" eaLnBrk="0" fontAlgn="base" hangingPunct="0">
              <a:lnSpc>
                <a:spcPct val="100000"/>
              </a:lnSpc>
              <a:spcBef>
                <a:spcPct val="20000"/>
              </a:spcBef>
              <a:spcAft>
                <a:spcPct val="0"/>
              </a:spcAft>
              <a:buClrTx/>
              <a:buSzTx/>
              <a:buFontTx/>
              <a:buChar char="•"/>
              <a:defRPr lang="zh-CN" altLang="en-US" sz="2400" kern="1200">
                <a:solidFill>
                  <a:srgbClr val="000000"/>
                </a:solidFill>
                <a:latin typeface="Arial" panose="020b0604020202020204" pitchFamily="34" charset="0"/>
                <a:ea typeface="微软雅黑"/>
                <a:cs typeface="Arial" panose="020b0604020202020204" pitchFamily="34" charset="0"/>
              </a:defRPr>
            </a:lvl3pPr>
            <a:lvl4pPr marL="1600200" lvl="3" indent="-228600" algn="l" defTabSz="914400" rtl="0" eaLnBrk="0" fontAlgn="base" hangingPunct="0">
              <a:lnSpc>
                <a:spcPct val="100000"/>
              </a:lnSpc>
              <a:spcBef>
                <a:spcPct val="20000"/>
              </a:spcBef>
              <a:spcAft>
                <a:spcPct val="0"/>
              </a:spcAft>
              <a:buClrTx/>
              <a:buSzTx/>
              <a:buFontTx/>
              <a:buChar char="–"/>
              <a:defRPr lang="zh-CN" altLang="en-US" sz="2000" kern="1200">
                <a:solidFill>
                  <a:srgbClr val="000000"/>
                </a:solidFill>
                <a:latin typeface="Arial" panose="020b0604020202020204" pitchFamily="34" charset="0"/>
                <a:ea typeface="微软雅黑"/>
                <a:cs typeface="Arial" panose="020b0604020202020204" pitchFamily="34" charset="0"/>
              </a:defRPr>
            </a:lvl4pPr>
            <a:lvl5pPr marL="2057400" lvl="4" indent="-228600" algn="l" defTabSz="914400" rtl="0" eaLnBrk="0" fontAlgn="base" hangingPunct="0">
              <a:lnSpc>
                <a:spcPct val="100000"/>
              </a:lnSpc>
              <a:spcBef>
                <a:spcPct val="20000"/>
              </a:spcBef>
              <a:spcAft>
                <a:spcPct val="0"/>
              </a:spcAft>
              <a:buClrTx/>
              <a:buSzTx/>
              <a:buFontTx/>
              <a:buChar char="»"/>
              <a:defRPr lang="zh-CN" altLang="en-US" sz="2000" kern="1200">
                <a:solidFill>
                  <a:srgbClr val="000000"/>
                </a:solidFill>
                <a:latin typeface="Arial" panose="020b0604020202020204" pitchFamily="34" charset="0"/>
                <a:ea typeface="微软雅黑"/>
                <a:cs typeface="Arial" panose="020b0604020202020204" pitchFamily="34" charset="0"/>
              </a:defRPr>
            </a:lvl5pPr>
            <a:lvl6pPr marL="2514600" lvl="5" indent="-228600" algn="l" defTabSz="914400" eaLnBrk="1" fontAlgn="base" latinLnBrk="0" hangingPunct="1">
              <a:spcBef>
                <a:spcPct val="20000"/>
              </a:spcBef>
              <a:spcAft>
                <a:spcPct val="0"/>
              </a:spcAft>
              <a:buChar char="»"/>
              <a:defRPr lang="zh-CN" altLang="en-US" sz="2000" b="0" i="0" u="none" kern="1200" baseline="0">
                <a:solidFill>
                  <a:srgbClr val="000000"/>
                </a:solidFill>
                <a:latin typeface="Arial" panose="020b0604020202020204" pitchFamily="34" charset="0"/>
                <a:ea typeface="微软雅黑"/>
                <a:cs typeface="Arial" panose="020b0604020202020204" pitchFamily="34" charset="0"/>
              </a:defRPr>
            </a:lvl6pPr>
            <a:lvl7pPr marL="2971800" lvl="6" indent="-228600" algn="l" defTabSz="914400" eaLnBrk="1" fontAlgn="base" latinLnBrk="0" hangingPunct="1">
              <a:spcBef>
                <a:spcPct val="20000"/>
              </a:spcBef>
              <a:spcAft>
                <a:spcPct val="0"/>
              </a:spcAft>
              <a:buChar char="»"/>
              <a:defRPr lang="zh-CN" altLang="en-US" sz="2000" b="0" i="0" u="none" kern="1200" baseline="0">
                <a:solidFill>
                  <a:srgbClr val="000000"/>
                </a:solidFill>
                <a:latin typeface="Arial" panose="020b0604020202020204" pitchFamily="34" charset="0"/>
                <a:ea typeface="微软雅黑"/>
                <a:cs typeface="Arial" panose="020b0604020202020204" pitchFamily="34" charset="0"/>
              </a:defRPr>
            </a:lvl7pPr>
            <a:lvl8pPr marL="3429000" lvl="7" indent="-228600" algn="l" defTabSz="914400" eaLnBrk="1" fontAlgn="base" latinLnBrk="0" hangingPunct="1">
              <a:spcBef>
                <a:spcPct val="20000"/>
              </a:spcBef>
              <a:spcAft>
                <a:spcPct val="0"/>
              </a:spcAft>
              <a:buChar char="»"/>
              <a:defRPr lang="zh-CN" altLang="en-US" sz="2000" b="0" i="0" u="none" kern="1200" baseline="0">
                <a:solidFill>
                  <a:srgbClr val="000000"/>
                </a:solidFill>
                <a:latin typeface="Arial" panose="020b0604020202020204" pitchFamily="34" charset="0"/>
                <a:ea typeface="微软雅黑"/>
                <a:cs typeface="Arial" panose="020b0604020202020204" pitchFamily="34" charset="0"/>
              </a:defRPr>
            </a:lvl8pPr>
            <a:lvl9pPr marL="3886200" lvl="8" indent="-228600" algn="l" defTabSz="914400" eaLnBrk="1" fontAlgn="base" latinLnBrk="0" hangingPunct="1">
              <a:spcBef>
                <a:spcPct val="20000"/>
              </a:spcBef>
              <a:spcAft>
                <a:spcPct val="0"/>
              </a:spcAft>
              <a:buChar char="»"/>
              <a:defRPr lang="zh-CN" altLang="en-US" sz="2000" b="0" i="0" u="none" kern="1200" baseline="0">
                <a:solidFill>
                  <a:srgbClr val="000000"/>
                </a:solidFill>
                <a:latin typeface="Arial" panose="020b0604020202020204" pitchFamily="34" charset="0"/>
                <a:ea typeface="微软雅黑"/>
                <a:cs typeface="Arial" panose="020b0604020202020204" pitchFamily="34" charset="0"/>
              </a:defRPr>
            </a:lvl9pPr>
          </a:lstStyle>
          <a:p>
            <a:pPr marL="0" lvl="0" indent="0">
              <a:buNone/>
            </a:pPr>
            <a:r>
              <a:rPr lang="en-US" altLang="zh-CN" sz="2100" b="1">
                <a:solidFill>
                  <a:srgbClr val="0000CC"/>
                </a:solidFill>
                <a:latin typeface="黑体" panose="02010609060101010101" charset="-122"/>
                <a:ea typeface="黑体" panose="02010609060101010101" charset="-122"/>
              </a:rPr>
              <a:t>   </a:t>
            </a:r>
          </a:p>
          <a:p>
            <a:pPr marL="0" lvl="0" indent="0">
              <a:buNone/>
            </a:pPr>
            <a:r>
              <a:rPr lang="en-US" altLang="zh-CN" sz="2100" b="1">
                <a:solidFill>
                  <a:srgbClr val="0000CC"/>
                </a:solidFill>
                <a:latin typeface="黑体" panose="02010609060101010101" charset="-122"/>
                <a:ea typeface="黑体" panose="02010609060101010101" charset="-122"/>
              </a:rPr>
              <a:t>参考答案：编写教师个人专业发展规划首先要进行环境分析和自我分析，在此基础上进行个人定位并设置发展目标，然后制定达成目标的操作策略，最后展开评估与信息反馈，再据此作进一步修订。</a:t>
            </a: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5363"/>
                                        </p:tgtEl>
                                        <p:attrNameLst>
                                          <p:attrName>style.visibility</p:attrName>
                                        </p:attrNameLst>
                                      </p:cBhvr>
                                      <p:to>
                                        <p:strVal val="visible"/>
                                      </p:to>
                                    </p:set>
                                    <p:animEffect transition="in" filter="blinds(horizontal)">
                                      <p:cBhvr>
                                        <p:cTn id="12" dur="500"/>
                                        <p:tgtEl>
                                          <p:spTgt spid="1536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5362"/>
                                        </p:tgtEl>
                                        <p:attrNameLst>
                                          <p:attrName>style.visibility</p:attrName>
                                        </p:attrNameLst>
                                      </p:cBhvr>
                                      <p:to>
                                        <p:strVal val="visible"/>
                                      </p:to>
                                    </p:set>
                                    <p:animEffect transition="in" filter="blinds(horizontal)">
                                      <p:cBhvr>
                                        <p:cTn id="17" dur="500"/>
                                        <p:tgtEl>
                                          <p:spTgt spid="153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5362"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4" name="稻壳儿_答辩小姐姐作品_1"/>
          <p:cNvSpPr/>
          <p:nvPr>
            <p:custDataLst>
              <p:tags r:id="rId3"/>
            </p:custDataLst>
          </p:nvPr>
        </p:nvSpPr>
        <p:spPr>
          <a:xfrm>
            <a:off x="313267" y="304800"/>
            <a:ext cx="11565466" cy="6248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l" fontAlgn="base">
              <a:spcBef>
                <a:spcPct val="20000"/>
              </a:spcBef>
              <a:buClrTx/>
              <a:buSzTx/>
              <a:buFontTx/>
            </a:pPr>
            <a:endParaRPr lang="zh-CN" altLang="en-US" sz="2400" b="1">
              <a:solidFill>
                <a:schemeClr val="tx1"/>
              </a:solidFill>
              <a:effectLst/>
              <a:latin typeface="隶书" panose="02010509060101010101" charset="-122"/>
              <a:ea typeface="隶书" panose="02010509060101010101" charset="-122"/>
              <a:cs typeface="隶书" panose="02010509060101010101" charset="-122"/>
              <a:sym typeface="+mn-ea"/>
            </a:endParaRPr>
          </a:p>
        </p:txBody>
      </p:sp>
      <p:grpSp>
        <p:nvGrpSpPr>
          <p:cNvPr id="20" name="稻壳儿_答辩小姐姐作品_8"/>
          <p:cNvGrpSpPr/>
          <p:nvPr>
            <p:custDataLst>
              <p:tags r:id="rId4"/>
            </p:custDataLst>
          </p:nvPr>
        </p:nvGrpSpPr>
        <p:grpSpPr>
          <a:xfrm>
            <a:off x="4058860" y="427525"/>
            <a:ext cx="4074281" cy="583565"/>
            <a:chOff x="3866082" y="713275"/>
            <a:chExt cx="4074281" cy="583565"/>
          </a:xfrm>
        </p:grpSpPr>
        <p:cxnSp>
          <p:nvCxnSpPr>
            <p:cNvPr id="21" name="直接连接符 20"/>
            <p:cNvCxnSpPr/>
            <p:nvPr>
              <p:custDataLst>
                <p:tags r:id="rId5"/>
              </p:custDataLst>
            </p:nvPr>
          </p:nvCxnSpPr>
          <p:spPr>
            <a:xfrm>
              <a:off x="3866082" y="944107"/>
              <a:ext cx="648182" cy="0"/>
            </a:xfrm>
            <a:prstGeom prst="line">
              <a:avLst/>
            </a:prstGeom>
            <a:ln w="12700">
              <a:solidFill>
                <a:srgbClr val="4D7F89">
                  <a:alpha val="50000"/>
                </a:srgb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custDataLst>
                <p:tags r:id="rId6"/>
              </p:custDataLst>
            </p:nvPr>
          </p:nvCxnSpPr>
          <p:spPr>
            <a:xfrm>
              <a:off x="7292181" y="944107"/>
              <a:ext cx="648182" cy="0"/>
            </a:xfrm>
            <a:prstGeom prst="line">
              <a:avLst/>
            </a:prstGeom>
            <a:ln w="12700">
              <a:solidFill>
                <a:srgbClr val="4D7F89">
                  <a:alpha val="50000"/>
                </a:srgbClr>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7"/>
              </p:custDataLst>
            </p:nvPr>
          </p:nvSpPr>
          <p:spPr>
            <a:xfrm>
              <a:off x="4554706" y="713275"/>
              <a:ext cx="2697032" cy="579120"/>
            </a:xfrm>
            <a:prstGeom prst="rect">
              <a:avLst/>
            </a:prstGeom>
            <a:noFill/>
          </p:spPr>
          <p:txBody>
            <a:bodyPr wrap="square" rtlCol="0">
              <a:spAutoFit/>
            </a:bodyPr>
            <a:lstStyle>
              <a:defPPr>
                <a:defRPr lang="zh-CN"/>
              </a:defPPr>
              <a:lvl1pPr algn="ctr">
                <a:defRPr sz="7200" spc="800">
                  <a:gradFill>
                    <a:gsLst>
                      <a:gs pos="0">
                        <a:srgbClr val="4D7F89"/>
                      </a:gs>
                      <a:gs pos="100000">
                        <a:srgbClr val="A2633C"/>
                      </a:gs>
                    </a:gsLst>
                    <a:lin ang="0" scaled="0"/>
                  </a:gradFill>
                  <a:latin typeface="杨任东竹石体-Regular" panose="02000000000000000000" pitchFamily="2" charset="-122"/>
                  <a:ea typeface="杨任东竹石体-Regular" panose="02000000000000000000" pitchFamily="2" charset="-122"/>
                  <a:cs typeface="阿里巴巴普惠体 R" panose="00020600040101010101" pitchFamily="18" charset="-122"/>
                </a:defRPr>
              </a:lvl1pPr>
            </a:lstStyle>
            <a:p>
              <a:r>
                <a:rPr lang="zh-CN" altLang="en-US" sz="3200" b="1" spc="300">
                  <a:latin typeface="+mn-lt"/>
                  <a:ea typeface="+mn-ea"/>
                  <a:cs typeface="+mn-ea"/>
                  <a:sym typeface="+mn-lt"/>
                </a:rPr>
                <a:t>做题方法</a:t>
              </a:r>
            </a:p>
          </p:txBody>
        </p:sp>
      </p:grpSp>
      <p:sp>
        <p:nvSpPr>
          <p:cNvPr id="4" name="文本框 3"/>
          <p:cNvSpPr txBox="1"/>
          <p:nvPr>
            <p:custDataLst>
              <p:tags r:id="rId8"/>
            </p:custDataLst>
          </p:nvPr>
        </p:nvSpPr>
        <p:spPr>
          <a:xfrm>
            <a:off x="457835" y="1622425"/>
            <a:ext cx="11130280" cy="3931921"/>
          </a:xfrm>
          <a:prstGeom prst="rect">
            <a:avLst/>
          </a:prstGeom>
          <a:noFill/>
        </p:spPr>
        <p:txBody>
          <a:bodyPr wrap="square" rtlCol="0">
            <a:spAutoFit/>
          </a:bodyPr>
          <a:lstStyle/>
          <a:p>
            <a:pPr>
              <a:lnSpc>
                <a:spcPct val="100000"/>
              </a:lnSpc>
            </a:pPr>
            <a:r>
              <a:rPr lang="zh-CN" altLang="en-US" sz="2800">
                <a:latin typeface="隶书" panose="02010509060101010101" charset="-122"/>
                <a:ea typeface="隶书" panose="02010509060101010101" charset="-122"/>
                <a:cs typeface="隶书" panose="02010509060101010101" charset="-122"/>
              </a:rPr>
              <a:t>1、看清楚题目要求，明确陈述对象是什么。</a:t>
            </a:r>
          </a:p>
          <a:p>
            <a:pPr>
              <a:lnSpc>
                <a:spcPct val="100000"/>
              </a:lnSpc>
            </a:pPr>
            <a:r>
              <a:rPr lang="zh-CN" altLang="en-US" sz="2800">
                <a:latin typeface="隶书" panose="02010509060101010101" charset="-122"/>
                <a:ea typeface="隶书" panose="02010509060101010101" charset="-122"/>
                <a:cs typeface="隶书" panose="02010509060101010101" charset="-122"/>
              </a:rPr>
              <a:t>2、把握概念间的关系：</a:t>
            </a:r>
          </a:p>
          <a:p>
            <a:pPr>
              <a:lnSpc>
                <a:spcPct val="100000"/>
              </a:lnSpc>
            </a:pPr>
            <a:r>
              <a:rPr lang="zh-CN" altLang="en-US" sz="2800">
                <a:latin typeface="隶书" panose="02010509060101010101" charset="-122"/>
                <a:ea typeface="隶书" panose="02010509060101010101" charset="-122"/>
                <a:cs typeface="隶书" panose="02010509060101010101" charset="-122"/>
              </a:rPr>
              <a:t> 方框里的词语属于关键概念，是流程中的关键环节。(不能遗漏)</a:t>
            </a:r>
          </a:p>
          <a:p>
            <a:pPr>
              <a:lnSpc>
                <a:spcPct val="100000"/>
              </a:lnSpc>
            </a:pPr>
            <a:r>
              <a:rPr lang="zh-CN" altLang="en-US" sz="2800">
                <a:latin typeface="隶书" panose="02010509060101010101" charset="-122"/>
                <a:ea typeface="隶书" panose="02010509060101010101" charset="-122"/>
                <a:cs typeface="隶书" panose="02010509060101010101" charset="-122"/>
              </a:rPr>
              <a:t> 带箭头的横线展示着事件发展的趋势或动作行为的走向</a:t>
            </a:r>
          </a:p>
          <a:p>
            <a:pPr>
              <a:lnSpc>
                <a:spcPct val="100000"/>
              </a:lnSpc>
            </a:pPr>
            <a:r>
              <a:rPr lang="zh-CN" altLang="en-US" sz="2800">
                <a:latin typeface="隶书" panose="02010509060101010101" charset="-122"/>
                <a:ea typeface="隶书" panose="02010509060101010101" charset="-122"/>
                <a:cs typeface="隶书" panose="02010509060101010101" charset="-122"/>
              </a:rPr>
              <a:t> 横线上的词语，属于概念间（环节间）发生关系的方式，起过渡和连贯作用。</a:t>
            </a:r>
          </a:p>
          <a:p>
            <a:pPr>
              <a:lnSpc>
                <a:spcPct val="100000"/>
              </a:lnSpc>
            </a:pPr>
            <a:r>
              <a:rPr lang="zh-CN" altLang="en-US" sz="2800">
                <a:latin typeface="隶书" panose="02010509060101010101" charset="-122"/>
                <a:ea typeface="隶书" panose="02010509060101010101" charset="-122"/>
                <a:cs typeface="隶书" panose="02010509060101010101" charset="-122"/>
              </a:rPr>
              <a:t>3、分析几个概念在整个事件或行为过程中的地位及作用，分析其间的关系，看是否属于因果、条件、递进、并列、转折、承接等。根据此来选定过渡词语或关联词语实施连缀。</a:t>
            </a: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0">
  <p:cSld>
    <p:spTree>
      <p:nvGrpSpPr>
        <p:cNvPr id="1" name=""/>
        <p:cNvGrpSpPr/>
        <p:nvPr>
          <p:custDataLst>
            <p:tags r:id="rId2"/>
          </p:custDataLst>
        </p:nvPr>
      </p:nvGrpSpPr>
      <p:grpSpPr>
        <a:xfrm>
          <a:off x="0" y="0"/>
          <a:ext cx="0" cy="0"/>
        </a:xfrm>
      </p:grpSpPr>
      <p:sp>
        <p:nvSpPr>
          <p:cNvPr id="8194" name="Rectangle 2"/>
          <p:cNvSpPr>
            <a:spLocks noGrp="1"/>
          </p:cNvSpPr>
          <p:nvPr>
            <p:ph idx="1"/>
            <p:custDataLst>
              <p:tags r:id="rId3"/>
            </p:custDataLst>
          </p:nvPr>
        </p:nvSpPr>
        <p:spPr>
          <a:xfrm>
            <a:off x="955675" y="267335"/>
            <a:ext cx="9838055" cy="5993765"/>
          </a:xfrm>
        </p:spPr>
        <p:txBody>
          <a:bodyPr vert="horz" wrap="square" lIns="91440" tIns="45720" rIns="91440" bIns="45720" anchor="t"/>
          <a:lstStyle/>
          <a:p>
            <a:pPr algn="ctr" eaLnBrk="1" latinLnBrk="0" hangingPunct="1">
              <a:lnSpc>
                <a:spcPct val="200000"/>
              </a:lnSpc>
              <a:spcBef>
                <a:spcPct val="0"/>
              </a:spcBef>
              <a:buNone/>
            </a:pPr>
            <a:r>
              <a:rPr lang="zh-CN" altLang="en-US" b="1">
                <a:latin typeface="黑体" panose="02010609060101010101" charset="-122"/>
                <a:ea typeface="黑体" panose="02010609060101010101" charset="-122"/>
              </a:rPr>
              <a:t>一、流程图做题注意：</a:t>
            </a:r>
          </a:p>
          <a:p>
            <a:pPr algn="ctr" eaLnBrk="1" latinLnBrk="0" hangingPunct="1">
              <a:lnSpc>
                <a:spcPct val="200000"/>
              </a:lnSpc>
              <a:spcBef>
                <a:spcPct val="0"/>
              </a:spcBef>
              <a:buNone/>
            </a:pPr>
            <a:r>
              <a:rPr lang="zh-CN" altLang="en-US" b="1">
                <a:latin typeface="黑体" panose="02010609060101010101" charset="-122"/>
                <a:ea typeface="黑体" panose="02010609060101010101" charset="-122"/>
              </a:rPr>
              <a:t>1、看清楚题目要求，明确陈述对象是什么</a:t>
            </a:r>
          </a:p>
          <a:p>
            <a:pPr algn="ctr" eaLnBrk="1" latinLnBrk="0" hangingPunct="1">
              <a:lnSpc>
                <a:spcPct val="200000"/>
              </a:lnSpc>
              <a:spcBef>
                <a:spcPct val="0"/>
              </a:spcBef>
              <a:buNone/>
            </a:pPr>
            <a:r>
              <a:rPr lang="zh-CN" altLang="en-US" b="1">
                <a:latin typeface="黑体" panose="02010609060101010101" charset="-122"/>
                <a:ea typeface="黑体" panose="02010609060101010101" charset="-122"/>
              </a:rPr>
              <a:t>2.  细分流程图环节构建。（弄清流程图的环节、每个环节包含哪些构成要素、各环节和要素之间是何种关系）</a:t>
            </a:r>
          </a:p>
          <a:p>
            <a:pPr algn="ctr" eaLnBrk="1" latinLnBrk="0" hangingPunct="1">
              <a:lnSpc>
                <a:spcPct val="200000"/>
              </a:lnSpc>
              <a:spcBef>
                <a:spcPct val="0"/>
              </a:spcBef>
              <a:buNone/>
            </a:pPr>
            <a:r>
              <a:rPr lang="zh-CN" altLang="en-US" b="1">
                <a:latin typeface="黑体" panose="02010609060101010101" charset="-122"/>
                <a:ea typeface="黑体" panose="02010609060101010101" charset="-122"/>
              </a:rPr>
              <a:t>3、分析几个概念在整个事件或行为过程中的地位及作用，分析其间的关系，看是否属于因果、条件、递进、并列、转折、承接等。根据此来选定过渡词语或关联词语实施连缀。</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500" fill="hold">
                                          <p:stCondLst>
                                            <p:cond delay="0"/>
                                          </p:stCondLst>
                                        </p:cTn>
                                        <p:tgtEl>
                                          <p:spTgt spid="8194">
                                            <p:txEl>
                                              <p:pRg st="0" end="0"/>
                                            </p:txEl>
                                          </p:spTgt>
                                        </p:tgtEl>
                                        <p:attrNameLst>
                                          <p:attrName>style.visibility</p:attrName>
                                        </p:attrNameLst>
                                      </p:cBhvr>
                                      <p:to>
                                        <p:strVal val="visible"/>
                                      </p:to>
                                    </p:set>
                                    <p:anim calcmode="lin" valueType="num">
                                      <p:cBhvr additive="base">
                                        <p:cTn id="7" dur="500" fill="hold"/>
                                        <p:tgtEl>
                                          <p:spTgt spid="819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19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500" fill="hold">
                                          <p:stCondLst>
                                            <p:cond delay="0"/>
                                          </p:stCondLst>
                                        </p:cTn>
                                        <p:tgtEl>
                                          <p:spTgt spid="8194">
                                            <p:txEl>
                                              <p:pRg st="1" end="1"/>
                                            </p:txEl>
                                          </p:spTgt>
                                        </p:tgtEl>
                                        <p:attrNameLst>
                                          <p:attrName>style.visibility</p:attrName>
                                        </p:attrNameLst>
                                      </p:cBhvr>
                                      <p:to>
                                        <p:strVal val="visible"/>
                                      </p:to>
                                    </p:set>
                                    <p:anim calcmode="lin" valueType="num">
                                      <p:cBhvr additive="base">
                                        <p:cTn id="13" dur="500" fill="hold"/>
                                        <p:tgtEl>
                                          <p:spTgt spid="819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19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500" fill="hold">
                                          <p:stCondLst>
                                            <p:cond delay="0"/>
                                          </p:stCondLst>
                                        </p:cTn>
                                        <p:tgtEl>
                                          <p:spTgt spid="8194">
                                            <p:txEl>
                                              <p:pRg st="2" end="2"/>
                                            </p:txEl>
                                          </p:spTgt>
                                        </p:tgtEl>
                                        <p:attrNameLst>
                                          <p:attrName>style.visibility</p:attrName>
                                        </p:attrNameLst>
                                      </p:cBhvr>
                                      <p:to>
                                        <p:strVal val="visible"/>
                                      </p:to>
                                    </p:set>
                                    <p:anim calcmode="lin" valueType="num">
                                      <p:cBhvr additive="base">
                                        <p:cTn id="19" dur="500" fill="hold"/>
                                        <p:tgtEl>
                                          <p:spTgt spid="819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819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500" fill="hold">
                                          <p:stCondLst>
                                            <p:cond delay="0"/>
                                          </p:stCondLst>
                                        </p:cTn>
                                        <p:tgtEl>
                                          <p:spTgt spid="8194">
                                            <p:txEl>
                                              <p:pRg st="3" end="3"/>
                                            </p:txEl>
                                          </p:spTgt>
                                        </p:tgtEl>
                                        <p:attrNameLst>
                                          <p:attrName>style.visibility</p:attrName>
                                        </p:attrNameLst>
                                      </p:cBhvr>
                                      <p:to>
                                        <p:strVal val="visible"/>
                                      </p:to>
                                    </p:set>
                                    <p:anim calcmode="lin" valueType="num">
                                      <p:cBhvr additive="base">
                                        <p:cTn id="25" dur="500" fill="hold"/>
                                        <p:tgtEl>
                                          <p:spTgt spid="819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8194">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uiExpand="1" build="p"/>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0">
  <p:cSld>
    <p:spTree>
      <p:nvGrpSpPr>
        <p:cNvPr id="1" name=""/>
        <p:cNvGrpSpPr/>
        <p:nvPr>
          <p:custDataLst>
            <p:tags r:id="rId2"/>
          </p:custDataLst>
        </p:nvPr>
      </p:nvGrpSpPr>
      <p:grpSpPr>
        <a:xfrm>
          <a:off x="0" y="0"/>
          <a:ext cx="0" cy="0"/>
        </a:xfrm>
      </p:grpSpPr>
      <p:sp>
        <p:nvSpPr>
          <p:cNvPr id="6146" name="TextBox 1"/>
          <p:cNvSpPr txBox="1"/>
          <p:nvPr>
            <p:custDataLst>
              <p:tags r:id="rId3"/>
            </p:custDataLst>
          </p:nvPr>
        </p:nvSpPr>
        <p:spPr>
          <a:xfrm>
            <a:off x="639445" y="430530"/>
            <a:ext cx="11036935" cy="5358383"/>
          </a:xfrm>
          <a:prstGeom prst="rect">
            <a:avLst/>
          </a:prstGeom>
          <a:noFill/>
          <a:ln w="9525">
            <a:noFill/>
          </a:ln>
        </p:spPr>
        <p:txBody>
          <a:bodyPr wrap="square">
            <a:spAutoFit/>
          </a:bodyPr>
          <a:lstStyle/>
          <a:p>
            <a:pPr fontAlgn="auto">
              <a:lnSpc>
                <a:spcPct val="120000"/>
              </a:lnSpc>
            </a:pPr>
            <a:r>
              <a:rPr lang="en-US" altLang="zh-CN" sz="3200" b="1">
                <a:solidFill>
                  <a:srgbClr val="7030A0"/>
                </a:solidFill>
                <a:latin typeface="黑体" panose="02010609060101010101" charset="-122"/>
              </a:rPr>
              <a:t>【基本方法】</a:t>
            </a:r>
          </a:p>
          <a:p>
            <a:pPr fontAlgn="auto">
              <a:lnSpc>
                <a:spcPct val="120000"/>
              </a:lnSpc>
            </a:pPr>
            <a:r>
              <a:rPr lang="en-US" altLang="zh-CN" sz="3200" b="1">
                <a:solidFill>
                  <a:srgbClr val="7030A0"/>
                </a:solidFill>
                <a:latin typeface="黑体" panose="02010609060101010101" charset="-122"/>
              </a:rPr>
              <a:t>1.明确流程图的表达对象</a:t>
            </a:r>
          </a:p>
          <a:p>
            <a:pPr fontAlgn="auto">
              <a:lnSpc>
                <a:spcPct val="120000"/>
              </a:lnSpc>
            </a:pPr>
            <a:r>
              <a:rPr lang="en-US" altLang="zh-CN" sz="3200" b="1">
                <a:solidFill>
                  <a:srgbClr val="7030A0"/>
                </a:solidFill>
                <a:latin typeface="黑体" panose="02010609060101010101" charset="-122"/>
              </a:rPr>
              <a:t>2.确定叙述顺序</a:t>
            </a:r>
          </a:p>
          <a:p>
            <a:pPr fontAlgn="auto">
              <a:lnSpc>
                <a:spcPct val="120000"/>
              </a:lnSpc>
            </a:pPr>
            <a:r>
              <a:rPr lang="en-US" altLang="zh-CN" sz="3200" b="1">
                <a:solidFill>
                  <a:srgbClr val="7030A0"/>
                </a:solidFill>
                <a:latin typeface="黑体" panose="02010609060101010101" charset="-122"/>
              </a:rPr>
              <a:t>3.抓住方框里的词语</a:t>
            </a:r>
          </a:p>
          <a:p>
            <a:pPr fontAlgn="auto">
              <a:lnSpc>
                <a:spcPct val="120000"/>
              </a:lnSpc>
            </a:pPr>
            <a:r>
              <a:rPr lang="en-US" altLang="zh-CN" sz="3200" b="1">
                <a:solidFill>
                  <a:srgbClr val="7030A0"/>
                </a:solidFill>
                <a:latin typeface="黑体" panose="02010609060101010101" charset="-122"/>
              </a:rPr>
              <a:t>4.注意箭头走向，不能违背这一顺序</a:t>
            </a:r>
          </a:p>
          <a:p>
            <a:pPr fontAlgn="auto">
              <a:lnSpc>
                <a:spcPct val="120000"/>
              </a:lnSpc>
            </a:pPr>
            <a:r>
              <a:rPr lang="en-US" altLang="zh-CN" sz="3200" b="1">
                <a:solidFill>
                  <a:srgbClr val="7030A0"/>
                </a:solidFill>
                <a:latin typeface="黑体" panose="02010609060101010101" charset="-122"/>
              </a:rPr>
              <a:t>5.确定各个环节要素之间的关系（并列、承接、从属）</a:t>
            </a:r>
          </a:p>
          <a:p>
            <a:pPr fontAlgn="auto">
              <a:lnSpc>
                <a:spcPct val="120000"/>
              </a:lnSpc>
            </a:pPr>
            <a:r>
              <a:rPr lang="en-US" altLang="zh-CN" sz="3200" b="1">
                <a:solidFill>
                  <a:srgbClr val="7030A0"/>
                </a:solidFill>
                <a:latin typeface="黑体" panose="02010609060101010101" charset="-122"/>
              </a:rPr>
              <a:t>6.若横线上出现词语，属于概念间（环节间）发生关系的方式，不能遗漏。</a:t>
            </a:r>
          </a:p>
          <a:p>
            <a:pPr fontAlgn="auto">
              <a:lnSpc>
                <a:spcPct val="120000"/>
              </a:lnSpc>
            </a:pPr>
            <a:r>
              <a:rPr lang="en-US" altLang="zh-CN" sz="3200" b="1">
                <a:solidFill>
                  <a:srgbClr val="7030A0"/>
                </a:solidFill>
                <a:latin typeface="黑体" panose="02010609060101010101" charset="-122"/>
              </a:rPr>
              <a:t>7.用适当的过渡语和关联词连缀几个环节或概念，概括流程</a:t>
            </a:r>
          </a:p>
        </p:txBody>
      </p:sp>
    </p:spTree>
    <p:custDataLst>
      <p:tags r:id="rId4"/>
    </p:custDataLst>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8194" name="Rectangle 2"/>
          <p:cNvSpPr>
            <a:spLocks noGrp="1"/>
          </p:cNvSpPr>
          <p:nvPr>
            <p:ph idx="1"/>
            <p:custDataLst>
              <p:tags r:id="rId3"/>
            </p:custDataLst>
          </p:nvPr>
        </p:nvSpPr>
        <p:spPr>
          <a:xfrm>
            <a:off x="749935" y="260350"/>
            <a:ext cx="9740265" cy="1009650"/>
          </a:xfrm>
        </p:spPr>
        <p:txBody>
          <a:bodyPr vert="horz" wrap="square" lIns="91440" tIns="45720" rIns="91440" bIns="45720" anchor="t"/>
          <a:lstStyle/>
          <a:p>
            <a:pPr marL="95250" indent="-95250" eaLnBrk="1" hangingPunct="1">
              <a:lnSpc>
                <a:spcPct val="80000"/>
              </a:lnSpc>
              <a:buNone/>
            </a:pPr>
            <a:r>
              <a:rPr lang="zh-CN" altLang="zh-CN" sz="2800" b="1">
                <a:latin typeface="仿宋_GB2312" pitchFamily="49" charset="-122"/>
                <a:ea typeface="仿宋_GB2312" pitchFamily="49" charset="-122"/>
              </a:rPr>
              <a:t>   科学家培根等人曾提出一种科学知识增长的模式(如下图)。请你用简洁的语言表述这一模式。 (6分)06年广东题</a:t>
            </a:r>
          </a:p>
        </p:txBody>
      </p:sp>
      <p:sp>
        <p:nvSpPr>
          <p:cNvPr id="13316" name="Text Box 4"/>
          <p:cNvSpPr txBox="1"/>
          <p:nvPr>
            <p:custDataLst>
              <p:tags r:id="rId4"/>
            </p:custDataLst>
          </p:nvPr>
        </p:nvSpPr>
        <p:spPr>
          <a:xfrm>
            <a:off x="1703388" y="4005263"/>
            <a:ext cx="6769100" cy="457200"/>
          </a:xfrm>
          <a:prstGeom prst="rect">
            <a:avLst/>
          </a:prstGeom>
          <a:noFill/>
          <a:ln w="9525">
            <a:noFill/>
          </a:ln>
        </p:spPr>
        <p:txBody>
          <a:bodyPr>
            <a:spAutoFit/>
          </a:bodyPr>
          <a:lstStyle/>
          <a:p>
            <a:r>
              <a:rPr lang="zh-CN" altLang="en-US" sz="2400" b="1">
                <a:latin typeface="Arial" panose="020b0604020202020204" pitchFamily="34" charset="0"/>
              </a:rPr>
              <a:t>包括三部分内容：框框、箭头、箭头上的文字</a:t>
            </a:r>
          </a:p>
        </p:txBody>
      </p:sp>
      <p:sp>
        <p:nvSpPr>
          <p:cNvPr id="13317" name="Text Box 5"/>
          <p:cNvSpPr txBox="1"/>
          <p:nvPr>
            <p:custDataLst>
              <p:tags r:id="rId5"/>
            </p:custDataLst>
          </p:nvPr>
        </p:nvSpPr>
        <p:spPr>
          <a:xfrm>
            <a:off x="1847850" y="4581525"/>
            <a:ext cx="3167063" cy="457200"/>
          </a:xfrm>
          <a:prstGeom prst="rect">
            <a:avLst/>
          </a:prstGeom>
          <a:noFill/>
          <a:ln w="9525">
            <a:noFill/>
          </a:ln>
        </p:spPr>
        <p:txBody>
          <a:bodyPr>
            <a:spAutoFit/>
          </a:bodyPr>
          <a:lstStyle/>
          <a:p>
            <a:r>
              <a:rPr lang="zh-CN" altLang="en-US" sz="2400" b="1">
                <a:latin typeface="Arial" panose="020b0604020202020204" pitchFamily="34" charset="0"/>
              </a:rPr>
              <a:t>展现一个事件的流程</a:t>
            </a:r>
          </a:p>
        </p:txBody>
      </p:sp>
      <p:sp>
        <p:nvSpPr>
          <p:cNvPr id="13319" name="Rectangle 7"/>
          <p:cNvSpPr/>
          <p:nvPr>
            <p:custDataLst>
              <p:tags r:id="rId6"/>
            </p:custDataLst>
          </p:nvPr>
        </p:nvSpPr>
        <p:spPr>
          <a:xfrm>
            <a:off x="1774825" y="2924175"/>
            <a:ext cx="6911975" cy="457200"/>
          </a:xfrm>
          <a:prstGeom prst="rect">
            <a:avLst/>
          </a:prstGeom>
          <a:noFill/>
          <a:ln w="9525">
            <a:noFill/>
          </a:ln>
        </p:spPr>
        <p:txBody>
          <a:bodyPr>
            <a:spAutoFit/>
          </a:bodyPr>
          <a:lstStyle/>
          <a:p>
            <a:r>
              <a:rPr lang="zh-CN" altLang="en-US" sz="2400" b="1">
                <a:solidFill>
                  <a:srgbClr val="006600"/>
                </a:solidFill>
                <a:latin typeface="微软雅黑" panose="020b0503020204020204" charset="-122"/>
                <a:ea typeface="微软雅黑"/>
              </a:rPr>
              <a:t>讨论:这种题型与前面所做的题有什么不同?</a:t>
            </a:r>
          </a:p>
        </p:txBody>
      </p:sp>
      <p:pic>
        <p:nvPicPr>
          <p:cNvPr id="8199" name="Picture 8"/>
          <p:cNvPicPr>
            <a:picLocks noChangeAspect="1"/>
          </p:cNvPicPr>
          <p:nvPr>
            <p:custDataLst>
              <p:tags r:id="rId8"/>
            </p:custDataLst>
          </p:nvPr>
        </p:nvPicPr>
        <p:blipFill>
          <a:blip r:embed="rId7"/>
          <a:stretch>
            <a:fillRect/>
          </a:stretch>
        </p:blipFill>
        <p:spPr>
          <a:xfrm>
            <a:off x="2135505" y="1123950"/>
            <a:ext cx="7893685" cy="1440180"/>
          </a:xfrm>
          <a:prstGeom prst="rect">
            <a:avLst/>
          </a:prstGeom>
          <a:noFill/>
          <a:ln w="9525">
            <a:noFill/>
          </a:ln>
        </p:spPr>
      </p:pic>
      <p:sp>
        <p:nvSpPr>
          <p:cNvPr id="13321" name="Rectangle 9"/>
          <p:cNvSpPr/>
          <p:nvPr>
            <p:custDataLst>
              <p:tags r:id="rId9"/>
            </p:custDataLst>
          </p:nvPr>
        </p:nvSpPr>
        <p:spPr>
          <a:xfrm>
            <a:off x="2063750" y="3500438"/>
            <a:ext cx="5543550" cy="396240"/>
          </a:xfrm>
          <a:prstGeom prst="rect">
            <a:avLst/>
          </a:prstGeom>
          <a:noFill/>
          <a:ln w="9525">
            <a:noFill/>
          </a:ln>
        </p:spPr>
        <p:txBody>
          <a:bodyPr>
            <a:spAutoFit/>
          </a:bodyPr>
          <a:lstStyle/>
          <a:p>
            <a:r>
              <a:rPr lang="zh-CN" altLang="en-US" sz="2000" b="1">
                <a:solidFill>
                  <a:srgbClr val="7030A0"/>
                </a:solidFill>
                <a:latin typeface="楷体_GB2312" pitchFamily="49" charset="-122"/>
                <a:ea typeface="微软雅黑"/>
              </a:rPr>
              <a:t>（请归纳此类题型的特点）</a:t>
            </a:r>
          </a:p>
        </p:txBody>
      </p:sp>
      <p:sp>
        <p:nvSpPr>
          <p:cNvPr id="15362" name="内容占位符 2"/>
          <p:cNvSpPr>
            <a:spLocks noGrp="1"/>
          </p:cNvSpPr>
          <p:nvPr>
            <p:custDataLst>
              <p:tags r:id="rId10"/>
            </p:custDataLst>
          </p:nvPr>
        </p:nvSpPr>
        <p:spPr>
          <a:xfrm>
            <a:off x="452755" y="4836160"/>
            <a:ext cx="11287125" cy="2512695"/>
          </a:xfrm>
          <a:prstGeom prst="rect">
            <a:avLst/>
          </a:prstGeom>
          <a:noFill/>
          <a:ln>
            <a:solidFill>
              <a:prstClr val="black"/>
            </a:solidFill>
            <a:miter lim="800000"/>
          </a:ln>
        </p:spPr>
        <p:txBody>
          <a:bodyPr vert="horz" lIns="100800" tIns="0" rIns="82800" bIns="0" rtlCol="0" anchor="t" anchorCtr="0">
            <a:normAutofit/>
          </a:bodyPr>
          <a:lstStyle>
            <a:lvl1pPr marL="0" indent="0" algn="l" rtl="0" eaLnBrk="0" fontAlgn="base" hangingPunct="0">
              <a:lnSpc>
                <a:spcPct val="100000"/>
              </a:lnSpc>
              <a:spcBef>
                <a:spcPct val="20000"/>
              </a:spcBef>
              <a:spcAft>
                <a:spcPct val="0"/>
              </a:spcAft>
              <a:buClrTx/>
              <a:buSzTx/>
              <a:buFontTx/>
              <a:buChar char="•"/>
              <a:defRPr lang="zh-CN" altLang="en-US" sz="3200" kern="1200">
                <a:solidFill>
                  <a:srgbClr val="000000"/>
                </a:solidFill>
                <a:latin typeface="Arial" panose="020b0604020202020204" pitchFamily="34" charset="0"/>
                <a:ea typeface="微软雅黑"/>
                <a:cs typeface="Arial" panose="020b0604020202020204" pitchFamily="34" charset="0"/>
              </a:defRPr>
            </a:lvl1pPr>
            <a:lvl2pPr marL="742950" lvl="1" indent="-285750" algn="l" defTabSz="914400" rtl="0" eaLnBrk="0" fontAlgn="base" hangingPunct="0">
              <a:lnSpc>
                <a:spcPct val="100000"/>
              </a:lnSpc>
              <a:spcBef>
                <a:spcPct val="20000"/>
              </a:spcBef>
              <a:spcAft>
                <a:spcPct val="0"/>
              </a:spcAft>
              <a:buClrTx/>
              <a:buSzTx/>
              <a:buFontTx/>
              <a:buChar char="–"/>
              <a:defRPr lang="zh-CN" altLang="en-US" sz="2800" kern="1200">
                <a:solidFill>
                  <a:srgbClr val="000000"/>
                </a:solidFill>
                <a:latin typeface="Arial" panose="020b0604020202020204" pitchFamily="34" charset="0"/>
                <a:ea typeface="微软雅黑"/>
                <a:cs typeface="Arial" panose="020b0604020202020204" pitchFamily="34" charset="0"/>
              </a:defRPr>
            </a:lvl2pPr>
            <a:lvl3pPr marL="1143000" lvl="2" indent="-228600" algn="l" defTabSz="914400" rtl="0" eaLnBrk="0" fontAlgn="base" hangingPunct="0">
              <a:lnSpc>
                <a:spcPct val="100000"/>
              </a:lnSpc>
              <a:spcBef>
                <a:spcPct val="20000"/>
              </a:spcBef>
              <a:spcAft>
                <a:spcPct val="0"/>
              </a:spcAft>
              <a:buClrTx/>
              <a:buSzTx/>
              <a:buFontTx/>
              <a:buChar char="•"/>
              <a:defRPr lang="zh-CN" altLang="en-US" sz="2400" kern="1200">
                <a:solidFill>
                  <a:srgbClr val="000000"/>
                </a:solidFill>
                <a:latin typeface="Arial" panose="020b0604020202020204" pitchFamily="34" charset="0"/>
                <a:ea typeface="微软雅黑"/>
                <a:cs typeface="Arial" panose="020b0604020202020204" pitchFamily="34" charset="0"/>
              </a:defRPr>
            </a:lvl3pPr>
            <a:lvl4pPr marL="1600200" lvl="3" indent="-228600" algn="l" defTabSz="914400" rtl="0" eaLnBrk="0" fontAlgn="base" hangingPunct="0">
              <a:lnSpc>
                <a:spcPct val="100000"/>
              </a:lnSpc>
              <a:spcBef>
                <a:spcPct val="20000"/>
              </a:spcBef>
              <a:spcAft>
                <a:spcPct val="0"/>
              </a:spcAft>
              <a:buClrTx/>
              <a:buSzTx/>
              <a:buFontTx/>
              <a:buChar char="–"/>
              <a:defRPr lang="zh-CN" altLang="en-US" sz="2000" kern="1200">
                <a:solidFill>
                  <a:srgbClr val="000000"/>
                </a:solidFill>
                <a:latin typeface="Arial" panose="020b0604020202020204" pitchFamily="34" charset="0"/>
                <a:ea typeface="微软雅黑"/>
                <a:cs typeface="Arial" panose="020b0604020202020204" pitchFamily="34" charset="0"/>
              </a:defRPr>
            </a:lvl4pPr>
            <a:lvl5pPr marL="2057400" lvl="4" indent="-228600" algn="l" defTabSz="914400" rtl="0" eaLnBrk="0" fontAlgn="base" hangingPunct="0">
              <a:lnSpc>
                <a:spcPct val="100000"/>
              </a:lnSpc>
              <a:spcBef>
                <a:spcPct val="20000"/>
              </a:spcBef>
              <a:spcAft>
                <a:spcPct val="0"/>
              </a:spcAft>
              <a:buClrTx/>
              <a:buSzTx/>
              <a:buFontTx/>
              <a:buChar char="»"/>
              <a:defRPr lang="zh-CN" altLang="en-US" sz="2000" kern="1200">
                <a:solidFill>
                  <a:srgbClr val="000000"/>
                </a:solidFill>
                <a:latin typeface="Arial" panose="020b0604020202020204" pitchFamily="34" charset="0"/>
                <a:ea typeface="微软雅黑"/>
                <a:cs typeface="Arial" panose="020b0604020202020204" pitchFamily="34" charset="0"/>
              </a:defRPr>
            </a:lvl5pPr>
            <a:lvl6pPr marL="2514600" lvl="5" indent="-228600" algn="l" defTabSz="914400" eaLnBrk="1" fontAlgn="base" latinLnBrk="0" hangingPunct="1">
              <a:spcBef>
                <a:spcPct val="20000"/>
              </a:spcBef>
              <a:spcAft>
                <a:spcPct val="0"/>
              </a:spcAft>
              <a:buChar char="»"/>
              <a:defRPr lang="zh-CN" altLang="en-US" sz="2000" b="0" i="0" u="none" kern="1200" baseline="0">
                <a:solidFill>
                  <a:srgbClr val="000000"/>
                </a:solidFill>
                <a:latin typeface="Arial" panose="020b0604020202020204" pitchFamily="34" charset="0"/>
                <a:ea typeface="微软雅黑"/>
                <a:cs typeface="Arial" panose="020b0604020202020204" pitchFamily="34" charset="0"/>
              </a:defRPr>
            </a:lvl6pPr>
            <a:lvl7pPr marL="2971800" lvl="6" indent="-228600" algn="l" defTabSz="914400" eaLnBrk="1" fontAlgn="base" latinLnBrk="0" hangingPunct="1">
              <a:spcBef>
                <a:spcPct val="20000"/>
              </a:spcBef>
              <a:spcAft>
                <a:spcPct val="0"/>
              </a:spcAft>
              <a:buChar char="»"/>
              <a:defRPr lang="zh-CN" altLang="en-US" sz="2000" b="0" i="0" u="none" kern="1200" baseline="0">
                <a:solidFill>
                  <a:srgbClr val="000000"/>
                </a:solidFill>
                <a:latin typeface="Arial" panose="020b0604020202020204" pitchFamily="34" charset="0"/>
                <a:ea typeface="微软雅黑"/>
                <a:cs typeface="Arial" panose="020b0604020202020204" pitchFamily="34" charset="0"/>
              </a:defRPr>
            </a:lvl7pPr>
            <a:lvl8pPr marL="3429000" lvl="7" indent="-228600" algn="l" defTabSz="914400" eaLnBrk="1" fontAlgn="base" latinLnBrk="0" hangingPunct="1">
              <a:spcBef>
                <a:spcPct val="20000"/>
              </a:spcBef>
              <a:spcAft>
                <a:spcPct val="0"/>
              </a:spcAft>
              <a:buChar char="»"/>
              <a:defRPr lang="zh-CN" altLang="en-US" sz="2000" b="0" i="0" u="none" kern="1200" baseline="0">
                <a:solidFill>
                  <a:srgbClr val="000000"/>
                </a:solidFill>
                <a:latin typeface="Arial" panose="020b0604020202020204" pitchFamily="34" charset="0"/>
                <a:ea typeface="微软雅黑"/>
                <a:cs typeface="Arial" panose="020b0604020202020204" pitchFamily="34" charset="0"/>
              </a:defRPr>
            </a:lvl8pPr>
            <a:lvl9pPr marL="3886200" lvl="8" indent="-228600" algn="l" defTabSz="914400" eaLnBrk="1" fontAlgn="base" latinLnBrk="0" hangingPunct="1">
              <a:spcBef>
                <a:spcPct val="20000"/>
              </a:spcBef>
              <a:spcAft>
                <a:spcPct val="0"/>
              </a:spcAft>
              <a:buChar char="»"/>
              <a:defRPr lang="zh-CN" altLang="en-US" sz="2000" b="0" i="0" u="none" kern="1200" baseline="0">
                <a:solidFill>
                  <a:srgbClr val="000000"/>
                </a:solidFill>
                <a:latin typeface="Arial" panose="020b0604020202020204" pitchFamily="34" charset="0"/>
                <a:ea typeface="微软雅黑"/>
                <a:cs typeface="Arial" panose="020b0604020202020204" pitchFamily="34" charset="0"/>
              </a:defRPr>
            </a:lvl9pPr>
          </a:lstStyle>
          <a:p>
            <a:pPr marL="0" lvl="0" indent="0">
              <a:buNone/>
            </a:pPr>
            <a:r>
              <a:rPr lang="en-US" altLang="zh-CN" sz="2100" b="1">
                <a:solidFill>
                  <a:srgbClr val="0000CC"/>
                </a:solidFill>
                <a:latin typeface="黑体" panose="02010609060101010101" charset="-122"/>
                <a:ea typeface="黑体" panose="02010609060101010101" charset="-122"/>
              </a:rPr>
              <a:t>   </a:t>
            </a:r>
          </a:p>
          <a:p>
            <a:pPr marL="0" lvl="0" indent="0">
              <a:buNone/>
            </a:pPr>
            <a:r>
              <a:rPr lang="en-US" altLang="zh-CN" sz="2100" b="1">
                <a:solidFill>
                  <a:srgbClr val="0000CC"/>
                </a:solidFill>
                <a:latin typeface="黑体" panose="02010609060101010101" charset="-122"/>
                <a:ea typeface="黑体" panose="02010609060101010101" charset="-122"/>
              </a:rPr>
              <a:t>参考答案：科学知识增长的模式如下：从观察个别事实、总结经验事实出发，通过归纳，概括为科学定律，然后用事实对它进行检验和证实，上升为科学理论，再通过演绎，去解释新的事实、预计新的问题。</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319"/>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1" nodeType="clickEffect">
                                  <p:stCondLst>
                                    <p:cond delay="0"/>
                                  </p:stCondLst>
                                  <p:childTnLst>
                                    <p:set>
                                      <p:cBhvr>
                                        <p:cTn id="10" dur="1" fill="hold">
                                          <p:stCondLst>
                                            <p:cond delay="0"/>
                                          </p:stCondLst>
                                        </p:cTn>
                                        <p:tgtEl>
                                          <p:spTgt spid="13321"/>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9" presetClass="exit" presetSubtype="0" fill="hold" grpId="0" nodeType="clickEffect">
                                  <p:stCondLst>
                                    <p:cond delay="0"/>
                                  </p:stCondLst>
                                  <p:childTnLst>
                                    <p:animEffect transition="out" filter="dissolve">
                                      <p:cBhvr>
                                        <p:cTn id="14" dur="500"/>
                                        <p:tgtEl>
                                          <p:spTgt spid="13321"/>
                                        </p:tgtEl>
                                      </p:cBhvr>
                                    </p:animEffect>
                                    <p:set>
                                      <p:cBhvr>
                                        <p:cTn id="15" dur="1" fill="hold">
                                          <p:stCondLst>
                                            <p:cond delay="499"/>
                                          </p:stCondLst>
                                        </p:cTn>
                                        <p:tgtEl>
                                          <p:spTgt spid="13321"/>
                                        </p:tgtEl>
                                        <p:attrNameLst>
                                          <p:attrName>style.visibility</p:attrName>
                                        </p:attrNameLst>
                                      </p:cBhvr>
                                      <p:to>
                                        <p:strVal val="hidden"/>
                                      </p:to>
                                    </p:set>
                                  </p:childTnLst>
                                </p:cTn>
                              </p:par>
                            </p:childTnLst>
                          </p:cTn>
                        </p:par>
                      </p:childTnLst>
                    </p:cTn>
                  </p:par>
                  <p:par>
                    <p:cTn id="16" fill="hold" nodeType="clickPar">
                      <p:stCondLst>
                        <p:cond delay="indefinite"/>
                      </p:stCondLst>
                      <p:childTnLst>
                        <p:par>
                          <p:cTn id="17" fill="hold" nodeType="afterGroup">
                            <p:stCondLst>
                              <p:cond delay="0"/>
                            </p:stCondLst>
                            <p:childTnLst>
                              <p:par>
                                <p:cTn id="18" presetID="27" presetClass="entr" presetSubtype="0" fill="hold" grpId="0" nodeType="clickEffect">
                                  <p:stCondLst>
                                    <p:cond delay="0"/>
                                  </p:stCondLst>
                                  <p:iterate type="lt">
                                    <p:tmPct val="50000"/>
                                  </p:iterate>
                                  <p:childTnLst>
                                    <p:set>
                                      <p:cBhvr>
                                        <p:cTn id="19" dur="1" fill="hold">
                                          <p:stCondLst>
                                            <p:cond delay="0"/>
                                          </p:stCondLst>
                                        </p:cTn>
                                        <p:tgtEl>
                                          <p:spTgt spid="13316"/>
                                        </p:tgtEl>
                                        <p:attrNameLst>
                                          <p:attrName>style.visibility</p:attrName>
                                        </p:attrNameLst>
                                      </p:cBhvr>
                                      <p:to>
                                        <p:strVal val="visible"/>
                                      </p:to>
                                    </p:set>
                                    <p:anim calcmode="discrete" valueType="clr">
                                      <p:cBhvr override="childStyle">
                                        <p:cTn id="20" dur="80"/>
                                        <p:tgtEl>
                                          <p:spTgt spid="13316"/>
                                        </p:tgtEl>
                                        <p:attrNameLst>
                                          <p:attrName>style.color</p:attrName>
                                        </p:attrNameLst>
                                      </p:cBhvr>
                                      <p:tavLst>
                                        <p:tav tm="0">
                                          <p:val>
                                            <p:clrVal>
                                              <a:schemeClr val="accent2"/>
                                            </p:clrVal>
                                          </p:val>
                                        </p:tav>
                                        <p:tav tm="50000">
                                          <p:val>
                                            <p:clrVal>
                                              <a:schemeClr val="hlink"/>
                                            </p:clrVal>
                                          </p:val>
                                        </p:tav>
                                      </p:tavLst>
                                    </p:anim>
                                    <p:anim calcmode="discrete" valueType="clr">
                                      <p:cBhvr>
                                        <p:cTn id="21" dur="80"/>
                                        <p:tgtEl>
                                          <p:spTgt spid="13316"/>
                                        </p:tgtEl>
                                        <p:attrNameLst>
                                          <p:attrName>fillcolor</p:attrName>
                                        </p:attrNameLst>
                                      </p:cBhvr>
                                      <p:tavLst>
                                        <p:tav tm="0">
                                          <p:val>
                                            <p:clrVal>
                                              <a:schemeClr val="accent2"/>
                                            </p:clrVal>
                                          </p:val>
                                        </p:tav>
                                        <p:tav tm="50000">
                                          <p:val>
                                            <p:clrVal>
                                              <a:schemeClr val="hlink"/>
                                            </p:clrVal>
                                          </p:val>
                                        </p:tav>
                                      </p:tavLst>
                                    </p:anim>
                                    <p:set>
                                      <p:cBhvr>
                                        <p:cTn id="22" dur="80"/>
                                        <p:tgtEl>
                                          <p:spTgt spid="13316"/>
                                        </p:tgtEl>
                                        <p:attrNameLst>
                                          <p:attrName>fill.type</p:attrName>
                                        </p:attrNameLst>
                                      </p:cBhvr>
                                      <p:to>
                                        <p:strVal val="solid"/>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27" presetClass="entr" presetSubtype="0" fill="hold" grpId="0" nodeType="clickEffect">
                                  <p:stCondLst>
                                    <p:cond delay="0"/>
                                  </p:stCondLst>
                                  <p:iterate type="lt">
                                    <p:tmPct val="50000"/>
                                  </p:iterate>
                                  <p:childTnLst>
                                    <p:set>
                                      <p:cBhvr>
                                        <p:cTn id="26" dur="1" fill="hold">
                                          <p:stCondLst>
                                            <p:cond delay="0"/>
                                          </p:stCondLst>
                                        </p:cTn>
                                        <p:tgtEl>
                                          <p:spTgt spid="13317"/>
                                        </p:tgtEl>
                                        <p:attrNameLst>
                                          <p:attrName>style.visibility</p:attrName>
                                        </p:attrNameLst>
                                      </p:cBhvr>
                                      <p:to>
                                        <p:strVal val="visible"/>
                                      </p:to>
                                    </p:set>
                                    <p:anim calcmode="discrete" valueType="clr">
                                      <p:cBhvr override="childStyle">
                                        <p:cTn id="27" dur="80"/>
                                        <p:tgtEl>
                                          <p:spTgt spid="13317"/>
                                        </p:tgtEl>
                                        <p:attrNameLst>
                                          <p:attrName>style.color</p:attrName>
                                        </p:attrNameLst>
                                      </p:cBhvr>
                                      <p:tavLst>
                                        <p:tav tm="0">
                                          <p:val>
                                            <p:clrVal>
                                              <a:schemeClr val="accent2"/>
                                            </p:clrVal>
                                          </p:val>
                                        </p:tav>
                                        <p:tav tm="50000">
                                          <p:val>
                                            <p:clrVal>
                                              <a:schemeClr val="hlink"/>
                                            </p:clrVal>
                                          </p:val>
                                        </p:tav>
                                      </p:tavLst>
                                    </p:anim>
                                    <p:anim calcmode="discrete" valueType="clr">
                                      <p:cBhvr>
                                        <p:cTn id="28" dur="80"/>
                                        <p:tgtEl>
                                          <p:spTgt spid="13317"/>
                                        </p:tgtEl>
                                        <p:attrNameLst>
                                          <p:attrName>fillcolor</p:attrName>
                                        </p:attrNameLst>
                                      </p:cBhvr>
                                      <p:tavLst>
                                        <p:tav tm="0">
                                          <p:val>
                                            <p:clrVal>
                                              <a:schemeClr val="accent2"/>
                                            </p:clrVal>
                                          </p:val>
                                        </p:tav>
                                        <p:tav tm="50000">
                                          <p:val>
                                            <p:clrVal>
                                              <a:schemeClr val="hlink"/>
                                            </p:clrVal>
                                          </p:val>
                                        </p:tav>
                                      </p:tavLst>
                                    </p:anim>
                                    <p:set>
                                      <p:cBhvr>
                                        <p:cTn id="29" dur="80"/>
                                        <p:tgtEl>
                                          <p:spTgt spid="13317"/>
                                        </p:tgtEl>
                                        <p:attrNameLst>
                                          <p:attrName>fill.type</p:attrName>
                                        </p:attrNameLst>
                                      </p:cBhvr>
                                      <p:to>
                                        <p:strVal val="solid"/>
                                      </p:to>
                                    </p:set>
                                  </p:childTnLst>
                                </p:cTn>
                              </p:par>
                            </p:childTnLst>
                          </p:cTn>
                        </p:par>
                      </p:childTnLst>
                    </p:cTn>
                  </p:par>
                  <p:par>
                    <p:cTn id="30" fill="hold" nodeType="clickPar">
                      <p:stCondLst>
                        <p:cond delay="indefinite"/>
                      </p:stCondLst>
                      <p:childTnLst>
                        <p:par>
                          <p:cTn id="31" fill="hold" nodeType="afterGroup">
                            <p:stCondLst>
                              <p:cond delay="0"/>
                            </p:stCondLst>
                            <p:childTnLst>
                              <p:par>
                                <p:cTn id="32" presetID="3" presetClass="entr" presetSubtype="10" fill="hold" grpId="0" nodeType="clickEffect">
                                  <p:stCondLst>
                                    <p:cond delay="0"/>
                                  </p:stCondLst>
                                  <p:childTnLst>
                                    <p:set>
                                      <p:cBhvr>
                                        <p:cTn id="33" dur="1" fill="hold">
                                          <p:stCondLst>
                                            <p:cond delay="0"/>
                                          </p:stCondLst>
                                        </p:cTn>
                                        <p:tgtEl>
                                          <p:spTgt spid="15362"/>
                                        </p:tgtEl>
                                        <p:attrNameLst>
                                          <p:attrName>style.visibility</p:attrName>
                                        </p:attrNameLst>
                                      </p:cBhvr>
                                      <p:to>
                                        <p:strVal val="visible"/>
                                      </p:to>
                                    </p:set>
                                    <p:animEffect transition="in" filter="blinds(horizontal)">
                                      <p:cBhvr>
                                        <p:cTn id="34" dur="500"/>
                                        <p:tgtEl>
                                          <p:spTgt spid="153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6" grpId="0"/>
      <p:bldP spid="13317" grpId="0"/>
      <p:bldP spid="13319" grpId="0"/>
      <p:bldP spid="13321" grpId="0"/>
      <p:bldP spid="13321" grpId="1"/>
      <p:bldP spid="15362" grpId="0"/>
    </p:bldLst>
  </p:timing>
</p:sld>
</file>

<file path=ppt/tags/tag1.xml><?xml version="1.0" encoding="utf-8"?>
<p:tagLst xmlns:p="http://schemas.openxmlformats.org/presentationml/2006/main">
  <p:tag name="AS_UNIQUEID" val="566"/>
</p:tagLst>
</file>

<file path=ppt/tags/tag10.xml><?xml version="1.0" encoding="utf-8"?>
<p:tagLst xmlns:p="http://schemas.openxmlformats.org/presentationml/2006/main">
  <p:tag name="AS_UNIQUEID" val="575"/>
</p:tagLst>
</file>

<file path=ppt/tags/tag100.xml><?xml version="1.0" encoding="utf-8"?>
<p:tagLst xmlns:p="http://schemas.openxmlformats.org/presentationml/2006/main">
  <p:tag name="AS_UNIQUEID" val="665"/>
</p:tagLst>
</file>

<file path=ppt/tags/tag1000.xml><?xml version="1.0" encoding="utf-8"?>
<p:tagLst xmlns:p="http://schemas.openxmlformats.org/presentationml/2006/main">
  <p:tag name="AS_OS" val="Unix 3.10 unknown"/>
  <p:tag name="AS_RELEASE_DATE" val="2020.11.30"/>
  <p:tag name="AS_TITLE" val="Aspose.Slides for Java"/>
  <p:tag name="AS_VERSION" val="20.11"/>
</p:tagLst>
</file>

<file path=ppt/tags/tag101.xml><?xml version="1.0" encoding="utf-8"?>
<p:tagLst xmlns:p="http://schemas.openxmlformats.org/presentationml/2006/main">
  <p:tag name="AS_UNIQUEID" val="666"/>
</p:tagLst>
</file>

<file path=ppt/tags/tag102.xml><?xml version="1.0" encoding="utf-8"?>
<p:tagLst xmlns:p="http://schemas.openxmlformats.org/presentationml/2006/main">
  <p:tag name="AS_UNIQUEID" val="667"/>
</p:tagLst>
</file>

<file path=ppt/tags/tag103.xml><?xml version="1.0" encoding="utf-8"?>
<p:tagLst xmlns:p="http://schemas.openxmlformats.org/presentationml/2006/main">
  <p:tag name="AS_UNIQUEID" val="668"/>
</p:tagLst>
</file>

<file path=ppt/tags/tag104.xml><?xml version="1.0" encoding="utf-8"?>
<p:tagLst xmlns:p="http://schemas.openxmlformats.org/presentationml/2006/main">
  <p:tag name="AS_UNIQUEID" val="669"/>
</p:tagLst>
</file>

<file path=ppt/tags/tag105.xml><?xml version="1.0" encoding="utf-8"?>
<p:tagLst xmlns:p="http://schemas.openxmlformats.org/presentationml/2006/main">
  <p:tag name="AS_UNIQUEID" val="670"/>
</p:tagLst>
</file>

<file path=ppt/tags/tag106.xml><?xml version="1.0" encoding="utf-8"?>
<p:tagLst xmlns:p="http://schemas.openxmlformats.org/presentationml/2006/main">
  <p:tag name="AS_UNIQUEID" val="671"/>
</p:tagLst>
</file>

<file path=ppt/tags/tag107.xml><?xml version="1.0" encoding="utf-8"?>
<p:tagLst xmlns:p="http://schemas.openxmlformats.org/presentationml/2006/main">
  <p:tag name="AS_UNIQUEID" val="672"/>
</p:tagLst>
</file>

<file path=ppt/tags/tag108.xml><?xml version="1.0" encoding="utf-8"?>
<p:tagLst xmlns:p="http://schemas.openxmlformats.org/presentationml/2006/main">
  <p:tag name="AS_UNIQUEID" val="673"/>
</p:tagLst>
</file>

<file path=ppt/tags/tag109.xml><?xml version="1.0" encoding="utf-8"?>
<p:tagLst xmlns:p="http://schemas.openxmlformats.org/presentationml/2006/main">
  <p:tag name="AS_UNIQUEID" val="674"/>
</p:tagLst>
</file>

<file path=ppt/tags/tag11.xml><?xml version="1.0" encoding="utf-8"?>
<p:tagLst xmlns:p="http://schemas.openxmlformats.org/presentationml/2006/main">
  <p:tag name="AS_UNIQUEID" val="576"/>
</p:tagLst>
</file>

<file path=ppt/tags/tag110.xml><?xml version="1.0" encoding="utf-8"?>
<p:tagLst xmlns:p="http://schemas.openxmlformats.org/presentationml/2006/main">
  <p:tag name="AS_UNIQUEID" val="675"/>
</p:tagLst>
</file>

<file path=ppt/tags/tag111.xml><?xml version="1.0" encoding="utf-8"?>
<p:tagLst xmlns:p="http://schemas.openxmlformats.org/presentationml/2006/main">
  <p:tag name="AS_UNIQUEID" val="676"/>
</p:tagLst>
</file>

<file path=ppt/tags/tag112.xml><?xml version="1.0" encoding="utf-8"?>
<p:tagLst xmlns:p="http://schemas.openxmlformats.org/presentationml/2006/main">
  <p:tag name="AS_UNIQUEID" val="677"/>
</p:tagLst>
</file>

<file path=ppt/tags/tag113.xml><?xml version="1.0" encoding="utf-8"?>
<p:tagLst xmlns:p="http://schemas.openxmlformats.org/presentationml/2006/main">
  <p:tag name="AS_UNIQUEID" val="678"/>
</p:tagLst>
</file>

<file path=ppt/tags/tag114.xml><?xml version="1.0" encoding="utf-8"?>
<p:tagLst xmlns:p="http://schemas.openxmlformats.org/presentationml/2006/main">
  <p:tag name="AS_UNIQUEID" val="679"/>
</p:tagLst>
</file>

<file path=ppt/tags/tag115.xml><?xml version="1.0" encoding="utf-8"?>
<p:tagLst xmlns:p="http://schemas.openxmlformats.org/presentationml/2006/main">
  <p:tag name="AS_UNIQUEID" val="680"/>
</p:tagLst>
</file>

<file path=ppt/tags/tag116.xml><?xml version="1.0" encoding="utf-8"?>
<p:tagLst xmlns:p="http://schemas.openxmlformats.org/presentationml/2006/main">
  <p:tag name="AS_UNIQUEID" val="681"/>
</p:tagLst>
</file>

<file path=ppt/tags/tag117.xml><?xml version="1.0" encoding="utf-8"?>
<p:tagLst xmlns:p="http://schemas.openxmlformats.org/presentationml/2006/main">
  <p:tag name="AS_UNIQUEID" val="682"/>
</p:tagLst>
</file>

<file path=ppt/tags/tag118.xml><?xml version="1.0" encoding="utf-8"?>
<p:tagLst xmlns:p="http://schemas.openxmlformats.org/presentationml/2006/main">
  <p:tag name="AS_UNIQUEID" val="683"/>
</p:tagLst>
</file>

<file path=ppt/tags/tag119.xml><?xml version="1.0" encoding="utf-8"?>
<p:tagLst xmlns:p="http://schemas.openxmlformats.org/presentationml/2006/main">
  <p:tag name="AS_UNIQUEID" val="684"/>
</p:tagLst>
</file>

<file path=ppt/tags/tag12.xml><?xml version="1.0" encoding="utf-8"?>
<p:tagLst xmlns:p="http://schemas.openxmlformats.org/presentationml/2006/main">
  <p:tag name="AS_UNIQUEID" val="577"/>
</p:tagLst>
</file>

<file path=ppt/tags/tag120.xml><?xml version="1.0" encoding="utf-8"?>
<p:tagLst xmlns:p="http://schemas.openxmlformats.org/presentationml/2006/main">
  <p:tag name="AS_UNIQUEID" val="685"/>
</p:tagLst>
</file>

<file path=ppt/tags/tag121.xml><?xml version="1.0" encoding="utf-8"?>
<p:tagLst xmlns:p="http://schemas.openxmlformats.org/presentationml/2006/main">
  <p:tag name="AS_UNIQUEID" val="686"/>
</p:tagLst>
</file>

<file path=ppt/tags/tag122.xml><?xml version="1.0" encoding="utf-8"?>
<p:tagLst xmlns:p="http://schemas.openxmlformats.org/presentationml/2006/main">
  <p:tag name="AS_UNIQUEID" val="687"/>
</p:tagLst>
</file>

<file path=ppt/tags/tag123.xml><?xml version="1.0" encoding="utf-8"?>
<p:tagLst xmlns:p="http://schemas.openxmlformats.org/presentationml/2006/main">
  <p:tag name="AS_UNIQUEID" val="688"/>
</p:tagLst>
</file>

<file path=ppt/tags/tag124.xml><?xml version="1.0" encoding="utf-8"?>
<p:tagLst xmlns:p="http://schemas.openxmlformats.org/presentationml/2006/main">
  <p:tag name="AS_UNIQUEID" val="689"/>
</p:tagLst>
</file>

<file path=ppt/tags/tag125.xml><?xml version="1.0" encoding="utf-8"?>
<p:tagLst xmlns:p="http://schemas.openxmlformats.org/presentationml/2006/main">
  <p:tag name="AS_UNIQUEID" val="690"/>
</p:tagLst>
</file>

<file path=ppt/tags/tag126.xml><?xml version="1.0" encoding="utf-8"?>
<p:tagLst xmlns:p="http://schemas.openxmlformats.org/presentationml/2006/main">
  <p:tag name="AS_UNIQUEID" val="691"/>
</p:tagLst>
</file>

<file path=ppt/tags/tag127.xml><?xml version="1.0" encoding="utf-8"?>
<p:tagLst xmlns:p="http://schemas.openxmlformats.org/presentationml/2006/main">
  <p:tag name="AS_UNIQUEID" val="692"/>
</p:tagLst>
</file>

<file path=ppt/tags/tag128.xml><?xml version="1.0" encoding="utf-8"?>
<p:tagLst xmlns:p="http://schemas.openxmlformats.org/presentationml/2006/main">
  <p:tag name="AS_UNIQUEID" val="693"/>
</p:tagLst>
</file>

<file path=ppt/tags/tag129.xml><?xml version="1.0" encoding="utf-8"?>
<p:tagLst xmlns:p="http://schemas.openxmlformats.org/presentationml/2006/main">
  <p:tag name="AS_UNIQUEID" val="694"/>
</p:tagLst>
</file>

<file path=ppt/tags/tag13.xml><?xml version="1.0" encoding="utf-8"?>
<p:tagLst xmlns:p="http://schemas.openxmlformats.org/presentationml/2006/main">
  <p:tag name="AS_UNIQUEID" val="578"/>
</p:tagLst>
</file>

<file path=ppt/tags/tag130.xml><?xml version="1.0" encoding="utf-8"?>
<p:tagLst xmlns:p="http://schemas.openxmlformats.org/presentationml/2006/main">
  <p:tag name="AS_UNIQUEID" val="695"/>
</p:tagLst>
</file>

<file path=ppt/tags/tag131.xml><?xml version="1.0" encoding="utf-8"?>
<p:tagLst xmlns:p="http://schemas.openxmlformats.org/presentationml/2006/main">
  <p:tag name="AS_UNIQUEID" val="696"/>
</p:tagLst>
</file>

<file path=ppt/tags/tag132.xml><?xml version="1.0" encoding="utf-8"?>
<p:tagLst xmlns:p="http://schemas.openxmlformats.org/presentationml/2006/main">
  <p:tag name="AS_UNIQUEID" val="697"/>
</p:tagLst>
</file>

<file path=ppt/tags/tag133.xml><?xml version="1.0" encoding="utf-8"?>
<p:tagLst xmlns:p="http://schemas.openxmlformats.org/presentationml/2006/main">
  <p:tag name="AS_UNIQUEID" val="698"/>
</p:tagLst>
</file>

<file path=ppt/tags/tag134.xml><?xml version="1.0" encoding="utf-8"?>
<p:tagLst xmlns:p="http://schemas.openxmlformats.org/presentationml/2006/main">
  <p:tag name="AS_UNIQUEID" val="699"/>
</p:tagLst>
</file>

<file path=ppt/tags/tag135.xml><?xml version="1.0" encoding="utf-8"?>
<p:tagLst xmlns:p="http://schemas.openxmlformats.org/presentationml/2006/main">
  <p:tag name="AS_UNIQUEID" val="700"/>
</p:tagLst>
</file>

<file path=ppt/tags/tag136.xml><?xml version="1.0" encoding="utf-8"?>
<p:tagLst xmlns:p="http://schemas.openxmlformats.org/presentationml/2006/main">
  <p:tag name="AS_UNIQUEID" val="701"/>
</p:tagLst>
</file>

<file path=ppt/tags/tag137.xml><?xml version="1.0" encoding="utf-8"?>
<p:tagLst xmlns:p="http://schemas.openxmlformats.org/presentationml/2006/main">
  <p:tag name="AS_UNIQUEID" val="702"/>
</p:tagLst>
</file>

<file path=ppt/tags/tag138.xml><?xml version="1.0" encoding="utf-8"?>
<p:tagLst xmlns:p="http://schemas.openxmlformats.org/presentationml/2006/main">
  <p:tag name="AS_UNIQUEID" val="703"/>
</p:tagLst>
</file>

<file path=ppt/tags/tag139.xml><?xml version="1.0" encoding="utf-8"?>
<p:tagLst xmlns:p="http://schemas.openxmlformats.org/presentationml/2006/main">
  <p:tag name="AS_UNIQUEID" val="704"/>
</p:tagLst>
</file>

<file path=ppt/tags/tag14.xml><?xml version="1.0" encoding="utf-8"?>
<p:tagLst xmlns:p="http://schemas.openxmlformats.org/presentationml/2006/main">
  <p:tag name="AS_UNIQUEID" val="579"/>
</p:tagLst>
</file>

<file path=ppt/tags/tag140.xml><?xml version="1.0" encoding="utf-8"?>
<p:tagLst xmlns:p="http://schemas.openxmlformats.org/presentationml/2006/main">
  <p:tag name="AS_UNIQUEID" val="705"/>
</p:tagLst>
</file>

<file path=ppt/tags/tag141.xml><?xml version="1.0" encoding="utf-8"?>
<p:tagLst xmlns:p="http://schemas.openxmlformats.org/presentationml/2006/main">
  <p:tag name="AS_UNIQUEID" val="706"/>
</p:tagLst>
</file>

<file path=ppt/tags/tag142.xml><?xml version="1.0" encoding="utf-8"?>
<p:tagLst xmlns:p="http://schemas.openxmlformats.org/presentationml/2006/main">
  <p:tag name="AS_UNIQUEID" val="707"/>
</p:tagLst>
</file>

<file path=ppt/tags/tag143.xml><?xml version="1.0" encoding="utf-8"?>
<p:tagLst xmlns:p="http://schemas.openxmlformats.org/presentationml/2006/main">
  <p:tag name="AS_UNIQUEID" val="708"/>
</p:tagLst>
</file>

<file path=ppt/tags/tag144.xml><?xml version="1.0" encoding="utf-8"?>
<p:tagLst xmlns:p="http://schemas.openxmlformats.org/presentationml/2006/main">
  <p:tag name="AS_UNIQUEID" val="709"/>
</p:tagLst>
</file>

<file path=ppt/tags/tag145.xml><?xml version="1.0" encoding="utf-8"?>
<p:tagLst xmlns:p="http://schemas.openxmlformats.org/presentationml/2006/main">
  <p:tag name="AS_UNIQUEID" val="710"/>
</p:tagLst>
</file>

<file path=ppt/tags/tag146.xml><?xml version="1.0" encoding="utf-8"?>
<p:tagLst xmlns:p="http://schemas.openxmlformats.org/presentationml/2006/main">
  <p:tag name="AS_UNIQUEID" val="711"/>
</p:tagLst>
</file>

<file path=ppt/tags/tag147.xml><?xml version="1.0" encoding="utf-8"?>
<p:tagLst xmlns:p="http://schemas.openxmlformats.org/presentationml/2006/main">
  <p:tag name="AS_UNIQUEID" val="712"/>
</p:tagLst>
</file>

<file path=ppt/tags/tag148.xml><?xml version="1.0" encoding="utf-8"?>
<p:tagLst xmlns:p="http://schemas.openxmlformats.org/presentationml/2006/main">
  <p:tag name="AS_UNIQUEID" val="713"/>
</p:tagLst>
</file>

<file path=ppt/tags/tag149.xml><?xml version="1.0" encoding="utf-8"?>
<p:tagLst xmlns:p="http://schemas.openxmlformats.org/presentationml/2006/main">
  <p:tag name="AS_UNIQUEID" val="714"/>
</p:tagLst>
</file>

<file path=ppt/tags/tag15.xml><?xml version="1.0" encoding="utf-8"?>
<p:tagLst xmlns:p="http://schemas.openxmlformats.org/presentationml/2006/main">
  <p:tag name="AS_UNIQUEID" val="580"/>
</p:tagLst>
</file>

<file path=ppt/tags/tag150.xml><?xml version="1.0" encoding="utf-8"?>
<p:tagLst xmlns:p="http://schemas.openxmlformats.org/presentationml/2006/main">
  <p:tag name="AS_UNIQUEID" val="715"/>
</p:tagLst>
</file>

<file path=ppt/tags/tag151.xml><?xml version="1.0" encoding="utf-8"?>
<p:tagLst xmlns:p="http://schemas.openxmlformats.org/presentationml/2006/main">
  <p:tag name="AS_UNIQUEID" val="716"/>
</p:tagLst>
</file>

<file path=ppt/tags/tag152.xml><?xml version="1.0" encoding="utf-8"?>
<p:tagLst xmlns:p="http://schemas.openxmlformats.org/presentationml/2006/main">
  <p:tag name="AS_UNIQUEID" val="717"/>
</p:tagLst>
</file>

<file path=ppt/tags/tag153.xml><?xml version="1.0" encoding="utf-8"?>
<p:tagLst xmlns:p="http://schemas.openxmlformats.org/presentationml/2006/main">
  <p:tag name="AS_UNIQUEID" val="718"/>
</p:tagLst>
</file>

<file path=ppt/tags/tag154.xml><?xml version="1.0" encoding="utf-8"?>
<p:tagLst xmlns:p="http://schemas.openxmlformats.org/presentationml/2006/main">
  <p:tag name="AS_UNIQUEID" val="719"/>
</p:tagLst>
</file>

<file path=ppt/tags/tag155.xml><?xml version="1.0" encoding="utf-8"?>
<p:tagLst xmlns:p="http://schemas.openxmlformats.org/presentationml/2006/main">
  <p:tag name="AS_UNIQUEID" val="720"/>
</p:tagLst>
</file>

<file path=ppt/tags/tag156.xml><?xml version="1.0" encoding="utf-8"?>
<p:tagLst xmlns:p="http://schemas.openxmlformats.org/presentationml/2006/main">
  <p:tag name="AS_UNIQUEID" val="721"/>
</p:tagLst>
</file>

<file path=ppt/tags/tag157.xml><?xml version="1.0" encoding="utf-8"?>
<p:tagLst xmlns:p="http://schemas.openxmlformats.org/presentationml/2006/main">
  <p:tag name="AS_UNIQUEID" val="722"/>
</p:tagLst>
</file>

<file path=ppt/tags/tag158.xml><?xml version="1.0" encoding="utf-8"?>
<p:tagLst xmlns:p="http://schemas.openxmlformats.org/presentationml/2006/main">
  <p:tag name="AS_UNIQUEID" val="723"/>
</p:tagLst>
</file>

<file path=ppt/tags/tag159.xml><?xml version="1.0" encoding="utf-8"?>
<p:tagLst xmlns:p="http://schemas.openxmlformats.org/presentationml/2006/main">
  <p:tag name="AS_UNIQUEID" val="724"/>
</p:tagLst>
</file>

<file path=ppt/tags/tag16.xml><?xml version="1.0" encoding="utf-8"?>
<p:tagLst xmlns:p="http://schemas.openxmlformats.org/presentationml/2006/main">
  <p:tag name="AS_UNIQUEID" val="581"/>
</p:tagLst>
</file>

<file path=ppt/tags/tag160.xml><?xml version="1.0" encoding="utf-8"?>
<p:tagLst xmlns:p="http://schemas.openxmlformats.org/presentationml/2006/main">
  <p:tag name="AS_UNIQUEID" val="725"/>
</p:tagLst>
</file>

<file path=ppt/tags/tag161.xml><?xml version="1.0" encoding="utf-8"?>
<p:tagLst xmlns:p="http://schemas.openxmlformats.org/presentationml/2006/main">
  <p:tag name="AS_UNIQUEID" val="726"/>
</p:tagLst>
</file>

<file path=ppt/tags/tag162.xml><?xml version="1.0" encoding="utf-8"?>
<p:tagLst xmlns:p="http://schemas.openxmlformats.org/presentationml/2006/main">
  <p:tag name="AS_UNIQUEID" val="727"/>
</p:tagLst>
</file>

<file path=ppt/tags/tag163.xml><?xml version="1.0" encoding="utf-8"?>
<p:tagLst xmlns:p="http://schemas.openxmlformats.org/presentationml/2006/main">
  <p:tag name="AS_UNIQUEID" val="728"/>
</p:tagLst>
</file>

<file path=ppt/tags/tag164.xml><?xml version="1.0" encoding="utf-8"?>
<p:tagLst xmlns:p="http://schemas.openxmlformats.org/presentationml/2006/main">
  <p:tag name="AS_UNIQUEID" val="729"/>
</p:tagLst>
</file>

<file path=ppt/tags/tag165.xml><?xml version="1.0" encoding="utf-8"?>
<p:tagLst xmlns:p="http://schemas.openxmlformats.org/presentationml/2006/main">
  <p:tag name="AS_UNIQUEID" val="730"/>
</p:tagLst>
</file>

<file path=ppt/tags/tag166.xml><?xml version="1.0" encoding="utf-8"?>
<p:tagLst xmlns:p="http://schemas.openxmlformats.org/presentationml/2006/main">
  <p:tag name="AS_UNIQUEID" val="731"/>
</p:tagLst>
</file>

<file path=ppt/tags/tag167.xml><?xml version="1.0" encoding="utf-8"?>
<p:tagLst xmlns:p="http://schemas.openxmlformats.org/presentationml/2006/main">
  <p:tag name="AS_UNIQUEID" val="732"/>
</p:tagLst>
</file>

<file path=ppt/tags/tag168.xml><?xml version="1.0" encoding="utf-8"?>
<p:tagLst xmlns:p="http://schemas.openxmlformats.org/presentationml/2006/main">
  <p:tag name="AS_UNIQUEID" val="733"/>
</p:tagLst>
</file>

<file path=ppt/tags/tag169.xml><?xml version="1.0" encoding="utf-8"?>
<p:tagLst xmlns:p="http://schemas.openxmlformats.org/presentationml/2006/main">
  <p:tag name="AS_UNIQUEID" val="734"/>
</p:tagLst>
</file>

<file path=ppt/tags/tag17.xml><?xml version="1.0" encoding="utf-8"?>
<p:tagLst xmlns:p="http://schemas.openxmlformats.org/presentationml/2006/main">
  <p:tag name="AS_UNIQUEID" val="582"/>
</p:tagLst>
</file>

<file path=ppt/tags/tag170.xml><?xml version="1.0" encoding="utf-8"?>
<p:tagLst xmlns:p="http://schemas.openxmlformats.org/presentationml/2006/main">
  <p:tag name="AS_UNIQUEID" val="735"/>
</p:tagLst>
</file>

<file path=ppt/tags/tag171.xml><?xml version="1.0" encoding="utf-8"?>
<p:tagLst xmlns:p="http://schemas.openxmlformats.org/presentationml/2006/main">
  <p:tag name="AS_UNIQUEID" val="736"/>
</p:tagLst>
</file>

<file path=ppt/tags/tag172.xml><?xml version="1.0" encoding="utf-8"?>
<p:tagLst xmlns:p="http://schemas.openxmlformats.org/presentationml/2006/main">
  <p:tag name="AS_UNIQUEID" val="737"/>
</p:tagLst>
</file>

<file path=ppt/tags/tag173.xml><?xml version="1.0" encoding="utf-8"?>
<p:tagLst xmlns:p="http://schemas.openxmlformats.org/presentationml/2006/main">
  <p:tag name="AS_UNIQUEID" val="738"/>
</p:tagLst>
</file>

<file path=ppt/tags/tag174.xml><?xml version="1.0" encoding="utf-8"?>
<p:tagLst xmlns:p="http://schemas.openxmlformats.org/presentationml/2006/main">
  <p:tag name="AS_UNIQUEID" val="739"/>
</p:tagLst>
</file>

<file path=ppt/tags/tag175.xml><?xml version="1.0" encoding="utf-8"?>
<p:tagLst xmlns:p="http://schemas.openxmlformats.org/presentationml/2006/main">
  <p:tag name="AS_UNIQUEID" val="740"/>
</p:tagLst>
</file>

<file path=ppt/tags/tag176.xml><?xml version="1.0" encoding="utf-8"?>
<p:tagLst xmlns:p="http://schemas.openxmlformats.org/presentationml/2006/main">
  <p:tag name="AS_UNIQUEID" val="741"/>
</p:tagLst>
</file>

<file path=ppt/tags/tag177.xml><?xml version="1.0" encoding="utf-8"?>
<p:tagLst xmlns:p="http://schemas.openxmlformats.org/presentationml/2006/main">
  <p:tag name="AS_UNIQUEID" val="742"/>
</p:tagLst>
</file>

<file path=ppt/tags/tag178.xml><?xml version="1.0" encoding="utf-8"?>
<p:tagLst xmlns:p="http://schemas.openxmlformats.org/presentationml/2006/main">
  <p:tag name="AS_UNIQUEID" val="743"/>
</p:tagLst>
</file>

<file path=ppt/tags/tag179.xml><?xml version="1.0" encoding="utf-8"?>
<p:tagLst xmlns:p="http://schemas.openxmlformats.org/presentationml/2006/main">
  <p:tag name="AS_UNIQUEID" val="744"/>
</p:tagLst>
</file>

<file path=ppt/tags/tag18.xml><?xml version="1.0" encoding="utf-8"?>
<p:tagLst xmlns:p="http://schemas.openxmlformats.org/presentationml/2006/main">
  <p:tag name="AS_UNIQUEID" val="583"/>
</p:tagLst>
</file>

<file path=ppt/tags/tag180.xml><?xml version="1.0" encoding="utf-8"?>
<p:tagLst xmlns:p="http://schemas.openxmlformats.org/presentationml/2006/main">
  <p:tag name="AS_UNIQUEID" val="745"/>
</p:tagLst>
</file>

<file path=ppt/tags/tag181.xml><?xml version="1.0" encoding="utf-8"?>
<p:tagLst xmlns:p="http://schemas.openxmlformats.org/presentationml/2006/main">
  <p:tag name="AS_UNIQUEID" val="746"/>
</p:tagLst>
</file>

<file path=ppt/tags/tag182.xml><?xml version="1.0" encoding="utf-8"?>
<p:tagLst xmlns:p="http://schemas.openxmlformats.org/presentationml/2006/main">
  <p:tag name="AS_UNIQUEID" val="747"/>
</p:tagLst>
</file>

<file path=ppt/tags/tag183.xml><?xml version="1.0" encoding="utf-8"?>
<p:tagLst xmlns:p="http://schemas.openxmlformats.org/presentationml/2006/main">
  <p:tag name="AS_UNIQUEID" val="748"/>
</p:tagLst>
</file>

<file path=ppt/tags/tag184.xml><?xml version="1.0" encoding="utf-8"?>
<p:tagLst xmlns:p="http://schemas.openxmlformats.org/presentationml/2006/main">
  <p:tag name="AS_UNIQUEID" val="749"/>
</p:tagLst>
</file>

<file path=ppt/tags/tag185.xml><?xml version="1.0" encoding="utf-8"?>
<p:tagLst xmlns:p="http://schemas.openxmlformats.org/presentationml/2006/main">
  <p:tag name="AS_UNIQUEID" val="750"/>
</p:tagLst>
</file>

<file path=ppt/tags/tag186.xml><?xml version="1.0" encoding="utf-8"?>
<p:tagLst xmlns:p="http://schemas.openxmlformats.org/presentationml/2006/main">
  <p:tag name="AS_UNIQUEID" val="751"/>
</p:tagLst>
</file>

<file path=ppt/tags/tag187.xml><?xml version="1.0" encoding="utf-8"?>
<p:tagLst xmlns:p="http://schemas.openxmlformats.org/presentationml/2006/main">
  <p:tag name="AS_UNIQUEID" val="752"/>
</p:tagLst>
</file>

<file path=ppt/tags/tag188.xml><?xml version="1.0" encoding="utf-8"?>
<p:tagLst xmlns:p="http://schemas.openxmlformats.org/presentationml/2006/main">
  <p:tag name="AS_UNIQUEID" val="753"/>
</p:tagLst>
</file>

<file path=ppt/tags/tag189.xml><?xml version="1.0" encoding="utf-8"?>
<p:tagLst xmlns:p="http://schemas.openxmlformats.org/presentationml/2006/main">
  <p:tag name="AS_UNIQUEID" val="754"/>
</p:tagLst>
</file>

<file path=ppt/tags/tag19.xml><?xml version="1.0" encoding="utf-8"?>
<p:tagLst xmlns:p="http://schemas.openxmlformats.org/presentationml/2006/main">
  <p:tag name="AS_UNIQUEID" val="584"/>
</p:tagLst>
</file>

<file path=ppt/tags/tag190.xml><?xml version="1.0" encoding="utf-8"?>
<p:tagLst xmlns:p="http://schemas.openxmlformats.org/presentationml/2006/main">
  <p:tag name="AS_UNIQUEID" val="755"/>
</p:tagLst>
</file>

<file path=ppt/tags/tag191.xml><?xml version="1.0" encoding="utf-8"?>
<p:tagLst xmlns:p="http://schemas.openxmlformats.org/presentationml/2006/main">
  <p:tag name="AS_UNIQUEID" val="756"/>
</p:tagLst>
</file>

<file path=ppt/tags/tag192.xml><?xml version="1.0" encoding="utf-8"?>
<p:tagLst xmlns:p="http://schemas.openxmlformats.org/presentationml/2006/main">
  <p:tag name="AS_UNIQUEID" val="757"/>
</p:tagLst>
</file>

<file path=ppt/tags/tag193.xml><?xml version="1.0" encoding="utf-8"?>
<p:tagLst xmlns:p="http://schemas.openxmlformats.org/presentationml/2006/main">
  <p:tag name="AS_UNIQUEID" val="758"/>
</p:tagLst>
</file>

<file path=ppt/tags/tag194.xml><?xml version="1.0" encoding="utf-8"?>
<p:tagLst xmlns:p="http://schemas.openxmlformats.org/presentationml/2006/main">
  <p:tag name="AS_UNIQUEID" val="759"/>
</p:tagLst>
</file>

<file path=ppt/tags/tag195.xml><?xml version="1.0" encoding="utf-8"?>
<p:tagLst xmlns:p="http://schemas.openxmlformats.org/presentationml/2006/main">
  <p:tag name="AS_UNIQUEID" val="760"/>
</p:tagLst>
</file>

<file path=ppt/tags/tag196.xml><?xml version="1.0" encoding="utf-8"?>
<p:tagLst xmlns:p="http://schemas.openxmlformats.org/presentationml/2006/main">
  <p:tag name="AS_UNIQUEID" val="761"/>
</p:tagLst>
</file>

<file path=ppt/tags/tag197.xml><?xml version="1.0" encoding="utf-8"?>
<p:tagLst xmlns:p="http://schemas.openxmlformats.org/presentationml/2006/main">
  <p:tag name="AS_UNIQUEID" val="762"/>
</p:tagLst>
</file>

<file path=ppt/tags/tag198.xml><?xml version="1.0" encoding="utf-8"?>
<p:tagLst xmlns:p="http://schemas.openxmlformats.org/presentationml/2006/main">
  <p:tag name="AS_UNIQUEID" val="763"/>
</p:tagLst>
</file>

<file path=ppt/tags/tag199.xml><?xml version="1.0" encoding="utf-8"?>
<p:tagLst xmlns:p="http://schemas.openxmlformats.org/presentationml/2006/main">
  <p:tag name="AS_UNIQUEID" val="764"/>
</p:tagLst>
</file>

<file path=ppt/tags/tag2.xml><?xml version="1.0" encoding="utf-8"?>
<p:tagLst xmlns:p="http://schemas.openxmlformats.org/presentationml/2006/main">
  <p:tag name="AS_UNIQUEID" val="567"/>
</p:tagLst>
</file>

<file path=ppt/tags/tag20.xml><?xml version="1.0" encoding="utf-8"?>
<p:tagLst xmlns:p="http://schemas.openxmlformats.org/presentationml/2006/main">
  <p:tag name="AS_UNIQUEID" val="585"/>
</p:tagLst>
</file>

<file path=ppt/tags/tag200.xml><?xml version="1.0" encoding="utf-8"?>
<p:tagLst xmlns:p="http://schemas.openxmlformats.org/presentationml/2006/main">
  <p:tag name="AS_UNIQUEID" val="765"/>
</p:tagLst>
</file>

<file path=ppt/tags/tag201.xml><?xml version="1.0" encoding="utf-8"?>
<p:tagLst xmlns:p="http://schemas.openxmlformats.org/presentationml/2006/main">
  <p:tag name="AS_UNIQUEID" val="766"/>
</p:tagLst>
</file>

<file path=ppt/tags/tag202.xml><?xml version="1.0" encoding="utf-8"?>
<p:tagLst xmlns:p="http://schemas.openxmlformats.org/presentationml/2006/main">
  <p:tag name="AS_UNIQUEID" val="767"/>
</p:tagLst>
</file>

<file path=ppt/tags/tag203.xml><?xml version="1.0" encoding="utf-8"?>
<p:tagLst xmlns:p="http://schemas.openxmlformats.org/presentationml/2006/main">
  <p:tag name="AS_UNIQUEID" val="768"/>
</p:tagLst>
</file>

<file path=ppt/tags/tag204.xml><?xml version="1.0" encoding="utf-8"?>
<p:tagLst xmlns:p="http://schemas.openxmlformats.org/presentationml/2006/main">
  <p:tag name="AS_UNIQUEID" val="769"/>
</p:tagLst>
</file>

<file path=ppt/tags/tag205.xml><?xml version="1.0" encoding="utf-8"?>
<p:tagLst xmlns:p="http://schemas.openxmlformats.org/presentationml/2006/main">
  <p:tag name="AS_UNIQUEID" val="770"/>
</p:tagLst>
</file>

<file path=ppt/tags/tag206.xml><?xml version="1.0" encoding="utf-8"?>
<p:tagLst xmlns:p="http://schemas.openxmlformats.org/presentationml/2006/main">
  <p:tag name="AS_UNIQUEID" val="771"/>
</p:tagLst>
</file>

<file path=ppt/tags/tag207.xml><?xml version="1.0" encoding="utf-8"?>
<p:tagLst xmlns:p="http://schemas.openxmlformats.org/presentationml/2006/main">
  <p:tag name="AS_UNIQUEID" val="772"/>
</p:tagLst>
</file>

<file path=ppt/tags/tag208.xml><?xml version="1.0" encoding="utf-8"?>
<p:tagLst xmlns:p="http://schemas.openxmlformats.org/presentationml/2006/main">
  <p:tag name="AS_UNIQUEID" val="773"/>
</p:tagLst>
</file>

<file path=ppt/tags/tag209.xml><?xml version="1.0" encoding="utf-8"?>
<p:tagLst xmlns:p="http://schemas.openxmlformats.org/presentationml/2006/main">
  <p:tag name="AS_UNIQUEID" val="774"/>
</p:tagLst>
</file>

<file path=ppt/tags/tag21.xml><?xml version="1.0" encoding="utf-8"?>
<p:tagLst xmlns:p="http://schemas.openxmlformats.org/presentationml/2006/main">
  <p:tag name="AS_UNIQUEID" val="586"/>
</p:tagLst>
</file>

<file path=ppt/tags/tag210.xml><?xml version="1.0" encoding="utf-8"?>
<p:tagLst xmlns:p="http://schemas.openxmlformats.org/presentationml/2006/main">
  <p:tag name="AS_UNIQUEID" val="775"/>
</p:tagLst>
</file>

<file path=ppt/tags/tag211.xml><?xml version="1.0" encoding="utf-8"?>
<p:tagLst xmlns:p="http://schemas.openxmlformats.org/presentationml/2006/main">
  <p:tag name="AS_UNIQUEID" val="776"/>
</p:tagLst>
</file>

<file path=ppt/tags/tag212.xml><?xml version="1.0" encoding="utf-8"?>
<p:tagLst xmlns:p="http://schemas.openxmlformats.org/presentationml/2006/main">
  <p:tag name="AS_UNIQUEID" val="777"/>
</p:tagLst>
</file>

<file path=ppt/tags/tag213.xml><?xml version="1.0" encoding="utf-8"?>
<p:tagLst xmlns:p="http://schemas.openxmlformats.org/presentationml/2006/main">
  <p:tag name="AS_UNIQUEID" val="778"/>
</p:tagLst>
</file>

<file path=ppt/tags/tag214.xml><?xml version="1.0" encoding="utf-8"?>
<p:tagLst xmlns:p="http://schemas.openxmlformats.org/presentationml/2006/main">
  <p:tag name="AS_UNIQUEID" val="779"/>
</p:tagLst>
</file>

<file path=ppt/tags/tag215.xml><?xml version="1.0" encoding="utf-8"?>
<p:tagLst xmlns:p="http://schemas.openxmlformats.org/presentationml/2006/main">
  <p:tag name="AS_UNIQUEID" val="780"/>
</p:tagLst>
</file>

<file path=ppt/tags/tag216.xml><?xml version="1.0" encoding="utf-8"?>
<p:tagLst xmlns:p="http://schemas.openxmlformats.org/presentationml/2006/main">
  <p:tag name="AS_UNIQUEID" val="781"/>
</p:tagLst>
</file>

<file path=ppt/tags/tag217.xml><?xml version="1.0" encoding="utf-8"?>
<p:tagLst xmlns:p="http://schemas.openxmlformats.org/presentationml/2006/main">
  <p:tag name="AS_UNIQUEID" val="782"/>
</p:tagLst>
</file>

<file path=ppt/tags/tag218.xml><?xml version="1.0" encoding="utf-8"?>
<p:tagLst xmlns:p="http://schemas.openxmlformats.org/presentationml/2006/main">
  <p:tag name="AS_UNIQUEID" val="783"/>
</p:tagLst>
</file>

<file path=ppt/tags/tag219.xml><?xml version="1.0" encoding="utf-8"?>
<p:tagLst xmlns:p="http://schemas.openxmlformats.org/presentationml/2006/main">
  <p:tag name="AS_UNIQUEID" val="784"/>
</p:tagLst>
</file>

<file path=ppt/tags/tag22.xml><?xml version="1.0" encoding="utf-8"?>
<p:tagLst xmlns:p="http://schemas.openxmlformats.org/presentationml/2006/main">
  <p:tag name="AS_UNIQUEID" val="587"/>
</p:tagLst>
</file>

<file path=ppt/tags/tag220.xml><?xml version="1.0" encoding="utf-8"?>
<p:tagLst xmlns:p="http://schemas.openxmlformats.org/presentationml/2006/main">
  <p:tag name="AS_UNIQUEID" val="785"/>
</p:tagLst>
</file>

<file path=ppt/tags/tag221.xml><?xml version="1.0" encoding="utf-8"?>
<p:tagLst xmlns:p="http://schemas.openxmlformats.org/presentationml/2006/main">
  <p:tag name="AS_UNIQUEID" val="786"/>
</p:tagLst>
</file>

<file path=ppt/tags/tag222.xml><?xml version="1.0" encoding="utf-8"?>
<p:tagLst xmlns:p="http://schemas.openxmlformats.org/presentationml/2006/main">
  <p:tag name="AS_UNIQUEID" val="787"/>
</p:tagLst>
</file>

<file path=ppt/tags/tag223.xml><?xml version="1.0" encoding="utf-8"?>
<p:tagLst xmlns:p="http://schemas.openxmlformats.org/presentationml/2006/main">
  <p:tag name="AS_UNIQUEID" val="788"/>
</p:tagLst>
</file>

<file path=ppt/tags/tag224.xml><?xml version="1.0" encoding="utf-8"?>
<p:tagLst xmlns:p="http://schemas.openxmlformats.org/presentationml/2006/main">
  <p:tag name="AS_UNIQUEID" val="789"/>
</p:tagLst>
</file>

<file path=ppt/tags/tag225.xml><?xml version="1.0" encoding="utf-8"?>
<p:tagLst xmlns:p="http://schemas.openxmlformats.org/presentationml/2006/main">
  <p:tag name="AS_UNIQUEID" val="790"/>
</p:tagLst>
</file>

<file path=ppt/tags/tag226.xml><?xml version="1.0" encoding="utf-8"?>
<p:tagLst xmlns:p="http://schemas.openxmlformats.org/presentationml/2006/main">
  <p:tag name="AS_UNIQUEID" val="791"/>
</p:tagLst>
</file>

<file path=ppt/tags/tag227.xml><?xml version="1.0" encoding="utf-8"?>
<p:tagLst xmlns:p="http://schemas.openxmlformats.org/presentationml/2006/main">
  <p:tag name="AS_UNIQUEID" val="792"/>
</p:tagLst>
</file>

<file path=ppt/tags/tag228.xml><?xml version="1.0" encoding="utf-8"?>
<p:tagLst xmlns:p="http://schemas.openxmlformats.org/presentationml/2006/main">
  <p:tag name="AS_UNIQUEID" val="793"/>
</p:tagLst>
</file>

<file path=ppt/tags/tag229.xml><?xml version="1.0" encoding="utf-8"?>
<p:tagLst xmlns:p="http://schemas.openxmlformats.org/presentationml/2006/main">
  <p:tag name="AS_UNIQUEID" val="794"/>
</p:tagLst>
</file>

<file path=ppt/tags/tag23.xml><?xml version="1.0" encoding="utf-8"?>
<p:tagLst xmlns:p="http://schemas.openxmlformats.org/presentationml/2006/main">
  <p:tag name="AS_UNIQUEID" val="588"/>
</p:tagLst>
</file>

<file path=ppt/tags/tag230.xml><?xml version="1.0" encoding="utf-8"?>
<p:tagLst xmlns:p="http://schemas.openxmlformats.org/presentationml/2006/main">
  <p:tag name="AS_UNIQUEID" val="795"/>
</p:tagLst>
</file>

<file path=ppt/tags/tag231.xml><?xml version="1.0" encoding="utf-8"?>
<p:tagLst xmlns:p="http://schemas.openxmlformats.org/presentationml/2006/main">
  <p:tag name="AS_UNIQUEID" val="796"/>
</p:tagLst>
</file>

<file path=ppt/tags/tag232.xml><?xml version="1.0" encoding="utf-8"?>
<p:tagLst xmlns:p="http://schemas.openxmlformats.org/presentationml/2006/main">
  <p:tag name="AS_UNIQUEID" val="797"/>
</p:tagLst>
</file>

<file path=ppt/tags/tag233.xml><?xml version="1.0" encoding="utf-8"?>
<p:tagLst xmlns:p="http://schemas.openxmlformats.org/presentationml/2006/main">
  <p:tag name="AS_UNIQUEID" val="798"/>
</p:tagLst>
</file>

<file path=ppt/tags/tag234.xml><?xml version="1.0" encoding="utf-8"?>
<p:tagLst xmlns:p="http://schemas.openxmlformats.org/presentationml/2006/main">
  <p:tag name="AS_UNIQUEID" val="799"/>
</p:tagLst>
</file>

<file path=ppt/tags/tag235.xml><?xml version="1.0" encoding="utf-8"?>
<p:tagLst xmlns:p="http://schemas.openxmlformats.org/presentationml/2006/main">
  <p:tag name="AS_UNIQUEID" val="800"/>
</p:tagLst>
</file>

<file path=ppt/tags/tag236.xml><?xml version="1.0" encoding="utf-8"?>
<p:tagLst xmlns:p="http://schemas.openxmlformats.org/presentationml/2006/main">
  <p:tag name="AS_UNIQUEID" val="801"/>
</p:tagLst>
</file>

<file path=ppt/tags/tag237.xml><?xml version="1.0" encoding="utf-8"?>
<p:tagLst xmlns:p="http://schemas.openxmlformats.org/presentationml/2006/main">
  <p:tag name="AS_UNIQUEID" val="802"/>
</p:tagLst>
</file>

<file path=ppt/tags/tag238.xml><?xml version="1.0" encoding="utf-8"?>
<p:tagLst xmlns:p="http://schemas.openxmlformats.org/presentationml/2006/main">
  <p:tag name="AS_UNIQUEID" val="803"/>
</p:tagLst>
</file>

<file path=ppt/tags/tag239.xml><?xml version="1.0" encoding="utf-8"?>
<p:tagLst xmlns:p="http://schemas.openxmlformats.org/presentationml/2006/main">
  <p:tag name="AS_UNIQUEID" val="804"/>
</p:tagLst>
</file>

<file path=ppt/tags/tag24.xml><?xml version="1.0" encoding="utf-8"?>
<p:tagLst xmlns:p="http://schemas.openxmlformats.org/presentationml/2006/main">
  <p:tag name="AS_UNIQUEID" val="589"/>
</p:tagLst>
</file>

<file path=ppt/tags/tag240.xml><?xml version="1.0" encoding="utf-8"?>
<p:tagLst xmlns:p="http://schemas.openxmlformats.org/presentationml/2006/main">
  <p:tag name="AS_UNIQUEID" val="805"/>
</p:tagLst>
</file>

<file path=ppt/tags/tag241.xml><?xml version="1.0" encoding="utf-8"?>
<p:tagLst xmlns:p="http://schemas.openxmlformats.org/presentationml/2006/main">
  <p:tag name="AS_UNIQUEID" val="806"/>
</p:tagLst>
</file>

<file path=ppt/tags/tag242.xml><?xml version="1.0" encoding="utf-8"?>
<p:tagLst xmlns:p="http://schemas.openxmlformats.org/presentationml/2006/main">
  <p:tag name="AS_UNIQUEID" val="807"/>
</p:tagLst>
</file>

<file path=ppt/tags/tag243.xml><?xml version="1.0" encoding="utf-8"?>
<p:tagLst xmlns:p="http://schemas.openxmlformats.org/presentationml/2006/main">
  <p:tag name="AS_UNIQUEID" val="808"/>
</p:tagLst>
</file>

<file path=ppt/tags/tag244.xml><?xml version="1.0" encoding="utf-8"?>
<p:tagLst xmlns:p="http://schemas.openxmlformats.org/presentationml/2006/main">
  <p:tag name="AS_UNIQUEID" val="809"/>
</p:tagLst>
</file>

<file path=ppt/tags/tag245.xml><?xml version="1.0" encoding="utf-8"?>
<p:tagLst xmlns:p="http://schemas.openxmlformats.org/presentationml/2006/main">
  <p:tag name="AS_UNIQUEID" val="810"/>
</p:tagLst>
</file>

<file path=ppt/tags/tag246.xml><?xml version="1.0" encoding="utf-8"?>
<p:tagLst xmlns:p="http://schemas.openxmlformats.org/presentationml/2006/main">
  <p:tag name="AS_UNIQUEID" val="811"/>
</p:tagLst>
</file>

<file path=ppt/tags/tag247.xml><?xml version="1.0" encoding="utf-8"?>
<p:tagLst xmlns:p="http://schemas.openxmlformats.org/presentationml/2006/main">
  <p:tag name="AS_UNIQUEID" val="812"/>
</p:tagLst>
</file>

<file path=ppt/tags/tag248.xml><?xml version="1.0" encoding="utf-8"?>
<p:tagLst xmlns:p="http://schemas.openxmlformats.org/presentationml/2006/main">
  <p:tag name="AS_UNIQUEID" val="813"/>
</p:tagLst>
</file>

<file path=ppt/tags/tag249.xml><?xml version="1.0" encoding="utf-8"?>
<p:tagLst xmlns:p="http://schemas.openxmlformats.org/presentationml/2006/main">
  <p:tag name="AS_UNIQUEID" val="814"/>
</p:tagLst>
</file>

<file path=ppt/tags/tag25.xml><?xml version="1.0" encoding="utf-8"?>
<p:tagLst xmlns:p="http://schemas.openxmlformats.org/presentationml/2006/main">
  <p:tag name="AS_UNIQUEID" val="590"/>
</p:tagLst>
</file>

<file path=ppt/tags/tag250.xml><?xml version="1.0" encoding="utf-8"?>
<p:tagLst xmlns:p="http://schemas.openxmlformats.org/presentationml/2006/main">
  <p:tag name="AS_UNIQUEID" val="815"/>
</p:tagLst>
</file>

<file path=ppt/tags/tag251.xml><?xml version="1.0" encoding="utf-8"?>
<p:tagLst xmlns:p="http://schemas.openxmlformats.org/presentationml/2006/main">
  <p:tag name="AS_UNIQUEID" val="816"/>
</p:tagLst>
</file>

<file path=ppt/tags/tag252.xml><?xml version="1.0" encoding="utf-8"?>
<p:tagLst xmlns:p="http://schemas.openxmlformats.org/presentationml/2006/main">
  <p:tag name="AS_UNIQUEID" val="817"/>
</p:tagLst>
</file>

<file path=ppt/tags/tag253.xml><?xml version="1.0" encoding="utf-8"?>
<p:tagLst xmlns:p="http://schemas.openxmlformats.org/presentationml/2006/main">
  <p:tag name="AS_UNIQUEID" val="818"/>
</p:tagLst>
</file>

<file path=ppt/tags/tag254.xml><?xml version="1.0" encoding="utf-8"?>
<p:tagLst xmlns:p="http://schemas.openxmlformats.org/presentationml/2006/main">
  <p:tag name="AS_UNIQUEID" val="819"/>
</p:tagLst>
</file>

<file path=ppt/tags/tag255.xml><?xml version="1.0" encoding="utf-8"?>
<p:tagLst xmlns:p="http://schemas.openxmlformats.org/presentationml/2006/main">
  <p:tag name="AS_UNIQUEID" val="820"/>
</p:tagLst>
</file>

<file path=ppt/tags/tag256.xml><?xml version="1.0" encoding="utf-8"?>
<p:tagLst xmlns:p="http://schemas.openxmlformats.org/presentationml/2006/main">
  <p:tag name="AS_UNIQUEID" val="821"/>
  <p:tag name="KSO_WM_TAG_VERSION" val="1.0"/>
  <p:tag name="KSO_WM_TEMPLATE_CATEGORY" val="custom"/>
  <p:tag name="KSO_WM_TEMPLATE_INDEX" val="20184651"/>
</p:tagLst>
</file>

<file path=ppt/tags/tag257.xml><?xml version="1.0" encoding="utf-8"?>
<p:tagLst xmlns:p="http://schemas.openxmlformats.org/presentationml/2006/main">
  <p:tag name="AS_UNIQUEID" val="822"/>
  <p:tag name="KSO_WM_TAG_VERSION" val="1.0"/>
  <p:tag name="KSO_WM_TEMPLATE_CATEGORY" val="custom"/>
  <p:tag name="KSO_WM_TEMPLATE_INDEX" val="20184651"/>
</p:tagLst>
</file>

<file path=ppt/tags/tag258.xml><?xml version="1.0" encoding="utf-8"?>
<p:tagLst xmlns:p="http://schemas.openxmlformats.org/presentationml/2006/main">
  <p:tag name="AS_UNIQUEID" val="823"/>
</p:tagLst>
</file>

<file path=ppt/tags/tag259.xml><?xml version="1.0" encoding="utf-8"?>
<p:tagLst xmlns:p="http://schemas.openxmlformats.org/presentationml/2006/main">
  <p:tag name="AS_UNIQUEID" val="824"/>
</p:tagLst>
</file>

<file path=ppt/tags/tag26.xml><?xml version="1.0" encoding="utf-8"?>
<p:tagLst xmlns:p="http://schemas.openxmlformats.org/presentationml/2006/main">
  <p:tag name="AS_UNIQUEID" val="591"/>
</p:tagLst>
</file>

<file path=ppt/tags/tag260.xml><?xml version="1.0" encoding="utf-8"?>
<p:tagLst xmlns:p="http://schemas.openxmlformats.org/presentationml/2006/main">
  <p:tag name="AS_UNIQUEID" val="825"/>
</p:tagLst>
</file>

<file path=ppt/tags/tag261.xml><?xml version="1.0" encoding="utf-8"?>
<p:tagLst xmlns:p="http://schemas.openxmlformats.org/presentationml/2006/main">
  <p:tag name="AS_UNIQUEID" val="826"/>
  <p:tag name="KSO_WM_BEAUTIFY_FLAG" val="#wm#"/>
  <p:tag name="KSO_WM_TAG_VERSION" val="1.0"/>
  <p:tag name="KSO_WM_TEMPLATE_CATEGORY" val="custom"/>
  <p:tag name="KSO_WM_TEMPLATE_INDEX" val="20184651"/>
  <p:tag name="KSO_WM_TEMPLATE_THUMBS_INDEX" val="1、4、5、6、9、14、22、28、29、"/>
</p:tagLst>
</file>

<file path=ppt/tags/tag262.xml><?xml version="1.0" encoding="utf-8"?>
<p:tagLst xmlns:p="http://schemas.openxmlformats.org/presentationml/2006/main">
  <p:tag name="AS_UNIQUEID" val="827"/>
</p:tagLst>
</file>

<file path=ppt/tags/tag263.xml><?xml version="1.0" encoding="utf-8"?>
<p:tagLst xmlns:p="http://schemas.openxmlformats.org/presentationml/2006/main">
  <p:tag name="AS_UNIQUEID" val="828"/>
</p:tagLst>
</file>

<file path=ppt/tags/tag264.xml><?xml version="1.0" encoding="utf-8"?>
<p:tagLst xmlns:p="http://schemas.openxmlformats.org/presentationml/2006/main">
  <p:tag name="AS_UNIQUEID" val="829"/>
</p:tagLst>
</file>

<file path=ppt/tags/tag265.xml><?xml version="1.0" encoding="utf-8"?>
<p:tagLst xmlns:p="http://schemas.openxmlformats.org/presentationml/2006/main">
  <p:tag name="AS_UNIQUEID" val="830"/>
</p:tagLst>
</file>

<file path=ppt/tags/tag266.xml><?xml version="1.0" encoding="utf-8"?>
<p:tagLst xmlns:p="http://schemas.openxmlformats.org/presentationml/2006/main">
  <p:tag name="AS_UNIQUEID" val="831"/>
</p:tagLst>
</file>

<file path=ppt/tags/tag267.xml><?xml version="1.0" encoding="utf-8"?>
<p:tagLst xmlns:p="http://schemas.openxmlformats.org/presentationml/2006/main">
  <p:tag name="AS_UNIQUEID" val="832"/>
</p:tagLst>
</file>

<file path=ppt/tags/tag268.xml><?xml version="1.0" encoding="utf-8"?>
<p:tagLst xmlns:p="http://schemas.openxmlformats.org/presentationml/2006/main">
  <p:tag name="AS_UNIQUEID" val="833"/>
</p:tagLst>
</file>

<file path=ppt/tags/tag269.xml><?xml version="1.0" encoding="utf-8"?>
<p:tagLst xmlns:p="http://schemas.openxmlformats.org/presentationml/2006/main">
  <p:tag name="AS_UNIQUEID" val="834"/>
</p:tagLst>
</file>

<file path=ppt/tags/tag27.xml><?xml version="1.0" encoding="utf-8"?>
<p:tagLst xmlns:p="http://schemas.openxmlformats.org/presentationml/2006/main">
  <p:tag name="AS_UNIQUEID" val="592"/>
</p:tagLst>
</file>

<file path=ppt/tags/tag270.xml><?xml version="1.0" encoding="utf-8"?>
<p:tagLst xmlns:p="http://schemas.openxmlformats.org/presentationml/2006/main">
  <p:tag name="AS_UNIQUEID" val="835"/>
</p:tagLst>
</file>

<file path=ppt/tags/tag271.xml><?xml version="1.0" encoding="utf-8"?>
<p:tagLst xmlns:p="http://schemas.openxmlformats.org/presentationml/2006/main">
  <p:tag name="AS_UNIQUEID" val="836"/>
</p:tagLst>
</file>

<file path=ppt/tags/tag272.xml><?xml version="1.0" encoding="utf-8"?>
<p:tagLst xmlns:p="http://schemas.openxmlformats.org/presentationml/2006/main">
  <p:tag name="AS_UNIQUEID" val="837"/>
</p:tagLst>
</file>

<file path=ppt/tags/tag273.xml><?xml version="1.0" encoding="utf-8"?>
<p:tagLst xmlns:p="http://schemas.openxmlformats.org/presentationml/2006/main">
  <p:tag name="AS_UNIQUEID" val="838"/>
</p:tagLst>
</file>

<file path=ppt/tags/tag274.xml><?xml version="1.0" encoding="utf-8"?>
<p:tagLst xmlns:p="http://schemas.openxmlformats.org/presentationml/2006/main">
  <p:tag name="AS_UNIQUEID" val="839"/>
</p:tagLst>
</file>

<file path=ppt/tags/tag275.xml><?xml version="1.0" encoding="utf-8"?>
<p:tagLst xmlns:p="http://schemas.openxmlformats.org/presentationml/2006/main">
  <p:tag name="AS_UNIQUEID" val="840"/>
</p:tagLst>
</file>

<file path=ppt/tags/tag276.xml><?xml version="1.0" encoding="utf-8"?>
<p:tagLst xmlns:p="http://schemas.openxmlformats.org/presentationml/2006/main">
  <p:tag name="AS_UNIQUEID" val="841"/>
</p:tagLst>
</file>

<file path=ppt/tags/tag277.xml><?xml version="1.0" encoding="utf-8"?>
<p:tagLst xmlns:p="http://schemas.openxmlformats.org/presentationml/2006/main">
  <p:tag name="AS_UNIQUEID" val="842"/>
</p:tagLst>
</file>

<file path=ppt/tags/tag278.xml><?xml version="1.0" encoding="utf-8"?>
<p:tagLst xmlns:p="http://schemas.openxmlformats.org/presentationml/2006/main">
  <p:tag name="AS_UNIQUEID" val="843"/>
</p:tagLst>
</file>

<file path=ppt/tags/tag279.xml><?xml version="1.0" encoding="utf-8"?>
<p:tagLst xmlns:p="http://schemas.openxmlformats.org/presentationml/2006/main">
  <p:tag name="AS_UNIQUEID" val="844"/>
</p:tagLst>
</file>

<file path=ppt/tags/tag28.xml><?xml version="1.0" encoding="utf-8"?>
<p:tagLst xmlns:p="http://schemas.openxmlformats.org/presentationml/2006/main">
  <p:tag name="AS_UNIQUEID" val="593"/>
</p:tagLst>
</file>

<file path=ppt/tags/tag280.xml><?xml version="1.0" encoding="utf-8"?>
<p:tagLst xmlns:p="http://schemas.openxmlformats.org/presentationml/2006/main">
  <p:tag name="AS_UNIQUEID" val="845"/>
</p:tagLst>
</file>

<file path=ppt/tags/tag281.xml><?xml version="1.0" encoding="utf-8"?>
<p:tagLst xmlns:p="http://schemas.openxmlformats.org/presentationml/2006/main">
  <p:tag name="AS_UNIQUEID" val="846"/>
</p:tagLst>
</file>

<file path=ppt/tags/tag282.xml><?xml version="1.0" encoding="utf-8"?>
<p:tagLst xmlns:p="http://schemas.openxmlformats.org/presentationml/2006/main">
  <p:tag name="AS_UNIQUEID" val="847"/>
</p:tagLst>
</file>

<file path=ppt/tags/tag283.xml><?xml version="1.0" encoding="utf-8"?>
<p:tagLst xmlns:p="http://schemas.openxmlformats.org/presentationml/2006/main">
  <p:tag name="AS_UNIQUEID" val="848"/>
</p:tagLst>
</file>

<file path=ppt/tags/tag284.xml><?xml version="1.0" encoding="utf-8"?>
<p:tagLst xmlns:p="http://schemas.openxmlformats.org/presentationml/2006/main">
  <p:tag name="AS_UNIQUEID" val="849"/>
</p:tagLst>
</file>

<file path=ppt/tags/tag285.xml><?xml version="1.0" encoding="utf-8"?>
<p:tagLst xmlns:p="http://schemas.openxmlformats.org/presentationml/2006/main">
  <p:tag name="AS_UNIQUEID" val="850"/>
</p:tagLst>
</file>

<file path=ppt/tags/tag286.xml><?xml version="1.0" encoding="utf-8"?>
<p:tagLst xmlns:p="http://schemas.openxmlformats.org/presentationml/2006/main">
  <p:tag name="AS_UNIQUEID" val="851"/>
</p:tagLst>
</file>

<file path=ppt/tags/tag287.xml><?xml version="1.0" encoding="utf-8"?>
<p:tagLst xmlns:p="http://schemas.openxmlformats.org/presentationml/2006/main">
  <p:tag name="AS_UNIQUEID" val="852"/>
</p:tagLst>
</file>

<file path=ppt/tags/tag288.xml><?xml version="1.0" encoding="utf-8"?>
<p:tagLst xmlns:p="http://schemas.openxmlformats.org/presentationml/2006/main">
  <p:tag name="AS_UNIQUEID" val="853"/>
</p:tagLst>
</file>

<file path=ppt/tags/tag289.xml><?xml version="1.0" encoding="utf-8"?>
<p:tagLst xmlns:p="http://schemas.openxmlformats.org/presentationml/2006/main">
  <p:tag name="AS_UNIQUEID" val="854"/>
</p:tagLst>
</file>

<file path=ppt/tags/tag29.xml><?xml version="1.0" encoding="utf-8"?>
<p:tagLst xmlns:p="http://schemas.openxmlformats.org/presentationml/2006/main">
  <p:tag name="AS_UNIQUEID" val="594"/>
</p:tagLst>
</file>

<file path=ppt/tags/tag290.xml><?xml version="1.0" encoding="utf-8"?>
<p:tagLst xmlns:p="http://schemas.openxmlformats.org/presentationml/2006/main">
  <p:tag name="AS_UNIQUEID" val="855"/>
</p:tagLst>
</file>

<file path=ppt/tags/tag291.xml><?xml version="1.0" encoding="utf-8"?>
<p:tagLst xmlns:p="http://schemas.openxmlformats.org/presentationml/2006/main">
  <p:tag name="AS_UNIQUEID" val="856"/>
</p:tagLst>
</file>

<file path=ppt/tags/tag292.xml><?xml version="1.0" encoding="utf-8"?>
<p:tagLst xmlns:p="http://schemas.openxmlformats.org/presentationml/2006/main">
  <p:tag name="AS_UNIQUEID" val="857"/>
</p:tagLst>
</file>

<file path=ppt/tags/tag293.xml><?xml version="1.0" encoding="utf-8"?>
<p:tagLst xmlns:p="http://schemas.openxmlformats.org/presentationml/2006/main">
  <p:tag name="AS_UNIQUEID" val="858"/>
</p:tagLst>
</file>

<file path=ppt/tags/tag294.xml><?xml version="1.0" encoding="utf-8"?>
<p:tagLst xmlns:p="http://schemas.openxmlformats.org/presentationml/2006/main">
  <p:tag name="AS_UNIQUEID" val="859"/>
</p:tagLst>
</file>

<file path=ppt/tags/tag295.xml><?xml version="1.0" encoding="utf-8"?>
<p:tagLst xmlns:p="http://schemas.openxmlformats.org/presentationml/2006/main">
  <p:tag name="AS_UNIQUEID" val="860"/>
</p:tagLst>
</file>

<file path=ppt/tags/tag296.xml><?xml version="1.0" encoding="utf-8"?>
<p:tagLst xmlns:p="http://schemas.openxmlformats.org/presentationml/2006/main">
  <p:tag name="AS_UNIQUEID" val="861"/>
</p:tagLst>
</file>

<file path=ppt/tags/tag297.xml><?xml version="1.0" encoding="utf-8"?>
<p:tagLst xmlns:p="http://schemas.openxmlformats.org/presentationml/2006/main">
  <p:tag name="AS_UNIQUEID" val="862"/>
</p:tagLst>
</file>

<file path=ppt/tags/tag298.xml><?xml version="1.0" encoding="utf-8"?>
<p:tagLst xmlns:p="http://schemas.openxmlformats.org/presentationml/2006/main">
  <p:tag name="AS_UNIQUEID" val="863"/>
</p:tagLst>
</file>

<file path=ppt/tags/tag299.xml><?xml version="1.0" encoding="utf-8"?>
<p:tagLst xmlns:p="http://schemas.openxmlformats.org/presentationml/2006/main">
  <p:tag name="AS_UNIQUEID" val="864"/>
</p:tagLst>
</file>

<file path=ppt/tags/tag3.xml><?xml version="1.0" encoding="utf-8"?>
<p:tagLst xmlns:p="http://schemas.openxmlformats.org/presentationml/2006/main">
  <p:tag name="AS_UNIQUEID" val="568"/>
</p:tagLst>
</file>

<file path=ppt/tags/tag30.xml><?xml version="1.0" encoding="utf-8"?>
<p:tagLst xmlns:p="http://schemas.openxmlformats.org/presentationml/2006/main">
  <p:tag name="AS_UNIQUEID" val="595"/>
</p:tagLst>
</file>

<file path=ppt/tags/tag300.xml><?xml version="1.0" encoding="utf-8"?>
<p:tagLst xmlns:p="http://schemas.openxmlformats.org/presentationml/2006/main">
  <p:tag name="AS_UNIQUEID" val="865"/>
</p:tagLst>
</file>

<file path=ppt/tags/tag301.xml><?xml version="1.0" encoding="utf-8"?>
<p:tagLst xmlns:p="http://schemas.openxmlformats.org/presentationml/2006/main">
  <p:tag name="AS_UNIQUEID" val="866"/>
</p:tagLst>
</file>

<file path=ppt/tags/tag302.xml><?xml version="1.0" encoding="utf-8"?>
<p:tagLst xmlns:p="http://schemas.openxmlformats.org/presentationml/2006/main">
  <p:tag name="AS_UNIQUEID" val="867"/>
</p:tagLst>
</file>

<file path=ppt/tags/tag303.xml><?xml version="1.0" encoding="utf-8"?>
<p:tagLst xmlns:p="http://schemas.openxmlformats.org/presentationml/2006/main">
  <p:tag name="AS_UNIQUEID" val="868"/>
</p:tagLst>
</file>

<file path=ppt/tags/tag304.xml><?xml version="1.0" encoding="utf-8"?>
<p:tagLst xmlns:p="http://schemas.openxmlformats.org/presentationml/2006/main">
  <p:tag name="AS_UNIQUEID" val="869"/>
</p:tagLst>
</file>

<file path=ppt/tags/tag305.xml><?xml version="1.0" encoding="utf-8"?>
<p:tagLst xmlns:p="http://schemas.openxmlformats.org/presentationml/2006/main">
  <p:tag name="AS_UNIQUEID" val="870"/>
</p:tagLst>
</file>

<file path=ppt/tags/tag306.xml><?xml version="1.0" encoding="utf-8"?>
<p:tagLst xmlns:p="http://schemas.openxmlformats.org/presentationml/2006/main">
  <p:tag name="AS_UNIQUEID" val="871"/>
</p:tagLst>
</file>

<file path=ppt/tags/tag307.xml><?xml version="1.0" encoding="utf-8"?>
<p:tagLst xmlns:p="http://schemas.openxmlformats.org/presentationml/2006/main">
  <p:tag name="AS_UNIQUEID" val="872"/>
</p:tagLst>
</file>

<file path=ppt/tags/tag308.xml><?xml version="1.0" encoding="utf-8"?>
<p:tagLst xmlns:p="http://schemas.openxmlformats.org/presentationml/2006/main">
  <p:tag name="AS_UNIQUEID" val="873"/>
</p:tagLst>
</file>

<file path=ppt/tags/tag309.xml><?xml version="1.0" encoding="utf-8"?>
<p:tagLst xmlns:p="http://schemas.openxmlformats.org/presentationml/2006/main">
  <p:tag name="AS_UNIQUEID" val="874"/>
</p:tagLst>
</file>

<file path=ppt/tags/tag31.xml><?xml version="1.0" encoding="utf-8"?>
<p:tagLst xmlns:p="http://schemas.openxmlformats.org/presentationml/2006/main">
  <p:tag name="AS_UNIQUEID" val="596"/>
</p:tagLst>
</file>

<file path=ppt/tags/tag310.xml><?xml version="1.0" encoding="utf-8"?>
<p:tagLst xmlns:p="http://schemas.openxmlformats.org/presentationml/2006/main">
  <p:tag name="AS_UNIQUEID" val="875"/>
</p:tagLst>
</file>

<file path=ppt/tags/tag311.xml><?xml version="1.0" encoding="utf-8"?>
<p:tagLst xmlns:p="http://schemas.openxmlformats.org/presentationml/2006/main">
  <p:tag name="AS_UNIQUEID" val="876"/>
</p:tagLst>
</file>

<file path=ppt/tags/tag312.xml><?xml version="1.0" encoding="utf-8"?>
<p:tagLst xmlns:p="http://schemas.openxmlformats.org/presentationml/2006/main">
  <p:tag name="AS_UNIQUEID" val="877"/>
</p:tagLst>
</file>

<file path=ppt/tags/tag313.xml><?xml version="1.0" encoding="utf-8"?>
<p:tagLst xmlns:p="http://schemas.openxmlformats.org/presentationml/2006/main">
  <p:tag name="AS_UNIQUEID" val="878"/>
</p:tagLst>
</file>

<file path=ppt/tags/tag314.xml><?xml version="1.0" encoding="utf-8"?>
<p:tagLst xmlns:p="http://schemas.openxmlformats.org/presentationml/2006/main">
  <p:tag name="AS_UNIQUEID" val="879"/>
</p:tagLst>
</file>

<file path=ppt/tags/tag315.xml><?xml version="1.0" encoding="utf-8"?>
<p:tagLst xmlns:p="http://schemas.openxmlformats.org/presentationml/2006/main">
  <p:tag name="AS_UNIQUEID" val="880"/>
</p:tagLst>
</file>

<file path=ppt/tags/tag316.xml><?xml version="1.0" encoding="utf-8"?>
<p:tagLst xmlns:p="http://schemas.openxmlformats.org/presentationml/2006/main">
  <p:tag name="AS_UNIQUEID" val="881"/>
</p:tagLst>
</file>

<file path=ppt/tags/tag317.xml><?xml version="1.0" encoding="utf-8"?>
<p:tagLst xmlns:p="http://schemas.openxmlformats.org/presentationml/2006/main">
  <p:tag name="AS_UNIQUEID" val="882"/>
</p:tagLst>
</file>

<file path=ppt/tags/tag318.xml><?xml version="1.0" encoding="utf-8"?>
<p:tagLst xmlns:p="http://schemas.openxmlformats.org/presentationml/2006/main">
  <p:tag name="AS_UNIQUEID" val="883"/>
</p:tagLst>
</file>

<file path=ppt/tags/tag319.xml><?xml version="1.0" encoding="utf-8"?>
<p:tagLst xmlns:p="http://schemas.openxmlformats.org/presentationml/2006/main">
  <p:tag name="AS_UNIQUEID" val="884"/>
</p:tagLst>
</file>

<file path=ppt/tags/tag32.xml><?xml version="1.0" encoding="utf-8"?>
<p:tagLst xmlns:p="http://schemas.openxmlformats.org/presentationml/2006/main">
  <p:tag name="AS_UNIQUEID" val="597"/>
</p:tagLst>
</file>

<file path=ppt/tags/tag320.xml><?xml version="1.0" encoding="utf-8"?>
<p:tagLst xmlns:p="http://schemas.openxmlformats.org/presentationml/2006/main">
  <p:tag name="AS_UNIQUEID" val="885"/>
</p:tagLst>
</file>

<file path=ppt/tags/tag321.xml><?xml version="1.0" encoding="utf-8"?>
<p:tagLst xmlns:p="http://schemas.openxmlformats.org/presentationml/2006/main">
  <p:tag name="AS_UNIQUEID" val="886"/>
</p:tagLst>
</file>

<file path=ppt/tags/tag322.xml><?xml version="1.0" encoding="utf-8"?>
<p:tagLst xmlns:p="http://schemas.openxmlformats.org/presentationml/2006/main">
  <p:tag name="AS_UNIQUEID" val="887"/>
</p:tagLst>
</file>

<file path=ppt/tags/tag323.xml><?xml version="1.0" encoding="utf-8"?>
<p:tagLst xmlns:p="http://schemas.openxmlformats.org/presentationml/2006/main">
  <p:tag name="AS_UNIQUEID" val="888"/>
</p:tagLst>
</file>

<file path=ppt/tags/tag324.xml><?xml version="1.0" encoding="utf-8"?>
<p:tagLst xmlns:p="http://schemas.openxmlformats.org/presentationml/2006/main">
  <p:tag name="AS_UNIQUEID" val="889"/>
</p:tagLst>
</file>

<file path=ppt/tags/tag325.xml><?xml version="1.0" encoding="utf-8"?>
<p:tagLst xmlns:p="http://schemas.openxmlformats.org/presentationml/2006/main">
  <p:tag name="AS_UNIQUEID" val="890"/>
</p:tagLst>
</file>

<file path=ppt/tags/tag326.xml><?xml version="1.0" encoding="utf-8"?>
<p:tagLst xmlns:p="http://schemas.openxmlformats.org/presentationml/2006/main">
  <p:tag name="AS_UNIQUEID" val="891"/>
</p:tagLst>
</file>

<file path=ppt/tags/tag327.xml><?xml version="1.0" encoding="utf-8"?>
<p:tagLst xmlns:p="http://schemas.openxmlformats.org/presentationml/2006/main">
  <p:tag name="AS_UNIQUEID" val="892"/>
</p:tagLst>
</file>

<file path=ppt/tags/tag328.xml><?xml version="1.0" encoding="utf-8"?>
<p:tagLst xmlns:p="http://schemas.openxmlformats.org/presentationml/2006/main">
  <p:tag name="AS_UNIQUEID" val="893"/>
</p:tagLst>
</file>

<file path=ppt/tags/tag329.xml><?xml version="1.0" encoding="utf-8"?>
<p:tagLst xmlns:p="http://schemas.openxmlformats.org/presentationml/2006/main">
  <p:tag name="AS_UNIQUEID" val="894"/>
</p:tagLst>
</file>

<file path=ppt/tags/tag33.xml><?xml version="1.0" encoding="utf-8"?>
<p:tagLst xmlns:p="http://schemas.openxmlformats.org/presentationml/2006/main">
  <p:tag name="AS_UNIQUEID" val="598"/>
</p:tagLst>
</file>

<file path=ppt/tags/tag330.xml><?xml version="1.0" encoding="utf-8"?>
<p:tagLst xmlns:p="http://schemas.openxmlformats.org/presentationml/2006/main">
  <p:tag name="AS_UNIQUEID" val="895"/>
</p:tagLst>
</file>

<file path=ppt/tags/tag331.xml><?xml version="1.0" encoding="utf-8"?>
<p:tagLst xmlns:p="http://schemas.openxmlformats.org/presentationml/2006/main">
  <p:tag name="AS_UNIQUEID" val="896"/>
</p:tagLst>
</file>

<file path=ppt/tags/tag332.xml><?xml version="1.0" encoding="utf-8"?>
<p:tagLst xmlns:p="http://schemas.openxmlformats.org/presentationml/2006/main">
  <p:tag name="AS_UNIQUEID" val="897"/>
</p:tagLst>
</file>

<file path=ppt/tags/tag333.xml><?xml version="1.0" encoding="utf-8"?>
<p:tagLst xmlns:p="http://schemas.openxmlformats.org/presentationml/2006/main">
  <p:tag name="AS_UNIQUEID" val="898"/>
</p:tagLst>
</file>

<file path=ppt/tags/tag334.xml><?xml version="1.0" encoding="utf-8"?>
<p:tagLst xmlns:p="http://schemas.openxmlformats.org/presentationml/2006/main">
  <p:tag name="AS_UNIQUEID" val="899"/>
</p:tagLst>
</file>

<file path=ppt/tags/tag335.xml><?xml version="1.0" encoding="utf-8"?>
<p:tagLst xmlns:p="http://schemas.openxmlformats.org/presentationml/2006/main">
  <p:tag name="AS_UNIQUEID" val="900"/>
</p:tagLst>
</file>

<file path=ppt/tags/tag336.xml><?xml version="1.0" encoding="utf-8"?>
<p:tagLst xmlns:p="http://schemas.openxmlformats.org/presentationml/2006/main">
  <p:tag name="AS_UNIQUEID" val="901"/>
  <p:tag name="KSO_WM_TAG_VERSION" val="1.0"/>
  <p:tag name="KSO_WM_TEMPLATE_CATEGORY" val="custom"/>
  <p:tag name="KSO_WM_TEMPLATE_INDEX" val="20184651"/>
</p:tagLst>
</file>

<file path=ppt/tags/tag337.xml><?xml version="1.0" encoding="utf-8"?>
<p:tagLst xmlns:p="http://schemas.openxmlformats.org/presentationml/2006/main">
  <p:tag name="AS_UNIQUEID" val="902"/>
  <p:tag name="KSO_WM_TAG_VERSION" val="1.0"/>
  <p:tag name="KSO_WM_TEMPLATE_CATEGORY" val="custom"/>
  <p:tag name="KSO_WM_TEMPLATE_INDEX" val="20184651"/>
</p:tagLst>
</file>

<file path=ppt/tags/tag338.xml><?xml version="1.0" encoding="utf-8"?>
<p:tagLst xmlns:p="http://schemas.openxmlformats.org/presentationml/2006/main">
  <p:tag name="AS_UNIQUEID" val="903"/>
</p:tagLst>
</file>

<file path=ppt/tags/tag339.xml><?xml version="1.0" encoding="utf-8"?>
<p:tagLst xmlns:p="http://schemas.openxmlformats.org/presentationml/2006/main">
  <p:tag name="AS_UNIQUEID" val="904"/>
</p:tagLst>
</file>

<file path=ppt/tags/tag34.xml><?xml version="1.0" encoding="utf-8"?>
<p:tagLst xmlns:p="http://schemas.openxmlformats.org/presentationml/2006/main">
  <p:tag name="AS_UNIQUEID" val="599"/>
</p:tagLst>
</file>

<file path=ppt/tags/tag340.xml><?xml version="1.0" encoding="utf-8"?>
<p:tagLst xmlns:p="http://schemas.openxmlformats.org/presentationml/2006/main">
  <p:tag name="AS_UNIQUEID" val="905"/>
</p:tagLst>
</file>

<file path=ppt/tags/tag341.xml><?xml version="1.0" encoding="utf-8"?>
<p:tagLst xmlns:p="http://schemas.openxmlformats.org/presentationml/2006/main">
  <p:tag name="AS_UNIQUEID" val="906"/>
  <p:tag name="KSO_WM_BEAUTIFY_FLAG" val="#wm#"/>
  <p:tag name="KSO_WM_TAG_VERSION" val="1.0"/>
  <p:tag name="KSO_WM_TEMPLATE_CATEGORY" val="custom"/>
  <p:tag name="KSO_WM_TEMPLATE_INDEX" val="20184651"/>
  <p:tag name="KSO_WM_TEMPLATE_THUMBS_INDEX" val="1、4、5、6、9、14、22、28、29、"/>
</p:tagLst>
</file>

<file path=ppt/tags/tag342.xml><?xml version="1.0" encoding="utf-8"?>
<p:tagLst xmlns:p="http://schemas.openxmlformats.org/presentationml/2006/main">
  <p:tag name="AS_UNIQUEID" val="907"/>
</p:tagLst>
</file>

<file path=ppt/tags/tag343.xml><?xml version="1.0" encoding="utf-8"?>
<p:tagLst xmlns:p="http://schemas.openxmlformats.org/presentationml/2006/main">
  <p:tag name="AS_UNIQUEID" val="200"/>
</p:tagLst>
</file>

<file path=ppt/tags/tag344.xml><?xml version="1.0" encoding="utf-8"?>
<p:tagLst xmlns:p="http://schemas.openxmlformats.org/presentationml/2006/main">
  <p:tag name="AS_UNIQUEID" val="201"/>
</p:tagLst>
</file>

<file path=ppt/tags/tag345.xml><?xml version="1.0" encoding="utf-8"?>
<p:tagLst xmlns:p="http://schemas.openxmlformats.org/presentationml/2006/main">
  <p:tag name="AS_UNIQUEID" val="202"/>
</p:tagLst>
</file>

<file path=ppt/tags/tag346.xml><?xml version="1.0" encoding="utf-8"?>
<p:tagLst xmlns:p="http://schemas.openxmlformats.org/presentationml/2006/main">
  <p:tag name="AS_UNIQUEID" val="203"/>
</p:tagLst>
</file>

<file path=ppt/tags/tag347.xml><?xml version="1.0" encoding="utf-8"?>
<p:tagLst xmlns:p="http://schemas.openxmlformats.org/presentationml/2006/main">
  <p:tag name="AS_UNIQUEID" val="204"/>
</p:tagLst>
</file>

<file path=ppt/tags/tag348.xml><?xml version="1.0" encoding="utf-8"?>
<p:tagLst xmlns:p="http://schemas.openxmlformats.org/presentationml/2006/main">
  <p:tag name="AS_UNIQUEID" val="908"/>
</p:tagLst>
</file>

<file path=ppt/tags/tag349.xml><?xml version="1.0" encoding="utf-8"?>
<p:tagLst xmlns:p="http://schemas.openxmlformats.org/presentationml/2006/main">
  <p:tag name="AS_UNIQUEID" val="206"/>
</p:tagLst>
</file>

<file path=ppt/tags/tag35.xml><?xml version="1.0" encoding="utf-8"?>
<p:tagLst xmlns:p="http://schemas.openxmlformats.org/presentationml/2006/main">
  <p:tag name="AS_UNIQUEID" val="600"/>
</p:tagLst>
</file>

<file path=ppt/tags/tag350.xml><?xml version="1.0" encoding="utf-8"?>
<p:tagLst xmlns:p="http://schemas.openxmlformats.org/presentationml/2006/main">
  <p:tag name="AS_UNIQUEID" val="207"/>
</p:tagLst>
</file>

<file path=ppt/tags/tag351.xml><?xml version="1.0" encoding="utf-8"?>
<p:tagLst xmlns:p="http://schemas.openxmlformats.org/presentationml/2006/main">
  <p:tag name="AS_UNIQUEID" val="208"/>
</p:tagLst>
</file>

<file path=ppt/tags/tag352.xml><?xml version="1.0" encoding="utf-8"?>
<p:tagLst xmlns:p="http://schemas.openxmlformats.org/presentationml/2006/main">
  <p:tag name="AS_UNIQUEID" val="209"/>
</p:tagLst>
</file>

<file path=ppt/tags/tag353.xml><?xml version="1.0" encoding="utf-8"?>
<p:tagLst xmlns:p="http://schemas.openxmlformats.org/presentationml/2006/main">
  <p:tag name="AS_UNIQUEID" val="210"/>
</p:tagLst>
</file>

<file path=ppt/tags/tag354.xml><?xml version="1.0" encoding="utf-8"?>
<p:tagLst xmlns:p="http://schemas.openxmlformats.org/presentationml/2006/main">
  <p:tag name="AS_UNIQUEID" val="909"/>
</p:tagLst>
</file>

<file path=ppt/tags/tag355.xml><?xml version="1.0" encoding="utf-8"?>
<p:tagLst xmlns:p="http://schemas.openxmlformats.org/presentationml/2006/main">
  <p:tag name="AS_UNIQUEID" val="212"/>
</p:tagLst>
</file>

<file path=ppt/tags/tag356.xml><?xml version="1.0" encoding="utf-8"?>
<p:tagLst xmlns:p="http://schemas.openxmlformats.org/presentationml/2006/main">
  <p:tag name="AS_UNIQUEID" val="213"/>
</p:tagLst>
</file>

<file path=ppt/tags/tag357.xml><?xml version="1.0" encoding="utf-8"?>
<p:tagLst xmlns:p="http://schemas.openxmlformats.org/presentationml/2006/main">
  <p:tag name="AS_UNIQUEID" val="214"/>
</p:tagLst>
</file>

<file path=ppt/tags/tag358.xml><?xml version="1.0" encoding="utf-8"?>
<p:tagLst xmlns:p="http://schemas.openxmlformats.org/presentationml/2006/main">
  <p:tag name="AS_UNIQUEID" val="215"/>
</p:tagLst>
</file>

<file path=ppt/tags/tag359.xml><?xml version="1.0" encoding="utf-8"?>
<p:tagLst xmlns:p="http://schemas.openxmlformats.org/presentationml/2006/main">
  <p:tag name="AS_UNIQUEID" val="216"/>
</p:tagLst>
</file>

<file path=ppt/tags/tag36.xml><?xml version="1.0" encoding="utf-8"?>
<p:tagLst xmlns:p="http://schemas.openxmlformats.org/presentationml/2006/main">
  <p:tag name="AS_UNIQUEID" val="601"/>
</p:tagLst>
</file>

<file path=ppt/tags/tag360.xml><?xml version="1.0" encoding="utf-8"?>
<p:tagLst xmlns:p="http://schemas.openxmlformats.org/presentationml/2006/main">
  <p:tag name="AS_UNIQUEID" val="910"/>
</p:tagLst>
</file>

<file path=ppt/tags/tag361.xml><?xml version="1.0" encoding="utf-8"?>
<p:tagLst xmlns:p="http://schemas.openxmlformats.org/presentationml/2006/main">
  <p:tag name="AS_UNIQUEID" val="218"/>
</p:tagLst>
</file>

<file path=ppt/tags/tag362.xml><?xml version="1.0" encoding="utf-8"?>
<p:tagLst xmlns:p="http://schemas.openxmlformats.org/presentationml/2006/main">
  <p:tag name="AS_UNIQUEID" val="219"/>
</p:tagLst>
</file>

<file path=ppt/tags/tag363.xml><?xml version="1.0" encoding="utf-8"?>
<p:tagLst xmlns:p="http://schemas.openxmlformats.org/presentationml/2006/main">
  <p:tag name="AS_UNIQUEID" val="220"/>
</p:tagLst>
</file>

<file path=ppt/tags/tag364.xml><?xml version="1.0" encoding="utf-8"?>
<p:tagLst xmlns:p="http://schemas.openxmlformats.org/presentationml/2006/main">
  <p:tag name="AS_UNIQUEID" val="221"/>
</p:tagLst>
</file>

<file path=ppt/tags/tag365.xml><?xml version="1.0" encoding="utf-8"?>
<p:tagLst xmlns:p="http://schemas.openxmlformats.org/presentationml/2006/main">
  <p:tag name="AS_UNIQUEID" val="222"/>
</p:tagLst>
</file>

<file path=ppt/tags/tag366.xml><?xml version="1.0" encoding="utf-8"?>
<p:tagLst xmlns:p="http://schemas.openxmlformats.org/presentationml/2006/main">
  <p:tag name="AS_UNIQUEID" val="223"/>
</p:tagLst>
</file>

<file path=ppt/tags/tag367.xml><?xml version="1.0" encoding="utf-8"?>
<p:tagLst xmlns:p="http://schemas.openxmlformats.org/presentationml/2006/main">
  <p:tag name="AS_UNIQUEID" val="911"/>
</p:tagLst>
</file>

<file path=ppt/tags/tag368.xml><?xml version="1.0" encoding="utf-8"?>
<p:tagLst xmlns:p="http://schemas.openxmlformats.org/presentationml/2006/main">
  <p:tag name="AS_UNIQUEID" val="225"/>
</p:tagLst>
</file>

<file path=ppt/tags/tag369.xml><?xml version="1.0" encoding="utf-8"?>
<p:tagLst xmlns:p="http://schemas.openxmlformats.org/presentationml/2006/main">
  <p:tag name="AS_UNIQUEID" val="226"/>
</p:tagLst>
</file>

<file path=ppt/tags/tag37.xml><?xml version="1.0" encoding="utf-8"?>
<p:tagLst xmlns:p="http://schemas.openxmlformats.org/presentationml/2006/main">
  <p:tag name="AS_UNIQUEID" val="602"/>
</p:tagLst>
</file>

<file path=ppt/tags/tag370.xml><?xml version="1.0" encoding="utf-8"?>
<p:tagLst xmlns:p="http://schemas.openxmlformats.org/presentationml/2006/main">
  <p:tag name="AS_UNIQUEID" val="227"/>
</p:tagLst>
</file>

<file path=ppt/tags/tag371.xml><?xml version="1.0" encoding="utf-8"?>
<p:tagLst xmlns:p="http://schemas.openxmlformats.org/presentationml/2006/main">
  <p:tag name="AS_UNIQUEID" val="228"/>
</p:tagLst>
</file>

<file path=ppt/tags/tag372.xml><?xml version="1.0" encoding="utf-8"?>
<p:tagLst xmlns:p="http://schemas.openxmlformats.org/presentationml/2006/main">
  <p:tag name="AS_UNIQUEID" val="229"/>
</p:tagLst>
</file>

<file path=ppt/tags/tag373.xml><?xml version="1.0" encoding="utf-8"?>
<p:tagLst xmlns:p="http://schemas.openxmlformats.org/presentationml/2006/main">
  <p:tag name="AS_UNIQUEID" val="230"/>
</p:tagLst>
</file>

<file path=ppt/tags/tag374.xml><?xml version="1.0" encoding="utf-8"?>
<p:tagLst xmlns:p="http://schemas.openxmlformats.org/presentationml/2006/main">
  <p:tag name="AS_UNIQUEID" val="231"/>
</p:tagLst>
</file>

<file path=ppt/tags/tag375.xml><?xml version="1.0" encoding="utf-8"?>
<p:tagLst xmlns:p="http://schemas.openxmlformats.org/presentationml/2006/main">
  <p:tag name="AS_UNIQUEID" val="232"/>
</p:tagLst>
</file>

<file path=ppt/tags/tag376.xml><?xml version="1.0" encoding="utf-8"?>
<p:tagLst xmlns:p="http://schemas.openxmlformats.org/presentationml/2006/main">
  <p:tag name="AS_UNIQUEID" val="912"/>
</p:tagLst>
</file>

<file path=ppt/tags/tag377.xml><?xml version="1.0" encoding="utf-8"?>
<p:tagLst xmlns:p="http://schemas.openxmlformats.org/presentationml/2006/main">
  <p:tag name="AS_UNIQUEID" val="234"/>
</p:tagLst>
</file>

<file path=ppt/tags/tag378.xml><?xml version="1.0" encoding="utf-8"?>
<p:tagLst xmlns:p="http://schemas.openxmlformats.org/presentationml/2006/main">
  <p:tag name="AS_UNIQUEID" val="235"/>
</p:tagLst>
</file>

<file path=ppt/tags/tag379.xml><?xml version="1.0" encoding="utf-8"?>
<p:tagLst xmlns:p="http://schemas.openxmlformats.org/presentationml/2006/main">
  <p:tag name="AS_UNIQUEID" val="236"/>
</p:tagLst>
</file>

<file path=ppt/tags/tag38.xml><?xml version="1.0" encoding="utf-8"?>
<p:tagLst xmlns:p="http://schemas.openxmlformats.org/presentationml/2006/main">
  <p:tag name="AS_UNIQUEID" val="603"/>
</p:tagLst>
</file>

<file path=ppt/tags/tag380.xml><?xml version="1.0" encoding="utf-8"?>
<p:tagLst xmlns:p="http://schemas.openxmlformats.org/presentationml/2006/main">
  <p:tag name="AS_UNIQUEID" val="237"/>
</p:tagLst>
</file>

<file path=ppt/tags/tag381.xml><?xml version="1.0" encoding="utf-8"?>
<p:tagLst xmlns:p="http://schemas.openxmlformats.org/presentationml/2006/main">
  <p:tag name="AS_UNIQUEID" val="913"/>
</p:tagLst>
</file>

<file path=ppt/tags/tag382.xml><?xml version="1.0" encoding="utf-8"?>
<p:tagLst xmlns:p="http://schemas.openxmlformats.org/presentationml/2006/main">
  <p:tag name="AS_UNIQUEID" val="239"/>
</p:tagLst>
</file>

<file path=ppt/tags/tag383.xml><?xml version="1.0" encoding="utf-8"?>
<p:tagLst xmlns:p="http://schemas.openxmlformats.org/presentationml/2006/main">
  <p:tag name="AS_UNIQUEID" val="240"/>
</p:tagLst>
</file>

<file path=ppt/tags/tag384.xml><?xml version="1.0" encoding="utf-8"?>
<p:tagLst xmlns:p="http://schemas.openxmlformats.org/presentationml/2006/main">
  <p:tag name="AS_UNIQUEID" val="241"/>
</p:tagLst>
</file>

<file path=ppt/tags/tag385.xml><?xml version="1.0" encoding="utf-8"?>
<p:tagLst xmlns:p="http://schemas.openxmlformats.org/presentationml/2006/main">
  <p:tag name="AS_UNIQUEID" val="914"/>
</p:tagLst>
</file>

<file path=ppt/tags/tag386.xml><?xml version="1.0" encoding="utf-8"?>
<p:tagLst xmlns:p="http://schemas.openxmlformats.org/presentationml/2006/main">
  <p:tag name="AS_UNIQUEID" val="243"/>
</p:tagLst>
</file>

<file path=ppt/tags/tag387.xml><?xml version="1.0" encoding="utf-8"?>
<p:tagLst xmlns:p="http://schemas.openxmlformats.org/presentationml/2006/main">
  <p:tag name="AS_UNIQUEID" val="244"/>
</p:tagLst>
</file>

<file path=ppt/tags/tag388.xml><?xml version="1.0" encoding="utf-8"?>
<p:tagLst xmlns:p="http://schemas.openxmlformats.org/presentationml/2006/main">
  <p:tag name="AS_UNIQUEID" val="245"/>
</p:tagLst>
</file>

<file path=ppt/tags/tag389.xml><?xml version="1.0" encoding="utf-8"?>
<p:tagLst xmlns:p="http://schemas.openxmlformats.org/presentationml/2006/main">
  <p:tag name="AS_UNIQUEID" val="246"/>
</p:tagLst>
</file>

<file path=ppt/tags/tag39.xml><?xml version="1.0" encoding="utf-8"?>
<p:tagLst xmlns:p="http://schemas.openxmlformats.org/presentationml/2006/main">
  <p:tag name="AS_UNIQUEID" val="604"/>
</p:tagLst>
</file>

<file path=ppt/tags/tag390.xml><?xml version="1.0" encoding="utf-8"?>
<p:tagLst xmlns:p="http://schemas.openxmlformats.org/presentationml/2006/main">
  <p:tag name="AS_UNIQUEID" val="247"/>
</p:tagLst>
</file>

<file path=ppt/tags/tag391.xml><?xml version="1.0" encoding="utf-8"?>
<p:tagLst xmlns:p="http://schemas.openxmlformats.org/presentationml/2006/main">
  <p:tag name="AS_UNIQUEID" val="248"/>
</p:tagLst>
</file>

<file path=ppt/tags/tag392.xml><?xml version="1.0" encoding="utf-8"?>
<p:tagLst xmlns:p="http://schemas.openxmlformats.org/presentationml/2006/main">
  <p:tag name="AS_UNIQUEID" val="915"/>
</p:tagLst>
</file>

<file path=ppt/tags/tag393.xml><?xml version="1.0" encoding="utf-8"?>
<p:tagLst xmlns:p="http://schemas.openxmlformats.org/presentationml/2006/main">
  <p:tag name="AS_UNIQUEID" val="250"/>
</p:tagLst>
</file>

<file path=ppt/tags/tag394.xml><?xml version="1.0" encoding="utf-8"?>
<p:tagLst xmlns:p="http://schemas.openxmlformats.org/presentationml/2006/main">
  <p:tag name="AS_UNIQUEID" val="251"/>
</p:tagLst>
</file>

<file path=ppt/tags/tag395.xml><?xml version="1.0" encoding="utf-8"?>
<p:tagLst xmlns:p="http://schemas.openxmlformats.org/presentationml/2006/main">
  <p:tag name="AS_UNIQUEID" val="252"/>
</p:tagLst>
</file>

<file path=ppt/tags/tag396.xml><?xml version="1.0" encoding="utf-8"?>
<p:tagLst xmlns:p="http://schemas.openxmlformats.org/presentationml/2006/main">
  <p:tag name="AS_UNIQUEID" val="253"/>
</p:tagLst>
</file>

<file path=ppt/tags/tag397.xml><?xml version="1.0" encoding="utf-8"?>
<p:tagLst xmlns:p="http://schemas.openxmlformats.org/presentationml/2006/main">
  <p:tag name="AS_UNIQUEID" val="254"/>
</p:tagLst>
</file>

<file path=ppt/tags/tag398.xml><?xml version="1.0" encoding="utf-8"?>
<p:tagLst xmlns:p="http://schemas.openxmlformats.org/presentationml/2006/main">
  <p:tag name="AS_UNIQUEID" val="255"/>
</p:tagLst>
</file>

<file path=ppt/tags/tag399.xml><?xml version="1.0" encoding="utf-8"?>
<p:tagLst xmlns:p="http://schemas.openxmlformats.org/presentationml/2006/main">
  <p:tag name="AS_UNIQUEID" val="916"/>
</p:tagLst>
</file>

<file path=ppt/tags/tag4.xml><?xml version="1.0" encoding="utf-8"?>
<p:tagLst xmlns:p="http://schemas.openxmlformats.org/presentationml/2006/main">
  <p:tag name="AS_UNIQUEID" val="569"/>
</p:tagLst>
</file>

<file path=ppt/tags/tag40.xml><?xml version="1.0" encoding="utf-8"?>
<p:tagLst xmlns:p="http://schemas.openxmlformats.org/presentationml/2006/main">
  <p:tag name="AS_UNIQUEID" val="605"/>
</p:tagLst>
</file>

<file path=ppt/tags/tag400.xml><?xml version="1.0" encoding="utf-8"?>
<p:tagLst xmlns:p="http://schemas.openxmlformats.org/presentationml/2006/main">
  <p:tag name="AS_UNIQUEID" val="257"/>
</p:tagLst>
</file>

<file path=ppt/tags/tag401.xml><?xml version="1.0" encoding="utf-8"?>
<p:tagLst xmlns:p="http://schemas.openxmlformats.org/presentationml/2006/main">
  <p:tag name="AS_UNIQUEID" val="258"/>
</p:tagLst>
</file>

<file path=ppt/tags/tag402.xml><?xml version="1.0" encoding="utf-8"?>
<p:tagLst xmlns:p="http://schemas.openxmlformats.org/presentationml/2006/main">
  <p:tag name="AS_UNIQUEID" val="259"/>
</p:tagLst>
</file>

<file path=ppt/tags/tag403.xml><?xml version="1.0" encoding="utf-8"?>
<p:tagLst xmlns:p="http://schemas.openxmlformats.org/presentationml/2006/main">
  <p:tag name="AS_UNIQUEID" val="260"/>
</p:tagLst>
</file>

<file path=ppt/tags/tag404.xml><?xml version="1.0" encoding="utf-8"?>
<p:tagLst xmlns:p="http://schemas.openxmlformats.org/presentationml/2006/main">
  <p:tag name="AS_UNIQUEID" val="261"/>
</p:tagLst>
</file>

<file path=ppt/tags/tag405.xml><?xml version="1.0" encoding="utf-8"?>
<p:tagLst xmlns:p="http://schemas.openxmlformats.org/presentationml/2006/main">
  <p:tag name="AS_UNIQUEID" val="917"/>
</p:tagLst>
</file>

<file path=ppt/tags/tag406.xml><?xml version="1.0" encoding="utf-8"?>
<p:tagLst xmlns:p="http://schemas.openxmlformats.org/presentationml/2006/main">
  <p:tag name="AS_UNIQUEID" val="263"/>
</p:tagLst>
</file>

<file path=ppt/tags/tag407.xml><?xml version="1.0" encoding="utf-8"?>
<p:tagLst xmlns:p="http://schemas.openxmlformats.org/presentationml/2006/main">
  <p:tag name="AS_UNIQUEID" val="264"/>
</p:tagLst>
</file>

<file path=ppt/tags/tag408.xml><?xml version="1.0" encoding="utf-8"?>
<p:tagLst xmlns:p="http://schemas.openxmlformats.org/presentationml/2006/main">
  <p:tag name="AS_UNIQUEID" val="265"/>
</p:tagLst>
</file>

<file path=ppt/tags/tag409.xml><?xml version="1.0" encoding="utf-8"?>
<p:tagLst xmlns:p="http://schemas.openxmlformats.org/presentationml/2006/main">
  <p:tag name="AS_UNIQUEID" val="266"/>
</p:tagLst>
</file>

<file path=ppt/tags/tag41.xml><?xml version="1.0" encoding="utf-8"?>
<p:tagLst xmlns:p="http://schemas.openxmlformats.org/presentationml/2006/main">
  <p:tag name="AS_UNIQUEID" val="606"/>
</p:tagLst>
</file>

<file path=ppt/tags/tag410.xml><?xml version="1.0" encoding="utf-8"?>
<p:tagLst xmlns:p="http://schemas.openxmlformats.org/presentationml/2006/main">
  <p:tag name="AS_UNIQUEID" val="267"/>
</p:tagLst>
</file>

<file path=ppt/tags/tag411.xml><?xml version="1.0" encoding="utf-8"?>
<p:tagLst xmlns:p="http://schemas.openxmlformats.org/presentationml/2006/main">
  <p:tag name="AS_UNIQUEID" val="918"/>
</p:tagLst>
</file>

<file path=ppt/tags/tag412.xml><?xml version="1.0" encoding="utf-8"?>
<p:tagLst xmlns:p="http://schemas.openxmlformats.org/presentationml/2006/main">
  <p:tag name="AS_UNIQUEID" val="919"/>
</p:tagLst>
</file>

<file path=ppt/tags/tag413.xml><?xml version="1.0" encoding="utf-8"?>
<p:tagLst xmlns:p="http://schemas.openxmlformats.org/presentationml/2006/main">
  <p:tag name="AS_UNIQUEID" val="920"/>
</p:tagLst>
</file>

<file path=ppt/tags/tag414.xml><?xml version="1.0" encoding="utf-8"?>
<p:tagLst xmlns:p="http://schemas.openxmlformats.org/presentationml/2006/main">
  <p:tag name="AS_UNIQUEID" val="271"/>
</p:tagLst>
</file>

<file path=ppt/tags/tag415.xml><?xml version="1.0" encoding="utf-8"?>
<p:tagLst xmlns:p="http://schemas.openxmlformats.org/presentationml/2006/main">
  <p:tag name="AS_UNIQUEID" val="272"/>
</p:tagLst>
</file>

<file path=ppt/tags/tag416.xml><?xml version="1.0" encoding="utf-8"?>
<p:tagLst xmlns:p="http://schemas.openxmlformats.org/presentationml/2006/main">
  <p:tag name="AS_UNIQUEID" val="273"/>
</p:tagLst>
</file>

<file path=ppt/tags/tag417.xml><?xml version="1.0" encoding="utf-8"?>
<p:tagLst xmlns:p="http://schemas.openxmlformats.org/presentationml/2006/main">
  <p:tag name="AS_UNIQUEID" val="274"/>
</p:tagLst>
</file>

<file path=ppt/tags/tag418.xml><?xml version="1.0" encoding="utf-8"?>
<p:tagLst xmlns:p="http://schemas.openxmlformats.org/presentationml/2006/main">
  <p:tag name="AS_UNIQUEID" val="275"/>
</p:tagLst>
</file>

<file path=ppt/tags/tag419.xml><?xml version="1.0" encoding="utf-8"?>
<p:tagLst xmlns:p="http://schemas.openxmlformats.org/presentationml/2006/main">
  <p:tag name="AS_UNIQUEID" val="921"/>
</p:tagLst>
</file>

<file path=ppt/tags/tag42.xml><?xml version="1.0" encoding="utf-8"?>
<p:tagLst xmlns:p="http://schemas.openxmlformats.org/presentationml/2006/main">
  <p:tag name="AS_UNIQUEID" val="607"/>
</p:tagLst>
</file>

<file path=ppt/tags/tag420.xml><?xml version="1.0" encoding="utf-8"?>
<p:tagLst xmlns:p="http://schemas.openxmlformats.org/presentationml/2006/main">
  <p:tag name="AS_UNIQUEID" val="922"/>
</p:tagLst>
</file>

<file path=ppt/tags/tag421.xml><?xml version="1.0" encoding="utf-8"?>
<p:tagLst xmlns:p="http://schemas.openxmlformats.org/presentationml/2006/main">
  <p:tag name="AS_UNIQUEID" val="923"/>
</p:tagLst>
</file>

<file path=ppt/tags/tag422.xml><?xml version="1.0" encoding="utf-8"?>
<p:tagLst xmlns:p="http://schemas.openxmlformats.org/presentationml/2006/main">
  <p:tag name="AS_UNIQUEID" val="924"/>
</p:tagLst>
</file>

<file path=ppt/tags/tag423.xml><?xml version="1.0" encoding="utf-8"?>
<p:tagLst xmlns:p="http://schemas.openxmlformats.org/presentationml/2006/main">
  <p:tag name="AS_UNIQUEID" val="925"/>
</p:tagLst>
</file>

<file path=ppt/tags/tag424.xml><?xml version="1.0" encoding="utf-8"?>
<p:tagLst xmlns:p="http://schemas.openxmlformats.org/presentationml/2006/main">
  <p:tag name="AS_UNIQUEID" val="926"/>
</p:tagLst>
</file>

<file path=ppt/tags/tag425.xml><?xml version="1.0" encoding="utf-8"?>
<p:tagLst xmlns:p="http://schemas.openxmlformats.org/presentationml/2006/main">
  <p:tag name="AS_UNIQUEID" val="927"/>
</p:tagLst>
</file>

<file path=ppt/tags/tag426.xml><?xml version="1.0" encoding="utf-8"?>
<p:tagLst xmlns:p="http://schemas.openxmlformats.org/presentationml/2006/main">
  <p:tag name="AS_UNIQUEID" val="928"/>
</p:tagLst>
</file>

<file path=ppt/tags/tag427.xml><?xml version="1.0" encoding="utf-8"?>
<p:tagLst xmlns:p="http://schemas.openxmlformats.org/presentationml/2006/main">
  <p:tag name="AS_UNIQUEID" val="929"/>
</p:tagLst>
</file>

<file path=ppt/tags/tag428.xml><?xml version="1.0" encoding="utf-8"?>
<p:tagLst xmlns:p="http://schemas.openxmlformats.org/presentationml/2006/main">
  <p:tag name="AS_UNIQUEID" val="930"/>
</p:tagLst>
</file>

<file path=ppt/tags/tag429.xml><?xml version="1.0" encoding="utf-8"?>
<p:tagLst xmlns:p="http://schemas.openxmlformats.org/presentationml/2006/main">
  <p:tag name="AS_UNIQUEID" val="931"/>
</p:tagLst>
</file>

<file path=ppt/tags/tag43.xml><?xml version="1.0" encoding="utf-8"?>
<p:tagLst xmlns:p="http://schemas.openxmlformats.org/presentationml/2006/main">
  <p:tag name="AS_UNIQUEID" val="608"/>
</p:tagLst>
</file>

<file path=ppt/tags/tag430.xml><?xml version="1.0" encoding="utf-8"?>
<p:tagLst xmlns:p="http://schemas.openxmlformats.org/presentationml/2006/main">
  <p:tag name="AS_UNIQUEID" val="932"/>
</p:tagLst>
</file>

<file path=ppt/tags/tag431.xml><?xml version="1.0" encoding="utf-8"?>
<p:tagLst xmlns:p="http://schemas.openxmlformats.org/presentationml/2006/main">
  <p:tag name="AS_UNIQUEID" val="933"/>
</p:tagLst>
</file>

<file path=ppt/tags/tag432.xml><?xml version="1.0" encoding="utf-8"?>
<p:tagLst xmlns:p="http://schemas.openxmlformats.org/presentationml/2006/main">
  <p:tag name="AS_UNIQUEID" val="934"/>
</p:tagLst>
</file>

<file path=ppt/tags/tag433.xml><?xml version="1.0" encoding="utf-8"?>
<p:tagLst xmlns:p="http://schemas.openxmlformats.org/presentationml/2006/main">
  <p:tag name="AS_UNIQUEID" val="935"/>
</p:tagLst>
</file>

<file path=ppt/tags/tag434.xml><?xml version="1.0" encoding="utf-8"?>
<p:tagLst xmlns:p="http://schemas.openxmlformats.org/presentationml/2006/main">
  <p:tag name="AS_UNIQUEID" val="936"/>
</p:tagLst>
</file>

<file path=ppt/tags/tag435.xml><?xml version="1.0" encoding="utf-8"?>
<p:tagLst xmlns:p="http://schemas.openxmlformats.org/presentationml/2006/main">
  <p:tag name="AS_UNIQUEID" val="937"/>
</p:tagLst>
</file>

<file path=ppt/tags/tag436.xml><?xml version="1.0" encoding="utf-8"?>
<p:tagLst xmlns:p="http://schemas.openxmlformats.org/presentationml/2006/main">
  <p:tag name="AS_UNIQUEID" val="938"/>
</p:tagLst>
</file>

<file path=ppt/tags/tag437.xml><?xml version="1.0" encoding="utf-8"?>
<p:tagLst xmlns:p="http://schemas.openxmlformats.org/presentationml/2006/main">
  <p:tag name="AS_UNIQUEID" val="939"/>
</p:tagLst>
</file>

<file path=ppt/tags/tag438.xml><?xml version="1.0" encoding="utf-8"?>
<p:tagLst xmlns:p="http://schemas.openxmlformats.org/presentationml/2006/main">
  <p:tag name="AS_UNIQUEID" val="940"/>
</p:tagLst>
</file>

<file path=ppt/tags/tag439.xml><?xml version="1.0" encoding="utf-8"?>
<p:tagLst xmlns:p="http://schemas.openxmlformats.org/presentationml/2006/main">
  <p:tag name="AS_UNIQUEID" val="941"/>
</p:tagLst>
</file>

<file path=ppt/tags/tag44.xml><?xml version="1.0" encoding="utf-8"?>
<p:tagLst xmlns:p="http://schemas.openxmlformats.org/presentationml/2006/main">
  <p:tag name="AS_UNIQUEID" val="609"/>
</p:tagLst>
</file>

<file path=ppt/tags/tag440.xml><?xml version="1.0" encoding="utf-8"?>
<p:tagLst xmlns:p="http://schemas.openxmlformats.org/presentationml/2006/main">
  <p:tag name="AS_UNIQUEID" val="942"/>
</p:tagLst>
</file>

<file path=ppt/tags/tag441.xml><?xml version="1.0" encoding="utf-8"?>
<p:tagLst xmlns:p="http://schemas.openxmlformats.org/presentationml/2006/main">
  <p:tag name="AS_UNIQUEID" val="943"/>
</p:tagLst>
</file>

<file path=ppt/tags/tag442.xml><?xml version="1.0" encoding="utf-8"?>
<p:tagLst xmlns:p="http://schemas.openxmlformats.org/presentationml/2006/main">
  <p:tag name="AS_UNIQUEID" val="944"/>
</p:tagLst>
</file>

<file path=ppt/tags/tag443.xml><?xml version="1.0" encoding="utf-8"?>
<p:tagLst xmlns:p="http://schemas.openxmlformats.org/presentationml/2006/main">
  <p:tag name="AS_UNIQUEID" val="945"/>
</p:tagLst>
</file>

<file path=ppt/tags/tag444.xml><?xml version="1.0" encoding="utf-8"?>
<p:tagLst xmlns:p="http://schemas.openxmlformats.org/presentationml/2006/main">
  <p:tag name="AS_UNIQUEID" val="946"/>
</p:tagLst>
</file>

<file path=ppt/tags/tag445.xml><?xml version="1.0" encoding="utf-8"?>
<p:tagLst xmlns:p="http://schemas.openxmlformats.org/presentationml/2006/main">
  <p:tag name="AS_UNIQUEID" val="947"/>
</p:tagLst>
</file>

<file path=ppt/tags/tag446.xml><?xml version="1.0" encoding="utf-8"?>
<p:tagLst xmlns:p="http://schemas.openxmlformats.org/presentationml/2006/main">
  <p:tag name="AS_UNIQUEID" val="948"/>
</p:tagLst>
</file>

<file path=ppt/tags/tag447.xml><?xml version="1.0" encoding="utf-8"?>
<p:tagLst xmlns:p="http://schemas.openxmlformats.org/presentationml/2006/main">
  <p:tag name="AS_UNIQUEID" val="949"/>
</p:tagLst>
</file>

<file path=ppt/tags/tag448.xml><?xml version="1.0" encoding="utf-8"?>
<p:tagLst xmlns:p="http://schemas.openxmlformats.org/presentationml/2006/main">
  <p:tag name="AS_UNIQUEID" val="950"/>
</p:tagLst>
</file>

<file path=ppt/tags/tag449.xml><?xml version="1.0" encoding="utf-8"?>
<p:tagLst xmlns:p="http://schemas.openxmlformats.org/presentationml/2006/main">
  <p:tag name="AS_UNIQUEID" val="951"/>
</p:tagLst>
</file>

<file path=ppt/tags/tag45.xml><?xml version="1.0" encoding="utf-8"?>
<p:tagLst xmlns:p="http://schemas.openxmlformats.org/presentationml/2006/main">
  <p:tag name="AS_UNIQUEID" val="610"/>
</p:tagLst>
</file>

<file path=ppt/tags/tag450.xml><?xml version="1.0" encoding="utf-8"?>
<p:tagLst xmlns:p="http://schemas.openxmlformats.org/presentationml/2006/main">
  <p:tag name="AS_UNIQUEID" val="952"/>
</p:tagLst>
</file>

<file path=ppt/tags/tag451.xml><?xml version="1.0" encoding="utf-8"?>
<p:tagLst xmlns:p="http://schemas.openxmlformats.org/presentationml/2006/main">
  <p:tag name="AS_UNIQUEID" val="953"/>
</p:tagLst>
</file>

<file path=ppt/tags/tag452.xml><?xml version="1.0" encoding="utf-8"?>
<p:tagLst xmlns:p="http://schemas.openxmlformats.org/presentationml/2006/main">
  <p:tag name="AS_UNIQUEID" val="954"/>
</p:tagLst>
</file>

<file path=ppt/tags/tag453.xml><?xml version="1.0" encoding="utf-8"?>
<p:tagLst xmlns:p="http://schemas.openxmlformats.org/presentationml/2006/main">
  <p:tag name="AS_UNIQUEID" val="955"/>
</p:tagLst>
</file>

<file path=ppt/tags/tag454.xml><?xml version="1.0" encoding="utf-8"?>
<p:tagLst xmlns:p="http://schemas.openxmlformats.org/presentationml/2006/main">
  <p:tag name="AS_UNIQUEID" val="956"/>
</p:tagLst>
</file>

<file path=ppt/tags/tag455.xml><?xml version="1.0" encoding="utf-8"?>
<p:tagLst xmlns:p="http://schemas.openxmlformats.org/presentationml/2006/main">
  <p:tag name="AS_UNIQUEID" val="957"/>
</p:tagLst>
</file>

<file path=ppt/tags/tag456.xml><?xml version="1.0" encoding="utf-8"?>
<p:tagLst xmlns:p="http://schemas.openxmlformats.org/presentationml/2006/main">
  <p:tag name="AS_UNIQUEID" val="958"/>
</p:tagLst>
</file>

<file path=ppt/tags/tag457.xml><?xml version="1.0" encoding="utf-8"?>
<p:tagLst xmlns:p="http://schemas.openxmlformats.org/presentationml/2006/main">
  <p:tag name="AS_UNIQUEID" val="959"/>
</p:tagLst>
</file>

<file path=ppt/tags/tag458.xml><?xml version="1.0" encoding="utf-8"?>
<p:tagLst xmlns:p="http://schemas.openxmlformats.org/presentationml/2006/main">
  <p:tag name="AS_UNIQUEID" val="960"/>
</p:tagLst>
</file>

<file path=ppt/tags/tag459.xml><?xml version="1.0" encoding="utf-8"?>
<p:tagLst xmlns:p="http://schemas.openxmlformats.org/presentationml/2006/main">
  <p:tag name="AS_UNIQUEID" val="961"/>
</p:tagLst>
</file>

<file path=ppt/tags/tag46.xml><?xml version="1.0" encoding="utf-8"?>
<p:tagLst xmlns:p="http://schemas.openxmlformats.org/presentationml/2006/main">
  <p:tag name="AS_UNIQUEID" val="611"/>
</p:tagLst>
</file>

<file path=ppt/tags/tag460.xml><?xml version="1.0" encoding="utf-8"?>
<p:tagLst xmlns:p="http://schemas.openxmlformats.org/presentationml/2006/main">
  <p:tag name="AS_UNIQUEID" val="962"/>
</p:tagLst>
</file>

<file path=ppt/tags/tag461.xml><?xml version="1.0" encoding="utf-8"?>
<p:tagLst xmlns:p="http://schemas.openxmlformats.org/presentationml/2006/main">
  <p:tag name="AS_UNIQUEID" val="963"/>
</p:tagLst>
</file>

<file path=ppt/tags/tag462.xml><?xml version="1.0" encoding="utf-8"?>
<p:tagLst xmlns:p="http://schemas.openxmlformats.org/presentationml/2006/main">
  <p:tag name="AS_UNIQUEID" val="964"/>
</p:tagLst>
</file>

<file path=ppt/tags/tag463.xml><?xml version="1.0" encoding="utf-8"?>
<p:tagLst xmlns:p="http://schemas.openxmlformats.org/presentationml/2006/main">
  <p:tag name="AS_UNIQUEID" val="965"/>
</p:tagLst>
</file>

<file path=ppt/tags/tag464.xml><?xml version="1.0" encoding="utf-8"?>
<p:tagLst xmlns:p="http://schemas.openxmlformats.org/presentationml/2006/main">
  <p:tag name="AS_UNIQUEID" val="966"/>
</p:tagLst>
</file>

<file path=ppt/tags/tag465.xml><?xml version="1.0" encoding="utf-8"?>
<p:tagLst xmlns:p="http://schemas.openxmlformats.org/presentationml/2006/main">
  <p:tag name="AS_UNIQUEID" val="967"/>
</p:tagLst>
</file>

<file path=ppt/tags/tag466.xml><?xml version="1.0" encoding="utf-8"?>
<p:tagLst xmlns:p="http://schemas.openxmlformats.org/presentationml/2006/main">
  <p:tag name="AS_UNIQUEID" val="968"/>
</p:tagLst>
</file>

<file path=ppt/tags/tag467.xml><?xml version="1.0" encoding="utf-8"?>
<p:tagLst xmlns:p="http://schemas.openxmlformats.org/presentationml/2006/main">
  <p:tag name="AS_UNIQUEID" val="969"/>
</p:tagLst>
</file>

<file path=ppt/tags/tag468.xml><?xml version="1.0" encoding="utf-8"?>
<p:tagLst xmlns:p="http://schemas.openxmlformats.org/presentationml/2006/main">
  <p:tag name="AS_UNIQUEID" val="970"/>
</p:tagLst>
</file>

<file path=ppt/tags/tag469.xml><?xml version="1.0" encoding="utf-8"?>
<p:tagLst xmlns:p="http://schemas.openxmlformats.org/presentationml/2006/main">
  <p:tag name="AS_UNIQUEID" val="971"/>
</p:tagLst>
</file>

<file path=ppt/tags/tag47.xml><?xml version="1.0" encoding="utf-8"?>
<p:tagLst xmlns:p="http://schemas.openxmlformats.org/presentationml/2006/main">
  <p:tag name="AS_UNIQUEID" val="612"/>
</p:tagLst>
</file>

<file path=ppt/tags/tag470.xml><?xml version="1.0" encoding="utf-8"?>
<p:tagLst xmlns:p="http://schemas.openxmlformats.org/presentationml/2006/main">
  <p:tag name="AS_UNIQUEID" val="972"/>
</p:tagLst>
</file>

<file path=ppt/tags/tag471.xml><?xml version="1.0" encoding="utf-8"?>
<p:tagLst xmlns:p="http://schemas.openxmlformats.org/presentationml/2006/main">
  <p:tag name="AS_UNIQUEID" val="973"/>
</p:tagLst>
</file>

<file path=ppt/tags/tag472.xml><?xml version="1.0" encoding="utf-8"?>
<p:tagLst xmlns:p="http://schemas.openxmlformats.org/presentationml/2006/main">
  <p:tag name="AS_UNIQUEID" val="974"/>
</p:tagLst>
</file>

<file path=ppt/tags/tag473.xml><?xml version="1.0" encoding="utf-8"?>
<p:tagLst xmlns:p="http://schemas.openxmlformats.org/presentationml/2006/main">
  <p:tag name="AS_UNIQUEID" val="975"/>
</p:tagLst>
</file>

<file path=ppt/tags/tag474.xml><?xml version="1.0" encoding="utf-8"?>
<p:tagLst xmlns:p="http://schemas.openxmlformats.org/presentationml/2006/main">
  <p:tag name="AS_UNIQUEID" val="976"/>
</p:tagLst>
</file>

<file path=ppt/tags/tag475.xml><?xml version="1.0" encoding="utf-8"?>
<p:tagLst xmlns:p="http://schemas.openxmlformats.org/presentationml/2006/main">
  <p:tag name="AS_UNIQUEID" val="977"/>
</p:tagLst>
</file>

<file path=ppt/tags/tag476.xml><?xml version="1.0" encoding="utf-8"?>
<p:tagLst xmlns:p="http://schemas.openxmlformats.org/presentationml/2006/main">
  <p:tag name="AS_UNIQUEID" val="978"/>
</p:tagLst>
</file>

<file path=ppt/tags/tag477.xml><?xml version="1.0" encoding="utf-8"?>
<p:tagLst xmlns:p="http://schemas.openxmlformats.org/presentationml/2006/main">
  <p:tag name="AS_UNIQUEID" val="979"/>
</p:tagLst>
</file>

<file path=ppt/tags/tag478.xml><?xml version="1.0" encoding="utf-8"?>
<p:tagLst xmlns:p="http://schemas.openxmlformats.org/presentationml/2006/main">
  <p:tag name="AS_UNIQUEID" val="980"/>
</p:tagLst>
</file>

<file path=ppt/tags/tag479.xml><?xml version="1.0" encoding="utf-8"?>
<p:tagLst xmlns:p="http://schemas.openxmlformats.org/presentationml/2006/main">
  <p:tag name="AS_UNIQUEID" val="981"/>
</p:tagLst>
</file>

<file path=ppt/tags/tag48.xml><?xml version="1.0" encoding="utf-8"?>
<p:tagLst xmlns:p="http://schemas.openxmlformats.org/presentationml/2006/main">
  <p:tag name="AS_UNIQUEID" val="613"/>
</p:tagLst>
</file>

<file path=ppt/tags/tag480.xml><?xml version="1.0" encoding="utf-8"?>
<p:tagLst xmlns:p="http://schemas.openxmlformats.org/presentationml/2006/main">
  <p:tag name="AS_UNIQUEID" val="982"/>
</p:tagLst>
</file>

<file path=ppt/tags/tag481.xml><?xml version="1.0" encoding="utf-8"?>
<p:tagLst xmlns:p="http://schemas.openxmlformats.org/presentationml/2006/main">
  <p:tag name="AS_UNIQUEID" val="983"/>
</p:tagLst>
</file>

<file path=ppt/tags/tag482.xml><?xml version="1.0" encoding="utf-8"?>
<p:tagLst xmlns:p="http://schemas.openxmlformats.org/presentationml/2006/main">
  <p:tag name="AS_UNIQUEID" val="984"/>
</p:tagLst>
</file>

<file path=ppt/tags/tag483.xml><?xml version="1.0" encoding="utf-8"?>
<p:tagLst xmlns:p="http://schemas.openxmlformats.org/presentationml/2006/main">
  <p:tag name="AS_UNIQUEID" val="985"/>
</p:tagLst>
</file>

<file path=ppt/tags/tag484.xml><?xml version="1.0" encoding="utf-8"?>
<p:tagLst xmlns:p="http://schemas.openxmlformats.org/presentationml/2006/main">
  <p:tag name="AS_UNIQUEID" val="986"/>
</p:tagLst>
</file>

<file path=ppt/tags/tag485.xml><?xml version="1.0" encoding="utf-8"?>
<p:tagLst xmlns:p="http://schemas.openxmlformats.org/presentationml/2006/main">
  <p:tag name="AS_UNIQUEID" val="987"/>
</p:tagLst>
</file>

<file path=ppt/tags/tag486.xml><?xml version="1.0" encoding="utf-8"?>
<p:tagLst xmlns:p="http://schemas.openxmlformats.org/presentationml/2006/main">
  <p:tag name="AS_UNIQUEID" val="988"/>
</p:tagLst>
</file>

<file path=ppt/tags/tag487.xml><?xml version="1.0" encoding="utf-8"?>
<p:tagLst xmlns:p="http://schemas.openxmlformats.org/presentationml/2006/main">
  <p:tag name="AS_UNIQUEID" val="989"/>
</p:tagLst>
</file>

<file path=ppt/tags/tag488.xml><?xml version="1.0" encoding="utf-8"?>
<p:tagLst xmlns:p="http://schemas.openxmlformats.org/presentationml/2006/main">
  <p:tag name="AS_UNIQUEID" val="990"/>
</p:tagLst>
</file>

<file path=ppt/tags/tag489.xml><?xml version="1.0" encoding="utf-8"?>
<p:tagLst xmlns:p="http://schemas.openxmlformats.org/presentationml/2006/main">
  <p:tag name="AS_UNIQUEID" val="991"/>
</p:tagLst>
</file>

<file path=ppt/tags/tag49.xml><?xml version="1.0" encoding="utf-8"?>
<p:tagLst xmlns:p="http://schemas.openxmlformats.org/presentationml/2006/main">
  <p:tag name="AS_UNIQUEID" val="614"/>
</p:tagLst>
</file>

<file path=ppt/tags/tag490.xml><?xml version="1.0" encoding="utf-8"?>
<p:tagLst xmlns:p="http://schemas.openxmlformats.org/presentationml/2006/main">
  <p:tag name="AS_UNIQUEID" val="992"/>
</p:tagLst>
</file>

<file path=ppt/tags/tag491.xml><?xml version="1.0" encoding="utf-8"?>
<p:tagLst xmlns:p="http://schemas.openxmlformats.org/presentationml/2006/main">
  <p:tag name="AS_UNIQUEID" val="993"/>
</p:tagLst>
</file>

<file path=ppt/tags/tag492.xml><?xml version="1.0" encoding="utf-8"?>
<p:tagLst xmlns:p="http://schemas.openxmlformats.org/presentationml/2006/main">
  <p:tag name="AS_UNIQUEID" val="994"/>
</p:tagLst>
</file>

<file path=ppt/tags/tag493.xml><?xml version="1.0" encoding="utf-8"?>
<p:tagLst xmlns:p="http://schemas.openxmlformats.org/presentationml/2006/main">
  <p:tag name="AS_UNIQUEID" val="995"/>
</p:tagLst>
</file>

<file path=ppt/tags/tag494.xml><?xml version="1.0" encoding="utf-8"?>
<p:tagLst xmlns:p="http://schemas.openxmlformats.org/presentationml/2006/main">
  <p:tag name="AS_UNIQUEID" val="996"/>
</p:tagLst>
</file>

<file path=ppt/tags/tag495.xml><?xml version="1.0" encoding="utf-8"?>
<p:tagLst xmlns:p="http://schemas.openxmlformats.org/presentationml/2006/main">
  <p:tag name="AS_UNIQUEID" val="997"/>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96.xml><?xml version="1.0" encoding="utf-8"?>
<p:tagLst xmlns:p="http://schemas.openxmlformats.org/presentationml/2006/main">
  <p:tag name="AS_UNIQUEID" val="998"/>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97.xml><?xml version="1.0" encoding="utf-8"?>
<p:tagLst xmlns:p="http://schemas.openxmlformats.org/presentationml/2006/main">
  <p:tag name="AS_UNIQUEID" val="999"/>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98.xml><?xml version="1.0" encoding="utf-8"?>
<p:tagLst xmlns:p="http://schemas.openxmlformats.org/presentationml/2006/main">
  <p:tag name="AS_UNIQUEID" val="1000"/>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99.xml><?xml version="1.0" encoding="utf-8"?>
<p:tagLst xmlns:p="http://schemas.openxmlformats.org/presentationml/2006/main">
  <p:tag name="AS_UNIQUEID" val="1001"/>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xml><?xml version="1.0" encoding="utf-8"?>
<p:tagLst xmlns:p="http://schemas.openxmlformats.org/presentationml/2006/main">
  <p:tag name="AS_UNIQUEID" val="570"/>
</p:tagLst>
</file>

<file path=ppt/tags/tag50.xml><?xml version="1.0" encoding="utf-8"?>
<p:tagLst xmlns:p="http://schemas.openxmlformats.org/presentationml/2006/main">
  <p:tag name="AS_UNIQUEID" val="615"/>
</p:tagLst>
</file>

<file path=ppt/tags/tag500.xml><?xml version="1.0" encoding="utf-8"?>
<p:tagLst xmlns:p="http://schemas.openxmlformats.org/presentationml/2006/main">
  <p:tag name="AS_UNIQUEID" val="1002"/>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1.xml><?xml version="1.0" encoding="utf-8"?>
<p:tagLst xmlns:p="http://schemas.openxmlformats.org/presentationml/2006/main">
  <p:tag name="AS_UNIQUEID" val="1003"/>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2.xml><?xml version="1.0" encoding="utf-8"?>
<p:tagLst xmlns:p="http://schemas.openxmlformats.org/presentationml/2006/main">
  <p:tag name="AS_UNIQUEID" val="1004"/>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3.xml><?xml version="1.0" encoding="utf-8"?>
<p:tagLst xmlns:p="http://schemas.openxmlformats.org/presentationml/2006/main">
  <p:tag name="AS_UNIQUEID" val="1005"/>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4.xml><?xml version="1.0" encoding="utf-8"?>
<p:tagLst xmlns:p="http://schemas.openxmlformats.org/presentationml/2006/main">
  <p:tag name="AS_UNIQUEID" val="1006"/>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5.xml><?xml version="1.0" encoding="utf-8"?>
<p:tagLst xmlns:p="http://schemas.openxmlformats.org/presentationml/2006/main">
  <p:tag name="AS_UNIQUEID" val="1007"/>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6.xml><?xml version="1.0" encoding="utf-8"?>
<p:tagLst xmlns:p="http://schemas.openxmlformats.org/presentationml/2006/main">
  <p:tag name="AS_UNIQUEID" val="1008"/>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7.xml><?xml version="1.0" encoding="utf-8"?>
<p:tagLst xmlns:p="http://schemas.openxmlformats.org/presentationml/2006/main">
  <p:tag name="AS_UNIQUEID" val="1009"/>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8.xml><?xml version="1.0" encoding="utf-8"?>
<p:tagLst xmlns:p="http://schemas.openxmlformats.org/presentationml/2006/main">
  <p:tag name="AS_UNIQUEID" val="1010"/>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9.xml><?xml version="1.0" encoding="utf-8"?>
<p:tagLst xmlns:p="http://schemas.openxmlformats.org/presentationml/2006/main">
  <p:tag name="AS_UNIQUEID" val="1011"/>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1.xml><?xml version="1.0" encoding="utf-8"?>
<p:tagLst xmlns:p="http://schemas.openxmlformats.org/presentationml/2006/main">
  <p:tag name="AS_UNIQUEID" val="616"/>
</p:tagLst>
</file>

<file path=ppt/tags/tag510.xml><?xml version="1.0" encoding="utf-8"?>
<p:tagLst xmlns:p="http://schemas.openxmlformats.org/presentationml/2006/main">
  <p:tag name="AS_UNIQUEID" val="1012"/>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11.xml><?xml version="1.0" encoding="utf-8"?>
<p:tagLst xmlns:p="http://schemas.openxmlformats.org/presentationml/2006/main">
  <p:tag name="AS_UNIQUEID" val="1013"/>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12.xml><?xml version="1.0" encoding="utf-8"?>
<p:tagLst xmlns:p="http://schemas.openxmlformats.org/presentationml/2006/main">
  <p:tag name="AS_UNIQUEID" val="1014"/>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13.xml><?xml version="1.0" encoding="utf-8"?>
<p:tagLst xmlns:p="http://schemas.openxmlformats.org/presentationml/2006/main">
  <p:tag name="AS_UNIQUEID" val="1015"/>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14.xml><?xml version="1.0" encoding="utf-8"?>
<p:tagLst xmlns:p="http://schemas.openxmlformats.org/presentationml/2006/main">
  <p:tag name="AS_UNIQUEID" val="1016"/>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15.xml><?xml version="1.0" encoding="utf-8"?>
<p:tagLst xmlns:p="http://schemas.openxmlformats.org/presentationml/2006/main">
  <p:tag name="AS_UNIQUEID" val="1017"/>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16.xml><?xml version="1.0" encoding="utf-8"?>
<p:tagLst xmlns:p="http://schemas.openxmlformats.org/presentationml/2006/main">
  <p:tag name="AS_UNIQUEID" val="1018"/>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17.xml><?xml version="1.0" encoding="utf-8"?>
<p:tagLst xmlns:p="http://schemas.openxmlformats.org/presentationml/2006/main">
  <p:tag name="AS_UNIQUEID" val="1019"/>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18.xml><?xml version="1.0" encoding="utf-8"?>
<p:tagLst xmlns:p="http://schemas.openxmlformats.org/presentationml/2006/main">
  <p:tag name="AS_UNIQUEID" val="1020"/>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19.xml><?xml version="1.0" encoding="utf-8"?>
<p:tagLst xmlns:p="http://schemas.openxmlformats.org/presentationml/2006/main">
  <p:tag name="AS_UNIQUEID" val="1021"/>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2.xml><?xml version="1.0" encoding="utf-8"?>
<p:tagLst xmlns:p="http://schemas.openxmlformats.org/presentationml/2006/main">
  <p:tag name="AS_UNIQUEID" val="617"/>
</p:tagLst>
</file>

<file path=ppt/tags/tag520.xml><?xml version="1.0" encoding="utf-8"?>
<p:tagLst xmlns:p="http://schemas.openxmlformats.org/presentationml/2006/main">
  <p:tag name="AS_UNIQUEID" val="1022"/>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21.xml><?xml version="1.0" encoding="utf-8"?>
<p:tagLst xmlns:p="http://schemas.openxmlformats.org/presentationml/2006/main">
  <p:tag name="AS_UNIQUEID" val="1023"/>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22.xml><?xml version="1.0" encoding="utf-8"?>
<p:tagLst xmlns:p="http://schemas.openxmlformats.org/presentationml/2006/main">
  <p:tag name="AS_UNIQUEID" val="1024"/>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23.xml><?xml version="1.0" encoding="utf-8"?>
<p:tagLst xmlns:p="http://schemas.openxmlformats.org/presentationml/2006/main">
  <p:tag name="AS_UNIQUEID" val="1025"/>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24.xml><?xml version="1.0" encoding="utf-8"?>
<p:tagLst xmlns:p="http://schemas.openxmlformats.org/presentationml/2006/main">
  <p:tag name="AS_UNIQUEID" val="1026"/>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25.xml><?xml version="1.0" encoding="utf-8"?>
<p:tagLst xmlns:p="http://schemas.openxmlformats.org/presentationml/2006/main">
  <p:tag name="AS_UNIQUEID" val="1027"/>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26.xml><?xml version="1.0" encoding="utf-8"?>
<p:tagLst xmlns:p="http://schemas.openxmlformats.org/presentationml/2006/main">
  <p:tag name="AS_UNIQUEID" val="1028"/>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27.xml><?xml version="1.0" encoding="utf-8"?>
<p:tagLst xmlns:p="http://schemas.openxmlformats.org/presentationml/2006/main">
  <p:tag name="AS_UNIQUEID" val="1029"/>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28.xml><?xml version="1.0" encoding="utf-8"?>
<p:tagLst xmlns:p="http://schemas.openxmlformats.org/presentationml/2006/main">
  <p:tag name="AS_UNIQUEID" val="1030"/>
</p:tagLst>
</file>

<file path=ppt/tags/tag529.xml><?xml version="1.0" encoding="utf-8"?>
<p:tagLst xmlns:p="http://schemas.openxmlformats.org/presentationml/2006/main">
  <p:tag name="AS_UNIQUEID" val="1031"/>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53.xml><?xml version="1.0" encoding="utf-8"?>
<p:tagLst xmlns:p="http://schemas.openxmlformats.org/presentationml/2006/main">
  <p:tag name="AS_UNIQUEID" val="618"/>
</p:tagLst>
</file>

<file path=ppt/tags/tag530.xml><?xml version="1.0" encoding="utf-8"?>
<p:tagLst xmlns:p="http://schemas.openxmlformats.org/presentationml/2006/main">
  <p:tag name="AS_UNIQUEID" val="1032"/>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531.xml><?xml version="1.0" encoding="utf-8"?>
<p:tagLst xmlns:p="http://schemas.openxmlformats.org/presentationml/2006/main">
  <p:tag name="AS_UNIQUEID" val="1033"/>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532.xml><?xml version="1.0" encoding="utf-8"?>
<p:tagLst xmlns:p="http://schemas.openxmlformats.org/presentationml/2006/main">
  <p:tag name="AS_UNIQUEID" val="1034"/>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533.xml><?xml version="1.0" encoding="utf-8"?>
<p:tagLst xmlns:p="http://schemas.openxmlformats.org/presentationml/2006/main">
  <p:tag name="AS_UNIQUEID" val="1035"/>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534.xml><?xml version="1.0" encoding="utf-8"?>
<p:tagLst xmlns:p="http://schemas.openxmlformats.org/presentationml/2006/main">
  <p:tag name="AS_UNIQUEID" val="1036"/>
</p:tagLst>
</file>

<file path=ppt/tags/tag535.xml><?xml version="1.0" encoding="utf-8"?>
<p:tagLst xmlns:p="http://schemas.openxmlformats.org/presentationml/2006/main">
  <p:tag name="AS_UNIQUEID" val="1037"/>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536.xml><?xml version="1.0" encoding="utf-8"?>
<p:tagLst xmlns:p="http://schemas.openxmlformats.org/presentationml/2006/main">
  <p:tag name="AS_UNIQUEID" val="1038"/>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537.xml><?xml version="1.0" encoding="utf-8"?>
<p:tagLst xmlns:p="http://schemas.openxmlformats.org/presentationml/2006/main">
  <p:tag name="AS_UNIQUEID" val="1039"/>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538.xml><?xml version="1.0" encoding="utf-8"?>
<p:tagLst xmlns:p="http://schemas.openxmlformats.org/presentationml/2006/main">
  <p:tag name="AS_UNIQUEID" val="1040"/>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539.xml><?xml version="1.0" encoding="utf-8"?>
<p:tagLst xmlns:p="http://schemas.openxmlformats.org/presentationml/2006/main">
  <p:tag name="AS_UNIQUEID" val="1041"/>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54.xml><?xml version="1.0" encoding="utf-8"?>
<p:tagLst xmlns:p="http://schemas.openxmlformats.org/presentationml/2006/main">
  <p:tag name="AS_UNIQUEID" val="619"/>
</p:tagLst>
</file>

<file path=ppt/tags/tag540.xml><?xml version="1.0" encoding="utf-8"?>
<p:tagLst xmlns:p="http://schemas.openxmlformats.org/presentationml/2006/main">
  <p:tag name="AS_UNIQUEID" val="1042"/>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541.xml><?xml version="1.0" encoding="utf-8"?>
<p:tagLst xmlns:p="http://schemas.openxmlformats.org/presentationml/2006/main">
  <p:tag name="AS_UNIQUEID" val="1043"/>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542.xml><?xml version="1.0" encoding="utf-8"?>
<p:tagLst xmlns:p="http://schemas.openxmlformats.org/presentationml/2006/main">
  <p:tag name="AS_UNIQUEID" val="1044"/>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543.xml><?xml version="1.0" encoding="utf-8"?>
<p:tagLst xmlns:p="http://schemas.openxmlformats.org/presentationml/2006/main">
  <p:tag name="AS_UNIQUEID" val="1045"/>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544.xml><?xml version="1.0" encoding="utf-8"?>
<p:tagLst xmlns:p="http://schemas.openxmlformats.org/presentationml/2006/main">
  <p:tag name="AS_UNIQUEID" val="1046"/>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545.xml><?xml version="1.0" encoding="utf-8"?>
<p:tagLst xmlns:p="http://schemas.openxmlformats.org/presentationml/2006/main">
  <p:tag name="AS_UNIQUEID" val="1047"/>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546.xml><?xml version="1.0" encoding="utf-8"?>
<p:tagLst xmlns:p="http://schemas.openxmlformats.org/presentationml/2006/main">
  <p:tag name="AS_UNIQUEID" val="1048"/>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547.xml><?xml version="1.0" encoding="utf-8"?>
<p:tagLst xmlns:p="http://schemas.openxmlformats.org/presentationml/2006/main">
  <p:tag name="AS_UNIQUEID" val="1049"/>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548.xml><?xml version="1.0" encoding="utf-8"?>
<p:tagLst xmlns:p="http://schemas.openxmlformats.org/presentationml/2006/main">
  <p:tag name="AS_UNIQUEID" val="1050"/>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549.xml><?xml version="1.0" encoding="utf-8"?>
<p:tagLst xmlns:p="http://schemas.openxmlformats.org/presentationml/2006/main">
  <p:tag name="AS_UNIQUEID" val="1051"/>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55.xml><?xml version="1.0" encoding="utf-8"?>
<p:tagLst xmlns:p="http://schemas.openxmlformats.org/presentationml/2006/main">
  <p:tag name="AS_UNIQUEID" val="620"/>
</p:tagLst>
</file>

<file path=ppt/tags/tag550.xml><?xml version="1.0" encoding="utf-8"?>
<p:tagLst xmlns:p="http://schemas.openxmlformats.org/presentationml/2006/main">
  <p:tag name="AS_UNIQUEID" val="1052"/>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551.xml><?xml version="1.0" encoding="utf-8"?>
<p:tagLst xmlns:p="http://schemas.openxmlformats.org/presentationml/2006/main">
  <p:tag name="AS_UNIQUEID" val="1053"/>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552.xml><?xml version="1.0" encoding="utf-8"?>
<p:tagLst xmlns:p="http://schemas.openxmlformats.org/presentationml/2006/main">
  <p:tag name="AS_UNIQUEID" val="1054"/>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553.xml><?xml version="1.0" encoding="utf-8"?>
<p:tagLst xmlns:p="http://schemas.openxmlformats.org/presentationml/2006/main">
  <p:tag name="AS_UNIQUEID" val="1055"/>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554.xml><?xml version="1.0" encoding="utf-8"?>
<p:tagLst xmlns:p="http://schemas.openxmlformats.org/presentationml/2006/main">
  <p:tag name="AS_UNIQUEID" val="1056"/>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555.xml><?xml version="1.0" encoding="utf-8"?>
<p:tagLst xmlns:p="http://schemas.openxmlformats.org/presentationml/2006/main">
  <p:tag name="AS_UNIQUEID" val="1057"/>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556.xml><?xml version="1.0" encoding="utf-8"?>
<p:tagLst xmlns:p="http://schemas.openxmlformats.org/presentationml/2006/main">
  <p:tag name="AS_UNIQUEID" val="1058"/>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557.xml><?xml version="1.0" encoding="utf-8"?>
<p:tagLst xmlns:p="http://schemas.openxmlformats.org/presentationml/2006/main">
  <p:tag name="AS_UNIQUEID" val="1059"/>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558.xml><?xml version="1.0" encoding="utf-8"?>
<p:tagLst xmlns:p="http://schemas.openxmlformats.org/presentationml/2006/main">
  <p:tag name="AS_UNIQUEID" val="1060"/>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559.xml><?xml version="1.0" encoding="utf-8"?>
<p:tagLst xmlns:p="http://schemas.openxmlformats.org/presentationml/2006/main">
  <p:tag name="AS_UNIQUEID" val="1061"/>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56.xml><?xml version="1.0" encoding="utf-8"?>
<p:tagLst xmlns:p="http://schemas.openxmlformats.org/presentationml/2006/main">
  <p:tag name="AS_UNIQUEID" val="621"/>
</p:tagLst>
</file>

<file path=ppt/tags/tag560.xml><?xml version="1.0" encoding="utf-8"?>
<p:tagLst xmlns:p="http://schemas.openxmlformats.org/presentationml/2006/main">
  <p:tag name="AS_UNIQUEID" val="1062"/>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561.xml><?xml version="1.0" encoding="utf-8"?>
<p:tagLst xmlns:p="http://schemas.openxmlformats.org/presentationml/2006/main">
  <p:tag name="AS_UNIQUEID" val="1063"/>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562.xml><?xml version="1.0" encoding="utf-8"?>
<p:tagLst xmlns:p="http://schemas.openxmlformats.org/presentationml/2006/main">
  <p:tag name="AS_UNIQUEID" val="1064"/>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563.xml><?xml version="1.0" encoding="utf-8"?>
<p:tagLst xmlns:p="http://schemas.openxmlformats.org/presentationml/2006/main">
  <p:tag name="AS_UNIQUEID" val="1065"/>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564.xml><?xml version="1.0" encoding="utf-8"?>
<p:tagLst xmlns:p="http://schemas.openxmlformats.org/presentationml/2006/main">
  <p:tag name="AS_UNIQUEID" val="1066"/>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565.xml><?xml version="1.0" encoding="utf-8"?>
<p:tagLst xmlns:p="http://schemas.openxmlformats.org/presentationml/2006/main">
  <p:tag name="AS_UNIQUEID" val="1067"/>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566.xml><?xml version="1.0" encoding="utf-8"?>
<p:tagLst xmlns:p="http://schemas.openxmlformats.org/presentationml/2006/main">
  <p:tag name="AS_UNIQUEID" val="1068"/>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567.xml><?xml version="1.0" encoding="utf-8"?>
<p:tagLst xmlns:p="http://schemas.openxmlformats.org/presentationml/2006/main">
  <p:tag name="AS_UNIQUEID" val="1069"/>
</p:tagLst>
</file>

<file path=ppt/tags/tag568.xml><?xml version="1.0" encoding="utf-8"?>
<p:tagLst xmlns:p="http://schemas.openxmlformats.org/presentationml/2006/main">
  <p:tag name="AS_UNIQUEID" val="1070"/>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569.xml><?xml version="1.0" encoding="utf-8"?>
<p:tagLst xmlns:p="http://schemas.openxmlformats.org/presentationml/2006/main">
  <p:tag name="AS_UNIQUEID" val="1071"/>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57.xml><?xml version="1.0" encoding="utf-8"?>
<p:tagLst xmlns:p="http://schemas.openxmlformats.org/presentationml/2006/main">
  <p:tag name="AS_UNIQUEID" val="622"/>
</p:tagLst>
</file>

<file path=ppt/tags/tag570.xml><?xml version="1.0" encoding="utf-8"?>
<p:tagLst xmlns:p="http://schemas.openxmlformats.org/presentationml/2006/main">
  <p:tag name="AS_UNIQUEID" val="1072"/>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571.xml><?xml version="1.0" encoding="utf-8"?>
<p:tagLst xmlns:p="http://schemas.openxmlformats.org/presentationml/2006/main">
  <p:tag name="AS_UNIQUEID" val="1073"/>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572.xml><?xml version="1.0" encoding="utf-8"?>
<p:tagLst xmlns:p="http://schemas.openxmlformats.org/presentationml/2006/main">
  <p:tag name="AS_UNIQUEID" val="1074"/>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573.xml><?xml version="1.0" encoding="utf-8"?>
<p:tagLst xmlns:p="http://schemas.openxmlformats.org/presentationml/2006/main">
  <p:tag name="AS_UNIQUEID" val="1075"/>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574.xml><?xml version="1.0" encoding="utf-8"?>
<p:tagLst xmlns:p="http://schemas.openxmlformats.org/presentationml/2006/main">
  <p:tag name="AS_UNIQUEID" val="1076"/>
</p:tagLst>
</file>

<file path=ppt/tags/tag575.xml><?xml version="1.0" encoding="utf-8"?>
<p:tagLst xmlns:p="http://schemas.openxmlformats.org/presentationml/2006/main">
  <p:tag name="AS_UNIQUEID" val="1077"/>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76.xml><?xml version="1.0" encoding="utf-8"?>
<p:tagLst xmlns:p="http://schemas.openxmlformats.org/presentationml/2006/main">
  <p:tag name="AS_UNIQUEID" val="1078"/>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77.xml><?xml version="1.0" encoding="utf-8"?>
<p:tagLst xmlns:p="http://schemas.openxmlformats.org/presentationml/2006/main">
  <p:tag name="AS_UNIQUEID" val="1079"/>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78.xml><?xml version="1.0" encoding="utf-8"?>
<p:tagLst xmlns:p="http://schemas.openxmlformats.org/presentationml/2006/main">
  <p:tag name="AS_UNIQUEID" val="1080"/>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79.xml><?xml version="1.0" encoding="utf-8"?>
<p:tagLst xmlns:p="http://schemas.openxmlformats.org/presentationml/2006/main">
  <p:tag name="AS_UNIQUEID" val="1081"/>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8.xml><?xml version="1.0" encoding="utf-8"?>
<p:tagLst xmlns:p="http://schemas.openxmlformats.org/presentationml/2006/main">
  <p:tag name="AS_UNIQUEID" val="623"/>
</p:tagLst>
</file>

<file path=ppt/tags/tag580.xml><?xml version="1.0" encoding="utf-8"?>
<p:tagLst xmlns:p="http://schemas.openxmlformats.org/presentationml/2006/main">
  <p:tag name="AS_UNIQUEID" val="1082"/>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81.xml><?xml version="1.0" encoding="utf-8"?>
<p:tagLst xmlns:p="http://schemas.openxmlformats.org/presentationml/2006/main">
  <p:tag name="AS_UNIQUEID" val="1083"/>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82.xml><?xml version="1.0" encoding="utf-8"?>
<p:tagLst xmlns:p="http://schemas.openxmlformats.org/presentationml/2006/main">
  <p:tag name="AS_UNIQUEID" val="1084"/>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83.xml><?xml version="1.0" encoding="utf-8"?>
<p:tagLst xmlns:p="http://schemas.openxmlformats.org/presentationml/2006/main">
  <p:tag name="AS_UNIQUEID" val="1085"/>
</p:tagLst>
</file>

<file path=ppt/tags/tag584.xml><?xml version="1.0" encoding="utf-8"?>
<p:tagLst xmlns:p="http://schemas.openxmlformats.org/presentationml/2006/main">
  <p:tag name="AS_UNIQUEID" val="1086"/>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85.xml><?xml version="1.0" encoding="utf-8"?>
<p:tagLst xmlns:p="http://schemas.openxmlformats.org/presentationml/2006/main">
  <p:tag name="AS_UNIQUEID" val="1087"/>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86.xml><?xml version="1.0" encoding="utf-8"?>
<p:tagLst xmlns:p="http://schemas.openxmlformats.org/presentationml/2006/main">
  <p:tag name="AS_UNIQUEID" val="1088"/>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87.xml><?xml version="1.0" encoding="utf-8"?>
<p:tagLst xmlns:p="http://schemas.openxmlformats.org/presentationml/2006/main">
  <p:tag name="AS_UNIQUEID" val="1089"/>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88.xml><?xml version="1.0" encoding="utf-8"?>
<p:tagLst xmlns:p="http://schemas.openxmlformats.org/presentationml/2006/main">
  <p:tag name="AS_UNIQUEID" val="1090"/>
</p:tagLst>
</file>

<file path=ppt/tags/tag589.xml><?xml version="1.0" encoding="utf-8"?>
<p:tagLst xmlns:p="http://schemas.openxmlformats.org/presentationml/2006/main">
  <p:tag name="AS_UNIQUEID" val="1091"/>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59.xml><?xml version="1.0" encoding="utf-8"?>
<p:tagLst xmlns:p="http://schemas.openxmlformats.org/presentationml/2006/main">
  <p:tag name="AS_UNIQUEID" val="624"/>
</p:tagLst>
</file>

<file path=ppt/tags/tag590.xml><?xml version="1.0" encoding="utf-8"?>
<p:tagLst xmlns:p="http://schemas.openxmlformats.org/presentationml/2006/main">
  <p:tag name="AS_UNIQUEID" val="1092"/>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591.xml><?xml version="1.0" encoding="utf-8"?>
<p:tagLst xmlns:p="http://schemas.openxmlformats.org/presentationml/2006/main">
  <p:tag name="AS_UNIQUEID" val="1093"/>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592.xml><?xml version="1.0" encoding="utf-8"?>
<p:tagLst xmlns:p="http://schemas.openxmlformats.org/presentationml/2006/main">
  <p:tag name="AS_UNIQUEID" val="1094"/>
</p:tagLst>
</file>

<file path=ppt/tags/tag593.xml><?xml version="1.0" encoding="utf-8"?>
<p:tagLst xmlns:p="http://schemas.openxmlformats.org/presentationml/2006/main">
  <p:tag name="AS_UNIQUEID" val="1095"/>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94.xml><?xml version="1.0" encoding="utf-8"?>
<p:tagLst xmlns:p="http://schemas.openxmlformats.org/presentationml/2006/main">
  <p:tag name="AS_UNIQUEID" val="1096"/>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95.xml><?xml version="1.0" encoding="utf-8"?>
<p:tagLst xmlns:p="http://schemas.openxmlformats.org/presentationml/2006/main">
  <p:tag name="AS_UNIQUEID" val="1097"/>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96.xml><?xml version="1.0" encoding="utf-8"?>
<p:tagLst xmlns:p="http://schemas.openxmlformats.org/presentationml/2006/main">
  <p:tag name="AS_UNIQUEID" val="1098"/>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97.xml><?xml version="1.0" encoding="utf-8"?>
<p:tagLst xmlns:p="http://schemas.openxmlformats.org/presentationml/2006/main">
  <p:tag name="AS_UNIQUEID" val="1099"/>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98.xml><?xml version="1.0" encoding="utf-8"?>
<p:tagLst xmlns:p="http://schemas.openxmlformats.org/presentationml/2006/main">
  <p:tag name="AS_UNIQUEID" val="1100"/>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99.xml><?xml version="1.0" encoding="utf-8"?>
<p:tagLst xmlns:p="http://schemas.openxmlformats.org/presentationml/2006/main">
  <p:tag name="AS_UNIQUEID" val="1101"/>
</p:tagLst>
</file>

<file path=ppt/tags/tag6.xml><?xml version="1.0" encoding="utf-8"?>
<p:tagLst xmlns:p="http://schemas.openxmlformats.org/presentationml/2006/main">
  <p:tag name="AS_UNIQUEID" val="571"/>
</p:tagLst>
</file>

<file path=ppt/tags/tag60.xml><?xml version="1.0" encoding="utf-8"?>
<p:tagLst xmlns:p="http://schemas.openxmlformats.org/presentationml/2006/main">
  <p:tag name="AS_UNIQUEID" val="625"/>
</p:tagLst>
</file>

<file path=ppt/tags/tag600.xml><?xml version="1.0" encoding="utf-8"?>
<p:tagLst xmlns:p="http://schemas.openxmlformats.org/presentationml/2006/main">
  <p:tag name="AS_UNIQUEID" val="1102"/>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01.xml><?xml version="1.0" encoding="utf-8"?>
<p:tagLst xmlns:p="http://schemas.openxmlformats.org/presentationml/2006/main">
  <p:tag name="AS_UNIQUEID" val="1103"/>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02.xml><?xml version="1.0" encoding="utf-8"?>
<p:tagLst xmlns:p="http://schemas.openxmlformats.org/presentationml/2006/main">
  <p:tag name="AS_UNIQUEID" val="1104"/>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03.xml><?xml version="1.0" encoding="utf-8"?>
<p:tagLst xmlns:p="http://schemas.openxmlformats.org/presentationml/2006/main">
  <p:tag name="AS_UNIQUEID" val="1105"/>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04.xml><?xml version="1.0" encoding="utf-8"?>
<p:tagLst xmlns:p="http://schemas.openxmlformats.org/presentationml/2006/main">
  <p:tag name="AS_UNIQUEID" val="1106"/>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05.xml><?xml version="1.0" encoding="utf-8"?>
<p:tagLst xmlns:p="http://schemas.openxmlformats.org/presentationml/2006/main">
  <p:tag name="AS_UNIQUEID" val="1107"/>
</p:tagLst>
</file>

<file path=ppt/tags/tag606.xml><?xml version="1.0" encoding="utf-8"?>
<p:tagLst xmlns:p="http://schemas.openxmlformats.org/presentationml/2006/main">
  <p:tag name="AS_UNIQUEID" val="1108"/>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07.xml><?xml version="1.0" encoding="utf-8"?>
<p:tagLst xmlns:p="http://schemas.openxmlformats.org/presentationml/2006/main">
  <p:tag name="AS_UNIQUEID" val="1109"/>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08.xml><?xml version="1.0" encoding="utf-8"?>
<p:tagLst xmlns:p="http://schemas.openxmlformats.org/presentationml/2006/main">
  <p:tag name="AS_UNIQUEID" val="1110"/>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09.xml><?xml version="1.0" encoding="utf-8"?>
<p:tagLst xmlns:p="http://schemas.openxmlformats.org/presentationml/2006/main">
  <p:tag name="AS_UNIQUEID" val="1111"/>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1.xml><?xml version="1.0" encoding="utf-8"?>
<p:tagLst xmlns:p="http://schemas.openxmlformats.org/presentationml/2006/main">
  <p:tag name="AS_UNIQUEID" val="626"/>
</p:tagLst>
</file>

<file path=ppt/tags/tag610.xml><?xml version="1.0" encoding="utf-8"?>
<p:tagLst xmlns:p="http://schemas.openxmlformats.org/presentationml/2006/main">
  <p:tag name="AS_UNIQUEID" val="1112"/>
</p:tagLst>
</file>

<file path=ppt/tags/tag611.xml><?xml version="1.0" encoding="utf-8"?>
<p:tagLst xmlns:p="http://schemas.openxmlformats.org/presentationml/2006/main">
  <p:tag name="AS_UNIQUEID" val="1113"/>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12.xml><?xml version="1.0" encoding="utf-8"?>
<p:tagLst xmlns:p="http://schemas.openxmlformats.org/presentationml/2006/main">
  <p:tag name="AS_UNIQUEID" val="1114"/>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13.xml><?xml version="1.0" encoding="utf-8"?>
<p:tagLst xmlns:p="http://schemas.openxmlformats.org/presentationml/2006/main">
  <p:tag name="AS_UNIQUEID" val="1115"/>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14.xml><?xml version="1.0" encoding="utf-8"?>
<p:tagLst xmlns:p="http://schemas.openxmlformats.org/presentationml/2006/main">
  <p:tag name="AS_UNIQUEID" val="1116"/>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15.xml><?xml version="1.0" encoding="utf-8"?>
<p:tagLst xmlns:p="http://schemas.openxmlformats.org/presentationml/2006/main">
  <p:tag name="AS_UNIQUEID" val="1117"/>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16.xml><?xml version="1.0" encoding="utf-8"?>
<p:tagLst xmlns:p="http://schemas.openxmlformats.org/presentationml/2006/main">
  <p:tag name="AS_UNIQUEID" val="1118"/>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17.xml><?xml version="1.0" encoding="utf-8"?>
<p:tagLst xmlns:p="http://schemas.openxmlformats.org/presentationml/2006/main">
  <p:tag name="AS_UNIQUEID" val="1119"/>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18.xml><?xml version="1.0" encoding="utf-8"?>
<p:tagLst xmlns:p="http://schemas.openxmlformats.org/presentationml/2006/main">
  <p:tag name="AS_UNIQUEID" val="1120"/>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19.xml><?xml version="1.0" encoding="utf-8"?>
<p:tagLst xmlns:p="http://schemas.openxmlformats.org/presentationml/2006/main">
  <p:tag name="AS_UNIQUEID" val="1121"/>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2.xml><?xml version="1.0" encoding="utf-8"?>
<p:tagLst xmlns:p="http://schemas.openxmlformats.org/presentationml/2006/main">
  <p:tag name="AS_UNIQUEID" val="627"/>
</p:tagLst>
</file>

<file path=ppt/tags/tag620.xml><?xml version="1.0" encoding="utf-8"?>
<p:tagLst xmlns:p="http://schemas.openxmlformats.org/presentationml/2006/main">
  <p:tag name="AS_UNIQUEID" val="1122"/>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21.xml><?xml version="1.0" encoding="utf-8"?>
<p:tagLst xmlns:p="http://schemas.openxmlformats.org/presentationml/2006/main">
  <p:tag name="AS_UNIQUEID" val="1123"/>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22.xml><?xml version="1.0" encoding="utf-8"?>
<p:tagLst xmlns:p="http://schemas.openxmlformats.org/presentationml/2006/main">
  <p:tag name="AS_UNIQUEID" val="1124"/>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23.xml><?xml version="1.0" encoding="utf-8"?>
<p:tagLst xmlns:p="http://schemas.openxmlformats.org/presentationml/2006/main">
  <p:tag name="AS_UNIQUEID" val="1125"/>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24.xml><?xml version="1.0" encoding="utf-8"?>
<p:tagLst xmlns:p="http://schemas.openxmlformats.org/presentationml/2006/main">
  <p:tag name="AS_UNIQUEID" val="1126"/>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25.xml><?xml version="1.0" encoding="utf-8"?>
<p:tagLst xmlns:p="http://schemas.openxmlformats.org/presentationml/2006/main">
  <p:tag name="AS_UNIQUEID" val="1127"/>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26.xml><?xml version="1.0" encoding="utf-8"?>
<p:tagLst xmlns:p="http://schemas.openxmlformats.org/presentationml/2006/main">
  <p:tag name="AS_UNIQUEID" val="1128"/>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27.xml><?xml version="1.0" encoding="utf-8"?>
<p:tagLst xmlns:p="http://schemas.openxmlformats.org/presentationml/2006/main">
  <p:tag name="AS_UNIQUEID" val="1129"/>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28.xml><?xml version="1.0" encoding="utf-8"?>
<p:tagLst xmlns:p="http://schemas.openxmlformats.org/presentationml/2006/main">
  <p:tag name="AS_UNIQUEID" val="1130"/>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29.xml><?xml version="1.0" encoding="utf-8"?>
<p:tagLst xmlns:p="http://schemas.openxmlformats.org/presentationml/2006/main">
  <p:tag name="AS_UNIQUEID" val="1131"/>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3.xml><?xml version="1.0" encoding="utf-8"?>
<p:tagLst xmlns:p="http://schemas.openxmlformats.org/presentationml/2006/main">
  <p:tag name="AS_UNIQUEID" val="628"/>
</p:tagLst>
</file>

<file path=ppt/tags/tag630.xml><?xml version="1.0" encoding="utf-8"?>
<p:tagLst xmlns:p="http://schemas.openxmlformats.org/presentationml/2006/main">
  <p:tag name="AS_UNIQUEID" val="1132"/>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31.xml><?xml version="1.0" encoding="utf-8"?>
<p:tagLst xmlns:p="http://schemas.openxmlformats.org/presentationml/2006/main">
  <p:tag name="AS_UNIQUEID" val="1133"/>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32.xml><?xml version="1.0" encoding="utf-8"?>
<p:tagLst xmlns:p="http://schemas.openxmlformats.org/presentationml/2006/main">
  <p:tag name="AS_UNIQUEID" val="1134"/>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33.xml><?xml version="1.0" encoding="utf-8"?>
<p:tagLst xmlns:p="http://schemas.openxmlformats.org/presentationml/2006/main">
  <p:tag name="AS_UNIQUEID" val="1135"/>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34.xml><?xml version="1.0" encoding="utf-8"?>
<p:tagLst xmlns:p="http://schemas.openxmlformats.org/presentationml/2006/main">
  <p:tag name="AS_UNIQUEID" val="1136"/>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35.xml><?xml version="1.0" encoding="utf-8"?>
<p:tagLst xmlns:p="http://schemas.openxmlformats.org/presentationml/2006/main">
  <p:tag name="AS_UNIQUEID" val="1137"/>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36.xml><?xml version="1.0" encoding="utf-8"?>
<p:tagLst xmlns:p="http://schemas.openxmlformats.org/presentationml/2006/main">
  <p:tag name="AS_UNIQUEID" val="1138"/>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37.xml><?xml version="1.0" encoding="utf-8"?>
<p:tagLst xmlns:p="http://schemas.openxmlformats.org/presentationml/2006/main">
  <p:tag name="AS_UNIQUEID" val="1139"/>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38.xml><?xml version="1.0" encoding="utf-8"?>
<p:tagLst xmlns:p="http://schemas.openxmlformats.org/presentationml/2006/main">
  <p:tag name="AS_UNIQUEID" val="1140"/>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39.xml><?xml version="1.0" encoding="utf-8"?>
<p:tagLst xmlns:p="http://schemas.openxmlformats.org/presentationml/2006/main">
  <p:tag name="AS_UNIQUEID" val="1141"/>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4.xml><?xml version="1.0" encoding="utf-8"?>
<p:tagLst xmlns:p="http://schemas.openxmlformats.org/presentationml/2006/main">
  <p:tag name="AS_UNIQUEID" val="629"/>
</p:tagLst>
</file>

<file path=ppt/tags/tag640.xml><?xml version="1.0" encoding="utf-8"?>
<p:tagLst xmlns:p="http://schemas.openxmlformats.org/presentationml/2006/main">
  <p:tag name="AS_UNIQUEID" val="1142"/>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41.xml><?xml version="1.0" encoding="utf-8"?>
<p:tagLst xmlns:p="http://schemas.openxmlformats.org/presentationml/2006/main">
  <p:tag name="AS_UNIQUEID" val="1143"/>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42.xml><?xml version="1.0" encoding="utf-8"?>
<p:tagLst xmlns:p="http://schemas.openxmlformats.org/presentationml/2006/main">
  <p:tag name="AS_UNIQUEID" val="1144"/>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43.xml><?xml version="1.0" encoding="utf-8"?>
<p:tagLst xmlns:p="http://schemas.openxmlformats.org/presentationml/2006/main">
  <p:tag name="AS_UNIQUEID" val="1145"/>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44.xml><?xml version="1.0" encoding="utf-8"?>
<p:tagLst xmlns:p="http://schemas.openxmlformats.org/presentationml/2006/main">
  <p:tag name="AS_UNIQUEID" val="1146"/>
</p:tagLst>
</file>

<file path=ppt/tags/tag645.xml><?xml version="1.0" encoding="utf-8"?>
<p:tagLst xmlns:p="http://schemas.openxmlformats.org/presentationml/2006/main">
  <p:tag name="AS_UNIQUEID" val="1147"/>
  <p:tag name="KSO_WM_BEAUTIFY_FLAG" val="#wm#"/>
  <p:tag name="KSO_WM_TAG_VERSION" val="1.0"/>
  <p:tag name="KSO_WM_TEMPLATE_CATEGORY" val="custom"/>
  <p:tag name="KSO_WM_TEMPLATE_INDEX" val="20185048"/>
  <p:tag name="KSO_WM_UNIT_COMPATIBLE" val="0"/>
  <p:tag name="KSO_WM_UNIT_DIAGRAM_ISNUMVISUAL" val="0"/>
  <p:tag name="KSO_WM_UNIT_DIAGRAM_ISREFERUNIT" val="0"/>
  <p:tag name="KSO_WM_UNIT_HIGHLIGHT" val="0"/>
  <p:tag name="KSO_WM_UNIT_ID" val="_0**"/>
  <p:tag name="KSO_WM_UNIT_LAYERLEVEL" val="1"/>
</p:tagLst>
</file>

<file path=ppt/tags/tag646.xml><?xml version="1.0" encoding="utf-8"?>
<p:tagLst xmlns:p="http://schemas.openxmlformats.org/presentationml/2006/main">
  <p:tag name="AS_UNIQUEID" val="1148"/>
  <p:tag name="KSO_WM_BEAUTIFY_FLAG" val="#wm#"/>
  <p:tag name="KSO_WM_TAG_VERSION" val="1.0"/>
  <p:tag name="KSO_WM_TEMPLATE_CATEGORY" val="custom"/>
  <p:tag name="KSO_WM_TEMPLATE_INDEX" val="20185048"/>
  <p:tag name="KSO_WM_UNIT_COMPATIBLE" val="0"/>
  <p:tag name="KSO_WM_UNIT_DIAGRAM_ISNUMVISUAL" val="0"/>
  <p:tag name="KSO_WM_UNIT_DIAGRAM_ISREFERUNIT" val="0"/>
  <p:tag name="KSO_WM_UNIT_HIGHLIGHT" val="0"/>
  <p:tag name="KSO_WM_UNIT_ID" val="_0**"/>
  <p:tag name="KSO_WM_UNIT_LAYERLEVEL" val="1"/>
</p:tagLst>
</file>

<file path=ppt/tags/tag647.xml><?xml version="1.0" encoding="utf-8"?>
<p:tagLst xmlns:p="http://schemas.openxmlformats.org/presentationml/2006/main">
  <p:tag name="AS_UNIQUEID" val="1149"/>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48.xml><?xml version="1.0" encoding="utf-8"?>
<p:tagLst xmlns:p="http://schemas.openxmlformats.org/presentationml/2006/main">
  <p:tag name="AS_UNIQUEID" val="1150"/>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49.xml><?xml version="1.0" encoding="utf-8"?>
<p:tagLst xmlns:p="http://schemas.openxmlformats.org/presentationml/2006/main">
  <p:tag name="AS_UNIQUEID" val="1151"/>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5.xml><?xml version="1.0" encoding="utf-8"?>
<p:tagLst xmlns:p="http://schemas.openxmlformats.org/presentationml/2006/main">
  <p:tag name="AS_UNIQUEID" val="630"/>
</p:tagLst>
</file>

<file path=ppt/tags/tag650.xml><?xml version="1.0" encoding="utf-8"?>
<p:tagLst xmlns:p="http://schemas.openxmlformats.org/presentationml/2006/main">
  <p:tag name="AS_UNIQUEID" val="1152"/>
  <p:tag name="KSO_WM_BEAUTIFY_FLAG" val="#wm#"/>
  <p:tag name="KSO_WM_TAG_VERSION" val="1.0"/>
  <p:tag name="KSO_WM_TEMPLATE_CATEGORY" val="custom"/>
  <p:tag name="KSO_WM_TEMPLATE_INDEX" val="20185048"/>
  <p:tag name="KSO_WM_TEMPLATE_SUBCATEGORY" val="0"/>
  <p:tag name="KSO_WM_TEMPLATE_THUMBS_INDEX" val="1、6、10、16、19、22"/>
</p:tagLst>
</file>

<file path=ppt/tags/tag651.xml><?xml version="1.0" encoding="utf-8"?>
<p:tagLst xmlns:p="http://schemas.openxmlformats.org/presentationml/2006/main">
  <p:tag name="AS_UNIQUEID" val="1153"/>
</p:tagLst>
</file>

<file path=ppt/tags/tag652.xml><?xml version="1.0" encoding="utf-8"?>
<p:tagLst xmlns:p="http://schemas.openxmlformats.org/presentationml/2006/main">
  <p:tag name="AS_UNIQUEID" val="200"/>
</p:tagLst>
</file>

<file path=ppt/tags/tag653.xml><?xml version="1.0" encoding="utf-8"?>
<p:tagLst xmlns:p="http://schemas.openxmlformats.org/presentationml/2006/main">
  <p:tag name="AS_UNIQUEID" val="201"/>
</p:tagLst>
</file>

<file path=ppt/tags/tag654.xml><?xml version="1.0" encoding="utf-8"?>
<p:tagLst xmlns:p="http://schemas.openxmlformats.org/presentationml/2006/main">
  <p:tag name="AS_UNIQUEID" val="202"/>
</p:tagLst>
</file>

<file path=ppt/tags/tag655.xml><?xml version="1.0" encoding="utf-8"?>
<p:tagLst xmlns:p="http://schemas.openxmlformats.org/presentationml/2006/main">
  <p:tag name="AS_UNIQUEID" val="1154"/>
</p:tagLst>
</file>

<file path=ppt/tags/tag656.xml><?xml version="1.0" encoding="utf-8"?>
<p:tagLst xmlns:p="http://schemas.openxmlformats.org/presentationml/2006/main">
  <p:tag name="AS_UNIQUEID" val="204"/>
</p:tagLst>
</file>

<file path=ppt/tags/tag657.xml><?xml version="1.0" encoding="utf-8"?>
<p:tagLst xmlns:p="http://schemas.openxmlformats.org/presentationml/2006/main">
  <p:tag name="AS_UNIQUEID" val="205"/>
</p:tagLst>
</file>

<file path=ppt/tags/tag658.xml><?xml version="1.0" encoding="utf-8"?>
<p:tagLst xmlns:p="http://schemas.openxmlformats.org/presentationml/2006/main">
  <p:tag name="AS_UNIQUEID" val="206"/>
</p:tagLst>
</file>

<file path=ppt/tags/tag659.xml><?xml version="1.0" encoding="utf-8"?>
<p:tagLst xmlns:p="http://schemas.openxmlformats.org/presentationml/2006/main">
  <p:tag name="AS_UNIQUEID" val="207"/>
</p:tagLst>
</file>

<file path=ppt/tags/tag66.xml><?xml version="1.0" encoding="utf-8"?>
<p:tagLst xmlns:p="http://schemas.openxmlformats.org/presentationml/2006/main">
  <p:tag name="AS_UNIQUEID" val="631"/>
</p:tagLst>
</file>

<file path=ppt/tags/tag660.xml><?xml version="1.0" encoding="utf-8"?>
<p:tagLst xmlns:p="http://schemas.openxmlformats.org/presentationml/2006/main">
  <p:tag name="AS_UNIQUEID" val="208"/>
</p:tagLst>
</file>

<file path=ppt/tags/tag661.xml><?xml version="1.0" encoding="utf-8"?>
<p:tagLst xmlns:p="http://schemas.openxmlformats.org/presentationml/2006/main">
  <p:tag name="AS_UNIQUEID" val="1155"/>
</p:tagLst>
</file>

<file path=ppt/tags/tag662.xml><?xml version="1.0" encoding="utf-8"?>
<p:tagLst xmlns:p="http://schemas.openxmlformats.org/presentationml/2006/main">
  <p:tag name="AS_UNIQUEID" val="191"/>
</p:tagLst>
</file>

<file path=ppt/tags/tag663.xml><?xml version="1.0" encoding="utf-8"?>
<p:tagLst xmlns:p="http://schemas.openxmlformats.org/presentationml/2006/main">
  <p:tag name="AS_UNIQUEID" val="192"/>
</p:tagLst>
</file>

<file path=ppt/tags/tag664.xml><?xml version="1.0" encoding="utf-8"?>
<p:tagLst xmlns:p="http://schemas.openxmlformats.org/presentationml/2006/main">
  <p:tag name="AS_UNIQUEID" val="193"/>
</p:tagLst>
</file>

<file path=ppt/tags/tag665.xml><?xml version="1.0" encoding="utf-8"?>
<p:tagLst xmlns:p="http://schemas.openxmlformats.org/presentationml/2006/main">
  <p:tag name="AS_UNIQUEID" val="194"/>
</p:tagLst>
</file>

<file path=ppt/tags/tag666.xml><?xml version="1.0" encoding="utf-8"?>
<p:tagLst xmlns:p="http://schemas.openxmlformats.org/presentationml/2006/main">
  <p:tag name="AS_UNIQUEID" val="195"/>
</p:tagLst>
</file>

<file path=ppt/tags/tag667.xml><?xml version="1.0" encoding="utf-8"?>
<p:tagLst xmlns:p="http://schemas.openxmlformats.org/presentationml/2006/main">
  <p:tag name="AS_UNIQUEID" val="1156"/>
</p:tagLst>
</file>

<file path=ppt/tags/tag668.xml><?xml version="1.0" encoding="utf-8"?>
<p:tagLst xmlns:p="http://schemas.openxmlformats.org/presentationml/2006/main">
  <p:tag name="AS_UNIQUEID" val="1157"/>
</p:tagLst>
</file>

<file path=ppt/tags/tag669.xml><?xml version="1.0" encoding="utf-8"?>
<p:tagLst xmlns:p="http://schemas.openxmlformats.org/presentationml/2006/main">
  <p:tag name="AS_UNIQUEID" val="1158"/>
</p:tagLst>
</file>

<file path=ppt/tags/tag67.xml><?xml version="1.0" encoding="utf-8"?>
<p:tagLst xmlns:p="http://schemas.openxmlformats.org/presentationml/2006/main">
  <p:tag name="AS_UNIQUEID" val="632"/>
</p:tagLst>
</file>

<file path=ppt/tags/tag670.xml><?xml version="1.0" encoding="utf-8"?>
<p:tagLst xmlns:p="http://schemas.openxmlformats.org/presentationml/2006/main">
  <p:tag name="AS_UNIQUEID" val="1159"/>
</p:tagLst>
</file>

<file path=ppt/tags/tag671.xml><?xml version="1.0" encoding="utf-8"?>
<p:tagLst xmlns:p="http://schemas.openxmlformats.org/presentationml/2006/main">
  <p:tag name="AS_UNIQUEID" val="1160"/>
</p:tagLst>
</file>

<file path=ppt/tags/tag672.xml><?xml version="1.0" encoding="utf-8"?>
<p:tagLst xmlns:p="http://schemas.openxmlformats.org/presentationml/2006/main">
  <p:tag name="AS_UNIQUEID" val="1161"/>
</p:tagLst>
</file>

<file path=ppt/tags/tag673.xml><?xml version="1.0" encoding="utf-8"?>
<p:tagLst xmlns:p="http://schemas.openxmlformats.org/presentationml/2006/main">
  <p:tag name="AS_UNIQUEID" val="1162"/>
</p:tagLst>
</file>

<file path=ppt/tags/tag674.xml><?xml version="1.0" encoding="utf-8"?>
<p:tagLst xmlns:p="http://schemas.openxmlformats.org/presentationml/2006/main">
  <p:tag name="AS_UNIQUEID" val="1163"/>
</p:tagLst>
</file>

<file path=ppt/tags/tag675.xml><?xml version="1.0" encoding="utf-8"?>
<p:tagLst xmlns:p="http://schemas.openxmlformats.org/presentationml/2006/main">
  <p:tag name="AS_UNIQUEID" val="1164"/>
</p:tagLst>
</file>

<file path=ppt/tags/tag676.xml><?xml version="1.0" encoding="utf-8"?>
<p:tagLst xmlns:p="http://schemas.openxmlformats.org/presentationml/2006/main">
  <p:tag name="AS_UNIQUEID" val="1165"/>
</p:tagLst>
</file>

<file path=ppt/tags/tag677.xml><?xml version="1.0" encoding="utf-8"?>
<p:tagLst xmlns:p="http://schemas.openxmlformats.org/presentationml/2006/main">
  <p:tag name="AS_UNIQUEID" val="1166"/>
</p:tagLst>
</file>

<file path=ppt/tags/tag678.xml><?xml version="1.0" encoding="utf-8"?>
<p:tagLst xmlns:p="http://schemas.openxmlformats.org/presentationml/2006/main">
  <p:tag name="AS_UNIQUEID" val="1167"/>
</p:tagLst>
</file>

<file path=ppt/tags/tag679.xml><?xml version="1.0" encoding="utf-8"?>
<p:tagLst xmlns:p="http://schemas.openxmlformats.org/presentationml/2006/main">
  <p:tag name="AS_UNIQUEID" val="1168"/>
</p:tagLst>
</file>

<file path=ppt/tags/tag68.xml><?xml version="1.0" encoding="utf-8"?>
<p:tagLst xmlns:p="http://schemas.openxmlformats.org/presentationml/2006/main">
  <p:tag name="AS_UNIQUEID" val="633"/>
</p:tagLst>
</file>

<file path=ppt/tags/tag680.xml><?xml version="1.0" encoding="utf-8"?>
<p:tagLst xmlns:p="http://schemas.openxmlformats.org/presentationml/2006/main">
  <p:tag name="AS_UNIQUEID" val="1169"/>
</p:tagLst>
</file>

<file path=ppt/tags/tag681.xml><?xml version="1.0" encoding="utf-8"?>
<p:tagLst xmlns:p="http://schemas.openxmlformats.org/presentationml/2006/main">
  <p:tag name="AS_UNIQUEID" val="1170"/>
</p:tagLst>
</file>

<file path=ppt/tags/tag682.xml><?xml version="1.0" encoding="utf-8"?>
<p:tagLst xmlns:p="http://schemas.openxmlformats.org/presentationml/2006/main">
  <p:tag name="AS_UNIQUEID" val="1171"/>
  <p:tag name="KSO_WM_UNIT_PLACING_PICTURE_USER_VIEWPORT" val="{&quot;height&quot;:2605,&quot;width&quot;:2471}"/>
</p:tagLst>
</file>

<file path=ppt/tags/tag683.xml><?xml version="1.0" encoding="utf-8"?>
<p:tagLst xmlns:p="http://schemas.openxmlformats.org/presentationml/2006/main">
  <p:tag name="AS_UNIQUEID" val="1172"/>
  <p:tag name="KSO_WM_UNIT_PLACING_PICTURE_USER_VIEWPORT" val="{&quot;height&quot;:2723,&quot;width&quot;:3394}"/>
</p:tagLst>
</file>

<file path=ppt/tags/tag684.xml><?xml version="1.0" encoding="utf-8"?>
<p:tagLst xmlns:p="http://schemas.openxmlformats.org/presentationml/2006/main">
  <p:tag name="AS_UNIQUEID" val="1173"/>
</p:tagLst>
</file>

<file path=ppt/tags/tag685.xml><?xml version="1.0" encoding="utf-8"?>
<p:tagLst xmlns:p="http://schemas.openxmlformats.org/presentationml/2006/main">
  <p:tag name="AS_UNIQUEID" val="1174"/>
  <p:tag name="KSO_WM_UNIT_PLACING_PICTURE_USER_VIEWPORT" val="{&quot;height&quot;:2595,&quot;width&quot;:2602}"/>
</p:tagLst>
</file>

<file path=ppt/tags/tag686.xml><?xml version="1.0" encoding="utf-8"?>
<p:tagLst xmlns:p="http://schemas.openxmlformats.org/presentationml/2006/main">
  <p:tag name="AS_UNIQUEID" val="1175"/>
</p:tagLst>
</file>

<file path=ppt/tags/tag687.xml><?xml version="1.0" encoding="utf-8"?>
<p:tagLst xmlns:p="http://schemas.openxmlformats.org/presentationml/2006/main">
  <p:tag name="AS_UNIQUEID" val="1176"/>
  <p:tag name="KSO_WM_UNIT_PLACING_PICTURE_USER_VIEWPORT" val="{&quot;height&quot;:2235,&quot;width&quot;:2424}"/>
</p:tagLst>
</file>

<file path=ppt/tags/tag688.xml><?xml version="1.0" encoding="utf-8"?>
<p:tagLst xmlns:p="http://schemas.openxmlformats.org/presentationml/2006/main">
  <p:tag name="AS_UNIQUEID" val="1177"/>
</p:tagLst>
</file>

<file path=ppt/tags/tag689.xml><?xml version="1.0" encoding="utf-8"?>
<p:tagLst xmlns:p="http://schemas.openxmlformats.org/presentationml/2006/main">
  <p:tag name="AS_UNIQUEID" val="1178"/>
</p:tagLst>
</file>

<file path=ppt/tags/tag69.xml><?xml version="1.0" encoding="utf-8"?>
<p:tagLst xmlns:p="http://schemas.openxmlformats.org/presentationml/2006/main">
  <p:tag name="AS_UNIQUEID" val="634"/>
</p:tagLst>
</file>

<file path=ppt/tags/tag690.xml><?xml version="1.0" encoding="utf-8"?>
<p:tagLst xmlns:p="http://schemas.openxmlformats.org/presentationml/2006/main">
  <p:tag name="AS_UNIQUEID" val="1179"/>
</p:tagLst>
</file>

<file path=ppt/tags/tag691.xml><?xml version="1.0" encoding="utf-8"?>
<p:tagLst xmlns:p="http://schemas.openxmlformats.org/presentationml/2006/main">
  <p:tag name="AS_UNIQUEID" val="1180"/>
</p:tagLst>
</file>

<file path=ppt/tags/tag692.xml><?xml version="1.0" encoding="utf-8"?>
<p:tagLst xmlns:p="http://schemas.openxmlformats.org/presentationml/2006/main">
  <p:tag name="AS_UNIQUEID" val="1181"/>
</p:tagLst>
</file>

<file path=ppt/tags/tag693.xml><?xml version="1.0" encoding="utf-8"?>
<p:tagLst xmlns:p="http://schemas.openxmlformats.org/presentationml/2006/main">
  <p:tag name="AS_UNIQUEID" val="1182"/>
</p:tagLst>
</file>

<file path=ppt/tags/tag694.xml><?xml version="1.0" encoding="utf-8"?>
<p:tagLst xmlns:p="http://schemas.openxmlformats.org/presentationml/2006/main">
  <p:tag name="AS_UNIQUEID" val="1183"/>
  <p:tag name="KSO_WM_UNIT_TABLE_BEAUTIFY" val="smartTable{8f41212d-8985-4074-882a-e09299f25380}"/>
</p:tagLst>
</file>

<file path=ppt/tags/tag695.xml><?xml version="1.0" encoding="utf-8"?>
<p:tagLst xmlns:p="http://schemas.openxmlformats.org/presentationml/2006/main">
  <p:tag name="KSO_WM_BEAUTIFY_FLAG" val="#wm#"/>
  <p:tag name="KSO_WM_DIAGRAM_GROUP_CODE" val="l1-1"/>
  <p:tag name="KSO_WM_SLIDE_ID" val="custom20184651_4"/>
  <p:tag name="KSO_WM_SLIDE_INDEX" val="4"/>
  <p:tag name="KSO_WM_SLIDE_ITEM_CNT" val="4"/>
  <p:tag name="KSO_WM_SLIDE_LAYOUT" val="a_l"/>
  <p:tag name="KSO_WM_SLIDE_LAYOUT_CNT" val="1_1"/>
  <p:tag name="KSO_WM_SLIDE_SUBTYPE" val="diag"/>
  <p:tag name="KSO_WM_SLIDE_TYPE" val="contents"/>
  <p:tag name="KSO_WM_TAG_VERSION" val="1.0"/>
  <p:tag name="KSO_WM_TEMPLATE_CATEGORY" val="custom"/>
  <p:tag name="KSO_WM_TEMPLATE_INDEX" val="20184651"/>
</p:tagLst>
</file>

<file path=ppt/tags/tag696.xml><?xml version="1.0" encoding="utf-8"?>
<p:tagLst xmlns:p="http://schemas.openxmlformats.org/presentationml/2006/main">
  <p:tag name="AS_UNIQUEID" val="1184"/>
</p:tagLst>
</file>

<file path=ppt/tags/tag697.xml><?xml version="1.0" encoding="utf-8"?>
<p:tagLst xmlns:p="http://schemas.openxmlformats.org/presentationml/2006/main">
  <p:tag name="AS_UNIQUEID" val="1185"/>
</p:tagLst>
</file>

<file path=ppt/tags/tag698.xml><?xml version="1.0" encoding="utf-8"?>
<p:tagLst xmlns:p="http://schemas.openxmlformats.org/presentationml/2006/main">
  <p:tag name="AS_UNIQUEID" val="1186"/>
</p:tagLst>
</file>

<file path=ppt/tags/tag699.xml><?xml version="1.0" encoding="utf-8"?>
<p:tagLst xmlns:p="http://schemas.openxmlformats.org/presentationml/2006/main">
  <p:tag name="AS_UNIQUEID" val="1187"/>
</p:tagLst>
</file>

<file path=ppt/tags/tag7.xml><?xml version="1.0" encoding="utf-8"?>
<p:tagLst xmlns:p="http://schemas.openxmlformats.org/presentationml/2006/main">
  <p:tag name="AS_UNIQUEID" val="572"/>
</p:tagLst>
</file>

<file path=ppt/tags/tag70.xml><?xml version="1.0" encoding="utf-8"?>
<p:tagLst xmlns:p="http://schemas.openxmlformats.org/presentationml/2006/main">
  <p:tag name="AS_UNIQUEID" val="635"/>
</p:tagLst>
</file>

<file path=ppt/tags/tag700.xml><?xml version="1.0" encoding="utf-8"?>
<p:tagLst xmlns:p="http://schemas.openxmlformats.org/presentationml/2006/main">
  <p:tag name="AS_UNIQUEID" val="1188"/>
</p:tagLst>
</file>

<file path=ppt/tags/tag701.xml><?xml version="1.0" encoding="utf-8"?>
<p:tagLst xmlns:p="http://schemas.openxmlformats.org/presentationml/2006/main">
  <p:tag name="AS_UNIQUEID" val="1189"/>
  <p:tag name="KSO_WM_BEAUTIFY_FLAG" val="#wm#"/>
  <p:tag name="KSO_WM_TAG_VERSION" val="1.0"/>
  <p:tag name="KSO_WM_TEMPLATE_CATEGORY" val="custom"/>
  <p:tag name="KSO_WM_TEMPLATE_INDEX" val="20184651"/>
  <p:tag name="KSO_WM_UNIT_CLEAR" val="0"/>
  <p:tag name="KSO_WM_UNIT_COMPATIBLE" val="1"/>
  <p:tag name="KSO_WM_UNIT_HIGHLIGHT" val="0"/>
  <p:tag name="KSO_WM_UNIT_ID" val="custom20184651_5*e*1"/>
  <p:tag name="KSO_WM_UNIT_INDEX" val="1"/>
  <p:tag name="KSO_WM_UNIT_LAYERLEVEL" val="1"/>
  <p:tag name="KSO_WM_UNIT_PRESET_TEXT" val="PART&#10;ONE"/>
  <p:tag name="KSO_WM_UNIT_TYPE" val="e"/>
  <p:tag name="KSO_WM_UNIT_VALUE" val="6"/>
</p:tagLst>
</file>

<file path=ppt/tags/tag702.xml><?xml version="1.0" encoding="utf-8"?>
<p:tagLst xmlns:p="http://schemas.openxmlformats.org/presentationml/2006/main">
  <p:tag name="AS_UNIQUEID" val="1190"/>
</p:tagLst>
</file>

<file path=ppt/tags/tag703.xml><?xml version="1.0" encoding="utf-8"?>
<p:tagLst xmlns:p="http://schemas.openxmlformats.org/presentationml/2006/main">
  <p:tag name="KSO_WM_BEAUTIFY_FLAG" val="#wm#"/>
  <p:tag name="KSO_WM_SLIDE_ID" val="custom20184651_5"/>
  <p:tag name="KSO_WM_SLIDE_INDEX" val="5"/>
  <p:tag name="KSO_WM_SLIDE_ITEM_CNT" val="1"/>
  <p:tag name="KSO_WM_SLIDE_LAYOUT" val="f_e"/>
  <p:tag name="KSO_WM_SLIDE_LAYOUT_CNT" val="1_1"/>
  <p:tag name="KSO_WM_SLIDE_SUBTYPE" val="pureTxt"/>
  <p:tag name="KSO_WM_SLIDE_TYPE" val="sectionTitle"/>
  <p:tag name="KSO_WM_TAG_VERSION" val="1.0"/>
  <p:tag name="KSO_WM_TEMPLATE_CATEGORY" val="custom"/>
  <p:tag name="KSO_WM_TEMPLATE_INDEX" val="20184651"/>
</p:tagLst>
</file>

<file path=ppt/tags/tag704.xml><?xml version="1.0" encoding="utf-8"?>
<p:tagLst xmlns:p="http://schemas.openxmlformats.org/presentationml/2006/main">
  <p:tag name="AS_UNIQUEID" val="1191"/>
</p:tagLst>
</file>

<file path=ppt/tags/tag705.xml><?xml version="1.0" encoding="utf-8"?>
<p:tagLst xmlns:p="http://schemas.openxmlformats.org/presentationml/2006/main">
  <p:tag name="AS_UNIQUEID" val="313"/>
</p:tagLst>
</file>

<file path=ppt/tags/tag706.xml><?xml version="1.0" encoding="utf-8"?>
<p:tagLst xmlns:p="http://schemas.openxmlformats.org/presentationml/2006/main">
  <p:tag name="AS_UNIQUEID" val="314"/>
</p:tagLst>
</file>

<file path=ppt/tags/tag707.xml><?xml version="1.0" encoding="utf-8"?>
<p:tagLst xmlns:p="http://schemas.openxmlformats.org/presentationml/2006/main">
  <p:tag name="AS_UNIQUEID" val="315"/>
</p:tagLst>
</file>

<file path=ppt/tags/tag708.xml><?xml version="1.0" encoding="utf-8"?>
<p:tagLst xmlns:p="http://schemas.openxmlformats.org/presentationml/2006/main">
  <p:tag name="AS_UNIQUEID" val="316"/>
</p:tagLst>
</file>

<file path=ppt/tags/tag709.xml><?xml version="1.0" encoding="utf-8"?>
<p:tagLst xmlns:p="http://schemas.openxmlformats.org/presentationml/2006/main">
  <p:tag name="AS_UNIQUEID" val="317"/>
</p:tagLst>
</file>

<file path=ppt/tags/tag71.xml><?xml version="1.0" encoding="utf-8"?>
<p:tagLst xmlns:p="http://schemas.openxmlformats.org/presentationml/2006/main">
  <p:tag name="AS_UNIQUEID" val="636"/>
</p:tagLst>
</file>

<file path=ppt/tags/tag710.xml><?xml version="1.0" encoding="utf-8"?>
<p:tagLst xmlns:p="http://schemas.openxmlformats.org/presentationml/2006/main">
  <p:tag name="AS_UNIQUEID" val="318"/>
</p:tagLst>
</file>

<file path=ppt/tags/tag711.xml><?xml version="1.0" encoding="utf-8"?>
<p:tagLst xmlns:p="http://schemas.openxmlformats.org/presentationml/2006/main">
  <p:tag name="AS_UNIQUEID" val="1192"/>
</p:tagLst>
</file>

<file path=ppt/tags/tag712.xml><?xml version="1.0" encoding="utf-8"?>
<p:tagLst xmlns:p="http://schemas.openxmlformats.org/presentationml/2006/main">
  <p:tag name="AS_UNIQUEID" val="320"/>
</p:tagLst>
</file>

<file path=ppt/tags/tag713.xml><?xml version="1.0" encoding="utf-8"?>
<p:tagLst xmlns:p="http://schemas.openxmlformats.org/presentationml/2006/main">
  <p:tag name="AS_UNIQUEID" val="321"/>
</p:tagLst>
</file>

<file path=ppt/tags/tag714.xml><?xml version="1.0" encoding="utf-8"?>
<p:tagLst xmlns:p="http://schemas.openxmlformats.org/presentationml/2006/main">
  <p:tag name="AS_UNIQUEID" val="322"/>
</p:tagLst>
</file>

<file path=ppt/tags/tag715.xml><?xml version="1.0" encoding="utf-8"?>
<p:tagLst xmlns:p="http://schemas.openxmlformats.org/presentationml/2006/main">
  <p:tag name="AS_UNIQUEID" val="323"/>
</p:tagLst>
</file>

<file path=ppt/tags/tag716.xml><?xml version="1.0" encoding="utf-8"?>
<p:tagLst xmlns:p="http://schemas.openxmlformats.org/presentationml/2006/main">
  <p:tag name="AS_UNIQUEID" val="324"/>
</p:tagLst>
</file>

<file path=ppt/tags/tag717.xml><?xml version="1.0" encoding="utf-8"?>
<p:tagLst xmlns:p="http://schemas.openxmlformats.org/presentationml/2006/main">
  <p:tag name="AS_UNIQUEID" val="325"/>
</p:tagLst>
</file>

<file path=ppt/tags/tag718.xml><?xml version="1.0" encoding="utf-8"?>
<p:tagLst xmlns:p="http://schemas.openxmlformats.org/presentationml/2006/main">
  <p:tag name="AS_UNIQUEID" val="326"/>
</p:tagLst>
</file>

<file path=ppt/tags/tag719.xml><?xml version="1.0" encoding="utf-8"?>
<p:tagLst xmlns:p="http://schemas.openxmlformats.org/presentationml/2006/main">
  <p:tag name="AS_UNIQUEID" val="327"/>
</p:tagLst>
</file>

<file path=ppt/tags/tag72.xml><?xml version="1.0" encoding="utf-8"?>
<p:tagLst xmlns:p="http://schemas.openxmlformats.org/presentationml/2006/main">
  <p:tag name="AS_UNIQUEID" val="637"/>
</p:tagLst>
</file>

<file path=ppt/tags/tag720.xml><?xml version="1.0" encoding="utf-8"?>
<p:tagLst xmlns:p="http://schemas.openxmlformats.org/presentationml/2006/main">
  <p:tag name="AS_UNIQUEID" val="1193"/>
</p:tagLst>
</file>

<file path=ppt/tags/tag721.xml><?xml version="1.0" encoding="utf-8"?>
<p:tagLst xmlns:p="http://schemas.openxmlformats.org/presentationml/2006/main">
  <p:tag name="AS_UNIQUEID" val="329"/>
</p:tagLst>
</file>

<file path=ppt/tags/tag722.xml><?xml version="1.0" encoding="utf-8"?>
<p:tagLst xmlns:p="http://schemas.openxmlformats.org/presentationml/2006/main">
  <p:tag name="AS_UNIQUEID" val="330"/>
</p:tagLst>
</file>

<file path=ppt/tags/tag723.xml><?xml version="1.0" encoding="utf-8"?>
<p:tagLst xmlns:p="http://schemas.openxmlformats.org/presentationml/2006/main">
  <p:tag name="AS_UNIQUEID" val="331"/>
</p:tagLst>
</file>

<file path=ppt/tags/tag724.xml><?xml version="1.0" encoding="utf-8"?>
<p:tagLst xmlns:p="http://schemas.openxmlformats.org/presentationml/2006/main">
  <p:tag name="AS_UNIQUEID" val="332"/>
</p:tagLst>
</file>

<file path=ppt/tags/tag725.xml><?xml version="1.0" encoding="utf-8"?>
<p:tagLst xmlns:p="http://schemas.openxmlformats.org/presentationml/2006/main">
  <p:tag name="AS_UNIQUEID" val="333"/>
</p:tagLst>
</file>

<file path=ppt/tags/tag726.xml><?xml version="1.0" encoding="utf-8"?>
<p:tagLst xmlns:p="http://schemas.openxmlformats.org/presentationml/2006/main">
  <p:tag name="AS_UNIQUEID" val="334"/>
</p:tagLst>
</file>

<file path=ppt/tags/tag727.xml><?xml version="1.0" encoding="utf-8"?>
<p:tagLst xmlns:p="http://schemas.openxmlformats.org/presentationml/2006/main">
  <p:tag name="AS_UNIQUEID" val="1194"/>
</p:tagLst>
</file>

<file path=ppt/tags/tag728.xml><?xml version="1.0" encoding="utf-8"?>
<p:tagLst xmlns:p="http://schemas.openxmlformats.org/presentationml/2006/main">
  <p:tag name="AS_UNIQUEID" val="1195"/>
</p:tagLst>
</file>

<file path=ppt/tags/tag729.xml><?xml version="1.0" encoding="utf-8"?>
<p:tagLst xmlns:p="http://schemas.openxmlformats.org/presentationml/2006/main">
  <p:tag name="AS_UNIQUEID" val="1196"/>
</p:tagLst>
</file>

<file path=ppt/tags/tag73.xml><?xml version="1.0" encoding="utf-8"?>
<p:tagLst xmlns:p="http://schemas.openxmlformats.org/presentationml/2006/main">
  <p:tag name="AS_UNIQUEID" val="638"/>
</p:tagLst>
</file>

<file path=ppt/tags/tag730.xml><?xml version="1.0" encoding="utf-8"?>
<p:tagLst xmlns:p="http://schemas.openxmlformats.org/presentationml/2006/main">
  <p:tag name="AS_UNIQUEID" val="1197"/>
</p:tagLst>
</file>

<file path=ppt/tags/tag731.xml><?xml version="1.0" encoding="utf-8"?>
<p:tagLst xmlns:p="http://schemas.openxmlformats.org/presentationml/2006/main">
  <p:tag name="KSO_WM_BEAUTIFY_FLAG" val="#wm#"/>
  <p:tag name="KSO_WM_TEMPLATE_CATEGORY" val="custom"/>
  <p:tag name="KSO_WM_TEMPLATE_INDEX" val="20184651"/>
</p:tagLst>
</file>

<file path=ppt/tags/tag732.xml><?xml version="1.0" encoding="utf-8"?>
<p:tagLst xmlns:p="http://schemas.openxmlformats.org/presentationml/2006/main">
  <p:tag name="AS_UNIQUEID" val="1198"/>
</p:tagLst>
</file>

<file path=ppt/tags/tag733.xml><?xml version="1.0" encoding="utf-8"?>
<p:tagLst xmlns:p="http://schemas.openxmlformats.org/presentationml/2006/main">
  <p:tag name="AS_UNIQUEID" val="1199"/>
</p:tagLst>
</file>

<file path=ppt/tags/tag734.xml><?xml version="1.0" encoding="utf-8"?>
<p:tagLst xmlns:p="http://schemas.openxmlformats.org/presentationml/2006/main">
  <p:tag name="AS_UNIQUEID" val="1200"/>
</p:tagLst>
</file>

<file path=ppt/tags/tag735.xml><?xml version="1.0" encoding="utf-8"?>
<p:tagLst xmlns:p="http://schemas.openxmlformats.org/presentationml/2006/main">
  <p:tag name="AS_UNIQUEID" val="1201"/>
</p:tagLst>
</file>

<file path=ppt/tags/tag736.xml><?xml version="1.0" encoding="utf-8"?>
<p:tagLst xmlns:p="http://schemas.openxmlformats.org/presentationml/2006/main">
  <p:tag name="AS_UNIQUEID" val="1202"/>
</p:tagLst>
</file>

<file path=ppt/tags/tag737.xml><?xml version="1.0" encoding="utf-8"?>
<p:tagLst xmlns:p="http://schemas.openxmlformats.org/presentationml/2006/main">
  <p:tag name="AS_UNIQUEID" val="1203"/>
</p:tagLst>
</file>

<file path=ppt/tags/tag738.xml><?xml version="1.0" encoding="utf-8"?>
<p:tagLst xmlns:p="http://schemas.openxmlformats.org/presentationml/2006/main">
  <p:tag name="AS_UNIQUEID" val="1204"/>
</p:tagLst>
</file>

<file path=ppt/tags/tag739.xml><?xml version="1.0" encoding="utf-8"?>
<p:tagLst xmlns:p="http://schemas.openxmlformats.org/presentationml/2006/main">
  <p:tag name="AS_UNIQUEID" val="342"/>
</p:tagLst>
</file>

<file path=ppt/tags/tag74.xml><?xml version="1.0" encoding="utf-8"?>
<p:tagLst xmlns:p="http://schemas.openxmlformats.org/presentationml/2006/main">
  <p:tag name="AS_UNIQUEID" val="639"/>
</p:tagLst>
</file>

<file path=ppt/tags/tag740.xml><?xml version="1.0" encoding="utf-8"?>
<p:tagLst xmlns:p="http://schemas.openxmlformats.org/presentationml/2006/main">
  <p:tag name="AS_UNIQUEID" val="1205"/>
</p:tagLst>
</file>

<file path=ppt/tags/tag741.xml><?xml version="1.0" encoding="utf-8"?>
<p:tagLst xmlns:p="http://schemas.openxmlformats.org/presentationml/2006/main">
  <p:tag name="AS_UNIQUEID" val="1206"/>
</p:tagLst>
</file>

<file path=ppt/tags/tag742.xml><?xml version="1.0" encoding="utf-8"?>
<p:tagLst xmlns:p="http://schemas.openxmlformats.org/presentationml/2006/main">
  <p:tag name="AS_UNIQUEID" val="1207"/>
</p:tagLst>
</file>

<file path=ppt/tags/tag743.xml><?xml version="1.0" encoding="utf-8"?>
<p:tagLst xmlns:p="http://schemas.openxmlformats.org/presentationml/2006/main">
  <p:tag name="AS_UNIQUEID" val="1208"/>
</p:tagLst>
</file>

<file path=ppt/tags/tag744.xml><?xml version="1.0" encoding="utf-8"?>
<p:tagLst xmlns:p="http://schemas.openxmlformats.org/presentationml/2006/main">
  <p:tag name="AS_UNIQUEID" val="1209"/>
</p:tagLst>
</file>

<file path=ppt/tags/tag745.xml><?xml version="1.0" encoding="utf-8"?>
<p:tagLst xmlns:p="http://schemas.openxmlformats.org/presentationml/2006/main">
  <p:tag name="AS_UNIQUEID" val="1210"/>
</p:tagLst>
</file>

<file path=ppt/tags/tag746.xml><?xml version="1.0" encoding="utf-8"?>
<p:tagLst xmlns:p="http://schemas.openxmlformats.org/presentationml/2006/main">
  <p:tag name="AS_UNIQUEID" val="1211"/>
</p:tagLst>
</file>

<file path=ppt/tags/tag747.xml><?xml version="1.0" encoding="utf-8"?>
<p:tagLst xmlns:p="http://schemas.openxmlformats.org/presentationml/2006/main">
  <p:tag name="AS_UNIQUEID" val="1212"/>
</p:tagLst>
</file>

<file path=ppt/tags/tag748.xml><?xml version="1.0" encoding="utf-8"?>
<p:tagLst xmlns:p="http://schemas.openxmlformats.org/presentationml/2006/main">
  <p:tag name="AS_UNIQUEID" val="1213"/>
</p:tagLst>
</file>

<file path=ppt/tags/tag749.xml><?xml version="1.0" encoding="utf-8"?>
<p:tagLst xmlns:p="http://schemas.openxmlformats.org/presentationml/2006/main">
  <p:tag name="AS_UNIQUEID" val="1214"/>
</p:tagLst>
</file>

<file path=ppt/tags/tag75.xml><?xml version="1.0" encoding="utf-8"?>
<p:tagLst xmlns:p="http://schemas.openxmlformats.org/presentationml/2006/main">
  <p:tag name="AS_UNIQUEID" val="640"/>
</p:tagLst>
</file>

<file path=ppt/tags/tag750.xml><?xml version="1.0" encoding="utf-8"?>
<p:tagLst xmlns:p="http://schemas.openxmlformats.org/presentationml/2006/main">
  <p:tag name="AS_UNIQUEID" val="1215"/>
</p:tagLst>
</file>

<file path=ppt/tags/tag751.xml><?xml version="1.0" encoding="utf-8"?>
<p:tagLst xmlns:p="http://schemas.openxmlformats.org/presentationml/2006/main">
  <p:tag name="AS_UNIQUEID" val="1216"/>
</p:tagLst>
</file>

<file path=ppt/tags/tag752.xml><?xml version="1.0" encoding="utf-8"?>
<p:tagLst xmlns:p="http://schemas.openxmlformats.org/presentationml/2006/main">
  <p:tag name="AS_UNIQUEID" val="1217"/>
</p:tagLst>
</file>

<file path=ppt/tags/tag753.xml><?xml version="1.0" encoding="utf-8"?>
<p:tagLst xmlns:p="http://schemas.openxmlformats.org/presentationml/2006/main">
  <p:tag name="AS_UNIQUEID" val="1218"/>
</p:tagLst>
</file>

<file path=ppt/tags/tag754.xml><?xml version="1.0" encoding="utf-8"?>
<p:tagLst xmlns:p="http://schemas.openxmlformats.org/presentationml/2006/main">
  <p:tag name="AS_UNIQUEID" val="1219"/>
</p:tagLst>
</file>

<file path=ppt/tags/tag755.xml><?xml version="1.0" encoding="utf-8"?>
<p:tagLst xmlns:p="http://schemas.openxmlformats.org/presentationml/2006/main">
  <p:tag name="AS_UNIQUEID" val="1220"/>
</p:tagLst>
</file>

<file path=ppt/tags/tag756.xml><?xml version="1.0" encoding="utf-8"?>
<p:tagLst xmlns:p="http://schemas.openxmlformats.org/presentationml/2006/main">
  <p:tag name="AS_UNIQUEID" val="1221"/>
</p:tagLst>
</file>

<file path=ppt/tags/tag757.xml><?xml version="1.0" encoding="utf-8"?>
<p:tagLst xmlns:p="http://schemas.openxmlformats.org/presentationml/2006/main">
  <p:tag name="AS_UNIQUEID" val="1222"/>
</p:tagLst>
</file>

<file path=ppt/tags/tag758.xml><?xml version="1.0" encoding="utf-8"?>
<p:tagLst xmlns:p="http://schemas.openxmlformats.org/presentationml/2006/main">
  <p:tag name="AS_UNIQUEID" val="1223"/>
</p:tagLst>
</file>

<file path=ppt/tags/tag759.xml><?xml version="1.0" encoding="utf-8"?>
<p:tagLst xmlns:p="http://schemas.openxmlformats.org/presentationml/2006/main">
  <p:tag name="AS_UNIQUEID" val="1224"/>
</p:tagLst>
</file>

<file path=ppt/tags/tag76.xml><?xml version="1.0" encoding="utf-8"?>
<p:tagLst xmlns:p="http://schemas.openxmlformats.org/presentationml/2006/main">
  <p:tag name="AS_UNIQUEID" val="641"/>
</p:tagLst>
</file>

<file path=ppt/tags/tag760.xml><?xml version="1.0" encoding="utf-8"?>
<p:tagLst xmlns:p="http://schemas.openxmlformats.org/presentationml/2006/main">
  <p:tag name="AS_UNIQUEID" val="1225"/>
</p:tagLst>
</file>

<file path=ppt/tags/tag761.xml><?xml version="1.0" encoding="utf-8"?>
<p:tagLst xmlns:p="http://schemas.openxmlformats.org/presentationml/2006/main">
  <p:tag name="AS_UNIQUEID" val="1226"/>
</p:tagLst>
</file>

<file path=ppt/tags/tag762.xml><?xml version="1.0" encoding="utf-8"?>
<p:tagLst xmlns:p="http://schemas.openxmlformats.org/presentationml/2006/main">
  <p:tag name="AS_UNIQUEID" val="1227"/>
</p:tagLst>
</file>

<file path=ppt/tags/tag763.xml><?xml version="1.0" encoding="utf-8"?>
<p:tagLst xmlns:p="http://schemas.openxmlformats.org/presentationml/2006/main">
  <p:tag name="AS_UNIQUEID" val="365"/>
</p:tagLst>
</file>

<file path=ppt/tags/tag764.xml><?xml version="1.0" encoding="utf-8"?>
<p:tagLst xmlns:p="http://schemas.openxmlformats.org/presentationml/2006/main">
  <p:tag name="AS_UNIQUEID" val="366"/>
</p:tagLst>
</file>

<file path=ppt/tags/tag765.xml><?xml version="1.0" encoding="utf-8"?>
<p:tagLst xmlns:p="http://schemas.openxmlformats.org/presentationml/2006/main">
  <p:tag name="AS_UNIQUEID" val="367"/>
</p:tagLst>
</file>

<file path=ppt/tags/tag766.xml><?xml version="1.0" encoding="utf-8"?>
<p:tagLst xmlns:p="http://schemas.openxmlformats.org/presentationml/2006/main">
  <p:tag name="AS_UNIQUEID" val="368"/>
</p:tagLst>
</file>

<file path=ppt/tags/tag767.xml><?xml version="1.0" encoding="utf-8"?>
<p:tagLst xmlns:p="http://schemas.openxmlformats.org/presentationml/2006/main">
  <p:tag name="AS_UNIQUEID" val="369"/>
</p:tagLst>
</file>

<file path=ppt/tags/tag768.xml><?xml version="1.0" encoding="utf-8"?>
<p:tagLst xmlns:p="http://schemas.openxmlformats.org/presentationml/2006/main">
  <p:tag name="AS_UNIQUEID" val="370"/>
</p:tagLst>
</file>

<file path=ppt/tags/tag769.xml><?xml version="1.0" encoding="utf-8"?>
<p:tagLst xmlns:p="http://schemas.openxmlformats.org/presentationml/2006/main">
  <p:tag name="AS_UNIQUEID" val="371"/>
</p:tagLst>
</file>

<file path=ppt/tags/tag77.xml><?xml version="1.0" encoding="utf-8"?>
<p:tagLst xmlns:p="http://schemas.openxmlformats.org/presentationml/2006/main">
  <p:tag name="AS_UNIQUEID" val="642"/>
</p:tagLst>
</file>

<file path=ppt/tags/tag770.xml><?xml version="1.0" encoding="utf-8"?>
<p:tagLst xmlns:p="http://schemas.openxmlformats.org/presentationml/2006/main">
  <p:tag name="AS_UNIQUEID" val="372"/>
</p:tagLst>
</file>

<file path=ppt/tags/tag771.xml><?xml version="1.0" encoding="utf-8"?>
<p:tagLst xmlns:p="http://schemas.openxmlformats.org/presentationml/2006/main">
  <p:tag name="AS_UNIQUEID" val="1228"/>
</p:tagLst>
</file>

<file path=ppt/tags/tag772.xml><?xml version="1.0" encoding="utf-8"?>
<p:tagLst xmlns:p="http://schemas.openxmlformats.org/presentationml/2006/main">
  <p:tag name="AS_UNIQUEID" val="374"/>
</p:tagLst>
</file>

<file path=ppt/tags/tag773.xml><?xml version="1.0" encoding="utf-8"?>
<p:tagLst xmlns:p="http://schemas.openxmlformats.org/presentationml/2006/main">
  <p:tag name="AS_UNIQUEID" val="375"/>
</p:tagLst>
</file>

<file path=ppt/tags/tag774.xml><?xml version="1.0" encoding="utf-8"?>
<p:tagLst xmlns:p="http://schemas.openxmlformats.org/presentationml/2006/main">
  <p:tag name="AS_UNIQUEID" val="376"/>
</p:tagLst>
</file>

<file path=ppt/tags/tag775.xml><?xml version="1.0" encoding="utf-8"?>
<p:tagLst xmlns:p="http://schemas.openxmlformats.org/presentationml/2006/main">
  <p:tag name="AS_UNIQUEID" val="377"/>
</p:tagLst>
</file>

<file path=ppt/tags/tag776.xml><?xml version="1.0" encoding="utf-8"?>
<p:tagLst xmlns:p="http://schemas.openxmlformats.org/presentationml/2006/main">
  <p:tag name="AS_UNIQUEID" val="378"/>
</p:tagLst>
</file>

<file path=ppt/tags/tag777.xml><?xml version="1.0" encoding="utf-8"?>
<p:tagLst xmlns:p="http://schemas.openxmlformats.org/presentationml/2006/main">
  <p:tag name="AS_UNIQUEID" val="379"/>
</p:tagLst>
</file>

<file path=ppt/tags/tag778.xml><?xml version="1.0" encoding="utf-8"?>
<p:tagLst xmlns:p="http://schemas.openxmlformats.org/presentationml/2006/main">
  <p:tag name="AS_UNIQUEID" val="1229"/>
</p:tagLst>
</file>

<file path=ppt/tags/tag779.xml><?xml version="1.0" encoding="utf-8"?>
<p:tagLst xmlns:p="http://schemas.openxmlformats.org/presentationml/2006/main">
  <p:tag name="AS_UNIQUEID" val="381"/>
</p:tagLst>
</file>

<file path=ppt/tags/tag78.xml><?xml version="1.0" encoding="utf-8"?>
<p:tagLst xmlns:p="http://schemas.openxmlformats.org/presentationml/2006/main">
  <p:tag name="AS_UNIQUEID" val="643"/>
</p:tagLst>
</file>

<file path=ppt/tags/tag780.xml><?xml version="1.0" encoding="utf-8"?>
<p:tagLst xmlns:p="http://schemas.openxmlformats.org/presentationml/2006/main">
  <p:tag name="AS_UNIQUEID" val="382"/>
</p:tagLst>
</file>

<file path=ppt/tags/tag781.xml><?xml version="1.0" encoding="utf-8"?>
<p:tagLst xmlns:p="http://schemas.openxmlformats.org/presentationml/2006/main">
  <p:tag name="AS_UNIQUEID" val="383"/>
</p:tagLst>
</file>

<file path=ppt/tags/tag782.xml><?xml version="1.0" encoding="utf-8"?>
<p:tagLst xmlns:p="http://schemas.openxmlformats.org/presentationml/2006/main">
  <p:tag name="AS_UNIQUEID" val="384"/>
</p:tagLst>
</file>

<file path=ppt/tags/tag783.xml><?xml version="1.0" encoding="utf-8"?>
<p:tagLst xmlns:p="http://schemas.openxmlformats.org/presentationml/2006/main">
  <p:tag name="AS_UNIQUEID" val="385"/>
</p:tagLst>
</file>

<file path=ppt/tags/tag784.xml><?xml version="1.0" encoding="utf-8"?>
<p:tagLst xmlns:p="http://schemas.openxmlformats.org/presentationml/2006/main">
  <p:tag name="AS_UNIQUEID" val="386"/>
</p:tagLst>
</file>

<file path=ppt/tags/tag785.xml><?xml version="1.0" encoding="utf-8"?>
<p:tagLst xmlns:p="http://schemas.openxmlformats.org/presentationml/2006/main">
  <p:tag name="AS_UNIQUEID" val="387"/>
</p:tagLst>
</file>

<file path=ppt/tags/tag786.xml><?xml version="1.0" encoding="utf-8"?>
<p:tagLst xmlns:p="http://schemas.openxmlformats.org/presentationml/2006/main">
  <p:tag name="AS_UNIQUEID" val="388"/>
</p:tagLst>
</file>

<file path=ppt/tags/tag787.xml><?xml version="1.0" encoding="utf-8"?>
<p:tagLst xmlns:p="http://schemas.openxmlformats.org/presentationml/2006/main">
  <p:tag name="AS_UNIQUEID" val="1230"/>
</p:tagLst>
</file>

<file path=ppt/tags/tag788.xml><?xml version="1.0" encoding="utf-8"?>
<p:tagLst xmlns:p="http://schemas.openxmlformats.org/presentationml/2006/main">
  <p:tag name="AS_UNIQUEID" val="390"/>
</p:tagLst>
</file>

<file path=ppt/tags/tag789.xml><?xml version="1.0" encoding="utf-8"?>
<p:tagLst xmlns:p="http://schemas.openxmlformats.org/presentationml/2006/main">
  <p:tag name="AS_UNIQUEID" val="391"/>
</p:tagLst>
</file>

<file path=ppt/tags/tag79.xml><?xml version="1.0" encoding="utf-8"?>
<p:tagLst xmlns:p="http://schemas.openxmlformats.org/presentationml/2006/main">
  <p:tag name="AS_UNIQUEID" val="644"/>
</p:tagLst>
</file>

<file path=ppt/tags/tag790.xml><?xml version="1.0" encoding="utf-8"?>
<p:tagLst xmlns:p="http://schemas.openxmlformats.org/presentationml/2006/main">
  <p:tag name="AS_UNIQUEID" val="392"/>
</p:tagLst>
</file>

<file path=ppt/tags/tag791.xml><?xml version="1.0" encoding="utf-8"?>
<p:tagLst xmlns:p="http://schemas.openxmlformats.org/presentationml/2006/main">
  <p:tag name="AS_UNIQUEID" val="393"/>
</p:tagLst>
</file>

<file path=ppt/tags/tag792.xml><?xml version="1.0" encoding="utf-8"?>
<p:tagLst xmlns:p="http://schemas.openxmlformats.org/presentationml/2006/main">
  <p:tag name="AS_UNIQUEID" val="394"/>
</p:tagLst>
</file>

<file path=ppt/tags/tag793.xml><?xml version="1.0" encoding="utf-8"?>
<p:tagLst xmlns:p="http://schemas.openxmlformats.org/presentationml/2006/main">
  <p:tag name="AS_UNIQUEID" val="395"/>
</p:tagLst>
</file>

<file path=ppt/tags/tag794.xml><?xml version="1.0" encoding="utf-8"?>
<p:tagLst xmlns:p="http://schemas.openxmlformats.org/presentationml/2006/main">
  <p:tag name="AS_UNIQUEID" val="396"/>
</p:tagLst>
</file>

<file path=ppt/tags/tag795.xml><?xml version="1.0" encoding="utf-8"?>
<p:tagLst xmlns:p="http://schemas.openxmlformats.org/presentationml/2006/main">
  <p:tag name="AS_UNIQUEID" val="1231"/>
</p:tagLst>
</file>

<file path=ppt/tags/tag796.xml><?xml version="1.0" encoding="utf-8"?>
<p:tagLst xmlns:p="http://schemas.openxmlformats.org/presentationml/2006/main">
  <p:tag name="AS_UNIQUEID" val="398"/>
</p:tagLst>
</file>

<file path=ppt/tags/tag797.xml><?xml version="1.0" encoding="utf-8"?>
<p:tagLst xmlns:p="http://schemas.openxmlformats.org/presentationml/2006/main">
  <p:tag name="AS_UNIQUEID" val="399"/>
</p:tagLst>
</file>

<file path=ppt/tags/tag798.xml><?xml version="1.0" encoding="utf-8"?>
<p:tagLst xmlns:p="http://schemas.openxmlformats.org/presentationml/2006/main">
  <p:tag name="AS_UNIQUEID" val="400"/>
</p:tagLst>
</file>

<file path=ppt/tags/tag799.xml><?xml version="1.0" encoding="utf-8"?>
<p:tagLst xmlns:p="http://schemas.openxmlformats.org/presentationml/2006/main">
  <p:tag name="AS_UNIQUEID" val="401"/>
</p:tagLst>
</file>

<file path=ppt/tags/tag8.xml><?xml version="1.0" encoding="utf-8"?>
<p:tagLst xmlns:p="http://schemas.openxmlformats.org/presentationml/2006/main">
  <p:tag name="AS_UNIQUEID" val="573"/>
</p:tagLst>
</file>

<file path=ppt/tags/tag80.xml><?xml version="1.0" encoding="utf-8"?>
<p:tagLst xmlns:p="http://schemas.openxmlformats.org/presentationml/2006/main">
  <p:tag name="AS_UNIQUEID" val="645"/>
</p:tagLst>
</file>

<file path=ppt/tags/tag800.xml><?xml version="1.0" encoding="utf-8"?>
<p:tagLst xmlns:p="http://schemas.openxmlformats.org/presentationml/2006/main">
  <p:tag name="AS_UNIQUEID" val="402"/>
</p:tagLst>
</file>

<file path=ppt/tags/tag801.xml><?xml version="1.0" encoding="utf-8"?>
<p:tagLst xmlns:p="http://schemas.openxmlformats.org/presentationml/2006/main">
  <p:tag name="AS_UNIQUEID" val="403"/>
</p:tagLst>
</file>

<file path=ppt/tags/tag802.xml><?xml version="1.0" encoding="utf-8"?>
<p:tagLst xmlns:p="http://schemas.openxmlformats.org/presentationml/2006/main">
  <p:tag name="AS_UNIQUEID" val="404"/>
</p:tagLst>
</file>

<file path=ppt/tags/tag803.xml><?xml version="1.0" encoding="utf-8"?>
<p:tagLst xmlns:p="http://schemas.openxmlformats.org/presentationml/2006/main">
  <p:tag name="AS_UNIQUEID" val="405"/>
</p:tagLst>
</file>

<file path=ppt/tags/tag804.xml><?xml version="1.0" encoding="utf-8"?>
<p:tagLst xmlns:p="http://schemas.openxmlformats.org/presentationml/2006/main">
  <p:tag name="AS_UNIQUEID" val="406"/>
</p:tagLst>
</file>

<file path=ppt/tags/tag805.xml><?xml version="1.0" encoding="utf-8"?>
<p:tagLst xmlns:p="http://schemas.openxmlformats.org/presentationml/2006/main">
  <p:tag name="AS_UNIQUEID" val="407"/>
</p:tagLst>
</file>

<file path=ppt/tags/tag806.xml><?xml version="1.0" encoding="utf-8"?>
<p:tagLst xmlns:p="http://schemas.openxmlformats.org/presentationml/2006/main">
  <p:tag name="AS_UNIQUEID" val="408"/>
</p:tagLst>
</file>

<file path=ppt/tags/tag807.xml><?xml version="1.0" encoding="utf-8"?>
<p:tagLst xmlns:p="http://schemas.openxmlformats.org/presentationml/2006/main">
  <p:tag name="AS_UNIQUEID" val="409"/>
</p:tagLst>
</file>

<file path=ppt/tags/tag808.xml><?xml version="1.0" encoding="utf-8"?>
<p:tagLst xmlns:p="http://schemas.openxmlformats.org/presentationml/2006/main">
  <p:tag name="AS_UNIQUEID" val="410"/>
</p:tagLst>
</file>

<file path=ppt/tags/tag809.xml><?xml version="1.0" encoding="utf-8"?>
<p:tagLst xmlns:p="http://schemas.openxmlformats.org/presentationml/2006/main">
  <p:tag name="AS_UNIQUEID" val="1232"/>
</p:tagLst>
</file>

<file path=ppt/tags/tag81.xml><?xml version="1.0" encoding="utf-8"?>
<p:tagLst xmlns:p="http://schemas.openxmlformats.org/presentationml/2006/main">
  <p:tag name="AS_UNIQUEID" val="646"/>
</p:tagLst>
</file>

<file path=ppt/tags/tag810.xml><?xml version="1.0" encoding="utf-8"?>
<p:tagLst xmlns:p="http://schemas.openxmlformats.org/presentationml/2006/main">
  <p:tag name="AS_UNIQUEID" val="412"/>
</p:tagLst>
</file>

<file path=ppt/tags/tag811.xml><?xml version="1.0" encoding="utf-8"?>
<p:tagLst xmlns:p="http://schemas.openxmlformats.org/presentationml/2006/main">
  <p:tag name="AS_UNIQUEID" val="413"/>
</p:tagLst>
</file>

<file path=ppt/tags/tag812.xml><?xml version="1.0" encoding="utf-8"?>
<p:tagLst xmlns:p="http://schemas.openxmlformats.org/presentationml/2006/main">
  <p:tag name="AS_UNIQUEID" val="414"/>
</p:tagLst>
</file>

<file path=ppt/tags/tag813.xml><?xml version="1.0" encoding="utf-8"?>
<p:tagLst xmlns:p="http://schemas.openxmlformats.org/presentationml/2006/main">
  <p:tag name="AS_UNIQUEID" val="415"/>
</p:tagLst>
</file>

<file path=ppt/tags/tag814.xml><?xml version="1.0" encoding="utf-8"?>
<p:tagLst xmlns:p="http://schemas.openxmlformats.org/presentationml/2006/main">
  <p:tag name="AS_UNIQUEID" val="416"/>
</p:tagLst>
</file>

<file path=ppt/tags/tag815.xml><?xml version="1.0" encoding="utf-8"?>
<p:tagLst xmlns:p="http://schemas.openxmlformats.org/presentationml/2006/main">
  <p:tag name="AS_UNIQUEID" val="417"/>
</p:tagLst>
</file>

<file path=ppt/tags/tag816.xml><?xml version="1.0" encoding="utf-8"?>
<p:tagLst xmlns:p="http://schemas.openxmlformats.org/presentationml/2006/main">
  <p:tag name="AS_UNIQUEID" val="418"/>
</p:tagLst>
</file>

<file path=ppt/tags/tag817.xml><?xml version="1.0" encoding="utf-8"?>
<p:tagLst xmlns:p="http://schemas.openxmlformats.org/presentationml/2006/main">
  <p:tag name="AS_UNIQUEID" val="1233"/>
</p:tagLst>
</file>

<file path=ppt/tags/tag818.xml><?xml version="1.0" encoding="utf-8"?>
<p:tagLst xmlns:p="http://schemas.openxmlformats.org/presentationml/2006/main">
  <p:tag name="AS_UNIQUEID" val="420"/>
</p:tagLst>
</file>

<file path=ppt/tags/tag819.xml><?xml version="1.0" encoding="utf-8"?>
<p:tagLst xmlns:p="http://schemas.openxmlformats.org/presentationml/2006/main">
  <p:tag name="AS_UNIQUEID" val="421"/>
</p:tagLst>
</file>

<file path=ppt/tags/tag82.xml><?xml version="1.0" encoding="utf-8"?>
<p:tagLst xmlns:p="http://schemas.openxmlformats.org/presentationml/2006/main">
  <p:tag name="AS_UNIQUEID" val="647"/>
</p:tagLst>
</file>

<file path=ppt/tags/tag820.xml><?xml version="1.0" encoding="utf-8"?>
<p:tagLst xmlns:p="http://schemas.openxmlformats.org/presentationml/2006/main">
  <p:tag name="AS_UNIQUEID" val="422"/>
</p:tagLst>
</file>

<file path=ppt/tags/tag821.xml><?xml version="1.0" encoding="utf-8"?>
<p:tagLst xmlns:p="http://schemas.openxmlformats.org/presentationml/2006/main">
  <p:tag name="AS_UNIQUEID" val="423"/>
</p:tagLst>
</file>

<file path=ppt/tags/tag822.xml><?xml version="1.0" encoding="utf-8"?>
<p:tagLst xmlns:p="http://schemas.openxmlformats.org/presentationml/2006/main">
  <p:tag name="AS_UNIQUEID" val="424"/>
</p:tagLst>
</file>

<file path=ppt/tags/tag823.xml><?xml version="1.0" encoding="utf-8"?>
<p:tagLst xmlns:p="http://schemas.openxmlformats.org/presentationml/2006/main">
  <p:tag name="AS_UNIQUEID" val="425"/>
</p:tagLst>
</file>

<file path=ppt/tags/tag824.xml><?xml version="1.0" encoding="utf-8"?>
<p:tagLst xmlns:p="http://schemas.openxmlformats.org/presentationml/2006/main">
  <p:tag name="AS_UNIQUEID" val="1234"/>
</p:tagLst>
</file>

<file path=ppt/tags/tag825.xml><?xml version="1.0" encoding="utf-8"?>
<p:tagLst xmlns:p="http://schemas.openxmlformats.org/presentationml/2006/main">
  <p:tag name="AS_UNIQUEID" val="427"/>
</p:tagLst>
</file>

<file path=ppt/tags/tag826.xml><?xml version="1.0" encoding="utf-8"?>
<p:tagLst xmlns:p="http://schemas.openxmlformats.org/presentationml/2006/main">
  <p:tag name="AS_UNIQUEID" val="428"/>
</p:tagLst>
</file>

<file path=ppt/tags/tag827.xml><?xml version="1.0" encoding="utf-8"?>
<p:tagLst xmlns:p="http://schemas.openxmlformats.org/presentationml/2006/main">
  <p:tag name="AS_UNIQUEID" val="429"/>
</p:tagLst>
</file>

<file path=ppt/tags/tag828.xml><?xml version="1.0" encoding="utf-8"?>
<p:tagLst xmlns:p="http://schemas.openxmlformats.org/presentationml/2006/main">
  <p:tag name="AS_UNIQUEID" val="430"/>
</p:tagLst>
</file>

<file path=ppt/tags/tag829.xml><?xml version="1.0" encoding="utf-8"?>
<p:tagLst xmlns:p="http://schemas.openxmlformats.org/presentationml/2006/main">
  <p:tag name="AS_UNIQUEID" val="431"/>
</p:tagLst>
</file>

<file path=ppt/tags/tag83.xml><?xml version="1.0" encoding="utf-8"?>
<p:tagLst xmlns:p="http://schemas.openxmlformats.org/presentationml/2006/main">
  <p:tag name="AS_UNIQUEID" val="648"/>
</p:tagLst>
</file>

<file path=ppt/tags/tag830.xml><?xml version="1.0" encoding="utf-8"?>
<p:tagLst xmlns:p="http://schemas.openxmlformats.org/presentationml/2006/main">
  <p:tag name="AS_UNIQUEID" val="432"/>
</p:tagLst>
</file>

<file path=ppt/tags/tag831.xml><?xml version="1.0" encoding="utf-8"?>
<p:tagLst xmlns:p="http://schemas.openxmlformats.org/presentationml/2006/main">
  <p:tag name="AS_UNIQUEID" val="433"/>
</p:tagLst>
</file>

<file path=ppt/tags/tag832.xml><?xml version="1.0" encoding="utf-8"?>
<p:tagLst xmlns:p="http://schemas.openxmlformats.org/presentationml/2006/main">
  <p:tag name="AS_UNIQUEID" val="434"/>
</p:tagLst>
</file>

<file path=ppt/tags/tag833.xml><?xml version="1.0" encoding="utf-8"?>
<p:tagLst xmlns:p="http://schemas.openxmlformats.org/presentationml/2006/main">
  <p:tag name="AS_UNIQUEID" val="1235"/>
</p:tagLst>
</file>

<file path=ppt/tags/tag834.xml><?xml version="1.0" encoding="utf-8"?>
<p:tagLst xmlns:p="http://schemas.openxmlformats.org/presentationml/2006/main">
  <p:tag name="AS_UNIQUEID" val="436"/>
</p:tagLst>
</file>

<file path=ppt/tags/tag835.xml><?xml version="1.0" encoding="utf-8"?>
<p:tagLst xmlns:p="http://schemas.openxmlformats.org/presentationml/2006/main">
  <p:tag name="AS_UNIQUEID" val="437"/>
</p:tagLst>
</file>

<file path=ppt/tags/tag836.xml><?xml version="1.0" encoding="utf-8"?>
<p:tagLst xmlns:p="http://schemas.openxmlformats.org/presentationml/2006/main">
  <p:tag name="AS_UNIQUEID" val="438"/>
</p:tagLst>
</file>

<file path=ppt/tags/tag837.xml><?xml version="1.0" encoding="utf-8"?>
<p:tagLst xmlns:p="http://schemas.openxmlformats.org/presentationml/2006/main">
  <p:tag name="AS_UNIQUEID" val="439"/>
</p:tagLst>
</file>

<file path=ppt/tags/tag838.xml><?xml version="1.0" encoding="utf-8"?>
<p:tagLst xmlns:p="http://schemas.openxmlformats.org/presentationml/2006/main">
  <p:tag name="AS_UNIQUEID" val="1236"/>
</p:tagLst>
</file>

<file path=ppt/tags/tag839.xml><?xml version="1.0" encoding="utf-8"?>
<p:tagLst xmlns:p="http://schemas.openxmlformats.org/presentationml/2006/main">
  <p:tag name="AS_UNIQUEID" val="1237"/>
</p:tagLst>
</file>

<file path=ppt/tags/tag84.xml><?xml version="1.0" encoding="utf-8"?>
<p:tagLst xmlns:p="http://schemas.openxmlformats.org/presentationml/2006/main">
  <p:tag name="AS_UNIQUEID" val="649"/>
</p:tagLst>
</file>

<file path=ppt/tags/tag840.xml><?xml version="1.0" encoding="utf-8"?>
<p:tagLst xmlns:p="http://schemas.openxmlformats.org/presentationml/2006/main">
  <p:tag name="AS_UNIQUEID" val="1238"/>
</p:tagLst>
</file>

<file path=ppt/tags/tag841.xml><?xml version="1.0" encoding="utf-8"?>
<p:tagLst xmlns:p="http://schemas.openxmlformats.org/presentationml/2006/main">
  <p:tag name="AS_UNIQUEID" val="1239"/>
</p:tagLst>
</file>

<file path=ppt/tags/tag842.xml><?xml version="1.0" encoding="utf-8"?>
<p:tagLst xmlns:p="http://schemas.openxmlformats.org/presentationml/2006/main">
  <p:tag name="AS_UNIQUEID" val="1240"/>
</p:tagLst>
</file>

<file path=ppt/tags/tag843.xml><?xml version="1.0" encoding="utf-8"?>
<p:tagLst xmlns:p="http://schemas.openxmlformats.org/presentationml/2006/main">
  <p:tag name="AS_UNIQUEID" val="1241"/>
</p:tagLst>
</file>

<file path=ppt/tags/tag844.xml><?xml version="1.0" encoding="utf-8"?>
<p:tagLst xmlns:p="http://schemas.openxmlformats.org/presentationml/2006/main">
  <p:tag name="AS_UNIQUEID" val="1242"/>
</p:tagLst>
</file>

<file path=ppt/tags/tag845.xml><?xml version="1.0" encoding="utf-8"?>
<p:tagLst xmlns:p="http://schemas.openxmlformats.org/presentationml/2006/main">
  <p:tag name="AS_UNIQUEID" val="1243"/>
</p:tagLst>
</file>

<file path=ppt/tags/tag846.xml><?xml version="1.0" encoding="utf-8"?>
<p:tagLst xmlns:p="http://schemas.openxmlformats.org/presentationml/2006/main">
  <p:tag name="AS_UNIQUEID" val="1244"/>
</p:tagLst>
</file>

<file path=ppt/tags/tag847.xml><?xml version="1.0" encoding="utf-8"?>
<p:tagLst xmlns:p="http://schemas.openxmlformats.org/presentationml/2006/main">
  <p:tag name="AS_UNIQUEID" val="1245"/>
</p:tagLst>
</file>

<file path=ppt/tags/tag848.xml><?xml version="1.0" encoding="utf-8"?>
<p:tagLst xmlns:p="http://schemas.openxmlformats.org/presentationml/2006/main">
  <p:tag name="AS_UNIQUEID" val="1246"/>
</p:tagLst>
</file>

<file path=ppt/tags/tag849.xml><?xml version="1.0" encoding="utf-8"?>
<p:tagLst xmlns:p="http://schemas.openxmlformats.org/presentationml/2006/main">
  <p:tag name="AS_UNIQUEID" val="1247"/>
</p:tagLst>
</file>

<file path=ppt/tags/tag85.xml><?xml version="1.0" encoding="utf-8"?>
<p:tagLst xmlns:p="http://schemas.openxmlformats.org/presentationml/2006/main">
  <p:tag name="AS_UNIQUEID" val="650"/>
</p:tagLst>
</file>

<file path=ppt/tags/tag850.xml><?xml version="1.0" encoding="utf-8"?>
<p:tagLst xmlns:p="http://schemas.openxmlformats.org/presentationml/2006/main">
  <p:tag name="AS_UNIQUEID" val="1248"/>
</p:tagLst>
</file>

<file path=ppt/tags/tag851.xml><?xml version="1.0" encoding="utf-8"?>
<p:tagLst xmlns:p="http://schemas.openxmlformats.org/presentationml/2006/main">
  <p:tag name="AS_UNIQUEID" val="1249"/>
</p:tagLst>
</file>

<file path=ppt/tags/tag852.xml><?xml version="1.0" encoding="utf-8"?>
<p:tagLst xmlns:p="http://schemas.openxmlformats.org/presentationml/2006/main">
  <p:tag name="AS_UNIQUEID" val="1250"/>
</p:tagLst>
</file>

<file path=ppt/tags/tag853.xml><?xml version="1.0" encoding="utf-8"?>
<p:tagLst xmlns:p="http://schemas.openxmlformats.org/presentationml/2006/main">
  <p:tag name="AS_UNIQUEID" val="1251"/>
</p:tagLst>
</file>

<file path=ppt/tags/tag854.xml><?xml version="1.0" encoding="utf-8"?>
<p:tagLst xmlns:p="http://schemas.openxmlformats.org/presentationml/2006/main">
  <p:tag name="AS_UNIQUEID" val="1252"/>
</p:tagLst>
</file>

<file path=ppt/tags/tag855.xml><?xml version="1.0" encoding="utf-8"?>
<p:tagLst xmlns:p="http://schemas.openxmlformats.org/presentationml/2006/main">
  <p:tag name="AS_UNIQUEID" val="1253"/>
</p:tagLst>
</file>

<file path=ppt/tags/tag856.xml><?xml version="1.0" encoding="utf-8"?>
<p:tagLst xmlns:p="http://schemas.openxmlformats.org/presentationml/2006/main">
  <p:tag name="AS_UNIQUEID" val="1254"/>
</p:tagLst>
</file>

<file path=ppt/tags/tag857.xml><?xml version="1.0" encoding="utf-8"?>
<p:tagLst xmlns:p="http://schemas.openxmlformats.org/presentationml/2006/main">
  <p:tag name="AS_UNIQUEID" val="1255"/>
</p:tagLst>
</file>

<file path=ppt/tags/tag858.xml><?xml version="1.0" encoding="utf-8"?>
<p:tagLst xmlns:p="http://schemas.openxmlformats.org/presentationml/2006/main">
  <p:tag name="AS_UNIQUEID" val="1256"/>
</p:tagLst>
</file>

<file path=ppt/tags/tag859.xml><?xml version="1.0" encoding="utf-8"?>
<p:tagLst xmlns:p="http://schemas.openxmlformats.org/presentationml/2006/main">
  <p:tag name="AS_UNIQUEID" val="1257"/>
</p:tagLst>
</file>

<file path=ppt/tags/tag86.xml><?xml version="1.0" encoding="utf-8"?>
<p:tagLst xmlns:p="http://schemas.openxmlformats.org/presentationml/2006/main">
  <p:tag name="AS_UNIQUEID" val="651"/>
</p:tagLst>
</file>

<file path=ppt/tags/tag860.xml><?xml version="1.0" encoding="utf-8"?>
<p:tagLst xmlns:p="http://schemas.openxmlformats.org/presentationml/2006/main">
  <p:tag name="AS_UNIQUEID" val="436"/>
</p:tagLst>
</file>

<file path=ppt/tags/tag861.xml><?xml version="1.0" encoding="utf-8"?>
<p:tagLst xmlns:p="http://schemas.openxmlformats.org/presentationml/2006/main">
  <p:tag name="AS_UNIQUEID" val="437"/>
</p:tagLst>
</file>

<file path=ppt/tags/tag862.xml><?xml version="1.0" encoding="utf-8"?>
<p:tagLst xmlns:p="http://schemas.openxmlformats.org/presentationml/2006/main">
  <p:tag name="AS_UNIQUEID" val="439"/>
</p:tagLst>
</file>

<file path=ppt/tags/tag863.xml><?xml version="1.0" encoding="utf-8"?>
<p:tagLst xmlns:p="http://schemas.openxmlformats.org/presentationml/2006/main">
  <p:tag name="AS_UNIQUEID" val="1258"/>
</p:tagLst>
</file>

<file path=ppt/tags/tag864.xml><?xml version="1.0" encoding="utf-8"?>
<p:tagLst xmlns:p="http://schemas.openxmlformats.org/presentationml/2006/main">
  <p:tag name="AS_UNIQUEID" val="1259"/>
</p:tagLst>
</file>

<file path=ppt/tags/tag865.xml><?xml version="1.0" encoding="utf-8"?>
<p:tagLst xmlns:p="http://schemas.openxmlformats.org/presentationml/2006/main">
  <p:tag name="AS_UNIQUEID" val="1260"/>
</p:tagLst>
</file>

<file path=ppt/tags/tag866.xml><?xml version="1.0" encoding="utf-8"?>
<p:tagLst xmlns:p="http://schemas.openxmlformats.org/presentationml/2006/main">
  <p:tag name="AS_UNIQUEID" val="1261"/>
</p:tagLst>
</file>

<file path=ppt/tags/tag867.xml><?xml version="1.0" encoding="utf-8"?>
<p:tagLst xmlns:p="http://schemas.openxmlformats.org/presentationml/2006/main">
  <p:tag name="AS_UNIQUEID" val="1262"/>
</p:tagLst>
</file>

<file path=ppt/tags/tag868.xml><?xml version="1.0" encoding="utf-8"?>
<p:tagLst xmlns:p="http://schemas.openxmlformats.org/presentationml/2006/main">
  <p:tag name="AS_UNIQUEID" val="448"/>
</p:tagLst>
</file>

<file path=ppt/tags/tag869.xml><?xml version="1.0" encoding="utf-8"?>
<p:tagLst xmlns:p="http://schemas.openxmlformats.org/presentationml/2006/main">
  <p:tag name="AS_UNIQUEID" val="449"/>
</p:tagLst>
</file>

<file path=ppt/tags/tag87.xml><?xml version="1.0" encoding="utf-8"?>
<p:tagLst xmlns:p="http://schemas.openxmlformats.org/presentationml/2006/main">
  <p:tag name="AS_UNIQUEID" val="652"/>
</p:tagLst>
</file>

<file path=ppt/tags/tag870.xml><?xml version="1.0" encoding="utf-8"?>
<p:tagLst xmlns:p="http://schemas.openxmlformats.org/presentationml/2006/main">
  <p:tag name="AS_UNIQUEID" val="450"/>
</p:tagLst>
</file>

<file path=ppt/tags/tag871.xml><?xml version="1.0" encoding="utf-8"?>
<p:tagLst xmlns:p="http://schemas.openxmlformats.org/presentationml/2006/main">
  <p:tag name="AS_UNIQUEID" val="451"/>
</p:tagLst>
</file>

<file path=ppt/tags/tag872.xml><?xml version="1.0" encoding="utf-8"?>
<p:tagLst xmlns:p="http://schemas.openxmlformats.org/presentationml/2006/main">
  <p:tag name="AS_UNIQUEID" val="452"/>
</p:tagLst>
</file>

<file path=ppt/tags/tag873.xml><?xml version="1.0" encoding="utf-8"?>
<p:tagLst xmlns:p="http://schemas.openxmlformats.org/presentationml/2006/main">
  <p:tag name="AS_UNIQUEID" val="453"/>
</p:tagLst>
</file>

<file path=ppt/tags/tag874.xml><?xml version="1.0" encoding="utf-8"?>
<p:tagLst xmlns:p="http://schemas.openxmlformats.org/presentationml/2006/main">
  <p:tag name="AS_UNIQUEID" val="454"/>
</p:tagLst>
</file>

<file path=ppt/tags/tag875.xml><?xml version="1.0" encoding="utf-8"?>
<p:tagLst xmlns:p="http://schemas.openxmlformats.org/presentationml/2006/main">
  <p:tag name="AS_UNIQUEID" val="455"/>
</p:tagLst>
</file>

<file path=ppt/tags/tag876.xml><?xml version="1.0" encoding="utf-8"?>
<p:tagLst xmlns:p="http://schemas.openxmlformats.org/presentationml/2006/main">
  <p:tag name="AS_UNIQUEID" val="456"/>
</p:tagLst>
</file>

<file path=ppt/tags/tag877.xml><?xml version="1.0" encoding="utf-8"?>
<p:tagLst xmlns:p="http://schemas.openxmlformats.org/presentationml/2006/main">
  <p:tag name="AS_UNIQUEID" val="457"/>
</p:tagLst>
</file>

<file path=ppt/tags/tag878.xml><?xml version="1.0" encoding="utf-8"?>
<p:tagLst xmlns:p="http://schemas.openxmlformats.org/presentationml/2006/main">
  <p:tag name="AS_UNIQUEID" val="458"/>
</p:tagLst>
</file>

<file path=ppt/tags/tag879.xml><?xml version="1.0" encoding="utf-8"?>
<p:tagLst xmlns:p="http://schemas.openxmlformats.org/presentationml/2006/main">
  <p:tag name="AS_UNIQUEID" val="459"/>
</p:tagLst>
</file>

<file path=ppt/tags/tag88.xml><?xml version="1.0" encoding="utf-8"?>
<p:tagLst xmlns:p="http://schemas.openxmlformats.org/presentationml/2006/main">
  <p:tag name="AS_UNIQUEID" val="653"/>
</p:tagLst>
</file>

<file path=ppt/tags/tag880.xml><?xml version="1.0" encoding="utf-8"?>
<p:tagLst xmlns:p="http://schemas.openxmlformats.org/presentationml/2006/main">
  <p:tag name="AS_UNIQUEID" val="460"/>
</p:tagLst>
</file>

<file path=ppt/tags/tag881.xml><?xml version="1.0" encoding="utf-8"?>
<p:tagLst xmlns:p="http://schemas.openxmlformats.org/presentationml/2006/main">
  <p:tag name="AS_UNIQUEID" val="461"/>
</p:tagLst>
</file>

<file path=ppt/tags/tag882.xml><?xml version="1.0" encoding="utf-8"?>
<p:tagLst xmlns:p="http://schemas.openxmlformats.org/presentationml/2006/main">
  <p:tag name="AS_UNIQUEID" val="462"/>
</p:tagLst>
</file>

<file path=ppt/tags/tag883.xml><?xml version="1.0" encoding="utf-8"?>
<p:tagLst xmlns:p="http://schemas.openxmlformats.org/presentationml/2006/main">
  <p:tag name="AS_UNIQUEID" val="1263"/>
</p:tagLst>
</file>

<file path=ppt/tags/tag884.xml><?xml version="1.0" encoding="utf-8"?>
<p:tagLst xmlns:p="http://schemas.openxmlformats.org/presentationml/2006/main">
  <p:tag name="AS_UNIQUEID" val="1264"/>
</p:tagLst>
</file>

<file path=ppt/tags/tag885.xml><?xml version="1.0" encoding="utf-8"?>
<p:tagLst xmlns:p="http://schemas.openxmlformats.org/presentationml/2006/main">
  <p:tag name="AS_UNIQUEID" val="1265"/>
</p:tagLst>
</file>

<file path=ppt/tags/tag886.xml><?xml version="1.0" encoding="utf-8"?>
<p:tagLst xmlns:p="http://schemas.openxmlformats.org/presentationml/2006/main">
  <p:tag name="AS_UNIQUEID" val="1266"/>
</p:tagLst>
</file>

<file path=ppt/tags/tag887.xml><?xml version="1.0" encoding="utf-8"?>
<p:tagLst xmlns:p="http://schemas.openxmlformats.org/presentationml/2006/main">
  <p:tag name="AS_UNIQUEID" val="471"/>
</p:tagLst>
</file>

<file path=ppt/tags/tag888.xml><?xml version="1.0" encoding="utf-8"?>
<p:tagLst xmlns:p="http://schemas.openxmlformats.org/presentationml/2006/main">
  <p:tag name="AS_UNIQUEID" val="472"/>
</p:tagLst>
</file>

<file path=ppt/tags/tag889.xml><?xml version="1.0" encoding="utf-8"?>
<p:tagLst xmlns:p="http://schemas.openxmlformats.org/presentationml/2006/main">
  <p:tag name="AS_UNIQUEID" val="473"/>
</p:tagLst>
</file>

<file path=ppt/tags/tag89.xml><?xml version="1.0" encoding="utf-8"?>
<p:tagLst xmlns:p="http://schemas.openxmlformats.org/presentationml/2006/main">
  <p:tag name="AS_UNIQUEID" val="654"/>
</p:tagLst>
</file>

<file path=ppt/tags/tag890.xml><?xml version="1.0" encoding="utf-8"?>
<p:tagLst xmlns:p="http://schemas.openxmlformats.org/presentationml/2006/main">
  <p:tag name="AS_UNIQUEID" val="474"/>
</p:tagLst>
</file>

<file path=ppt/tags/tag891.xml><?xml version="1.0" encoding="utf-8"?>
<p:tagLst xmlns:p="http://schemas.openxmlformats.org/presentationml/2006/main">
  <p:tag name="AS_UNIQUEID" val="475"/>
</p:tagLst>
</file>

<file path=ppt/tags/tag892.xml><?xml version="1.0" encoding="utf-8"?>
<p:tagLst xmlns:p="http://schemas.openxmlformats.org/presentationml/2006/main">
  <p:tag name="AS_UNIQUEID" val="476"/>
</p:tagLst>
</file>

<file path=ppt/tags/tag893.xml><?xml version="1.0" encoding="utf-8"?>
<p:tagLst xmlns:p="http://schemas.openxmlformats.org/presentationml/2006/main">
  <p:tag name="AS_UNIQUEID" val="1267"/>
</p:tagLst>
</file>

<file path=ppt/tags/tag894.xml><?xml version="1.0" encoding="utf-8"?>
<p:tagLst xmlns:p="http://schemas.openxmlformats.org/presentationml/2006/main">
  <p:tag name="AS_UNIQUEID" val="1268"/>
</p:tagLst>
</file>

<file path=ppt/tags/tag895.xml><?xml version="1.0" encoding="utf-8"?>
<p:tagLst xmlns:p="http://schemas.openxmlformats.org/presentationml/2006/main">
  <p:tag name="AS_UNIQUEID" val="1269"/>
</p:tagLst>
</file>

<file path=ppt/tags/tag896.xml><?xml version="1.0" encoding="utf-8"?>
<p:tagLst xmlns:p="http://schemas.openxmlformats.org/presentationml/2006/main">
  <p:tag name="AS_UNIQUEID" val="1270"/>
</p:tagLst>
</file>

<file path=ppt/tags/tag897.xml><?xml version="1.0" encoding="utf-8"?>
<p:tagLst xmlns:p="http://schemas.openxmlformats.org/presentationml/2006/main">
  <p:tag name="AS_UNIQUEID" val="1271"/>
</p:tagLst>
</file>

<file path=ppt/tags/tag898.xml><?xml version="1.0" encoding="utf-8"?>
<p:tagLst xmlns:p="http://schemas.openxmlformats.org/presentationml/2006/main">
  <p:tag name="AS_UNIQUEID" val="494"/>
</p:tagLst>
</file>

<file path=ppt/tags/tag899.xml><?xml version="1.0" encoding="utf-8"?>
<p:tagLst xmlns:p="http://schemas.openxmlformats.org/presentationml/2006/main">
  <p:tag name="AS_UNIQUEID" val="495"/>
</p:tagLst>
</file>

<file path=ppt/tags/tag9.xml><?xml version="1.0" encoding="utf-8"?>
<p:tagLst xmlns:p="http://schemas.openxmlformats.org/presentationml/2006/main">
  <p:tag name="AS_UNIQUEID" val="574"/>
</p:tagLst>
</file>

<file path=ppt/tags/tag90.xml><?xml version="1.0" encoding="utf-8"?>
<p:tagLst xmlns:p="http://schemas.openxmlformats.org/presentationml/2006/main">
  <p:tag name="AS_UNIQUEID" val="655"/>
</p:tagLst>
</file>

<file path=ppt/tags/tag900.xml><?xml version="1.0" encoding="utf-8"?>
<p:tagLst xmlns:p="http://schemas.openxmlformats.org/presentationml/2006/main">
  <p:tag name="AS_UNIQUEID" val="496"/>
</p:tagLst>
</file>

<file path=ppt/tags/tag901.xml><?xml version="1.0" encoding="utf-8"?>
<p:tagLst xmlns:p="http://schemas.openxmlformats.org/presentationml/2006/main">
  <p:tag name="AS_UNIQUEID" val="497"/>
</p:tagLst>
</file>

<file path=ppt/tags/tag902.xml><?xml version="1.0" encoding="utf-8"?>
<p:tagLst xmlns:p="http://schemas.openxmlformats.org/presentationml/2006/main">
  <p:tag name="AS_UNIQUEID" val="498"/>
</p:tagLst>
</file>

<file path=ppt/tags/tag903.xml><?xml version="1.0" encoding="utf-8"?>
<p:tagLst xmlns:p="http://schemas.openxmlformats.org/presentationml/2006/main">
  <p:tag name="AS_UNIQUEID" val="499"/>
</p:tagLst>
</file>

<file path=ppt/tags/tag904.xml><?xml version="1.0" encoding="utf-8"?>
<p:tagLst xmlns:p="http://schemas.openxmlformats.org/presentationml/2006/main">
  <p:tag name="AS_UNIQUEID" val="500"/>
</p:tagLst>
</file>

<file path=ppt/tags/tag905.xml><?xml version="1.0" encoding="utf-8"?>
<p:tagLst xmlns:p="http://schemas.openxmlformats.org/presentationml/2006/main">
  <p:tag name="AS_UNIQUEID" val="501"/>
</p:tagLst>
</file>

<file path=ppt/tags/tag906.xml><?xml version="1.0" encoding="utf-8"?>
<p:tagLst xmlns:p="http://schemas.openxmlformats.org/presentationml/2006/main">
  <p:tag name="AS_UNIQUEID" val="502"/>
</p:tagLst>
</file>

<file path=ppt/tags/tag907.xml><?xml version="1.0" encoding="utf-8"?>
<p:tagLst xmlns:p="http://schemas.openxmlformats.org/presentationml/2006/main">
  <p:tag name="AS_UNIQUEID" val="503"/>
</p:tagLst>
</file>

<file path=ppt/tags/tag908.xml><?xml version="1.0" encoding="utf-8"?>
<p:tagLst xmlns:p="http://schemas.openxmlformats.org/presentationml/2006/main">
  <p:tag name="AS_UNIQUEID" val="504"/>
</p:tagLst>
</file>

<file path=ppt/tags/tag909.xml><?xml version="1.0" encoding="utf-8"?>
<p:tagLst xmlns:p="http://schemas.openxmlformats.org/presentationml/2006/main">
  <p:tag name="AS_UNIQUEID" val="505"/>
</p:tagLst>
</file>

<file path=ppt/tags/tag91.xml><?xml version="1.0" encoding="utf-8"?>
<p:tagLst xmlns:p="http://schemas.openxmlformats.org/presentationml/2006/main">
  <p:tag name="AS_UNIQUEID" val="656"/>
</p:tagLst>
</file>

<file path=ppt/tags/tag910.xml><?xml version="1.0" encoding="utf-8"?>
<p:tagLst xmlns:p="http://schemas.openxmlformats.org/presentationml/2006/main">
  <p:tag name="AS_UNIQUEID" val="506"/>
</p:tagLst>
</file>

<file path=ppt/tags/tag911.xml><?xml version="1.0" encoding="utf-8"?>
<p:tagLst xmlns:p="http://schemas.openxmlformats.org/presentationml/2006/main">
  <p:tag name="AS_UNIQUEID" val="507"/>
</p:tagLst>
</file>

<file path=ppt/tags/tag912.xml><?xml version="1.0" encoding="utf-8"?>
<p:tagLst xmlns:p="http://schemas.openxmlformats.org/presentationml/2006/main">
  <p:tag name="AS_UNIQUEID" val="1272"/>
</p:tagLst>
</file>

<file path=ppt/tags/tag913.xml><?xml version="1.0" encoding="utf-8"?>
<p:tagLst xmlns:p="http://schemas.openxmlformats.org/presentationml/2006/main">
  <p:tag name="AS_UNIQUEID" val="509"/>
</p:tagLst>
</file>

<file path=ppt/tags/tag914.xml><?xml version="1.0" encoding="utf-8"?>
<p:tagLst xmlns:p="http://schemas.openxmlformats.org/presentationml/2006/main">
  <p:tag name="AS_UNIQUEID" val="510"/>
</p:tagLst>
</file>

<file path=ppt/tags/tag915.xml><?xml version="1.0" encoding="utf-8"?>
<p:tagLst xmlns:p="http://schemas.openxmlformats.org/presentationml/2006/main">
  <p:tag name="AS_UNIQUEID" val="511"/>
</p:tagLst>
</file>

<file path=ppt/tags/tag916.xml><?xml version="1.0" encoding="utf-8"?>
<p:tagLst xmlns:p="http://schemas.openxmlformats.org/presentationml/2006/main">
  <p:tag name="AS_UNIQUEID" val="512"/>
</p:tagLst>
</file>

<file path=ppt/tags/tag917.xml><?xml version="1.0" encoding="utf-8"?>
<p:tagLst xmlns:p="http://schemas.openxmlformats.org/presentationml/2006/main">
  <p:tag name="AS_UNIQUEID" val="513"/>
</p:tagLst>
</file>

<file path=ppt/tags/tag918.xml><?xml version="1.0" encoding="utf-8"?>
<p:tagLst xmlns:p="http://schemas.openxmlformats.org/presentationml/2006/main">
  <p:tag name="AS_UNIQUEID" val="514"/>
</p:tagLst>
</file>

<file path=ppt/tags/tag919.xml><?xml version="1.0" encoding="utf-8"?>
<p:tagLst xmlns:p="http://schemas.openxmlformats.org/presentationml/2006/main">
  <p:tag name="AS_UNIQUEID" val="515"/>
</p:tagLst>
</file>

<file path=ppt/tags/tag92.xml><?xml version="1.0" encoding="utf-8"?>
<p:tagLst xmlns:p="http://schemas.openxmlformats.org/presentationml/2006/main">
  <p:tag name="AS_UNIQUEID" val="657"/>
</p:tagLst>
</file>

<file path=ppt/tags/tag920.xml><?xml version="1.0" encoding="utf-8"?>
<p:tagLst xmlns:p="http://schemas.openxmlformats.org/presentationml/2006/main">
  <p:tag name="AS_UNIQUEID" val="516"/>
</p:tagLst>
</file>

<file path=ppt/tags/tag921.xml><?xml version="1.0" encoding="utf-8"?>
<p:tagLst xmlns:p="http://schemas.openxmlformats.org/presentationml/2006/main">
  <p:tag name="AS_UNIQUEID" val="1273"/>
</p:tagLst>
</file>

<file path=ppt/tags/tag922.xml><?xml version="1.0" encoding="utf-8"?>
<p:tagLst xmlns:p="http://schemas.openxmlformats.org/presentationml/2006/main">
  <p:tag name="AS_UNIQUEID" val="1274"/>
</p:tagLst>
</file>

<file path=ppt/tags/tag923.xml><?xml version="1.0" encoding="utf-8"?>
<p:tagLst xmlns:p="http://schemas.openxmlformats.org/presentationml/2006/main">
  <p:tag name="AS_UNIQUEID" val="1275"/>
</p:tagLst>
</file>

<file path=ppt/tags/tag924.xml><?xml version="1.0" encoding="utf-8"?>
<p:tagLst xmlns:p="http://schemas.openxmlformats.org/presentationml/2006/main">
  <p:tag name="AS_UNIQUEID" val="1276"/>
</p:tagLst>
</file>

<file path=ppt/tags/tag925.xml><?xml version="1.0" encoding="utf-8"?>
<p:tagLst xmlns:p="http://schemas.openxmlformats.org/presentationml/2006/main">
  <p:tag name="AS_UNIQUEID" val="1277"/>
</p:tagLst>
</file>

<file path=ppt/tags/tag926.xml><?xml version="1.0" encoding="utf-8"?>
<p:tagLst xmlns:p="http://schemas.openxmlformats.org/presentationml/2006/main">
  <p:tag name="AS_UNIQUEID" val="478"/>
</p:tagLst>
</file>

<file path=ppt/tags/tag927.xml><?xml version="1.0" encoding="utf-8"?>
<p:tagLst xmlns:p="http://schemas.openxmlformats.org/presentationml/2006/main">
  <p:tag name="AS_UNIQUEID" val="479"/>
</p:tagLst>
</file>

<file path=ppt/tags/tag928.xml><?xml version="1.0" encoding="utf-8"?>
<p:tagLst xmlns:p="http://schemas.openxmlformats.org/presentationml/2006/main">
  <p:tag name="AS_UNIQUEID" val="480"/>
</p:tagLst>
</file>

<file path=ppt/tags/tag929.xml><?xml version="1.0" encoding="utf-8"?>
<p:tagLst xmlns:p="http://schemas.openxmlformats.org/presentationml/2006/main">
  <p:tag name="AS_UNIQUEID" val="481"/>
</p:tagLst>
</file>

<file path=ppt/tags/tag93.xml><?xml version="1.0" encoding="utf-8"?>
<p:tagLst xmlns:p="http://schemas.openxmlformats.org/presentationml/2006/main">
  <p:tag name="AS_UNIQUEID" val="658"/>
</p:tagLst>
</file>

<file path=ppt/tags/tag930.xml><?xml version="1.0" encoding="utf-8"?>
<p:tagLst xmlns:p="http://schemas.openxmlformats.org/presentationml/2006/main">
  <p:tag name="AS_UNIQUEID" val="482"/>
</p:tagLst>
</file>

<file path=ppt/tags/tag931.xml><?xml version="1.0" encoding="utf-8"?>
<p:tagLst xmlns:p="http://schemas.openxmlformats.org/presentationml/2006/main">
  <p:tag name="AS_UNIQUEID" val="483"/>
</p:tagLst>
</file>

<file path=ppt/tags/tag932.xml><?xml version="1.0" encoding="utf-8"?>
<p:tagLst xmlns:p="http://schemas.openxmlformats.org/presentationml/2006/main">
  <p:tag name="AS_UNIQUEID" val="198"/>
</p:tagLst>
</file>

<file path=ppt/tags/tag933.xml><?xml version="1.0" encoding="utf-8"?>
<p:tagLst xmlns:p="http://schemas.openxmlformats.org/presentationml/2006/main">
  <p:tag name="AS_UNIQUEID" val="484"/>
</p:tagLst>
</file>

<file path=ppt/tags/tag934.xml><?xml version="1.0" encoding="utf-8"?>
<p:tagLst xmlns:p="http://schemas.openxmlformats.org/presentationml/2006/main">
  <p:tag name="AS_UNIQUEID" val="1278"/>
</p:tagLst>
</file>

<file path=ppt/tags/tag935.xml><?xml version="1.0" encoding="utf-8"?>
<p:tagLst xmlns:p="http://schemas.openxmlformats.org/presentationml/2006/main">
  <p:tag name="AS_UNIQUEID" val="518"/>
</p:tagLst>
</file>

<file path=ppt/tags/tag936.xml><?xml version="1.0" encoding="utf-8"?>
<p:tagLst xmlns:p="http://schemas.openxmlformats.org/presentationml/2006/main">
  <p:tag name="AS_UNIQUEID" val="519"/>
</p:tagLst>
</file>

<file path=ppt/tags/tag937.xml><?xml version="1.0" encoding="utf-8"?>
<p:tagLst xmlns:p="http://schemas.openxmlformats.org/presentationml/2006/main">
  <p:tag name="AS_UNIQUEID" val="520"/>
</p:tagLst>
</file>

<file path=ppt/tags/tag938.xml><?xml version="1.0" encoding="utf-8"?>
<p:tagLst xmlns:p="http://schemas.openxmlformats.org/presentationml/2006/main">
  <p:tag name="AS_UNIQUEID" val="521"/>
</p:tagLst>
</file>

<file path=ppt/tags/tag939.xml><?xml version="1.0" encoding="utf-8"?>
<p:tagLst xmlns:p="http://schemas.openxmlformats.org/presentationml/2006/main">
  <p:tag name="AS_UNIQUEID" val="522"/>
</p:tagLst>
</file>

<file path=ppt/tags/tag94.xml><?xml version="1.0" encoding="utf-8"?>
<p:tagLst xmlns:p="http://schemas.openxmlformats.org/presentationml/2006/main">
  <p:tag name="AS_UNIQUEID" val="659"/>
</p:tagLst>
</file>

<file path=ppt/tags/tag940.xml><?xml version="1.0" encoding="utf-8"?>
<p:tagLst xmlns:p="http://schemas.openxmlformats.org/presentationml/2006/main">
  <p:tag name="AS_UNIQUEID" val="523"/>
</p:tagLst>
</file>

<file path=ppt/tags/tag941.xml><?xml version="1.0" encoding="utf-8"?>
<p:tagLst xmlns:p="http://schemas.openxmlformats.org/presentationml/2006/main">
  <p:tag name="AS_UNIQUEID" val="524"/>
</p:tagLst>
</file>

<file path=ppt/tags/tag942.xml><?xml version="1.0" encoding="utf-8"?>
<p:tagLst xmlns:p="http://schemas.openxmlformats.org/presentationml/2006/main">
  <p:tag name="AS_UNIQUEID" val="525"/>
</p:tagLst>
</file>

<file path=ppt/tags/tag943.xml><?xml version="1.0" encoding="utf-8"?>
<p:tagLst xmlns:p="http://schemas.openxmlformats.org/presentationml/2006/main">
  <p:tag name="AS_UNIQUEID" val="1279"/>
</p:tagLst>
</file>

<file path=ppt/tags/tag944.xml><?xml version="1.0" encoding="utf-8"?>
<p:tagLst xmlns:p="http://schemas.openxmlformats.org/presentationml/2006/main">
  <p:tag name="AS_UNIQUEID" val="527"/>
</p:tagLst>
</file>

<file path=ppt/tags/tag945.xml><?xml version="1.0" encoding="utf-8"?>
<p:tagLst xmlns:p="http://schemas.openxmlformats.org/presentationml/2006/main">
  <p:tag name="AS_UNIQUEID" val="528"/>
</p:tagLst>
</file>

<file path=ppt/tags/tag946.xml><?xml version="1.0" encoding="utf-8"?>
<p:tagLst xmlns:p="http://schemas.openxmlformats.org/presentationml/2006/main">
  <p:tag name="AS_UNIQUEID" val="529"/>
</p:tagLst>
</file>

<file path=ppt/tags/tag947.xml><?xml version="1.0" encoding="utf-8"?>
<p:tagLst xmlns:p="http://schemas.openxmlformats.org/presentationml/2006/main">
  <p:tag name="AS_UNIQUEID" val="530"/>
</p:tagLst>
</file>

<file path=ppt/tags/tag948.xml><?xml version="1.0" encoding="utf-8"?>
<p:tagLst xmlns:p="http://schemas.openxmlformats.org/presentationml/2006/main">
  <p:tag name="AS_UNIQUEID" val="531"/>
</p:tagLst>
</file>

<file path=ppt/tags/tag949.xml><?xml version="1.0" encoding="utf-8"?>
<p:tagLst xmlns:p="http://schemas.openxmlformats.org/presentationml/2006/main">
  <p:tag name="AS_UNIQUEID" val="532"/>
</p:tagLst>
</file>

<file path=ppt/tags/tag95.xml><?xml version="1.0" encoding="utf-8"?>
<p:tagLst xmlns:p="http://schemas.openxmlformats.org/presentationml/2006/main">
  <p:tag name="AS_UNIQUEID" val="660"/>
</p:tagLst>
</file>

<file path=ppt/tags/tag950.xml><?xml version="1.0" encoding="utf-8"?>
<p:tagLst xmlns:p="http://schemas.openxmlformats.org/presentationml/2006/main">
  <p:tag name="AS_UNIQUEID" val="533"/>
</p:tagLst>
</file>

<file path=ppt/tags/tag951.xml><?xml version="1.0" encoding="utf-8"?>
<p:tagLst xmlns:p="http://schemas.openxmlformats.org/presentationml/2006/main">
  <p:tag name="AS_UNIQUEID" val="534"/>
</p:tagLst>
</file>

<file path=ppt/tags/tag952.xml><?xml version="1.0" encoding="utf-8"?>
<p:tagLst xmlns:p="http://schemas.openxmlformats.org/presentationml/2006/main">
  <p:tag name="AS_UNIQUEID" val="1280"/>
</p:tagLst>
</file>

<file path=ppt/tags/tag953.xml><?xml version="1.0" encoding="utf-8"?>
<p:tagLst xmlns:p="http://schemas.openxmlformats.org/presentationml/2006/main">
  <p:tag name="AS_UNIQUEID" val="536"/>
</p:tagLst>
</file>

<file path=ppt/tags/tag954.xml><?xml version="1.0" encoding="utf-8"?>
<p:tagLst xmlns:p="http://schemas.openxmlformats.org/presentationml/2006/main">
  <p:tag name="AS_UNIQUEID" val="537"/>
</p:tagLst>
</file>

<file path=ppt/tags/tag955.xml><?xml version="1.0" encoding="utf-8"?>
<p:tagLst xmlns:p="http://schemas.openxmlformats.org/presentationml/2006/main">
  <p:tag name="AS_UNIQUEID" val="538"/>
</p:tagLst>
</file>

<file path=ppt/tags/tag956.xml><?xml version="1.0" encoding="utf-8"?>
<p:tagLst xmlns:p="http://schemas.openxmlformats.org/presentationml/2006/main">
  <p:tag name="AS_UNIQUEID" val="539"/>
</p:tagLst>
</file>

<file path=ppt/tags/tag957.xml><?xml version="1.0" encoding="utf-8"?>
<p:tagLst xmlns:p="http://schemas.openxmlformats.org/presentationml/2006/main">
  <p:tag name="AS_UNIQUEID" val="540"/>
</p:tagLst>
</file>

<file path=ppt/tags/tag958.xml><?xml version="1.0" encoding="utf-8"?>
<p:tagLst xmlns:p="http://schemas.openxmlformats.org/presentationml/2006/main">
  <p:tag name="AS_UNIQUEID" val="541"/>
</p:tagLst>
</file>

<file path=ppt/tags/tag959.xml><?xml version="1.0" encoding="utf-8"?>
<p:tagLst xmlns:p="http://schemas.openxmlformats.org/presentationml/2006/main">
  <p:tag name="AS_UNIQUEID" val="542"/>
</p:tagLst>
</file>

<file path=ppt/tags/tag96.xml><?xml version="1.0" encoding="utf-8"?>
<p:tagLst xmlns:p="http://schemas.openxmlformats.org/presentationml/2006/main">
  <p:tag name="AS_UNIQUEID" val="661"/>
</p:tagLst>
</file>

<file path=ppt/tags/tag960.xml><?xml version="1.0" encoding="utf-8"?>
<p:tagLst xmlns:p="http://schemas.openxmlformats.org/presentationml/2006/main">
  <p:tag name="AS_UNIQUEID" val="1281"/>
</p:tagLst>
</file>

<file path=ppt/tags/tag961.xml><?xml version="1.0" encoding="utf-8"?>
<p:tagLst xmlns:p="http://schemas.openxmlformats.org/presentationml/2006/main">
  <p:tag name="AS_UNIQUEID" val="544"/>
</p:tagLst>
</file>

<file path=ppt/tags/tag962.xml><?xml version="1.0" encoding="utf-8"?>
<p:tagLst xmlns:p="http://schemas.openxmlformats.org/presentationml/2006/main">
  <p:tag name="AS_UNIQUEID" val="545"/>
</p:tagLst>
</file>

<file path=ppt/tags/tag963.xml><?xml version="1.0" encoding="utf-8"?>
<p:tagLst xmlns:p="http://schemas.openxmlformats.org/presentationml/2006/main">
  <p:tag name="AS_UNIQUEID" val="546"/>
</p:tagLst>
</file>

<file path=ppt/tags/tag964.xml><?xml version="1.0" encoding="utf-8"?>
<p:tagLst xmlns:p="http://schemas.openxmlformats.org/presentationml/2006/main">
  <p:tag name="AS_UNIQUEID" val="547"/>
</p:tagLst>
</file>

<file path=ppt/tags/tag965.xml><?xml version="1.0" encoding="utf-8"?>
<p:tagLst xmlns:p="http://schemas.openxmlformats.org/presentationml/2006/main">
  <p:tag name="AS_UNIQUEID" val="548"/>
</p:tagLst>
</file>

<file path=ppt/tags/tag966.xml><?xml version="1.0" encoding="utf-8"?>
<p:tagLst xmlns:p="http://schemas.openxmlformats.org/presentationml/2006/main">
  <p:tag name="AS_UNIQUEID" val="549"/>
</p:tagLst>
</file>

<file path=ppt/tags/tag967.xml><?xml version="1.0" encoding="utf-8"?>
<p:tagLst xmlns:p="http://schemas.openxmlformats.org/presentationml/2006/main">
  <p:tag name="AS_UNIQUEID" val="550"/>
</p:tagLst>
</file>

<file path=ppt/tags/tag968.xml><?xml version="1.0" encoding="utf-8"?>
<p:tagLst xmlns:p="http://schemas.openxmlformats.org/presentationml/2006/main">
  <p:tag name="AS_UNIQUEID" val="551"/>
</p:tagLst>
</file>

<file path=ppt/tags/tag969.xml><?xml version="1.0" encoding="utf-8"?>
<p:tagLst xmlns:p="http://schemas.openxmlformats.org/presentationml/2006/main">
  <p:tag name="AS_UNIQUEID" val="552"/>
</p:tagLst>
</file>

<file path=ppt/tags/tag97.xml><?xml version="1.0" encoding="utf-8"?>
<p:tagLst xmlns:p="http://schemas.openxmlformats.org/presentationml/2006/main">
  <p:tag name="AS_UNIQUEID" val="662"/>
</p:tagLst>
</file>

<file path=ppt/tags/tag970.xml><?xml version="1.0" encoding="utf-8"?>
<p:tagLst xmlns:p="http://schemas.openxmlformats.org/presentationml/2006/main">
  <p:tag name="AS_UNIQUEID" val="553"/>
</p:tagLst>
</file>

<file path=ppt/tags/tag971.xml><?xml version="1.0" encoding="utf-8"?>
<p:tagLst xmlns:p="http://schemas.openxmlformats.org/presentationml/2006/main">
  <p:tag name="AS_UNIQUEID" val="552"/>
</p:tagLst>
</file>

<file path=ppt/tags/tag972.xml><?xml version="1.0" encoding="utf-8"?>
<p:tagLst xmlns:p="http://schemas.openxmlformats.org/presentationml/2006/main">
  <p:tag name="AS_UNIQUEID" val="1282"/>
</p:tagLst>
</file>

<file path=ppt/tags/tag973.xml><?xml version="1.0" encoding="utf-8"?>
<p:tagLst xmlns:p="http://schemas.openxmlformats.org/presentationml/2006/main">
  <p:tag name="AS_UNIQUEID" val="555"/>
</p:tagLst>
</file>

<file path=ppt/tags/tag974.xml><?xml version="1.0" encoding="utf-8"?>
<p:tagLst xmlns:p="http://schemas.openxmlformats.org/presentationml/2006/main">
  <p:tag name="AS_UNIQUEID" val="556"/>
</p:tagLst>
</file>

<file path=ppt/tags/tag975.xml><?xml version="1.0" encoding="utf-8"?>
<p:tagLst xmlns:p="http://schemas.openxmlformats.org/presentationml/2006/main">
  <p:tag name="AS_UNIQUEID" val="557"/>
</p:tagLst>
</file>

<file path=ppt/tags/tag976.xml><?xml version="1.0" encoding="utf-8"?>
<p:tagLst xmlns:p="http://schemas.openxmlformats.org/presentationml/2006/main">
  <p:tag name="AS_UNIQUEID" val="558"/>
</p:tagLst>
</file>

<file path=ppt/tags/tag977.xml><?xml version="1.0" encoding="utf-8"?>
<p:tagLst xmlns:p="http://schemas.openxmlformats.org/presentationml/2006/main">
  <p:tag name="AS_UNIQUEID" val="559"/>
</p:tagLst>
</file>

<file path=ppt/tags/tag978.xml><?xml version="1.0" encoding="utf-8"?>
<p:tagLst xmlns:p="http://schemas.openxmlformats.org/presentationml/2006/main">
  <p:tag name="AS_UNIQUEID" val="560"/>
</p:tagLst>
</file>

<file path=ppt/tags/tag979.xml><?xml version="1.0" encoding="utf-8"?>
<p:tagLst xmlns:p="http://schemas.openxmlformats.org/presentationml/2006/main">
  <p:tag name="AS_UNIQUEID" val="561"/>
</p:tagLst>
</file>

<file path=ppt/tags/tag98.xml><?xml version="1.0" encoding="utf-8"?>
<p:tagLst xmlns:p="http://schemas.openxmlformats.org/presentationml/2006/main">
  <p:tag name="AS_UNIQUEID" val="663"/>
</p:tagLst>
</file>

<file path=ppt/tags/tag980.xml><?xml version="1.0" encoding="utf-8"?>
<p:tagLst xmlns:p="http://schemas.openxmlformats.org/presentationml/2006/main">
  <p:tag name="AS_UNIQUEID" val="562"/>
</p:tagLst>
</file>

<file path=ppt/tags/tag981.xml><?xml version="1.0" encoding="utf-8"?>
<p:tagLst xmlns:p="http://schemas.openxmlformats.org/presentationml/2006/main">
  <p:tag name="AS_UNIQUEID" val="563"/>
</p:tagLst>
</file>

<file path=ppt/tags/tag982.xml><?xml version="1.0" encoding="utf-8"?>
<p:tagLst xmlns:p="http://schemas.openxmlformats.org/presentationml/2006/main">
  <p:tag name="AS_UNIQUEID" val="564"/>
</p:tagLst>
</file>

<file path=ppt/tags/tag983.xml><?xml version="1.0" encoding="utf-8"?>
<p:tagLst xmlns:p="http://schemas.openxmlformats.org/presentationml/2006/main">
  <p:tag name="AS_UNIQUEID" val="565"/>
</p:tagLst>
</file>

<file path=ppt/tags/tag984.xml><?xml version="1.0" encoding="utf-8"?>
<p:tagLst xmlns:p="http://schemas.openxmlformats.org/presentationml/2006/main">
  <p:tag name="AS_UNIQUEID" val="1283"/>
</p:tagLst>
</file>

<file path=ppt/tags/tag985.xml><?xml version="1.0" encoding="utf-8"?>
<p:tagLst xmlns:p="http://schemas.openxmlformats.org/presentationml/2006/main">
  <p:tag name="AS_UNIQUEID" val="139"/>
</p:tagLst>
</file>

<file path=ppt/tags/tag986.xml><?xml version="1.0" encoding="utf-8"?>
<p:tagLst xmlns:p="http://schemas.openxmlformats.org/presentationml/2006/main">
  <p:tag name="AS_UNIQUEID" val="140"/>
</p:tagLst>
</file>

<file path=ppt/tags/tag987.xml><?xml version="1.0" encoding="utf-8"?>
<p:tagLst xmlns:p="http://schemas.openxmlformats.org/presentationml/2006/main">
  <p:tag name="AS_UNIQUEID" val="141"/>
</p:tagLst>
</file>

<file path=ppt/tags/tag988.xml><?xml version="1.0" encoding="utf-8"?>
<p:tagLst xmlns:p="http://schemas.openxmlformats.org/presentationml/2006/main">
  <p:tag name="AS_UNIQUEID" val="1284"/>
</p:tagLst>
</file>

<file path=ppt/tags/tag989.xml><?xml version="1.0" encoding="utf-8"?>
<p:tagLst xmlns:p="http://schemas.openxmlformats.org/presentationml/2006/main">
  <p:tag name="AS_UNIQUEID" val="1285"/>
</p:tagLst>
</file>

<file path=ppt/tags/tag99.xml><?xml version="1.0" encoding="utf-8"?>
<p:tagLst xmlns:p="http://schemas.openxmlformats.org/presentationml/2006/main">
  <p:tag name="AS_UNIQUEID" val="664"/>
</p:tagLst>
</file>

<file path=ppt/tags/tag990.xml><?xml version="1.0" encoding="utf-8"?>
<p:tagLst xmlns:p="http://schemas.openxmlformats.org/presentationml/2006/main">
  <p:tag name="AS_UNIQUEID" val="1286"/>
</p:tagLst>
</file>

<file path=ppt/tags/tag991.xml><?xml version="1.0" encoding="utf-8"?>
<p:tagLst xmlns:p="http://schemas.openxmlformats.org/presentationml/2006/main">
  <p:tag name="AS_UNIQUEID" val="1287"/>
</p:tagLst>
</file>

<file path=ppt/tags/tag992.xml><?xml version="1.0" encoding="utf-8"?>
<p:tagLst xmlns:p="http://schemas.openxmlformats.org/presentationml/2006/main">
  <p:tag name="AS_UNIQUEID" val="1288"/>
</p:tagLst>
</file>

<file path=ppt/tags/tag993.xml><?xml version="1.0" encoding="utf-8"?>
<p:tagLst xmlns:p="http://schemas.openxmlformats.org/presentationml/2006/main">
  <p:tag name="AS_UNIQUEID" val="1289"/>
</p:tagLst>
</file>

<file path=ppt/tags/tag994.xml><?xml version="1.0" encoding="utf-8"?>
<p:tagLst xmlns:p="http://schemas.openxmlformats.org/presentationml/2006/main">
  <p:tag name="AS_UNIQUEID" val="1290"/>
</p:tagLst>
</file>

<file path=ppt/tags/tag995.xml><?xml version="1.0" encoding="utf-8"?>
<p:tagLst xmlns:p="http://schemas.openxmlformats.org/presentationml/2006/main">
  <p:tag name="AS_UNIQUEID" val="1291"/>
</p:tagLst>
</file>

<file path=ppt/tags/tag996.xml><?xml version="1.0" encoding="utf-8"?>
<p:tagLst xmlns:p="http://schemas.openxmlformats.org/presentationml/2006/main">
  <p:tag name="AS_UNIQUEID" val="1292"/>
</p:tagLst>
</file>

<file path=ppt/tags/tag997.xml><?xml version="1.0" encoding="utf-8"?>
<p:tagLst xmlns:p="http://schemas.openxmlformats.org/presentationml/2006/main">
  <p:tag name="AS_UNIQUEID" val="1293"/>
</p:tagLst>
</file>

<file path=ppt/tags/tag998.xml><?xml version="1.0" encoding="utf-8"?>
<p:tagLst xmlns:p="http://schemas.openxmlformats.org/presentationml/2006/main">
  <p:tag name="AS_UNIQUEID" val="1294"/>
</p:tagLst>
</file>

<file path=ppt/tags/tag999.xml><?xml version="1.0" encoding="utf-8"?>
<p:tagLst xmlns:p="http://schemas.openxmlformats.org/presentationml/2006/main">
  <p:tag name="KSO_WM_TEMPLATE_CATEGORY" val="custom"/>
  <p:tag name="KSO_WM_TEMPLATE_INDEX" val="20185048"/>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Arial"/>
        <a:cs typeface="Arial"/>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1_Office 主题​​">
  <a:themeElements>
    <a:clrScheme name="自定义 153">
      <a:dk1>
        <a:srgbClr val="000000"/>
      </a:dk1>
      <a:lt1>
        <a:srgbClr val="FFFFFF"/>
      </a:lt1>
      <a:dk2>
        <a:srgbClr val="44546A"/>
      </a:dk2>
      <a:lt2>
        <a:srgbClr val="E7E6E6"/>
      </a:lt2>
      <a:accent1>
        <a:srgbClr val="AC1215"/>
      </a:accent1>
      <a:accent2>
        <a:srgbClr val="36373B"/>
      </a:accent2>
      <a:accent3>
        <a:srgbClr val="646569"/>
      </a:accent3>
      <a:accent4>
        <a:srgbClr val="F0F0F0"/>
      </a:accent4>
      <a:accent5>
        <a:srgbClr val="BC3031"/>
      </a:accent5>
      <a:accent6>
        <a:srgbClr val="C9494B"/>
      </a:accent6>
      <a:hlink>
        <a:srgbClr val="0563C1"/>
      </a:hlink>
      <a:folHlink>
        <a:srgbClr val="954F72"/>
      </a:folHlink>
    </a:clrScheme>
    <a:fontScheme name="自定义 3">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r="http://schemas.openxmlformats.org/officeDocument/2006/relationships" xmlns:a="http://schemas.openxmlformats.org/drawingml/2006/main" name="2_Office 主题​​">
  <a:themeElements>
    <a:clrScheme name="自定义 153">
      <a:dk1>
        <a:srgbClr val="000000"/>
      </a:dk1>
      <a:lt1>
        <a:srgbClr val="FFFFFF"/>
      </a:lt1>
      <a:dk2>
        <a:srgbClr val="44546A"/>
      </a:dk2>
      <a:lt2>
        <a:srgbClr val="E7E6E6"/>
      </a:lt2>
      <a:accent1>
        <a:srgbClr val="AC1215"/>
      </a:accent1>
      <a:accent2>
        <a:srgbClr val="36373B"/>
      </a:accent2>
      <a:accent3>
        <a:srgbClr val="646569"/>
      </a:accent3>
      <a:accent4>
        <a:srgbClr val="F0F0F0"/>
      </a:accent4>
      <a:accent5>
        <a:srgbClr val="BC3031"/>
      </a:accent5>
      <a:accent6>
        <a:srgbClr val="C9494B"/>
      </a:accent6>
      <a:hlink>
        <a:srgbClr val="0563C1"/>
      </a:hlink>
      <a:folHlink>
        <a:srgbClr val="954F72"/>
      </a:folHlink>
    </a:clrScheme>
    <a:fontScheme name="自定义 3">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r="http://schemas.openxmlformats.org/officeDocument/2006/relationships" xmlns:a="http://schemas.openxmlformats.org/drawingml/2006/main" name="3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n0qhesjf">
      <a:majorFont>
        <a:latin typeface="等线"/>
        <a:ea typeface="杨任东竹石体-Semibold"/>
        <a:cs typeface="Arial"/>
      </a:majorFont>
      <a:minorFont>
        <a:latin typeface="等线"/>
        <a:ea typeface="杨任东竹石体-Semibold"/>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r="http://schemas.openxmlformats.org/officeDocument/2006/relationships"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none" lIns="91440" tIns="45720" rIns="91440" bIns="45720" numCol="1" anchor="t" anchorCtr="0" compatLnSpc="1">
        <a:spAutoFit/>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1" i="0" u="none" strike="noStrike" cap="none" normalizeH="0" baseline="0" smtClean="0">
            <a:ln>
              <a:noFill/>
            </a:ln>
            <a:solidFill>
              <a:schemeClr val="tx1"/>
            </a:solidFill>
            <a:effectLst/>
            <a:latin typeface="黑体" panose="02010609060101010101" charset="-122"/>
            <a:ea typeface="黑体" panose="02010609060101010101"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none" lIns="91440" tIns="45720" rIns="91440" bIns="45720" numCol="1" anchor="t" anchorCtr="0" compatLnSpc="1">
        <a:spAutoFit/>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1" i="0" u="none" strike="noStrike" cap="none" normalizeH="0" baseline="0" smtClean="0">
            <a:ln>
              <a:noFill/>
            </a:ln>
            <a:solidFill>
              <a:schemeClr val="tx1"/>
            </a:solidFill>
            <a:effectLst/>
            <a:latin typeface="黑体" panose="02010609060101010101" charset="-122"/>
            <a:ea typeface="黑体" panose="02010609060101010101"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r="http://schemas.openxmlformats.org/officeDocument/2006/relationships" xmlns:a="http://schemas.openxmlformats.org/drawingml/2006/main" name="4_Office 主题​​">
  <a:themeElements>
    <a:clrScheme name="自定义 432">
      <a:dk1>
        <a:srgbClr val="000000"/>
      </a:dk1>
      <a:lt1>
        <a:srgbClr val="FFFFFF"/>
      </a:lt1>
      <a:dk2>
        <a:srgbClr val="1D5C31"/>
      </a:dk2>
      <a:lt2>
        <a:srgbClr val="E2F0D9"/>
      </a:lt2>
      <a:accent1>
        <a:srgbClr val="64B368"/>
      </a:accent1>
      <a:accent2>
        <a:srgbClr val="64B368"/>
      </a:accent2>
      <a:accent3>
        <a:srgbClr val="64B368"/>
      </a:accent3>
      <a:accent4>
        <a:srgbClr val="449A46"/>
      </a:accent4>
      <a:accent5>
        <a:srgbClr val="000000"/>
      </a:accent5>
      <a:accent6>
        <a:srgbClr val="FFFFFF"/>
      </a:accent6>
      <a:hlink>
        <a:srgbClr val="0563C1"/>
      </a:hlink>
      <a:folHlink>
        <a:srgbClr val="954F72"/>
      </a:folHlink>
    </a:clrScheme>
    <a:fontScheme name="kn3jfydz">
      <a:majorFont>
        <a:latin typeface="Arial"/>
        <a:ea typeface="Microsoft YaHei"/>
        <a:cs typeface="Arial"/>
      </a:majorFont>
      <a:minorFont>
        <a:latin typeface="Arial"/>
        <a:ea typeface="Microsoft YaHei"/>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r="http://schemas.openxmlformats.org/officeDocument/2006/relationships" xmlns:a="http://schemas.openxmlformats.org/drawingml/2006/main" name="1_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9BBB59"/>
      </a:accent3>
      <a:accent4>
        <a:srgbClr val="8064A2"/>
      </a:accent4>
      <a:accent5>
        <a:srgbClr val="4BACC6"/>
      </a:accent5>
      <a:accent6>
        <a:srgbClr val="F79646"/>
      </a:accent6>
      <a:hlink>
        <a:srgbClr val="009999"/>
      </a:hlink>
      <a:folHlink>
        <a:srgbClr val="99CC00"/>
      </a:folHlink>
    </a:clrScheme>
    <a:fontScheme name="默认设计模板">
      <a:majorFont>
        <a:latin typeface="Arial"/>
        <a:ea typeface="Arial"/>
        <a:cs typeface="Arial"/>
      </a:majorFont>
      <a:minorFont>
        <a:latin typeface="Arial"/>
        <a:ea typeface="Arial"/>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prstClr val="black">
                <a:alpha val="38000"/>
              </a:prstClr>
            </a:outerShdw>
          </a:effectLst>
        </a:effectStyle>
        <a:effectStyle>
          <a:effectLst>
            <a:outerShdw blurRad="40000" dist="23000" dir="5400000" rotWithShape="0">
              <a:prstClr val="black">
                <a:alpha val="35000"/>
              </a:prstClr>
            </a:outerShdw>
          </a:effectLst>
        </a:effectStyle>
        <a:effectStyle>
          <a:effectLst>
            <a:outerShdw blurRad="40000" dist="23000" dir="5400000" rotWithShape="0">
              <a:prstClr val="black">
                <a:alpha val="35000"/>
              </a:prst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9BBB59"/>
        </a:accent3>
        <a:accent4>
          <a:srgbClr val="8064A2"/>
        </a:accent4>
        <a:accent5>
          <a:srgbClr val="4BACC6"/>
        </a:accent5>
        <a:accent6>
          <a:srgbClr val="F79646"/>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9BBB59"/>
        </a:accent3>
        <a:accent4>
          <a:srgbClr val="8064A2"/>
        </a:accent4>
        <a:accent5>
          <a:srgbClr val="4BACC6"/>
        </a:accent5>
        <a:accent6>
          <a:srgbClr val="F79646"/>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9BBB59"/>
        </a:accent3>
        <a:accent4>
          <a:srgbClr val="8064A2"/>
        </a:accent4>
        <a:accent5>
          <a:srgbClr val="4BACC6"/>
        </a:accent5>
        <a:accent6>
          <a:srgbClr val="F79646"/>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9BBB59"/>
        </a:accent3>
        <a:accent4>
          <a:srgbClr val="8064A2"/>
        </a:accent4>
        <a:accent5>
          <a:srgbClr val="4BACC6"/>
        </a:accent5>
        <a:accent6>
          <a:srgbClr val="F79646"/>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9BBB59"/>
        </a:accent3>
        <a:accent4>
          <a:srgbClr val="8064A2"/>
        </a:accent4>
        <a:accent5>
          <a:srgbClr val="4BACC6"/>
        </a:accent5>
        <a:accent6>
          <a:srgbClr val="F79646"/>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9BBB59"/>
        </a:accent3>
        <a:accent4>
          <a:srgbClr val="8064A2"/>
        </a:accent4>
        <a:accent5>
          <a:srgbClr val="4BACC6"/>
        </a:accent5>
        <a:accent6>
          <a:srgbClr val="F79646"/>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9BBB59"/>
        </a:accent3>
        <a:accent4>
          <a:srgbClr val="8064A2"/>
        </a:accent4>
        <a:accent5>
          <a:srgbClr val="4BACC6"/>
        </a:accent5>
        <a:accent6>
          <a:srgbClr val="F7964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9BBB59"/>
        </a:accent3>
        <a:accent4>
          <a:srgbClr val="8064A2"/>
        </a:accent4>
        <a:accent5>
          <a:srgbClr val="4BACC6"/>
        </a:accent5>
        <a:accent6>
          <a:srgbClr val="F79646"/>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000000"/>
        </a:dk1>
        <a:lt1>
          <a:srgbClr val="FFFFFF"/>
        </a:lt1>
        <a:dk2>
          <a:srgbClr val="336699"/>
        </a:dk2>
        <a:lt2>
          <a:srgbClr val="E3EBF1"/>
        </a:lt2>
        <a:accent1>
          <a:srgbClr val="003399"/>
        </a:accent1>
        <a:accent2>
          <a:srgbClr val="468A4B"/>
        </a:accent2>
        <a:accent3>
          <a:srgbClr val="9BBB59"/>
        </a:accent3>
        <a:accent4>
          <a:srgbClr val="8064A2"/>
        </a:accent4>
        <a:accent5>
          <a:srgbClr val="4BACC6"/>
        </a:accent5>
        <a:accent6>
          <a:srgbClr val="F79646"/>
        </a:accent6>
        <a:hlink>
          <a:srgbClr val="66CCFF"/>
        </a:hlink>
        <a:folHlink>
          <a:srgbClr val="F0E500"/>
        </a:folHlink>
      </a:clrScheme>
      <a:clrMap bg1="dk1" tx1="lt1" bg2="dk2" tx2="lt2" accent1="accent1" accent2="accent2" accent3="accent3" accent4="accent4" accent5="accent5" accent6="accent6" hlink="hlink" folHlink="folHlink"/>
    </a:extraClrScheme>
    <a:extraClrScheme>
      <a:clrScheme name="默认设计模板 10">
        <a:dk1>
          <a:srgbClr val="686B5D"/>
        </a:dk1>
        <a:lt1>
          <a:srgbClr val="FFFFFF"/>
        </a:lt1>
        <a:dk2>
          <a:srgbClr val="777777"/>
        </a:dk2>
        <a:lt2>
          <a:srgbClr val="D1D1CB"/>
        </a:lt2>
        <a:accent1>
          <a:srgbClr val="909082"/>
        </a:accent1>
        <a:accent2>
          <a:srgbClr val="809EA8"/>
        </a:accent2>
        <a:accent3>
          <a:srgbClr val="9BBB59"/>
        </a:accent3>
        <a:accent4>
          <a:srgbClr val="8064A2"/>
        </a:accent4>
        <a:accent5>
          <a:srgbClr val="4BACC6"/>
        </a:accent5>
        <a:accent6>
          <a:srgbClr val="F79646"/>
        </a:accent6>
        <a:hlink>
          <a:srgbClr val="FFCC66"/>
        </a:hlink>
        <a:folHlink>
          <a:srgbClr val="E9DCB9"/>
        </a:folHlink>
      </a:clrScheme>
      <a:clrMap bg1="dk1" tx1="lt1" bg2="dk2"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9BBB59"/>
        </a:accent3>
        <a:accent4>
          <a:srgbClr val="8064A2"/>
        </a:accent4>
        <a:accent5>
          <a:srgbClr val="4BACC6"/>
        </a:accent5>
        <a:accent6>
          <a:srgbClr val="F79646"/>
        </a:accent6>
        <a:hlink>
          <a:srgbClr val="99CCFF"/>
        </a:hlink>
        <a:folHlink>
          <a:srgbClr val="FFFF99"/>
        </a:folHlink>
      </a:clrScheme>
      <a:clrMap bg1="dk2" tx1="lt2" bg2="dk1" tx2="lt1"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9BBB59"/>
        </a:accent3>
        <a:accent4>
          <a:srgbClr val="8064A2"/>
        </a:accent4>
        <a:accent5>
          <a:srgbClr val="4BACC6"/>
        </a:accent5>
        <a:accent6>
          <a:srgbClr val="F79646"/>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204</Paragraphs>
  <Slides>43</Slides>
  <Notes>5</Notes>
  <TotalTime>0</TotalTime>
  <HiddenSlides>6</HiddenSlides>
  <MMClips>0</MMClips>
  <ScaleCrop>0</ScaleCrop>
  <HeadingPairs>
    <vt:vector baseType="variant" size="6">
      <vt:variant>
        <vt:lpstr>Fonts used</vt:lpstr>
      </vt:variant>
      <vt:variant>
        <vt:i4>20</vt:i4>
      </vt:variant>
      <vt:variant>
        <vt:lpstr>Theme</vt:lpstr>
      </vt:variant>
      <vt:variant>
        <vt:i4>1</vt:i4>
      </vt:variant>
      <vt:variant>
        <vt:lpstr>Slide Titles</vt:lpstr>
      </vt:variant>
      <vt:variant>
        <vt:i4>43</vt:i4>
      </vt:variant>
    </vt:vector>
  </HeadingPairs>
  <TitlesOfParts>
    <vt:vector baseType="lpstr" size="64">
      <vt:lpstr>Arial</vt:lpstr>
      <vt:lpstr>Calibri</vt:lpstr>
      <vt:lpstr>宋体</vt:lpstr>
      <vt:lpstr>黑体</vt:lpstr>
      <vt:lpstr>微软雅黑</vt:lpstr>
      <vt:lpstr>等线</vt:lpstr>
      <vt:lpstr>杨任东竹石体-Semibold</vt:lpstr>
      <vt:lpstr>Microsoft YaHei</vt:lpstr>
      <vt:lpstr>Calibri Light</vt:lpstr>
      <vt:lpstr>Times New Roman</vt:lpstr>
      <vt:lpstr>Verdana</vt:lpstr>
      <vt:lpstr>Wingdings</vt:lpstr>
      <vt:lpstr>隶书</vt:lpstr>
      <vt:lpstr>杨任东竹石体-Regular</vt:lpstr>
      <vt:lpstr>阿里巴巴普惠体 R</vt:lpstr>
      <vt:lpstr>仿宋_GB2312</vt:lpstr>
      <vt:lpstr>楷体_GB2312</vt:lpstr>
      <vt:lpstr>楷体</vt:lpstr>
      <vt:lpstr>华文细黑</vt:lpstr>
      <vt:lpstr>仿宋</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2021-09-03T08:57:22.392</cp:lastPrinted>
  <dcterms:created xsi:type="dcterms:W3CDTF">2021-09-03T08:57:22Z</dcterms:created>
  <dcterms:modified xsi:type="dcterms:W3CDTF">2021-09-03T00:57:25Z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