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 bookmarkIdSeed="2">
  <p:sldMasterIdLst>
    <p:sldMasterId id="2147483659" r:id="rId2"/>
  </p:sldMasterIdLst>
  <p:notesMasterIdLst>
    <p:notesMasterId r:id="rId3"/>
  </p:notesMasterIdLst>
  <p:sldIdLst>
    <p:sldId id="256" r:id="rId4"/>
    <p:sldId id="356" r:id="rId5"/>
    <p:sldId id="286" r:id="rId6"/>
    <p:sldId id="357" r:id="rId7"/>
    <p:sldId id="285" r:id="rId8"/>
    <p:sldId id="284" r:id="rId9"/>
    <p:sldId id="291" r:id="rId10"/>
    <p:sldId id="290" r:id="rId11"/>
    <p:sldId id="283" r:id="rId12"/>
    <p:sldId id="281" r:id="rId13"/>
    <p:sldId id="280" r:id="rId14"/>
    <p:sldId id="279" r:id="rId15"/>
    <p:sldId id="278" r:id="rId16"/>
    <p:sldId id="277" r:id="rId17"/>
    <p:sldId id="358" r:id="rId18"/>
    <p:sldId id="276" r:id="rId19"/>
    <p:sldId id="359" r:id="rId20"/>
    <p:sldId id="275" r:id="rId21"/>
    <p:sldId id="274" r:id="rId22"/>
    <p:sldId id="273" r:id="rId23"/>
    <p:sldId id="272" r:id="rId24"/>
    <p:sldId id="360" r:id="rId25"/>
    <p:sldId id="271" r:id="rId26"/>
    <p:sldId id="351" r:id="rId27"/>
    <p:sldId id="361" r:id="rId28"/>
    <p:sldId id="270" r:id="rId29"/>
    <p:sldId id="362" r:id="rId30"/>
    <p:sldId id="269" r:id="rId31"/>
    <p:sldId id="287" r:id="rId32"/>
    <p:sldId id="288" r:id="rId33"/>
    <p:sldId id="295" r:id="rId34"/>
    <p:sldId id="296" r:id="rId35"/>
    <p:sldId id="297" r:id="rId36"/>
    <p:sldId id="298" r:id="rId37"/>
    <p:sldId id="299" r:id="rId38"/>
    <p:sldId id="300" r:id="rId39"/>
    <p:sldId id="315" r:id="rId40"/>
    <p:sldId id="314" r:id="rId41"/>
    <p:sldId id="313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07" r:id="rId50"/>
    <p:sldId id="306" r:id="rId51"/>
    <p:sldId id="305" r:id="rId52"/>
    <p:sldId id="304" r:id="rId53"/>
    <p:sldId id="303" r:id="rId54"/>
    <p:sldId id="302" r:id="rId55"/>
    <p:sldId id="316" r:id="rId56"/>
    <p:sldId id="317" r:id="rId57"/>
    <p:sldId id="324" r:id="rId58"/>
    <p:sldId id="323" r:id="rId59"/>
    <p:sldId id="322" r:id="rId60"/>
    <p:sldId id="321" r:id="rId61"/>
    <p:sldId id="320" r:id="rId62"/>
    <p:sldId id="319" r:id="rId63"/>
    <p:sldId id="338" r:id="rId64"/>
    <p:sldId id="344" r:id="rId65"/>
    <p:sldId id="343" r:id="rId66"/>
    <p:sldId id="342" r:id="rId67"/>
    <p:sldId id="341" r:id="rId68"/>
    <p:sldId id="340" r:id="rId69"/>
    <p:sldId id="345" r:id="rId70"/>
    <p:sldId id="350" r:id="rId71"/>
  </p:sldIdLst>
  <p:sldSz cx="12192000" cy="6858000"/>
  <p:notesSz cx="7104063" cy="10234613"/>
  <p:custDataLst>
    <p:tags r:id="rId7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谢 忠凯" initials="谢" lastIdx="0" clrIdx="0">
    <p:extLst>
      <p:ext uri="{19B8F6BF-5375-455C-9EA6-DF929625EA0E}">
        <p15:presenceInfo xmlns:p15="http://schemas.microsoft.com/office/powerpoint/2012/main" userId="dbf8124c9e1c1d32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189" y="57"/>
      </p:cViewPr>
      <p:guideLst>
        <p:guide orient="horz" pos="215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tags" Target="tags/tag494.xml" /><Relationship Id="rId73" Type="http://schemas.openxmlformats.org/officeDocument/2006/relationships/presProps" Target="presProps.xml" /><Relationship Id="rId74" Type="http://schemas.openxmlformats.org/officeDocument/2006/relationships/viewProps" Target="viewProps.xml" /><Relationship Id="rId75" Type="http://schemas.openxmlformats.org/officeDocument/2006/relationships/theme" Target="theme/theme1.xml" /><Relationship Id="rId76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1EC07B3-7532-4E12-8F65-0405711086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086F9A-AF6B-48ED-809C-4508BA49306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3BC8BB7-519F-4EEE-BAF2-694D709EF50D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18436" name="幻灯片图像占位符 3">
            <a:extLst>
              <a:ext uri="{FF2B5EF4-FFF2-40B4-BE49-F238E27FC236}">
                <a16:creationId xmlns:a16="http://schemas.microsoft.com/office/drawing/2014/main" id="{BEBB2272-1298-454B-900F-657CDF5E0241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>
            <a:extLst>
              <a:ext uri="{FF2B5EF4-FFF2-40B4-BE49-F238E27FC236}">
                <a16:creationId xmlns:a16="http://schemas.microsoft.com/office/drawing/2014/main" id="{6A1E0164-6B17-4E76-8680-05607F771002}"/>
              </a:ext>
            </a:extLst>
          </p:cNvPr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358112-25FD-4661-A93C-5BA2B9D713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197250-C377-4E3F-B47E-E3A48A2629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222AA914-CB69-419A-91FD-BE103C16D9A8}" type="slidenum">
              <a:rPr altLang="en-US"/>
              <a:t>‹#›</a:t>
            </a:fld>
            <a:endParaRPr lang="zh-CN" alt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8" name="幻灯片图像占位符 1">
            <a:extLst>
              <a:ext uri="{FF2B5EF4-FFF2-40B4-BE49-F238E27FC236}">
                <a16:creationId xmlns:a16="http://schemas.microsoft.com/office/drawing/2014/main" id="{C0C2CBBD-E900-4F3F-83E0-90419BA04FB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  <p:custDataLst>
              <p:tags r:id="rId4"/>
            </p:custDataLst>
          </p:nvPr>
        </p:nvSpPr>
        <p:spPr>
          <a:ln>
            <a:miter lim="800000"/>
          </a:ln>
        </p:spPr>
      </p:sp>
      <p:sp>
        <p:nvSpPr>
          <p:cNvPr id="24579" name="文本占位符 2">
            <a:extLst>
              <a:ext uri="{FF2B5EF4-FFF2-40B4-BE49-F238E27FC236}">
                <a16:creationId xmlns:a16="http://schemas.microsoft.com/office/drawing/2014/main" id="{4820D09E-C5BE-44AD-B264-95E2E3AA8708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0722" name="幻灯片图像占位符 1">
            <a:extLst>
              <a:ext uri="{FF2B5EF4-FFF2-40B4-BE49-F238E27FC236}">
                <a16:creationId xmlns:a16="http://schemas.microsoft.com/office/drawing/2014/main" id="{40F5AFC4-B675-40B6-A628-DFC63F9E9BA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  <p:custDataLst>
              <p:tags r:id="rId4"/>
            </p:custDataLst>
          </p:nvPr>
        </p:nvSpPr>
        <p:spPr>
          <a:ln>
            <a:miter lim="800000"/>
          </a:ln>
        </p:spPr>
      </p:sp>
      <p:sp>
        <p:nvSpPr>
          <p:cNvPr id="30723" name="文本占位符 2">
            <a:extLst>
              <a:ext uri="{FF2B5EF4-FFF2-40B4-BE49-F238E27FC236}">
                <a16:creationId xmlns:a16="http://schemas.microsoft.com/office/drawing/2014/main" id="{A971EF76-AF65-4829-AAE0-85D7E38EB09E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id="{E0E092F3-A779-404E-93C4-1C0813A4FAC5}"/>
              </a:ext>
            </a:extLst>
          </p:cNvPr>
          <p:cNvSpPr/>
          <p:nvPr/>
        </p:nvSpPr>
        <p:spPr bwMode="auto">
          <a:xfrm>
            <a:off x="0" y="4324350"/>
            <a:ext cx="1744663" cy="777875"/>
          </a:xfrm>
          <a:custGeom>
            <a:gdLst>
              <a:gd name="T0" fmla="*/ 2147483646 w 372"/>
              <a:gd name="T1" fmla="*/ 2147483646 h 166"/>
              <a:gd name="T2" fmla="*/ 2147483646 w 372"/>
              <a:gd name="T3" fmla="*/ 2147483646 h 166"/>
              <a:gd name="T4" fmla="*/ 2147483646 w 372"/>
              <a:gd name="T5" fmla="*/ 2147483646 h 166"/>
              <a:gd name="T6" fmla="*/ 2147483646 w 372"/>
              <a:gd name="T7" fmla="*/ 1910390710 h 166"/>
              <a:gd name="T8" fmla="*/ 2147483646 w 372"/>
              <a:gd name="T9" fmla="*/ 1712768286 h 166"/>
              <a:gd name="T10" fmla="*/ 2147483646 w 372"/>
              <a:gd name="T11" fmla="*/ 65875703 h 166"/>
              <a:gd name="T12" fmla="*/ 2147483646 w 372"/>
              <a:gd name="T13" fmla="*/ 43917136 h 166"/>
              <a:gd name="T14" fmla="*/ 2147483646 w 372"/>
              <a:gd name="T15" fmla="*/ 0 h 166"/>
              <a:gd name="T16" fmla="*/ 0 w 372"/>
              <a:gd name="T17" fmla="*/ 0 h 166"/>
              <a:gd name="T18" fmla="*/ 0 w 372"/>
              <a:gd name="T19" fmla="*/ 2147483646 h 166"/>
              <a:gd name="T20" fmla="*/ 2147483646 w 372"/>
              <a:gd name="T21" fmla="*/ 2147483646 h 1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4D89FD-FABC-426B-B962-0329EEC5B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8C5EA-6C11-4687-98EA-F50938660998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2C7055-AC0F-4825-8BE8-E2FE2A888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4981BC-43D4-438D-8637-ACAC4F311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F7694F56-E9A4-4B56-AC82-30CB1F142B81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F8476AA-88B9-4496-9AF4-FBF820DC3F33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20904" y="0"/>
            <a:ext cx="121501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23315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B14AF5A7-3D0D-4DEA-9142-0ABADEC9D7BF}"/>
              </a:ext>
            </a:extLst>
          </p:cNvPr>
          <p:cNvSpPr/>
          <p:nvPr/>
        </p:nvSpPr>
        <p:spPr bwMode="auto">
          <a:xfrm flipV="1">
            <a:off x="-4763" y="31781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390CE9-CBE1-41FA-BF58-78EE50448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95EF4-5B10-470E-A489-6EC5E37809D6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8D9356-49B1-441E-8022-CA083D8D1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7A72B7-F9FB-45E5-BBD2-53CDC6236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8A0774B-7C2F-4C52-94E0-1F112163CB8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4442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35AC5E01-CBB9-4508-87E4-4A0925279DC0}"/>
              </a:ext>
            </a:extLst>
          </p:cNvPr>
          <p:cNvSpPr/>
          <p:nvPr/>
        </p:nvSpPr>
        <p:spPr bwMode="auto">
          <a:xfrm flipV="1">
            <a:off x="-4763" y="31781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3E7BBA4D-D735-47C5-8BA2-4252984B3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9ACBB64A-8B56-4D20-87FB-14C68BAEA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7357509-FD4F-4404-9660-1816B52C5C6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89586-008E-4AD1-A83F-02476AB75BF2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C39737A-D996-4DF5-8A6C-573D285A652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668E7F1-60F1-4467-B332-C928D77B47D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21AD2321-717D-4C21-8B61-3A6EA62EB31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11302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1E5194C1-F62E-49EE-8C7F-8244658A7D84}"/>
              </a:ext>
            </a:extLst>
          </p:cNvPr>
          <p:cNvSpPr/>
          <p:nvPr/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88825147-07FD-477A-84E9-725D72AB8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0E3A7-B229-48AB-A6F0-BEA096FA1F73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8E5A829C-4229-46B0-AD44-F5E5DB12E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059BDC17-52CB-4161-866C-D2210F9EF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63BB268F-75EB-48A7-BD77-2FDBAD57E41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798079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9ECA5B7D-2B39-4618-BC8D-2D3BFCD34DC6}"/>
              </a:ext>
            </a:extLst>
          </p:cNvPr>
          <p:cNvSpPr/>
          <p:nvPr/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41561094-8A01-4E09-B1B7-8B691681C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3352FD41-F264-4640-B6A3-4E3542903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05CF2A0B-2CDF-4BAD-9B42-96F34D64317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8BE9-EB73-451E-B193-E28855DE364A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3E1E19D4-3B47-4199-A611-5FBD506E22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528A7301-CDE3-47E0-A4A3-4955A833FB7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CFE4B6AD-2F72-40DE-95BB-264224EFD85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442471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257561A7-DB10-4F7A-A286-02DE2C335BB4}"/>
              </a:ext>
            </a:extLst>
          </p:cNvPr>
          <p:cNvSpPr/>
          <p:nvPr/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6B613AE3-AA0F-43BC-B76E-1C0EE38099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31795-E114-4DAB-BF98-EAE854BBAA60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3A694260-0EAD-4393-A991-838232DFD9B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E0EC2497-1626-44F6-8D8C-7401F4A0184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FADD9C4B-FADF-4174-BCFB-3AA99A96F24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77176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6E3C584D-3574-4A88-B63E-CB07F61AD5F5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91A3D4-D09B-42EA-8EED-7428A2C96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AD5E5-11DA-4D16-A8B4-0E49F7343CB7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785973-2844-4CEA-8232-D10B90E6A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B1D3D0-535B-4D76-BBF3-4B2A5EEAD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C72A5-A41D-480B-9F48-F944D3169CD9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19441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BC80BD30-8CC4-4DEF-8B7A-86373571EE4E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E4E468-BF47-4FE4-A10A-2A58BB8BC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01F24-911B-4186-8531-8AB145080F4A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90808D-0D25-4ECE-A359-19599C482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6863E6-7042-40B9-ABA6-5C64208EF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D0262-BC91-41DD-A4C2-1F997391F2B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73794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AB241BA0-1B25-413F-96B4-2A42187A69F9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B0FAED-5941-492A-A57A-CA81F2051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7C816-DCE7-4458-89FD-260688F3A157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E13D7D-7149-4567-978E-5DD51DA9C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11EF98-D2B1-45A9-B785-6D1F09757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EAC9B-3BE7-4178-9E16-4EF48705C80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15108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6B8B5EB1-2021-42A9-8275-267EDBCEEBDB}"/>
              </a:ext>
            </a:extLst>
          </p:cNvPr>
          <p:cNvSpPr/>
          <p:nvPr/>
        </p:nvSpPr>
        <p:spPr bwMode="auto">
          <a:xfrm flipV="1">
            <a:off x="-4763" y="31781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B115A8-C6D8-4C2E-BE8A-435052E70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1478-E787-4B1E-8A5E-B0D37A07FFAA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140F80-604F-44CA-9192-3F7F098E1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90EB4F-3C19-49C5-85A3-905942322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C718CAA4-305A-4B70-9A92-58BB5A4655B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956002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7BF4EB1E-AF38-4F4E-BF60-189B2CB918C9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9EDC23E7-8A0D-4637-843D-E8A3872F1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9BDEE-F02F-44AD-B5BD-21DE5AA0B099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433ECC8B-77F5-4567-B41F-391CEDD72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39101DC-C132-4AD5-BE62-59FA2E19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98828-2740-46D0-A733-77E9D34E1F9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947144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Freeform 11">
            <a:extLst>
              <a:ext uri="{FF2B5EF4-FFF2-40B4-BE49-F238E27FC236}">
                <a16:creationId xmlns:a16="http://schemas.microsoft.com/office/drawing/2014/main" id="{1831CB38-EB86-426B-8474-01138F4A14D9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F22DD08B-586F-483F-BDB8-0FF691B18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D0FEA-FD03-41EB-890B-C64E77877C68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5769E717-869C-4544-8392-3A184869A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6F83EC-B216-4AE5-8F3D-C213962A5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46FA5-B1F5-408D-B06F-3DC54CDC3B2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207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59086EB3-AB5B-40D2-A44B-94C6197AB920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69AA7531-9CBB-4516-B065-CE45AAA2B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ED0C4-BF18-4B32-BD2C-36A74AA1BEC4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4DE940C-43E1-40AB-8567-88F48C503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7AD12605-6B76-4077-B1FF-5F1943EDC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D84D2-5181-45F5-BF0E-7C31DA891C7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70988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Freeform 11">
            <a:extLst>
              <a:ext uri="{FF2B5EF4-FFF2-40B4-BE49-F238E27FC236}">
                <a16:creationId xmlns:a16="http://schemas.microsoft.com/office/drawing/2014/main" id="{E44ABD9A-E8D6-4673-B9A6-0135AD3CCE98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006EFC70-EC29-4495-B074-78FB00F01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D493-4059-45DA-AF93-8A8E3ED3037F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6A755958-A3DC-40F8-A7EE-7D7592D7A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1D55C83-763E-461B-81A6-AE5D86BA2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A7D7C-3A9D-4344-996B-F282810708A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93407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F2DA5E23-E921-4EE2-83C7-9A559439D437}"/>
              </a:ext>
            </a:extLst>
          </p:cNvPr>
          <p:cNvSpPr/>
          <p:nvPr/>
        </p:nvSpPr>
        <p:spPr bwMode="auto">
          <a:xfrm flipV="1">
            <a:off x="-4763" y="71437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A61C90B5-D0A5-4CFE-B6B9-17AFBA136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FA1F-6274-4F6F-853E-32928D5BA360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F9D42B37-4516-4298-B0B9-C8FCF0E05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6DE3EBC-9444-4720-9706-18CED9194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D162B-2A21-45C8-8C7A-B235269DE28C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10275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F1C599B2-F17D-4781-A71F-D86EFF3D55A0}"/>
              </a:ext>
            </a:extLst>
          </p:cNvPr>
          <p:cNvSpPr/>
          <p:nvPr/>
        </p:nvSpPr>
        <p:spPr bwMode="auto">
          <a:xfrm flipV="1">
            <a:off x="-4763" y="4911725"/>
            <a:ext cx="1589088" cy="508000"/>
          </a:xfrm>
          <a:custGeom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50DF92C4-78F5-4EDE-8747-FCF54F099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49022-3947-4B86-803D-A78D56354782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7A3D6A92-505B-4F0C-AD88-5D2E32AE1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4958B40E-D83F-41AC-AD78-D5AC633BC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7947B1E7-F4C5-4732-B49F-C75A70A4D8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34805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image" Target="../media/image2.jpe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Group 22">
            <a:extLst>
              <a:ext uri="{FF2B5EF4-FFF2-40B4-BE49-F238E27FC236}">
                <a16:creationId xmlns:a16="http://schemas.microsoft.com/office/drawing/2014/main" id="{BE997224-BC28-479D-A8FE-D6B991F4C1F5}"/>
              </a:ext>
            </a:extLst>
          </p:cNvPr>
          <p:cNvGrpSpPr/>
          <p:nvPr/>
        </p:nvGrpSpPr>
        <p:grpSpPr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>
              <a:extLst>
                <a:ext uri="{FF2B5EF4-FFF2-40B4-BE49-F238E27FC236}">
                  <a16:creationId xmlns:a16="http://schemas.microsoft.com/office/drawing/2014/main" id="{3E9CB62A-6633-4D29-9678-C0FB7CDFABFC}"/>
                </a:ext>
              </a:extLst>
            </p:cNvPr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gdLst>
                <a:gd name="T0" fmla="*/ 334035256 w 22"/>
                <a:gd name="T1" fmla="*/ 2092026176 h 136"/>
                <a:gd name="T2" fmla="*/ 258117975 w 22"/>
                <a:gd name="T3" fmla="*/ 1230604787 h 136"/>
                <a:gd name="T4" fmla="*/ 0 w 22"/>
                <a:gd name="T5" fmla="*/ 0 h 136"/>
                <a:gd name="T6" fmla="*/ 0 w 22"/>
                <a:gd name="T7" fmla="*/ 538388859 h 136"/>
                <a:gd name="T8" fmla="*/ 303669123 w 22"/>
                <a:gd name="T9" fmla="*/ 1907434478 h 136"/>
                <a:gd name="T10" fmla="*/ 334035256 w 22"/>
                <a:gd name="T11" fmla="*/ 2092026176 h 1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12">
              <a:extLst>
                <a:ext uri="{FF2B5EF4-FFF2-40B4-BE49-F238E27FC236}">
                  <a16:creationId xmlns:a16="http://schemas.microsoft.com/office/drawing/2014/main" id="{5F690E58-F124-4A8F-9B0B-8CEECECA2F79}"/>
                </a:ext>
              </a:extLst>
            </p:cNvPr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gdLst>
                <a:gd name="T0" fmla="*/ 1331463414 w 140"/>
                <a:gd name="T1" fmla="*/ 2147483646 h 504"/>
                <a:gd name="T2" fmla="*/ 2147483646 w 140"/>
                <a:gd name="T3" fmla="*/ 2147483646 h 504"/>
                <a:gd name="T4" fmla="*/ 2147483646 w 140"/>
                <a:gd name="T5" fmla="*/ 2147483646 h 504"/>
                <a:gd name="T6" fmla="*/ 1470804210 w 140"/>
                <a:gd name="T7" fmla="*/ 2147483646 h 504"/>
                <a:gd name="T8" fmla="*/ 0 w 140"/>
                <a:gd name="T9" fmla="*/ 0 h 504"/>
                <a:gd name="T10" fmla="*/ 92891241 w 140"/>
                <a:gd name="T11" fmla="*/ 939577574 h 504"/>
                <a:gd name="T12" fmla="*/ 1331463414 w 140"/>
                <a:gd name="T13" fmla="*/ 2147483646 h 5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" h="503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13">
              <a:extLst>
                <a:ext uri="{FF2B5EF4-FFF2-40B4-BE49-F238E27FC236}">
                  <a16:creationId xmlns:a16="http://schemas.microsoft.com/office/drawing/2014/main" id="{A1CEA838-0F59-4BE3-BA84-082B69816840}"/>
                </a:ext>
              </a:extLst>
            </p:cNvPr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gdLst>
                <a:gd name="T0" fmla="*/ 123725864 w 132"/>
                <a:gd name="T1" fmla="*/ 339357040 h 308"/>
                <a:gd name="T2" fmla="*/ 0 w 132"/>
                <a:gd name="T3" fmla="*/ 0 h 308"/>
                <a:gd name="T4" fmla="*/ 0 w 132"/>
                <a:gd name="T5" fmla="*/ 447336244 h 308"/>
                <a:gd name="T6" fmla="*/ 1051683611 w 132"/>
                <a:gd name="T7" fmla="*/ 2147483646 h 308"/>
                <a:gd name="T8" fmla="*/ 1902309252 w 132"/>
                <a:gd name="T9" fmla="*/ 2147483646 h 308"/>
                <a:gd name="T10" fmla="*/ 2041502324 w 132"/>
                <a:gd name="T11" fmla="*/ 2147483646 h 308"/>
                <a:gd name="T12" fmla="*/ 1190876683 w 132"/>
                <a:gd name="T13" fmla="*/ 2147483646 h 308"/>
                <a:gd name="T14" fmla="*/ 123725864 w 132"/>
                <a:gd name="T15" fmla="*/ 339357040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14">
              <a:extLst>
                <a:ext uri="{FF2B5EF4-FFF2-40B4-BE49-F238E27FC236}">
                  <a16:creationId xmlns:a16="http://schemas.microsoft.com/office/drawing/2014/main" id="{16746E81-FF64-4214-85D3-C88E7B4D97AE}"/>
                </a:ext>
              </a:extLst>
            </p:cNvPr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gdLst>
                <a:gd name="T0" fmla="*/ 436271086 w 37"/>
                <a:gd name="T1" fmla="*/ 1213028493 h 79"/>
                <a:gd name="T2" fmla="*/ 576502770 w 37"/>
                <a:gd name="T3" fmla="*/ 1213028493 h 79"/>
                <a:gd name="T4" fmla="*/ 0 w 37"/>
                <a:gd name="T5" fmla="*/ 0 h 79"/>
                <a:gd name="T6" fmla="*/ 436271086 w 37"/>
                <a:gd name="T7" fmla="*/ 1213028493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15">
              <a:extLst>
                <a:ext uri="{FF2B5EF4-FFF2-40B4-BE49-F238E27FC236}">
                  <a16:creationId xmlns:a16="http://schemas.microsoft.com/office/drawing/2014/main" id="{62180DBE-0FF6-4D45-961B-557C2BB113F0}"/>
                </a:ext>
              </a:extLst>
            </p:cNvPr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gdLst>
                <a:gd name="T0" fmla="*/ 2147483646 w 178"/>
                <a:gd name="T1" fmla="*/ 2147483646 h 722"/>
                <a:gd name="T2" fmla="*/ 1794416005 w 178"/>
                <a:gd name="T3" fmla="*/ 2147483646 h 722"/>
                <a:gd name="T4" fmla="*/ 618763733 w 178"/>
                <a:gd name="T5" fmla="*/ 2147483646 h 722"/>
                <a:gd name="T6" fmla="*/ 185629513 w 178"/>
                <a:gd name="T7" fmla="*/ 786478582 h 722"/>
                <a:gd name="T8" fmla="*/ 0 w 178"/>
                <a:gd name="T9" fmla="*/ 0 h 722"/>
                <a:gd name="T10" fmla="*/ 510482144 w 178"/>
                <a:gd name="T11" fmla="*/ 2147483646 h 722"/>
                <a:gd name="T12" fmla="*/ 1655192887 w 178"/>
                <a:gd name="T13" fmla="*/ 2147483646 h 722"/>
                <a:gd name="T14" fmla="*/ 2147483646 w 178"/>
                <a:gd name="T15" fmla="*/ 2147483646 h 722"/>
                <a:gd name="T16" fmla="*/ 2147483646 w 178"/>
                <a:gd name="T17" fmla="*/ 2147483646 h 722"/>
                <a:gd name="T18" fmla="*/ 2147483646 w 178"/>
                <a:gd name="T19" fmla="*/ 2147483646 h 722"/>
                <a:gd name="T20" fmla="*/ 2147483646 w 178"/>
                <a:gd name="T21" fmla="*/ 2147483646 h 7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16">
              <a:extLst>
                <a:ext uri="{FF2B5EF4-FFF2-40B4-BE49-F238E27FC236}">
                  <a16:creationId xmlns:a16="http://schemas.microsoft.com/office/drawing/2014/main" id="{39811AAE-137F-4682-A895-C79FF24E53ED}"/>
                </a:ext>
              </a:extLst>
            </p:cNvPr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gdLst>
                <a:gd name="T0" fmla="*/ 170263008 w 23"/>
                <a:gd name="T1" fmla="*/ 2147483646 h 635"/>
                <a:gd name="T2" fmla="*/ 185740390 w 23"/>
                <a:gd name="T3" fmla="*/ 2147483646 h 635"/>
                <a:gd name="T4" fmla="*/ 340526015 w 23"/>
                <a:gd name="T5" fmla="*/ 2147483646 h 635"/>
                <a:gd name="T6" fmla="*/ 356003398 w 23"/>
                <a:gd name="T7" fmla="*/ 2147483646 h 635"/>
                <a:gd name="T8" fmla="*/ 263131235 w 23"/>
                <a:gd name="T9" fmla="*/ 2147483646 h 635"/>
                <a:gd name="T10" fmla="*/ 77390846 w 23"/>
                <a:gd name="T11" fmla="*/ 2147483646 h 635"/>
                <a:gd name="T12" fmla="*/ 232176471 w 23"/>
                <a:gd name="T13" fmla="*/ 0 h 635"/>
                <a:gd name="T14" fmla="*/ 185740390 w 23"/>
                <a:gd name="T15" fmla="*/ 0 h 635"/>
                <a:gd name="T16" fmla="*/ 15477382 w 23"/>
                <a:gd name="T17" fmla="*/ 2147483646 h 635"/>
                <a:gd name="T18" fmla="*/ 170263008 w 23"/>
                <a:gd name="T19" fmla="*/ 2147483646 h 6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17">
              <a:extLst>
                <a:ext uri="{FF2B5EF4-FFF2-40B4-BE49-F238E27FC236}">
                  <a16:creationId xmlns:a16="http://schemas.microsoft.com/office/drawing/2014/main" id="{6975558C-8C62-45D2-BEC6-629C9FAD86C8}"/>
                </a:ext>
              </a:extLst>
            </p:cNvPr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gdLst>
                <a:gd name="T0" fmla="*/ 0 w 17"/>
                <a:gd name="T1" fmla="*/ 0 h 107"/>
                <a:gd name="T2" fmla="*/ 76911574 w 17"/>
                <a:gd name="T3" fmla="*/ 865646159 h 107"/>
                <a:gd name="T4" fmla="*/ 261503272 w 17"/>
                <a:gd name="T5" fmla="*/ 1654003676 h 107"/>
                <a:gd name="T6" fmla="*/ 169209384 w 17"/>
                <a:gd name="T7" fmla="*/ 711068875 h 107"/>
                <a:gd name="T8" fmla="*/ 153827069 w 17"/>
                <a:gd name="T9" fmla="*/ 664694903 h 107"/>
                <a:gd name="T10" fmla="*/ 0 w 17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18">
              <a:extLst>
                <a:ext uri="{FF2B5EF4-FFF2-40B4-BE49-F238E27FC236}">
                  <a16:creationId xmlns:a16="http://schemas.microsoft.com/office/drawing/2014/main" id="{5EB13465-3A45-4188-BB80-A4E4DD86A864}"/>
                </a:ext>
              </a:extLst>
            </p:cNvPr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gdLst>
                <a:gd name="T0" fmla="*/ 0 w 41"/>
                <a:gd name="T1" fmla="*/ 0 h 222"/>
                <a:gd name="T2" fmla="*/ 77988609 w 41"/>
                <a:gd name="T3" fmla="*/ 1438567829 h 222"/>
                <a:gd name="T4" fmla="*/ 265162061 w 41"/>
                <a:gd name="T5" fmla="*/ 2147483646 h 222"/>
                <a:gd name="T6" fmla="*/ 374342954 w 41"/>
                <a:gd name="T7" fmla="*/ 2147483646 h 222"/>
                <a:gd name="T8" fmla="*/ 639505015 w 41"/>
                <a:gd name="T9" fmla="*/ 2147483646 h 222"/>
                <a:gd name="T10" fmla="*/ 592712640 w 41"/>
                <a:gd name="T11" fmla="*/ 2147483646 h 222"/>
                <a:gd name="T12" fmla="*/ 202769594 w 41"/>
                <a:gd name="T13" fmla="*/ 1423099358 h 222"/>
                <a:gd name="T14" fmla="*/ 124780985 w 41"/>
                <a:gd name="T15" fmla="*/ 340306368 h 222"/>
                <a:gd name="T16" fmla="*/ 109184843 w 41"/>
                <a:gd name="T17" fmla="*/ 278432483 h 222"/>
                <a:gd name="T18" fmla="*/ 0 w 41"/>
                <a:gd name="T19" fmla="*/ 0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22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19">
              <a:extLst>
                <a:ext uri="{FF2B5EF4-FFF2-40B4-BE49-F238E27FC236}">
                  <a16:creationId xmlns:a16="http://schemas.microsoft.com/office/drawing/2014/main" id="{7A256EAD-7DC5-446E-A1AB-5FF5EEC0C8D4}"/>
                </a:ext>
              </a:extLst>
            </p:cNvPr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gdLst>
                <a:gd name="T0" fmla="*/ 108112772 w 450"/>
                <a:gd name="T1" fmla="*/ 2147483646 h 878"/>
                <a:gd name="T2" fmla="*/ 772222294 w 450"/>
                <a:gd name="T3" fmla="*/ 2147483646 h 878"/>
                <a:gd name="T4" fmla="*/ 2147483646 w 450"/>
                <a:gd name="T5" fmla="*/ 2147483646 h 878"/>
                <a:gd name="T6" fmla="*/ 2147483646 w 450"/>
                <a:gd name="T7" fmla="*/ 2147483646 h 878"/>
                <a:gd name="T8" fmla="*/ 2147483646 w 450"/>
                <a:gd name="T9" fmla="*/ 1372614510 h 878"/>
                <a:gd name="T10" fmla="*/ 2147483646 w 450"/>
                <a:gd name="T11" fmla="*/ 678594305 h 878"/>
                <a:gd name="T12" fmla="*/ 2147483646 w 450"/>
                <a:gd name="T13" fmla="*/ 15421973 h 878"/>
                <a:gd name="T14" fmla="*/ 2147483646 w 450"/>
                <a:gd name="T15" fmla="*/ 0 h 878"/>
                <a:gd name="T16" fmla="*/ 2147483646 w 450"/>
                <a:gd name="T17" fmla="*/ 663172332 h 878"/>
                <a:gd name="T18" fmla="*/ 2147483646 w 450"/>
                <a:gd name="T19" fmla="*/ 1357188610 h 878"/>
                <a:gd name="T20" fmla="*/ 2147483646 w 450"/>
                <a:gd name="T21" fmla="*/ 2147483646 h 878"/>
                <a:gd name="T22" fmla="*/ 2147483646 w 450"/>
                <a:gd name="T23" fmla="*/ 2147483646 h 878"/>
                <a:gd name="T24" fmla="*/ 695002815 w 450"/>
                <a:gd name="T25" fmla="*/ 2147483646 h 878"/>
                <a:gd name="T26" fmla="*/ 0 w 450"/>
                <a:gd name="T27" fmla="*/ 2147483646 h 878"/>
                <a:gd name="T28" fmla="*/ 0 w 450"/>
                <a:gd name="T29" fmla="*/ 2147483646 h 878"/>
                <a:gd name="T30" fmla="*/ 108112772 w 450"/>
                <a:gd name="T31" fmla="*/ 2147483646 h 878"/>
                <a:gd name="T32" fmla="*/ 108112772 w 450"/>
                <a:gd name="T33" fmla="*/ 2147483646 h 8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0">
              <a:extLst>
                <a:ext uri="{FF2B5EF4-FFF2-40B4-BE49-F238E27FC236}">
                  <a16:creationId xmlns:a16="http://schemas.microsoft.com/office/drawing/2014/main" id="{D78987BD-09FB-4E67-9459-6A83548CD6C1}"/>
                </a:ext>
              </a:extLst>
            </p:cNvPr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gdLst>
                <a:gd name="T0" fmla="*/ 0 w 35"/>
                <a:gd name="T1" fmla="*/ 0 h 73"/>
                <a:gd name="T2" fmla="*/ 404860502 w 35"/>
                <a:gd name="T3" fmla="*/ 1131001729 h 73"/>
                <a:gd name="T4" fmla="*/ 545005736 w 35"/>
                <a:gd name="T5" fmla="*/ 1131001729 h 73"/>
                <a:gd name="T6" fmla="*/ 0 w 35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1">
              <a:extLst>
                <a:ext uri="{FF2B5EF4-FFF2-40B4-BE49-F238E27FC236}">
                  <a16:creationId xmlns:a16="http://schemas.microsoft.com/office/drawing/2014/main" id="{E95C848D-7971-4E06-BDC0-B673C73BA9C6}"/>
                </a:ext>
              </a:extLst>
            </p:cNvPr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gdLst>
                <a:gd name="T0" fmla="*/ 110255844 w 8"/>
                <a:gd name="T1" fmla="*/ 681543004 h 48"/>
                <a:gd name="T2" fmla="*/ 126007813 w 8"/>
                <a:gd name="T3" fmla="*/ 743502533 h 48"/>
                <a:gd name="T4" fmla="*/ 126007813 w 8"/>
                <a:gd name="T5" fmla="*/ 294302840 h 48"/>
                <a:gd name="T6" fmla="*/ 15751969 w 8"/>
                <a:gd name="T7" fmla="*/ 0 h 48"/>
                <a:gd name="T8" fmla="*/ 0 w 8"/>
                <a:gd name="T9" fmla="*/ 402731031 h 48"/>
                <a:gd name="T10" fmla="*/ 110255844 w 8"/>
                <a:gd name="T11" fmla="*/ 681543004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22">
              <a:extLst>
                <a:ext uri="{FF2B5EF4-FFF2-40B4-BE49-F238E27FC236}">
                  <a16:creationId xmlns:a16="http://schemas.microsoft.com/office/drawing/2014/main" id="{BB765946-A142-4F1E-AD43-45C1680E640E}"/>
                </a:ext>
              </a:extLst>
            </p:cNvPr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gdLst>
                <a:gd name="T0" fmla="*/ 106891015 w 52"/>
                <a:gd name="T1" fmla="*/ 277669014 h 135"/>
                <a:gd name="T2" fmla="*/ 0 w 52"/>
                <a:gd name="T3" fmla="*/ 0 h 135"/>
                <a:gd name="T4" fmla="*/ 183239508 w 52"/>
                <a:gd name="T5" fmla="*/ 740445466 h 135"/>
                <a:gd name="T6" fmla="*/ 244320646 w 52"/>
                <a:gd name="T7" fmla="*/ 956412000 h 135"/>
                <a:gd name="T8" fmla="*/ 778771815 w 52"/>
                <a:gd name="T9" fmla="*/ 2082507782 h 135"/>
                <a:gd name="T10" fmla="*/ 794043077 w 52"/>
                <a:gd name="T11" fmla="*/ 2082507782 h 135"/>
                <a:gd name="T12" fmla="*/ 366482923 w 52"/>
                <a:gd name="T13" fmla="*/ 863854353 h 135"/>
                <a:gd name="T14" fmla="*/ 106891015 w 52"/>
                <a:gd name="T15" fmla="*/ 277669014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7" name="Group 9">
            <a:extLst>
              <a:ext uri="{FF2B5EF4-FFF2-40B4-BE49-F238E27FC236}">
                <a16:creationId xmlns:a16="http://schemas.microsoft.com/office/drawing/2014/main" id="{35683CC2-0D4B-4490-97A4-E7E8F09BF02C}"/>
              </a:ext>
            </a:extLst>
          </p:cNvPr>
          <p:cNvGrpSpPr/>
          <p:nvPr/>
        </p:nvGrpSpPr>
        <p:grpSpPr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>
              <a:extLst>
                <a:ext uri="{FF2B5EF4-FFF2-40B4-BE49-F238E27FC236}">
                  <a16:creationId xmlns:a16="http://schemas.microsoft.com/office/drawing/2014/main" id="{E62BC76C-4745-4379-9A62-3EE3EDA76DA2}"/>
                </a:ext>
              </a:extLst>
            </p:cNvPr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gdLst>
                <a:gd name="T0" fmla="*/ 110684661 w 103"/>
                <a:gd name="T1" fmla="*/ 2147483646 h 920"/>
                <a:gd name="T2" fmla="*/ 411117865 w 103"/>
                <a:gd name="T3" fmla="*/ 2147483646 h 920"/>
                <a:gd name="T4" fmla="*/ 901295634 w 103"/>
                <a:gd name="T5" fmla="*/ 2147483646 h 920"/>
                <a:gd name="T6" fmla="*/ 1597032336 w 103"/>
                <a:gd name="T7" fmla="*/ 2147483646 h 920"/>
                <a:gd name="T8" fmla="*/ 1628657093 w 103"/>
                <a:gd name="T9" fmla="*/ 2147483646 h 920"/>
                <a:gd name="T10" fmla="*/ 1565407579 w 103"/>
                <a:gd name="T11" fmla="*/ 2147483646 h 920"/>
                <a:gd name="T12" fmla="*/ 1565407579 w 103"/>
                <a:gd name="T13" fmla="*/ 2147483646 h 920"/>
                <a:gd name="T14" fmla="*/ 996169906 w 103"/>
                <a:gd name="T15" fmla="*/ 2147483646 h 920"/>
                <a:gd name="T16" fmla="*/ 474367379 w 103"/>
                <a:gd name="T17" fmla="*/ 2147483646 h 920"/>
                <a:gd name="T18" fmla="*/ 142309418 w 103"/>
                <a:gd name="T19" fmla="*/ 2147483646 h 920"/>
                <a:gd name="T20" fmla="*/ 47435147 w 103"/>
                <a:gd name="T21" fmla="*/ 1445313264 h 920"/>
                <a:gd name="T22" fmla="*/ 15810390 w 103"/>
                <a:gd name="T23" fmla="*/ 0 h 920"/>
                <a:gd name="T24" fmla="*/ 0 w 103"/>
                <a:gd name="T25" fmla="*/ 0 h 920"/>
                <a:gd name="T26" fmla="*/ 15810390 w 103"/>
                <a:gd name="T27" fmla="*/ 1445313264 h 920"/>
                <a:gd name="T28" fmla="*/ 110684661 w 103"/>
                <a:gd name="T29" fmla="*/ 2147483646 h 9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28">
              <a:extLst>
                <a:ext uri="{FF2B5EF4-FFF2-40B4-BE49-F238E27FC236}">
                  <a16:creationId xmlns:a16="http://schemas.microsoft.com/office/drawing/2014/main" id="{36FE70B6-104C-4D22-B7FA-B003F2B8BA94}"/>
                </a:ext>
              </a:extLst>
            </p:cNvPr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gdLst>
                <a:gd name="T0" fmla="*/ 842409880 w 88"/>
                <a:gd name="T1" fmla="*/ 2147483646 h 330"/>
                <a:gd name="T2" fmla="*/ 1398719344 w 88"/>
                <a:gd name="T3" fmla="*/ 2147483646 h 330"/>
                <a:gd name="T4" fmla="*/ 1398719344 w 88"/>
                <a:gd name="T5" fmla="*/ 2147483646 h 330"/>
                <a:gd name="T6" fmla="*/ 1398719344 w 88"/>
                <a:gd name="T7" fmla="*/ 2147483646 h 330"/>
                <a:gd name="T8" fmla="*/ 985460087 w 88"/>
                <a:gd name="T9" fmla="*/ 2147483646 h 330"/>
                <a:gd name="T10" fmla="*/ 0 w 88"/>
                <a:gd name="T11" fmla="*/ 0 h 330"/>
                <a:gd name="T12" fmla="*/ 111263488 w 88"/>
                <a:gd name="T13" fmla="*/ 992310910 h 330"/>
                <a:gd name="T14" fmla="*/ 842409880 w 88"/>
                <a:gd name="T15" fmla="*/ 2147483646 h 3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29">
              <a:extLst>
                <a:ext uri="{FF2B5EF4-FFF2-40B4-BE49-F238E27FC236}">
                  <a16:creationId xmlns:a16="http://schemas.microsoft.com/office/drawing/2014/main" id="{FA074D42-166D-4D0E-A285-496D3712157F}"/>
                </a:ext>
              </a:extLst>
            </p:cNvPr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gdLst>
                <a:gd name="T0" fmla="*/ 94507976 w 90"/>
                <a:gd name="T1" fmla="*/ 235809526 h 207"/>
                <a:gd name="T2" fmla="*/ 0 w 90"/>
                <a:gd name="T3" fmla="*/ 0 h 207"/>
                <a:gd name="T4" fmla="*/ 15751991 w 90"/>
                <a:gd name="T5" fmla="*/ 455898152 h 207"/>
                <a:gd name="T6" fmla="*/ 661543926 w 90"/>
                <a:gd name="T7" fmla="*/ 1996514571 h 207"/>
                <a:gd name="T8" fmla="*/ 1260079889 w 90"/>
                <a:gd name="T9" fmla="*/ 2147483646 h 207"/>
                <a:gd name="T10" fmla="*/ 1417591859 w 90"/>
                <a:gd name="T11" fmla="*/ 2147483646 h 207"/>
                <a:gd name="T12" fmla="*/ 787551915 w 90"/>
                <a:gd name="T13" fmla="*/ 1933630974 h 207"/>
                <a:gd name="T14" fmla="*/ 94507976 w 90"/>
                <a:gd name="T15" fmla="*/ 235809526 h 2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0" h="206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Freeform 30">
              <a:extLst>
                <a:ext uri="{FF2B5EF4-FFF2-40B4-BE49-F238E27FC236}">
                  <a16:creationId xmlns:a16="http://schemas.microsoft.com/office/drawing/2014/main" id="{FFF12B8E-748B-4225-AD46-B4CC1E55F935}"/>
                </a:ext>
              </a:extLst>
            </p:cNvPr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gdLst>
                <a:gd name="T0" fmla="*/ 1596387350 w 115"/>
                <a:gd name="T1" fmla="*/ 2147483646 h 467"/>
                <a:gd name="T2" fmla="*/ 1232853715 w 115"/>
                <a:gd name="T3" fmla="*/ 2147483646 h 467"/>
                <a:gd name="T4" fmla="*/ 458368842 w 115"/>
                <a:gd name="T5" fmla="*/ 2147483646 h 467"/>
                <a:gd name="T6" fmla="*/ 205473631 w 115"/>
                <a:gd name="T7" fmla="*/ 834088423 h 467"/>
                <a:gd name="T8" fmla="*/ 0 w 115"/>
                <a:gd name="T9" fmla="*/ 0 h 467"/>
                <a:gd name="T10" fmla="*/ 331923224 w 115"/>
                <a:gd name="T11" fmla="*/ 2147483646 h 467"/>
                <a:gd name="T12" fmla="*/ 1090600904 w 115"/>
                <a:gd name="T13" fmla="*/ 2147483646 h 467"/>
                <a:gd name="T14" fmla="*/ 1627997760 w 115"/>
                <a:gd name="T15" fmla="*/ 2147483646 h 467"/>
                <a:gd name="T16" fmla="*/ 1817668174 w 115"/>
                <a:gd name="T17" fmla="*/ 2147483646 h 467"/>
                <a:gd name="T18" fmla="*/ 1770250570 w 115"/>
                <a:gd name="T19" fmla="*/ 2147483646 h 467"/>
                <a:gd name="T20" fmla="*/ 1596387350 w 115"/>
                <a:gd name="T21" fmla="*/ 2147483646 h 4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Freeform 31">
              <a:extLst>
                <a:ext uri="{FF2B5EF4-FFF2-40B4-BE49-F238E27FC236}">
                  <a16:creationId xmlns:a16="http://schemas.microsoft.com/office/drawing/2014/main" id="{D80D7D0F-3078-459D-B186-D43B6FC8E7D4}"/>
                </a:ext>
              </a:extLst>
            </p:cNvPr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gdLst>
                <a:gd name="T0" fmla="*/ 273753372 w 36"/>
                <a:gd name="T1" fmla="*/ 2147483646 h 633"/>
                <a:gd name="T2" fmla="*/ 209338926 w 36"/>
                <a:gd name="T3" fmla="*/ 2147483646 h 633"/>
                <a:gd name="T4" fmla="*/ 80514045 w 36"/>
                <a:gd name="T5" fmla="*/ 2147483646 h 633"/>
                <a:gd name="T6" fmla="*/ 209338926 w 36"/>
                <a:gd name="T7" fmla="*/ 2147483646 h 633"/>
                <a:gd name="T8" fmla="*/ 354267417 w 36"/>
                <a:gd name="T9" fmla="*/ 1554425528 h 633"/>
                <a:gd name="T10" fmla="*/ 579709955 w 36"/>
                <a:gd name="T11" fmla="*/ 0 h 633"/>
                <a:gd name="T12" fmla="*/ 563606343 w 36"/>
                <a:gd name="T13" fmla="*/ 0 h 633"/>
                <a:gd name="T14" fmla="*/ 322060194 w 36"/>
                <a:gd name="T15" fmla="*/ 1554425528 h 633"/>
                <a:gd name="T16" fmla="*/ 161032104 w 36"/>
                <a:gd name="T17" fmla="*/ 2147483646 h 633"/>
                <a:gd name="T18" fmla="*/ 16103612 w 36"/>
                <a:gd name="T19" fmla="*/ 2147483646 h 633"/>
                <a:gd name="T20" fmla="*/ 112721269 w 36"/>
                <a:gd name="T21" fmla="*/ 2147483646 h 633"/>
                <a:gd name="T22" fmla="*/ 257649761 w 36"/>
                <a:gd name="T23" fmla="*/ 2147483646 h 633"/>
                <a:gd name="T24" fmla="*/ 273753372 w 36"/>
                <a:gd name="T25" fmla="*/ 2147483646 h 6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Freeform 32">
              <a:extLst>
                <a:ext uri="{FF2B5EF4-FFF2-40B4-BE49-F238E27FC236}">
                  <a16:creationId xmlns:a16="http://schemas.microsoft.com/office/drawing/2014/main" id="{F925BEF0-7E64-4705-8887-F9B8B96BB64C}"/>
                </a:ext>
              </a:extLst>
            </p:cNvPr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gdLst>
                <a:gd name="T0" fmla="*/ 346523469 w 28"/>
                <a:gd name="T1" fmla="*/ 923021860 h 59"/>
                <a:gd name="T2" fmla="*/ 441027344 w 28"/>
                <a:gd name="T3" fmla="*/ 923021860 h 59"/>
                <a:gd name="T4" fmla="*/ 0 w 28"/>
                <a:gd name="T5" fmla="*/ 0 h 59"/>
                <a:gd name="T6" fmla="*/ 346523469 w 28"/>
                <a:gd name="T7" fmla="*/ 92302186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33">
              <a:extLst>
                <a:ext uri="{FF2B5EF4-FFF2-40B4-BE49-F238E27FC236}">
                  <a16:creationId xmlns:a16="http://schemas.microsoft.com/office/drawing/2014/main" id="{1E52BE72-F962-4309-930D-30DD98F99167}"/>
                </a:ext>
              </a:extLst>
            </p:cNvPr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gdLst>
                <a:gd name="T0" fmla="*/ 64496489 w 17"/>
                <a:gd name="T1" fmla="*/ 847377402 h 107"/>
                <a:gd name="T2" fmla="*/ 274108069 w 17"/>
                <a:gd name="T3" fmla="*/ 1679063951 h 107"/>
                <a:gd name="T4" fmla="*/ 161241221 w 17"/>
                <a:gd name="T5" fmla="*/ 690456982 h 107"/>
                <a:gd name="T6" fmla="*/ 145115092 w 17"/>
                <a:gd name="T7" fmla="*/ 674762167 h 107"/>
                <a:gd name="T8" fmla="*/ 0 w 17"/>
                <a:gd name="T9" fmla="*/ 0 h 107"/>
                <a:gd name="T10" fmla="*/ 0 w 17"/>
                <a:gd name="T11" fmla="*/ 125538713 h 107"/>
                <a:gd name="T12" fmla="*/ 64496489 w 17"/>
                <a:gd name="T13" fmla="*/ 847377402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Freeform 34">
              <a:extLst>
                <a:ext uri="{FF2B5EF4-FFF2-40B4-BE49-F238E27FC236}">
                  <a16:creationId xmlns:a16="http://schemas.microsoft.com/office/drawing/2014/main" id="{384C14FF-BD3D-492F-AA74-BAFF4D4F3485}"/>
                </a:ext>
              </a:extLst>
            </p:cNvPr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gdLst>
                <a:gd name="T0" fmla="*/ 126350140 w 294"/>
                <a:gd name="T1" fmla="*/ 2147483646 h 568"/>
                <a:gd name="T2" fmla="*/ 552784347 w 294"/>
                <a:gd name="T3" fmla="*/ 2147483646 h 568"/>
                <a:gd name="T4" fmla="*/ 1563593416 w 294"/>
                <a:gd name="T5" fmla="*/ 2147483646 h 568"/>
                <a:gd name="T6" fmla="*/ 2147483646 w 294"/>
                <a:gd name="T7" fmla="*/ 1869089766 h 568"/>
                <a:gd name="T8" fmla="*/ 2147483646 w 294"/>
                <a:gd name="T9" fmla="*/ 910983896 h 568"/>
                <a:gd name="T10" fmla="*/ 2147483646 w 294"/>
                <a:gd name="T11" fmla="*/ 439783962 h 568"/>
                <a:gd name="T12" fmla="*/ 2147483646 w 294"/>
                <a:gd name="T13" fmla="*/ 0 h 568"/>
                <a:gd name="T14" fmla="*/ 2147483646 w 294"/>
                <a:gd name="T15" fmla="*/ 0 h 568"/>
                <a:gd name="T16" fmla="*/ 2147483646 w 294"/>
                <a:gd name="T17" fmla="*/ 424077958 h 568"/>
                <a:gd name="T18" fmla="*/ 2147483646 w 294"/>
                <a:gd name="T19" fmla="*/ 879571888 h 568"/>
                <a:gd name="T20" fmla="*/ 2147483646 w 294"/>
                <a:gd name="T21" fmla="*/ 1837677758 h 568"/>
                <a:gd name="T22" fmla="*/ 1500416359 w 294"/>
                <a:gd name="T23" fmla="*/ 2147483646 h 568"/>
                <a:gd name="T24" fmla="*/ 473814019 w 294"/>
                <a:gd name="T25" fmla="*/ 2147483646 h 568"/>
                <a:gd name="T26" fmla="*/ 0 w 294"/>
                <a:gd name="T27" fmla="*/ 2147483646 h 568"/>
                <a:gd name="T28" fmla="*/ 110556869 w 294"/>
                <a:gd name="T29" fmla="*/ 2147483646 h 568"/>
                <a:gd name="T30" fmla="*/ 126350140 w 294"/>
                <a:gd name="T31" fmla="*/ 2147483646 h 5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35">
              <a:extLst>
                <a:ext uri="{FF2B5EF4-FFF2-40B4-BE49-F238E27FC236}">
                  <a16:creationId xmlns:a16="http://schemas.microsoft.com/office/drawing/2014/main" id="{92DE206F-6605-4672-A4F5-671C9E4D7752}"/>
                </a:ext>
              </a:extLst>
            </p:cNvPr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gdLst>
                <a:gd name="T0" fmla="*/ 0 w 25"/>
                <a:gd name="T1" fmla="*/ 0 h 53"/>
                <a:gd name="T2" fmla="*/ 304079525 w 25"/>
                <a:gd name="T3" fmla="*/ 828513255 h 53"/>
                <a:gd name="T4" fmla="*/ 400104007 w 25"/>
                <a:gd name="T5" fmla="*/ 828513255 h 53"/>
                <a:gd name="T6" fmla="*/ 0 w 25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36">
              <a:extLst>
                <a:ext uri="{FF2B5EF4-FFF2-40B4-BE49-F238E27FC236}">
                  <a16:creationId xmlns:a16="http://schemas.microsoft.com/office/drawing/2014/main" id="{9D647EF2-A795-4677-BEEF-D2BBC531A0B9}"/>
                </a:ext>
              </a:extLst>
            </p:cNvPr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gdLst>
                <a:gd name="T0" fmla="*/ 0 w 29"/>
                <a:gd name="T1" fmla="*/ 0 h 141"/>
                <a:gd name="T2" fmla="*/ 108742655 w 29"/>
                <a:gd name="T3" fmla="*/ 1397863960 h 141"/>
                <a:gd name="T4" fmla="*/ 279621155 w 29"/>
                <a:gd name="T5" fmla="*/ 1837639560 h 141"/>
                <a:gd name="T6" fmla="*/ 450499655 w 29"/>
                <a:gd name="T7" fmla="*/ 2147483646 h 141"/>
                <a:gd name="T8" fmla="*/ 419429762 w 29"/>
                <a:gd name="T9" fmla="*/ 2120352729 h 141"/>
                <a:gd name="T10" fmla="*/ 124275631 w 29"/>
                <a:gd name="T11" fmla="*/ 345540519 h 141"/>
                <a:gd name="T12" fmla="*/ 62139786 w 29"/>
                <a:gd name="T13" fmla="*/ 172768278 h 141"/>
                <a:gd name="T14" fmla="*/ 0 w 29"/>
                <a:gd name="T15" fmla="*/ 0 h 1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37">
              <a:extLst>
                <a:ext uri="{FF2B5EF4-FFF2-40B4-BE49-F238E27FC236}">
                  <a16:creationId xmlns:a16="http://schemas.microsoft.com/office/drawing/2014/main" id="{93548682-0B12-4E6A-BEB7-7C1F8C3CDBD0}"/>
                </a:ext>
              </a:extLst>
            </p:cNvPr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gdLst>
                <a:gd name="T0" fmla="*/ 0 w 8"/>
                <a:gd name="T1" fmla="*/ 402731031 h 48"/>
                <a:gd name="T2" fmla="*/ 63003906 w 8"/>
                <a:gd name="T3" fmla="*/ 573114814 h 48"/>
                <a:gd name="T4" fmla="*/ 126007813 w 8"/>
                <a:gd name="T5" fmla="*/ 743502533 h 48"/>
                <a:gd name="T6" fmla="*/ 110255844 w 8"/>
                <a:gd name="T7" fmla="*/ 294302840 h 48"/>
                <a:gd name="T8" fmla="*/ 0 w 8"/>
                <a:gd name="T9" fmla="*/ 0 h 48"/>
                <a:gd name="T10" fmla="*/ 0 w 8"/>
                <a:gd name="T11" fmla="*/ 61959528 h 48"/>
                <a:gd name="T12" fmla="*/ 0 w 8"/>
                <a:gd name="T13" fmla="*/ 402731031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38">
              <a:extLst>
                <a:ext uri="{FF2B5EF4-FFF2-40B4-BE49-F238E27FC236}">
                  <a16:creationId xmlns:a16="http://schemas.microsoft.com/office/drawing/2014/main" id="{36FB2F89-3CE9-4DCF-B141-52C8D65ED875}"/>
                </a:ext>
              </a:extLst>
            </p:cNvPr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gdLst>
                <a:gd name="T0" fmla="*/ 173259750 w 44"/>
                <a:gd name="T1" fmla="*/ 439440880 h 111"/>
                <a:gd name="T2" fmla="*/ 0 w 44"/>
                <a:gd name="T3" fmla="*/ 0 h 111"/>
                <a:gd name="T4" fmla="*/ 173259750 w 44"/>
                <a:gd name="T5" fmla="*/ 769022530 h 111"/>
                <a:gd name="T6" fmla="*/ 220515656 w 44"/>
                <a:gd name="T7" fmla="*/ 910269545 h 111"/>
                <a:gd name="T8" fmla="*/ 614287094 w 44"/>
                <a:gd name="T9" fmla="*/ 1742067645 h 111"/>
                <a:gd name="T10" fmla="*/ 693042969 w 44"/>
                <a:gd name="T11" fmla="*/ 1742067645 h 111"/>
                <a:gd name="T12" fmla="*/ 346523469 w 44"/>
                <a:gd name="T13" fmla="*/ 816102227 h 111"/>
                <a:gd name="T14" fmla="*/ 173259750 w 44"/>
                <a:gd name="T15" fmla="*/ 439440880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" h="11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1250C361-47F9-4EC5-B993-9916980CCADE}"/>
              </a:ext>
            </a:extLst>
          </p:cNvPr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29" name="Title Placeholder 1">
            <a:extLst>
              <a:ext uri="{FF2B5EF4-FFF2-40B4-BE49-F238E27FC236}">
                <a16:creationId xmlns:a16="http://schemas.microsoft.com/office/drawing/2014/main" id="{BB14A734-AA13-4030-A1BE-93257F622C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0" name="Text Placeholder 2">
            <a:extLst>
              <a:ext uri="{FF2B5EF4-FFF2-40B4-BE49-F238E27FC236}">
                <a16:creationId xmlns:a16="http://schemas.microsoft.com/office/drawing/2014/main" id="{ACB1E8DD-6EAA-44FF-BE2A-60B49F6331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B35D9-7857-405B-886B-C75B07955D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62E370-A47B-42EE-B8F0-CD982C38282E}" type="datetimeFigureOut">
              <a:rPr lang="zh-CN" altLang="en-US"/>
              <a:pPr>
                <a:defRPr/>
              </a:pPr>
              <a:t>2020/8/3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A36E-65BE-43AA-91F0-557720589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E1D12-FC1C-4A82-9AE4-F5BCB614C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2000">
                <a:solidFill>
                  <a:srgbClr val="FEFFFF"/>
                </a:solidFill>
              </a:defRPr>
            </a:lvl1pPr>
          </a:lstStyle>
          <a:p>
            <a:fld id="{17211F6D-7C40-4D9D-88D0-A0D1F40A49FB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</p:sldLayoutIdLst>
  <p:transition/>
  <p:timing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9.png" /><Relationship Id="rId11" Type="http://schemas.openxmlformats.org/officeDocument/2006/relationships/tags" Target="../tags/tag51.xml" /><Relationship Id="rId12" Type="http://schemas.openxmlformats.org/officeDocument/2006/relationships/tags" Target="../tags/tag52.xml" /><Relationship Id="rId13" Type="http://schemas.openxmlformats.org/officeDocument/2006/relationships/tags" Target="../tags/tag53.xml" /><Relationship Id="rId14" Type="http://schemas.openxmlformats.org/officeDocument/2006/relationships/tags" Target="../tags/tag54.xml" /><Relationship Id="rId15" Type="http://schemas.openxmlformats.org/officeDocument/2006/relationships/image" Target="../media/image20.png" /><Relationship Id="rId16" Type="http://schemas.openxmlformats.org/officeDocument/2006/relationships/tags" Target="../tags/tag55.xml" /><Relationship Id="rId17" Type="http://schemas.openxmlformats.org/officeDocument/2006/relationships/image" Target="../media/image21.png" /><Relationship Id="rId18" Type="http://schemas.openxmlformats.org/officeDocument/2006/relationships/tags" Target="../tags/tag56.xml" /><Relationship Id="rId19" Type="http://schemas.openxmlformats.org/officeDocument/2006/relationships/image" Target="../media/image22.png" /><Relationship Id="rId2" Type="http://schemas.openxmlformats.org/officeDocument/2006/relationships/tags" Target="../tags/tag45.xml" /><Relationship Id="rId20" Type="http://schemas.openxmlformats.org/officeDocument/2006/relationships/tags" Target="../tags/tag57.xml" /><Relationship Id="rId21" Type="http://schemas.openxmlformats.org/officeDocument/2006/relationships/image" Target="../media/image23.png" /><Relationship Id="rId22" Type="http://schemas.openxmlformats.org/officeDocument/2006/relationships/tags" Target="../tags/tag58.xml" /><Relationship Id="rId23" Type="http://schemas.openxmlformats.org/officeDocument/2006/relationships/image" Target="../media/image24.png" /><Relationship Id="rId24" Type="http://schemas.openxmlformats.org/officeDocument/2006/relationships/tags" Target="../tags/tag59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image" Target="../media/image3.jpeg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image" Target="../media/image1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image" Target="../media/image3.jpeg" /><Relationship Id="rId6" Type="http://schemas.openxmlformats.org/officeDocument/2006/relationships/tags" Target="../tags/tag63.xml" /><Relationship Id="rId7" Type="http://schemas.openxmlformats.org/officeDocument/2006/relationships/tags" Target="../tags/tag64.xml" /><Relationship Id="rId8" Type="http://schemas.openxmlformats.org/officeDocument/2006/relationships/tags" Target="../tags/tag6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image" Target="../media/image3.jpeg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image" Target="../media/image2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2.xml" /><Relationship Id="rId11" Type="http://schemas.openxmlformats.org/officeDocument/2006/relationships/tags" Target="../tags/tag83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image" Target="../media/image3.jpeg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image" Target="../media/image19.png" /><Relationship Id="rId9" Type="http://schemas.openxmlformats.org/officeDocument/2006/relationships/tags" Target="../tags/tag8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12" Type="http://schemas.openxmlformats.org/officeDocument/2006/relationships/tags" Target="../tags/tag93.xml" /><Relationship Id="rId13" Type="http://schemas.openxmlformats.org/officeDocument/2006/relationships/tags" Target="../tags/tag94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image" Target="../media/image3.jpeg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tags" Target="../tags/tag110.xml" /><Relationship Id="rId13" Type="http://schemas.openxmlformats.org/officeDocument/2006/relationships/tags" Target="../tags/tag111.xml" /><Relationship Id="rId14" Type="http://schemas.openxmlformats.org/officeDocument/2006/relationships/tags" Target="../tags/tag112.xml" /><Relationship Id="rId15" Type="http://schemas.openxmlformats.org/officeDocument/2006/relationships/tags" Target="../tags/tag113.xml" /><Relationship Id="rId16" Type="http://schemas.openxmlformats.org/officeDocument/2006/relationships/tags" Target="../tags/tag114.xml" /><Relationship Id="rId17" Type="http://schemas.openxmlformats.org/officeDocument/2006/relationships/tags" Target="../tags/tag115.xml" /><Relationship Id="rId18" Type="http://schemas.openxmlformats.org/officeDocument/2006/relationships/tags" Target="../tags/tag116.xml" /><Relationship Id="rId19" Type="http://schemas.openxmlformats.org/officeDocument/2006/relationships/tags" Target="../tags/tag117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image" Target="../media/image3.jpeg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image" Target="../media/image3.jpeg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image" Target="../media/image3.jpeg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hyperlink" Target="&#32032;&#26448;&#8212;&#27888;&#23665;&#33322;&#25293;.flv" TargetMode="External" /><Relationship Id="rId4" Type="http://schemas.openxmlformats.org/officeDocument/2006/relationships/image" Target="../media/image4.png" /><Relationship Id="rId5" Type="http://schemas.openxmlformats.org/officeDocument/2006/relationships/video" Target="../media/media1.mp4" /><Relationship Id="rId6" Type="http://schemas.microsoft.com/office/2007/relationships/media" Target="../media/media1.mp4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7.xml" /><Relationship Id="rId11" Type="http://schemas.openxmlformats.org/officeDocument/2006/relationships/tags" Target="../tags/tag148.xml" /><Relationship Id="rId12" Type="http://schemas.openxmlformats.org/officeDocument/2006/relationships/tags" Target="../tags/tag149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image" Target="../media/image3.jpeg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tags" Target="../tags/tag145.xml" /><Relationship Id="rId9" Type="http://schemas.openxmlformats.org/officeDocument/2006/relationships/tags" Target="../tags/tag14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image" Target="../media/image3.jpeg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tags" Target="../tags/tag166.xml" /><Relationship Id="rId14" Type="http://schemas.openxmlformats.org/officeDocument/2006/relationships/tags" Target="../tags/tag167.xml" /><Relationship Id="rId15" Type="http://schemas.openxmlformats.org/officeDocument/2006/relationships/tags" Target="../tags/tag168.xml" /><Relationship Id="rId16" Type="http://schemas.openxmlformats.org/officeDocument/2006/relationships/tags" Target="../tags/tag169.xml" /><Relationship Id="rId17" Type="http://schemas.openxmlformats.org/officeDocument/2006/relationships/tags" Target="../tags/tag170.xml" /><Relationship Id="rId18" Type="http://schemas.openxmlformats.org/officeDocument/2006/relationships/tags" Target="../tags/tag171.xml" /><Relationship Id="rId19" Type="http://schemas.openxmlformats.org/officeDocument/2006/relationships/tags" Target="../tags/tag172.xml" /><Relationship Id="rId2" Type="http://schemas.openxmlformats.org/officeDocument/2006/relationships/tags" Target="../tags/tag156.xml" /><Relationship Id="rId20" Type="http://schemas.openxmlformats.org/officeDocument/2006/relationships/tags" Target="../tags/tag173.xml" /><Relationship Id="rId21" Type="http://schemas.openxmlformats.org/officeDocument/2006/relationships/tags" Target="../tags/tag174.xml" /><Relationship Id="rId22" Type="http://schemas.openxmlformats.org/officeDocument/2006/relationships/tags" Target="../tags/tag175.xml" /><Relationship Id="rId23" Type="http://schemas.openxmlformats.org/officeDocument/2006/relationships/tags" Target="../tags/tag176.xml" /><Relationship Id="rId24" Type="http://schemas.openxmlformats.org/officeDocument/2006/relationships/tags" Target="../tags/tag177.xml" /><Relationship Id="rId25" Type="http://schemas.openxmlformats.org/officeDocument/2006/relationships/tags" Target="../tags/tag178.xml" /><Relationship Id="rId26" Type="http://schemas.openxmlformats.org/officeDocument/2006/relationships/tags" Target="../tags/tag179.xml" /><Relationship Id="rId27" Type="http://schemas.openxmlformats.org/officeDocument/2006/relationships/tags" Target="../tags/tag180.xml" /><Relationship Id="rId28" Type="http://schemas.openxmlformats.org/officeDocument/2006/relationships/tags" Target="../tags/tag181.xml" /><Relationship Id="rId29" Type="http://schemas.openxmlformats.org/officeDocument/2006/relationships/tags" Target="../tags/tag182.xml" /><Relationship Id="rId3" Type="http://schemas.openxmlformats.org/officeDocument/2006/relationships/tags" Target="../tags/tag157.xml" /><Relationship Id="rId30" Type="http://schemas.openxmlformats.org/officeDocument/2006/relationships/tags" Target="../tags/tag183.xml" /><Relationship Id="rId31" Type="http://schemas.openxmlformats.org/officeDocument/2006/relationships/tags" Target="../tags/tag184.xml" /><Relationship Id="rId4" Type="http://schemas.openxmlformats.org/officeDocument/2006/relationships/image" Target="../media/image19.png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2.xml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tags" Target="../tags/tag198.xml" /><Relationship Id="rId17" Type="http://schemas.openxmlformats.org/officeDocument/2006/relationships/tags" Target="../tags/tag199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image" Target="../media/image3.jpeg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image" Target="../media/image26.png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6.xml" /><Relationship Id="rId3" Type="http://schemas.openxmlformats.org/officeDocument/2006/relationships/tags" Target="../tags/tag20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5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image" Target="../media/image3.jpeg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6.xml" /><Relationship Id="rId11" Type="http://schemas.openxmlformats.org/officeDocument/2006/relationships/tags" Target="../tags/tag227.xml" /><Relationship Id="rId12" Type="http://schemas.openxmlformats.org/officeDocument/2006/relationships/tags" Target="../tags/tag228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image" Target="../media/image3.jpeg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image" Target="../media/image3.jpeg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5.png" /><Relationship Id="rId6" Type="http://schemas.openxmlformats.org/officeDocument/2006/relationships/tags" Target="../tags/tag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42.xml" /><Relationship Id="rId11" Type="http://schemas.openxmlformats.org/officeDocument/2006/relationships/slide" Target="slide33.xml" TargetMode="Internal" /><Relationship Id="rId12" Type="http://schemas.openxmlformats.org/officeDocument/2006/relationships/tags" Target="../tags/tag243.xml" /><Relationship Id="rId13" Type="http://schemas.openxmlformats.org/officeDocument/2006/relationships/tags" Target="../tags/tag244.xml" /><Relationship Id="rId14" Type="http://schemas.openxmlformats.org/officeDocument/2006/relationships/tags" Target="../tags/tag245.xml" /><Relationship Id="rId15" Type="http://schemas.openxmlformats.org/officeDocument/2006/relationships/tags" Target="../tags/tag246.xml" /><Relationship Id="rId16" Type="http://schemas.openxmlformats.org/officeDocument/2006/relationships/tags" Target="../tags/tag247.xml" /><Relationship Id="rId17" Type="http://schemas.openxmlformats.org/officeDocument/2006/relationships/tags" Target="../tags/tag248.xml" /><Relationship Id="rId18" Type="http://schemas.openxmlformats.org/officeDocument/2006/relationships/tags" Target="../tags/tag249.xml" /><Relationship Id="rId19" Type="http://schemas.openxmlformats.org/officeDocument/2006/relationships/tags" Target="../tags/tag250.xml" /><Relationship Id="rId2" Type="http://schemas.openxmlformats.org/officeDocument/2006/relationships/tags" Target="../tags/tag236.xml" /><Relationship Id="rId20" Type="http://schemas.openxmlformats.org/officeDocument/2006/relationships/tags" Target="../tags/tag251.xml" /><Relationship Id="rId21" Type="http://schemas.openxmlformats.org/officeDocument/2006/relationships/tags" Target="../tags/tag252.xml" /><Relationship Id="rId22" Type="http://schemas.openxmlformats.org/officeDocument/2006/relationships/tags" Target="../tags/tag253.xml" /><Relationship Id="rId23" Type="http://schemas.openxmlformats.org/officeDocument/2006/relationships/tags" Target="../tags/tag254.xml" /><Relationship Id="rId24" Type="http://schemas.openxmlformats.org/officeDocument/2006/relationships/tags" Target="../tags/tag255.xml" /><Relationship Id="rId25" Type="http://schemas.openxmlformats.org/officeDocument/2006/relationships/tags" Target="../tags/tag25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image" Target="../media/image3.jpeg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slide" Target="slide32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image" Target="../media/image3.jpeg" /><Relationship Id="rId6" Type="http://schemas.openxmlformats.org/officeDocument/2006/relationships/tags" Target="../tags/tag260.xml" /><Relationship Id="rId7" Type="http://schemas.openxmlformats.org/officeDocument/2006/relationships/image" Target="../media/image27.jpeg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68.xml" /><Relationship Id="rId11" Type="http://schemas.openxmlformats.org/officeDocument/2006/relationships/tags" Target="../tags/tag269.xml" /><Relationship Id="rId12" Type="http://schemas.openxmlformats.org/officeDocument/2006/relationships/tags" Target="../tags/tag270.xml" /><Relationship Id="rId13" Type="http://schemas.openxmlformats.org/officeDocument/2006/relationships/slide" Target="slide30.xml" TargetMode="Interna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image" Target="../media/image3.jpeg" /><Relationship Id="rId6" Type="http://schemas.openxmlformats.org/officeDocument/2006/relationships/tags" Target="../tags/tag266.xml" /><Relationship Id="rId7" Type="http://schemas.openxmlformats.org/officeDocument/2006/relationships/image" Target="../media/image28.jpeg" /><Relationship Id="rId8" Type="http://schemas.openxmlformats.org/officeDocument/2006/relationships/tags" Target="../tags/tag267.xml" /><Relationship Id="rId9" Type="http://schemas.openxmlformats.org/officeDocument/2006/relationships/image" Target="../media/image2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" Target="slide30.xml" TargetMode="Interna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image" Target="../media/image3.jpeg" /><Relationship Id="rId6" Type="http://schemas.openxmlformats.org/officeDocument/2006/relationships/tags" Target="../tags/tag274.xml" /><Relationship Id="rId7" Type="http://schemas.openxmlformats.org/officeDocument/2006/relationships/image" Target="../media/image30.jpeg" /><Relationship Id="rId8" Type="http://schemas.openxmlformats.org/officeDocument/2006/relationships/tags" Target="../tags/tag275.xml" /><Relationship Id="rId9" Type="http://schemas.openxmlformats.org/officeDocument/2006/relationships/tags" Target="../tags/tag27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4.xml" /><Relationship Id="rId11" Type="http://schemas.openxmlformats.org/officeDocument/2006/relationships/tags" Target="../tags/tag285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image" Target="../media/image3.jpeg" /><Relationship Id="rId6" Type="http://schemas.openxmlformats.org/officeDocument/2006/relationships/tags" Target="../tags/tag280.xml" /><Relationship Id="rId7" Type="http://schemas.openxmlformats.org/officeDocument/2006/relationships/tags" Target="../tags/tag281.xml" /><Relationship Id="rId8" Type="http://schemas.openxmlformats.org/officeDocument/2006/relationships/tags" Target="../tags/tag282.xml" /><Relationship Id="rId9" Type="http://schemas.openxmlformats.org/officeDocument/2006/relationships/tags" Target="../tags/tag28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3.xml" /><Relationship Id="rId2" Type="http://schemas.openxmlformats.org/officeDocument/2006/relationships/tags" Target="../tags/tag286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image" Target="../media/image3.jpeg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1.xml" /><Relationship Id="rId11" Type="http://schemas.openxmlformats.org/officeDocument/2006/relationships/tags" Target="../tags/tag302.xml" /><Relationship Id="rId12" Type="http://schemas.openxmlformats.org/officeDocument/2006/relationships/tags" Target="../tags/tag303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image" Target="../media/image3.jpeg" /><Relationship Id="rId5" Type="http://schemas.openxmlformats.org/officeDocument/2006/relationships/tags" Target="../tags/tag296.xml" /><Relationship Id="rId6" Type="http://schemas.openxmlformats.org/officeDocument/2006/relationships/tags" Target="../tags/tag297.xml" /><Relationship Id="rId7" Type="http://schemas.openxmlformats.org/officeDocument/2006/relationships/tags" Target="../tags/tag298.xml" /><Relationship Id="rId8" Type="http://schemas.openxmlformats.org/officeDocument/2006/relationships/tags" Target="../tags/tag299.xml" /><Relationship Id="rId9" Type="http://schemas.openxmlformats.org/officeDocument/2006/relationships/tags" Target="../tags/tag300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image" Target="../media/image3.jpeg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image" Target="../media/image3.jpeg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13" Type="http://schemas.openxmlformats.org/officeDocument/2006/relationships/tags" Target="../tags/tag328.xml" /><Relationship Id="rId14" Type="http://schemas.openxmlformats.org/officeDocument/2006/relationships/tags" Target="../tags/tag329.xml" /><Relationship Id="rId15" Type="http://schemas.openxmlformats.org/officeDocument/2006/relationships/tags" Target="../tags/tag330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image" Target="../media/image3.jpeg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media" Target="file:///D:\&#24037;&#20316;&#21644;&#23398;&#20064;\&#26032;&#25945;&#26448;&#25945;&#23398;&#35774;&#35745;%20&#35838;&#20214;\&#24517;&#20462;&#19978;&#20876;\&#30331;&#27888;&#23665;&#35760;\&#35874;&#24544;&#20975;&#65306;&#12298;&#30331;&#27888;&#23665;&#35760;&#12299;&#25945;&#23398;&#36164;&#28304;&#21253;\&#30331;&#27888;&#23665;&#35760;%20&#26391;&#35835;.mp4" TargetMode="Externa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image" Target="../media/image3.jpeg" /><Relationship Id="rId6" Type="http://schemas.openxmlformats.org/officeDocument/2006/relationships/tags" Target="../tags/tag8.xml" /><Relationship Id="rId7" Type="http://schemas.openxmlformats.org/officeDocument/2006/relationships/image" Target="../media/image6.png" /><Relationship Id="rId8" Type="http://schemas.openxmlformats.org/officeDocument/2006/relationships/tags" Target="../tags/tag9.xml" /><Relationship Id="rId9" Type="http://schemas.openxmlformats.org/officeDocument/2006/relationships/video" Target="file:///D:\&#24037;&#20316;&#21644;&#23398;&#20064;\&#26032;&#25945;&#26448;&#25945;&#23398;&#35774;&#35745;%20&#35838;&#20214;\&#24517;&#20462;&#19978;&#20876;\&#30331;&#27888;&#23665;&#35760;\&#35874;&#24544;&#20975;&#65306;&#12298;&#30331;&#27888;&#23665;&#35760;&#12299;&#25945;&#23398;&#36164;&#28304;&#21253;\&#30331;&#27888;&#23665;&#35760;%20&#26391;&#35835;.mp4" TargetMode="Ex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1.xml" /><Relationship Id="rId3" Type="http://schemas.openxmlformats.org/officeDocument/2006/relationships/tags" Target="../tags/tag33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tags" Target="../tags/tag338.xml" /><Relationship Id="rId8" Type="http://schemas.openxmlformats.org/officeDocument/2006/relationships/tags" Target="../tags/tag339.xml" /><Relationship Id="rId9" Type="http://schemas.openxmlformats.org/officeDocument/2006/relationships/tags" Target="../tags/tag34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5.xml" /><Relationship Id="rId3" Type="http://schemas.openxmlformats.org/officeDocument/2006/relationships/tags" Target="../tags/tag34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7.xml" /><Relationship Id="rId3" Type="http://schemas.openxmlformats.org/officeDocument/2006/relationships/tags" Target="../tags/tag348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tags" Target="../tags/tag35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55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2" Type="http://schemas.openxmlformats.org/officeDocument/2006/relationships/tags" Target="../tags/tag359.xml" /><Relationship Id="rId3" Type="http://schemas.openxmlformats.org/officeDocument/2006/relationships/tags" Target="../tags/tag360.xml" /><Relationship Id="rId4" Type="http://schemas.openxmlformats.org/officeDocument/2006/relationships/image" Target="../media/image3.jpeg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image" Target="../media/image3.jpeg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image" Target="../media/image3.jpeg" /><Relationship Id="rId5" Type="http://schemas.openxmlformats.org/officeDocument/2006/relationships/tags" Target="../tags/tag377.xml" /><Relationship Id="rId6" Type="http://schemas.openxmlformats.org/officeDocument/2006/relationships/tags" Target="../tags/tag378.xml" /><Relationship Id="rId7" Type="http://schemas.openxmlformats.org/officeDocument/2006/relationships/tags" Target="../tags/tag379.xml" /><Relationship Id="rId8" Type="http://schemas.openxmlformats.org/officeDocument/2006/relationships/tags" Target="../tags/tag380.xml" /><Relationship Id="rId9" Type="http://schemas.openxmlformats.org/officeDocument/2006/relationships/tags" Target="../tags/tag38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image" Target="../media/image3.jpeg" /><Relationship Id="rId6" Type="http://schemas.openxmlformats.org/officeDocument/2006/relationships/tags" Target="../tags/tag13.xml" /><Relationship Id="rId7" Type="http://schemas.openxmlformats.org/officeDocument/2006/relationships/tags" Target="../tags/tag14.xml" /><Relationship Id="rId8" Type="http://schemas.openxmlformats.org/officeDocument/2006/relationships/tags" Target="../tags/tag1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2.xml" /><Relationship Id="rId3" Type="http://schemas.openxmlformats.org/officeDocument/2006/relationships/tags" Target="../tags/tag383.xml" /><Relationship Id="rId4" Type="http://schemas.openxmlformats.org/officeDocument/2006/relationships/image" Target="../media/image3.jpeg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Relationship Id="rId9" Type="http://schemas.openxmlformats.org/officeDocument/2006/relationships/tags" Target="../tags/tag388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9.xml" /><Relationship Id="rId3" Type="http://schemas.openxmlformats.org/officeDocument/2006/relationships/tags" Target="../tags/tag390.xml" /><Relationship Id="rId4" Type="http://schemas.openxmlformats.org/officeDocument/2006/relationships/image" Target="../media/image3.jpeg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96.xml" /><Relationship Id="rId3" Type="http://schemas.openxmlformats.org/officeDocument/2006/relationships/tags" Target="../tags/tag397.xml" /><Relationship Id="rId4" Type="http://schemas.openxmlformats.org/officeDocument/2006/relationships/image" Target="../media/image3.jpeg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tags" Target="../tags/tag401.xml" /><Relationship Id="rId9" Type="http://schemas.openxmlformats.org/officeDocument/2006/relationships/tags" Target="../tags/tag40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3.xml" /><Relationship Id="rId3" Type="http://schemas.openxmlformats.org/officeDocument/2006/relationships/tags" Target="../tags/tag404.xml" /><Relationship Id="rId4" Type="http://schemas.openxmlformats.org/officeDocument/2006/relationships/image" Target="../media/image3.jpeg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Relationship Id="rId8" Type="http://schemas.openxmlformats.org/officeDocument/2006/relationships/tags" Target="../tags/tag408.xml" /><Relationship Id="rId9" Type="http://schemas.openxmlformats.org/officeDocument/2006/relationships/tags" Target="../tags/tag409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image" Target="../media/image3.jpeg" /><Relationship Id="rId5" Type="http://schemas.openxmlformats.org/officeDocument/2006/relationships/tags" Target="../tags/tag412.xml" /><Relationship Id="rId6" Type="http://schemas.openxmlformats.org/officeDocument/2006/relationships/tags" Target="../tags/tag413.xml" /><Relationship Id="rId7" Type="http://schemas.openxmlformats.org/officeDocument/2006/relationships/tags" Target="../tags/tag414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2.xml" /><Relationship Id="rId2" Type="http://schemas.openxmlformats.org/officeDocument/2006/relationships/tags" Target="../tags/tag415.xml" /><Relationship Id="rId3" Type="http://schemas.openxmlformats.org/officeDocument/2006/relationships/tags" Target="../tags/tag416.xml" /><Relationship Id="rId4" Type="http://schemas.openxmlformats.org/officeDocument/2006/relationships/image" Target="../media/image3.jpeg" /><Relationship Id="rId5" Type="http://schemas.openxmlformats.org/officeDocument/2006/relationships/tags" Target="../tags/tag417.xml" /><Relationship Id="rId6" Type="http://schemas.openxmlformats.org/officeDocument/2006/relationships/tags" Target="../tags/tag418.xml" /><Relationship Id="rId7" Type="http://schemas.openxmlformats.org/officeDocument/2006/relationships/tags" Target="../tags/tag419.xml" /><Relationship Id="rId8" Type="http://schemas.openxmlformats.org/officeDocument/2006/relationships/tags" Target="../tags/tag420.xml" /><Relationship Id="rId9" Type="http://schemas.openxmlformats.org/officeDocument/2006/relationships/tags" Target="../tags/tag421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23.xml" /><Relationship Id="rId3" Type="http://schemas.openxmlformats.org/officeDocument/2006/relationships/tags" Target="../tags/tag424.xml" /><Relationship Id="rId4" Type="http://schemas.openxmlformats.org/officeDocument/2006/relationships/image" Target="../media/image3.jpeg" /><Relationship Id="rId5" Type="http://schemas.openxmlformats.org/officeDocument/2006/relationships/tags" Target="../tags/tag425.xml" /><Relationship Id="rId6" Type="http://schemas.openxmlformats.org/officeDocument/2006/relationships/tags" Target="../tags/tag426.xml" /><Relationship Id="rId7" Type="http://schemas.openxmlformats.org/officeDocument/2006/relationships/tags" Target="../tags/tag42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image" Target="../media/image3.jpeg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tags" Target="../tags/tag43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33.xml" /><Relationship Id="rId3" Type="http://schemas.openxmlformats.org/officeDocument/2006/relationships/tags" Target="../tags/tag434.xml" /><Relationship Id="rId4" Type="http://schemas.openxmlformats.org/officeDocument/2006/relationships/image" Target="../media/image3.jpeg" /><Relationship Id="rId5" Type="http://schemas.openxmlformats.org/officeDocument/2006/relationships/tags" Target="../tags/tag435.xml" /><Relationship Id="rId6" Type="http://schemas.openxmlformats.org/officeDocument/2006/relationships/tags" Target="../tags/tag436.xml" /><Relationship Id="rId7" Type="http://schemas.openxmlformats.org/officeDocument/2006/relationships/tags" Target="../tags/tag43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38.xml" /><Relationship Id="rId3" Type="http://schemas.openxmlformats.org/officeDocument/2006/relationships/tags" Target="../tags/tag439.xml" /><Relationship Id="rId4" Type="http://schemas.openxmlformats.org/officeDocument/2006/relationships/image" Target="../media/image3.jpeg" /><Relationship Id="rId5" Type="http://schemas.openxmlformats.org/officeDocument/2006/relationships/tags" Target="../tags/tag440.xml" /><Relationship Id="rId6" Type="http://schemas.openxmlformats.org/officeDocument/2006/relationships/tags" Target="../tags/tag441.xml" /><Relationship Id="rId7" Type="http://schemas.openxmlformats.org/officeDocument/2006/relationships/tags" Target="../tags/tag44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image" Target="../media/image3.jpeg" /><Relationship Id="rId6" Type="http://schemas.openxmlformats.org/officeDocument/2006/relationships/tags" Target="../tags/tag19.xml" /><Relationship Id="rId7" Type="http://schemas.openxmlformats.org/officeDocument/2006/relationships/image" Target="../media/image7.jpeg" /><Relationship Id="rId8" Type="http://schemas.openxmlformats.org/officeDocument/2006/relationships/tags" Target="../tags/tag20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image" Target="../media/image3.jpeg" /><Relationship Id="rId5" Type="http://schemas.openxmlformats.org/officeDocument/2006/relationships/tags" Target="../tags/tag445.xml" /><Relationship Id="rId6" Type="http://schemas.openxmlformats.org/officeDocument/2006/relationships/tags" Target="../tags/tag446.xml" /><Relationship Id="rId7" Type="http://schemas.openxmlformats.org/officeDocument/2006/relationships/tags" Target="../tags/tag44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image" Target="../media/image3.jpeg" /><Relationship Id="rId5" Type="http://schemas.openxmlformats.org/officeDocument/2006/relationships/tags" Target="../tags/tag450.xml" /><Relationship Id="rId6" Type="http://schemas.openxmlformats.org/officeDocument/2006/relationships/tags" Target="../tags/tag451.xml" /><Relationship Id="rId7" Type="http://schemas.openxmlformats.org/officeDocument/2006/relationships/tags" Target="../tags/tag45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3.xml" /><Relationship Id="rId3" Type="http://schemas.openxmlformats.org/officeDocument/2006/relationships/tags" Target="../tags/tag454.xml" /><Relationship Id="rId4" Type="http://schemas.openxmlformats.org/officeDocument/2006/relationships/image" Target="../media/image3.jpeg" /><Relationship Id="rId5" Type="http://schemas.openxmlformats.org/officeDocument/2006/relationships/tags" Target="../tags/tag455.xml" /><Relationship Id="rId6" Type="http://schemas.openxmlformats.org/officeDocument/2006/relationships/tags" Target="../tags/tag456.xml" /><Relationship Id="rId7" Type="http://schemas.openxmlformats.org/officeDocument/2006/relationships/tags" Target="../tags/tag457.xml" /><Relationship Id="rId8" Type="http://schemas.openxmlformats.org/officeDocument/2006/relationships/tags" Target="../tags/tag458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59.xml" /><Relationship Id="rId3" Type="http://schemas.openxmlformats.org/officeDocument/2006/relationships/tags" Target="../tags/tag460.xml" /><Relationship Id="rId4" Type="http://schemas.openxmlformats.org/officeDocument/2006/relationships/image" Target="../media/image3.jpeg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image" Target="../media/image3.jpeg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6.xml" /><Relationship Id="rId2" Type="http://schemas.openxmlformats.org/officeDocument/2006/relationships/tags" Target="../tags/tag469.xml" /><Relationship Id="rId3" Type="http://schemas.openxmlformats.org/officeDocument/2006/relationships/tags" Target="../tags/tag470.xml" /><Relationship Id="rId4" Type="http://schemas.openxmlformats.org/officeDocument/2006/relationships/image" Target="../media/image3.jpeg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Relationship Id="rId8" Type="http://schemas.openxmlformats.org/officeDocument/2006/relationships/tags" Target="../tags/tag474.xml" /><Relationship Id="rId9" Type="http://schemas.openxmlformats.org/officeDocument/2006/relationships/tags" Target="../tags/tag475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77.xml" /><Relationship Id="rId3" Type="http://schemas.openxmlformats.org/officeDocument/2006/relationships/tags" Target="../tags/tag478.xml" /><Relationship Id="rId4" Type="http://schemas.openxmlformats.org/officeDocument/2006/relationships/image" Target="../media/image3.jpeg" /><Relationship Id="rId5" Type="http://schemas.openxmlformats.org/officeDocument/2006/relationships/tags" Target="../tags/tag479.xml" /><Relationship Id="rId6" Type="http://schemas.openxmlformats.org/officeDocument/2006/relationships/tags" Target="../tags/tag480.xml" /><Relationship Id="rId7" Type="http://schemas.openxmlformats.org/officeDocument/2006/relationships/tags" Target="../tags/tag481.xml" /><Relationship Id="rId8" Type="http://schemas.openxmlformats.org/officeDocument/2006/relationships/tags" Target="../tags/tag48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3.xml" /><Relationship Id="rId3" Type="http://schemas.openxmlformats.org/officeDocument/2006/relationships/tags" Target="../tags/tag484.xml" /><Relationship Id="rId4" Type="http://schemas.openxmlformats.org/officeDocument/2006/relationships/image" Target="../media/image3.jpeg" /><Relationship Id="rId5" Type="http://schemas.openxmlformats.org/officeDocument/2006/relationships/tags" Target="../tags/tag485.xml" /><Relationship Id="rId6" Type="http://schemas.openxmlformats.org/officeDocument/2006/relationships/tags" Target="../tags/tag486.xml" /><Relationship Id="rId7" Type="http://schemas.openxmlformats.org/officeDocument/2006/relationships/tags" Target="../tags/tag487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8.xml" /><Relationship Id="rId3" Type="http://schemas.openxmlformats.org/officeDocument/2006/relationships/tags" Target="../tags/tag489.xml" /><Relationship Id="rId4" Type="http://schemas.openxmlformats.org/officeDocument/2006/relationships/image" Target="../media/image3.jpeg" /><Relationship Id="rId5" Type="http://schemas.openxmlformats.org/officeDocument/2006/relationships/tags" Target="../tags/tag490.xml" /><Relationship Id="rId6" Type="http://schemas.openxmlformats.org/officeDocument/2006/relationships/tags" Target="../tags/tag491.xml" /><Relationship Id="rId7" Type="http://schemas.openxmlformats.org/officeDocument/2006/relationships/tags" Target="../tags/tag492.xml" /><Relationship Id="rId8" Type="http://schemas.openxmlformats.org/officeDocument/2006/relationships/image" Target="../media/image31.png" /><Relationship Id="rId9" Type="http://schemas.openxmlformats.org/officeDocument/2006/relationships/tags" Target="../tags/tag49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.xml" /><Relationship Id="rId11" Type="http://schemas.openxmlformats.org/officeDocument/2006/relationships/image" Target="../media/image10.jpeg" /><Relationship Id="rId12" Type="http://schemas.openxmlformats.org/officeDocument/2006/relationships/tags" Target="../tags/tag29.xml" /><Relationship Id="rId13" Type="http://schemas.openxmlformats.org/officeDocument/2006/relationships/tags" Target="../tags/tag30.xml" /><Relationship Id="rId14" Type="http://schemas.openxmlformats.org/officeDocument/2006/relationships/tags" Target="../tags/tag3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4.xml" /><Relationship Id="rId4" Type="http://schemas.openxmlformats.org/officeDocument/2006/relationships/image" Target="../media/image3.jpeg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image" Target="../media/image8.jpeg" /><Relationship Id="rId8" Type="http://schemas.openxmlformats.org/officeDocument/2006/relationships/tags" Target="../tags/tag27.xml" /><Relationship Id="rId9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.xml" /><Relationship Id="rId11" Type="http://schemas.openxmlformats.org/officeDocument/2006/relationships/image" Target="../media/image14.jpeg" /><Relationship Id="rId12" Type="http://schemas.openxmlformats.org/officeDocument/2006/relationships/tags" Target="../tags/tag37.xml" /><Relationship Id="rId2" Type="http://schemas.openxmlformats.org/officeDocument/2006/relationships/tags" Target="../tags/tag32.xml" /><Relationship Id="rId3" Type="http://schemas.openxmlformats.org/officeDocument/2006/relationships/image" Target="../media/image3.jpeg" /><Relationship Id="rId4" Type="http://schemas.openxmlformats.org/officeDocument/2006/relationships/tags" Target="../tags/tag33.xml" /><Relationship Id="rId5" Type="http://schemas.openxmlformats.org/officeDocument/2006/relationships/image" Target="../media/image11.jpeg" /><Relationship Id="rId6" Type="http://schemas.openxmlformats.org/officeDocument/2006/relationships/tags" Target="../tags/tag34.xml" /><Relationship Id="rId7" Type="http://schemas.openxmlformats.org/officeDocument/2006/relationships/image" Target="../media/image12.jpeg" /><Relationship Id="rId8" Type="http://schemas.openxmlformats.org/officeDocument/2006/relationships/tags" Target="../tags/tag35.xml" /><Relationship Id="rId9" Type="http://schemas.openxmlformats.org/officeDocument/2006/relationships/image" Target="../media/image1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3.xml" /><Relationship Id="rId11" Type="http://schemas.openxmlformats.org/officeDocument/2006/relationships/image" Target="../media/image17.jpeg" /><Relationship Id="rId12" Type="http://schemas.openxmlformats.org/officeDocument/2006/relationships/tags" Target="../tags/tag44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image" Target="../media/image3.jpeg" /><Relationship Id="rId6" Type="http://schemas.openxmlformats.org/officeDocument/2006/relationships/tags" Target="../tags/tag41.xml" /><Relationship Id="rId7" Type="http://schemas.openxmlformats.org/officeDocument/2006/relationships/image" Target="../media/image15.jpeg" /><Relationship Id="rId8" Type="http://schemas.openxmlformats.org/officeDocument/2006/relationships/tags" Target="../tags/tag42.xml" /><Relationship Id="rId9" Type="http://schemas.openxmlformats.org/officeDocument/2006/relationships/image" Target="../media/image1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">
            <a:extLst>
              <a:ext uri="{FF2B5EF4-FFF2-40B4-BE49-F238E27FC236}">
                <a16:creationId xmlns:a16="http://schemas.microsoft.com/office/drawing/2014/main" id="{34A392DB-643A-45D2-9FC9-6B7ED99B2C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4" name="副标题 2">
            <a:extLst>
              <a:ext uri="{FF2B5EF4-FFF2-40B4-BE49-F238E27FC236}">
                <a16:creationId xmlns:a16="http://schemas.microsoft.com/office/drawing/2014/main" id="{5BAE67C2-6006-4BCD-B73D-82E7DC61E73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19460" name="图片 3" descr="20089994841580_2">
            <a:extLst>
              <a:ext uri="{FF2B5EF4-FFF2-40B4-BE49-F238E27FC236}">
                <a16:creationId xmlns:a16="http://schemas.microsoft.com/office/drawing/2014/main" id="{A6C40238-A370-4321-8676-4D5B3F862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2202" r="1703" b="5412"/>
          <a:stretch>
            <a:fillRect/>
          </a:stretch>
        </p:blipFill>
        <p:spPr bwMode="auto">
          <a:xfrm>
            <a:off x="0" y="-42958"/>
            <a:ext cx="12206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4">
            <a:extLst>
              <a:ext uri="{FF2B5EF4-FFF2-40B4-BE49-F238E27FC236}">
                <a16:creationId xmlns:a16="http://schemas.microsoft.com/office/drawing/2014/main" id="{A6E4C84A-0403-4419-9223-C95AC0F65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1688" y="1933575"/>
            <a:ext cx="67119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9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登泰山记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4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清·姚鼐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标题 1">
            <a:extLst>
              <a:ext uri="{FF2B5EF4-FFF2-40B4-BE49-F238E27FC236}">
                <a16:creationId xmlns:a16="http://schemas.microsoft.com/office/drawing/2014/main" id="{226F3138-B3A1-418A-911D-6E2D163715CE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2290" name="副标题 2">
            <a:extLst>
              <a:ext uri="{FF2B5EF4-FFF2-40B4-BE49-F238E27FC236}">
                <a16:creationId xmlns:a16="http://schemas.microsoft.com/office/drawing/2014/main" id="{BFC8B0D1-196B-4BAC-8CC3-ACDBC9A09747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27652" name="图片 3" descr="20089994841580_2">
            <a:extLst>
              <a:ext uri="{FF2B5EF4-FFF2-40B4-BE49-F238E27FC236}">
                <a16:creationId xmlns:a16="http://schemas.microsoft.com/office/drawing/2014/main" id="{5DE06D6B-68E9-4574-BFC8-4759B19B7069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675"/>
          <a:stretch>
            <a:fillRect/>
          </a:stretch>
        </p:blipFill>
        <p:spPr bwMode="auto">
          <a:xfrm>
            <a:off x="-7938" y="-4763"/>
            <a:ext cx="12207876" cy="682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4">
            <a:extLst>
              <a:ext uri="{FF2B5EF4-FFF2-40B4-BE49-F238E27FC236}">
                <a16:creationId xmlns:a16="http://schemas.microsoft.com/office/drawing/2014/main" id="{6FFD126A-6AA8-4FC3-B468-6F3AC7F9862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137525" y="517525"/>
            <a:ext cx="21034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6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五岳</a:t>
            </a:r>
          </a:p>
        </p:txBody>
      </p:sp>
      <p:sp>
        <p:nvSpPr>
          <p:cNvPr id="7" name="同侧圆角矩形 6">
            <a:extLst>
              <a:ext uri="{FF2B5EF4-FFF2-40B4-BE49-F238E27FC236}">
                <a16:creationId xmlns:a16="http://schemas.microsoft.com/office/drawing/2014/main" id="{139CAACD-132E-4749-B976-CE31795481E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46525" y="264476"/>
            <a:ext cx="2149475" cy="1512571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北岳恒山</a:t>
            </a: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（位于山西省大同市浑源县）</a:t>
            </a:r>
          </a:p>
        </p:txBody>
      </p:sp>
      <p:sp>
        <p:nvSpPr>
          <p:cNvPr id="8" name="同侧圆角矩形 7">
            <a:extLst>
              <a:ext uri="{FF2B5EF4-FFF2-40B4-BE49-F238E27FC236}">
                <a16:creationId xmlns:a16="http://schemas.microsoft.com/office/drawing/2014/main" id="{77748AC8-97E0-4F1F-9656-6BA139C458C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61804" y="2494622"/>
            <a:ext cx="2149475" cy="1512570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西岳华山</a:t>
            </a: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（位于陕西省渭南市华阴市）</a:t>
            </a:r>
          </a:p>
        </p:txBody>
      </p:sp>
      <p:sp>
        <p:nvSpPr>
          <p:cNvPr id="9" name="同侧圆角矩形 8">
            <a:extLst>
              <a:ext uri="{FF2B5EF4-FFF2-40B4-BE49-F238E27FC236}">
                <a16:creationId xmlns:a16="http://schemas.microsoft.com/office/drawing/2014/main" id="{ACE4A9F0-51AC-4B49-9F81-EA0476B0615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865336" y="4529443"/>
            <a:ext cx="2149475" cy="1512568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南岳衡山</a:t>
            </a: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（位于湖南省衡阳市南岳区）</a:t>
            </a:r>
          </a:p>
        </p:txBody>
      </p:sp>
      <p:sp>
        <p:nvSpPr>
          <p:cNvPr id="10" name="同侧圆角矩形 9">
            <a:extLst>
              <a:ext uri="{FF2B5EF4-FFF2-40B4-BE49-F238E27FC236}">
                <a16:creationId xmlns:a16="http://schemas.microsoft.com/office/drawing/2014/main" id="{9B13835A-6F44-41D1-A7EF-1A583683BC4B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954010" y="2457450"/>
            <a:ext cx="2149475" cy="1512570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东岳泰山</a:t>
            </a: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（位于山东省泰安市）</a:t>
            </a:r>
          </a:p>
        </p:txBody>
      </p:sp>
      <p:sp>
        <p:nvSpPr>
          <p:cNvPr id="11" name="同侧圆角矩形 10">
            <a:extLst>
              <a:ext uri="{FF2B5EF4-FFF2-40B4-BE49-F238E27FC236}">
                <a16:creationId xmlns:a16="http://schemas.microsoft.com/office/drawing/2014/main" id="{96EABCFF-A15F-408C-B040-960EFA453712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865336" y="2444971"/>
            <a:ext cx="2149475" cy="1512570"/>
          </a:xfrm>
          <a:prstGeom prst="round2SameRect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中岳嵩山</a:t>
            </a: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9"/>
                  <a:tile tx="0" ty="0" sx="100000" sy="100000" flip="none" algn="tl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（位于河南省郑州市登封市）</a:t>
            </a:r>
          </a:p>
        </p:txBody>
      </p:sp>
      <p:pic>
        <p:nvPicPr>
          <p:cNvPr id="27659" name="图片 1">
            <a:extLst>
              <a:ext uri="{FF2B5EF4-FFF2-40B4-BE49-F238E27FC236}">
                <a16:creationId xmlns:a16="http://schemas.microsoft.com/office/drawing/2014/main" id="{4D2A8127-BC87-4E77-A75A-6266AF4AB3FF}"/>
              </a:ext>
            </a:extLst>
          </p:cNvPr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4600" y="255588"/>
            <a:ext cx="178435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图片 2">
            <a:extLst>
              <a:ext uri="{FF2B5EF4-FFF2-40B4-BE49-F238E27FC236}">
                <a16:creationId xmlns:a16="http://schemas.microsoft.com/office/drawing/2014/main" id="{AD0478D0-CE5A-42AE-B5DE-D89AC46B247B}"/>
              </a:ext>
            </a:extLst>
          </p:cNvPr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863" y="4237038"/>
            <a:ext cx="2024062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图片 3">
            <a:extLst>
              <a:ext uri="{FF2B5EF4-FFF2-40B4-BE49-F238E27FC236}">
                <a16:creationId xmlns:a16="http://schemas.microsoft.com/office/drawing/2014/main" id="{EC1F3A20-BBF6-4871-9BC6-76E860828719}"/>
              </a:ext>
            </a:extLst>
          </p:cNvPr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0963" y="4502150"/>
            <a:ext cx="21494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4">
            <a:extLst>
              <a:ext uri="{FF2B5EF4-FFF2-40B4-BE49-F238E27FC236}">
                <a16:creationId xmlns:a16="http://schemas.microsoft.com/office/drawing/2014/main" id="{366B2886-34F5-4913-BD96-9C2019E0EA78}"/>
              </a:ext>
            </a:extLst>
          </p:cNvPr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60013" y="2541588"/>
            <a:ext cx="1881187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5">
            <a:extLst>
              <a:ext uri="{FF2B5EF4-FFF2-40B4-BE49-F238E27FC236}">
                <a16:creationId xmlns:a16="http://schemas.microsoft.com/office/drawing/2014/main" id="{4BD455F9-807D-4FCF-8640-142C6EF0FE8E}"/>
              </a:ext>
            </a:extLst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5038" y="2662238"/>
            <a:ext cx="174307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标题 1">
            <a:extLst>
              <a:ext uri="{FF2B5EF4-FFF2-40B4-BE49-F238E27FC236}">
                <a16:creationId xmlns:a16="http://schemas.microsoft.com/office/drawing/2014/main" id="{6E3F0B59-2BE2-474C-9135-D04EAD0388D7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3314" name="副标题 2">
            <a:extLst>
              <a:ext uri="{FF2B5EF4-FFF2-40B4-BE49-F238E27FC236}">
                <a16:creationId xmlns:a16="http://schemas.microsoft.com/office/drawing/2014/main" id="{8CC8992E-9EBD-47DE-9097-B216EC38BFA1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28676" name="图片 3" descr="20089994841580_2">
            <a:extLst>
              <a:ext uri="{FF2B5EF4-FFF2-40B4-BE49-F238E27FC236}">
                <a16:creationId xmlns:a16="http://schemas.microsoft.com/office/drawing/2014/main" id="{FB46B82B-5813-44BC-8493-A6A955D13FD8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268"/>
          <a:stretch>
            <a:fillRect/>
          </a:stretch>
        </p:blipFill>
        <p:spPr bwMode="auto">
          <a:xfrm>
            <a:off x="-14288" y="6350"/>
            <a:ext cx="12206288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文本框 4">
            <a:extLst>
              <a:ext uri="{FF2B5EF4-FFF2-40B4-BE49-F238E27FC236}">
                <a16:creationId xmlns:a16="http://schemas.microsoft.com/office/drawing/2014/main" id="{2410A96B-74D6-473D-B039-2D5FD0C21483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6088" y="593725"/>
            <a:ext cx="669925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古代文人对于描写泰山的佳作：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1AC052-5E10-4DF9-A3EA-943F494C392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463675" y="1014413"/>
            <a:ext cx="10040938" cy="52625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泰山一何高，迢迢造天庭。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——晋•陆机《泰山吟》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天门一长啸，万里清风来。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——唐•李白《游泰山》其一 </a:t>
            </a:r>
            <a:endParaRPr lang="en-US" altLang="zh-CN" sz="2800" noProof="1">
              <a:latin typeface="华文新魏" pitchFamily="2" charset="-122"/>
              <a:ea typeface="华文新魏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泰山不让微尘，故能成其大；河海不择细流，故能成其深。</a:t>
            </a:r>
            <a:endParaRPr lang="en-US" altLang="zh-CN" sz="2800" noProof="1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李斯</a:t>
            </a: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谏逐客书</a:t>
            </a: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岱宗何崔嵬，群山无与比。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——元•贾鲁《登泰山》   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岱宗天下秀，霖雨遍人间。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 ——元•张志纯《泰山喜雨》   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碧海烟归尽，晴峰雪半残。冰泉悬众壑，云路郁千盘。                                      </a:t>
            </a:r>
            <a:endParaRPr lang="en-US" altLang="zh-CN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——清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·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施闰章《雪中望岱宗》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9698" name="标题 1">
            <a:extLst>
              <a:ext uri="{FF2B5EF4-FFF2-40B4-BE49-F238E27FC236}">
                <a16:creationId xmlns:a16="http://schemas.microsoft.com/office/drawing/2014/main" id="{1994727A-CDC1-4F40-B673-E8E204363DDA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4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38" name="副标题 2">
            <a:extLst>
              <a:ext uri="{FF2B5EF4-FFF2-40B4-BE49-F238E27FC236}">
                <a16:creationId xmlns:a16="http://schemas.microsoft.com/office/drawing/2014/main" id="{FBEB4BD0-DD15-4B5D-90BC-FC741D06C287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29700" name="图片 3" descr="20089994841580_2">
            <a:extLst>
              <a:ext uri="{FF2B5EF4-FFF2-40B4-BE49-F238E27FC236}">
                <a16:creationId xmlns:a16="http://schemas.microsoft.com/office/drawing/2014/main" id="{148DCD76-2A08-4316-B114-1C19F27105E1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322"/>
          <a:stretch>
            <a:fillRect/>
          </a:stretch>
        </p:blipFill>
        <p:spPr bwMode="auto">
          <a:xfrm>
            <a:off x="12700" y="0"/>
            <a:ext cx="12206288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文本框 4">
            <a:extLst>
              <a:ext uri="{FF2B5EF4-FFF2-40B4-BE49-F238E27FC236}">
                <a16:creationId xmlns:a16="http://schemas.microsoft.com/office/drawing/2014/main" id="{71E4BD32-BCAE-4355-90F9-473807C64465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5438" y="203200"/>
            <a:ext cx="4216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作者简介：</a:t>
            </a:r>
          </a:p>
        </p:txBody>
      </p:sp>
      <p:pic>
        <p:nvPicPr>
          <p:cNvPr id="14341" name="图片 6" descr="姚鼐">
            <a:extLst>
              <a:ext uri="{FF2B5EF4-FFF2-40B4-BE49-F238E27FC236}">
                <a16:creationId xmlns:a16="http://schemas.microsoft.com/office/drawing/2014/main" id="{0EF8570C-65BD-4F97-A84E-3C350612ED8E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rcRect b="10796"/>
          <a:stretch>
            <a:fillRect/>
          </a:stretch>
        </p:blipFill>
        <p:spPr bwMode="auto">
          <a:xfrm>
            <a:off x="7784983" y="372946"/>
            <a:ext cx="4160837" cy="623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3B2597A-3790-4088-BB26-FD3F7D1E03A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36563" y="973886"/>
            <a:ext cx="6977062" cy="56809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4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桐城派：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中国清代散文流派。提出“义法”，所谓“义”，即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言有物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，指文章的内容；“法”，即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言有序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，指文章的形式。他要求文章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内容和形式统一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，古文当以“雅洁”为尚，反对冗辞。</a:t>
            </a:r>
            <a:endParaRPr lang="zh-CN" altLang="en-US" sz="2400" b="1" noProof="1"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姚鼐（1731-1815），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字姬传，一字梦谷。他有室名惜抱轩，学者称他为惜抱先生。乾隆二十八年（1765）中进士，历任山东、湖南副考官。《四库全书》馆开，任纂修员。不久，请病假辞官还乡，先后主讲梅花、钟山、紫阳等书院，达四十余年。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著有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《惜抱轩全集》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</a:t>
            </a:r>
            <a:endParaRPr lang="zh-CN" altLang="en-US" sz="24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他提出文章要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义理、考据、词章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三者并重。在学习方法上，主张多读多做，要从摹仿到自我脱化。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标题 1">
            <a:extLst>
              <a:ext uri="{FF2B5EF4-FFF2-40B4-BE49-F238E27FC236}">
                <a16:creationId xmlns:a16="http://schemas.microsoft.com/office/drawing/2014/main" id="{354C54F8-5A37-44E0-ADC2-6154FD9E27ED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6386" name="副标题 2">
            <a:extLst>
              <a:ext uri="{FF2B5EF4-FFF2-40B4-BE49-F238E27FC236}">
                <a16:creationId xmlns:a16="http://schemas.microsoft.com/office/drawing/2014/main" id="{CF332D5B-4D53-4E57-8C2D-A732DC8A310A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31748" name="图片 3" descr="20089994841580_2">
            <a:extLst>
              <a:ext uri="{FF2B5EF4-FFF2-40B4-BE49-F238E27FC236}">
                <a16:creationId xmlns:a16="http://schemas.microsoft.com/office/drawing/2014/main" id="{F5B8C6A7-7ADF-4B46-8288-2AFDB57A795F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791"/>
          <a:stretch>
            <a:fillRect/>
          </a:stretch>
        </p:blipFill>
        <p:spPr bwMode="auto">
          <a:xfrm>
            <a:off x="0" y="4763"/>
            <a:ext cx="12206288" cy="687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CA9A35D5-B041-4A45-ACF5-BE6F6DA5649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11200" y="2665413"/>
            <a:ext cx="1320800" cy="1330325"/>
          </a:xfrm>
          <a:prstGeom prst="ellipse">
            <a:avLst/>
          </a:prstGeom>
          <a:blipFill rotWithShape="1"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记</a:t>
            </a:r>
          </a:p>
        </p:txBody>
      </p:sp>
      <p:sp>
        <p:nvSpPr>
          <p:cNvPr id="7" name="线形标注 2 6">
            <a:extLst>
              <a:ext uri="{FF2B5EF4-FFF2-40B4-BE49-F238E27FC236}">
                <a16:creationId xmlns:a16="http://schemas.microsoft.com/office/drawing/2014/main" id="{46E8AADF-1779-4AFA-BE5F-B40170346A8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868791" y="242644"/>
            <a:ext cx="6356244" cy="1540364"/>
          </a:xfrm>
          <a:prstGeom prst="borderCallout2">
            <a:avLst>
              <a:gd name="adj1" fmla="val 15861"/>
              <a:gd name="adj2" fmla="val -1359"/>
              <a:gd name="adj3" fmla="val 18750"/>
              <a:gd name="adj4" fmla="val -16667"/>
              <a:gd name="adj5" fmla="val 165001"/>
              <a:gd name="adj6" fmla="val -33959"/>
            </a:avLst>
          </a:prstGeom>
          <a:solidFill>
            <a:schemeClr val="tx2">
              <a:lumMod val="20000"/>
              <a:lumOff val="80000"/>
            </a:schemeClr>
          </a:solidFill>
          <a:ln w="28575" cmpd="sng">
            <a:solidFill>
              <a:schemeClr val="tx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是古代的一种文体。主要是记载事物,并通过记事、记物,写景、记人来抒发作者的感情或见解,即景抒情,托物言志。</a:t>
            </a:r>
          </a:p>
        </p:txBody>
      </p:sp>
      <p:sp>
        <p:nvSpPr>
          <p:cNvPr id="31751" name="文本框 8">
            <a:extLst>
              <a:ext uri="{FF2B5EF4-FFF2-40B4-BE49-F238E27FC236}">
                <a16:creationId xmlns:a16="http://schemas.microsoft.com/office/drawing/2014/main" id="{C699EFE3-5688-4B11-B748-24E74B908107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57663" y="2020888"/>
            <a:ext cx="40894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《小石潭记》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（唐朝柳宗元）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《岳阳楼记》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（宋朝范仲淹）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《醉翁亭记》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（宋朝欧阳修）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《桃花源记》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（东晋陶渊明）</a:t>
            </a:r>
            <a:endParaRPr lang="en-US" altLang="zh-CN" sz="2400">
              <a:solidFill>
                <a:schemeClr val="tx1"/>
              </a:solidFill>
              <a:latin typeface="仿宋" pitchFamily="49" charset="-122"/>
              <a:ea typeface="仿宋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核舟记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（明朝魏学洢）</a:t>
            </a:r>
          </a:p>
        </p:txBody>
      </p:sp>
      <p:sp>
        <p:nvSpPr>
          <p:cNvPr id="10" name="线形标注 1 9">
            <a:extLst>
              <a:ext uri="{FF2B5EF4-FFF2-40B4-BE49-F238E27FC236}">
                <a16:creationId xmlns:a16="http://schemas.microsoft.com/office/drawing/2014/main" id="{8395536F-F0C2-49B2-995C-98F6CF5FD49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870199" y="4175125"/>
            <a:ext cx="7519593" cy="2295525"/>
          </a:xfrm>
          <a:prstGeom prst="borderCallout1">
            <a:avLst>
              <a:gd name="adj1" fmla="val 51080"/>
              <a:gd name="adj2" fmla="val -72"/>
              <a:gd name="adj3" fmla="val -10424"/>
              <a:gd name="adj4" fmla="val -16198"/>
            </a:avLst>
          </a:prstGeom>
          <a:solidFill>
            <a:schemeClr val="tx2">
              <a:lumMod val="20000"/>
              <a:lumOff val="80000"/>
            </a:schemeClr>
          </a:solidFill>
          <a:ln w="28575" cmpd="thickThin">
            <a:solidFill>
              <a:schemeClr val="tx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①碑记：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古代一种刻在石碑上记叙人物生平事迹的文体。</a:t>
            </a: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②游记：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是一种描写旅行见闻的散文体裁。</a:t>
            </a: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③杂记：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是古代因事见义,杂写所见所闻不多加议论的散 文体裁。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标题 1">
            <a:extLst>
              <a:ext uri="{FF2B5EF4-FFF2-40B4-BE49-F238E27FC236}">
                <a16:creationId xmlns:a16="http://schemas.microsoft.com/office/drawing/2014/main" id="{D85F2DA4-45E4-42E3-B9B9-454BC9B97450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7410" name="副标题 2">
            <a:extLst>
              <a:ext uri="{FF2B5EF4-FFF2-40B4-BE49-F238E27FC236}">
                <a16:creationId xmlns:a16="http://schemas.microsoft.com/office/drawing/2014/main" id="{FA2DE0D2-0E3A-4AAA-83AA-F060A6DFE335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32772" name="图片 3" descr="20089994841580_2">
            <a:extLst>
              <a:ext uri="{FF2B5EF4-FFF2-40B4-BE49-F238E27FC236}">
                <a16:creationId xmlns:a16="http://schemas.microsoft.com/office/drawing/2014/main" id="{6EE7BE79-BD04-4130-A106-D3966437D709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905"/>
          <a:stretch>
            <a:fillRect/>
          </a:stretch>
        </p:blipFill>
        <p:spPr bwMode="auto">
          <a:xfrm>
            <a:off x="-14288" y="0"/>
            <a:ext cx="12206288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文本框 4">
            <a:extLst>
              <a:ext uri="{FF2B5EF4-FFF2-40B4-BE49-F238E27FC236}">
                <a16:creationId xmlns:a16="http://schemas.microsoft.com/office/drawing/2014/main" id="{0339E46E-5680-4AEA-B2B9-CCEC305224AB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287338"/>
            <a:ext cx="4503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分析理解第一自然段：</a:t>
            </a:r>
          </a:p>
        </p:txBody>
      </p:sp>
      <p:sp>
        <p:nvSpPr>
          <p:cNvPr id="33798" name="文本框 5">
            <a:extLst>
              <a:ext uri="{FF2B5EF4-FFF2-40B4-BE49-F238E27FC236}">
                <a16:creationId xmlns:a16="http://schemas.microsoft.com/office/drawing/2014/main" id="{0974E153-1F1E-4FF5-9725-BDA4E3779C1E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7388" y="1350963"/>
            <a:ext cx="10650537" cy="1230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泰山之阳，汶水西流；其阴，济水东流。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阳：泰山南面；   西、东：向西，向东，名词作状语；阴：泰山背面。（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注：山南水北为阳，山北水南为阴。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8559E2-7332-4AE6-8A6C-79FF7ABF5C12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71575" y="2738438"/>
            <a:ext cx="8796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泰山的南面，汶河向西流去；泰山的北面，济水向东流去。</a:t>
            </a:r>
          </a:p>
        </p:txBody>
      </p:sp>
      <p:sp>
        <p:nvSpPr>
          <p:cNvPr id="33800" name="文本框 7">
            <a:extLst>
              <a:ext uri="{FF2B5EF4-FFF2-40B4-BE49-F238E27FC236}">
                <a16:creationId xmlns:a16="http://schemas.microsoft.com/office/drawing/2014/main" id="{92C795CD-29E5-4770-8600-35F9F666B982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7388" y="3279775"/>
            <a:ext cx="7788275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阳谷皆入汶，阴谷皆入济。</a:t>
            </a:r>
            <a:endParaRPr lang="zh-CN" altLang="en-US" sz="20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65DE83-CCAD-4FFB-9E17-4531B6E0D2C0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73163" y="3878263"/>
            <a:ext cx="9496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南面向阳山谷中的水流进汶河，北面背阴山谷中的水流进济水。</a:t>
            </a:r>
          </a:p>
        </p:txBody>
      </p:sp>
      <p:sp>
        <p:nvSpPr>
          <p:cNvPr id="33802" name="文本框 9">
            <a:extLst>
              <a:ext uri="{FF2B5EF4-FFF2-40B4-BE49-F238E27FC236}">
                <a16:creationId xmlns:a16="http://schemas.microsoft.com/office/drawing/2014/main" id="{E5BC63AD-727C-4604-8999-EBE077467E7E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7388" y="4457700"/>
            <a:ext cx="8804275" cy="9223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当其南北分者，古长城也。最高日观峰，在长城南十五里。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当：在，介词； 分：分界。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EA5FE85-8A49-4DB5-9AE0-16AFD64E0E30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71575" y="5546725"/>
            <a:ext cx="94980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正在南北山谷分界的地方，是古长城。最高的日观峰位于长城南十五里的地方。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594DFB-6320-4B91-BE1C-2CB3FE28AB5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123686" y="970280"/>
            <a:ext cx="603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文化常识：关于“阴”和“阳”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5E9632-E38E-462A-8B49-727CAC26133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21324" y="2314039"/>
            <a:ext cx="5627549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口诀：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山南水北为阳        山北水南为阴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E8843F-A3F1-47C8-837E-4B8F58B8C04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544517" y="3185085"/>
            <a:ext cx="859781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尝试说出这些地名的由来：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山阴  衡阳  湘阴  淮阴  汉阴  咸阳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16B2DFD-471A-418E-BFCE-D933A1A09A9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07000" y="5596677"/>
            <a:ext cx="10856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淮阴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（淮河之南）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汉阴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（汉江之南）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咸阳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（渭河之北，九嵕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(zong)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山之南）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D8B8CE5-1CD0-42DE-8929-F938F247898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462987" y="4734600"/>
            <a:ext cx="9974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山阴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（北岳恒山之北）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衡阳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（南岳衡山之南）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湘阴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（湘江之南）</a:t>
            </a:r>
          </a:p>
        </p:txBody>
      </p:sp>
    </p:spTree>
    <p:extLst>
      <p:ext uri="{BB962C8B-B14F-4D97-AF65-F5344CB8AC3E}">
        <p14:creationId xmlns:p14="http://schemas.microsoft.com/office/powerpoint/2010/main" val="299486528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标题 1">
            <a:extLst>
              <a:ext uri="{FF2B5EF4-FFF2-40B4-BE49-F238E27FC236}">
                <a16:creationId xmlns:a16="http://schemas.microsoft.com/office/drawing/2014/main" id="{BD45A92F-2FD3-4EA4-AF10-BD211F242D0D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8434" name="副标题 2">
            <a:extLst>
              <a:ext uri="{FF2B5EF4-FFF2-40B4-BE49-F238E27FC236}">
                <a16:creationId xmlns:a16="http://schemas.microsoft.com/office/drawing/2014/main" id="{0DC0A923-47B8-4395-8785-9BAB142F497D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33796" name="图片 3" descr="20089994841580_2">
            <a:extLst>
              <a:ext uri="{FF2B5EF4-FFF2-40B4-BE49-F238E27FC236}">
                <a16:creationId xmlns:a16="http://schemas.microsoft.com/office/drawing/2014/main" id="{CEB965CB-02A7-4AB3-B966-0B655884E608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411"/>
          <a:stretch>
            <a:fillRect/>
          </a:stretch>
        </p:blipFill>
        <p:spPr bwMode="auto">
          <a:xfrm>
            <a:off x="-27819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文本框 4">
            <a:extLst>
              <a:ext uri="{FF2B5EF4-FFF2-40B4-BE49-F238E27FC236}">
                <a16:creationId xmlns:a16="http://schemas.microsoft.com/office/drawing/2014/main" id="{4FBA745D-FC2C-429E-9019-FDEB288AE5A6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3931" y="3673785"/>
            <a:ext cx="34877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泰山的地理形势：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4CA712-EDDD-4452-B454-0CFE4BDF150F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040769" y="4694548"/>
            <a:ext cx="6270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814EF-4F27-48CE-B60C-BBEFC53A2777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37469" y="5270810"/>
            <a:ext cx="3124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汶水和济水的分流</a:t>
            </a:r>
          </a:p>
        </p:txBody>
      </p:sp>
      <p:sp>
        <p:nvSpPr>
          <p:cNvPr id="8" name="右箭头 7">
            <a:extLst>
              <a:ext uri="{FF2B5EF4-FFF2-40B4-BE49-F238E27FC236}">
                <a16:creationId xmlns:a16="http://schemas.microsoft.com/office/drawing/2014/main" id="{6E3A5C88-5A7B-41B0-BAD2-552C65BA1E2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393106" y="4733929"/>
            <a:ext cx="1338262" cy="363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73A512-0B06-40C3-93F1-488A01BEFB4C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55431" y="4694548"/>
            <a:ext cx="6270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F62F38-CDCB-4D79-84B4-70EFCCBAC16F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25231" y="5270810"/>
            <a:ext cx="15652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古长城</a:t>
            </a:r>
          </a:p>
        </p:txBody>
      </p:sp>
      <p:sp>
        <p:nvSpPr>
          <p:cNvPr id="11" name="右箭头 10">
            <a:extLst>
              <a:ext uri="{FF2B5EF4-FFF2-40B4-BE49-F238E27FC236}">
                <a16:creationId xmlns:a16="http://schemas.microsoft.com/office/drawing/2014/main" id="{DCEC6122-4C60-4FB5-AEA0-4125D4CCE5C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719763" y="4767572"/>
            <a:ext cx="1336675" cy="36353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76E5C4-FA4E-425D-8738-9B00288CF335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365574" y="4693927"/>
            <a:ext cx="6270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223209B-FE64-45D4-A94A-951A6C9F350E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80238" y="5266047"/>
            <a:ext cx="1295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日观峰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015FDF-9040-4762-9855-F364AEACAD05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275638" y="5266047"/>
            <a:ext cx="39243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（为下文叙述登山路线和观日出作好了铺垫）</a:t>
            </a:r>
          </a:p>
        </p:txBody>
      </p:sp>
      <p:sp>
        <p:nvSpPr>
          <p:cNvPr id="33807" name="矩形 1">
            <a:extLst>
              <a:ext uri="{FF2B5EF4-FFF2-40B4-BE49-F238E27FC236}">
                <a16:creationId xmlns:a16="http://schemas.microsoft.com/office/drawing/2014/main" id="{2211A93E-8143-42EA-B38E-1399BC610EA1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80281" y="941388"/>
            <a:ext cx="10815638" cy="584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标出本段中的表方位和地点的词，并列出本段的思维导图。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9E6E2C9-F8F8-4E6C-B67A-246AEC1FF2E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3404325" y="2176006"/>
            <a:ext cx="6486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表方位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“阴”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南北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CFE8593-BA89-418E-BEF5-F079D4B8F260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3436811" y="2711787"/>
            <a:ext cx="824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表地点：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汶水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济水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谷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古长城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 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日观峰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3" grpId="0"/>
      <p:bldP spid="14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2B82A85-273C-4C27-A1BC-69C3FCEFB83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37160" y="1264205"/>
            <a:ext cx="11955779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这篇文章的题目叫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登泰山记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，显然是一篇游记，作者开篇却为什么从“泰山的地理环境”写起呢？而最后一句“最高日观峰，在长城南十五里”，作者为什么要单独描写最高的日观峰？</a:t>
            </a:r>
          </a:p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541D558-D6C9-4F1E-B982-F4B0BE9E746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41960" y="3562471"/>
            <a:ext cx="11338560" cy="3154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开篇从泰山的地理位置及周围的山川形势入笔，山南汶水西流，山北济水东流，突出了泰山水绕山流，山水相映的特点；同时把山、水和长城置于广阔的天地之中，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烘托出了泰山高大雄伟的气势。还为下文的展开做铺垫。</a:t>
            </a:r>
            <a:endParaRPr lang="zh-CN" altLang="zh-CN" sz="2000" kern="100">
              <a:solidFill>
                <a:srgbClr val="FF0000"/>
              </a:solidFill>
              <a:effectLst/>
              <a:latin typeface="等线" pitchFamily="2" charset="-122"/>
              <a:ea typeface="等线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800" kern="100">
                <a:effectLst/>
                <a:latin typeface="仿宋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日观峰是以古长城为参照来写的，高高耸立的日观峰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突出了山势的高峻挺拔，又为下面叙述登山线路和观日出埋下伏笔。</a:t>
            </a:r>
            <a:endParaRPr lang="zh-CN" altLang="zh-CN" sz="2000" kern="10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504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标题 1">
            <a:extLst>
              <a:ext uri="{FF2B5EF4-FFF2-40B4-BE49-F238E27FC236}">
                <a16:creationId xmlns:a16="http://schemas.microsoft.com/office/drawing/2014/main" id="{58BEFDF8-5411-4117-8801-875E89994E42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58" name="副标题 2">
            <a:extLst>
              <a:ext uri="{FF2B5EF4-FFF2-40B4-BE49-F238E27FC236}">
                <a16:creationId xmlns:a16="http://schemas.microsoft.com/office/drawing/2014/main" id="{10168179-376B-405B-9D17-2788B0E2B250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34820" name="图片 3" descr="20089994841580_2">
            <a:extLst>
              <a:ext uri="{FF2B5EF4-FFF2-40B4-BE49-F238E27FC236}">
                <a16:creationId xmlns:a16="http://schemas.microsoft.com/office/drawing/2014/main" id="{EE099A5B-0E08-49C0-AA94-98C3D9A64AC5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411"/>
          <a:stretch>
            <a:fillRect/>
          </a:stretch>
        </p:blipFill>
        <p:spPr bwMode="auto">
          <a:xfrm>
            <a:off x="0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文本框 4">
            <a:extLst>
              <a:ext uri="{FF2B5EF4-FFF2-40B4-BE49-F238E27FC236}">
                <a16:creationId xmlns:a16="http://schemas.microsoft.com/office/drawing/2014/main" id="{1629A111-523E-425D-AE84-D1378592E25C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分析理解第二自然段：</a:t>
            </a:r>
          </a:p>
        </p:txBody>
      </p:sp>
      <p:sp>
        <p:nvSpPr>
          <p:cNvPr id="35846" name="文本框 5">
            <a:extLst>
              <a:ext uri="{FF2B5EF4-FFF2-40B4-BE49-F238E27FC236}">
                <a16:creationId xmlns:a16="http://schemas.microsoft.com/office/drawing/2014/main" id="{8493AEF3-3FDB-4FFE-BD48-F590CBCF698D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01738" y="1216025"/>
            <a:ext cx="10650537" cy="12160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余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乾隆三十九年十二月，自京师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（chéng）风雪，历齐河、长清，穿泰山西北谷，越长城之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至于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泰安。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以：在；  乘：趁，冒着；限：界限；至于：到达。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DF11D8-0998-472D-A501-C5359F8BA0DE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01738" y="2693988"/>
            <a:ext cx="103028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我在乾隆三十九年十二月从京城里出发，冒着风雪，经过齐河县、长清县，穿越泰山西北的山谷，跨过长城的界限，到达泰安。</a:t>
            </a:r>
          </a:p>
        </p:txBody>
      </p:sp>
      <p:sp>
        <p:nvSpPr>
          <p:cNvPr id="35848" name="文本框 7">
            <a:extLst>
              <a:ext uri="{FF2B5EF4-FFF2-40B4-BE49-F238E27FC236}">
                <a16:creationId xmlns:a16="http://schemas.microsoft.com/office/drawing/2014/main" id="{8D5B2E59-212C-409A-B5AF-6BE10E5E8D68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79525" y="3805238"/>
            <a:ext cx="10650538" cy="846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月丁未，与知府朱孝纯子颖由南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麓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登。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是：这； 麓：山脚。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01EF76-4B4B-4F3E-82BA-080D17823555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79525" y="5027613"/>
            <a:ext cx="1030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这月丁未日，我和泰安知府朱孝纯从南边的山脚登山。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标题 1">
            <a:extLst>
              <a:ext uri="{FF2B5EF4-FFF2-40B4-BE49-F238E27FC236}">
                <a16:creationId xmlns:a16="http://schemas.microsoft.com/office/drawing/2014/main" id="{90FE82D5-0947-47B7-B1C9-77C648410779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2" name="副标题 2">
            <a:extLst>
              <a:ext uri="{FF2B5EF4-FFF2-40B4-BE49-F238E27FC236}">
                <a16:creationId xmlns:a16="http://schemas.microsoft.com/office/drawing/2014/main" id="{0F62468D-8BE7-4CB0-8F77-9C1170FA3E5A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4" name="图片 3" descr="20089994841580_2">
            <a:extLst>
              <a:ext uri="{FF2B5EF4-FFF2-40B4-BE49-F238E27FC236}">
                <a16:creationId xmlns:a16="http://schemas.microsoft.com/office/drawing/2014/main" id="{DEB80EB7-D1B1-44D9-85C5-F040861D74D3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070"/>
          <a:stretch>
            <a:fillRect/>
          </a:stretch>
        </p:blipFill>
        <p:spPr bwMode="auto">
          <a:xfrm>
            <a:off x="-635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7">
            <a:extLst>
              <a:ext uri="{FF2B5EF4-FFF2-40B4-BE49-F238E27FC236}">
                <a16:creationId xmlns:a16="http://schemas.microsoft.com/office/drawing/2014/main" id="{972E45B3-662B-4869-B550-97FF05623D44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76338" y="1049338"/>
            <a:ext cx="10650537" cy="846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四十五里，道皆砌石为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磴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，其级七千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余。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蹬：台阶，石阶；有：通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2986E2-A313-4E83-8BAE-DE2B214E2CCF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76338" y="2063750"/>
            <a:ext cx="1030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行走四十五里远，道路都是石板砌成的台阶，共有七千多级。</a:t>
            </a:r>
          </a:p>
        </p:txBody>
      </p:sp>
      <p:sp>
        <p:nvSpPr>
          <p:cNvPr id="36871" name="文本框 4">
            <a:extLst>
              <a:ext uri="{FF2B5EF4-FFF2-40B4-BE49-F238E27FC236}">
                <a16:creationId xmlns:a16="http://schemas.microsoft.com/office/drawing/2014/main" id="{A7947F79-60B4-4D53-8440-44282609EF57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76338" y="2579688"/>
            <a:ext cx="10650537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泰山正南面有三谷，中谷绕泰安城下，郦道元所谓环水也。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9CBA65-C426-452C-B63F-6E8A456A4485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01738" y="3221038"/>
            <a:ext cx="103028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泰山正南面有三条山谷，当中那条山谷的水环绕泰安城，这就是郦道元书中所说的环水。</a:t>
            </a:r>
          </a:p>
        </p:txBody>
      </p:sp>
      <p:sp>
        <p:nvSpPr>
          <p:cNvPr id="36873" name="文本框 6">
            <a:extLst>
              <a:ext uri="{FF2B5EF4-FFF2-40B4-BE49-F238E27FC236}">
                <a16:creationId xmlns:a16="http://schemas.microsoft.com/office/drawing/2014/main" id="{DE879A29-DD9C-4E69-925C-A9587543D679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27138" y="4197350"/>
            <a:ext cx="10650537" cy="1154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余始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循（省“之”，指中谷）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以入，道少半，越中岭，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循西谷，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至其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巅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循：沿着，顺着；少：少于，形容词做动词；复：再；遂：相当于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，就，表顺承，连词；巅：顶峰。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D9BD79-679E-4DFA-B09A-69B177E78B7B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27138" y="5508625"/>
            <a:ext cx="10302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我开始沿着中间这条山谷往里走。道路不到一半，翻过中岭，再沿着西边的那条山谷走，就到了泰山的顶峰。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">
            <a:extLst>
              <a:ext uri="{FF2B5EF4-FFF2-40B4-BE49-F238E27FC236}">
                <a16:creationId xmlns:a16="http://schemas.microsoft.com/office/drawing/2014/main" id="{34A392DB-643A-45D2-9FC9-6B7ED99B2CA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4" name="副标题 2">
            <a:extLst>
              <a:ext uri="{FF2B5EF4-FFF2-40B4-BE49-F238E27FC236}">
                <a16:creationId xmlns:a16="http://schemas.microsoft.com/office/drawing/2014/main" id="{5BAE67C2-6006-4BCD-B73D-82E7DC61E73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19460" name="图片 3" descr="20089994841580_2">
            <a:extLst>
              <a:ext uri="{FF2B5EF4-FFF2-40B4-BE49-F238E27FC236}">
                <a16:creationId xmlns:a16="http://schemas.microsoft.com/office/drawing/2014/main" id="{A6C40238-A370-4321-8676-4D5B3F862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2202" r="1703" b="5412"/>
          <a:stretch>
            <a:fillRect/>
          </a:stretch>
        </p:blipFill>
        <p:spPr bwMode="auto">
          <a:xfrm>
            <a:off x="0" y="-42958"/>
            <a:ext cx="12206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E3FE94-051B-4B21-ABCD-C67D64E16DBB}"/>
              </a:ext>
            </a:extLst>
          </p:cNvPr>
          <p:cNvSpPr txBox="1"/>
          <p:nvPr/>
        </p:nvSpPr>
        <p:spPr>
          <a:xfrm>
            <a:off x="4265154" y="2613291"/>
            <a:ext cx="6511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hlinkClick r:id="rId3" action="ppaction://hlinkfile"/>
              </a:rPr>
              <a:t>视频：航拍泰山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" name="航拍泰山">
            <a:hlinkClick action="ppaction://media"/>
            <a:extLst>
              <a:ext uri="{FF2B5EF4-FFF2-40B4-BE49-F238E27FC236}">
                <a16:creationId xmlns:a16="http://schemas.microsoft.com/office/drawing/2014/main" id="{92EFFD0A-ED3E-4C56-8ABF-1296EEE3C16F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1" y="-42958"/>
            <a:ext cx="12264881" cy="689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24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4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标题 1">
            <a:extLst>
              <a:ext uri="{FF2B5EF4-FFF2-40B4-BE49-F238E27FC236}">
                <a16:creationId xmlns:a16="http://schemas.microsoft.com/office/drawing/2014/main" id="{A90E618A-AF27-4702-A306-CB68A938A18F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6" name="副标题 2">
            <a:extLst>
              <a:ext uri="{FF2B5EF4-FFF2-40B4-BE49-F238E27FC236}">
                <a16:creationId xmlns:a16="http://schemas.microsoft.com/office/drawing/2014/main" id="{73F43150-8DD7-42DC-9010-AE4B75A18534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68" name="图片 3" descr="20089994841580_2">
            <a:extLst>
              <a:ext uri="{FF2B5EF4-FFF2-40B4-BE49-F238E27FC236}">
                <a16:creationId xmlns:a16="http://schemas.microsoft.com/office/drawing/2014/main" id="{39351A55-7F3E-4ED0-854D-F504935AFB9B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83"/>
          <a:stretch>
            <a:fillRect/>
          </a:stretch>
        </p:blipFill>
        <p:spPr bwMode="auto">
          <a:xfrm>
            <a:off x="-635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文本框 7">
            <a:extLst>
              <a:ext uri="{FF2B5EF4-FFF2-40B4-BE49-F238E27FC236}">
                <a16:creationId xmlns:a16="http://schemas.microsoft.com/office/drawing/2014/main" id="{2AAE1919-E16E-4426-A02C-A7351CEFADE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76338" y="1238250"/>
            <a:ext cx="10650537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古时登山，循东谷入，道有天门。东谷者，古谓之天门溪水，余所不至也。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D75AD7-3C34-4DB7-9207-3667EBAA8689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16013" y="1866900"/>
            <a:ext cx="109426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古时候登泰山，沿着东边的山谷进入，道路中有座天门。东边的山谷，古时候称它为“天门溪水”，是我没有到过的。</a:t>
            </a:r>
          </a:p>
        </p:txBody>
      </p:sp>
      <p:sp>
        <p:nvSpPr>
          <p:cNvPr id="37895" name="文本框 4">
            <a:extLst>
              <a:ext uri="{FF2B5EF4-FFF2-40B4-BE49-F238E27FC236}">
                <a16:creationId xmlns:a16="http://schemas.microsoft.com/office/drawing/2014/main" id="{B04D8DAF-21D3-418A-8BFE-6E11E5C643D9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6013" y="2946400"/>
            <a:ext cx="10650537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今所经中岭及山巅崖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当道者，世皆谓之天门云。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限：像门槛一样，名词作状语；云：句末助词，无实际意义。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3698B1-49AC-4A1A-9DC0-FE9A7A3CDE2E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49363" y="5673725"/>
            <a:ext cx="10942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一路上大雾迷漫、冰冻溜滑，石板石阶几乎无法攀登。</a:t>
            </a:r>
          </a:p>
        </p:txBody>
      </p:sp>
      <p:sp>
        <p:nvSpPr>
          <p:cNvPr id="37897" name="文本框 6">
            <a:extLst>
              <a:ext uri="{FF2B5EF4-FFF2-40B4-BE49-F238E27FC236}">
                <a16:creationId xmlns:a16="http://schemas.microsoft.com/office/drawing/2014/main" id="{10464514-2822-4BF5-80B8-E0B3A41E3B68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16013" y="4638675"/>
            <a:ext cx="10650537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道中迷雾冰滑，磴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不可登。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几：几乎。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EE8985-3A83-4910-80F9-4CD695249225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49363" y="3954463"/>
            <a:ext cx="10942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现在经过的中岭和山顶像门槛一样阻挡道路的山崖，世人都称它为“天门”。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0" name="标题 1">
            <a:extLst>
              <a:ext uri="{FF2B5EF4-FFF2-40B4-BE49-F238E27FC236}">
                <a16:creationId xmlns:a16="http://schemas.microsoft.com/office/drawing/2014/main" id="{5DD7C31E-C98F-4F2C-9F4D-C22AD684197E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2530" name="副标题 2">
            <a:extLst>
              <a:ext uri="{FF2B5EF4-FFF2-40B4-BE49-F238E27FC236}">
                <a16:creationId xmlns:a16="http://schemas.microsoft.com/office/drawing/2014/main" id="{FC79B700-7668-4247-B53B-23BCD275F862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37892" name="图片 3" descr="20089994841580_2">
            <a:extLst>
              <a:ext uri="{FF2B5EF4-FFF2-40B4-BE49-F238E27FC236}">
                <a16:creationId xmlns:a16="http://schemas.microsoft.com/office/drawing/2014/main" id="{51F49A79-1CC9-493F-BA02-F619331F74CB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05"/>
          <a:stretch>
            <a:fillRect/>
          </a:stretch>
        </p:blipFill>
        <p:spPr bwMode="auto">
          <a:xfrm>
            <a:off x="-14288" y="3175"/>
            <a:ext cx="12206288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文本框 4">
            <a:extLst>
              <a:ext uri="{FF2B5EF4-FFF2-40B4-BE49-F238E27FC236}">
                <a16:creationId xmlns:a16="http://schemas.microsoft.com/office/drawing/2014/main" id="{3687A7E1-D48E-4054-9D1A-DAB68A05239A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0049" y="1674760"/>
            <a:ext cx="11620500" cy="12779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既上，苍山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雪，明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天南，望晚日照城廓，汶水、徂徕如画，而半山居雾若带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及：等到；负：背，覆盖；烛：照，名词作动词；而：表顺承；居：停留；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然：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的样子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37031C-6789-48DD-848B-ABACDC331100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6743" y="3511706"/>
            <a:ext cx="10944225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等到已经登上山顶，只见深青色的山被白雪覆盖，明亮的雪光照耀着南边的天空。远望夕阳映照着泰安城，汶水、徂徕山就像是一幅美丽的山水画，停留在半山腰处的云雾，又像是一条舞动的飘带似的。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E740D288-FDCC-45A2-A689-0F910304BFD9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80360" y="806418"/>
            <a:ext cx="5897880" cy="581057"/>
          </a:xfrm>
          <a:prstGeom prst="rect">
            <a:avLst/>
          </a:prstGeom>
          <a:blipFill dpi="0" rotWithShape="1">
            <a:blip r:embed="rId4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找出作者登泰山的经过，并绘制成线索图。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065371-293E-45F5-A6AB-C40600239D20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3555" y="571818"/>
            <a:ext cx="10842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2232B2D-88F6-4F95-AD97-DD609386CDC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03555" y="1895793"/>
            <a:ext cx="1069022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600"/>
              </a:spcAft>
            </a:pP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先写从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，再写从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，路程有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，石级有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，路线是从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再到</a:t>
            </a:r>
            <a:r>
              <a:rPr lang="zh-CN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，最后看到了</a:t>
            </a:r>
            <a:r>
              <a:rPr lang="zh-CN" altLang="en-US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哪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些景色？</a:t>
            </a:r>
            <a:endParaRPr lang="zh-CN" altLang="zh-CN" kern="100">
              <a:effectLst/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id="{086770B2-FEC0-4BA9-8A98-1079DBA681C8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80465" y="5700395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京师</a:t>
            </a: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B1328DB3-247D-4FEA-AF89-7ED9A3756D29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44340" y="583692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泰安</a:t>
            </a:r>
          </a:p>
        </p:txBody>
      </p:sp>
      <p:sp>
        <p:nvSpPr>
          <p:cNvPr id="15" name="Text Box 5">
            <a:extLst>
              <a:ext uri="{FF2B5EF4-FFF2-40B4-BE49-F238E27FC236}">
                <a16:creationId xmlns:a16="http://schemas.microsoft.com/office/drawing/2014/main" id="{DB35181F-BE12-4520-98E1-03884E8D8499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25540" y="5684520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南麓</a:t>
            </a: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81BB3F25-CAC9-4765-9C9D-1CD21104E39A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58940" y="492252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中谷</a:t>
            </a: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id="{0A6D4164-7B9C-4329-9AB5-C7521198887B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444740" y="3855720"/>
            <a:ext cx="2432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中岭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天门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8" name="Text Box 8">
            <a:extLst>
              <a:ext uri="{FF2B5EF4-FFF2-40B4-BE49-F238E27FC236}">
                <a16:creationId xmlns:a16="http://schemas.microsoft.com/office/drawing/2014/main" id="{E0D757ED-1E76-4020-804E-3B3D4E04016F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282940" y="278892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西谷</a:t>
            </a:r>
          </a:p>
        </p:txBody>
      </p:sp>
      <p:sp>
        <p:nvSpPr>
          <p:cNvPr id="19" name="Text Box 9">
            <a:extLst>
              <a:ext uri="{FF2B5EF4-FFF2-40B4-BE49-F238E27FC236}">
                <a16:creationId xmlns:a16="http://schemas.microsoft.com/office/drawing/2014/main" id="{E11BD520-A55C-4FA4-BE95-1530094EFAE0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168255" y="2438393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山巅</a:t>
            </a:r>
          </a:p>
        </p:txBody>
      </p:sp>
      <p:sp>
        <p:nvSpPr>
          <p:cNvPr id="20" name="Text Box 10">
            <a:extLst>
              <a:ext uri="{FF2B5EF4-FFF2-40B4-BE49-F238E27FC236}">
                <a16:creationId xmlns:a16="http://schemas.microsoft.com/office/drawing/2014/main" id="{60B3AEE0-FFD0-42C8-AF15-03A341112AC9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866265" y="578135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Line 11">
            <a:extLst>
              <a:ext uri="{FF2B5EF4-FFF2-40B4-BE49-F238E27FC236}">
                <a16:creationId xmlns:a16="http://schemas.microsoft.com/office/drawing/2014/main" id="{5A86FAF9-D890-488F-A079-BEE5F596C3C3}"/>
              </a:ext>
            </a:extLst>
          </p:cNvPr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2034540" y="6217920"/>
            <a:ext cx="2209800" cy="0"/>
          </a:xfrm>
          <a:prstGeom prst="line">
            <a:avLst/>
          </a:prstGeom>
          <a:noFill/>
          <a:ln w="349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2">
            <a:extLst>
              <a:ext uri="{FF2B5EF4-FFF2-40B4-BE49-F238E27FC236}">
                <a16:creationId xmlns:a16="http://schemas.microsoft.com/office/drawing/2014/main" id="{32FC2B6B-87E6-475E-94FC-2A0BF0E7D7A0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248908" y="5760720"/>
            <a:ext cx="18004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乘、历、穿、越</a:t>
            </a:r>
          </a:p>
        </p:txBody>
      </p:sp>
      <p:sp>
        <p:nvSpPr>
          <p:cNvPr id="23" name="Text Box 13">
            <a:extLst>
              <a:ext uri="{FF2B5EF4-FFF2-40B4-BE49-F238E27FC236}">
                <a16:creationId xmlns:a16="http://schemas.microsoft.com/office/drawing/2014/main" id="{EB6E0B41-0C9D-43AE-89C0-2485C5D19454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65525" y="55832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4" name="Line 14">
            <a:extLst>
              <a:ext uri="{FF2B5EF4-FFF2-40B4-BE49-F238E27FC236}">
                <a16:creationId xmlns:a16="http://schemas.microsoft.com/office/drawing/2014/main" id="{CA2F988A-FF48-46DE-B518-4475B2488A88}"/>
              </a:ext>
            </a:extLst>
          </p:cNvPr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5234940" y="6217920"/>
            <a:ext cx="1066800" cy="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5">
            <a:extLst>
              <a:ext uri="{FF2B5EF4-FFF2-40B4-BE49-F238E27FC236}">
                <a16:creationId xmlns:a16="http://schemas.microsoft.com/office/drawing/2014/main" id="{57D1609B-9C57-4C0F-917F-A0A474D99079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463540" y="576072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</a:p>
        </p:txBody>
      </p:sp>
      <p:sp>
        <p:nvSpPr>
          <p:cNvPr id="26" name="Text Box 16">
            <a:extLst>
              <a:ext uri="{FF2B5EF4-FFF2-40B4-BE49-F238E27FC236}">
                <a16:creationId xmlns:a16="http://schemas.microsoft.com/office/drawing/2014/main" id="{E5B9AF42-C383-49F6-962E-951F995AAD30}"/>
              </a:ext>
            </a:extLst>
          </p:cNvPr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810125" y="5059363"/>
            <a:ext cx="54927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27" name="Text Box 17">
            <a:extLst>
              <a:ext uri="{FF2B5EF4-FFF2-40B4-BE49-F238E27FC236}">
                <a16:creationId xmlns:a16="http://schemas.microsoft.com/office/drawing/2014/main" id="{280C00AC-AEFC-4214-9CED-CB0AC1456193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377940" y="5227320"/>
            <a:ext cx="7778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</a:t>
            </a:r>
          </a:p>
        </p:txBody>
      </p:sp>
      <p:sp>
        <p:nvSpPr>
          <p:cNvPr id="28" name="Line 18">
            <a:extLst>
              <a:ext uri="{FF2B5EF4-FFF2-40B4-BE49-F238E27FC236}">
                <a16:creationId xmlns:a16="http://schemas.microsoft.com/office/drawing/2014/main" id="{EF8B4E31-68E3-42B3-BFCE-D79C9B610F61}"/>
              </a:ext>
            </a:extLst>
          </p:cNvPr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H="1">
            <a:off x="8968739" y="2788920"/>
            <a:ext cx="1273909" cy="76200"/>
          </a:xfrm>
          <a:prstGeom prst="line">
            <a:avLst/>
          </a:prstGeom>
          <a:noFill/>
          <a:ln w="349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Line 19">
            <a:extLst>
              <a:ext uri="{FF2B5EF4-FFF2-40B4-BE49-F238E27FC236}">
                <a16:creationId xmlns:a16="http://schemas.microsoft.com/office/drawing/2014/main" id="{9C485F66-7F8B-4157-94BA-3E89D263A547}"/>
              </a:ext>
            </a:extLst>
          </p:cNvPr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H="1">
            <a:off x="7444740" y="4389120"/>
            <a:ext cx="609600" cy="6096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Line 20">
            <a:extLst>
              <a:ext uri="{FF2B5EF4-FFF2-40B4-BE49-F238E27FC236}">
                <a16:creationId xmlns:a16="http://schemas.microsoft.com/office/drawing/2014/main" id="{F2D81A31-8B21-4294-8BAA-096B4B6B6484}"/>
              </a:ext>
            </a:extLst>
          </p:cNvPr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>
            <a:off x="6682740" y="5455920"/>
            <a:ext cx="457200" cy="4572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1">
            <a:extLst>
              <a:ext uri="{FF2B5EF4-FFF2-40B4-BE49-F238E27FC236}">
                <a16:creationId xmlns:a16="http://schemas.microsoft.com/office/drawing/2014/main" id="{CFACC11D-1575-48F8-A305-8F28BAEC03BA}"/>
              </a:ext>
            </a:extLst>
          </p:cNvPr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216140" y="431292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</a:t>
            </a:r>
          </a:p>
        </p:txBody>
      </p:sp>
      <p:sp>
        <p:nvSpPr>
          <p:cNvPr id="32" name="Text Box 22">
            <a:extLst>
              <a:ext uri="{FF2B5EF4-FFF2-40B4-BE49-F238E27FC236}">
                <a16:creationId xmlns:a16="http://schemas.microsoft.com/office/drawing/2014/main" id="{F6D2C0D9-B28D-4EA7-BA47-6615522E666C}"/>
              </a:ext>
            </a:extLst>
          </p:cNvPr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749540" y="3322320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复循</a:t>
            </a:r>
          </a:p>
        </p:txBody>
      </p:sp>
      <p:sp>
        <p:nvSpPr>
          <p:cNvPr id="33" name="Text Box 23">
            <a:extLst>
              <a:ext uri="{FF2B5EF4-FFF2-40B4-BE49-F238E27FC236}">
                <a16:creationId xmlns:a16="http://schemas.microsoft.com/office/drawing/2014/main" id="{B9DB0DF5-D798-4856-AA57-36721D35FB5B}"/>
              </a:ext>
            </a:extLst>
          </p:cNvPr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9099600" y="2476647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遂至</a:t>
            </a:r>
          </a:p>
        </p:txBody>
      </p:sp>
      <p:sp>
        <p:nvSpPr>
          <p:cNvPr id="34" name="Line 24">
            <a:extLst>
              <a:ext uri="{FF2B5EF4-FFF2-40B4-BE49-F238E27FC236}">
                <a16:creationId xmlns:a16="http://schemas.microsoft.com/office/drawing/2014/main" id="{8F58C538-1F99-4F81-B2C0-1BFC1EDA9E8E}"/>
              </a:ext>
            </a:extLst>
          </p:cNvPr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 flipH="1">
            <a:off x="8206740" y="3398520"/>
            <a:ext cx="533400" cy="5334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25">
            <a:extLst>
              <a:ext uri="{FF2B5EF4-FFF2-40B4-BE49-F238E27FC236}">
                <a16:creationId xmlns:a16="http://schemas.microsoft.com/office/drawing/2014/main" id="{EB460A63-9E85-46F3-8012-2D88AC2B50C0}"/>
              </a:ext>
            </a:extLst>
          </p:cNvPr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127125" y="858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36" name="Text Box 26">
            <a:extLst>
              <a:ext uri="{FF2B5EF4-FFF2-40B4-BE49-F238E27FC236}">
                <a16:creationId xmlns:a16="http://schemas.microsoft.com/office/drawing/2014/main" id="{33A81950-05DA-4CDA-BBEF-84424D963776}"/>
              </a:ext>
            </a:extLst>
          </p:cNvPr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46125" y="782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CCF3FB-C7C5-4E7E-8135-D9C408871ED0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10043135" y="3143071"/>
            <a:ext cx="2301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苍山负雪   </a:t>
            </a:r>
            <a:endParaRPr lang="en-US" altLang="zh-CN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晚日照城郭  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半山居雾若带</a:t>
            </a:r>
          </a:p>
        </p:txBody>
      </p:sp>
    </p:spTree>
    <p:extLst>
      <p:ext uri="{BB962C8B-B14F-4D97-AF65-F5344CB8AC3E}">
        <p14:creationId xmlns:p14="http://schemas.microsoft.com/office/powerpoint/2010/main" val="9995729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5" grpId="0"/>
      <p:bldP spid="27" grpId="0"/>
      <p:bldP spid="31" grpId="0"/>
      <p:bldP spid="32" grpId="0"/>
      <p:bldP spid="3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标题 1">
            <a:extLst>
              <a:ext uri="{FF2B5EF4-FFF2-40B4-BE49-F238E27FC236}">
                <a16:creationId xmlns:a16="http://schemas.microsoft.com/office/drawing/2014/main" id="{D1171272-AB52-4279-B539-10A2AA9EC9A6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54" name="副标题 2">
            <a:extLst>
              <a:ext uri="{FF2B5EF4-FFF2-40B4-BE49-F238E27FC236}">
                <a16:creationId xmlns:a16="http://schemas.microsoft.com/office/drawing/2014/main" id="{AB79B381-7D9C-4B51-B8A7-E95A1DDE81FF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38916" name="图片 3" descr="20089994841580_2">
            <a:extLst>
              <a:ext uri="{FF2B5EF4-FFF2-40B4-BE49-F238E27FC236}">
                <a16:creationId xmlns:a16="http://schemas.microsoft.com/office/drawing/2014/main" id="{1578EC75-9558-43C8-AEB4-E799BEA69254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174"/>
          <a:stretch>
            <a:fillRect/>
          </a:stretch>
        </p:blipFill>
        <p:spPr bwMode="auto">
          <a:xfrm>
            <a:off x="-7938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文本占位符 34818">
            <a:extLst>
              <a:ext uri="{FF2B5EF4-FFF2-40B4-BE49-F238E27FC236}">
                <a16:creationId xmlns:a16="http://schemas.microsoft.com/office/drawing/2014/main" id="{E9C269CF-7EA7-4700-B255-2EB518A708FB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016000" y="527050"/>
            <a:ext cx="8382000" cy="14112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latin typeface="华文隶书" panose="02010800040101010101" charset="-122"/>
                <a:ea typeface="华文隶书" panose="02010800040101010101" charset="-122"/>
              </a:rPr>
              <a:t>登山时间、地点：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sz="2800" noProof="1">
                <a:solidFill>
                  <a:srgbClr val="FF3300"/>
                </a:solidFill>
                <a:latin typeface="华文隶书" panose="02010800040101010101" charset="-122"/>
                <a:ea typeface="华文隶书" panose="02010800040101010101" charset="-122"/>
              </a:rPr>
              <a:t>乾隆三十九年十二月    京师</a:t>
            </a:r>
            <a:r>
              <a:rPr lang="en-US" altLang="zh-CN" sz="2800" noProof="1">
                <a:solidFill>
                  <a:srgbClr val="FF3300"/>
                </a:solidFill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2800" noProof="1">
                <a:solidFill>
                  <a:srgbClr val="FF3300"/>
                </a:solidFill>
                <a:latin typeface="华文隶书" panose="02010800040101010101" charset="-122"/>
                <a:ea typeface="华文隶书" panose="02010800040101010101" charset="-122"/>
              </a:rPr>
              <a:t>泰安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 </a:t>
            </a:r>
          </a:p>
        </p:txBody>
      </p:sp>
      <p:sp>
        <p:nvSpPr>
          <p:cNvPr id="5" name="文本占位符 34818">
            <a:extLst>
              <a:ext uri="{FF2B5EF4-FFF2-40B4-BE49-F238E27FC236}">
                <a16:creationId xmlns:a16="http://schemas.microsoft.com/office/drawing/2014/main" id="{7C7C0E74-D1D7-40B7-A613-61D7E5ECC838}"/>
              </a:ext>
            </a:extLst>
          </p:cNvPr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1016000" y="2274888"/>
            <a:ext cx="8382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由南麓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入中谷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越中岭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循西谷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至山巅</a:t>
            </a:r>
          </a:p>
        </p:txBody>
      </p:sp>
      <p:sp>
        <p:nvSpPr>
          <p:cNvPr id="38919" name="文本框 5">
            <a:extLst>
              <a:ext uri="{FF2B5EF4-FFF2-40B4-BE49-F238E27FC236}">
                <a16:creationId xmlns:a16="http://schemas.microsoft.com/office/drawing/2014/main" id="{4C038449-B21B-4175-A228-96F87F4010B4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7600" y="2992438"/>
            <a:ext cx="49879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山巅景色：</a:t>
            </a:r>
          </a:p>
        </p:txBody>
      </p:sp>
      <p:sp>
        <p:nvSpPr>
          <p:cNvPr id="34822" name="矩形 34821">
            <a:extLst>
              <a:ext uri="{FF2B5EF4-FFF2-40B4-BE49-F238E27FC236}">
                <a16:creationId xmlns:a16="http://schemas.microsoft.com/office/drawing/2014/main" id="{2DA005F9-5C4F-447B-9F54-6ABADE026FED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016000" y="3454400"/>
            <a:ext cx="4679950" cy="2266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苍山负雪，明烛天南         </a:t>
            </a:r>
          </a:p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晚日照城，汶水、徂徕如画</a:t>
            </a:r>
          </a:p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半山居雾若带然</a:t>
            </a:r>
          </a:p>
        </p:txBody>
      </p:sp>
      <p:sp>
        <p:nvSpPr>
          <p:cNvPr id="9" name="右大括号 8">
            <a:extLst>
              <a:ext uri="{FF2B5EF4-FFF2-40B4-BE49-F238E27FC236}">
                <a16:creationId xmlns:a16="http://schemas.microsoft.com/office/drawing/2014/main" id="{781664F6-F6AB-4353-BF01-38F2534E9963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105525" y="3830638"/>
            <a:ext cx="515938" cy="1778000"/>
          </a:xfrm>
          <a:prstGeom prst="rightBrace">
            <a:avLst>
              <a:gd name="adj1" fmla="val 8333"/>
              <a:gd name="adj2" fmla="val 50017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23561" name="文本框 9">
            <a:extLst>
              <a:ext uri="{FF2B5EF4-FFF2-40B4-BE49-F238E27FC236}">
                <a16:creationId xmlns:a16="http://schemas.microsoft.com/office/drawing/2014/main" id="{1A7069C5-712C-4B00-BB50-FAA200935845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553075" y="3881438"/>
            <a:ext cx="48736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上                 下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D6BC1EA0-787D-4D42-BEEF-0B3411C8AD43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 flipH="1">
            <a:off x="5794375" y="4165600"/>
            <a:ext cx="4763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3" name="文本框 11">
            <a:extLst>
              <a:ext uri="{FF2B5EF4-FFF2-40B4-BE49-F238E27FC236}">
                <a16:creationId xmlns:a16="http://schemas.microsoft.com/office/drawing/2014/main" id="{8AB3D9F6-D1F1-4ADB-99CB-68B2E3C0B991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26275" y="3830638"/>
            <a:ext cx="48736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远                 近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DE81A37D-1887-4FC8-B766-793FC96B977E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 flipH="1">
            <a:off x="7267575" y="4165600"/>
            <a:ext cx="4763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资料带 13">
            <a:extLst>
              <a:ext uri="{FF2B5EF4-FFF2-40B4-BE49-F238E27FC236}">
                <a16:creationId xmlns:a16="http://schemas.microsoft.com/office/drawing/2014/main" id="{321DD22E-976B-4B0E-8414-4C13DB11B949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7920038" y="3881438"/>
            <a:ext cx="3614737" cy="1262062"/>
          </a:xfrm>
          <a:prstGeom prst="flowChartPunchedTap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noProof="1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高峻、雄浑、壮阔</a:t>
            </a:r>
          </a:p>
        </p:txBody>
      </p:sp>
      <p:sp>
        <p:nvSpPr>
          <p:cNvPr id="38927" name="文本框 1">
            <a:extLst>
              <a:ext uri="{FF2B5EF4-FFF2-40B4-BE49-F238E27FC236}">
                <a16:creationId xmlns:a16="http://schemas.microsoft.com/office/drawing/2014/main" id="{3BD8C70B-7D10-4A50-A080-02644954A4C1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016000" y="1692275"/>
            <a:ext cx="46878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登山路线：</a:t>
            </a:r>
            <a:endParaRPr lang="zh-CN" altLang="en-US" sz="2800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5" grpId="0"/>
      <p:bldP spid="34822" grpId="1"/>
      <p:bldP spid="23561" grpId="0"/>
      <p:bldP spid="2356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标题 1">
            <a:extLst>
              <a:ext uri="{FF2B5EF4-FFF2-40B4-BE49-F238E27FC236}">
                <a16:creationId xmlns:a16="http://schemas.microsoft.com/office/drawing/2014/main" id="{CFC8ED5E-F7A4-4867-AA93-F9B62C7BCCF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9939" name="内容占位符 2">
            <a:extLst>
              <a:ext uri="{FF2B5EF4-FFF2-40B4-BE49-F238E27FC236}">
                <a16:creationId xmlns:a16="http://schemas.microsoft.com/office/drawing/2014/main" id="{BCD5C566-E9C5-4D0F-9F3C-E3E3B95AB5AD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4"/>
            </p:custDataLst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39940" name="图片 3">
            <a:extLst>
              <a:ext uri="{FF2B5EF4-FFF2-40B4-BE49-F238E27FC236}">
                <a16:creationId xmlns:a16="http://schemas.microsoft.com/office/drawing/2014/main" id="{5E813686-2EE3-40B4-82D4-1793AF00FAF8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矩形 4">
            <a:extLst>
              <a:ext uri="{FF2B5EF4-FFF2-40B4-BE49-F238E27FC236}">
                <a16:creationId xmlns:a16="http://schemas.microsoft.com/office/drawing/2014/main" id="{2106EBA0-1129-4E77-A6EF-9C4345B44AB1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1633" y="1326803"/>
            <a:ext cx="11388407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作者在描写泰山景色时有“苍山负雪，明烛天南”“半山居雾若带然”的描写，“苍山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负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雪”可否 换成“苍山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雪”？“明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烛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天南”可否换成“烛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照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天南”“ 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雾”能否换成“半山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雾”呢，为什么？ 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A185336-A47D-4E3F-A521-BDA2C5760D1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41960" y="3429000"/>
            <a:ext cx="11308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不能更换，在这里使用了动静结合、拟人、比喻手法：“负”字以动写静，显出雪的厚度，又以拟人手法，使雪山奕奕传神。“烛”字名词活用为动词，显出雪光的亮度，写出日光和雪光相映的奇景。“居雾”以静写动，写出雾的轻，呈停聚不动的状态。“若带”以小喻大，写出云雾的具体形状，烘托出泰山的高峻雄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61" name="文本框 4">
            <a:extLst>
              <a:ext uri="{FF2B5EF4-FFF2-40B4-BE49-F238E27FC236}">
                <a16:creationId xmlns:a16="http://schemas.microsoft.com/office/drawing/2014/main" id="{A6E4C84A-0403-4419-9223-C95AC0F651BA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84020" y="2231913"/>
            <a:ext cx="87096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7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登泰山记（第二课时）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4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清·姚鼐</a:t>
            </a:r>
          </a:p>
        </p:txBody>
      </p:sp>
    </p:spTree>
    <p:extLst>
      <p:ext uri="{BB962C8B-B14F-4D97-AF65-F5344CB8AC3E}">
        <p14:creationId xmlns:p14="http://schemas.microsoft.com/office/powerpoint/2010/main" val="3822463025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标题 1">
            <a:extLst>
              <a:ext uri="{FF2B5EF4-FFF2-40B4-BE49-F238E27FC236}">
                <a16:creationId xmlns:a16="http://schemas.microsoft.com/office/drawing/2014/main" id="{6956AEFC-B14D-45C6-8C38-1E0FECCFE4C2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4578" name="副标题 2">
            <a:extLst>
              <a:ext uri="{FF2B5EF4-FFF2-40B4-BE49-F238E27FC236}">
                <a16:creationId xmlns:a16="http://schemas.microsoft.com/office/drawing/2014/main" id="{2112A48F-4E76-466E-9C34-E9118FDB32A6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40964" name="图片 3" descr="20089994841580_2">
            <a:extLst>
              <a:ext uri="{FF2B5EF4-FFF2-40B4-BE49-F238E27FC236}">
                <a16:creationId xmlns:a16="http://schemas.microsoft.com/office/drawing/2014/main" id="{29DDC35A-FBC9-4929-B35B-18AC96BA62F5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83"/>
          <a:stretch>
            <a:fillRect/>
          </a:stretch>
        </p:blipFill>
        <p:spPr bwMode="auto">
          <a:xfrm>
            <a:off x="-14288" y="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文本框 4">
            <a:extLst>
              <a:ext uri="{FF2B5EF4-FFF2-40B4-BE49-F238E27FC236}">
                <a16:creationId xmlns:a16="http://schemas.microsoft.com/office/drawing/2014/main" id="{5F4C61DD-7565-4E9C-8D4F-2168D9101B75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5066" y="1153716"/>
            <a:ext cx="10650537" cy="8302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戊申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晦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，五鼓，与子颖坐（省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在）日观亭，待日出。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晦：阴历每月的最后一天；五鼓：五更；</a:t>
            </a:r>
          </a:p>
        </p:txBody>
      </p:sp>
      <p:sp>
        <p:nvSpPr>
          <p:cNvPr id="40966" name="文本框 5">
            <a:extLst>
              <a:ext uri="{FF2B5EF4-FFF2-40B4-BE49-F238E27FC236}">
                <a16:creationId xmlns:a16="http://schemas.microsoft.com/office/drawing/2014/main" id="{5360D5F2-ACD3-4567-B85A-421330928C10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分析理解第三自然段：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760B01-9F7F-47AA-8548-C9924E1ED1CB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47419" y="2177247"/>
            <a:ext cx="109426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戊申日正是十二月的最后一天，五更时，我和朱孝纯坐在日观亭上，等着看日出。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B04545-B232-463B-A66F-B624D1327B57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99746" y="3472478"/>
            <a:ext cx="4613254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文化常识      </a:t>
            </a:r>
            <a:endParaRPr lang="en-US" altLang="zh-CN" sz="3200">
              <a:solidFill>
                <a:schemeClr val="tx1"/>
              </a:solidFill>
              <a:latin typeface="华文隶书" pitchFamily="2" charset="-122"/>
              <a:ea typeface="华文隶书" pitchFamily="2" charset="-122"/>
              <a:sym typeface="宋体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	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朔：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阴历每月第一天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晦：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阴历每月最后一天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望：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阴历每月十五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既望：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阴历每月十六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CCD32DF-1F90-493B-A1BA-8D7420A1F06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66233" y="258215"/>
            <a:ext cx="2440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关于干支纪年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9053E4C-7892-4008-B2D0-F04826E9A76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2880" y="856357"/>
            <a:ext cx="11826240" cy="56323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天干：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甲、乙、丙、丁、戊、已、庚、辛、壬、癸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地支：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子、丑、寅、卯、辰、巳、午、未、申、酉、戌、亥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干支两字相配，六十年周而复始，用以纪年。也可以用来纪日。纪年，例如，丁卯三月；纪日，例如，是月丁未。例如本段的戊申也是纪日。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年号与干支可以兼用，例如：元丰七年六月丁丑。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简便的干支纪年推算法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公元年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÷10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，余数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，得数为天干；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公元年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÷12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，余数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，得数为地支。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例如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年，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1999÷10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9-3=6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，天干为已；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1999÷12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7-3=4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，地支为卯，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年就是已卯年。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如果余数小于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，加上一个除数再减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2001÷10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，余数是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，加上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11-3=8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，天干为辛；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2001÷12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，余数是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9-3=6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，地支为巳，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年就是辛巳年。</a:t>
            </a: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如果余数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得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，就是天干或地支的最末一位。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1995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1995÷10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，余数为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5-3=2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，天干为乙；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1995÷12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，余数为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3-3=0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，地支为亥，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1995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年就是乙亥年。</a:t>
            </a:r>
          </a:p>
        </p:txBody>
      </p:sp>
    </p:spTree>
    <p:extLst>
      <p:ext uri="{BB962C8B-B14F-4D97-AF65-F5344CB8AC3E}">
        <p14:creationId xmlns:p14="http://schemas.microsoft.com/office/powerpoint/2010/main" val="355991817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标题 1">
            <a:extLst>
              <a:ext uri="{FF2B5EF4-FFF2-40B4-BE49-F238E27FC236}">
                <a16:creationId xmlns:a16="http://schemas.microsoft.com/office/drawing/2014/main" id="{B34A2666-2C59-4E57-9C06-FDEB2DE66ADE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2" name="副标题 2">
            <a:extLst>
              <a:ext uri="{FF2B5EF4-FFF2-40B4-BE49-F238E27FC236}">
                <a16:creationId xmlns:a16="http://schemas.microsoft.com/office/drawing/2014/main" id="{C25A645A-5581-4C12-8A54-B9D694615E36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988" name="图片 3" descr="20089994841580_2">
            <a:extLst>
              <a:ext uri="{FF2B5EF4-FFF2-40B4-BE49-F238E27FC236}">
                <a16:creationId xmlns:a16="http://schemas.microsoft.com/office/drawing/2014/main" id="{2722D60E-9D94-4CC8-902C-39DDDA4FD390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919"/>
          <a:stretch>
            <a:fillRect/>
          </a:stretch>
        </p:blipFill>
        <p:spPr bwMode="auto">
          <a:xfrm>
            <a:off x="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文本框 8">
            <a:extLst>
              <a:ext uri="{FF2B5EF4-FFF2-40B4-BE49-F238E27FC236}">
                <a16:creationId xmlns:a16="http://schemas.microsoft.com/office/drawing/2014/main" id="{8FDF5614-6FF4-4577-8DCC-72612CCB9329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938" y="736600"/>
            <a:ext cx="10650537" cy="11890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大风扬积雪击面，亭东自足下皆云漫。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见云中白若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摴蒱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数十立者，山也。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稍：古今异义词，古：渐渐。今：稍微，略微；摴蒱：这里指博戏用的赌具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五木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8766D6-FF60-4EE3-8220-5C96D97E85E3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03275" y="2125663"/>
            <a:ext cx="109442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这时大风扬起的积雪扑面打来。日观亭东面从脚底往下一片云雾迷漫，依稀可见云中几十个小白点像“五木”一样立在那里，都是远山。</a:t>
            </a:r>
          </a:p>
        </p:txBody>
      </p:sp>
      <p:sp>
        <p:nvSpPr>
          <p:cNvPr id="41991" name="文本框 5">
            <a:extLst>
              <a:ext uri="{FF2B5EF4-FFF2-40B4-BE49-F238E27FC236}">
                <a16:creationId xmlns:a16="http://schemas.microsoft.com/office/drawing/2014/main" id="{D4BEC547-3617-48CC-A88B-70D3009913D1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9938" y="3130550"/>
            <a:ext cx="10652125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天云一线异色，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须臾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成五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极：尽头；须臾：片刻，一会儿；采：同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4712A0-D316-46C2-B5AA-7B3D8403D928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3275" y="4176713"/>
            <a:ext cx="10944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天边云彩上有一线奇异的颜色，一会儿又变成五颜六色。</a:t>
            </a:r>
          </a:p>
        </p:txBody>
      </p:sp>
      <p:sp>
        <p:nvSpPr>
          <p:cNvPr id="41993" name="文本框 7">
            <a:extLst>
              <a:ext uri="{FF2B5EF4-FFF2-40B4-BE49-F238E27FC236}">
                <a16:creationId xmlns:a16="http://schemas.microsoft.com/office/drawing/2014/main" id="{5986156A-5228-4B10-A511-02F6058E859E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3275" y="4851400"/>
            <a:ext cx="10652125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日上，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正赤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，下有红光动摇承之，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曰：此东海也。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正赤：大红色；丹：朱砂；或：有人。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9B9673-BDB9-4813-8A8D-FB8437E08010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3275" y="5854700"/>
            <a:ext cx="10944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太阳升起来了，纯正的红色象朱砂一样，下面有红光晃动摇荡着托着它，有人说，那就是东海。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标题 1">
            <a:extLst>
              <a:ext uri="{FF2B5EF4-FFF2-40B4-BE49-F238E27FC236}">
                <a16:creationId xmlns:a16="http://schemas.microsoft.com/office/drawing/2014/main" id="{48BA796C-9DBA-4EF3-AB3E-A3D46F1C4949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6626" name="副标题 2">
            <a:extLst>
              <a:ext uri="{FF2B5EF4-FFF2-40B4-BE49-F238E27FC236}">
                <a16:creationId xmlns:a16="http://schemas.microsoft.com/office/drawing/2014/main" id="{8536F799-49A5-4066-BC59-9E24589E50CB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43012" name="图片 3" descr="20089994841580_2">
            <a:extLst>
              <a:ext uri="{FF2B5EF4-FFF2-40B4-BE49-F238E27FC236}">
                <a16:creationId xmlns:a16="http://schemas.microsoft.com/office/drawing/2014/main" id="{12E985A9-5300-4C60-BBE4-DE8C354E640C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132"/>
          <a:stretch>
            <a:fillRect/>
          </a:stretch>
        </p:blipFill>
        <p:spPr bwMode="auto">
          <a:xfrm>
            <a:off x="-1588" y="-9525"/>
            <a:ext cx="12206288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文本框 8">
            <a:extLst>
              <a:ext uri="{FF2B5EF4-FFF2-40B4-BE49-F238E27FC236}">
                <a16:creationId xmlns:a16="http://schemas.microsoft.com/office/drawing/2014/main" id="{198DC34F-AF44-43A2-8546-11502C6F2DC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4075" y="1985963"/>
            <a:ext cx="10650538" cy="8239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回视日观以西峰，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得日或否，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绛皓驳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色，而皆若偻。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或：有的；绛：大红色；皓：白色；驳：杂；偻：驼背。</a:t>
            </a:r>
            <a:endParaRPr lang="zh-CN" altLang="en-US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3F36D2-7BD2-456D-838E-D2B5D1DBE989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08063" y="3279775"/>
            <a:ext cx="10942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回首观望日观峰以西的山峰，有的被日光照着，有的没有，紫红、淡白，各种深浅不同的颜色，又都像弯腰曲背的样子。</a:t>
            </a:r>
          </a:p>
        </p:txBody>
      </p:sp>
      <p:sp>
        <p:nvSpPr>
          <p:cNvPr id="43015" name="文本框 4">
            <a:extLst>
              <a:ext uri="{FF2B5EF4-FFF2-40B4-BE49-F238E27FC236}">
                <a16:creationId xmlns:a16="http://schemas.microsoft.com/office/drawing/2014/main" id="{9B214D50-0068-4BEB-8F2B-A0F59955F185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89025" y="4533900"/>
            <a:ext cx="10013950" cy="1077913"/>
          </a:xfrm>
          <a:prstGeom prst="rect">
            <a:avLst/>
          </a:prstGeom>
          <a:gradFill rotWithShape="1">
            <a:gsLst>
              <a:gs pos="0">
                <a:srgbClr val="F7FAFD"/>
              </a:gs>
              <a:gs pos="74001">
                <a:srgbClr val="B5D2EC"/>
              </a:gs>
              <a:gs pos="83000">
                <a:srgbClr val="B5D2EC"/>
              </a:gs>
              <a:gs pos="100000">
                <a:srgbClr val="CEE1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本自然段段主要写了什么？文章通过写泰山顶上的日出是按照什么顺序写景物变化的？描写了怎样的胜景？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0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文本框 4">
            <a:extLst>
              <a:ext uri="{FF2B5EF4-FFF2-40B4-BE49-F238E27FC236}">
                <a16:creationId xmlns:a16="http://schemas.microsoft.com/office/drawing/2014/main" id="{55982804-38BF-4956-9D43-551A0235FB28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83663" y="384175"/>
            <a:ext cx="1784350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7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望岳</a:t>
            </a:r>
            <a:endParaRPr lang="en-US" altLang="zh-CN" sz="720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杜甫</a:t>
            </a:r>
          </a:p>
        </p:txBody>
      </p:sp>
      <p:sp>
        <p:nvSpPr>
          <p:cNvPr id="20483" name="文本框 5">
            <a:extLst>
              <a:ext uri="{FF2B5EF4-FFF2-40B4-BE49-F238E27FC236}">
                <a16:creationId xmlns:a16="http://schemas.microsoft.com/office/drawing/2014/main" id="{B950293B-9058-4A8E-B77D-ED83CC9BA237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16688" y="1298575"/>
            <a:ext cx="2155825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岱宗夫如何？齐鲁青未了。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造化钟神秀，阴阳割昏晓。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荡胸生曾云，决眦入归鸟。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会当凌绝顶，一览众山小</a:t>
            </a: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6C001C5-7E05-402C-A8F2-296DB6541DC6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57200" y="1597025"/>
            <a:ext cx="5478463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4" name="标题 1">
            <a:extLst>
              <a:ext uri="{FF2B5EF4-FFF2-40B4-BE49-F238E27FC236}">
                <a16:creationId xmlns:a16="http://schemas.microsoft.com/office/drawing/2014/main" id="{3FCBA0AC-EE15-4AC9-8A75-5EA043EC623A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副标题 2">
            <a:extLst>
              <a:ext uri="{FF2B5EF4-FFF2-40B4-BE49-F238E27FC236}">
                <a16:creationId xmlns:a16="http://schemas.microsoft.com/office/drawing/2014/main" id="{555852D8-E80F-4B80-A3C9-C56BB9CB24E3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036" name="图片 3" descr="20089994841580_2">
            <a:extLst>
              <a:ext uri="{FF2B5EF4-FFF2-40B4-BE49-F238E27FC236}">
                <a16:creationId xmlns:a16="http://schemas.microsoft.com/office/drawing/2014/main" id="{F136CD04-2807-403F-8680-FC38B94F9672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6350"/>
            <a:ext cx="121983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文本框 4">
            <a:extLst>
              <a:ext uri="{FF2B5EF4-FFF2-40B4-BE49-F238E27FC236}">
                <a16:creationId xmlns:a16="http://schemas.microsoft.com/office/drawing/2014/main" id="{C65FDBA6-BAF6-4DBE-AACC-C778B2A4A9AE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54125" y="1458913"/>
            <a:ext cx="117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action="ppaction://hlinkshowjump?jump=nextslide"/>
              </a:rPr>
              <a:t>日出前</a:t>
            </a:r>
            <a:endParaRPr lang="zh-CN" altLang="en-US" sz="24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8" name="文本框 6">
            <a:extLst>
              <a:ext uri="{FF2B5EF4-FFF2-40B4-BE49-F238E27FC236}">
                <a16:creationId xmlns:a16="http://schemas.microsoft.com/office/drawing/2014/main" id="{2D3A8541-6ED6-467D-89AA-7AD2D9730BA6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43000" y="3144838"/>
            <a:ext cx="120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 action="ppaction://hlinksldjump"/>
              </a:rPr>
              <a:t>日正出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9" name="文本框 7">
            <a:extLst>
              <a:ext uri="{FF2B5EF4-FFF2-40B4-BE49-F238E27FC236}">
                <a16:creationId xmlns:a16="http://schemas.microsoft.com/office/drawing/2014/main" id="{1A20065D-3CA3-4D68-B503-BF93276385DD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43000" y="5006975"/>
            <a:ext cx="1462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 action="ppaction://hlinksldjump"/>
              </a:rPr>
              <a:t>日出后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左大括号 8">
            <a:extLst>
              <a:ext uri="{FF2B5EF4-FFF2-40B4-BE49-F238E27FC236}">
                <a16:creationId xmlns:a16="http://schemas.microsoft.com/office/drawing/2014/main" id="{D9129121-CBB4-4ADE-B95F-67CDCF438605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432050" y="1006475"/>
            <a:ext cx="547688" cy="1423988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6" name="文本框 38915">
            <a:extLst>
              <a:ext uri="{FF2B5EF4-FFF2-40B4-BE49-F238E27FC236}">
                <a16:creationId xmlns:a16="http://schemas.microsoft.com/office/drawing/2014/main" id="{94CA5E66-A61C-41C3-9426-0EB66C2DC985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79738" y="798513"/>
            <a:ext cx="3444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大风扬积雪击面</a:t>
            </a:r>
          </a:p>
        </p:txBody>
      </p:sp>
      <p:sp>
        <p:nvSpPr>
          <p:cNvPr id="27657" name="文本框 38916">
            <a:extLst>
              <a:ext uri="{FF2B5EF4-FFF2-40B4-BE49-F238E27FC236}">
                <a16:creationId xmlns:a16="http://schemas.microsoft.com/office/drawing/2014/main" id="{953A8679-4160-40EA-84E9-C28B6CE57755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979738" y="1397000"/>
            <a:ext cx="3063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亭东自足下皆云漫</a:t>
            </a:r>
          </a:p>
        </p:txBody>
      </p:sp>
      <p:sp>
        <p:nvSpPr>
          <p:cNvPr id="27658" name="文本框 38917">
            <a:extLst>
              <a:ext uri="{FF2B5EF4-FFF2-40B4-BE49-F238E27FC236}">
                <a16:creationId xmlns:a16="http://schemas.microsoft.com/office/drawing/2014/main" id="{11849B13-040F-4A2E-B010-D33AD414A4C3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79738" y="2057400"/>
            <a:ext cx="5121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云中白若樗蒲数十列者，山也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3158A629-A94A-4940-9EA9-B7A98519E53A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2432050" y="2717800"/>
            <a:ext cx="547688" cy="1422400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0" name="文本框 38920">
            <a:extLst>
              <a:ext uri="{FF2B5EF4-FFF2-40B4-BE49-F238E27FC236}">
                <a16:creationId xmlns:a16="http://schemas.microsoft.com/office/drawing/2014/main" id="{AB1E5FC1-47B1-4E4D-8AF5-D189722ED070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098800" y="2627313"/>
            <a:ext cx="405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极天云一线异色</a:t>
            </a:r>
          </a:p>
        </p:txBody>
      </p:sp>
      <p:sp>
        <p:nvSpPr>
          <p:cNvPr id="27661" name="文本框 38921">
            <a:extLst>
              <a:ext uri="{FF2B5EF4-FFF2-40B4-BE49-F238E27FC236}">
                <a16:creationId xmlns:a16="http://schemas.microsoft.com/office/drawing/2014/main" id="{5C97A942-DB6A-4BA0-9584-A8CB2FB3F302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022600" y="3144838"/>
            <a:ext cx="3140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须臾成五采</a:t>
            </a:r>
          </a:p>
        </p:txBody>
      </p:sp>
      <p:sp>
        <p:nvSpPr>
          <p:cNvPr id="27662" name="文本框 38922">
            <a:extLst>
              <a:ext uri="{FF2B5EF4-FFF2-40B4-BE49-F238E27FC236}">
                <a16:creationId xmlns:a16="http://schemas.microsoft.com/office/drawing/2014/main" id="{BE5E8F70-45EA-4E93-85EA-1FEDB1AD6807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022600" y="3717925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日上，正赤如丹，下有红光动摇承之</a:t>
            </a:r>
            <a:endParaRPr lang="en-US" altLang="zh-CN" sz="28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id="{465D23AC-EB2C-4B52-B998-6F7C5D8B32E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2474913" y="4524375"/>
            <a:ext cx="547687" cy="1355725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4" name="文本框 38927">
            <a:extLst>
              <a:ext uri="{FF2B5EF4-FFF2-40B4-BE49-F238E27FC236}">
                <a16:creationId xmlns:a16="http://schemas.microsoft.com/office/drawing/2014/main" id="{70FD31AF-0794-46E8-9F5E-5C6357964D60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098800" y="5556250"/>
            <a:ext cx="4435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而皆若偻</a:t>
            </a:r>
          </a:p>
        </p:txBody>
      </p:sp>
      <p:sp>
        <p:nvSpPr>
          <p:cNvPr id="27665" name="文本框 11">
            <a:extLst>
              <a:ext uri="{FF2B5EF4-FFF2-40B4-BE49-F238E27FC236}">
                <a16:creationId xmlns:a16="http://schemas.microsoft.com/office/drawing/2014/main" id="{D3F24C7C-11C2-45AA-88CF-FFBB828F9915}"/>
              </a:ext>
            </a:extLst>
          </p:cNvPr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098800" y="4332288"/>
            <a:ext cx="3902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回观日观以西峰</a:t>
            </a:r>
          </a:p>
        </p:txBody>
      </p:sp>
      <p:sp>
        <p:nvSpPr>
          <p:cNvPr id="27666" name="文本框 12">
            <a:extLst>
              <a:ext uri="{FF2B5EF4-FFF2-40B4-BE49-F238E27FC236}">
                <a16:creationId xmlns:a16="http://schemas.microsoft.com/office/drawing/2014/main" id="{70579E9F-FB0F-432E-AE3E-B06CF03CDAE7}"/>
              </a:ext>
            </a:extLst>
          </p:cNvPr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060700" y="4849813"/>
            <a:ext cx="451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或得日，或否，绛皓驳色</a:t>
            </a:r>
          </a:p>
        </p:txBody>
      </p:sp>
      <p:sp>
        <p:nvSpPr>
          <p:cNvPr id="27667" name="文本框 13">
            <a:extLst>
              <a:ext uri="{FF2B5EF4-FFF2-40B4-BE49-F238E27FC236}">
                <a16:creationId xmlns:a16="http://schemas.microsoft.com/office/drawing/2014/main" id="{AEA7520A-9A6A-4CA7-946F-94FD846DAE81}"/>
              </a:ext>
            </a:extLst>
          </p:cNvPr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0213142" y="1122363"/>
            <a:ext cx="677108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色彩点染</a:t>
            </a:r>
            <a:r>
              <a:rPr lang="en-US" altLang="zh-CN"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绚丽壮美</a:t>
            </a:r>
          </a:p>
        </p:txBody>
      </p:sp>
      <p:sp>
        <p:nvSpPr>
          <p:cNvPr id="15" name="右大括号 14">
            <a:extLst>
              <a:ext uri="{FF2B5EF4-FFF2-40B4-BE49-F238E27FC236}">
                <a16:creationId xmlns:a16="http://schemas.microsoft.com/office/drawing/2014/main" id="{BFEF50DF-E635-4E72-B0A6-7A4ABAA035D4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8658225" y="990600"/>
            <a:ext cx="1222375" cy="4926013"/>
          </a:xfrm>
          <a:prstGeom prst="rightBrac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0"/>
      <p:bldP spid="27658" grpId="0"/>
      <p:bldP spid="27660" grpId="0"/>
      <p:bldP spid="27661" grpId="0"/>
      <p:bldP spid="27662" grpId="0"/>
      <p:bldP spid="27664" grpId="0"/>
      <p:bldP spid="27665" grpId="0"/>
      <p:bldP spid="27666" grpId="0"/>
      <p:bldP spid="2766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8" name="标题 1">
            <a:extLst>
              <a:ext uri="{FF2B5EF4-FFF2-40B4-BE49-F238E27FC236}">
                <a16:creationId xmlns:a16="http://schemas.microsoft.com/office/drawing/2014/main" id="{CF5A5280-17E2-488C-A0DB-7F5ADC403FC2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8674" name="副标题 2">
            <a:extLst>
              <a:ext uri="{FF2B5EF4-FFF2-40B4-BE49-F238E27FC236}">
                <a16:creationId xmlns:a16="http://schemas.microsoft.com/office/drawing/2014/main" id="{BF69D227-4E42-4199-AADC-E099B77477FA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45060" name="图片 3" descr="20089994841580_2">
            <a:extLst>
              <a:ext uri="{FF2B5EF4-FFF2-40B4-BE49-F238E27FC236}">
                <a16:creationId xmlns:a16="http://schemas.microsoft.com/office/drawing/2014/main" id="{B6516D67-4E07-4732-961B-6CDB5C7322BA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15875" y="-15875"/>
            <a:ext cx="12196763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图片 8" descr="17987199_17987199_1359985595468_mthumb">
            <a:extLst>
              <a:ext uri="{FF2B5EF4-FFF2-40B4-BE49-F238E27FC236}">
                <a16:creationId xmlns:a16="http://schemas.microsoft.com/office/drawing/2014/main" id="{4AE23B3D-F412-48C5-91AE-49B923B4A2CF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450" y="614363"/>
            <a:ext cx="9937750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文本框 7">
            <a:extLst>
              <a:ext uri="{FF2B5EF4-FFF2-40B4-BE49-F238E27FC236}">
                <a16:creationId xmlns:a16="http://schemas.microsoft.com/office/drawing/2014/main" id="{C95B18D0-703D-4766-AE6D-21AFDA9F320F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62125" y="1057275"/>
            <a:ext cx="981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hlinkClick action="ppaction://hlinkshowjump?jump=previousslide"/>
              </a:rPr>
              <a:t>日出前</a:t>
            </a:r>
            <a:endParaRPr lang="zh-CN" altLang="en-US">
              <a:solidFill>
                <a:schemeClr val="tx1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2" name="标题 1">
            <a:extLst>
              <a:ext uri="{FF2B5EF4-FFF2-40B4-BE49-F238E27FC236}">
                <a16:creationId xmlns:a16="http://schemas.microsoft.com/office/drawing/2014/main" id="{57220CD9-0169-458B-B0C8-49493FB2C67F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9698" name="副标题 2">
            <a:extLst>
              <a:ext uri="{FF2B5EF4-FFF2-40B4-BE49-F238E27FC236}">
                <a16:creationId xmlns:a16="http://schemas.microsoft.com/office/drawing/2014/main" id="{1634632F-C357-429E-9560-CD6EA23D5192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46084" name="图片 3" descr="20089994841580_2">
            <a:extLst>
              <a:ext uri="{FF2B5EF4-FFF2-40B4-BE49-F238E27FC236}">
                <a16:creationId xmlns:a16="http://schemas.microsoft.com/office/drawing/2014/main" id="{6831C768-7FBA-46CC-A6EC-F0F4D8941995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15875" y="-15875"/>
            <a:ext cx="12196763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图片 10" descr="79ce0997f6581f7a6f22eb7b">
            <a:extLst>
              <a:ext uri="{FF2B5EF4-FFF2-40B4-BE49-F238E27FC236}">
                <a16:creationId xmlns:a16="http://schemas.microsoft.com/office/drawing/2014/main" id="{8114813E-9708-474A-B5EB-291CCADA6591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825" y="438150"/>
            <a:ext cx="6351588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图片 6" descr="1f53347fe110da">
            <a:extLst>
              <a:ext uri="{FF2B5EF4-FFF2-40B4-BE49-F238E27FC236}">
                <a16:creationId xmlns:a16="http://schemas.microsoft.com/office/drawing/2014/main" id="{3CCB822F-9353-49BC-973C-EE67EB54E44A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6988" y="2654300"/>
            <a:ext cx="5599112" cy="392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文本框 8">
            <a:extLst>
              <a:ext uri="{FF2B5EF4-FFF2-40B4-BE49-F238E27FC236}">
                <a16:creationId xmlns:a16="http://schemas.microsoft.com/office/drawing/2014/main" id="{26BD1918-89A1-4EA9-A4A4-121D63D758B6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3425" y="1122363"/>
            <a:ext cx="15287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日正出</a:t>
            </a:r>
          </a:p>
        </p:txBody>
      </p:sp>
      <p:sp>
        <p:nvSpPr>
          <p:cNvPr id="46088" name="文本框 9">
            <a:extLst>
              <a:ext uri="{FF2B5EF4-FFF2-40B4-BE49-F238E27FC236}">
                <a16:creationId xmlns:a16="http://schemas.microsoft.com/office/drawing/2014/main" id="{BF922917-41A6-44DF-BF0B-4058FA1A0587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613525" y="2868613"/>
            <a:ext cx="15287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hlinkClick r:id="rId13" action="ppaction://hlinksldjump"/>
              </a:rPr>
              <a:t>日已出</a:t>
            </a: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06" name="标题 1">
            <a:extLst>
              <a:ext uri="{FF2B5EF4-FFF2-40B4-BE49-F238E27FC236}">
                <a16:creationId xmlns:a16="http://schemas.microsoft.com/office/drawing/2014/main" id="{2D76FA0F-68F6-4F2F-B438-1A0359E12BF2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22" name="副标题 2">
            <a:extLst>
              <a:ext uri="{FF2B5EF4-FFF2-40B4-BE49-F238E27FC236}">
                <a16:creationId xmlns:a16="http://schemas.microsoft.com/office/drawing/2014/main" id="{9BEB2591-7817-4EBE-9044-2604220BBBDC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47108" name="图片 3" descr="20089994841580_2">
            <a:extLst>
              <a:ext uri="{FF2B5EF4-FFF2-40B4-BE49-F238E27FC236}">
                <a16:creationId xmlns:a16="http://schemas.microsoft.com/office/drawing/2014/main" id="{E016FF00-D218-404F-8491-FBA463856378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15875" y="-15875"/>
            <a:ext cx="12196763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图片 6" descr="47853a02gc502f8ebca8c&amp;690">
            <a:extLst>
              <a:ext uri="{FF2B5EF4-FFF2-40B4-BE49-F238E27FC236}">
                <a16:creationId xmlns:a16="http://schemas.microsoft.com/office/drawing/2014/main" id="{412F436F-EEF6-4E2E-A2E8-749D3CB25BAD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700" y="666750"/>
            <a:ext cx="10064750" cy="584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文本框 7">
            <a:extLst>
              <a:ext uri="{FF2B5EF4-FFF2-40B4-BE49-F238E27FC236}">
                <a16:creationId xmlns:a16="http://schemas.microsoft.com/office/drawing/2014/main" id="{83643853-E1BC-4734-AB50-56E56FDF4A6F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31938" y="1239838"/>
            <a:ext cx="952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hlinkClick r:id="rId10" action="ppaction://hlinksldjump"/>
              </a:rPr>
              <a:t>日出后</a:t>
            </a: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30" name="标题 1">
            <a:extLst>
              <a:ext uri="{FF2B5EF4-FFF2-40B4-BE49-F238E27FC236}">
                <a16:creationId xmlns:a16="http://schemas.microsoft.com/office/drawing/2014/main" id="{5F90172A-8B0C-4D7F-8A5B-79CB476446F9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6" name="副标题 2">
            <a:extLst>
              <a:ext uri="{FF2B5EF4-FFF2-40B4-BE49-F238E27FC236}">
                <a16:creationId xmlns:a16="http://schemas.microsoft.com/office/drawing/2014/main" id="{D2583ED5-44B8-4A47-BA3C-EB0E59A12CEE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132" name="图片 3" descr="20089994841580_2">
            <a:extLst>
              <a:ext uri="{FF2B5EF4-FFF2-40B4-BE49-F238E27FC236}">
                <a16:creationId xmlns:a16="http://schemas.microsoft.com/office/drawing/2014/main" id="{CCE6EA11-E06A-4F75-8BCE-B24A7ED47742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-34925"/>
            <a:ext cx="121983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文本框 5">
            <a:extLst>
              <a:ext uri="{FF2B5EF4-FFF2-40B4-BE49-F238E27FC236}">
                <a16:creationId xmlns:a16="http://schemas.microsoft.com/office/drawing/2014/main" id="{4FE937CD-4CC2-48FA-9A69-A0A59A51AE05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分析理解第四自然段：</a:t>
            </a:r>
          </a:p>
        </p:txBody>
      </p:sp>
      <p:sp>
        <p:nvSpPr>
          <p:cNvPr id="48134" name="文本框 6">
            <a:extLst>
              <a:ext uri="{FF2B5EF4-FFF2-40B4-BE49-F238E27FC236}">
                <a16:creationId xmlns:a16="http://schemas.microsoft.com/office/drawing/2014/main" id="{9D951302-27AD-4FC1-AAAC-D566886F862A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54075" y="2049463"/>
            <a:ext cx="10650538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亭西有岱祠，又有碧霞元君祠。皇帝行宫，在碧霞元君祠东。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3D6DAC7-A094-46F1-B256-E64EAF8287F5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6438" y="2795588"/>
            <a:ext cx="109442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日观亭西面有一座东岳大帝庙，又有一座碧霞元君庙。皇帝的行宫就在碧霞元君庙的东面。。</a:t>
            </a:r>
          </a:p>
        </p:txBody>
      </p:sp>
      <p:sp>
        <p:nvSpPr>
          <p:cNvPr id="48136" name="文本框 8">
            <a:extLst>
              <a:ext uri="{FF2B5EF4-FFF2-40B4-BE49-F238E27FC236}">
                <a16:creationId xmlns:a16="http://schemas.microsoft.com/office/drawing/2014/main" id="{853F3735-B2A9-46E6-AA7C-BA7EA27DEB80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6538" y="3727450"/>
            <a:ext cx="11887200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日，观道中石刻。自唐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显庆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以来，其远古刻尽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漫失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僻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道，皆不及往。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是：这；显庆：唐高宗的年号；漫失：模糊或缺失；僻：偏僻；当：在；往：去（看）。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D96EDD4-4CDA-465A-A125-26B6070EF570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6450" y="5013325"/>
            <a:ext cx="10944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这天看见途中路两旁刻写的石碑。是从唐显庆年间以来的；那些更古老的石碑都磨灭不清了。至于偏僻不在路边的石碑，都没来得及去看。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标题 1">
            <a:extLst>
              <a:ext uri="{FF2B5EF4-FFF2-40B4-BE49-F238E27FC236}">
                <a16:creationId xmlns:a16="http://schemas.microsoft.com/office/drawing/2014/main" id="{87585F0B-F9BC-44BA-9A07-D3348BC9EF27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2770" name="副标题 2">
            <a:extLst>
              <a:ext uri="{FF2B5EF4-FFF2-40B4-BE49-F238E27FC236}">
                <a16:creationId xmlns:a16="http://schemas.microsoft.com/office/drawing/2014/main" id="{D5793393-33E1-4BD9-BC9D-54E594897CAE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49156" name="图片 3" descr="20089994841580_2">
            <a:extLst>
              <a:ext uri="{FF2B5EF4-FFF2-40B4-BE49-F238E27FC236}">
                <a16:creationId xmlns:a16="http://schemas.microsoft.com/office/drawing/2014/main" id="{DF8CC97E-C417-4B11-B49A-543EF4A8CA50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-17463"/>
            <a:ext cx="12198350" cy="689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文本框 5">
            <a:extLst>
              <a:ext uri="{FF2B5EF4-FFF2-40B4-BE49-F238E27FC236}">
                <a16:creationId xmlns:a16="http://schemas.microsoft.com/office/drawing/2014/main" id="{DC36D791-3D3F-4E13-8421-C23677CE5519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98588" y="2808288"/>
            <a:ext cx="7381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人文景观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6C9D8D8-287B-4F0C-8B74-C9B2C2A78FD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589213" y="2322513"/>
            <a:ext cx="5137150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岱祠、碧霞元君祠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B2B8C81-5B2D-4B03-A90A-755A1F5E563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641600" y="4178300"/>
            <a:ext cx="4867275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古迹：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道中石刻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1BC96E9-5F4E-4D54-9228-1337A6540531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647113" y="1727200"/>
            <a:ext cx="677862" cy="4292600"/>
          </a:xfrm>
          <a:prstGeom prst="rect">
            <a:avLst/>
          </a:prstGeom>
          <a:solidFill>
            <a:srgbClr val="D0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展现泰山古老的风貌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标题 1">
            <a:extLst>
              <a:ext uri="{FF2B5EF4-FFF2-40B4-BE49-F238E27FC236}">
                <a16:creationId xmlns:a16="http://schemas.microsoft.com/office/drawing/2014/main" id="{BFBC73F5-F559-4C76-92B5-4EFD69869C4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0179" name="内容占位符 3" descr="20089994841580_2">
            <a:extLst>
              <a:ext uri="{FF2B5EF4-FFF2-40B4-BE49-F238E27FC236}">
                <a16:creationId xmlns:a16="http://schemas.microsoft.com/office/drawing/2014/main" id="{242E6D92-7937-4AA9-ABC7-A13596AB6B45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175" y="0"/>
            <a:ext cx="12195175" cy="6897688"/>
          </a:xfrm>
        </p:spPr>
      </p:pic>
      <p:sp>
        <p:nvSpPr>
          <p:cNvPr id="50180" name="文本框 5">
            <a:extLst>
              <a:ext uri="{FF2B5EF4-FFF2-40B4-BE49-F238E27FC236}">
                <a16:creationId xmlns:a16="http://schemas.microsoft.com/office/drawing/2014/main" id="{9A98CE03-C2C8-4EE7-8B71-087AE64BF44C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分析理解第五自然段：</a:t>
            </a:r>
          </a:p>
        </p:txBody>
      </p:sp>
      <p:sp>
        <p:nvSpPr>
          <p:cNvPr id="50181" name="文本框 8">
            <a:extLst>
              <a:ext uri="{FF2B5EF4-FFF2-40B4-BE49-F238E27FC236}">
                <a16:creationId xmlns:a16="http://schemas.microsoft.com/office/drawing/2014/main" id="{C5DE2B66-F8D1-4134-A703-D5A1DF737904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7525" y="1008063"/>
            <a:ext cx="10650538" cy="12779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山多石，少土。石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黑色，多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，少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圜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苍：深青色、深绿色；平方：平整方正；古今异义词，今义：数学名词；圜：通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E580F1-F662-4242-A64F-63E47CAED7E6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3888" y="2414588"/>
            <a:ext cx="11374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山上石头多，泥土少。山石都呈青黑色，大多是平整的、方正的，很少圆形的。</a:t>
            </a:r>
          </a:p>
        </p:txBody>
      </p:sp>
      <p:sp>
        <p:nvSpPr>
          <p:cNvPr id="50183" name="文本框 4">
            <a:extLst>
              <a:ext uri="{FF2B5EF4-FFF2-40B4-BE49-F238E27FC236}">
                <a16:creationId xmlns:a16="http://schemas.microsoft.com/office/drawing/2014/main" id="{E2AD4CD8-B819-46BE-923C-859DBF5CDEE6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3888" y="3040063"/>
            <a:ext cx="10650537" cy="908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少杂树，多松，生石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罅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，皆平顶。冰雪，无瀑水，无鸟兽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罅：石缝；音迹：声音和踪迹。</a:t>
            </a:r>
            <a:endParaRPr lang="en-US" altLang="zh-CN" sz="24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6B9E19-D283-4666-9F0A-279C705299B9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3888" y="3979863"/>
            <a:ext cx="113744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杂树很少，多是松树，松树都生长在石头的缝隙里，树顶是平的。到处是冰雪，没有瀑布溪水，也没有飞鸟走兽的声音和踪迹。</a:t>
            </a:r>
          </a:p>
        </p:txBody>
      </p:sp>
      <p:sp>
        <p:nvSpPr>
          <p:cNvPr id="50185" name="文本框 9">
            <a:extLst>
              <a:ext uri="{FF2B5EF4-FFF2-40B4-BE49-F238E27FC236}">
                <a16:creationId xmlns:a16="http://schemas.microsoft.com/office/drawing/2014/main" id="{859D30F5-F293-4FD2-A420-5245F99CB04C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3888" y="4941888"/>
            <a:ext cx="10650537" cy="908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日观数里内无树，而雪与人膝齐。</a:t>
            </a: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至：到；而：表顺承。</a:t>
            </a:r>
            <a:endParaRPr lang="en-US" altLang="zh-CN" sz="2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F58E62-A7F5-4F93-A6C7-44DC82E235A8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3888" y="6110288"/>
            <a:ext cx="11374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到日观峰几里以内没有什么树木，积雪厚得同人的膝盖一样平齐。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2" name="标题 1">
            <a:extLst>
              <a:ext uri="{FF2B5EF4-FFF2-40B4-BE49-F238E27FC236}">
                <a16:creationId xmlns:a16="http://schemas.microsoft.com/office/drawing/2014/main" id="{5E77C27C-AEF4-4C22-9EB8-E6444A11081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1203" name="内容占位符 3" descr="20089994841580_2">
            <a:extLst>
              <a:ext uri="{FF2B5EF4-FFF2-40B4-BE49-F238E27FC236}">
                <a16:creationId xmlns:a16="http://schemas.microsoft.com/office/drawing/2014/main" id="{46C6FFC4-1581-4778-9D05-4F9EBAB7DC0D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1204" name="文本框 5">
            <a:extLst>
              <a:ext uri="{FF2B5EF4-FFF2-40B4-BE49-F238E27FC236}">
                <a16:creationId xmlns:a16="http://schemas.microsoft.com/office/drawing/2014/main" id="{32AFD552-9E72-4E1A-91E8-6DAC2D726C53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33488" y="1779588"/>
            <a:ext cx="7381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自然景观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3D713F7-FF29-43FB-8F2A-F72C200E65F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679700" y="719138"/>
            <a:ext cx="5543550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三多：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多石、多平方、多松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2CEAFDBF-323C-42D8-A53C-37B501EB94C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514600" y="2365375"/>
            <a:ext cx="5543550" cy="9731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少土、少圜、少杂树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70F019A-8073-49CB-B993-05190F785A7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514600" y="4013200"/>
            <a:ext cx="5543550" cy="9731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三无：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无瀑水、无鸟兽音迹、日观数里无树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6B1FD5-487D-47DA-B84C-F8A3BABC69F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072563" y="719138"/>
            <a:ext cx="1169987" cy="5130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eaVert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突出泰山苍劲峻峭的面貌</a:t>
            </a: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泰山之冬的静美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E6857F-789D-45B4-B525-8650D29371D9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66725" y="5672138"/>
            <a:ext cx="8616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第六自然段：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交代记游人，游记的常用格式。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标题 1">
            <a:extLst>
              <a:ext uri="{FF2B5EF4-FFF2-40B4-BE49-F238E27FC236}">
                <a16:creationId xmlns:a16="http://schemas.microsoft.com/office/drawing/2014/main" id="{94A77B26-371D-4DDA-9C2F-7B066A0E5E5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2227" name="内容占位符 3" descr="20089994841580_2">
            <a:extLst>
              <a:ext uri="{FF2B5EF4-FFF2-40B4-BE49-F238E27FC236}">
                <a16:creationId xmlns:a16="http://schemas.microsoft.com/office/drawing/2014/main" id="{77C0F162-E022-44D5-98CE-570BB8F40636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2228" name="标题 94209">
            <a:extLst>
              <a:ext uri="{FF2B5EF4-FFF2-40B4-BE49-F238E27FC236}">
                <a16:creationId xmlns:a16="http://schemas.microsoft.com/office/drawing/2014/main" id="{34C4B943-1D13-4D21-A750-D93BBB5D23B7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457200" y="63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全文共五段，每一段的要点是什么</a:t>
            </a:r>
            <a:r>
              <a:rPr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</a:p>
        </p:txBody>
      </p:sp>
      <p:sp>
        <p:nvSpPr>
          <p:cNvPr id="94211" name="文本占位符 94210">
            <a:extLst>
              <a:ext uri="{FF2B5EF4-FFF2-40B4-BE49-F238E27FC236}">
                <a16:creationId xmlns:a16="http://schemas.microsoft.com/office/drawing/2014/main" id="{4009C602-5A0E-4DD1-9C84-FFFACCDEB632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62000" y="2333625"/>
            <a:ext cx="10742613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总写泰山的地理形势，点出泰山及其最高峰</a:t>
            </a:r>
            <a:r>
              <a:rPr lang="en-US" altLang="zh-CN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日观峰的位置。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记述登山经过，着力叙写登山的艰难和到达山巅后所见到的景象。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集中描写泰山日出后的景象。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介绍泰山的人文景观。</a:t>
            </a: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介绍泰山的自然景观。</a:t>
            </a:r>
            <a:endParaRPr lang="zh-CN" altLang="en-US" noProof="1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uiExpand="1" build="p"/>
      <p:bldP spid="94211" grpId="1" uiExpand="1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0" name="标题 1">
            <a:extLst>
              <a:ext uri="{FF2B5EF4-FFF2-40B4-BE49-F238E27FC236}">
                <a16:creationId xmlns:a16="http://schemas.microsoft.com/office/drawing/2014/main" id="{0ADA81AF-9192-4D2D-A5D3-D8780C124CF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3251" name="内容占位符 3" descr="20089994841580_2">
            <a:extLst>
              <a:ext uri="{FF2B5EF4-FFF2-40B4-BE49-F238E27FC236}">
                <a16:creationId xmlns:a16="http://schemas.microsoft.com/office/drawing/2014/main" id="{4A2F5212-0249-418C-ACE8-BCD560D447EF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88900" y="-58738"/>
            <a:ext cx="12196763" cy="6897688"/>
          </a:xfrm>
        </p:spPr>
      </p:pic>
      <p:sp>
        <p:nvSpPr>
          <p:cNvPr id="53252" name="标题 95233">
            <a:extLst>
              <a:ext uri="{FF2B5EF4-FFF2-40B4-BE49-F238E27FC236}">
                <a16:creationId xmlns:a16="http://schemas.microsoft.com/office/drawing/2014/main" id="{288ECD36-664D-40D4-ADA2-9013F16AED49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495300" y="95250"/>
            <a:ext cx="2360613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dist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6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思路</a:t>
            </a:r>
            <a:r>
              <a:rPr lang="zh-CN" altLang="en-US" sz="7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</a:p>
        </p:txBody>
      </p:sp>
      <p:sp>
        <p:nvSpPr>
          <p:cNvPr id="95236" name="矩形 95235">
            <a:extLst>
              <a:ext uri="{FF2B5EF4-FFF2-40B4-BE49-F238E27FC236}">
                <a16:creationId xmlns:a16="http://schemas.microsoft.com/office/drawing/2014/main" id="{D0CFA174-1D9C-4EDA-A3D9-F746C6A3DF52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69240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交待泰山位置</a:t>
            </a:r>
          </a:p>
        </p:txBody>
      </p:sp>
      <p:sp>
        <p:nvSpPr>
          <p:cNvPr id="95237" name="矩形 95236">
            <a:extLst>
              <a:ext uri="{FF2B5EF4-FFF2-40B4-BE49-F238E27FC236}">
                <a16:creationId xmlns:a16="http://schemas.microsoft.com/office/drawing/2014/main" id="{2A08FCE8-8EAB-4ABD-A4F0-E2D9DE4C6CA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00525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记述登山过程</a:t>
            </a:r>
          </a:p>
        </p:txBody>
      </p:sp>
      <p:sp>
        <p:nvSpPr>
          <p:cNvPr id="95239" name="矩形 95238">
            <a:extLst>
              <a:ext uri="{FF2B5EF4-FFF2-40B4-BE49-F238E27FC236}">
                <a16:creationId xmlns:a16="http://schemas.microsoft.com/office/drawing/2014/main" id="{911DCCC2-E042-41B4-AD42-F39BF4396B79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1660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描绘日出美景</a:t>
            </a:r>
          </a:p>
        </p:txBody>
      </p:sp>
      <p:sp>
        <p:nvSpPr>
          <p:cNvPr id="95241" name="矩形 95240">
            <a:extLst>
              <a:ext uri="{FF2B5EF4-FFF2-40B4-BE49-F238E27FC236}">
                <a16:creationId xmlns:a16="http://schemas.microsoft.com/office/drawing/2014/main" id="{9B6626E8-512A-49DC-AC69-443654E8A626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29615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返记人文景观</a:t>
            </a:r>
          </a:p>
        </p:txBody>
      </p:sp>
      <p:sp>
        <p:nvSpPr>
          <p:cNvPr id="95243" name="矩形 95242">
            <a:extLst>
              <a:ext uri="{FF2B5EF4-FFF2-40B4-BE49-F238E27FC236}">
                <a16:creationId xmlns:a16="http://schemas.microsoft.com/office/drawing/2014/main" id="{70FBA60B-F46E-4B55-BB3B-C0F2626EAB88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772525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补写自然景观</a:t>
            </a:r>
          </a:p>
        </p:txBody>
      </p:sp>
      <p:sp>
        <p:nvSpPr>
          <p:cNvPr id="3" name="右箭头 2">
            <a:extLst>
              <a:ext uri="{FF2B5EF4-FFF2-40B4-BE49-F238E27FC236}">
                <a16:creationId xmlns:a16="http://schemas.microsoft.com/office/drawing/2014/main" id="{F389577A-23F5-4DB4-A5BC-99C22ABCF4BC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582988" y="3800475"/>
            <a:ext cx="736600" cy="4572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右箭头 4">
            <a:extLst>
              <a:ext uri="{FF2B5EF4-FFF2-40B4-BE49-F238E27FC236}">
                <a16:creationId xmlns:a16="http://schemas.microsoft.com/office/drawing/2014/main" id="{FDD8FA0A-5AB1-4B70-817B-CAAAE76C4B27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246688" y="3886200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右箭头 5">
            <a:extLst>
              <a:ext uri="{FF2B5EF4-FFF2-40B4-BE49-F238E27FC236}">
                <a16:creationId xmlns:a16="http://schemas.microsoft.com/office/drawing/2014/main" id="{BCEA07CF-9469-41CD-A312-04888941371E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678613" y="3927475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右箭头 6">
            <a:extLst>
              <a:ext uri="{FF2B5EF4-FFF2-40B4-BE49-F238E27FC236}">
                <a16:creationId xmlns:a16="http://schemas.microsoft.com/office/drawing/2014/main" id="{DB4F3077-7D4F-4307-BB35-AA527812F43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8158163" y="3927475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8" name="标题 1">
            <a:extLst>
              <a:ext uri="{FF2B5EF4-FFF2-40B4-BE49-F238E27FC236}">
                <a16:creationId xmlns:a16="http://schemas.microsoft.com/office/drawing/2014/main" id="{34A392DB-643A-45D2-9FC9-6B7ED99B2CA8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4" name="副标题 2">
            <a:extLst>
              <a:ext uri="{FF2B5EF4-FFF2-40B4-BE49-F238E27FC236}">
                <a16:creationId xmlns:a16="http://schemas.microsoft.com/office/drawing/2014/main" id="{5BAE67C2-6006-4BCD-B73D-82E7DC61E739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19460" name="图片 3" descr="20089994841580_2">
            <a:extLst>
              <a:ext uri="{FF2B5EF4-FFF2-40B4-BE49-F238E27FC236}">
                <a16:creationId xmlns:a16="http://schemas.microsoft.com/office/drawing/2014/main" id="{A6C40238-A370-4321-8676-4D5B3F86290F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2202" r="1703" b="5412"/>
          <a:stretch>
            <a:fillRect/>
          </a:stretch>
        </p:blipFill>
        <p:spPr bwMode="auto">
          <a:xfrm>
            <a:off x="0" y="0"/>
            <a:ext cx="12206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登泰山记 朗读">
            <a:hlinkClick action="ppaction://media"/>
            <a:extLst>
              <a:ext uri="{FF2B5EF4-FFF2-40B4-BE49-F238E27FC236}">
                <a16:creationId xmlns:a16="http://schemas.microsoft.com/office/drawing/2014/main" id="{4530434E-451F-49DB-906F-7860DFDFF9E8}"/>
              </a:ext>
            </a:extLst>
          </p:cNvPr>
          <p:cNvPicPr>
            <a:picLocks noChangeAspect="1"/>
          </p:cNvPicPr>
          <p:nvPr>
            <a:videoFile r:link="rId9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601" y="0"/>
            <a:ext cx="121627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181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4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61" name="文本框 4">
            <a:extLst>
              <a:ext uri="{FF2B5EF4-FFF2-40B4-BE49-F238E27FC236}">
                <a16:creationId xmlns:a16="http://schemas.microsoft.com/office/drawing/2014/main" id="{A6E4C84A-0403-4419-9223-C95AC0F651BA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84020" y="2231913"/>
            <a:ext cx="87096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7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登泰山记（第三课时）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4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清·姚鼐</a:t>
            </a:r>
          </a:p>
        </p:txBody>
      </p:sp>
    </p:spTree>
    <p:extLst>
      <p:ext uri="{BB962C8B-B14F-4D97-AF65-F5344CB8AC3E}">
        <p14:creationId xmlns:p14="http://schemas.microsoft.com/office/powerpoint/2010/main" val="2834008115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8E3EBDE-1FFF-4900-8158-D3F802D080AC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98078024"/>
              </p:ext>
            </p:extLst>
          </p:nvPr>
        </p:nvGraphicFramePr>
        <p:xfrm>
          <a:off x="400945" y="1139500"/>
          <a:ext cx="11279646" cy="499257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813774">
                  <a:extLst>
                    <a:ext uri="{9D8B030D-6E8A-4147-A177-3AD203B41FA5}">
                      <a16:colId xmlns:a16="http://schemas.microsoft.com/office/drawing/2014/main" val="1120371194"/>
                    </a:ext>
                  </a:extLst>
                </a:gridCol>
                <a:gridCol w="2372851">
                  <a:extLst>
                    <a:ext uri="{9D8B030D-6E8A-4147-A177-3AD203B41FA5}">
                      <a16:colId xmlns:a16="http://schemas.microsoft.com/office/drawing/2014/main" val="2028958712"/>
                    </a:ext>
                  </a:extLst>
                </a:gridCol>
                <a:gridCol w="3012291">
                  <a:extLst>
                    <a:ext uri="{9D8B030D-6E8A-4147-A177-3AD203B41FA5}">
                      <a16:colId xmlns:a16="http://schemas.microsoft.com/office/drawing/2014/main" val="3778428823"/>
                    </a:ext>
                  </a:extLst>
                </a:gridCol>
                <a:gridCol w="3080730">
                  <a:extLst>
                    <a:ext uri="{9D8B030D-6E8A-4147-A177-3AD203B41FA5}">
                      <a16:colId xmlns:a16="http://schemas.microsoft.com/office/drawing/2014/main" val="2813226153"/>
                    </a:ext>
                  </a:extLst>
                </a:gridCol>
              </a:tblGrid>
              <a:tr h="84100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《登泰山记》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登泰山经过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观日出景象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沿途自然与人文景观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8775391"/>
                  </a:ext>
                </a:extLst>
              </a:tr>
              <a:tr h="343667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重点语句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itchFamily="2" charset="-122"/>
                        <a:ea typeface="等线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8001296"/>
                  </a:ext>
                </a:extLst>
              </a:tr>
              <a:tr h="71489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各自特点</a:t>
                      </a:r>
                      <a:endParaRPr lang="zh-CN" sz="1800" kern="100"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1710162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116BF40-F3DB-446A-96DE-A038D9D65C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83248" y="2025181"/>
            <a:ext cx="2338164" cy="206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kern="100">
                <a:latin typeface="微软雅黑" panose="020b0503020204020204" pitchFamily="34" charset="-122"/>
                <a:ea typeface="微软雅黑" panose="020b0503020204020204" pitchFamily="34" charset="-122"/>
              </a:rPr>
              <a:t>京师（乘、历、穿、越）泰安（由）南麓（循）中谷（越）中岭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kern="100">
                <a:latin typeface="微软雅黑" panose="020b0503020204020204" pitchFamily="34" charset="-122"/>
                <a:ea typeface="微软雅黑" panose="020b0503020204020204" pitchFamily="34" charset="-122"/>
              </a:rPr>
              <a:t>天门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（复循）西谷（遂至）山巅</a:t>
            </a:r>
            <a:endParaRPr lang="zh-CN" altLang="zh-CN" sz="2000" kern="10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A00186-9FDB-48B2-B9D5-09EED6941AC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283248" y="5523222"/>
            <a:ext cx="2338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远；高；险；壮阔；雄浑；高峻</a:t>
            </a:r>
          </a:p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7D3FC6-BF67-4F73-BE73-11FF5B23E79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21412" y="1994502"/>
            <a:ext cx="298867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大风扬积雪击面，亭东自足下皆云漫，稍见云中白若摴蒱数十立者，山也。</a:t>
            </a: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极天云一线异色，须臾成五采。</a:t>
            </a: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日上，正赤如丹，下有红光动摇承之，或曰：此东海也。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回视日观以西峰，或得日或否，绛皓驳色，而皆若偻</a:t>
            </a:r>
          </a:p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499D00-5609-4ECB-AEE6-F6020FA0F58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621412" y="5425031"/>
            <a:ext cx="2933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色彩浓烈；变化多端；雄伟壮阔</a:t>
            </a:r>
          </a:p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D97CD1-A291-4729-832F-82FDEC8C42E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610089" y="2062830"/>
            <a:ext cx="29886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岱祠、碧霞元君祠、皇帝行宫、道中石刻</a:t>
            </a:r>
          </a:p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E2A1F-BDEC-4968-88E5-7DB5D5A021A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10089" y="5425031"/>
            <a:ext cx="3070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“三多”“三无”“三少”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14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F690AF-08CA-4DB7-B403-3897E6F2E1E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760711" y="483844"/>
            <a:ext cx="466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单元对比阅读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269309F-E578-4B6D-89D8-061A1AE1C2A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41960" y="1233160"/>
            <a:ext cx="11475720" cy="3972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资料补充：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前赤壁赋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时，苏轼因“乌台诗案”被贬为黄州团练副使，并且皇家还特地给了他一个照顾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不得签书公事”。团练副使在大宋本就是安置罪官的闲散小职，再不得“签书公事”，就什么“货卖帝王家”的机会也没有了。</a:t>
            </a: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登泰山记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时姚鼐刚刚辞去了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四库全书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纂修官的职务。其自述的理由是 “以病归”“养双亲”。但从其后来的举动来看，这两个理由都是托词无疑。因为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你见过辞职后大冬天奔行千里登泰山养病的吗？你见过无官一身轻后，大过年的不回家，关键是登完泰山也不回家的“养双亲”的孝子吗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1B1035D-E82B-4F16-A6FB-EB0DF9F7DAE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24397" y="5624840"/>
            <a:ext cx="1074420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结合资料，你觉得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登泰山记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这篇文章那些地方可能暗示了作者的情感？</a:t>
            </a:r>
          </a:p>
          <a:p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本文和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赤壁赋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在写作方式和思想表达上是否有什么异同之处？</a:t>
            </a:r>
          </a:p>
        </p:txBody>
      </p:sp>
    </p:spTree>
    <p:extLst>
      <p:ext uri="{BB962C8B-B14F-4D97-AF65-F5344CB8AC3E}">
        <p14:creationId xmlns:p14="http://schemas.microsoft.com/office/powerpoint/2010/main" val="1226615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CB45A37-84EA-40CC-AC35-32B1A6AC92B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48640" y="1406158"/>
            <a:ext cx="10972800" cy="4540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姚鼐“自京师乘风雪，历齐河、长清，穿泰山西北谷，越长城之限，至于泰安”，他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不怕路途艰辛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；“古时登山，循东谷入”，但他“道少半，越中岭，复循西谷，遂至其巅”，他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不怕走“异路”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；正因为如此，他看到了“苍山负雪，明烛天南”的夕阳壮丽，看到了“正赤如丹，下有红光，动摇承之”的朝日磅礴。登泰山的历程其实就是姚鼐面对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不公正人生的选择历程的写照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，他不走常人之路，不怕另起炉灶，敢于舍弃已有的“坛坛罐罐”。</a:t>
            </a:r>
          </a:p>
        </p:txBody>
      </p:sp>
    </p:spTree>
    <p:extLst>
      <p:ext uri="{BB962C8B-B14F-4D97-AF65-F5344CB8AC3E}">
        <p14:creationId xmlns:p14="http://schemas.microsoft.com/office/powerpoint/2010/main" val="4153523111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CB45A37-84EA-40CC-AC35-32B1A6AC92B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5290" y="217438"/>
            <a:ext cx="11361420" cy="62595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苏轼先把自己的皮囊假托成一个悲情的”客“，这个“客”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一悲英雄永逝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（固一世之雄也，而今安在哉）；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二悲个体渺小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（寄浮游于天地，渺沧海之一粟）；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三悲人生短暂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（哀吾生之须臾，羡长江之无穷）；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四悲壮志难酬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知不可乎骤得，托遗响于悲风）。悲从中来，不可断绝。这源于他儒家的事功思想。随后，苏轼心中的道家思想又以“主”的身份来宽慰儒家的悲怆，这个“主”分别以水月为喻，讨论了如何从变与不变两方面辨证地看待自然与自身。逝者如斯，江水奔流到海不复还，人不能连接两次踏入同一条河中，这是变；江水滔滔不绝，亘古如斯，这是不变。“月有阴晴圆缺”是变，“江月年年只相似”是不变。如果从事物变化的角度看，天地的存在不过是转瞬之间；如果从不变的角度看，则事物和人类都是无穷尽的。不要慨叹人生苦短，生不逢时，物我同一，生死同一，人生的意义可以永恒。于是乎苏轼的精神主体与世间躯体就“相于枕藉乎舟中，不知东方之既白”了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苏轼的解脱方法实是佛道圆融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，从一定角度看也是一种自我麻痹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对于封建君权下的士人来说，这种圆融是最好的解决办法，因为另起炉太劳累，在这种圆融中可以明哲保身，熬到下一次被皇家启用。</a:t>
            </a:r>
          </a:p>
        </p:txBody>
      </p:sp>
    </p:spTree>
    <p:extLst>
      <p:ext uri="{BB962C8B-B14F-4D97-AF65-F5344CB8AC3E}">
        <p14:creationId xmlns:p14="http://schemas.microsoft.com/office/powerpoint/2010/main" val="4251559967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670911C-AD7C-47AA-87D4-A362FB7C8B3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04259" y="1295710"/>
            <a:ext cx="58902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是月丁未，与知府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朱孝纯子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颍由南麓登。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E67703-41A4-4173-BBFB-E361A72BADF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58240" y="2413338"/>
            <a:ext cx="10782300" cy="2249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孝纯字子颖，号思堂、海愚，汉军正红旗人。乾隆二十七年举人。历官简县知县、重庆知府、泰安知府、两淮盐运使。在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扬州创梅花书院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。与王文治、姚鼐善。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著有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海愚诗钞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十二卷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晚晴簃诗汇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收其诗四首，诗话云：海愚能画，尤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长于孤松怪石，亦工山水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，知泰安府时，曾作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泰岱全图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。晚官扬州，每遇春秋佳日，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招大江南北诸名士，为文酒之会，豪放自喜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87A9956-DFB9-4936-8FBE-A624BCA124A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128742" y="5026375"/>
            <a:ext cx="9433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根据这一段资料归纳朱纯孝的性格和爱好。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7F5165-D5E4-4462-8480-D04BC2686EE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430535" y="616803"/>
            <a:ext cx="691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深入探究作者情感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从友人的角度切入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592217C-DFAE-4CFD-9EDC-730F02435E8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912670" y="5720159"/>
            <a:ext cx="86857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热爱山水、热爱文学创作、有浓郁文学特质和清流特点的人。</a:t>
            </a:r>
          </a:p>
        </p:txBody>
      </p:sp>
    </p:spTree>
    <p:extLst>
      <p:ext uri="{BB962C8B-B14F-4D97-AF65-F5344CB8AC3E}">
        <p14:creationId xmlns:p14="http://schemas.microsoft.com/office/powerpoint/2010/main" val="27822389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8E67703-41A4-4173-BBFB-E361A72BADF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42566" y="1552278"/>
            <a:ext cx="11007474" cy="1363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乙未之春，姬传以壮年自刑部高归田里，道过泰安，与子颖同上泰山，登日观，慨然想见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隐君子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之高风，其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幽怀远韵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与子颖略相近云。</a:t>
            </a:r>
            <a:endParaRPr lang="en-US" altLang="zh-CN" sz="2400" b="1">
              <a:latin typeface="仿宋" pitchFamily="49" charset="-122"/>
              <a:ea typeface="仿宋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刘大櫆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87A9956-DFB9-4936-8FBE-A624BCA124A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5830" y="3609201"/>
            <a:ext cx="1086612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在刘大櫆的这一段话中，提到了“隐君子”和“幽怀远韵”，请大家再次阅读全文，结合文中描绘的风景，谈一谈如何理解这里的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“隐君子”和“幽怀远韵”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C6F994C-2650-4D17-AF57-125036DB210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45351" y="5121056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示例：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登山艰险→不畏困难，勇攀高峰</a:t>
            </a:r>
          </a:p>
        </p:txBody>
      </p:sp>
    </p:spTree>
    <p:extLst>
      <p:ext uri="{BB962C8B-B14F-4D97-AF65-F5344CB8AC3E}">
        <p14:creationId xmlns:p14="http://schemas.microsoft.com/office/powerpoint/2010/main" val="1246587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70" name="标题 1">
            <a:extLst>
              <a:ext uri="{FF2B5EF4-FFF2-40B4-BE49-F238E27FC236}">
                <a16:creationId xmlns:a16="http://schemas.microsoft.com/office/drawing/2014/main" id="{9E845B9F-AAAC-4A9B-8528-7F5F3F9B3FF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371" name="内容占位符 3" descr="20089994841580_2">
            <a:extLst>
              <a:ext uri="{FF2B5EF4-FFF2-40B4-BE49-F238E27FC236}">
                <a16:creationId xmlns:a16="http://schemas.microsoft.com/office/drawing/2014/main" id="{F22613EA-C52C-4114-B7B8-BA8D0D9D091A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0" y="-38100"/>
            <a:ext cx="12195176" cy="6896100"/>
          </a:xfrm>
        </p:spPr>
      </p:pic>
      <p:sp>
        <p:nvSpPr>
          <p:cNvPr id="58372" name="文本框 52228">
            <a:extLst>
              <a:ext uri="{FF2B5EF4-FFF2-40B4-BE49-F238E27FC236}">
                <a16:creationId xmlns:a16="http://schemas.microsoft.com/office/drawing/2014/main" id="{CBD65301-74FC-44DD-B3BE-1F4B58D6A3BF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0825" y="169863"/>
            <a:ext cx="3168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文言知识积累</a:t>
            </a:r>
          </a:p>
        </p:txBody>
      </p:sp>
      <p:sp>
        <p:nvSpPr>
          <p:cNvPr id="58373" name="矩形 52227">
            <a:extLst>
              <a:ext uri="{FF2B5EF4-FFF2-40B4-BE49-F238E27FC236}">
                <a16:creationId xmlns:a16="http://schemas.microsoft.com/office/drawing/2014/main" id="{6FDEAD1E-08DA-4C68-9EEB-16BA592857F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6838" y="696913"/>
            <a:ext cx="44084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（一）多义字</a:t>
            </a:r>
          </a:p>
        </p:txBody>
      </p:sp>
      <p:sp>
        <p:nvSpPr>
          <p:cNvPr id="58374" name="标题 52225">
            <a:extLst>
              <a:ext uri="{FF2B5EF4-FFF2-40B4-BE49-F238E27FC236}">
                <a16:creationId xmlns:a16="http://schemas.microsoft.com/office/drawing/2014/main" id="{68F9BCD0-5709-496B-9AF6-94352FE38411}"/>
              </a:ext>
            </a:extLst>
          </p:cNvPr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914400" y="2960688"/>
            <a:ext cx="163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</a:t>
            </a:r>
          </a:p>
        </p:txBody>
      </p:sp>
      <p:sp>
        <p:nvSpPr>
          <p:cNvPr id="58375" name="文本占位符 52226">
            <a:extLst>
              <a:ext uri="{FF2B5EF4-FFF2-40B4-BE49-F238E27FC236}">
                <a16:creationId xmlns:a16="http://schemas.microsoft.com/office/drawing/2014/main" id="{E5449D1E-C35D-4CE3-950E-30EB638DC2FE}"/>
              </a:ext>
            </a:extLst>
          </p:cNvPr>
          <p:cNvSpPr>
            <a:spLocks noGrp="1" noChangeArrowheads="1"/>
          </p:cNvSpPr>
          <p:nvPr>
            <p:custDataLst>
              <p:tags r:id="rId9"/>
            </p:custDataLst>
          </p:nvPr>
        </p:nvSpPr>
        <p:spPr bwMode="auto">
          <a:xfrm>
            <a:off x="2679700" y="19177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半山居雾若带然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自吾氏三世居是乡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居十日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居庙堂之高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令女居其上，浮之河中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其居仅仅足</a:t>
            </a:r>
            <a:endParaRPr lang="zh-CN" altLang="en-US" sz="3200" b="1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9D1A0A88-5E34-472B-92E9-7895284B579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171700" y="2247900"/>
            <a:ext cx="381000" cy="276860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C5A906-4325-4879-9A05-01E7E614258B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38200" y="5441950"/>
            <a:ext cx="11068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意思：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停留；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居住；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处在；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9394" name="标题 1">
            <a:extLst>
              <a:ext uri="{FF2B5EF4-FFF2-40B4-BE49-F238E27FC236}">
                <a16:creationId xmlns:a16="http://schemas.microsoft.com/office/drawing/2014/main" id="{21831E1F-1183-40CB-9DE5-64D54B8F80B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395" name="内容占位符 3" descr="20089994841580_2">
            <a:extLst>
              <a:ext uri="{FF2B5EF4-FFF2-40B4-BE49-F238E27FC236}">
                <a16:creationId xmlns:a16="http://schemas.microsoft.com/office/drawing/2014/main" id="{024FEB7B-ADB7-40FA-8242-5C46F1087FD2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9396" name="标题 53249">
            <a:extLst>
              <a:ext uri="{FF2B5EF4-FFF2-40B4-BE49-F238E27FC236}">
                <a16:creationId xmlns:a16="http://schemas.microsoft.com/office/drawing/2014/main" id="{BB98CDDF-E93E-4619-9F4C-360667C58888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838200" y="2501900"/>
            <a:ext cx="1497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12ADEAE4-03B8-4A51-91E8-FE34224604B7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235200" y="1779588"/>
            <a:ext cx="381000" cy="267970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398" name="文本占位符 53250">
            <a:extLst>
              <a:ext uri="{FF2B5EF4-FFF2-40B4-BE49-F238E27FC236}">
                <a16:creationId xmlns:a16="http://schemas.microsoft.com/office/drawing/2014/main" id="{8BB3C724-89AC-4672-A92A-7FCEDFBA5B9C}"/>
              </a:ext>
            </a:extLst>
          </p:cNvPr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2832100" y="1690688"/>
            <a:ext cx="7772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越长城之限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今所经中岭及山巅崖限当道者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牵牛织女遥相望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尔独何辜限河梁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皆不可限以时月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然则诸侯之地有限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D169B7-E3CF-48AA-B42C-9F14118C5E96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36600" y="47942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意思：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界限，城墙；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像门槛一样；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阻隔；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限制；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0418" name="标题 1">
            <a:extLst>
              <a:ext uri="{FF2B5EF4-FFF2-40B4-BE49-F238E27FC236}">
                <a16:creationId xmlns:a16="http://schemas.microsoft.com/office/drawing/2014/main" id="{2E74CE2B-BCE7-4A67-B348-6E449A7C9351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419" name="内容占位符 3" descr="20089994841580_2">
            <a:extLst>
              <a:ext uri="{FF2B5EF4-FFF2-40B4-BE49-F238E27FC236}">
                <a16:creationId xmlns:a16="http://schemas.microsoft.com/office/drawing/2014/main" id="{89DD1578-3768-405D-95CB-A061D41E3419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60420" name="标题 53249">
            <a:extLst>
              <a:ext uri="{FF2B5EF4-FFF2-40B4-BE49-F238E27FC236}">
                <a16:creationId xmlns:a16="http://schemas.microsoft.com/office/drawing/2014/main" id="{9EBFC451-57A1-4E4E-ABEB-BA588476A803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649288" y="21177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3.乘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7D4615CE-ABAC-43DD-827E-D33EA4B6D30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146300" y="1733550"/>
            <a:ext cx="381000" cy="19113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422" name="文本占位符 54274">
            <a:extLst>
              <a:ext uri="{FF2B5EF4-FFF2-40B4-BE49-F238E27FC236}">
                <a16:creationId xmlns:a16="http://schemas.microsoft.com/office/drawing/2014/main" id="{2417B5A2-94AD-4B99-87E9-4B7B2B7AF703}"/>
              </a:ext>
            </a:extLst>
          </p:cNvPr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2692400" y="1587500"/>
            <a:ext cx="77724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自京师乘风雪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公与之乘，战于长勺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于是乘其厉声以呵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然秦以区区之地，致万乘之势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AA135B-2A21-43CF-BA8D-F044778F6602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9288" y="41973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冒着；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乘坐；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趁；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量词，一车四马为一乘。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6" name="标题 1">
            <a:extLst>
              <a:ext uri="{FF2B5EF4-FFF2-40B4-BE49-F238E27FC236}">
                <a16:creationId xmlns:a16="http://schemas.microsoft.com/office/drawing/2014/main" id="{3D27F9B0-BDA8-4338-9C92-59BEB121AE92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122" name="副标题 2">
            <a:extLst>
              <a:ext uri="{FF2B5EF4-FFF2-40B4-BE49-F238E27FC236}">
                <a16:creationId xmlns:a16="http://schemas.microsoft.com/office/drawing/2014/main" id="{B8FAD218-EC1B-4B87-B701-EAE65AD1FED7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21508" name="图片 3" descr="20089994841580_2">
            <a:extLst>
              <a:ext uri="{FF2B5EF4-FFF2-40B4-BE49-F238E27FC236}">
                <a16:creationId xmlns:a16="http://schemas.microsoft.com/office/drawing/2014/main" id="{51A3325B-29EA-4E6B-9282-BF36B3180CA3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675"/>
          <a:stretch>
            <a:fillRect/>
          </a:stretch>
        </p:blipFill>
        <p:spPr bwMode="auto">
          <a:xfrm>
            <a:off x="-14288" y="-19050"/>
            <a:ext cx="12206288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5">
            <a:extLst>
              <a:ext uri="{FF2B5EF4-FFF2-40B4-BE49-F238E27FC236}">
                <a16:creationId xmlns:a16="http://schemas.microsoft.com/office/drawing/2014/main" id="{51CE742D-FDA4-4867-8C9E-EB7E977F76A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390783" y="501650"/>
            <a:ext cx="92333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8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泰山简介：</a:t>
            </a:r>
          </a:p>
        </p:txBody>
      </p:sp>
      <p:sp>
        <p:nvSpPr>
          <p:cNvPr id="21510" name="文本框 6">
            <a:extLst>
              <a:ext uri="{FF2B5EF4-FFF2-40B4-BE49-F238E27FC236}">
                <a16:creationId xmlns:a16="http://schemas.microsoft.com/office/drawing/2014/main" id="{39CC3D6B-BDF6-454C-B7FE-D5F1C1F3EF1D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32564" y="896117"/>
            <a:ext cx="9683750" cy="538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泰山又名岱山、岱宗、岱岳、东岳、泰岳，位于山东省中部，总面积24200公顷。主峰玉皇顶海拔1545米，气势雄伟磅礴，有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“五岳之首”、“五岳之长”、“天下第一山”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之称。1987年，被联合国教科文组织公布为世界自然与文化遗产。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山被古人视为“直通帝座”的天堂，成为百姓崇拜，帝王告祭的神山，有“泰山安，四海皆安”的说法。自秦始皇开始到清代，先后有13代帝王引次亲登泰山封禅或祭祀，另外有24代帝王遣官祭祀72次。古代文人雅士更对泰山仰慕备至，纷纷前来游历，作诗记文。道教、佛教视泰山为“仙山佛国”，神化泰山，在泰山建造了大量宫观寺庙。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2" name="标题 1">
            <a:extLst>
              <a:ext uri="{FF2B5EF4-FFF2-40B4-BE49-F238E27FC236}">
                <a16:creationId xmlns:a16="http://schemas.microsoft.com/office/drawing/2014/main" id="{FA61D06E-850A-4EE6-975E-8E6A94F6628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43" name="内容占位符 3" descr="20089994841580_2">
            <a:extLst>
              <a:ext uri="{FF2B5EF4-FFF2-40B4-BE49-F238E27FC236}">
                <a16:creationId xmlns:a16="http://schemas.microsoft.com/office/drawing/2014/main" id="{91D7A2F6-4E81-4DA7-981F-D12A09A7CE77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61444" name="标题 53249">
            <a:extLst>
              <a:ext uri="{FF2B5EF4-FFF2-40B4-BE49-F238E27FC236}">
                <a16:creationId xmlns:a16="http://schemas.microsoft.com/office/drawing/2014/main" id="{8F63DA28-612B-4BC1-A01C-0DCF39C0D282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649288" y="21177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4.视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1C3319F9-6259-4264-AEFB-0918AD7C5A1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146300" y="1428750"/>
            <a:ext cx="381000" cy="24320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46" name="文本占位符 55298">
            <a:extLst>
              <a:ext uri="{FF2B5EF4-FFF2-40B4-BE49-F238E27FC236}">
                <a16:creationId xmlns:a16="http://schemas.microsoft.com/office/drawing/2014/main" id="{5E889C0F-4E5C-4C54-816C-17F8128A70CB}"/>
              </a:ext>
            </a:extLst>
          </p:cNvPr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2870200" y="1143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回视日观以西峰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下视其辙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登轼而望之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子孙视之不甚惜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其人视端容寂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若听茶声然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视五人之死，轻重固何如哉 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AA715C-BD6C-43F9-B676-24F4DA9E2F7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42227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审察；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眼力，目光；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比照，比较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2466" name="标题 1">
            <a:extLst>
              <a:ext uri="{FF2B5EF4-FFF2-40B4-BE49-F238E27FC236}">
                <a16:creationId xmlns:a16="http://schemas.microsoft.com/office/drawing/2014/main" id="{0DE6F4BA-10A3-48C3-8B6A-C1B7AEE667CF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467" name="内容占位符 3" descr="20089994841580_2">
            <a:extLst>
              <a:ext uri="{FF2B5EF4-FFF2-40B4-BE49-F238E27FC236}">
                <a16:creationId xmlns:a16="http://schemas.microsoft.com/office/drawing/2014/main" id="{F886CE79-F1C3-420D-9550-2E90E46F2874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62468" name="标题 53249">
            <a:extLst>
              <a:ext uri="{FF2B5EF4-FFF2-40B4-BE49-F238E27FC236}">
                <a16:creationId xmlns:a16="http://schemas.microsoft.com/office/drawing/2014/main" id="{A0E49DEC-66E1-4D23-9F5D-D92C833DC88D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573088" y="19653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5.坐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6E5E4456-9313-433B-93FE-E52ECF8C5C4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955800" y="1473200"/>
            <a:ext cx="381000" cy="19621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470" name="文本占位符 56322">
            <a:extLst>
              <a:ext uri="{FF2B5EF4-FFF2-40B4-BE49-F238E27FC236}">
                <a16:creationId xmlns:a16="http://schemas.microsoft.com/office/drawing/2014/main" id="{0C7A8DFC-E507-486E-AAD1-891F8D880AB6}"/>
              </a:ext>
            </a:extLst>
          </p:cNvPr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2501899" y="1206500"/>
            <a:ext cx="8624323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与子颖坐日观亭待日出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以谋叛坐之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并其部属四百余口尽杀之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项王则受璧，置之坐上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停车坐爱枫林晚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来归相怨怒，但坐观罗敷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1C8142-E116-4656-8FB6-3CAE86067FA8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39052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与“站”相对，坐在；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判罪；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通“座”座位；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3490" name="标题 1">
            <a:extLst>
              <a:ext uri="{FF2B5EF4-FFF2-40B4-BE49-F238E27FC236}">
                <a16:creationId xmlns:a16="http://schemas.microsoft.com/office/drawing/2014/main" id="{94265F2E-5B4E-4A67-8BE8-6BFC9370056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3491" name="内容占位符 3" descr="20089994841580_2">
            <a:extLst>
              <a:ext uri="{FF2B5EF4-FFF2-40B4-BE49-F238E27FC236}">
                <a16:creationId xmlns:a16="http://schemas.microsoft.com/office/drawing/2014/main" id="{3E6BA24A-C3B0-4049-A99E-2F3B6B4C0D0C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9525"/>
            <a:ext cx="12196763" cy="6897688"/>
          </a:xfrm>
        </p:spPr>
      </p:pic>
      <p:sp>
        <p:nvSpPr>
          <p:cNvPr id="63492" name="标题 53249">
            <a:extLst>
              <a:ext uri="{FF2B5EF4-FFF2-40B4-BE49-F238E27FC236}">
                <a16:creationId xmlns:a16="http://schemas.microsoft.com/office/drawing/2014/main" id="{56439544-D9C5-47E8-B5AD-354C942339F2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573088" y="19653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6.始</a:t>
            </a: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id="{233DC081-87A7-4DFC-BF7F-4C50F3E6175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955800" y="1473200"/>
            <a:ext cx="381000" cy="19621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494" name="文本占位符 57346">
            <a:extLst>
              <a:ext uri="{FF2B5EF4-FFF2-40B4-BE49-F238E27FC236}">
                <a16:creationId xmlns:a16="http://schemas.microsoft.com/office/drawing/2014/main" id="{3AFB1F3C-ECEC-41DA-9546-E01E7E98BA7D}"/>
              </a:ext>
            </a:extLst>
          </p:cNvPr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2673350" y="1260475"/>
            <a:ext cx="77724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余始循以入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庭中始为篱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已为墙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凡再变矣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至丹以荆卿为计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始速祸焉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忧懈怠则思慎始而敬终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8A2A55-B3FD-41E3-BC13-FCB7A883435D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3905250"/>
            <a:ext cx="11068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最初；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开头、开端。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4514" name="标题 1">
            <a:extLst>
              <a:ext uri="{FF2B5EF4-FFF2-40B4-BE49-F238E27FC236}">
                <a16:creationId xmlns:a16="http://schemas.microsoft.com/office/drawing/2014/main" id="{8017FBE7-431C-4100-A66E-FB30DBD43BB2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515" name="内容占位符 3" descr="20089994841580_2">
            <a:extLst>
              <a:ext uri="{FF2B5EF4-FFF2-40B4-BE49-F238E27FC236}">
                <a16:creationId xmlns:a16="http://schemas.microsoft.com/office/drawing/2014/main" id="{F604D90D-8522-40BC-BEFD-86C802FB8F6A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31750" y="-47625"/>
            <a:ext cx="12130088" cy="6888163"/>
          </a:xfrm>
        </p:spPr>
      </p:pic>
      <p:sp>
        <p:nvSpPr>
          <p:cNvPr id="64516" name="标题 53249">
            <a:extLst>
              <a:ext uri="{FF2B5EF4-FFF2-40B4-BE49-F238E27FC236}">
                <a16:creationId xmlns:a16="http://schemas.microsoft.com/office/drawing/2014/main" id="{4B2DDC66-E0E3-4812-8E22-EA2431B82724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573088" y="1965325"/>
            <a:ext cx="17002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</a:t>
            </a:r>
          </a:p>
        </p:txBody>
      </p:sp>
      <p:sp>
        <p:nvSpPr>
          <p:cNvPr id="5" name="左大括号 4">
            <a:extLst>
              <a:ext uri="{FF2B5EF4-FFF2-40B4-BE49-F238E27FC236}">
                <a16:creationId xmlns:a16="http://schemas.microsoft.com/office/drawing/2014/main" id="{80805971-8217-4AA1-B7D4-98F36AA05C5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892300" y="1690688"/>
            <a:ext cx="381000" cy="1471612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518" name="文本框 58369">
            <a:extLst>
              <a:ext uri="{FF2B5EF4-FFF2-40B4-BE49-F238E27FC236}">
                <a16:creationId xmlns:a16="http://schemas.microsoft.com/office/drawing/2014/main" id="{9CC9C594-DDF2-4CD4-A48B-93817EF9D014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24113" y="222250"/>
            <a:ext cx="734377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4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其阴，济水东流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朝晖夕阴，气象万千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孙膑以刑徒阴见，说齐使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8FAF1D-3986-4241-B5C5-C0FE0641A1CC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3905250"/>
            <a:ext cx="11068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意思：A  山的北面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 阴天    C  暗中，暗地里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8" name="标题 1">
            <a:extLst>
              <a:ext uri="{FF2B5EF4-FFF2-40B4-BE49-F238E27FC236}">
                <a16:creationId xmlns:a16="http://schemas.microsoft.com/office/drawing/2014/main" id="{B3B0F00C-6740-4344-9658-FB85F42D1F3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5539" name="内容占位符 3" descr="20089994841580_2">
            <a:extLst>
              <a:ext uri="{FF2B5EF4-FFF2-40B4-BE49-F238E27FC236}">
                <a16:creationId xmlns:a16="http://schemas.microsoft.com/office/drawing/2014/main" id="{B45388AB-FA93-48FE-B0A4-41963473FB79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5540" name="标题 59393">
            <a:extLst>
              <a:ext uri="{FF2B5EF4-FFF2-40B4-BE49-F238E27FC236}">
                <a16:creationId xmlns:a16="http://schemas.microsoft.com/office/drawing/2014/main" id="{AAEB7DD0-C1D0-4919-AAC3-9F0D226C3A8B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1993900" y="36512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（二）词类活用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28BA59F-9886-4FD9-A1FD-E5F30F5AE66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042410" y="1281420"/>
            <a:ext cx="10149840" cy="5373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）名词活用作动词</a:t>
            </a:r>
            <a:endParaRPr lang="zh-CN" altLang="zh-CN" sz="2800" kern="10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烛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天南（照亮）</a:t>
            </a: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）名词作状语</a:t>
            </a:r>
            <a:endParaRPr lang="zh-CN" altLang="zh-CN" sz="28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汶水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西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流（向西）</a:t>
            </a: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济水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东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流（向东）</a:t>
            </a: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极天云一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异色（像线一样）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今所经中岭及山巅崖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限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当道者（像门槛一样）</a:t>
            </a: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）形容词作动词</a:t>
            </a:r>
            <a:endParaRPr lang="zh-CN" altLang="zh-CN" sz="28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道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少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半，越中岭（少于）</a:t>
            </a: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山多石，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少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土（少有）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6562" name="标题 1">
            <a:extLst>
              <a:ext uri="{FF2B5EF4-FFF2-40B4-BE49-F238E27FC236}">
                <a16:creationId xmlns:a16="http://schemas.microsoft.com/office/drawing/2014/main" id="{86BD4F6B-33F8-4B09-A86D-F97F3787759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6563" name="内容占位符 3" descr="20089994841580_2">
            <a:extLst>
              <a:ext uri="{FF2B5EF4-FFF2-40B4-BE49-F238E27FC236}">
                <a16:creationId xmlns:a16="http://schemas.microsoft.com/office/drawing/2014/main" id="{54F8BA96-0CD2-47A6-930E-20CCC0BD7ED1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6564" name="标题 60417">
            <a:extLst>
              <a:ext uri="{FF2B5EF4-FFF2-40B4-BE49-F238E27FC236}">
                <a16:creationId xmlns:a16="http://schemas.microsoft.com/office/drawing/2014/main" id="{EA9E341B-7EDB-432B-8E6D-7E22613211BB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684213" y="1889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三）通假字</a:t>
            </a:r>
          </a:p>
        </p:txBody>
      </p:sp>
      <p:sp>
        <p:nvSpPr>
          <p:cNvPr id="60419" name="文本占位符 60418">
            <a:extLst>
              <a:ext uri="{FF2B5EF4-FFF2-40B4-BE49-F238E27FC236}">
                <a16:creationId xmlns:a16="http://schemas.microsoft.com/office/drawing/2014/main" id="{1EBD5496-A0D5-4038-B540-9E0E6A9A0AE9}"/>
              </a:ext>
            </a:extLst>
          </p:cNvPr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958850" y="2232025"/>
            <a:ext cx="58420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须臾成五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采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石苍黑色，多平方，少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圜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其级七千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余</a:t>
            </a:r>
          </a:p>
        </p:txBody>
      </p:sp>
      <p:sp>
        <p:nvSpPr>
          <p:cNvPr id="60420" name="文本框 60419">
            <a:extLst>
              <a:ext uri="{FF2B5EF4-FFF2-40B4-BE49-F238E27FC236}">
                <a16:creationId xmlns:a16="http://schemas.microsoft.com/office/drawing/2014/main" id="{BC7F96CE-DC72-4E2E-B3FB-5562EDF0FFE4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81475" y="2230438"/>
            <a:ext cx="180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彩</a:t>
            </a:r>
          </a:p>
        </p:txBody>
      </p:sp>
      <p:sp>
        <p:nvSpPr>
          <p:cNvPr id="60421" name="文本框 60420">
            <a:extLst>
              <a:ext uri="{FF2B5EF4-FFF2-40B4-BE49-F238E27FC236}">
                <a16:creationId xmlns:a16="http://schemas.microsoft.com/office/drawing/2014/main" id="{511652D2-AEF3-4064-A6C2-7B37700CF103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24600" y="2865438"/>
            <a:ext cx="17287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</a:t>
            </a:r>
          </a:p>
        </p:txBody>
      </p:sp>
      <p:sp>
        <p:nvSpPr>
          <p:cNvPr id="60422" name="文本框 60421">
            <a:extLst>
              <a:ext uri="{FF2B5EF4-FFF2-40B4-BE49-F238E27FC236}">
                <a16:creationId xmlns:a16="http://schemas.microsoft.com/office/drawing/2014/main" id="{58855132-1E84-4AAE-9B86-75F15109BFE4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983038" y="3505200"/>
            <a:ext cx="17287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uiExpand="1" build="p"/>
      <p:bldP spid="60420" grpId="0"/>
      <p:bldP spid="60421" grpId="0"/>
      <p:bldP spid="6042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7586" name="标题 1">
            <a:extLst>
              <a:ext uri="{FF2B5EF4-FFF2-40B4-BE49-F238E27FC236}">
                <a16:creationId xmlns:a16="http://schemas.microsoft.com/office/drawing/2014/main" id="{2B5D3843-8652-4933-B9FA-662E9C69EE98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7587" name="内容占位符 3" descr="20089994841580_2">
            <a:extLst>
              <a:ext uri="{FF2B5EF4-FFF2-40B4-BE49-F238E27FC236}">
                <a16:creationId xmlns:a16="http://schemas.microsoft.com/office/drawing/2014/main" id="{2C8DB357-50B2-45DA-990B-ABFE27467842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6350" y="19050"/>
            <a:ext cx="12198350" cy="6819900"/>
          </a:xfrm>
        </p:spPr>
      </p:pic>
      <p:sp>
        <p:nvSpPr>
          <p:cNvPr id="61442" name="文本框 61441">
            <a:extLst>
              <a:ext uri="{FF2B5EF4-FFF2-40B4-BE49-F238E27FC236}">
                <a16:creationId xmlns:a16="http://schemas.microsoft.com/office/drawing/2014/main" id="{89F2228F-7232-4FCC-BE57-6E8C1842F2D5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5288" y="298450"/>
            <a:ext cx="1116488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（四）古今异义词：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800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200" b="1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至于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古：到达。今：表另提一事；表发展到某种程度。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古：渐渐，逐渐。今：稍微，略微。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古：平整方正。今：数学名词。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A519EF5-3034-41A3-9CDA-48217615C74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78013" y="5097682"/>
            <a:ext cx="10897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下有红光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动摇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承之  古义：摇动。今义：不稳固，不坚定。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1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>
                                            <p:txEl>
                                              <p:charRg st="1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>
                                            <p:txEl>
                                              <p:charRg st="1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2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2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6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42">
                                            <p:txEl>
                                              <p:charRg st="68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10" name="标题 1">
            <a:extLst>
              <a:ext uri="{FF2B5EF4-FFF2-40B4-BE49-F238E27FC236}">
                <a16:creationId xmlns:a16="http://schemas.microsoft.com/office/drawing/2014/main" id="{E835D21E-0047-41AC-BCE8-7E6969D6DB54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8611" name="内容占位符 3" descr="20089994841580_2">
            <a:extLst>
              <a:ext uri="{FF2B5EF4-FFF2-40B4-BE49-F238E27FC236}">
                <a16:creationId xmlns:a16="http://schemas.microsoft.com/office/drawing/2014/main" id="{969EBC13-84D5-449B-9FA9-B1E97860DB67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2466" name="文本框 62465">
            <a:extLst>
              <a:ext uri="{FF2B5EF4-FFF2-40B4-BE49-F238E27FC236}">
                <a16:creationId xmlns:a16="http://schemas.microsoft.com/office/drawing/2014/main" id="{803D3F0F-524D-476C-B5E7-0B302F309B73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4187" y="249686"/>
            <a:ext cx="8569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（五）文言特殊句式：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66E9207-9F2A-4B0D-B80C-56E5662B447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139633" y="976003"/>
            <a:ext cx="9022080" cy="56323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）判断句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当其南北分者，古长城也。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东谷者，古谓之天门溪水，余所不至也。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稍见云中白若樗蒱数十立者，山也。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此东海也</a:t>
            </a:r>
          </a:p>
          <a:p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）省略句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余始循（之）以入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（余）与子颖坐（于）日观亭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苍山负雪，（雪）明烛天南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（松）生（于）石罅</a:t>
            </a:r>
          </a:p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）定语后置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稍见云中白若摴蒱数十立者（“数十立者”是“白若摴蒱”的定语）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今所经中岭及山巅崖限当道者（“限当道者”是“崖”的定语）</a:t>
            </a:r>
            <a:endParaRPr lang="en-US" altLang="zh-CN" sz="20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）被动句</a:t>
            </a: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亭东自足下皆云漫</a:t>
            </a: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9634" name="标题 1">
            <a:extLst>
              <a:ext uri="{FF2B5EF4-FFF2-40B4-BE49-F238E27FC236}">
                <a16:creationId xmlns:a16="http://schemas.microsoft.com/office/drawing/2014/main" id="{D1F4A65F-3E6F-4D6D-BBB7-C2F36A853FBA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9635" name="内容占位符 3" descr="20089994841580_2">
            <a:extLst>
              <a:ext uri="{FF2B5EF4-FFF2-40B4-BE49-F238E27FC236}">
                <a16:creationId xmlns:a16="http://schemas.microsoft.com/office/drawing/2014/main" id="{CDB10DB3-41F3-488F-A904-5133426C350B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175" y="19050"/>
            <a:ext cx="12198350" cy="6819900"/>
          </a:xfrm>
        </p:spPr>
      </p:pic>
      <p:sp>
        <p:nvSpPr>
          <p:cNvPr id="63490" name="文本框 63489">
            <a:extLst>
              <a:ext uri="{FF2B5EF4-FFF2-40B4-BE49-F238E27FC236}">
                <a16:creationId xmlns:a16="http://schemas.microsoft.com/office/drawing/2014/main" id="{32BAAF67-9522-4315-8606-4F178BF25F52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46910" y="551796"/>
            <a:ext cx="8298180" cy="44012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下列句子中对加划线词的意义解释全对的一组是（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其南北分者，古长城也（在）    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乾隆三十九年十二月（在）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见云中白若摴蒱数十立者（稍微）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世皆谓之天门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（句末语气助词）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既上，苍山负雪，明烛天南（到，前往）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而半山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雾若带然（停留）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A.①④⑥            B.②③⑤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C.①③⑤            D.②⑤⑥</a:t>
            </a:r>
          </a:p>
        </p:txBody>
      </p:sp>
      <p:sp>
        <p:nvSpPr>
          <p:cNvPr id="63492" name="矩形 63491">
            <a:extLst>
              <a:ext uri="{FF2B5EF4-FFF2-40B4-BE49-F238E27FC236}">
                <a16:creationId xmlns:a16="http://schemas.microsoft.com/office/drawing/2014/main" id="{FED96DA3-8158-4F24-88D9-402D0033632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93838" y="5322888"/>
            <a:ext cx="7740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 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（解析：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稍：渐渐；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及：等到。）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8" name="标题 1">
            <a:extLst>
              <a:ext uri="{FF2B5EF4-FFF2-40B4-BE49-F238E27FC236}">
                <a16:creationId xmlns:a16="http://schemas.microsoft.com/office/drawing/2014/main" id="{DCB7331F-DBEF-4776-9BBE-7FF34F41DD2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0659" name="内容占位符 3" descr="20089994841580_2">
            <a:extLst>
              <a:ext uri="{FF2B5EF4-FFF2-40B4-BE49-F238E27FC236}">
                <a16:creationId xmlns:a16="http://schemas.microsoft.com/office/drawing/2014/main" id="{B056BA86-954C-4FC2-8B14-329F6F8382BB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4514" name="文本框 64513">
            <a:extLst>
              <a:ext uri="{FF2B5EF4-FFF2-40B4-BE49-F238E27FC236}">
                <a16:creationId xmlns:a16="http://schemas.microsoft.com/office/drawing/2014/main" id="{3C35B5C4-263A-43F9-85D0-08D9E3C7C90B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33463" y="365125"/>
            <a:ext cx="9123997" cy="43592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选出没有通假字的一项（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极天云一线异色，须臾成五采       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石苍黑色，多平方，少圜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绛皓驳色，而皆若偻               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师者，所以传道受业解惑也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下列句子中加划线的词语，古今意义不同的一句是（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郦道元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环水也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而半山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雾若带然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与子颍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日观亭，待日出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石苍黑色，多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64516" name="矩形 64515">
            <a:extLst>
              <a:ext uri="{FF2B5EF4-FFF2-40B4-BE49-F238E27FC236}">
                <a16:creationId xmlns:a16="http://schemas.microsoft.com/office/drawing/2014/main" id="{D468C43A-49B3-458C-BBA7-AA17522851A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17575" y="4908550"/>
            <a:ext cx="87487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 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（解析：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采”通“彩”；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圜”通“圆”；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受”能“授”。）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  (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平方”是“平整方正”。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0" name="标题 1">
            <a:extLst>
              <a:ext uri="{FF2B5EF4-FFF2-40B4-BE49-F238E27FC236}">
                <a16:creationId xmlns:a16="http://schemas.microsoft.com/office/drawing/2014/main" id="{40E839EF-D65A-4294-A514-FFA775ACF214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6" name="副标题 2">
            <a:extLst>
              <a:ext uri="{FF2B5EF4-FFF2-40B4-BE49-F238E27FC236}">
                <a16:creationId xmlns:a16="http://schemas.microsoft.com/office/drawing/2014/main" id="{68610888-699F-4730-94DC-C9B510F46786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22532" name="图片 3" descr="20089994841580_2">
            <a:extLst>
              <a:ext uri="{FF2B5EF4-FFF2-40B4-BE49-F238E27FC236}">
                <a16:creationId xmlns:a16="http://schemas.microsoft.com/office/drawing/2014/main" id="{01A5265F-D001-408F-8061-70930BEEC94B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588" y="-9525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4" descr="2">
            <a:extLst>
              <a:ext uri="{FF2B5EF4-FFF2-40B4-BE49-F238E27FC236}">
                <a16:creationId xmlns:a16="http://schemas.microsoft.com/office/drawing/2014/main" id="{4A5837CC-6A97-4880-BCFB-AC70B46D39D1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b="12932"/>
          <a:stretch>
            <a:fillRect/>
          </a:stretch>
        </p:blipFill>
        <p:spPr bwMode="auto">
          <a:xfrm>
            <a:off x="-1588" y="-9525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82" name="标题 1">
            <a:extLst>
              <a:ext uri="{FF2B5EF4-FFF2-40B4-BE49-F238E27FC236}">
                <a16:creationId xmlns:a16="http://schemas.microsoft.com/office/drawing/2014/main" id="{106D8D24-5548-4766-98BE-0FFB8ACAB7F3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1683" name="内容占位符 3" descr="20089994841580_2">
            <a:extLst>
              <a:ext uri="{FF2B5EF4-FFF2-40B4-BE49-F238E27FC236}">
                <a16:creationId xmlns:a16="http://schemas.microsoft.com/office/drawing/2014/main" id="{A47EA541-B7A3-4EDD-92FA-FE03509B66C4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6350" y="0"/>
            <a:ext cx="12198350" cy="6819900"/>
          </a:xfrm>
        </p:spPr>
      </p:pic>
      <p:sp>
        <p:nvSpPr>
          <p:cNvPr id="71684" name="文本框 65537">
            <a:extLst>
              <a:ext uri="{FF2B5EF4-FFF2-40B4-BE49-F238E27FC236}">
                <a16:creationId xmlns:a16="http://schemas.microsoft.com/office/drawing/2014/main" id="{9DF63CF8-2BEE-41F8-971B-6A3A11404E3C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5988" y="666750"/>
            <a:ext cx="8497887" cy="2225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下列各句中没有活用词的一项是（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君子博学而日参省乎己，则知明行无过矣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及既上，苍山负雪，明烛天南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亭东自足下皆云漫      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未可明诏大号以绳天下之梅也</a:t>
            </a:r>
          </a:p>
        </p:txBody>
      </p:sp>
      <p:sp>
        <p:nvSpPr>
          <p:cNvPr id="65539" name="文本框 65538">
            <a:extLst>
              <a:ext uri="{FF2B5EF4-FFF2-40B4-BE49-F238E27FC236}">
                <a16:creationId xmlns:a16="http://schemas.microsoft.com/office/drawing/2014/main" id="{31B9C90E-7A6B-47FB-A7E4-72BF804BC552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3888" y="3251200"/>
            <a:ext cx="80645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  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日：每天，名词作状语；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烛：照亮，名词作动词；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绳：约束，名词作动词。）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06" name="标题 1">
            <a:extLst>
              <a:ext uri="{FF2B5EF4-FFF2-40B4-BE49-F238E27FC236}">
                <a16:creationId xmlns:a16="http://schemas.microsoft.com/office/drawing/2014/main" id="{CBE6C979-055B-4DFB-9C06-65F23401F5D5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2707" name="内容占位符 3" descr="20089994841580_2">
            <a:extLst>
              <a:ext uri="{FF2B5EF4-FFF2-40B4-BE49-F238E27FC236}">
                <a16:creationId xmlns:a16="http://schemas.microsoft.com/office/drawing/2014/main" id="{C8BE4AA9-4A57-4027-80BD-B2652ED374F1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763"/>
            <a:ext cx="12268200" cy="6942138"/>
          </a:xfrm>
        </p:spPr>
      </p:pic>
      <p:sp>
        <p:nvSpPr>
          <p:cNvPr id="72708" name="文本框 66561">
            <a:extLst>
              <a:ext uri="{FF2B5EF4-FFF2-40B4-BE49-F238E27FC236}">
                <a16:creationId xmlns:a16="http://schemas.microsoft.com/office/drawing/2014/main" id="{C6E7EFFC-AE70-4CCD-AD49-35E14B5141B4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65238" y="673100"/>
            <a:ext cx="8497887" cy="3079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．指出下列多义词的词义。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、越长城之限（      ）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、今所经中岭及山巅崖限当道者（    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、牵牛织女遥相望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尔独何辜限河梁（     ）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、皆不可限以时月（      ）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、然则诸侯之地有限（    ）</a:t>
            </a:r>
          </a:p>
        </p:txBody>
      </p:sp>
      <p:sp>
        <p:nvSpPr>
          <p:cNvPr id="66563" name="矩形 66562">
            <a:extLst>
              <a:ext uri="{FF2B5EF4-FFF2-40B4-BE49-F238E27FC236}">
                <a16:creationId xmlns:a16="http://schemas.microsoft.com/office/drawing/2014/main" id="{90C4696B-866B-4CC9-86F4-378B21D7317C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24000" y="3992563"/>
            <a:ext cx="50546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、界限；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、像门槛一样；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、阻隔；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、限制；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、限度。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3730" name="标题 1">
            <a:extLst>
              <a:ext uri="{FF2B5EF4-FFF2-40B4-BE49-F238E27FC236}">
                <a16:creationId xmlns:a16="http://schemas.microsoft.com/office/drawing/2014/main" id="{E3B2F353-0DB9-48D1-B062-E40EDA199D0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3731" name="内容占位符 3" descr="20089994841580_2">
            <a:extLst>
              <a:ext uri="{FF2B5EF4-FFF2-40B4-BE49-F238E27FC236}">
                <a16:creationId xmlns:a16="http://schemas.microsoft.com/office/drawing/2014/main" id="{502CEDA4-AFEC-491B-8275-87F71CE87F91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3732" name="文本框 67585">
            <a:extLst>
              <a:ext uri="{FF2B5EF4-FFF2-40B4-BE49-F238E27FC236}">
                <a16:creationId xmlns:a16="http://schemas.microsoft.com/office/drawing/2014/main" id="{D1402510-D124-406E-9A5F-44C1CC2F762A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5288" y="260350"/>
            <a:ext cx="8497887" cy="3932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．指出下列多义词的词义。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坐：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．与子颍坐日观亭，待日出 （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．项王则受璧，置之坐上（     ）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．来归相怨怒，但坐观罗敷（ 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．王曰：“何坐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曰：“坐盗。”（     ）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阴：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、其阴，济水东流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 )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、朝晖夕阴，气象万千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 )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、孙膑以刑徒阴见，说齐使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  )         </a:t>
            </a:r>
          </a:p>
        </p:txBody>
      </p:sp>
      <p:sp>
        <p:nvSpPr>
          <p:cNvPr id="67587" name="矩形 67586">
            <a:extLst>
              <a:ext uri="{FF2B5EF4-FFF2-40B4-BE49-F238E27FC236}">
                <a16:creationId xmlns:a16="http://schemas.microsoft.com/office/drawing/2014/main" id="{3E6460DF-8A56-47A2-9E8D-80235ADBD75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69975" y="4660900"/>
            <a:ext cx="47879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、与“站”相对，坐在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、座位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、因为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、犯罪</a:t>
            </a:r>
          </a:p>
        </p:txBody>
      </p:sp>
      <p:sp>
        <p:nvSpPr>
          <p:cNvPr id="67588" name="矩形 67587">
            <a:extLst>
              <a:ext uri="{FF2B5EF4-FFF2-40B4-BE49-F238E27FC236}">
                <a16:creationId xmlns:a16="http://schemas.microsoft.com/office/drawing/2014/main" id="{6667A6FA-D311-42B5-9878-8DD64BB4DE15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38938" y="4660900"/>
            <a:ext cx="359886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、山的北面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、阴天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、暗中，暗地里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4754" name="标题 1">
            <a:extLst>
              <a:ext uri="{FF2B5EF4-FFF2-40B4-BE49-F238E27FC236}">
                <a16:creationId xmlns:a16="http://schemas.microsoft.com/office/drawing/2014/main" id="{F0B19315-6AB9-49D7-9F24-B3149EEFB13D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4755" name="内容占位符 3" descr="20089994841580_2">
            <a:extLst>
              <a:ext uri="{FF2B5EF4-FFF2-40B4-BE49-F238E27FC236}">
                <a16:creationId xmlns:a16="http://schemas.microsoft.com/office/drawing/2014/main" id="{3E5C02E4-D72A-40E1-8ADF-C16EBF16EFF9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4756" name="文本框 68609">
            <a:extLst>
              <a:ext uri="{FF2B5EF4-FFF2-40B4-BE49-F238E27FC236}">
                <a16:creationId xmlns:a16="http://schemas.microsoft.com/office/drawing/2014/main" id="{BE40829F-8419-40A6-B0D0-632249077E2D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87488" y="647700"/>
            <a:ext cx="8497887" cy="2654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与“蚓无爪牙之利，筋骨之强”句式相同的一项是（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夫晋，何厌之有？            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余始循以入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故今之墓中全乎为五人也                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今所经中岭及山巅崖限当道者</a:t>
            </a:r>
          </a:p>
        </p:txBody>
      </p:sp>
      <p:sp>
        <p:nvSpPr>
          <p:cNvPr id="68611" name="矩形 68610">
            <a:extLst>
              <a:ext uri="{FF2B5EF4-FFF2-40B4-BE49-F238E27FC236}">
                <a16:creationId xmlns:a16="http://schemas.microsoft.com/office/drawing/2014/main" id="{3CED3043-C7F6-4469-9EC1-16EF92843820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87488" y="3656013"/>
            <a:ext cx="79200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  (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项为定语后置句，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为宾语前置句，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为省略句，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项为判断句。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5778" name="标题 1">
            <a:extLst>
              <a:ext uri="{FF2B5EF4-FFF2-40B4-BE49-F238E27FC236}">
                <a16:creationId xmlns:a16="http://schemas.microsoft.com/office/drawing/2014/main" id="{499CC925-F2F1-4A7B-8182-4BE08709718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5779" name="内容占位符 3" descr="20089994841580_2">
            <a:extLst>
              <a:ext uri="{FF2B5EF4-FFF2-40B4-BE49-F238E27FC236}">
                <a16:creationId xmlns:a16="http://schemas.microsoft.com/office/drawing/2014/main" id="{71C117FB-1B1A-4A9A-AD13-9CC6505C7550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763"/>
            <a:ext cx="12268200" cy="6942138"/>
          </a:xfrm>
        </p:spPr>
      </p:pic>
      <p:sp>
        <p:nvSpPr>
          <p:cNvPr id="75780" name="文本框 69633">
            <a:extLst>
              <a:ext uri="{FF2B5EF4-FFF2-40B4-BE49-F238E27FC236}">
                <a16:creationId xmlns:a16="http://schemas.microsoft.com/office/drawing/2014/main" id="{44FD0FF0-573C-4F64-B45B-29951701D423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25830" y="1264444"/>
            <a:ext cx="10487025" cy="445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、选出下列有关说法错误的一项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)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水经注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是我国最早而又最全面、最系统且具有综合性的地理著作，作者为北魏的郦道元。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．行宫是指我国古代皇帝出外寻访时居住的处所。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．城墙有内外之分，里边的一道为“城”，外边的一道为“郭”。“望晚日城郭”一句中，“城郭”泛指城墙。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．文末写“桐城姚鼐记”，是以“桐城”标明自己所属文学流派。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9BF829-A2AD-4F0C-BFC7-1CDCD867F79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950720" y="6027420"/>
            <a:ext cx="6515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，桐城是指作者的籍贯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6802" name="标题 1">
            <a:extLst>
              <a:ext uri="{FF2B5EF4-FFF2-40B4-BE49-F238E27FC236}">
                <a16:creationId xmlns:a16="http://schemas.microsoft.com/office/drawing/2014/main" id="{BCDD4296-D474-47B9-883C-9415A55412B6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6803" name="内容占位符 3" descr="20089994841580_2">
            <a:extLst>
              <a:ext uri="{FF2B5EF4-FFF2-40B4-BE49-F238E27FC236}">
                <a16:creationId xmlns:a16="http://schemas.microsoft.com/office/drawing/2014/main" id="{E35342E1-9032-414A-B183-5C736124B52A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6804" name="标题 40961">
            <a:extLst>
              <a:ext uri="{FF2B5EF4-FFF2-40B4-BE49-F238E27FC236}">
                <a16:creationId xmlns:a16="http://schemas.microsoft.com/office/drawing/2014/main" id="{F565650F-B7BF-460D-8368-697E29E0B0BA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609600" y="295275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、下列词语中加点字的读音和字形全部正确的一组（     ）</a:t>
            </a:r>
          </a:p>
        </p:txBody>
      </p:sp>
      <p:sp>
        <p:nvSpPr>
          <p:cNvPr id="76805" name="文本占位符 40962">
            <a:extLst>
              <a:ext uri="{FF2B5EF4-FFF2-40B4-BE49-F238E27FC236}">
                <a16:creationId xmlns:a16="http://schemas.microsoft.com/office/drawing/2014/main" id="{1E03EA3F-C470-41DF-A5E3-2BA94647AD7E}"/>
              </a:ext>
            </a:extLst>
          </p:cNvPr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762000" y="1143000"/>
            <a:ext cx="7772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汶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）水       南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麓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lù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</a:p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樗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cū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）蒲         石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磴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dèng   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</a:p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瀑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pù 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）水        石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罅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xià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             </a:t>
            </a:r>
          </a:p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cú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）徕          须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叟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 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yú   )       </a:t>
            </a:r>
          </a:p>
        </p:txBody>
      </p:sp>
      <p:sp>
        <p:nvSpPr>
          <p:cNvPr id="76806" name="文本框 40964">
            <a:extLst>
              <a:ext uri="{FF2B5EF4-FFF2-40B4-BE49-F238E27FC236}">
                <a16:creationId xmlns:a16="http://schemas.microsoft.com/office/drawing/2014/main" id="{5F96B94E-5E68-4300-BE9D-21758F8717E0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3400" y="3276600"/>
            <a:ext cx="9555480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、为下列加点的词选择正确的义项。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天云一线异色（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   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尽力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至多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非常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）绛皓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驳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色，而皆若偻（ 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成分不纯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辨正是非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不允其议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颜色错杂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僻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不当道者，皆不及往（      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不正     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偏僻    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冷僻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僻静					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2800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802ED7-ECB9-4D20-ABB9-4498E46633B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243060" y="1569720"/>
            <a:ext cx="1897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C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7F288B-B19D-4386-A4F4-6D39866673A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103120" y="5989320"/>
            <a:ext cx="4457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ADB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7826" name="标题 1">
            <a:extLst>
              <a:ext uri="{FF2B5EF4-FFF2-40B4-BE49-F238E27FC236}">
                <a16:creationId xmlns:a16="http://schemas.microsoft.com/office/drawing/2014/main" id="{DB1C22BE-93EA-4F9D-B5C6-8155FA33679E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7827" name="内容占位符 3" descr="20089994841580_2">
            <a:extLst>
              <a:ext uri="{FF2B5EF4-FFF2-40B4-BE49-F238E27FC236}">
                <a16:creationId xmlns:a16="http://schemas.microsoft.com/office/drawing/2014/main" id="{1C975038-EFD6-444D-9442-BBC2905D337D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7828" name="标题 41985">
            <a:extLst>
              <a:ext uri="{FF2B5EF4-FFF2-40B4-BE49-F238E27FC236}">
                <a16:creationId xmlns:a16="http://schemas.microsoft.com/office/drawing/2014/main" id="{C4F94D9C-29DC-4145-BBB8-9AF5FFD765DD}"/>
              </a:ext>
            </a:extLst>
          </p:cNvPr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0" y="3048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、下列各组判断正确的一项是（   ）</a:t>
            </a:r>
          </a:p>
        </p:txBody>
      </p:sp>
      <p:sp>
        <p:nvSpPr>
          <p:cNvPr id="77829" name="文本占位符 41986">
            <a:extLst>
              <a:ext uri="{FF2B5EF4-FFF2-40B4-BE49-F238E27FC236}">
                <a16:creationId xmlns:a16="http://schemas.microsoft.com/office/drawing/2014/main" id="{D86C944F-215C-4123-B97D-12095BD30A5D}"/>
              </a:ext>
            </a:extLst>
          </p:cNvPr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876300" y="1264444"/>
            <a:ext cx="9752013" cy="43286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）最高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峰，在长城南十五里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 与子颍坐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亭待日出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 回视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以西峰，或得日，或否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）至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数里内无树，而雪与人膝齐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）是山峰名，（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）是亭名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）指山峰，（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）指亭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）是山峰名，（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）指亭</a:t>
            </a: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）指山峰    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）是亭名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948AFE-07FE-4B19-B022-15DF5F5CE29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131820" y="576072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B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8850" name="标题 1">
            <a:extLst>
              <a:ext uri="{FF2B5EF4-FFF2-40B4-BE49-F238E27FC236}">
                <a16:creationId xmlns:a16="http://schemas.microsoft.com/office/drawing/2014/main" id="{9527407C-6441-4EC3-B5CD-72F3EF45F45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8851" name="内容占位符 3" descr="20089994841580_2">
            <a:extLst>
              <a:ext uri="{FF2B5EF4-FFF2-40B4-BE49-F238E27FC236}">
                <a16:creationId xmlns:a16="http://schemas.microsoft.com/office/drawing/2014/main" id="{0500A144-1EBE-4422-A5E3-70DA7B2D2354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75" y="3175"/>
            <a:ext cx="12234863" cy="6837363"/>
          </a:xfrm>
        </p:spPr>
      </p:pic>
      <p:sp>
        <p:nvSpPr>
          <p:cNvPr id="78852" name="文本框 41988">
            <a:extLst>
              <a:ext uri="{FF2B5EF4-FFF2-40B4-BE49-F238E27FC236}">
                <a16:creationId xmlns:a16="http://schemas.microsoft.com/office/drawing/2014/main" id="{D0433A12-38D9-4650-82F4-C6C61C433323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27213" y="1906588"/>
            <a:ext cx="9762807" cy="318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、下列句子不是判断句的一句是（   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当其南北分者，古长城也。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中谷绕泰山城下，郦道元所谓环水也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稍见云中白若樗蒲数十立者，山也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是日，观道中石刻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F0BEBE-046D-4768-9CEA-7ACAE464D92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903220" y="5547360"/>
            <a:ext cx="44119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9874" name="标题 1">
            <a:extLst>
              <a:ext uri="{FF2B5EF4-FFF2-40B4-BE49-F238E27FC236}">
                <a16:creationId xmlns:a16="http://schemas.microsoft.com/office/drawing/2014/main" id="{8D1BF88E-DD37-4882-A9B7-1CCA6EF37B20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9875" name="内容占位符 3" descr="20089994841580_2">
            <a:extLst>
              <a:ext uri="{FF2B5EF4-FFF2-40B4-BE49-F238E27FC236}">
                <a16:creationId xmlns:a16="http://schemas.microsoft.com/office/drawing/2014/main" id="{3505C78E-30F8-488B-9B73-101AB4CC0696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75" y="3175"/>
            <a:ext cx="12234863" cy="6837363"/>
          </a:xfrm>
        </p:spPr>
      </p:pic>
      <p:sp>
        <p:nvSpPr>
          <p:cNvPr id="86019" name="文本框 86018">
            <a:extLst>
              <a:ext uri="{FF2B5EF4-FFF2-40B4-BE49-F238E27FC236}">
                <a16:creationId xmlns:a16="http://schemas.microsoft.com/office/drawing/2014/main" id="{387835F8-AF31-400D-88C4-DA7DA77006A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05840" y="971550"/>
            <a:ext cx="10386060" cy="4527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对下列划线词解释错误的一项是：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A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、泰山之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阳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（山之南）   泰山之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阴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（山之北）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B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、南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麓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（山坡）         石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罅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（缝隙）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C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、复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循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西谷（沿着行走）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   绛皓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驳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色（错杂）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D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、明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烛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天南（照）          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   戊申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晦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（农历每月最后一天）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B731DE-A99C-46D0-B231-6A8395B2194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391400" y="3261360"/>
            <a:ext cx="3093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zh-CN" altLang="en-US" sz="4400">
              <a:solidFill>
                <a:srgbClr val="FF0000"/>
              </a:solidFill>
            </a:endParaRPr>
          </a:p>
        </p:txBody>
      </p:sp>
      <p:pic>
        <p:nvPicPr>
          <p:cNvPr id="86020" name="New picture" hidden="1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217400" y="11925300"/>
            <a:ext cx="469900" cy="4318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3554" name="图片 5" descr="20089994841580_2">
            <a:extLst>
              <a:ext uri="{FF2B5EF4-FFF2-40B4-BE49-F238E27FC236}">
                <a16:creationId xmlns:a16="http://schemas.microsoft.com/office/drawing/2014/main" id="{19F8CFA3-B795-4739-91F0-6A79F574263F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588" y="-6350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标题 1">
            <a:extLst>
              <a:ext uri="{FF2B5EF4-FFF2-40B4-BE49-F238E27FC236}">
                <a16:creationId xmlns:a16="http://schemas.microsoft.com/office/drawing/2014/main" id="{CCEB9D3A-23D6-4910-B236-4BD5C240D35B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6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23556" name="内容占位符 3" descr="9">
            <a:extLst>
              <a:ext uri="{FF2B5EF4-FFF2-40B4-BE49-F238E27FC236}">
                <a16:creationId xmlns:a16="http://schemas.microsoft.com/office/drawing/2014/main" id="{9DF1FAB7-C856-4265-B00D-B28D15F9A4A5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3"/>
          <a:stretch>
            <a:fillRect/>
          </a:stretch>
        </p:blipFill>
        <p:spPr>
          <a:xfrm>
            <a:off x="25400" y="14288"/>
            <a:ext cx="5649913" cy="3603625"/>
          </a:xfrm>
        </p:spPr>
      </p:pic>
      <p:pic>
        <p:nvPicPr>
          <p:cNvPr id="23557" name="图片 4">
            <a:extLst>
              <a:ext uri="{FF2B5EF4-FFF2-40B4-BE49-F238E27FC236}">
                <a16:creationId xmlns:a16="http://schemas.microsoft.com/office/drawing/2014/main" id="{1933F125-5C57-4E23-8273-4F404F398A63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8" y="3546475"/>
            <a:ext cx="5676901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6" descr="8">
            <a:extLst>
              <a:ext uri="{FF2B5EF4-FFF2-40B4-BE49-F238E27FC236}">
                <a16:creationId xmlns:a16="http://schemas.microsoft.com/office/drawing/2014/main" id="{08D4CC1B-F6F9-442F-8C5B-0DC379A936E9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76"/>
          <a:stretch>
            <a:fillRect/>
          </a:stretch>
        </p:blipFill>
        <p:spPr bwMode="auto">
          <a:xfrm>
            <a:off x="5675313" y="14288"/>
            <a:ext cx="5735637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7" descr="9">
            <a:extLst>
              <a:ext uri="{FF2B5EF4-FFF2-40B4-BE49-F238E27FC236}">
                <a16:creationId xmlns:a16="http://schemas.microsoft.com/office/drawing/2014/main" id="{187E57C0-46BE-40D3-8780-B2C65A4F154C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04"/>
          <a:stretch>
            <a:fillRect/>
          </a:stretch>
        </p:blipFill>
        <p:spPr bwMode="auto">
          <a:xfrm>
            <a:off x="5675313" y="3546475"/>
            <a:ext cx="5735637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文本框 8">
            <a:extLst>
              <a:ext uri="{FF2B5EF4-FFF2-40B4-BE49-F238E27FC236}">
                <a16:creationId xmlns:a16="http://schemas.microsoft.com/office/drawing/2014/main" id="{5ACCD06F-245D-4378-A0BA-9C1ACD1E49E3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410950" y="1762125"/>
            <a:ext cx="671513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日出美景图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5602" name="图片 4" descr="20089994841580_2">
            <a:extLst>
              <a:ext uri="{FF2B5EF4-FFF2-40B4-BE49-F238E27FC236}">
                <a16:creationId xmlns:a16="http://schemas.microsoft.com/office/drawing/2014/main" id="{1A390CA8-054E-4137-92E3-464DF3C496B0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4288" y="26193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内容占位符 6" descr="7">
            <a:extLst>
              <a:ext uri="{FF2B5EF4-FFF2-40B4-BE49-F238E27FC236}">
                <a16:creationId xmlns:a16="http://schemas.microsoft.com/office/drawing/2014/main" id="{E36F3F8F-97AA-4A8E-A85D-801304E5A88B}"/>
              </a:ext>
            </a:extLst>
          </p:cNvPr>
          <p:cNvPicPr>
            <a:picLocks noGrp="1" noChangeAspect="1" noChangeArrowheads="1"/>
          </p:cNvPicPr>
          <p:nvPr>
            <p:ph idx="1"/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0"/>
          <a:stretch>
            <a:fillRect/>
          </a:stretch>
        </p:blipFill>
        <p:spPr>
          <a:xfrm>
            <a:off x="0" y="-35720"/>
            <a:ext cx="5778501" cy="3875088"/>
          </a:xfrm>
        </p:spPr>
      </p:pic>
      <p:pic>
        <p:nvPicPr>
          <p:cNvPr id="25605" name="图片 7" descr="6">
            <a:extLst>
              <a:ext uri="{FF2B5EF4-FFF2-40B4-BE49-F238E27FC236}">
                <a16:creationId xmlns:a16="http://schemas.microsoft.com/office/drawing/2014/main" id="{403B1A6F-266D-4FFA-8CC9-833F3B3C7C18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86"/>
          <a:stretch>
            <a:fillRect/>
          </a:stretch>
        </p:blipFill>
        <p:spPr bwMode="auto">
          <a:xfrm>
            <a:off x="5792789" y="3491706"/>
            <a:ext cx="6243637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9" descr="Img392649720">
            <a:extLst>
              <a:ext uri="{FF2B5EF4-FFF2-40B4-BE49-F238E27FC236}">
                <a16:creationId xmlns:a16="http://schemas.microsoft.com/office/drawing/2014/main" id="{53209FCB-778F-4FC0-B13D-E0D5D773A6CC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9294" y="-4764"/>
            <a:ext cx="6242050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图片 10" descr="16260913H-4">
            <a:extLst>
              <a:ext uri="{FF2B5EF4-FFF2-40B4-BE49-F238E27FC236}">
                <a16:creationId xmlns:a16="http://schemas.microsoft.com/office/drawing/2014/main" id="{3E15578B-DA07-4FAA-BA7F-620D1EDFBB79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8" y="3491705"/>
            <a:ext cx="5778501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标题 1">
            <a:extLst>
              <a:ext uri="{FF2B5EF4-FFF2-40B4-BE49-F238E27FC236}">
                <a16:creationId xmlns:a16="http://schemas.microsoft.com/office/drawing/2014/main" id="{50CF8BCB-DD9A-422B-B3D2-317FE72FF2F8}"/>
              </a:ext>
            </a:extLst>
          </p:cNvPr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2" name="副标题 2">
            <a:extLst>
              <a:ext uri="{FF2B5EF4-FFF2-40B4-BE49-F238E27FC236}">
                <a16:creationId xmlns:a16="http://schemas.microsoft.com/office/drawing/2014/main" id="{50A533D9-A19F-4616-9220-191A26C630FC}"/>
              </a:ext>
            </a:extLst>
          </p:cNvPr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charset="2"/>
              <a:buNone/>
              <a:defRPr/>
            </a:pPr>
            <a:endParaRPr lang="zh-CN" altLang="en-US"/>
          </a:p>
        </p:txBody>
      </p:sp>
      <p:pic>
        <p:nvPicPr>
          <p:cNvPr id="26628" name="图片 3" descr="20089994841580_2">
            <a:extLst>
              <a:ext uri="{FF2B5EF4-FFF2-40B4-BE49-F238E27FC236}">
                <a16:creationId xmlns:a16="http://schemas.microsoft.com/office/drawing/2014/main" id="{BA1E1447-7110-46D9-9FB7-EEDBFD276CB5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588" y="-9525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4" descr="4fd1a665h79a68bb79207&amp;690">
            <a:extLst>
              <a:ext uri="{FF2B5EF4-FFF2-40B4-BE49-F238E27FC236}">
                <a16:creationId xmlns:a16="http://schemas.microsoft.com/office/drawing/2014/main" id="{E989FF80-EC4A-4E60-ABBB-515D4554FA4F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469"/>
          <a:stretch>
            <a:fillRect/>
          </a:stretch>
        </p:blipFill>
        <p:spPr bwMode="auto">
          <a:xfrm>
            <a:off x="574675" y="104775"/>
            <a:ext cx="5984875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5" descr="U7398P704DT20130909124217">
            <a:extLst>
              <a:ext uri="{FF2B5EF4-FFF2-40B4-BE49-F238E27FC236}">
                <a16:creationId xmlns:a16="http://schemas.microsoft.com/office/drawing/2014/main" id="{B80DF1D7-447A-459C-B4DC-883ADEFC4F94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4050" y="182563"/>
            <a:ext cx="4862513" cy="655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6" descr="d674b21bb051f8198dcd3ab8dfb44aed2f73e73a">
            <a:extLst>
              <a:ext uri="{FF2B5EF4-FFF2-40B4-BE49-F238E27FC236}">
                <a16:creationId xmlns:a16="http://schemas.microsoft.com/office/drawing/2014/main" id="{E28A199B-57F9-41BC-A950-7B97D2C11072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675" y="3284538"/>
            <a:ext cx="598487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"/>
</p:tagLst>
</file>

<file path=ppt/tags/tag10.xml><?xml version="1.0" encoding="utf-8"?>
<p:tagLst xmlns:p="http://schemas.openxmlformats.org/presentationml/2006/main">
  <p:tag name="AS_UNIQUEID" val="10"/>
</p:tagLst>
</file>

<file path=ppt/tags/tag100.xml><?xml version="1.0" encoding="utf-8"?>
<p:tagLst xmlns:p="http://schemas.openxmlformats.org/presentationml/2006/main">
  <p:tag name="AS_UNIQUEID" val="100"/>
</p:tagLst>
</file>

<file path=ppt/tags/tag101.xml><?xml version="1.0" encoding="utf-8"?>
<p:tagLst xmlns:p="http://schemas.openxmlformats.org/presentationml/2006/main">
  <p:tag name="AS_UNIQUEID" val="101"/>
</p:tagLst>
</file>

<file path=ppt/tags/tag102.xml><?xml version="1.0" encoding="utf-8"?>
<p:tagLst xmlns:p="http://schemas.openxmlformats.org/presentationml/2006/main">
  <p:tag name="AS_UNIQUEID" val="102"/>
</p:tagLst>
</file>

<file path=ppt/tags/tag103.xml><?xml version="1.0" encoding="utf-8"?>
<p:tagLst xmlns:p="http://schemas.openxmlformats.org/presentationml/2006/main">
  <p:tag name="AS_UNIQUEID" val="103"/>
</p:tagLst>
</file>

<file path=ppt/tags/tag104.xml><?xml version="1.0" encoding="utf-8"?>
<p:tagLst xmlns:p="http://schemas.openxmlformats.org/presentationml/2006/main">
  <p:tag name="AS_UNIQUEID" val="104"/>
</p:tagLst>
</file>

<file path=ppt/tags/tag105.xml><?xml version="1.0" encoding="utf-8"?>
<p:tagLst xmlns:p="http://schemas.openxmlformats.org/presentationml/2006/main">
  <p:tag name="AS_UNIQUEID" val="105"/>
</p:tagLst>
</file>

<file path=ppt/tags/tag106.xml><?xml version="1.0" encoding="utf-8"?>
<p:tagLst xmlns:p="http://schemas.openxmlformats.org/presentationml/2006/main">
  <p:tag name="AS_UNIQUEID" val="106"/>
</p:tagLst>
</file>

<file path=ppt/tags/tag107.xml><?xml version="1.0" encoding="utf-8"?>
<p:tagLst xmlns:p="http://schemas.openxmlformats.org/presentationml/2006/main">
  <p:tag name="AS_UNIQUEID" val="107"/>
</p:tagLst>
</file>

<file path=ppt/tags/tag108.xml><?xml version="1.0" encoding="utf-8"?>
<p:tagLst xmlns:p="http://schemas.openxmlformats.org/presentationml/2006/main">
  <p:tag name="AS_UNIQUEID" val="108"/>
</p:tagLst>
</file>

<file path=ppt/tags/tag109.xml><?xml version="1.0" encoding="utf-8"?>
<p:tagLst xmlns:p="http://schemas.openxmlformats.org/presentationml/2006/main">
  <p:tag name="AS_UNIQUEID" val="109"/>
</p:tagLst>
</file>

<file path=ppt/tags/tag11.xml><?xml version="1.0" encoding="utf-8"?>
<p:tagLst xmlns:p="http://schemas.openxmlformats.org/presentationml/2006/main">
  <p:tag name="AS_UNIQUEID" val="11"/>
</p:tagLst>
</file>

<file path=ppt/tags/tag110.xml><?xml version="1.0" encoding="utf-8"?>
<p:tagLst xmlns:p="http://schemas.openxmlformats.org/presentationml/2006/main">
  <p:tag name="AS_UNIQUEID" val="110"/>
</p:tagLst>
</file>

<file path=ppt/tags/tag111.xml><?xml version="1.0" encoding="utf-8"?>
<p:tagLst xmlns:p="http://schemas.openxmlformats.org/presentationml/2006/main">
  <p:tag name="AS_UNIQUEID" val="111"/>
</p:tagLst>
</file>

<file path=ppt/tags/tag112.xml><?xml version="1.0" encoding="utf-8"?>
<p:tagLst xmlns:p="http://schemas.openxmlformats.org/presentationml/2006/main">
  <p:tag name="AS_UNIQUEID" val="112"/>
</p:tagLst>
</file>

<file path=ppt/tags/tag113.xml><?xml version="1.0" encoding="utf-8"?>
<p:tagLst xmlns:p="http://schemas.openxmlformats.org/presentationml/2006/main">
  <p:tag name="AS_UNIQUEID" val="113"/>
</p:tagLst>
</file>

<file path=ppt/tags/tag114.xml><?xml version="1.0" encoding="utf-8"?>
<p:tagLst xmlns:p="http://schemas.openxmlformats.org/presentationml/2006/main">
  <p:tag name="AS_UNIQUEID" val="114"/>
</p:tagLst>
</file>

<file path=ppt/tags/tag115.xml><?xml version="1.0" encoding="utf-8"?>
<p:tagLst xmlns:p="http://schemas.openxmlformats.org/presentationml/2006/main">
  <p:tag name="AS_UNIQUEID" val="115"/>
</p:tagLst>
</file>

<file path=ppt/tags/tag116.xml><?xml version="1.0" encoding="utf-8"?>
<p:tagLst xmlns:p="http://schemas.openxmlformats.org/presentationml/2006/main">
  <p:tag name="AS_UNIQUEID" val="116"/>
</p:tagLst>
</file>

<file path=ppt/tags/tag117.xml><?xml version="1.0" encoding="utf-8"?>
<p:tagLst xmlns:p="http://schemas.openxmlformats.org/presentationml/2006/main">
  <p:tag name="AS_UNIQUEID" val="117"/>
</p:tagLst>
</file>

<file path=ppt/tags/tag118.xml><?xml version="1.0" encoding="utf-8"?>
<p:tagLst xmlns:p="http://schemas.openxmlformats.org/presentationml/2006/main">
  <p:tag name="AS_UNIQUEID" val="118"/>
</p:tagLst>
</file>

<file path=ppt/tags/tag119.xml><?xml version="1.0" encoding="utf-8"?>
<p:tagLst xmlns:p="http://schemas.openxmlformats.org/presentationml/2006/main">
  <p:tag name="AS_UNIQUEID" val="119"/>
</p:tagLst>
</file>

<file path=ppt/tags/tag12.xml><?xml version="1.0" encoding="utf-8"?>
<p:tagLst xmlns:p="http://schemas.openxmlformats.org/presentationml/2006/main">
  <p:tag name="AS_UNIQUEID" val="12"/>
</p:tagLst>
</file>

<file path=ppt/tags/tag120.xml><?xml version="1.0" encoding="utf-8"?>
<p:tagLst xmlns:p="http://schemas.openxmlformats.org/presentationml/2006/main">
  <p:tag name="AS_UNIQUEID" val="120"/>
</p:tagLst>
</file>

<file path=ppt/tags/tag121.xml><?xml version="1.0" encoding="utf-8"?>
<p:tagLst xmlns:p="http://schemas.openxmlformats.org/presentationml/2006/main">
  <p:tag name="AS_UNIQUEID" val="121"/>
</p:tagLst>
</file>

<file path=ppt/tags/tag122.xml><?xml version="1.0" encoding="utf-8"?>
<p:tagLst xmlns:p="http://schemas.openxmlformats.org/presentationml/2006/main">
  <p:tag name="AS_UNIQUEID" val="122"/>
</p:tagLst>
</file>

<file path=ppt/tags/tag123.xml><?xml version="1.0" encoding="utf-8"?>
<p:tagLst xmlns:p="http://schemas.openxmlformats.org/presentationml/2006/main">
  <p:tag name="AS_UNIQUEID" val="123"/>
</p:tagLst>
</file>

<file path=ppt/tags/tag124.xml><?xml version="1.0" encoding="utf-8"?>
<p:tagLst xmlns:p="http://schemas.openxmlformats.org/presentationml/2006/main">
  <p:tag name="AS_UNIQUEID" val="124"/>
</p:tagLst>
</file>

<file path=ppt/tags/tag125.xml><?xml version="1.0" encoding="utf-8"?>
<p:tagLst xmlns:p="http://schemas.openxmlformats.org/presentationml/2006/main">
  <p:tag name="AS_UNIQUEID" val="125"/>
</p:tagLst>
</file>

<file path=ppt/tags/tag126.xml><?xml version="1.0" encoding="utf-8"?>
<p:tagLst xmlns:p="http://schemas.openxmlformats.org/presentationml/2006/main">
  <p:tag name="AS_UNIQUEID" val="126"/>
</p:tagLst>
</file>

<file path=ppt/tags/tag127.xml><?xml version="1.0" encoding="utf-8"?>
<p:tagLst xmlns:p="http://schemas.openxmlformats.org/presentationml/2006/main">
  <p:tag name="AS_UNIQUEID" val="127"/>
</p:tagLst>
</file>

<file path=ppt/tags/tag128.xml><?xml version="1.0" encoding="utf-8"?>
<p:tagLst xmlns:p="http://schemas.openxmlformats.org/presentationml/2006/main">
  <p:tag name="AS_UNIQUEID" val="128"/>
</p:tagLst>
</file>

<file path=ppt/tags/tag129.xml><?xml version="1.0" encoding="utf-8"?>
<p:tagLst xmlns:p="http://schemas.openxmlformats.org/presentationml/2006/main">
  <p:tag name="AS_UNIQUEID" val="129"/>
</p:tagLst>
</file>

<file path=ppt/tags/tag13.xml><?xml version="1.0" encoding="utf-8"?>
<p:tagLst xmlns:p="http://schemas.openxmlformats.org/presentationml/2006/main">
  <p:tag name="AS_UNIQUEID" val="13"/>
</p:tagLst>
</file>

<file path=ppt/tags/tag130.xml><?xml version="1.0" encoding="utf-8"?>
<p:tagLst xmlns:p="http://schemas.openxmlformats.org/presentationml/2006/main">
  <p:tag name="AS_UNIQUEID" val="130"/>
</p:tagLst>
</file>

<file path=ppt/tags/tag131.xml><?xml version="1.0" encoding="utf-8"?>
<p:tagLst xmlns:p="http://schemas.openxmlformats.org/presentationml/2006/main">
  <p:tag name="AS_UNIQUEID" val="131"/>
</p:tagLst>
</file>

<file path=ppt/tags/tag132.xml><?xml version="1.0" encoding="utf-8"?>
<p:tagLst xmlns:p="http://schemas.openxmlformats.org/presentationml/2006/main">
  <p:tag name="AS_UNIQUEID" val="132"/>
</p:tagLst>
</file>

<file path=ppt/tags/tag133.xml><?xml version="1.0" encoding="utf-8"?>
<p:tagLst xmlns:p="http://schemas.openxmlformats.org/presentationml/2006/main">
  <p:tag name="AS_UNIQUEID" val="133"/>
</p:tagLst>
</file>

<file path=ppt/tags/tag134.xml><?xml version="1.0" encoding="utf-8"?>
<p:tagLst xmlns:p="http://schemas.openxmlformats.org/presentationml/2006/main">
  <p:tag name="AS_UNIQUEID" val="134"/>
</p:tagLst>
</file>

<file path=ppt/tags/tag135.xml><?xml version="1.0" encoding="utf-8"?>
<p:tagLst xmlns:p="http://schemas.openxmlformats.org/presentationml/2006/main">
  <p:tag name="AS_UNIQUEID" val="135"/>
</p:tagLst>
</file>

<file path=ppt/tags/tag136.xml><?xml version="1.0" encoding="utf-8"?>
<p:tagLst xmlns:p="http://schemas.openxmlformats.org/presentationml/2006/main">
  <p:tag name="AS_UNIQUEID" val="136"/>
</p:tagLst>
</file>

<file path=ppt/tags/tag137.xml><?xml version="1.0" encoding="utf-8"?>
<p:tagLst xmlns:p="http://schemas.openxmlformats.org/presentationml/2006/main">
  <p:tag name="AS_UNIQUEID" val="137"/>
</p:tagLst>
</file>

<file path=ppt/tags/tag138.xml><?xml version="1.0" encoding="utf-8"?>
<p:tagLst xmlns:p="http://schemas.openxmlformats.org/presentationml/2006/main">
  <p:tag name="AS_UNIQUEID" val="138"/>
</p:tagLst>
</file>

<file path=ppt/tags/tag139.xml><?xml version="1.0" encoding="utf-8"?>
<p:tagLst xmlns:p="http://schemas.openxmlformats.org/presentationml/2006/main">
  <p:tag name="AS_UNIQUEID" val="139"/>
</p:tagLst>
</file>

<file path=ppt/tags/tag14.xml><?xml version="1.0" encoding="utf-8"?>
<p:tagLst xmlns:p="http://schemas.openxmlformats.org/presentationml/2006/main">
  <p:tag name="AS_UNIQUEID" val="14"/>
</p:tagLst>
</file>

<file path=ppt/tags/tag140.xml><?xml version="1.0" encoding="utf-8"?>
<p:tagLst xmlns:p="http://schemas.openxmlformats.org/presentationml/2006/main">
  <p:tag name="AS_UNIQUEID" val="140"/>
</p:tagLst>
</file>

<file path=ppt/tags/tag141.xml><?xml version="1.0" encoding="utf-8"?>
<p:tagLst xmlns:p="http://schemas.openxmlformats.org/presentationml/2006/main">
  <p:tag name="AS_UNIQUEID" val="141"/>
</p:tagLst>
</file>

<file path=ppt/tags/tag142.xml><?xml version="1.0" encoding="utf-8"?>
<p:tagLst xmlns:p="http://schemas.openxmlformats.org/presentationml/2006/main">
  <p:tag name="AS_UNIQUEID" val="142"/>
</p:tagLst>
</file>

<file path=ppt/tags/tag143.xml><?xml version="1.0" encoding="utf-8"?>
<p:tagLst xmlns:p="http://schemas.openxmlformats.org/presentationml/2006/main">
  <p:tag name="AS_UNIQUEID" val="143"/>
</p:tagLst>
</file>

<file path=ppt/tags/tag144.xml><?xml version="1.0" encoding="utf-8"?>
<p:tagLst xmlns:p="http://schemas.openxmlformats.org/presentationml/2006/main">
  <p:tag name="AS_UNIQUEID" val="144"/>
</p:tagLst>
</file>

<file path=ppt/tags/tag145.xml><?xml version="1.0" encoding="utf-8"?>
<p:tagLst xmlns:p="http://schemas.openxmlformats.org/presentationml/2006/main">
  <p:tag name="AS_UNIQUEID" val="145"/>
</p:tagLst>
</file>

<file path=ppt/tags/tag146.xml><?xml version="1.0" encoding="utf-8"?>
<p:tagLst xmlns:p="http://schemas.openxmlformats.org/presentationml/2006/main">
  <p:tag name="AS_UNIQUEID" val="146"/>
</p:tagLst>
</file>

<file path=ppt/tags/tag147.xml><?xml version="1.0" encoding="utf-8"?>
<p:tagLst xmlns:p="http://schemas.openxmlformats.org/presentationml/2006/main">
  <p:tag name="AS_UNIQUEID" val="147"/>
</p:tagLst>
</file>

<file path=ppt/tags/tag148.xml><?xml version="1.0" encoding="utf-8"?>
<p:tagLst xmlns:p="http://schemas.openxmlformats.org/presentationml/2006/main">
  <p:tag name="AS_UNIQUEID" val="148"/>
</p:tagLst>
</file>

<file path=ppt/tags/tag149.xml><?xml version="1.0" encoding="utf-8"?>
<p:tagLst xmlns:p="http://schemas.openxmlformats.org/presentationml/2006/main">
  <p:tag name="AS_UNIQUEID" val="149"/>
</p:tagLst>
</file>

<file path=ppt/tags/tag15.xml><?xml version="1.0" encoding="utf-8"?>
<p:tagLst xmlns:p="http://schemas.openxmlformats.org/presentationml/2006/main">
  <p:tag name="AS_UNIQUEID" val="15"/>
</p:tagLst>
</file>

<file path=ppt/tags/tag150.xml><?xml version="1.0" encoding="utf-8"?>
<p:tagLst xmlns:p="http://schemas.openxmlformats.org/presentationml/2006/main">
  <p:tag name="AS_UNIQUEID" val="150"/>
</p:tagLst>
</file>

<file path=ppt/tags/tag151.xml><?xml version="1.0" encoding="utf-8"?>
<p:tagLst xmlns:p="http://schemas.openxmlformats.org/presentationml/2006/main">
  <p:tag name="AS_UNIQUEID" val="151"/>
</p:tagLst>
</file>

<file path=ppt/tags/tag152.xml><?xml version="1.0" encoding="utf-8"?>
<p:tagLst xmlns:p="http://schemas.openxmlformats.org/presentationml/2006/main">
  <p:tag name="AS_UNIQUEID" val="152"/>
</p:tagLst>
</file>

<file path=ppt/tags/tag153.xml><?xml version="1.0" encoding="utf-8"?>
<p:tagLst xmlns:p="http://schemas.openxmlformats.org/presentationml/2006/main">
  <p:tag name="AS_UNIQUEID" val="153"/>
</p:tagLst>
</file>

<file path=ppt/tags/tag154.xml><?xml version="1.0" encoding="utf-8"?>
<p:tagLst xmlns:p="http://schemas.openxmlformats.org/presentationml/2006/main">
  <p:tag name="AS_UNIQUEID" val="154"/>
</p:tagLst>
</file>

<file path=ppt/tags/tag155.xml><?xml version="1.0" encoding="utf-8"?>
<p:tagLst xmlns:p="http://schemas.openxmlformats.org/presentationml/2006/main">
  <p:tag name="AS_UNIQUEID" val="155"/>
</p:tagLst>
</file>

<file path=ppt/tags/tag156.xml><?xml version="1.0" encoding="utf-8"?>
<p:tagLst xmlns:p="http://schemas.openxmlformats.org/presentationml/2006/main">
  <p:tag name="AS_UNIQUEID" val="156"/>
</p:tagLst>
</file>

<file path=ppt/tags/tag157.xml><?xml version="1.0" encoding="utf-8"?>
<p:tagLst xmlns:p="http://schemas.openxmlformats.org/presentationml/2006/main">
  <p:tag name="AS_UNIQUEID" val="157"/>
</p:tagLst>
</file>

<file path=ppt/tags/tag158.xml><?xml version="1.0" encoding="utf-8"?>
<p:tagLst xmlns:p="http://schemas.openxmlformats.org/presentationml/2006/main">
  <p:tag name="AS_UNIQUEID" val="158"/>
</p:tagLst>
</file>

<file path=ppt/tags/tag159.xml><?xml version="1.0" encoding="utf-8"?>
<p:tagLst xmlns:p="http://schemas.openxmlformats.org/presentationml/2006/main">
  <p:tag name="AS_UNIQUEID" val="159"/>
</p:tagLst>
</file>

<file path=ppt/tags/tag16.xml><?xml version="1.0" encoding="utf-8"?>
<p:tagLst xmlns:p="http://schemas.openxmlformats.org/presentationml/2006/main">
  <p:tag name="AS_UNIQUEID" val="16"/>
</p:tagLst>
</file>

<file path=ppt/tags/tag160.xml><?xml version="1.0" encoding="utf-8"?>
<p:tagLst xmlns:p="http://schemas.openxmlformats.org/presentationml/2006/main">
  <p:tag name="AS_UNIQUEID" val="160"/>
</p:tagLst>
</file>

<file path=ppt/tags/tag161.xml><?xml version="1.0" encoding="utf-8"?>
<p:tagLst xmlns:p="http://schemas.openxmlformats.org/presentationml/2006/main">
  <p:tag name="AS_UNIQUEID" val="161"/>
</p:tagLst>
</file>

<file path=ppt/tags/tag162.xml><?xml version="1.0" encoding="utf-8"?>
<p:tagLst xmlns:p="http://schemas.openxmlformats.org/presentationml/2006/main">
  <p:tag name="AS_UNIQUEID" val="162"/>
</p:tagLst>
</file>

<file path=ppt/tags/tag163.xml><?xml version="1.0" encoding="utf-8"?>
<p:tagLst xmlns:p="http://schemas.openxmlformats.org/presentationml/2006/main">
  <p:tag name="AS_UNIQUEID" val="163"/>
</p:tagLst>
</file>

<file path=ppt/tags/tag164.xml><?xml version="1.0" encoding="utf-8"?>
<p:tagLst xmlns:p="http://schemas.openxmlformats.org/presentationml/2006/main">
  <p:tag name="AS_UNIQUEID" val="164"/>
</p:tagLst>
</file>

<file path=ppt/tags/tag165.xml><?xml version="1.0" encoding="utf-8"?>
<p:tagLst xmlns:p="http://schemas.openxmlformats.org/presentationml/2006/main">
  <p:tag name="AS_UNIQUEID" val="165"/>
</p:tagLst>
</file>

<file path=ppt/tags/tag166.xml><?xml version="1.0" encoding="utf-8"?>
<p:tagLst xmlns:p="http://schemas.openxmlformats.org/presentationml/2006/main">
  <p:tag name="AS_UNIQUEID" val="166"/>
</p:tagLst>
</file>

<file path=ppt/tags/tag167.xml><?xml version="1.0" encoding="utf-8"?>
<p:tagLst xmlns:p="http://schemas.openxmlformats.org/presentationml/2006/main">
  <p:tag name="AS_UNIQUEID" val="167"/>
</p:tagLst>
</file>

<file path=ppt/tags/tag168.xml><?xml version="1.0" encoding="utf-8"?>
<p:tagLst xmlns:p="http://schemas.openxmlformats.org/presentationml/2006/main">
  <p:tag name="AS_UNIQUEID" val="168"/>
</p:tagLst>
</file>

<file path=ppt/tags/tag169.xml><?xml version="1.0" encoding="utf-8"?>
<p:tagLst xmlns:p="http://schemas.openxmlformats.org/presentationml/2006/main">
  <p:tag name="AS_UNIQUEID" val="169"/>
</p:tagLst>
</file>

<file path=ppt/tags/tag17.xml><?xml version="1.0" encoding="utf-8"?>
<p:tagLst xmlns:p="http://schemas.openxmlformats.org/presentationml/2006/main">
  <p:tag name="AS_UNIQUEID" val="17"/>
</p:tagLst>
</file>

<file path=ppt/tags/tag170.xml><?xml version="1.0" encoding="utf-8"?>
<p:tagLst xmlns:p="http://schemas.openxmlformats.org/presentationml/2006/main">
  <p:tag name="AS_UNIQUEID" val="170"/>
</p:tagLst>
</file>

<file path=ppt/tags/tag171.xml><?xml version="1.0" encoding="utf-8"?>
<p:tagLst xmlns:p="http://schemas.openxmlformats.org/presentationml/2006/main">
  <p:tag name="AS_UNIQUEID" val="171"/>
</p:tagLst>
</file>

<file path=ppt/tags/tag172.xml><?xml version="1.0" encoding="utf-8"?>
<p:tagLst xmlns:p="http://schemas.openxmlformats.org/presentationml/2006/main">
  <p:tag name="AS_UNIQUEID" val="172"/>
</p:tagLst>
</file>

<file path=ppt/tags/tag173.xml><?xml version="1.0" encoding="utf-8"?>
<p:tagLst xmlns:p="http://schemas.openxmlformats.org/presentationml/2006/main">
  <p:tag name="AS_UNIQUEID" val="173"/>
</p:tagLst>
</file>

<file path=ppt/tags/tag174.xml><?xml version="1.0" encoding="utf-8"?>
<p:tagLst xmlns:p="http://schemas.openxmlformats.org/presentationml/2006/main">
  <p:tag name="AS_UNIQUEID" val="174"/>
</p:tagLst>
</file>

<file path=ppt/tags/tag175.xml><?xml version="1.0" encoding="utf-8"?>
<p:tagLst xmlns:p="http://schemas.openxmlformats.org/presentationml/2006/main">
  <p:tag name="AS_UNIQUEID" val="175"/>
</p:tagLst>
</file>

<file path=ppt/tags/tag176.xml><?xml version="1.0" encoding="utf-8"?>
<p:tagLst xmlns:p="http://schemas.openxmlformats.org/presentationml/2006/main">
  <p:tag name="AS_UNIQUEID" val="176"/>
</p:tagLst>
</file>

<file path=ppt/tags/tag177.xml><?xml version="1.0" encoding="utf-8"?>
<p:tagLst xmlns:p="http://schemas.openxmlformats.org/presentationml/2006/main">
  <p:tag name="AS_UNIQUEID" val="177"/>
</p:tagLst>
</file>

<file path=ppt/tags/tag178.xml><?xml version="1.0" encoding="utf-8"?>
<p:tagLst xmlns:p="http://schemas.openxmlformats.org/presentationml/2006/main">
  <p:tag name="AS_UNIQUEID" val="178"/>
</p:tagLst>
</file>

<file path=ppt/tags/tag179.xml><?xml version="1.0" encoding="utf-8"?>
<p:tagLst xmlns:p="http://schemas.openxmlformats.org/presentationml/2006/main">
  <p:tag name="AS_UNIQUEID" val="179"/>
</p:tagLst>
</file>

<file path=ppt/tags/tag18.xml><?xml version="1.0" encoding="utf-8"?>
<p:tagLst xmlns:p="http://schemas.openxmlformats.org/presentationml/2006/main">
  <p:tag name="AS_UNIQUEID" val="18"/>
</p:tagLst>
</file>

<file path=ppt/tags/tag180.xml><?xml version="1.0" encoding="utf-8"?>
<p:tagLst xmlns:p="http://schemas.openxmlformats.org/presentationml/2006/main">
  <p:tag name="AS_UNIQUEID" val="180"/>
</p:tagLst>
</file>

<file path=ppt/tags/tag181.xml><?xml version="1.0" encoding="utf-8"?>
<p:tagLst xmlns:p="http://schemas.openxmlformats.org/presentationml/2006/main">
  <p:tag name="AS_UNIQUEID" val="181"/>
</p:tagLst>
</file>

<file path=ppt/tags/tag182.xml><?xml version="1.0" encoding="utf-8"?>
<p:tagLst xmlns:p="http://schemas.openxmlformats.org/presentationml/2006/main">
  <p:tag name="AS_UNIQUEID" val="182"/>
</p:tagLst>
</file>

<file path=ppt/tags/tag183.xml><?xml version="1.0" encoding="utf-8"?>
<p:tagLst xmlns:p="http://schemas.openxmlformats.org/presentationml/2006/main">
  <p:tag name="AS_UNIQUEID" val="183"/>
</p:tagLst>
</file>

<file path=ppt/tags/tag184.xml><?xml version="1.0" encoding="utf-8"?>
<p:tagLst xmlns:p="http://schemas.openxmlformats.org/presentationml/2006/main">
  <p:tag name="AS_UNIQUEID" val="184"/>
</p:tagLst>
</file>

<file path=ppt/tags/tag185.xml><?xml version="1.0" encoding="utf-8"?>
<p:tagLst xmlns:p="http://schemas.openxmlformats.org/presentationml/2006/main">
  <p:tag name="AS_UNIQUEID" val="185"/>
</p:tagLst>
</file>

<file path=ppt/tags/tag186.xml><?xml version="1.0" encoding="utf-8"?>
<p:tagLst xmlns:p="http://schemas.openxmlformats.org/presentationml/2006/main">
  <p:tag name="AS_UNIQUEID" val="186"/>
</p:tagLst>
</file>

<file path=ppt/tags/tag187.xml><?xml version="1.0" encoding="utf-8"?>
<p:tagLst xmlns:p="http://schemas.openxmlformats.org/presentationml/2006/main">
  <p:tag name="AS_UNIQUEID" val="187"/>
</p:tagLst>
</file>

<file path=ppt/tags/tag188.xml><?xml version="1.0" encoding="utf-8"?>
<p:tagLst xmlns:p="http://schemas.openxmlformats.org/presentationml/2006/main">
  <p:tag name="AS_UNIQUEID" val="188"/>
</p:tagLst>
</file>

<file path=ppt/tags/tag189.xml><?xml version="1.0" encoding="utf-8"?>
<p:tagLst xmlns:p="http://schemas.openxmlformats.org/presentationml/2006/main">
  <p:tag name="AS_UNIQUEID" val="189"/>
</p:tagLst>
</file>

<file path=ppt/tags/tag19.xml><?xml version="1.0" encoding="utf-8"?>
<p:tagLst xmlns:p="http://schemas.openxmlformats.org/presentationml/2006/main">
  <p:tag name="AS_UNIQUEID" val="19"/>
</p:tagLst>
</file>

<file path=ppt/tags/tag190.xml><?xml version="1.0" encoding="utf-8"?>
<p:tagLst xmlns:p="http://schemas.openxmlformats.org/presentationml/2006/main">
  <p:tag name="AS_UNIQUEID" val="190"/>
</p:tagLst>
</file>

<file path=ppt/tags/tag191.xml><?xml version="1.0" encoding="utf-8"?>
<p:tagLst xmlns:p="http://schemas.openxmlformats.org/presentationml/2006/main">
  <p:tag name="AS_UNIQUEID" val="191"/>
</p:tagLst>
</file>

<file path=ppt/tags/tag192.xml><?xml version="1.0" encoding="utf-8"?>
<p:tagLst xmlns:p="http://schemas.openxmlformats.org/presentationml/2006/main">
  <p:tag name="AS_UNIQUEID" val="192"/>
</p:tagLst>
</file>

<file path=ppt/tags/tag193.xml><?xml version="1.0" encoding="utf-8"?>
<p:tagLst xmlns:p="http://schemas.openxmlformats.org/presentationml/2006/main">
  <p:tag name="AS_UNIQUEID" val="193"/>
</p:tagLst>
</file>

<file path=ppt/tags/tag194.xml><?xml version="1.0" encoding="utf-8"?>
<p:tagLst xmlns:p="http://schemas.openxmlformats.org/presentationml/2006/main">
  <p:tag name="AS_UNIQUEID" val="194"/>
</p:tagLst>
</file>

<file path=ppt/tags/tag195.xml><?xml version="1.0" encoding="utf-8"?>
<p:tagLst xmlns:p="http://schemas.openxmlformats.org/presentationml/2006/main">
  <p:tag name="AS_UNIQUEID" val="195"/>
</p:tagLst>
</file>

<file path=ppt/tags/tag196.xml><?xml version="1.0" encoding="utf-8"?>
<p:tagLst xmlns:p="http://schemas.openxmlformats.org/presentationml/2006/main">
  <p:tag name="AS_UNIQUEID" val="196"/>
</p:tagLst>
</file>

<file path=ppt/tags/tag197.xml><?xml version="1.0" encoding="utf-8"?>
<p:tagLst xmlns:p="http://schemas.openxmlformats.org/presentationml/2006/main">
  <p:tag name="AS_UNIQUEID" val="197"/>
</p:tagLst>
</file>

<file path=ppt/tags/tag198.xml><?xml version="1.0" encoding="utf-8"?>
<p:tagLst xmlns:p="http://schemas.openxmlformats.org/presentationml/2006/main">
  <p:tag name="AS_UNIQUEID" val="198"/>
</p:tagLst>
</file>

<file path=ppt/tags/tag199.xml><?xml version="1.0" encoding="utf-8"?>
<p:tagLst xmlns:p="http://schemas.openxmlformats.org/presentationml/2006/main">
  <p:tag name="AS_UNIQUEID" val="199"/>
</p:tagLst>
</file>

<file path=ppt/tags/tag2.xml><?xml version="1.0" encoding="utf-8"?>
<p:tagLst xmlns:p="http://schemas.openxmlformats.org/presentationml/2006/main">
  <p:tag name="AS_UNIQUEID" val="2"/>
</p:tagLst>
</file>

<file path=ppt/tags/tag20.xml><?xml version="1.0" encoding="utf-8"?>
<p:tagLst xmlns:p="http://schemas.openxmlformats.org/presentationml/2006/main">
  <p:tag name="AS_UNIQUEID" val="20"/>
</p:tagLst>
</file>

<file path=ppt/tags/tag200.xml><?xml version="1.0" encoding="utf-8"?>
<p:tagLst xmlns:p="http://schemas.openxmlformats.org/presentationml/2006/main">
  <p:tag name="AS_UNIQUEID" val="200"/>
</p:tagLst>
</file>

<file path=ppt/tags/tag201.xml><?xml version="1.0" encoding="utf-8"?>
<p:tagLst xmlns:p="http://schemas.openxmlformats.org/presentationml/2006/main">
  <p:tag name="AS_UNIQUEID" val="201"/>
</p:tagLst>
</file>

<file path=ppt/tags/tag202.xml><?xml version="1.0" encoding="utf-8"?>
<p:tagLst xmlns:p="http://schemas.openxmlformats.org/presentationml/2006/main">
  <p:tag name="AS_UNIQUEID" val="202"/>
</p:tagLst>
</file>

<file path=ppt/tags/tag203.xml><?xml version="1.0" encoding="utf-8"?>
<p:tagLst xmlns:p="http://schemas.openxmlformats.org/presentationml/2006/main">
  <p:tag name="AS_UNIQUEID" val="203"/>
</p:tagLst>
</file>

<file path=ppt/tags/tag204.xml><?xml version="1.0" encoding="utf-8"?>
<p:tagLst xmlns:p="http://schemas.openxmlformats.org/presentationml/2006/main">
  <p:tag name="AS_UNIQUEID" val="204"/>
</p:tagLst>
</file>

<file path=ppt/tags/tag205.xml><?xml version="1.0" encoding="utf-8"?>
<p:tagLst xmlns:p="http://schemas.openxmlformats.org/presentationml/2006/main">
  <p:tag name="AS_UNIQUEID" val="205"/>
</p:tagLst>
</file>

<file path=ppt/tags/tag206.xml><?xml version="1.0" encoding="utf-8"?>
<p:tagLst xmlns:p="http://schemas.openxmlformats.org/presentationml/2006/main">
  <p:tag name="AS_UNIQUEID" val="206"/>
</p:tagLst>
</file>

<file path=ppt/tags/tag207.xml><?xml version="1.0" encoding="utf-8"?>
<p:tagLst xmlns:p="http://schemas.openxmlformats.org/presentationml/2006/main">
  <p:tag name="AS_UNIQUEID" val="207"/>
</p:tagLst>
</file>

<file path=ppt/tags/tag208.xml><?xml version="1.0" encoding="utf-8"?>
<p:tagLst xmlns:p="http://schemas.openxmlformats.org/presentationml/2006/main">
  <p:tag name="AS_UNIQUEID" val="208"/>
</p:tagLst>
</file>

<file path=ppt/tags/tag209.xml><?xml version="1.0" encoding="utf-8"?>
<p:tagLst xmlns:p="http://schemas.openxmlformats.org/presentationml/2006/main">
  <p:tag name="AS_UNIQUEID" val="209"/>
</p:tagLst>
</file>

<file path=ppt/tags/tag21.xml><?xml version="1.0" encoding="utf-8"?>
<p:tagLst xmlns:p="http://schemas.openxmlformats.org/presentationml/2006/main">
  <p:tag name="AS_UNIQUEID" val="21"/>
</p:tagLst>
</file>

<file path=ppt/tags/tag210.xml><?xml version="1.0" encoding="utf-8"?>
<p:tagLst xmlns:p="http://schemas.openxmlformats.org/presentationml/2006/main">
  <p:tag name="AS_UNIQUEID" val="210"/>
</p:tagLst>
</file>

<file path=ppt/tags/tag211.xml><?xml version="1.0" encoding="utf-8"?>
<p:tagLst xmlns:p="http://schemas.openxmlformats.org/presentationml/2006/main">
  <p:tag name="AS_UNIQUEID" val="211"/>
</p:tagLst>
</file>

<file path=ppt/tags/tag212.xml><?xml version="1.0" encoding="utf-8"?>
<p:tagLst xmlns:p="http://schemas.openxmlformats.org/presentationml/2006/main">
  <p:tag name="AS_UNIQUEID" val="212"/>
</p:tagLst>
</file>

<file path=ppt/tags/tag213.xml><?xml version="1.0" encoding="utf-8"?>
<p:tagLst xmlns:p="http://schemas.openxmlformats.org/presentationml/2006/main">
  <p:tag name="AS_UNIQUEID" val="213"/>
</p:tagLst>
</file>

<file path=ppt/tags/tag214.xml><?xml version="1.0" encoding="utf-8"?>
<p:tagLst xmlns:p="http://schemas.openxmlformats.org/presentationml/2006/main">
  <p:tag name="AS_UNIQUEID" val="214"/>
</p:tagLst>
</file>

<file path=ppt/tags/tag215.xml><?xml version="1.0" encoding="utf-8"?>
<p:tagLst xmlns:p="http://schemas.openxmlformats.org/presentationml/2006/main">
  <p:tag name="AS_UNIQUEID" val="215"/>
</p:tagLst>
</file>

<file path=ppt/tags/tag216.xml><?xml version="1.0" encoding="utf-8"?>
<p:tagLst xmlns:p="http://schemas.openxmlformats.org/presentationml/2006/main">
  <p:tag name="AS_UNIQUEID" val="216"/>
</p:tagLst>
</file>

<file path=ppt/tags/tag217.xml><?xml version="1.0" encoding="utf-8"?>
<p:tagLst xmlns:p="http://schemas.openxmlformats.org/presentationml/2006/main">
  <p:tag name="AS_UNIQUEID" val="217"/>
</p:tagLst>
</file>

<file path=ppt/tags/tag218.xml><?xml version="1.0" encoding="utf-8"?>
<p:tagLst xmlns:p="http://schemas.openxmlformats.org/presentationml/2006/main">
  <p:tag name="AS_UNIQUEID" val="218"/>
</p:tagLst>
</file>

<file path=ppt/tags/tag219.xml><?xml version="1.0" encoding="utf-8"?>
<p:tagLst xmlns:p="http://schemas.openxmlformats.org/presentationml/2006/main">
  <p:tag name="AS_UNIQUEID" val="219"/>
</p:tagLst>
</file>

<file path=ppt/tags/tag22.xml><?xml version="1.0" encoding="utf-8"?>
<p:tagLst xmlns:p="http://schemas.openxmlformats.org/presentationml/2006/main">
  <p:tag name="AS_UNIQUEID" val="22"/>
</p:tagLst>
</file>

<file path=ppt/tags/tag220.xml><?xml version="1.0" encoding="utf-8"?>
<p:tagLst xmlns:p="http://schemas.openxmlformats.org/presentationml/2006/main">
  <p:tag name="AS_UNIQUEID" val="220"/>
</p:tagLst>
</file>

<file path=ppt/tags/tag221.xml><?xml version="1.0" encoding="utf-8"?>
<p:tagLst xmlns:p="http://schemas.openxmlformats.org/presentationml/2006/main">
  <p:tag name="AS_UNIQUEID" val="221"/>
</p:tagLst>
</file>

<file path=ppt/tags/tag222.xml><?xml version="1.0" encoding="utf-8"?>
<p:tagLst xmlns:p="http://schemas.openxmlformats.org/presentationml/2006/main">
  <p:tag name="AS_UNIQUEID" val="222"/>
</p:tagLst>
</file>

<file path=ppt/tags/tag223.xml><?xml version="1.0" encoding="utf-8"?>
<p:tagLst xmlns:p="http://schemas.openxmlformats.org/presentationml/2006/main">
  <p:tag name="AS_UNIQUEID" val="223"/>
</p:tagLst>
</file>

<file path=ppt/tags/tag224.xml><?xml version="1.0" encoding="utf-8"?>
<p:tagLst xmlns:p="http://schemas.openxmlformats.org/presentationml/2006/main">
  <p:tag name="AS_UNIQUEID" val="224"/>
</p:tagLst>
</file>

<file path=ppt/tags/tag225.xml><?xml version="1.0" encoding="utf-8"?>
<p:tagLst xmlns:p="http://schemas.openxmlformats.org/presentationml/2006/main">
  <p:tag name="AS_UNIQUEID" val="225"/>
</p:tagLst>
</file>

<file path=ppt/tags/tag226.xml><?xml version="1.0" encoding="utf-8"?>
<p:tagLst xmlns:p="http://schemas.openxmlformats.org/presentationml/2006/main">
  <p:tag name="AS_UNIQUEID" val="226"/>
</p:tagLst>
</file>

<file path=ppt/tags/tag227.xml><?xml version="1.0" encoding="utf-8"?>
<p:tagLst xmlns:p="http://schemas.openxmlformats.org/presentationml/2006/main">
  <p:tag name="AS_UNIQUEID" val="227"/>
</p:tagLst>
</file>

<file path=ppt/tags/tag228.xml><?xml version="1.0" encoding="utf-8"?>
<p:tagLst xmlns:p="http://schemas.openxmlformats.org/presentationml/2006/main">
  <p:tag name="AS_UNIQUEID" val="228"/>
</p:tagLst>
</file>

<file path=ppt/tags/tag229.xml><?xml version="1.0" encoding="utf-8"?>
<p:tagLst xmlns:p="http://schemas.openxmlformats.org/presentationml/2006/main">
  <p:tag name="AS_UNIQUEID" val="229"/>
</p:tagLst>
</file>

<file path=ppt/tags/tag23.xml><?xml version="1.0" encoding="utf-8"?>
<p:tagLst xmlns:p="http://schemas.openxmlformats.org/presentationml/2006/main">
  <p:tag name="AS_UNIQUEID" val="23"/>
</p:tagLst>
</file>

<file path=ppt/tags/tag230.xml><?xml version="1.0" encoding="utf-8"?>
<p:tagLst xmlns:p="http://schemas.openxmlformats.org/presentationml/2006/main">
  <p:tag name="AS_UNIQUEID" val="230"/>
</p:tagLst>
</file>

<file path=ppt/tags/tag231.xml><?xml version="1.0" encoding="utf-8"?>
<p:tagLst xmlns:p="http://schemas.openxmlformats.org/presentationml/2006/main">
  <p:tag name="AS_UNIQUEID" val="231"/>
</p:tagLst>
</file>

<file path=ppt/tags/tag232.xml><?xml version="1.0" encoding="utf-8"?>
<p:tagLst xmlns:p="http://schemas.openxmlformats.org/presentationml/2006/main">
  <p:tag name="AS_UNIQUEID" val="232"/>
</p:tagLst>
</file>

<file path=ppt/tags/tag233.xml><?xml version="1.0" encoding="utf-8"?>
<p:tagLst xmlns:p="http://schemas.openxmlformats.org/presentationml/2006/main">
  <p:tag name="AS_UNIQUEID" val="233"/>
</p:tagLst>
</file>

<file path=ppt/tags/tag234.xml><?xml version="1.0" encoding="utf-8"?>
<p:tagLst xmlns:p="http://schemas.openxmlformats.org/presentationml/2006/main">
  <p:tag name="AS_UNIQUEID" val="234"/>
</p:tagLst>
</file>

<file path=ppt/tags/tag235.xml><?xml version="1.0" encoding="utf-8"?>
<p:tagLst xmlns:p="http://schemas.openxmlformats.org/presentationml/2006/main">
  <p:tag name="AS_UNIQUEID" val="235"/>
</p:tagLst>
</file>

<file path=ppt/tags/tag236.xml><?xml version="1.0" encoding="utf-8"?>
<p:tagLst xmlns:p="http://schemas.openxmlformats.org/presentationml/2006/main">
  <p:tag name="AS_UNIQUEID" val="236"/>
</p:tagLst>
</file>

<file path=ppt/tags/tag237.xml><?xml version="1.0" encoding="utf-8"?>
<p:tagLst xmlns:p="http://schemas.openxmlformats.org/presentationml/2006/main">
  <p:tag name="AS_UNIQUEID" val="237"/>
</p:tagLst>
</file>

<file path=ppt/tags/tag238.xml><?xml version="1.0" encoding="utf-8"?>
<p:tagLst xmlns:p="http://schemas.openxmlformats.org/presentationml/2006/main">
  <p:tag name="AS_UNIQUEID" val="238"/>
</p:tagLst>
</file>

<file path=ppt/tags/tag239.xml><?xml version="1.0" encoding="utf-8"?>
<p:tagLst xmlns:p="http://schemas.openxmlformats.org/presentationml/2006/main">
  <p:tag name="AS_UNIQUEID" val="239"/>
</p:tagLst>
</file>

<file path=ppt/tags/tag24.xml><?xml version="1.0" encoding="utf-8"?>
<p:tagLst xmlns:p="http://schemas.openxmlformats.org/presentationml/2006/main">
  <p:tag name="AS_UNIQUEID" val="24"/>
</p:tagLst>
</file>

<file path=ppt/tags/tag240.xml><?xml version="1.0" encoding="utf-8"?>
<p:tagLst xmlns:p="http://schemas.openxmlformats.org/presentationml/2006/main">
  <p:tag name="AS_UNIQUEID" val="240"/>
</p:tagLst>
</file>

<file path=ppt/tags/tag241.xml><?xml version="1.0" encoding="utf-8"?>
<p:tagLst xmlns:p="http://schemas.openxmlformats.org/presentationml/2006/main">
  <p:tag name="AS_UNIQUEID" val="241"/>
</p:tagLst>
</file>

<file path=ppt/tags/tag242.xml><?xml version="1.0" encoding="utf-8"?>
<p:tagLst xmlns:p="http://schemas.openxmlformats.org/presentationml/2006/main">
  <p:tag name="AS_UNIQUEID" val="242"/>
</p:tagLst>
</file>

<file path=ppt/tags/tag243.xml><?xml version="1.0" encoding="utf-8"?>
<p:tagLst xmlns:p="http://schemas.openxmlformats.org/presentationml/2006/main">
  <p:tag name="AS_UNIQUEID" val="243"/>
</p:tagLst>
</file>

<file path=ppt/tags/tag244.xml><?xml version="1.0" encoding="utf-8"?>
<p:tagLst xmlns:p="http://schemas.openxmlformats.org/presentationml/2006/main">
  <p:tag name="AS_UNIQUEID" val="244"/>
</p:tagLst>
</file>

<file path=ppt/tags/tag245.xml><?xml version="1.0" encoding="utf-8"?>
<p:tagLst xmlns:p="http://schemas.openxmlformats.org/presentationml/2006/main">
  <p:tag name="AS_UNIQUEID" val="245"/>
</p:tagLst>
</file>

<file path=ppt/tags/tag246.xml><?xml version="1.0" encoding="utf-8"?>
<p:tagLst xmlns:p="http://schemas.openxmlformats.org/presentationml/2006/main">
  <p:tag name="AS_UNIQUEID" val="246"/>
</p:tagLst>
</file>

<file path=ppt/tags/tag247.xml><?xml version="1.0" encoding="utf-8"?>
<p:tagLst xmlns:p="http://schemas.openxmlformats.org/presentationml/2006/main">
  <p:tag name="AS_UNIQUEID" val="247"/>
</p:tagLst>
</file>

<file path=ppt/tags/tag248.xml><?xml version="1.0" encoding="utf-8"?>
<p:tagLst xmlns:p="http://schemas.openxmlformats.org/presentationml/2006/main">
  <p:tag name="AS_UNIQUEID" val="248"/>
</p:tagLst>
</file>

<file path=ppt/tags/tag249.xml><?xml version="1.0" encoding="utf-8"?>
<p:tagLst xmlns:p="http://schemas.openxmlformats.org/presentationml/2006/main">
  <p:tag name="AS_UNIQUEID" val="249"/>
</p:tagLst>
</file>

<file path=ppt/tags/tag25.xml><?xml version="1.0" encoding="utf-8"?>
<p:tagLst xmlns:p="http://schemas.openxmlformats.org/presentationml/2006/main">
  <p:tag name="AS_UNIQUEID" val="25"/>
</p:tagLst>
</file>

<file path=ppt/tags/tag250.xml><?xml version="1.0" encoding="utf-8"?>
<p:tagLst xmlns:p="http://schemas.openxmlformats.org/presentationml/2006/main">
  <p:tag name="AS_UNIQUEID" val="250"/>
</p:tagLst>
</file>

<file path=ppt/tags/tag251.xml><?xml version="1.0" encoding="utf-8"?>
<p:tagLst xmlns:p="http://schemas.openxmlformats.org/presentationml/2006/main">
  <p:tag name="AS_UNIQUEID" val="251"/>
</p:tagLst>
</file>

<file path=ppt/tags/tag252.xml><?xml version="1.0" encoding="utf-8"?>
<p:tagLst xmlns:p="http://schemas.openxmlformats.org/presentationml/2006/main">
  <p:tag name="AS_UNIQUEID" val="252"/>
</p:tagLst>
</file>

<file path=ppt/tags/tag253.xml><?xml version="1.0" encoding="utf-8"?>
<p:tagLst xmlns:p="http://schemas.openxmlformats.org/presentationml/2006/main">
  <p:tag name="AS_UNIQUEID" val="253"/>
</p:tagLst>
</file>

<file path=ppt/tags/tag254.xml><?xml version="1.0" encoding="utf-8"?>
<p:tagLst xmlns:p="http://schemas.openxmlformats.org/presentationml/2006/main">
  <p:tag name="AS_UNIQUEID" val="254"/>
</p:tagLst>
</file>

<file path=ppt/tags/tag255.xml><?xml version="1.0" encoding="utf-8"?>
<p:tagLst xmlns:p="http://schemas.openxmlformats.org/presentationml/2006/main">
  <p:tag name="AS_UNIQUEID" val="255"/>
</p:tagLst>
</file>

<file path=ppt/tags/tag256.xml><?xml version="1.0" encoding="utf-8"?>
<p:tagLst xmlns:p="http://schemas.openxmlformats.org/presentationml/2006/main">
  <p:tag name="AS_UNIQUEID" val="256"/>
</p:tagLst>
</file>

<file path=ppt/tags/tag257.xml><?xml version="1.0" encoding="utf-8"?>
<p:tagLst xmlns:p="http://schemas.openxmlformats.org/presentationml/2006/main">
  <p:tag name="AS_UNIQUEID" val="257"/>
</p:tagLst>
</file>

<file path=ppt/tags/tag258.xml><?xml version="1.0" encoding="utf-8"?>
<p:tagLst xmlns:p="http://schemas.openxmlformats.org/presentationml/2006/main">
  <p:tag name="AS_UNIQUEID" val="258"/>
</p:tagLst>
</file>

<file path=ppt/tags/tag259.xml><?xml version="1.0" encoding="utf-8"?>
<p:tagLst xmlns:p="http://schemas.openxmlformats.org/presentationml/2006/main">
  <p:tag name="AS_UNIQUEID" val="259"/>
</p:tagLst>
</file>

<file path=ppt/tags/tag26.xml><?xml version="1.0" encoding="utf-8"?>
<p:tagLst xmlns:p="http://schemas.openxmlformats.org/presentationml/2006/main">
  <p:tag name="AS_UNIQUEID" val="26"/>
</p:tagLst>
</file>

<file path=ppt/tags/tag260.xml><?xml version="1.0" encoding="utf-8"?>
<p:tagLst xmlns:p="http://schemas.openxmlformats.org/presentationml/2006/main">
  <p:tag name="AS_UNIQUEID" val="260"/>
</p:tagLst>
</file>

<file path=ppt/tags/tag261.xml><?xml version="1.0" encoding="utf-8"?>
<p:tagLst xmlns:p="http://schemas.openxmlformats.org/presentationml/2006/main">
  <p:tag name="AS_UNIQUEID" val="261"/>
</p:tagLst>
</file>

<file path=ppt/tags/tag262.xml><?xml version="1.0" encoding="utf-8"?>
<p:tagLst xmlns:p="http://schemas.openxmlformats.org/presentationml/2006/main">
  <p:tag name="AS_UNIQUEID" val="262"/>
</p:tagLst>
</file>

<file path=ppt/tags/tag263.xml><?xml version="1.0" encoding="utf-8"?>
<p:tagLst xmlns:p="http://schemas.openxmlformats.org/presentationml/2006/main">
  <p:tag name="AS_UNIQUEID" val="263"/>
</p:tagLst>
</file>

<file path=ppt/tags/tag264.xml><?xml version="1.0" encoding="utf-8"?>
<p:tagLst xmlns:p="http://schemas.openxmlformats.org/presentationml/2006/main">
  <p:tag name="AS_UNIQUEID" val="264"/>
</p:tagLst>
</file>

<file path=ppt/tags/tag265.xml><?xml version="1.0" encoding="utf-8"?>
<p:tagLst xmlns:p="http://schemas.openxmlformats.org/presentationml/2006/main">
  <p:tag name="AS_UNIQUEID" val="265"/>
</p:tagLst>
</file>

<file path=ppt/tags/tag266.xml><?xml version="1.0" encoding="utf-8"?>
<p:tagLst xmlns:p="http://schemas.openxmlformats.org/presentationml/2006/main">
  <p:tag name="AS_UNIQUEID" val="266"/>
</p:tagLst>
</file>

<file path=ppt/tags/tag267.xml><?xml version="1.0" encoding="utf-8"?>
<p:tagLst xmlns:p="http://schemas.openxmlformats.org/presentationml/2006/main">
  <p:tag name="AS_UNIQUEID" val="267"/>
</p:tagLst>
</file>

<file path=ppt/tags/tag268.xml><?xml version="1.0" encoding="utf-8"?>
<p:tagLst xmlns:p="http://schemas.openxmlformats.org/presentationml/2006/main">
  <p:tag name="AS_UNIQUEID" val="268"/>
</p:tagLst>
</file>

<file path=ppt/tags/tag269.xml><?xml version="1.0" encoding="utf-8"?>
<p:tagLst xmlns:p="http://schemas.openxmlformats.org/presentationml/2006/main">
  <p:tag name="AS_UNIQUEID" val="269"/>
</p:tagLst>
</file>

<file path=ppt/tags/tag27.xml><?xml version="1.0" encoding="utf-8"?>
<p:tagLst xmlns:p="http://schemas.openxmlformats.org/presentationml/2006/main">
  <p:tag name="AS_UNIQUEID" val="27"/>
</p:tagLst>
</file>

<file path=ppt/tags/tag270.xml><?xml version="1.0" encoding="utf-8"?>
<p:tagLst xmlns:p="http://schemas.openxmlformats.org/presentationml/2006/main">
  <p:tag name="AS_UNIQUEID" val="270"/>
</p:tagLst>
</file>

<file path=ppt/tags/tag271.xml><?xml version="1.0" encoding="utf-8"?>
<p:tagLst xmlns:p="http://schemas.openxmlformats.org/presentationml/2006/main">
  <p:tag name="AS_UNIQUEID" val="271"/>
</p:tagLst>
</file>

<file path=ppt/tags/tag272.xml><?xml version="1.0" encoding="utf-8"?>
<p:tagLst xmlns:p="http://schemas.openxmlformats.org/presentationml/2006/main">
  <p:tag name="AS_UNIQUEID" val="272"/>
</p:tagLst>
</file>

<file path=ppt/tags/tag273.xml><?xml version="1.0" encoding="utf-8"?>
<p:tagLst xmlns:p="http://schemas.openxmlformats.org/presentationml/2006/main">
  <p:tag name="AS_UNIQUEID" val="273"/>
</p:tagLst>
</file>

<file path=ppt/tags/tag274.xml><?xml version="1.0" encoding="utf-8"?>
<p:tagLst xmlns:p="http://schemas.openxmlformats.org/presentationml/2006/main">
  <p:tag name="AS_UNIQUEID" val="274"/>
</p:tagLst>
</file>

<file path=ppt/tags/tag275.xml><?xml version="1.0" encoding="utf-8"?>
<p:tagLst xmlns:p="http://schemas.openxmlformats.org/presentationml/2006/main">
  <p:tag name="AS_UNIQUEID" val="275"/>
</p:tagLst>
</file>

<file path=ppt/tags/tag276.xml><?xml version="1.0" encoding="utf-8"?>
<p:tagLst xmlns:p="http://schemas.openxmlformats.org/presentationml/2006/main">
  <p:tag name="AS_UNIQUEID" val="276"/>
</p:tagLst>
</file>

<file path=ppt/tags/tag277.xml><?xml version="1.0" encoding="utf-8"?>
<p:tagLst xmlns:p="http://schemas.openxmlformats.org/presentationml/2006/main">
  <p:tag name="AS_UNIQUEID" val="277"/>
</p:tagLst>
</file>

<file path=ppt/tags/tag278.xml><?xml version="1.0" encoding="utf-8"?>
<p:tagLst xmlns:p="http://schemas.openxmlformats.org/presentationml/2006/main">
  <p:tag name="AS_UNIQUEID" val="278"/>
</p:tagLst>
</file>

<file path=ppt/tags/tag279.xml><?xml version="1.0" encoding="utf-8"?>
<p:tagLst xmlns:p="http://schemas.openxmlformats.org/presentationml/2006/main">
  <p:tag name="AS_UNIQUEID" val="279"/>
</p:tagLst>
</file>

<file path=ppt/tags/tag28.xml><?xml version="1.0" encoding="utf-8"?>
<p:tagLst xmlns:p="http://schemas.openxmlformats.org/presentationml/2006/main">
  <p:tag name="AS_UNIQUEID" val="28"/>
</p:tagLst>
</file>

<file path=ppt/tags/tag280.xml><?xml version="1.0" encoding="utf-8"?>
<p:tagLst xmlns:p="http://schemas.openxmlformats.org/presentationml/2006/main">
  <p:tag name="AS_UNIQUEID" val="280"/>
</p:tagLst>
</file>

<file path=ppt/tags/tag281.xml><?xml version="1.0" encoding="utf-8"?>
<p:tagLst xmlns:p="http://schemas.openxmlformats.org/presentationml/2006/main">
  <p:tag name="AS_UNIQUEID" val="281"/>
</p:tagLst>
</file>

<file path=ppt/tags/tag282.xml><?xml version="1.0" encoding="utf-8"?>
<p:tagLst xmlns:p="http://schemas.openxmlformats.org/presentationml/2006/main">
  <p:tag name="AS_UNIQUEID" val="282"/>
</p:tagLst>
</file>

<file path=ppt/tags/tag283.xml><?xml version="1.0" encoding="utf-8"?>
<p:tagLst xmlns:p="http://schemas.openxmlformats.org/presentationml/2006/main">
  <p:tag name="AS_UNIQUEID" val="283"/>
</p:tagLst>
</file>

<file path=ppt/tags/tag284.xml><?xml version="1.0" encoding="utf-8"?>
<p:tagLst xmlns:p="http://schemas.openxmlformats.org/presentationml/2006/main">
  <p:tag name="AS_UNIQUEID" val="284"/>
</p:tagLst>
</file>

<file path=ppt/tags/tag285.xml><?xml version="1.0" encoding="utf-8"?>
<p:tagLst xmlns:p="http://schemas.openxmlformats.org/presentationml/2006/main">
  <p:tag name="AS_UNIQUEID" val="285"/>
</p:tagLst>
</file>

<file path=ppt/tags/tag286.xml><?xml version="1.0" encoding="utf-8"?>
<p:tagLst xmlns:p="http://schemas.openxmlformats.org/presentationml/2006/main">
  <p:tag name="AS_UNIQUEID" val="286"/>
</p:tagLst>
</file>

<file path=ppt/tags/tag287.xml><?xml version="1.0" encoding="utf-8"?>
<p:tagLst xmlns:p="http://schemas.openxmlformats.org/presentationml/2006/main">
  <p:tag name="AS_UNIQUEID" val="287"/>
</p:tagLst>
</file>

<file path=ppt/tags/tag288.xml><?xml version="1.0" encoding="utf-8"?>
<p:tagLst xmlns:p="http://schemas.openxmlformats.org/presentationml/2006/main">
  <p:tag name="AS_UNIQUEID" val="288"/>
</p:tagLst>
</file>

<file path=ppt/tags/tag289.xml><?xml version="1.0" encoding="utf-8"?>
<p:tagLst xmlns:p="http://schemas.openxmlformats.org/presentationml/2006/main">
  <p:tag name="AS_UNIQUEID" val="289"/>
</p:tagLst>
</file>

<file path=ppt/tags/tag29.xml><?xml version="1.0" encoding="utf-8"?>
<p:tagLst xmlns:p="http://schemas.openxmlformats.org/presentationml/2006/main">
  <p:tag name="AS_UNIQUEID" val="29"/>
</p:tagLst>
</file>

<file path=ppt/tags/tag290.xml><?xml version="1.0" encoding="utf-8"?>
<p:tagLst xmlns:p="http://schemas.openxmlformats.org/presentationml/2006/main">
  <p:tag name="AS_UNIQUEID" val="290"/>
</p:tagLst>
</file>

<file path=ppt/tags/tag291.xml><?xml version="1.0" encoding="utf-8"?>
<p:tagLst xmlns:p="http://schemas.openxmlformats.org/presentationml/2006/main">
  <p:tag name="AS_UNIQUEID" val="291"/>
</p:tagLst>
</file>

<file path=ppt/tags/tag292.xml><?xml version="1.0" encoding="utf-8"?>
<p:tagLst xmlns:p="http://schemas.openxmlformats.org/presentationml/2006/main">
  <p:tag name="AS_UNIQUEID" val="292"/>
</p:tagLst>
</file>

<file path=ppt/tags/tag293.xml><?xml version="1.0" encoding="utf-8"?>
<p:tagLst xmlns:p="http://schemas.openxmlformats.org/presentationml/2006/main">
  <p:tag name="AS_UNIQUEID" val="293"/>
</p:tagLst>
</file>

<file path=ppt/tags/tag294.xml><?xml version="1.0" encoding="utf-8"?>
<p:tagLst xmlns:p="http://schemas.openxmlformats.org/presentationml/2006/main">
  <p:tag name="AS_UNIQUEID" val="294"/>
</p:tagLst>
</file>

<file path=ppt/tags/tag295.xml><?xml version="1.0" encoding="utf-8"?>
<p:tagLst xmlns:p="http://schemas.openxmlformats.org/presentationml/2006/main">
  <p:tag name="AS_UNIQUEID" val="295"/>
</p:tagLst>
</file>

<file path=ppt/tags/tag296.xml><?xml version="1.0" encoding="utf-8"?>
<p:tagLst xmlns:p="http://schemas.openxmlformats.org/presentationml/2006/main">
  <p:tag name="AS_UNIQUEID" val="296"/>
</p:tagLst>
</file>

<file path=ppt/tags/tag297.xml><?xml version="1.0" encoding="utf-8"?>
<p:tagLst xmlns:p="http://schemas.openxmlformats.org/presentationml/2006/main">
  <p:tag name="AS_UNIQUEID" val="297"/>
</p:tagLst>
</file>

<file path=ppt/tags/tag298.xml><?xml version="1.0" encoding="utf-8"?>
<p:tagLst xmlns:p="http://schemas.openxmlformats.org/presentationml/2006/main">
  <p:tag name="AS_UNIQUEID" val="298"/>
</p:tagLst>
</file>

<file path=ppt/tags/tag299.xml><?xml version="1.0" encoding="utf-8"?>
<p:tagLst xmlns:p="http://schemas.openxmlformats.org/presentationml/2006/main">
  <p:tag name="AS_UNIQUEID" val="299"/>
</p:tagLst>
</file>

<file path=ppt/tags/tag3.xml><?xml version="1.0" encoding="utf-8"?>
<p:tagLst xmlns:p="http://schemas.openxmlformats.org/presentationml/2006/main">
  <p:tag name="AS_UNIQUEID" val="3"/>
</p:tagLst>
</file>

<file path=ppt/tags/tag30.xml><?xml version="1.0" encoding="utf-8"?>
<p:tagLst xmlns:p="http://schemas.openxmlformats.org/presentationml/2006/main">
  <p:tag name="AS_UNIQUEID" val="30"/>
</p:tagLst>
</file>

<file path=ppt/tags/tag300.xml><?xml version="1.0" encoding="utf-8"?>
<p:tagLst xmlns:p="http://schemas.openxmlformats.org/presentationml/2006/main">
  <p:tag name="AS_UNIQUEID" val="300"/>
</p:tagLst>
</file>

<file path=ppt/tags/tag301.xml><?xml version="1.0" encoding="utf-8"?>
<p:tagLst xmlns:p="http://schemas.openxmlformats.org/presentationml/2006/main">
  <p:tag name="AS_UNIQUEID" val="301"/>
</p:tagLst>
</file>

<file path=ppt/tags/tag302.xml><?xml version="1.0" encoding="utf-8"?>
<p:tagLst xmlns:p="http://schemas.openxmlformats.org/presentationml/2006/main">
  <p:tag name="AS_UNIQUEID" val="302"/>
</p:tagLst>
</file>

<file path=ppt/tags/tag303.xml><?xml version="1.0" encoding="utf-8"?>
<p:tagLst xmlns:p="http://schemas.openxmlformats.org/presentationml/2006/main">
  <p:tag name="AS_UNIQUEID" val="303"/>
</p:tagLst>
</file>

<file path=ppt/tags/tag304.xml><?xml version="1.0" encoding="utf-8"?>
<p:tagLst xmlns:p="http://schemas.openxmlformats.org/presentationml/2006/main">
  <p:tag name="AS_UNIQUEID" val="304"/>
</p:tagLst>
</file>

<file path=ppt/tags/tag305.xml><?xml version="1.0" encoding="utf-8"?>
<p:tagLst xmlns:p="http://schemas.openxmlformats.org/presentationml/2006/main">
  <p:tag name="AS_UNIQUEID" val="305"/>
</p:tagLst>
</file>

<file path=ppt/tags/tag306.xml><?xml version="1.0" encoding="utf-8"?>
<p:tagLst xmlns:p="http://schemas.openxmlformats.org/presentationml/2006/main">
  <p:tag name="AS_UNIQUEID" val="306"/>
</p:tagLst>
</file>

<file path=ppt/tags/tag307.xml><?xml version="1.0" encoding="utf-8"?>
<p:tagLst xmlns:p="http://schemas.openxmlformats.org/presentationml/2006/main">
  <p:tag name="AS_UNIQUEID" val="307"/>
</p:tagLst>
</file>

<file path=ppt/tags/tag308.xml><?xml version="1.0" encoding="utf-8"?>
<p:tagLst xmlns:p="http://schemas.openxmlformats.org/presentationml/2006/main">
  <p:tag name="AS_UNIQUEID" val="308"/>
</p:tagLst>
</file>

<file path=ppt/tags/tag309.xml><?xml version="1.0" encoding="utf-8"?>
<p:tagLst xmlns:p="http://schemas.openxmlformats.org/presentationml/2006/main">
  <p:tag name="AS_UNIQUEID" val="309"/>
</p:tagLst>
</file>

<file path=ppt/tags/tag31.xml><?xml version="1.0" encoding="utf-8"?>
<p:tagLst xmlns:p="http://schemas.openxmlformats.org/presentationml/2006/main">
  <p:tag name="AS_UNIQUEID" val="31"/>
</p:tagLst>
</file>

<file path=ppt/tags/tag310.xml><?xml version="1.0" encoding="utf-8"?>
<p:tagLst xmlns:p="http://schemas.openxmlformats.org/presentationml/2006/main">
  <p:tag name="AS_UNIQUEID" val="310"/>
</p:tagLst>
</file>

<file path=ppt/tags/tag311.xml><?xml version="1.0" encoding="utf-8"?>
<p:tagLst xmlns:p="http://schemas.openxmlformats.org/presentationml/2006/main">
  <p:tag name="AS_UNIQUEID" val="311"/>
</p:tagLst>
</file>

<file path=ppt/tags/tag312.xml><?xml version="1.0" encoding="utf-8"?>
<p:tagLst xmlns:p="http://schemas.openxmlformats.org/presentationml/2006/main">
  <p:tag name="AS_UNIQUEID" val="312"/>
</p:tagLst>
</file>

<file path=ppt/tags/tag313.xml><?xml version="1.0" encoding="utf-8"?>
<p:tagLst xmlns:p="http://schemas.openxmlformats.org/presentationml/2006/main">
  <p:tag name="AS_UNIQUEID" val="313"/>
</p:tagLst>
</file>

<file path=ppt/tags/tag314.xml><?xml version="1.0" encoding="utf-8"?>
<p:tagLst xmlns:p="http://schemas.openxmlformats.org/presentationml/2006/main">
  <p:tag name="AS_UNIQUEID" val="314"/>
</p:tagLst>
</file>

<file path=ppt/tags/tag315.xml><?xml version="1.0" encoding="utf-8"?>
<p:tagLst xmlns:p="http://schemas.openxmlformats.org/presentationml/2006/main">
  <p:tag name="AS_UNIQUEID" val="315"/>
</p:tagLst>
</file>

<file path=ppt/tags/tag316.xml><?xml version="1.0" encoding="utf-8"?>
<p:tagLst xmlns:p="http://schemas.openxmlformats.org/presentationml/2006/main">
  <p:tag name="AS_UNIQUEID" val="316"/>
</p:tagLst>
</file>

<file path=ppt/tags/tag317.xml><?xml version="1.0" encoding="utf-8"?>
<p:tagLst xmlns:p="http://schemas.openxmlformats.org/presentationml/2006/main">
  <p:tag name="AS_UNIQUEID" val="317"/>
</p:tagLst>
</file>

<file path=ppt/tags/tag318.xml><?xml version="1.0" encoding="utf-8"?>
<p:tagLst xmlns:p="http://schemas.openxmlformats.org/presentationml/2006/main">
  <p:tag name="AS_UNIQUEID" val="318"/>
</p:tagLst>
</file>

<file path=ppt/tags/tag319.xml><?xml version="1.0" encoding="utf-8"?>
<p:tagLst xmlns:p="http://schemas.openxmlformats.org/presentationml/2006/main">
  <p:tag name="AS_UNIQUEID" val="319"/>
</p:tagLst>
</file>

<file path=ppt/tags/tag32.xml><?xml version="1.0" encoding="utf-8"?>
<p:tagLst xmlns:p="http://schemas.openxmlformats.org/presentationml/2006/main">
  <p:tag name="AS_UNIQUEID" val="32"/>
</p:tagLst>
</file>

<file path=ppt/tags/tag320.xml><?xml version="1.0" encoding="utf-8"?>
<p:tagLst xmlns:p="http://schemas.openxmlformats.org/presentationml/2006/main">
  <p:tag name="AS_UNIQUEID" val="320"/>
</p:tagLst>
</file>

<file path=ppt/tags/tag321.xml><?xml version="1.0" encoding="utf-8"?>
<p:tagLst xmlns:p="http://schemas.openxmlformats.org/presentationml/2006/main">
  <p:tag name="AS_UNIQUEID" val="321"/>
</p:tagLst>
</file>

<file path=ppt/tags/tag322.xml><?xml version="1.0" encoding="utf-8"?>
<p:tagLst xmlns:p="http://schemas.openxmlformats.org/presentationml/2006/main">
  <p:tag name="AS_UNIQUEID" val="322"/>
</p:tagLst>
</file>

<file path=ppt/tags/tag323.xml><?xml version="1.0" encoding="utf-8"?>
<p:tagLst xmlns:p="http://schemas.openxmlformats.org/presentationml/2006/main">
  <p:tag name="AS_UNIQUEID" val="323"/>
</p:tagLst>
</file>

<file path=ppt/tags/tag324.xml><?xml version="1.0" encoding="utf-8"?>
<p:tagLst xmlns:p="http://schemas.openxmlformats.org/presentationml/2006/main">
  <p:tag name="AS_UNIQUEID" val="324"/>
</p:tagLst>
</file>

<file path=ppt/tags/tag325.xml><?xml version="1.0" encoding="utf-8"?>
<p:tagLst xmlns:p="http://schemas.openxmlformats.org/presentationml/2006/main">
  <p:tag name="AS_UNIQUEID" val="325"/>
</p:tagLst>
</file>

<file path=ppt/tags/tag326.xml><?xml version="1.0" encoding="utf-8"?>
<p:tagLst xmlns:p="http://schemas.openxmlformats.org/presentationml/2006/main">
  <p:tag name="AS_UNIQUEID" val="326"/>
</p:tagLst>
</file>

<file path=ppt/tags/tag327.xml><?xml version="1.0" encoding="utf-8"?>
<p:tagLst xmlns:p="http://schemas.openxmlformats.org/presentationml/2006/main">
  <p:tag name="AS_UNIQUEID" val="327"/>
</p:tagLst>
</file>

<file path=ppt/tags/tag328.xml><?xml version="1.0" encoding="utf-8"?>
<p:tagLst xmlns:p="http://schemas.openxmlformats.org/presentationml/2006/main">
  <p:tag name="AS_UNIQUEID" val="328"/>
</p:tagLst>
</file>

<file path=ppt/tags/tag329.xml><?xml version="1.0" encoding="utf-8"?>
<p:tagLst xmlns:p="http://schemas.openxmlformats.org/presentationml/2006/main">
  <p:tag name="AS_UNIQUEID" val="329"/>
</p:tagLst>
</file>

<file path=ppt/tags/tag33.xml><?xml version="1.0" encoding="utf-8"?>
<p:tagLst xmlns:p="http://schemas.openxmlformats.org/presentationml/2006/main">
  <p:tag name="AS_UNIQUEID" val="33"/>
</p:tagLst>
</file>

<file path=ppt/tags/tag330.xml><?xml version="1.0" encoding="utf-8"?>
<p:tagLst xmlns:p="http://schemas.openxmlformats.org/presentationml/2006/main">
  <p:tag name="AS_UNIQUEID" val="330"/>
</p:tagLst>
</file>

<file path=ppt/tags/tag331.xml><?xml version="1.0" encoding="utf-8"?>
<p:tagLst xmlns:p="http://schemas.openxmlformats.org/presentationml/2006/main">
  <p:tag name="AS_UNIQUEID" val="331"/>
</p:tagLst>
</file>

<file path=ppt/tags/tag332.xml><?xml version="1.0" encoding="utf-8"?>
<p:tagLst xmlns:p="http://schemas.openxmlformats.org/presentationml/2006/main">
  <p:tag name="AS_UNIQUEID" val="332"/>
</p:tagLst>
</file>

<file path=ppt/tags/tag333.xml><?xml version="1.0" encoding="utf-8"?>
<p:tagLst xmlns:p="http://schemas.openxmlformats.org/presentationml/2006/main">
  <p:tag name="AS_UNIQUEID" val="333"/>
</p:tagLst>
</file>

<file path=ppt/tags/tag334.xml><?xml version="1.0" encoding="utf-8"?>
<p:tagLst xmlns:p="http://schemas.openxmlformats.org/presentationml/2006/main">
  <p:tag name="AS_UNIQUEID" val="334"/>
</p:tagLst>
</file>

<file path=ppt/tags/tag335.xml><?xml version="1.0" encoding="utf-8"?>
<p:tagLst xmlns:p="http://schemas.openxmlformats.org/presentationml/2006/main">
  <p:tag name="AS_UNIQUEID" val="335"/>
</p:tagLst>
</file>

<file path=ppt/tags/tag336.xml><?xml version="1.0" encoding="utf-8"?>
<p:tagLst xmlns:p="http://schemas.openxmlformats.org/presentationml/2006/main">
  <p:tag name="AS_UNIQUEID" val="336"/>
</p:tagLst>
</file>

<file path=ppt/tags/tag337.xml><?xml version="1.0" encoding="utf-8"?>
<p:tagLst xmlns:p="http://schemas.openxmlformats.org/presentationml/2006/main">
  <p:tag name="AS_UNIQUEID" val="337"/>
</p:tagLst>
</file>

<file path=ppt/tags/tag338.xml><?xml version="1.0" encoding="utf-8"?>
<p:tagLst xmlns:p="http://schemas.openxmlformats.org/presentationml/2006/main">
  <p:tag name="AS_UNIQUEID" val="338"/>
</p:tagLst>
</file>

<file path=ppt/tags/tag339.xml><?xml version="1.0" encoding="utf-8"?>
<p:tagLst xmlns:p="http://schemas.openxmlformats.org/presentationml/2006/main">
  <p:tag name="AS_UNIQUEID" val="339"/>
</p:tagLst>
</file>

<file path=ppt/tags/tag34.xml><?xml version="1.0" encoding="utf-8"?>
<p:tagLst xmlns:p="http://schemas.openxmlformats.org/presentationml/2006/main">
  <p:tag name="AS_UNIQUEID" val="34"/>
</p:tagLst>
</file>

<file path=ppt/tags/tag340.xml><?xml version="1.0" encoding="utf-8"?>
<p:tagLst xmlns:p="http://schemas.openxmlformats.org/presentationml/2006/main">
  <p:tag name="AS_UNIQUEID" val="340"/>
</p:tagLst>
</file>

<file path=ppt/tags/tag341.xml><?xml version="1.0" encoding="utf-8"?>
<p:tagLst xmlns:p="http://schemas.openxmlformats.org/presentationml/2006/main">
  <p:tag name="AS_UNIQUEID" val="341"/>
</p:tagLst>
</file>

<file path=ppt/tags/tag342.xml><?xml version="1.0" encoding="utf-8"?>
<p:tagLst xmlns:p="http://schemas.openxmlformats.org/presentationml/2006/main">
  <p:tag name="AS_UNIQUEID" val="342"/>
</p:tagLst>
</file>

<file path=ppt/tags/tag343.xml><?xml version="1.0" encoding="utf-8"?>
<p:tagLst xmlns:p="http://schemas.openxmlformats.org/presentationml/2006/main">
  <p:tag name="AS_UNIQUEID" val="343"/>
</p:tagLst>
</file>

<file path=ppt/tags/tag344.xml><?xml version="1.0" encoding="utf-8"?>
<p:tagLst xmlns:p="http://schemas.openxmlformats.org/presentationml/2006/main">
  <p:tag name="AS_UNIQUEID" val="344"/>
</p:tagLst>
</file>

<file path=ppt/tags/tag345.xml><?xml version="1.0" encoding="utf-8"?>
<p:tagLst xmlns:p="http://schemas.openxmlformats.org/presentationml/2006/main">
  <p:tag name="AS_UNIQUEID" val="345"/>
</p:tagLst>
</file>

<file path=ppt/tags/tag346.xml><?xml version="1.0" encoding="utf-8"?>
<p:tagLst xmlns:p="http://schemas.openxmlformats.org/presentationml/2006/main">
  <p:tag name="AS_UNIQUEID" val="346"/>
</p:tagLst>
</file>

<file path=ppt/tags/tag347.xml><?xml version="1.0" encoding="utf-8"?>
<p:tagLst xmlns:p="http://schemas.openxmlformats.org/presentationml/2006/main">
  <p:tag name="AS_UNIQUEID" val="347"/>
</p:tagLst>
</file>

<file path=ppt/tags/tag348.xml><?xml version="1.0" encoding="utf-8"?>
<p:tagLst xmlns:p="http://schemas.openxmlformats.org/presentationml/2006/main">
  <p:tag name="AS_UNIQUEID" val="348"/>
</p:tagLst>
</file>

<file path=ppt/tags/tag349.xml><?xml version="1.0" encoding="utf-8"?>
<p:tagLst xmlns:p="http://schemas.openxmlformats.org/presentationml/2006/main">
  <p:tag name="AS_UNIQUEID" val="349"/>
</p:tagLst>
</file>

<file path=ppt/tags/tag35.xml><?xml version="1.0" encoding="utf-8"?>
<p:tagLst xmlns:p="http://schemas.openxmlformats.org/presentationml/2006/main">
  <p:tag name="AS_UNIQUEID" val="35"/>
</p:tagLst>
</file>

<file path=ppt/tags/tag350.xml><?xml version="1.0" encoding="utf-8"?>
<p:tagLst xmlns:p="http://schemas.openxmlformats.org/presentationml/2006/main">
  <p:tag name="AS_UNIQUEID" val="350"/>
</p:tagLst>
</file>

<file path=ppt/tags/tag351.xml><?xml version="1.0" encoding="utf-8"?>
<p:tagLst xmlns:p="http://schemas.openxmlformats.org/presentationml/2006/main">
  <p:tag name="AS_UNIQUEID" val="351"/>
</p:tagLst>
</file>

<file path=ppt/tags/tag352.xml><?xml version="1.0" encoding="utf-8"?>
<p:tagLst xmlns:p="http://schemas.openxmlformats.org/presentationml/2006/main">
  <p:tag name="AS_UNIQUEID" val="352"/>
</p:tagLst>
</file>

<file path=ppt/tags/tag353.xml><?xml version="1.0" encoding="utf-8"?>
<p:tagLst xmlns:p="http://schemas.openxmlformats.org/presentationml/2006/main">
  <p:tag name="AS_UNIQUEID" val="353"/>
</p:tagLst>
</file>

<file path=ppt/tags/tag354.xml><?xml version="1.0" encoding="utf-8"?>
<p:tagLst xmlns:p="http://schemas.openxmlformats.org/presentationml/2006/main">
  <p:tag name="AS_UNIQUEID" val="354"/>
</p:tagLst>
</file>

<file path=ppt/tags/tag355.xml><?xml version="1.0" encoding="utf-8"?>
<p:tagLst xmlns:p="http://schemas.openxmlformats.org/presentationml/2006/main">
  <p:tag name="AS_UNIQUEID" val="355"/>
</p:tagLst>
</file>

<file path=ppt/tags/tag356.xml><?xml version="1.0" encoding="utf-8"?>
<p:tagLst xmlns:p="http://schemas.openxmlformats.org/presentationml/2006/main">
  <p:tag name="AS_UNIQUEID" val="356"/>
</p:tagLst>
</file>

<file path=ppt/tags/tag357.xml><?xml version="1.0" encoding="utf-8"?>
<p:tagLst xmlns:p="http://schemas.openxmlformats.org/presentationml/2006/main">
  <p:tag name="AS_UNIQUEID" val="357"/>
</p:tagLst>
</file>

<file path=ppt/tags/tag358.xml><?xml version="1.0" encoding="utf-8"?>
<p:tagLst xmlns:p="http://schemas.openxmlformats.org/presentationml/2006/main">
  <p:tag name="AS_UNIQUEID" val="358"/>
</p:tagLst>
</file>

<file path=ppt/tags/tag359.xml><?xml version="1.0" encoding="utf-8"?>
<p:tagLst xmlns:p="http://schemas.openxmlformats.org/presentationml/2006/main">
  <p:tag name="AS_UNIQUEID" val="359"/>
</p:tagLst>
</file>

<file path=ppt/tags/tag36.xml><?xml version="1.0" encoding="utf-8"?>
<p:tagLst xmlns:p="http://schemas.openxmlformats.org/presentationml/2006/main">
  <p:tag name="AS_UNIQUEID" val="36"/>
</p:tagLst>
</file>

<file path=ppt/tags/tag360.xml><?xml version="1.0" encoding="utf-8"?>
<p:tagLst xmlns:p="http://schemas.openxmlformats.org/presentationml/2006/main">
  <p:tag name="AS_UNIQUEID" val="360"/>
</p:tagLst>
</file>

<file path=ppt/tags/tag361.xml><?xml version="1.0" encoding="utf-8"?>
<p:tagLst xmlns:p="http://schemas.openxmlformats.org/presentationml/2006/main">
  <p:tag name="AS_UNIQUEID" val="361"/>
</p:tagLst>
</file>

<file path=ppt/tags/tag362.xml><?xml version="1.0" encoding="utf-8"?>
<p:tagLst xmlns:p="http://schemas.openxmlformats.org/presentationml/2006/main">
  <p:tag name="AS_UNIQUEID" val="362"/>
</p:tagLst>
</file>

<file path=ppt/tags/tag363.xml><?xml version="1.0" encoding="utf-8"?>
<p:tagLst xmlns:p="http://schemas.openxmlformats.org/presentationml/2006/main">
  <p:tag name="AS_UNIQUEID" val="363"/>
</p:tagLst>
</file>

<file path=ppt/tags/tag364.xml><?xml version="1.0" encoding="utf-8"?>
<p:tagLst xmlns:p="http://schemas.openxmlformats.org/presentationml/2006/main">
  <p:tag name="AS_UNIQUEID" val="364"/>
</p:tagLst>
</file>

<file path=ppt/tags/tag365.xml><?xml version="1.0" encoding="utf-8"?>
<p:tagLst xmlns:p="http://schemas.openxmlformats.org/presentationml/2006/main">
  <p:tag name="AS_UNIQUEID" val="365"/>
</p:tagLst>
</file>

<file path=ppt/tags/tag366.xml><?xml version="1.0" encoding="utf-8"?>
<p:tagLst xmlns:p="http://schemas.openxmlformats.org/presentationml/2006/main">
  <p:tag name="AS_UNIQUEID" val="366"/>
</p:tagLst>
</file>

<file path=ppt/tags/tag367.xml><?xml version="1.0" encoding="utf-8"?>
<p:tagLst xmlns:p="http://schemas.openxmlformats.org/presentationml/2006/main">
  <p:tag name="AS_UNIQUEID" val="367"/>
</p:tagLst>
</file>

<file path=ppt/tags/tag368.xml><?xml version="1.0" encoding="utf-8"?>
<p:tagLst xmlns:p="http://schemas.openxmlformats.org/presentationml/2006/main">
  <p:tag name="AS_UNIQUEID" val="368"/>
</p:tagLst>
</file>

<file path=ppt/tags/tag369.xml><?xml version="1.0" encoding="utf-8"?>
<p:tagLst xmlns:p="http://schemas.openxmlformats.org/presentationml/2006/main">
  <p:tag name="AS_UNIQUEID" val="369"/>
</p:tagLst>
</file>

<file path=ppt/tags/tag37.xml><?xml version="1.0" encoding="utf-8"?>
<p:tagLst xmlns:p="http://schemas.openxmlformats.org/presentationml/2006/main">
  <p:tag name="AS_UNIQUEID" val="37"/>
</p:tagLst>
</file>

<file path=ppt/tags/tag370.xml><?xml version="1.0" encoding="utf-8"?>
<p:tagLst xmlns:p="http://schemas.openxmlformats.org/presentationml/2006/main">
  <p:tag name="AS_UNIQUEID" val="370"/>
</p:tagLst>
</file>

<file path=ppt/tags/tag371.xml><?xml version="1.0" encoding="utf-8"?>
<p:tagLst xmlns:p="http://schemas.openxmlformats.org/presentationml/2006/main">
  <p:tag name="AS_UNIQUEID" val="371"/>
</p:tagLst>
</file>

<file path=ppt/tags/tag372.xml><?xml version="1.0" encoding="utf-8"?>
<p:tagLst xmlns:p="http://schemas.openxmlformats.org/presentationml/2006/main">
  <p:tag name="AS_UNIQUEID" val="372"/>
</p:tagLst>
</file>

<file path=ppt/tags/tag373.xml><?xml version="1.0" encoding="utf-8"?>
<p:tagLst xmlns:p="http://schemas.openxmlformats.org/presentationml/2006/main">
  <p:tag name="AS_UNIQUEID" val="373"/>
</p:tagLst>
</file>

<file path=ppt/tags/tag374.xml><?xml version="1.0" encoding="utf-8"?>
<p:tagLst xmlns:p="http://schemas.openxmlformats.org/presentationml/2006/main">
  <p:tag name="AS_UNIQUEID" val="374"/>
</p:tagLst>
</file>

<file path=ppt/tags/tag375.xml><?xml version="1.0" encoding="utf-8"?>
<p:tagLst xmlns:p="http://schemas.openxmlformats.org/presentationml/2006/main">
  <p:tag name="AS_UNIQUEID" val="375"/>
</p:tagLst>
</file>

<file path=ppt/tags/tag376.xml><?xml version="1.0" encoding="utf-8"?>
<p:tagLst xmlns:p="http://schemas.openxmlformats.org/presentationml/2006/main">
  <p:tag name="AS_UNIQUEID" val="376"/>
</p:tagLst>
</file>

<file path=ppt/tags/tag377.xml><?xml version="1.0" encoding="utf-8"?>
<p:tagLst xmlns:p="http://schemas.openxmlformats.org/presentationml/2006/main">
  <p:tag name="AS_UNIQUEID" val="377"/>
</p:tagLst>
</file>

<file path=ppt/tags/tag378.xml><?xml version="1.0" encoding="utf-8"?>
<p:tagLst xmlns:p="http://schemas.openxmlformats.org/presentationml/2006/main">
  <p:tag name="AS_UNIQUEID" val="378"/>
</p:tagLst>
</file>

<file path=ppt/tags/tag379.xml><?xml version="1.0" encoding="utf-8"?>
<p:tagLst xmlns:p="http://schemas.openxmlformats.org/presentationml/2006/main">
  <p:tag name="AS_UNIQUEID" val="379"/>
</p:tagLst>
</file>

<file path=ppt/tags/tag38.xml><?xml version="1.0" encoding="utf-8"?>
<p:tagLst xmlns:p="http://schemas.openxmlformats.org/presentationml/2006/main">
  <p:tag name="AS_UNIQUEID" val="38"/>
</p:tagLst>
</file>

<file path=ppt/tags/tag380.xml><?xml version="1.0" encoding="utf-8"?>
<p:tagLst xmlns:p="http://schemas.openxmlformats.org/presentationml/2006/main">
  <p:tag name="AS_UNIQUEID" val="380"/>
</p:tagLst>
</file>

<file path=ppt/tags/tag381.xml><?xml version="1.0" encoding="utf-8"?>
<p:tagLst xmlns:p="http://schemas.openxmlformats.org/presentationml/2006/main">
  <p:tag name="AS_UNIQUEID" val="381"/>
</p:tagLst>
</file>

<file path=ppt/tags/tag382.xml><?xml version="1.0" encoding="utf-8"?>
<p:tagLst xmlns:p="http://schemas.openxmlformats.org/presentationml/2006/main">
  <p:tag name="AS_UNIQUEID" val="382"/>
</p:tagLst>
</file>

<file path=ppt/tags/tag383.xml><?xml version="1.0" encoding="utf-8"?>
<p:tagLst xmlns:p="http://schemas.openxmlformats.org/presentationml/2006/main">
  <p:tag name="AS_UNIQUEID" val="383"/>
</p:tagLst>
</file>

<file path=ppt/tags/tag384.xml><?xml version="1.0" encoding="utf-8"?>
<p:tagLst xmlns:p="http://schemas.openxmlformats.org/presentationml/2006/main">
  <p:tag name="AS_UNIQUEID" val="384"/>
</p:tagLst>
</file>

<file path=ppt/tags/tag385.xml><?xml version="1.0" encoding="utf-8"?>
<p:tagLst xmlns:p="http://schemas.openxmlformats.org/presentationml/2006/main">
  <p:tag name="AS_UNIQUEID" val="385"/>
</p:tagLst>
</file>

<file path=ppt/tags/tag386.xml><?xml version="1.0" encoding="utf-8"?>
<p:tagLst xmlns:p="http://schemas.openxmlformats.org/presentationml/2006/main">
  <p:tag name="AS_UNIQUEID" val="386"/>
</p:tagLst>
</file>

<file path=ppt/tags/tag387.xml><?xml version="1.0" encoding="utf-8"?>
<p:tagLst xmlns:p="http://schemas.openxmlformats.org/presentationml/2006/main">
  <p:tag name="AS_UNIQUEID" val="387"/>
</p:tagLst>
</file>

<file path=ppt/tags/tag388.xml><?xml version="1.0" encoding="utf-8"?>
<p:tagLst xmlns:p="http://schemas.openxmlformats.org/presentationml/2006/main">
  <p:tag name="AS_UNIQUEID" val="388"/>
</p:tagLst>
</file>

<file path=ppt/tags/tag389.xml><?xml version="1.0" encoding="utf-8"?>
<p:tagLst xmlns:p="http://schemas.openxmlformats.org/presentationml/2006/main">
  <p:tag name="AS_UNIQUEID" val="389"/>
</p:tagLst>
</file>

<file path=ppt/tags/tag39.xml><?xml version="1.0" encoding="utf-8"?>
<p:tagLst xmlns:p="http://schemas.openxmlformats.org/presentationml/2006/main">
  <p:tag name="AS_UNIQUEID" val="39"/>
</p:tagLst>
</file>

<file path=ppt/tags/tag390.xml><?xml version="1.0" encoding="utf-8"?>
<p:tagLst xmlns:p="http://schemas.openxmlformats.org/presentationml/2006/main">
  <p:tag name="AS_UNIQUEID" val="390"/>
</p:tagLst>
</file>

<file path=ppt/tags/tag391.xml><?xml version="1.0" encoding="utf-8"?>
<p:tagLst xmlns:p="http://schemas.openxmlformats.org/presentationml/2006/main">
  <p:tag name="AS_UNIQUEID" val="391"/>
</p:tagLst>
</file>

<file path=ppt/tags/tag392.xml><?xml version="1.0" encoding="utf-8"?>
<p:tagLst xmlns:p="http://schemas.openxmlformats.org/presentationml/2006/main">
  <p:tag name="AS_UNIQUEID" val="392"/>
</p:tagLst>
</file>

<file path=ppt/tags/tag393.xml><?xml version="1.0" encoding="utf-8"?>
<p:tagLst xmlns:p="http://schemas.openxmlformats.org/presentationml/2006/main">
  <p:tag name="AS_UNIQUEID" val="393"/>
</p:tagLst>
</file>

<file path=ppt/tags/tag394.xml><?xml version="1.0" encoding="utf-8"?>
<p:tagLst xmlns:p="http://schemas.openxmlformats.org/presentationml/2006/main">
  <p:tag name="AS_UNIQUEID" val="394"/>
</p:tagLst>
</file>

<file path=ppt/tags/tag395.xml><?xml version="1.0" encoding="utf-8"?>
<p:tagLst xmlns:p="http://schemas.openxmlformats.org/presentationml/2006/main">
  <p:tag name="AS_UNIQUEID" val="395"/>
</p:tagLst>
</file>

<file path=ppt/tags/tag396.xml><?xml version="1.0" encoding="utf-8"?>
<p:tagLst xmlns:p="http://schemas.openxmlformats.org/presentationml/2006/main">
  <p:tag name="AS_UNIQUEID" val="396"/>
</p:tagLst>
</file>

<file path=ppt/tags/tag397.xml><?xml version="1.0" encoding="utf-8"?>
<p:tagLst xmlns:p="http://schemas.openxmlformats.org/presentationml/2006/main">
  <p:tag name="AS_UNIQUEID" val="397"/>
</p:tagLst>
</file>

<file path=ppt/tags/tag398.xml><?xml version="1.0" encoding="utf-8"?>
<p:tagLst xmlns:p="http://schemas.openxmlformats.org/presentationml/2006/main">
  <p:tag name="AS_UNIQUEID" val="398"/>
</p:tagLst>
</file>

<file path=ppt/tags/tag399.xml><?xml version="1.0" encoding="utf-8"?>
<p:tagLst xmlns:p="http://schemas.openxmlformats.org/presentationml/2006/main">
  <p:tag name="AS_UNIQUEID" val="399"/>
</p:tagLst>
</file>

<file path=ppt/tags/tag4.xml><?xml version="1.0" encoding="utf-8"?>
<p:tagLst xmlns:p="http://schemas.openxmlformats.org/presentationml/2006/main">
  <p:tag name="AS_UNIQUEID" val="4"/>
</p:tagLst>
</file>

<file path=ppt/tags/tag40.xml><?xml version="1.0" encoding="utf-8"?>
<p:tagLst xmlns:p="http://schemas.openxmlformats.org/presentationml/2006/main">
  <p:tag name="AS_UNIQUEID" val="40"/>
</p:tagLst>
</file>

<file path=ppt/tags/tag400.xml><?xml version="1.0" encoding="utf-8"?>
<p:tagLst xmlns:p="http://schemas.openxmlformats.org/presentationml/2006/main">
  <p:tag name="AS_UNIQUEID" val="400"/>
</p:tagLst>
</file>

<file path=ppt/tags/tag401.xml><?xml version="1.0" encoding="utf-8"?>
<p:tagLst xmlns:p="http://schemas.openxmlformats.org/presentationml/2006/main">
  <p:tag name="AS_UNIQUEID" val="401"/>
</p:tagLst>
</file>

<file path=ppt/tags/tag402.xml><?xml version="1.0" encoding="utf-8"?>
<p:tagLst xmlns:p="http://schemas.openxmlformats.org/presentationml/2006/main">
  <p:tag name="AS_UNIQUEID" val="402"/>
</p:tagLst>
</file>

<file path=ppt/tags/tag403.xml><?xml version="1.0" encoding="utf-8"?>
<p:tagLst xmlns:p="http://schemas.openxmlformats.org/presentationml/2006/main">
  <p:tag name="AS_UNIQUEID" val="403"/>
</p:tagLst>
</file>

<file path=ppt/tags/tag404.xml><?xml version="1.0" encoding="utf-8"?>
<p:tagLst xmlns:p="http://schemas.openxmlformats.org/presentationml/2006/main">
  <p:tag name="AS_UNIQUEID" val="404"/>
</p:tagLst>
</file>

<file path=ppt/tags/tag405.xml><?xml version="1.0" encoding="utf-8"?>
<p:tagLst xmlns:p="http://schemas.openxmlformats.org/presentationml/2006/main">
  <p:tag name="AS_UNIQUEID" val="405"/>
</p:tagLst>
</file>

<file path=ppt/tags/tag406.xml><?xml version="1.0" encoding="utf-8"?>
<p:tagLst xmlns:p="http://schemas.openxmlformats.org/presentationml/2006/main">
  <p:tag name="AS_UNIQUEID" val="406"/>
</p:tagLst>
</file>

<file path=ppt/tags/tag407.xml><?xml version="1.0" encoding="utf-8"?>
<p:tagLst xmlns:p="http://schemas.openxmlformats.org/presentationml/2006/main">
  <p:tag name="AS_UNIQUEID" val="407"/>
</p:tagLst>
</file>

<file path=ppt/tags/tag408.xml><?xml version="1.0" encoding="utf-8"?>
<p:tagLst xmlns:p="http://schemas.openxmlformats.org/presentationml/2006/main">
  <p:tag name="AS_UNIQUEID" val="408"/>
</p:tagLst>
</file>

<file path=ppt/tags/tag409.xml><?xml version="1.0" encoding="utf-8"?>
<p:tagLst xmlns:p="http://schemas.openxmlformats.org/presentationml/2006/main">
  <p:tag name="AS_UNIQUEID" val="409"/>
</p:tagLst>
</file>

<file path=ppt/tags/tag41.xml><?xml version="1.0" encoding="utf-8"?>
<p:tagLst xmlns:p="http://schemas.openxmlformats.org/presentationml/2006/main">
  <p:tag name="AS_UNIQUEID" val="41"/>
</p:tagLst>
</file>

<file path=ppt/tags/tag410.xml><?xml version="1.0" encoding="utf-8"?>
<p:tagLst xmlns:p="http://schemas.openxmlformats.org/presentationml/2006/main">
  <p:tag name="AS_UNIQUEID" val="410"/>
</p:tagLst>
</file>

<file path=ppt/tags/tag411.xml><?xml version="1.0" encoding="utf-8"?>
<p:tagLst xmlns:p="http://schemas.openxmlformats.org/presentationml/2006/main">
  <p:tag name="AS_UNIQUEID" val="411"/>
</p:tagLst>
</file>

<file path=ppt/tags/tag412.xml><?xml version="1.0" encoding="utf-8"?>
<p:tagLst xmlns:p="http://schemas.openxmlformats.org/presentationml/2006/main">
  <p:tag name="AS_UNIQUEID" val="412"/>
</p:tagLst>
</file>

<file path=ppt/tags/tag413.xml><?xml version="1.0" encoding="utf-8"?>
<p:tagLst xmlns:p="http://schemas.openxmlformats.org/presentationml/2006/main">
  <p:tag name="AS_UNIQUEID" val="413"/>
</p:tagLst>
</file>

<file path=ppt/tags/tag414.xml><?xml version="1.0" encoding="utf-8"?>
<p:tagLst xmlns:p="http://schemas.openxmlformats.org/presentationml/2006/main">
  <p:tag name="AS_UNIQUEID" val="414"/>
</p:tagLst>
</file>

<file path=ppt/tags/tag415.xml><?xml version="1.0" encoding="utf-8"?>
<p:tagLst xmlns:p="http://schemas.openxmlformats.org/presentationml/2006/main">
  <p:tag name="AS_UNIQUEID" val="415"/>
</p:tagLst>
</file>

<file path=ppt/tags/tag416.xml><?xml version="1.0" encoding="utf-8"?>
<p:tagLst xmlns:p="http://schemas.openxmlformats.org/presentationml/2006/main">
  <p:tag name="AS_UNIQUEID" val="416"/>
</p:tagLst>
</file>

<file path=ppt/tags/tag417.xml><?xml version="1.0" encoding="utf-8"?>
<p:tagLst xmlns:p="http://schemas.openxmlformats.org/presentationml/2006/main">
  <p:tag name="AS_UNIQUEID" val="417"/>
</p:tagLst>
</file>

<file path=ppt/tags/tag418.xml><?xml version="1.0" encoding="utf-8"?>
<p:tagLst xmlns:p="http://schemas.openxmlformats.org/presentationml/2006/main">
  <p:tag name="AS_UNIQUEID" val="418"/>
</p:tagLst>
</file>

<file path=ppt/tags/tag419.xml><?xml version="1.0" encoding="utf-8"?>
<p:tagLst xmlns:p="http://schemas.openxmlformats.org/presentationml/2006/main">
  <p:tag name="AS_UNIQUEID" val="419"/>
</p:tagLst>
</file>

<file path=ppt/tags/tag42.xml><?xml version="1.0" encoding="utf-8"?>
<p:tagLst xmlns:p="http://schemas.openxmlformats.org/presentationml/2006/main">
  <p:tag name="AS_UNIQUEID" val="42"/>
</p:tagLst>
</file>

<file path=ppt/tags/tag420.xml><?xml version="1.0" encoding="utf-8"?>
<p:tagLst xmlns:p="http://schemas.openxmlformats.org/presentationml/2006/main">
  <p:tag name="AS_UNIQUEID" val="420"/>
</p:tagLst>
</file>

<file path=ppt/tags/tag421.xml><?xml version="1.0" encoding="utf-8"?>
<p:tagLst xmlns:p="http://schemas.openxmlformats.org/presentationml/2006/main">
  <p:tag name="AS_UNIQUEID" val="421"/>
</p:tagLst>
</file>

<file path=ppt/tags/tag422.xml><?xml version="1.0" encoding="utf-8"?>
<p:tagLst xmlns:p="http://schemas.openxmlformats.org/presentationml/2006/main">
  <p:tag name="AS_UNIQUEID" val="422"/>
</p:tagLst>
</file>

<file path=ppt/tags/tag423.xml><?xml version="1.0" encoding="utf-8"?>
<p:tagLst xmlns:p="http://schemas.openxmlformats.org/presentationml/2006/main">
  <p:tag name="AS_UNIQUEID" val="423"/>
</p:tagLst>
</file>

<file path=ppt/tags/tag424.xml><?xml version="1.0" encoding="utf-8"?>
<p:tagLst xmlns:p="http://schemas.openxmlformats.org/presentationml/2006/main">
  <p:tag name="AS_UNIQUEID" val="424"/>
</p:tagLst>
</file>

<file path=ppt/tags/tag425.xml><?xml version="1.0" encoding="utf-8"?>
<p:tagLst xmlns:p="http://schemas.openxmlformats.org/presentationml/2006/main">
  <p:tag name="AS_UNIQUEID" val="425"/>
</p:tagLst>
</file>

<file path=ppt/tags/tag426.xml><?xml version="1.0" encoding="utf-8"?>
<p:tagLst xmlns:p="http://schemas.openxmlformats.org/presentationml/2006/main">
  <p:tag name="AS_UNIQUEID" val="426"/>
</p:tagLst>
</file>

<file path=ppt/tags/tag427.xml><?xml version="1.0" encoding="utf-8"?>
<p:tagLst xmlns:p="http://schemas.openxmlformats.org/presentationml/2006/main">
  <p:tag name="AS_UNIQUEID" val="427"/>
</p:tagLst>
</file>

<file path=ppt/tags/tag428.xml><?xml version="1.0" encoding="utf-8"?>
<p:tagLst xmlns:p="http://schemas.openxmlformats.org/presentationml/2006/main">
  <p:tag name="AS_UNIQUEID" val="428"/>
</p:tagLst>
</file>

<file path=ppt/tags/tag429.xml><?xml version="1.0" encoding="utf-8"?>
<p:tagLst xmlns:p="http://schemas.openxmlformats.org/presentationml/2006/main">
  <p:tag name="AS_UNIQUEID" val="429"/>
</p:tagLst>
</file>

<file path=ppt/tags/tag43.xml><?xml version="1.0" encoding="utf-8"?>
<p:tagLst xmlns:p="http://schemas.openxmlformats.org/presentationml/2006/main">
  <p:tag name="AS_UNIQUEID" val="43"/>
</p:tagLst>
</file>

<file path=ppt/tags/tag430.xml><?xml version="1.0" encoding="utf-8"?>
<p:tagLst xmlns:p="http://schemas.openxmlformats.org/presentationml/2006/main">
  <p:tag name="AS_UNIQUEID" val="430"/>
</p:tagLst>
</file>

<file path=ppt/tags/tag431.xml><?xml version="1.0" encoding="utf-8"?>
<p:tagLst xmlns:p="http://schemas.openxmlformats.org/presentationml/2006/main">
  <p:tag name="AS_UNIQUEID" val="431"/>
</p:tagLst>
</file>

<file path=ppt/tags/tag432.xml><?xml version="1.0" encoding="utf-8"?>
<p:tagLst xmlns:p="http://schemas.openxmlformats.org/presentationml/2006/main">
  <p:tag name="AS_UNIQUEID" val="432"/>
</p:tagLst>
</file>

<file path=ppt/tags/tag433.xml><?xml version="1.0" encoding="utf-8"?>
<p:tagLst xmlns:p="http://schemas.openxmlformats.org/presentationml/2006/main">
  <p:tag name="AS_UNIQUEID" val="433"/>
</p:tagLst>
</file>

<file path=ppt/tags/tag434.xml><?xml version="1.0" encoding="utf-8"?>
<p:tagLst xmlns:p="http://schemas.openxmlformats.org/presentationml/2006/main">
  <p:tag name="AS_UNIQUEID" val="434"/>
</p:tagLst>
</file>

<file path=ppt/tags/tag435.xml><?xml version="1.0" encoding="utf-8"?>
<p:tagLst xmlns:p="http://schemas.openxmlformats.org/presentationml/2006/main">
  <p:tag name="AS_UNIQUEID" val="435"/>
</p:tagLst>
</file>

<file path=ppt/tags/tag436.xml><?xml version="1.0" encoding="utf-8"?>
<p:tagLst xmlns:p="http://schemas.openxmlformats.org/presentationml/2006/main">
  <p:tag name="AS_UNIQUEID" val="436"/>
</p:tagLst>
</file>

<file path=ppt/tags/tag437.xml><?xml version="1.0" encoding="utf-8"?>
<p:tagLst xmlns:p="http://schemas.openxmlformats.org/presentationml/2006/main">
  <p:tag name="AS_UNIQUEID" val="437"/>
</p:tagLst>
</file>

<file path=ppt/tags/tag438.xml><?xml version="1.0" encoding="utf-8"?>
<p:tagLst xmlns:p="http://schemas.openxmlformats.org/presentationml/2006/main">
  <p:tag name="AS_UNIQUEID" val="438"/>
</p:tagLst>
</file>

<file path=ppt/tags/tag439.xml><?xml version="1.0" encoding="utf-8"?>
<p:tagLst xmlns:p="http://schemas.openxmlformats.org/presentationml/2006/main">
  <p:tag name="AS_UNIQUEID" val="439"/>
</p:tagLst>
</file>

<file path=ppt/tags/tag44.xml><?xml version="1.0" encoding="utf-8"?>
<p:tagLst xmlns:p="http://schemas.openxmlformats.org/presentationml/2006/main">
  <p:tag name="AS_UNIQUEID" val="44"/>
</p:tagLst>
</file>

<file path=ppt/tags/tag440.xml><?xml version="1.0" encoding="utf-8"?>
<p:tagLst xmlns:p="http://schemas.openxmlformats.org/presentationml/2006/main">
  <p:tag name="AS_UNIQUEID" val="440"/>
</p:tagLst>
</file>

<file path=ppt/tags/tag441.xml><?xml version="1.0" encoding="utf-8"?>
<p:tagLst xmlns:p="http://schemas.openxmlformats.org/presentationml/2006/main">
  <p:tag name="AS_UNIQUEID" val="441"/>
</p:tagLst>
</file>

<file path=ppt/tags/tag442.xml><?xml version="1.0" encoding="utf-8"?>
<p:tagLst xmlns:p="http://schemas.openxmlformats.org/presentationml/2006/main">
  <p:tag name="AS_UNIQUEID" val="442"/>
</p:tagLst>
</file>

<file path=ppt/tags/tag443.xml><?xml version="1.0" encoding="utf-8"?>
<p:tagLst xmlns:p="http://schemas.openxmlformats.org/presentationml/2006/main">
  <p:tag name="AS_UNIQUEID" val="443"/>
</p:tagLst>
</file>

<file path=ppt/tags/tag444.xml><?xml version="1.0" encoding="utf-8"?>
<p:tagLst xmlns:p="http://schemas.openxmlformats.org/presentationml/2006/main">
  <p:tag name="AS_UNIQUEID" val="444"/>
</p:tagLst>
</file>

<file path=ppt/tags/tag445.xml><?xml version="1.0" encoding="utf-8"?>
<p:tagLst xmlns:p="http://schemas.openxmlformats.org/presentationml/2006/main">
  <p:tag name="AS_UNIQUEID" val="445"/>
</p:tagLst>
</file>

<file path=ppt/tags/tag446.xml><?xml version="1.0" encoding="utf-8"?>
<p:tagLst xmlns:p="http://schemas.openxmlformats.org/presentationml/2006/main">
  <p:tag name="AS_UNIQUEID" val="446"/>
</p:tagLst>
</file>

<file path=ppt/tags/tag447.xml><?xml version="1.0" encoding="utf-8"?>
<p:tagLst xmlns:p="http://schemas.openxmlformats.org/presentationml/2006/main">
  <p:tag name="AS_UNIQUEID" val="447"/>
</p:tagLst>
</file>

<file path=ppt/tags/tag448.xml><?xml version="1.0" encoding="utf-8"?>
<p:tagLst xmlns:p="http://schemas.openxmlformats.org/presentationml/2006/main">
  <p:tag name="AS_UNIQUEID" val="448"/>
</p:tagLst>
</file>

<file path=ppt/tags/tag449.xml><?xml version="1.0" encoding="utf-8"?>
<p:tagLst xmlns:p="http://schemas.openxmlformats.org/presentationml/2006/main">
  <p:tag name="AS_UNIQUEID" val="449"/>
</p:tagLst>
</file>

<file path=ppt/tags/tag45.xml><?xml version="1.0" encoding="utf-8"?>
<p:tagLst xmlns:p="http://schemas.openxmlformats.org/presentationml/2006/main">
  <p:tag name="AS_UNIQUEID" val="45"/>
</p:tagLst>
</file>

<file path=ppt/tags/tag450.xml><?xml version="1.0" encoding="utf-8"?>
<p:tagLst xmlns:p="http://schemas.openxmlformats.org/presentationml/2006/main">
  <p:tag name="AS_UNIQUEID" val="450"/>
</p:tagLst>
</file>

<file path=ppt/tags/tag451.xml><?xml version="1.0" encoding="utf-8"?>
<p:tagLst xmlns:p="http://schemas.openxmlformats.org/presentationml/2006/main">
  <p:tag name="AS_UNIQUEID" val="451"/>
</p:tagLst>
</file>

<file path=ppt/tags/tag452.xml><?xml version="1.0" encoding="utf-8"?>
<p:tagLst xmlns:p="http://schemas.openxmlformats.org/presentationml/2006/main">
  <p:tag name="AS_UNIQUEID" val="452"/>
</p:tagLst>
</file>

<file path=ppt/tags/tag453.xml><?xml version="1.0" encoding="utf-8"?>
<p:tagLst xmlns:p="http://schemas.openxmlformats.org/presentationml/2006/main">
  <p:tag name="AS_UNIQUEID" val="453"/>
</p:tagLst>
</file>

<file path=ppt/tags/tag454.xml><?xml version="1.0" encoding="utf-8"?>
<p:tagLst xmlns:p="http://schemas.openxmlformats.org/presentationml/2006/main">
  <p:tag name="AS_UNIQUEID" val="454"/>
</p:tagLst>
</file>

<file path=ppt/tags/tag455.xml><?xml version="1.0" encoding="utf-8"?>
<p:tagLst xmlns:p="http://schemas.openxmlformats.org/presentationml/2006/main">
  <p:tag name="AS_UNIQUEID" val="455"/>
</p:tagLst>
</file>

<file path=ppt/tags/tag456.xml><?xml version="1.0" encoding="utf-8"?>
<p:tagLst xmlns:p="http://schemas.openxmlformats.org/presentationml/2006/main">
  <p:tag name="AS_UNIQUEID" val="456"/>
</p:tagLst>
</file>

<file path=ppt/tags/tag457.xml><?xml version="1.0" encoding="utf-8"?>
<p:tagLst xmlns:p="http://schemas.openxmlformats.org/presentationml/2006/main">
  <p:tag name="AS_UNIQUEID" val="457"/>
</p:tagLst>
</file>

<file path=ppt/tags/tag458.xml><?xml version="1.0" encoding="utf-8"?>
<p:tagLst xmlns:p="http://schemas.openxmlformats.org/presentationml/2006/main">
  <p:tag name="AS_UNIQUEID" val="458"/>
</p:tagLst>
</file>

<file path=ppt/tags/tag459.xml><?xml version="1.0" encoding="utf-8"?>
<p:tagLst xmlns:p="http://schemas.openxmlformats.org/presentationml/2006/main">
  <p:tag name="AS_UNIQUEID" val="459"/>
</p:tagLst>
</file>

<file path=ppt/tags/tag46.xml><?xml version="1.0" encoding="utf-8"?>
<p:tagLst xmlns:p="http://schemas.openxmlformats.org/presentationml/2006/main">
  <p:tag name="AS_UNIQUEID" val="46"/>
</p:tagLst>
</file>

<file path=ppt/tags/tag460.xml><?xml version="1.0" encoding="utf-8"?>
<p:tagLst xmlns:p="http://schemas.openxmlformats.org/presentationml/2006/main">
  <p:tag name="AS_UNIQUEID" val="460"/>
</p:tagLst>
</file>

<file path=ppt/tags/tag461.xml><?xml version="1.0" encoding="utf-8"?>
<p:tagLst xmlns:p="http://schemas.openxmlformats.org/presentationml/2006/main">
  <p:tag name="AS_UNIQUEID" val="461"/>
</p:tagLst>
</file>

<file path=ppt/tags/tag462.xml><?xml version="1.0" encoding="utf-8"?>
<p:tagLst xmlns:p="http://schemas.openxmlformats.org/presentationml/2006/main">
  <p:tag name="AS_UNIQUEID" val="462"/>
</p:tagLst>
</file>

<file path=ppt/tags/tag463.xml><?xml version="1.0" encoding="utf-8"?>
<p:tagLst xmlns:p="http://schemas.openxmlformats.org/presentationml/2006/main">
  <p:tag name="AS_UNIQUEID" val="463"/>
</p:tagLst>
</file>

<file path=ppt/tags/tag464.xml><?xml version="1.0" encoding="utf-8"?>
<p:tagLst xmlns:p="http://schemas.openxmlformats.org/presentationml/2006/main">
  <p:tag name="AS_UNIQUEID" val="464"/>
</p:tagLst>
</file>

<file path=ppt/tags/tag465.xml><?xml version="1.0" encoding="utf-8"?>
<p:tagLst xmlns:p="http://schemas.openxmlformats.org/presentationml/2006/main">
  <p:tag name="AS_UNIQUEID" val="465"/>
</p:tagLst>
</file>

<file path=ppt/tags/tag466.xml><?xml version="1.0" encoding="utf-8"?>
<p:tagLst xmlns:p="http://schemas.openxmlformats.org/presentationml/2006/main">
  <p:tag name="AS_UNIQUEID" val="466"/>
</p:tagLst>
</file>

<file path=ppt/tags/tag467.xml><?xml version="1.0" encoding="utf-8"?>
<p:tagLst xmlns:p="http://schemas.openxmlformats.org/presentationml/2006/main">
  <p:tag name="AS_UNIQUEID" val="467"/>
</p:tagLst>
</file>

<file path=ppt/tags/tag468.xml><?xml version="1.0" encoding="utf-8"?>
<p:tagLst xmlns:p="http://schemas.openxmlformats.org/presentationml/2006/main">
  <p:tag name="AS_UNIQUEID" val="468"/>
</p:tagLst>
</file>

<file path=ppt/tags/tag469.xml><?xml version="1.0" encoding="utf-8"?>
<p:tagLst xmlns:p="http://schemas.openxmlformats.org/presentationml/2006/main">
  <p:tag name="AS_UNIQUEID" val="469"/>
</p:tagLst>
</file>

<file path=ppt/tags/tag47.xml><?xml version="1.0" encoding="utf-8"?>
<p:tagLst xmlns:p="http://schemas.openxmlformats.org/presentationml/2006/main">
  <p:tag name="AS_UNIQUEID" val="47"/>
</p:tagLst>
</file>

<file path=ppt/tags/tag470.xml><?xml version="1.0" encoding="utf-8"?>
<p:tagLst xmlns:p="http://schemas.openxmlformats.org/presentationml/2006/main">
  <p:tag name="AS_UNIQUEID" val="470"/>
</p:tagLst>
</file>

<file path=ppt/tags/tag471.xml><?xml version="1.0" encoding="utf-8"?>
<p:tagLst xmlns:p="http://schemas.openxmlformats.org/presentationml/2006/main">
  <p:tag name="AS_UNIQUEID" val="471"/>
</p:tagLst>
</file>

<file path=ppt/tags/tag472.xml><?xml version="1.0" encoding="utf-8"?>
<p:tagLst xmlns:p="http://schemas.openxmlformats.org/presentationml/2006/main">
  <p:tag name="AS_UNIQUEID" val="472"/>
</p:tagLst>
</file>

<file path=ppt/tags/tag473.xml><?xml version="1.0" encoding="utf-8"?>
<p:tagLst xmlns:p="http://schemas.openxmlformats.org/presentationml/2006/main">
  <p:tag name="AS_UNIQUEID" val="473"/>
</p:tagLst>
</file>

<file path=ppt/tags/tag474.xml><?xml version="1.0" encoding="utf-8"?>
<p:tagLst xmlns:p="http://schemas.openxmlformats.org/presentationml/2006/main">
  <p:tag name="AS_UNIQUEID" val="474"/>
</p:tagLst>
</file>

<file path=ppt/tags/tag475.xml><?xml version="1.0" encoding="utf-8"?>
<p:tagLst xmlns:p="http://schemas.openxmlformats.org/presentationml/2006/main">
  <p:tag name="AS_UNIQUEID" val="475"/>
</p:tagLst>
</file>

<file path=ppt/tags/tag476.xml><?xml version="1.0" encoding="utf-8"?>
<p:tagLst xmlns:p="http://schemas.openxmlformats.org/presentationml/2006/main">
  <p:tag name="AS_UNIQUEID" val="476"/>
</p:tagLst>
</file>

<file path=ppt/tags/tag477.xml><?xml version="1.0" encoding="utf-8"?>
<p:tagLst xmlns:p="http://schemas.openxmlformats.org/presentationml/2006/main">
  <p:tag name="AS_UNIQUEID" val="477"/>
</p:tagLst>
</file>

<file path=ppt/tags/tag478.xml><?xml version="1.0" encoding="utf-8"?>
<p:tagLst xmlns:p="http://schemas.openxmlformats.org/presentationml/2006/main">
  <p:tag name="AS_UNIQUEID" val="478"/>
</p:tagLst>
</file>

<file path=ppt/tags/tag479.xml><?xml version="1.0" encoding="utf-8"?>
<p:tagLst xmlns:p="http://schemas.openxmlformats.org/presentationml/2006/main">
  <p:tag name="AS_UNIQUEID" val="479"/>
</p:tagLst>
</file>

<file path=ppt/tags/tag48.xml><?xml version="1.0" encoding="utf-8"?>
<p:tagLst xmlns:p="http://schemas.openxmlformats.org/presentationml/2006/main">
  <p:tag name="AS_UNIQUEID" val="48"/>
</p:tagLst>
</file>

<file path=ppt/tags/tag480.xml><?xml version="1.0" encoding="utf-8"?>
<p:tagLst xmlns:p="http://schemas.openxmlformats.org/presentationml/2006/main">
  <p:tag name="AS_UNIQUEID" val="480"/>
</p:tagLst>
</file>

<file path=ppt/tags/tag481.xml><?xml version="1.0" encoding="utf-8"?>
<p:tagLst xmlns:p="http://schemas.openxmlformats.org/presentationml/2006/main">
  <p:tag name="AS_UNIQUEID" val="481"/>
</p:tagLst>
</file>

<file path=ppt/tags/tag482.xml><?xml version="1.0" encoding="utf-8"?>
<p:tagLst xmlns:p="http://schemas.openxmlformats.org/presentationml/2006/main">
  <p:tag name="AS_UNIQUEID" val="482"/>
</p:tagLst>
</file>

<file path=ppt/tags/tag483.xml><?xml version="1.0" encoding="utf-8"?>
<p:tagLst xmlns:p="http://schemas.openxmlformats.org/presentationml/2006/main">
  <p:tag name="AS_UNIQUEID" val="483"/>
</p:tagLst>
</file>

<file path=ppt/tags/tag484.xml><?xml version="1.0" encoding="utf-8"?>
<p:tagLst xmlns:p="http://schemas.openxmlformats.org/presentationml/2006/main">
  <p:tag name="AS_UNIQUEID" val="484"/>
</p:tagLst>
</file>

<file path=ppt/tags/tag485.xml><?xml version="1.0" encoding="utf-8"?>
<p:tagLst xmlns:p="http://schemas.openxmlformats.org/presentationml/2006/main">
  <p:tag name="AS_UNIQUEID" val="485"/>
</p:tagLst>
</file>

<file path=ppt/tags/tag486.xml><?xml version="1.0" encoding="utf-8"?>
<p:tagLst xmlns:p="http://schemas.openxmlformats.org/presentationml/2006/main">
  <p:tag name="AS_UNIQUEID" val="486"/>
</p:tagLst>
</file>

<file path=ppt/tags/tag487.xml><?xml version="1.0" encoding="utf-8"?>
<p:tagLst xmlns:p="http://schemas.openxmlformats.org/presentationml/2006/main">
  <p:tag name="AS_UNIQUEID" val="487"/>
</p:tagLst>
</file>

<file path=ppt/tags/tag488.xml><?xml version="1.0" encoding="utf-8"?>
<p:tagLst xmlns:p="http://schemas.openxmlformats.org/presentationml/2006/main">
  <p:tag name="AS_UNIQUEID" val="488"/>
</p:tagLst>
</file>

<file path=ppt/tags/tag489.xml><?xml version="1.0" encoding="utf-8"?>
<p:tagLst xmlns:p="http://schemas.openxmlformats.org/presentationml/2006/main">
  <p:tag name="AS_UNIQUEID" val="489"/>
</p:tagLst>
</file>

<file path=ppt/tags/tag49.xml><?xml version="1.0" encoding="utf-8"?>
<p:tagLst xmlns:p="http://schemas.openxmlformats.org/presentationml/2006/main">
  <p:tag name="AS_UNIQUEID" val="49"/>
</p:tagLst>
</file>

<file path=ppt/tags/tag490.xml><?xml version="1.0" encoding="utf-8"?>
<p:tagLst xmlns:p="http://schemas.openxmlformats.org/presentationml/2006/main">
  <p:tag name="AS_UNIQUEID" val="490"/>
</p:tagLst>
</file>

<file path=ppt/tags/tag491.xml><?xml version="1.0" encoding="utf-8"?>
<p:tagLst xmlns:p="http://schemas.openxmlformats.org/presentationml/2006/main">
  <p:tag name="AS_UNIQUEID" val="491"/>
</p:tagLst>
</file>

<file path=ppt/tags/tag492.xml><?xml version="1.0" encoding="utf-8"?>
<p:tagLst xmlns:p="http://schemas.openxmlformats.org/presentationml/2006/main">
  <p:tag name="AS_UNIQUEID" val="492"/>
</p:tagLst>
</file>

<file path=ppt/tags/tag493.xml><?xml version="1.0" encoding="utf-8"?>
<p:tagLst xmlns:p="http://schemas.openxmlformats.org/presentationml/2006/main">
  <p:tag name="AS_UNIQUEID" val="493"/>
</p:tagLst>
</file>

<file path=ppt/tags/tag49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5.xml><?xml version="1.0" encoding="utf-8"?>
<p:tagLst xmlns:p="http://schemas.openxmlformats.org/presentationml/2006/main">
  <p:tag name="AS_UNIQUEID" val="5"/>
</p:tagLst>
</file>

<file path=ppt/tags/tag50.xml><?xml version="1.0" encoding="utf-8"?>
<p:tagLst xmlns:p="http://schemas.openxmlformats.org/presentationml/2006/main">
  <p:tag name="AS_UNIQUEID" val="50"/>
</p:tagLst>
</file>

<file path=ppt/tags/tag51.xml><?xml version="1.0" encoding="utf-8"?>
<p:tagLst xmlns:p="http://schemas.openxmlformats.org/presentationml/2006/main">
  <p:tag name="AS_UNIQUEID" val="51"/>
</p:tagLst>
</file>

<file path=ppt/tags/tag52.xml><?xml version="1.0" encoding="utf-8"?>
<p:tagLst xmlns:p="http://schemas.openxmlformats.org/presentationml/2006/main">
  <p:tag name="AS_UNIQUEID" val="52"/>
</p:tagLst>
</file>

<file path=ppt/tags/tag53.xml><?xml version="1.0" encoding="utf-8"?>
<p:tagLst xmlns:p="http://schemas.openxmlformats.org/presentationml/2006/main">
  <p:tag name="AS_UNIQUEID" val="53"/>
</p:tagLst>
</file>

<file path=ppt/tags/tag54.xml><?xml version="1.0" encoding="utf-8"?>
<p:tagLst xmlns:p="http://schemas.openxmlformats.org/presentationml/2006/main">
  <p:tag name="AS_UNIQUEID" val="54"/>
</p:tagLst>
</file>

<file path=ppt/tags/tag55.xml><?xml version="1.0" encoding="utf-8"?>
<p:tagLst xmlns:p="http://schemas.openxmlformats.org/presentationml/2006/main">
  <p:tag name="AS_UNIQUEID" val="55"/>
</p:tagLst>
</file>

<file path=ppt/tags/tag56.xml><?xml version="1.0" encoding="utf-8"?>
<p:tagLst xmlns:p="http://schemas.openxmlformats.org/presentationml/2006/main">
  <p:tag name="AS_UNIQUEID" val="56"/>
</p:tagLst>
</file>

<file path=ppt/tags/tag57.xml><?xml version="1.0" encoding="utf-8"?>
<p:tagLst xmlns:p="http://schemas.openxmlformats.org/presentationml/2006/main">
  <p:tag name="AS_UNIQUEID" val="57"/>
</p:tagLst>
</file>

<file path=ppt/tags/tag58.xml><?xml version="1.0" encoding="utf-8"?>
<p:tagLst xmlns:p="http://schemas.openxmlformats.org/presentationml/2006/main">
  <p:tag name="AS_UNIQUEID" val="58"/>
</p:tagLst>
</file>

<file path=ppt/tags/tag59.xml><?xml version="1.0" encoding="utf-8"?>
<p:tagLst xmlns:p="http://schemas.openxmlformats.org/presentationml/2006/main">
  <p:tag name="AS_UNIQUEID" val="59"/>
</p:tagLst>
</file>

<file path=ppt/tags/tag6.xml><?xml version="1.0" encoding="utf-8"?>
<p:tagLst xmlns:p="http://schemas.openxmlformats.org/presentationml/2006/main">
  <p:tag name="AS_UNIQUEID" val="6"/>
</p:tagLst>
</file>

<file path=ppt/tags/tag60.xml><?xml version="1.0" encoding="utf-8"?>
<p:tagLst xmlns:p="http://schemas.openxmlformats.org/presentationml/2006/main">
  <p:tag name="AS_UNIQUEID" val="60"/>
</p:tagLst>
</file>

<file path=ppt/tags/tag61.xml><?xml version="1.0" encoding="utf-8"?>
<p:tagLst xmlns:p="http://schemas.openxmlformats.org/presentationml/2006/main">
  <p:tag name="AS_UNIQUEID" val="61"/>
</p:tagLst>
</file>

<file path=ppt/tags/tag62.xml><?xml version="1.0" encoding="utf-8"?>
<p:tagLst xmlns:p="http://schemas.openxmlformats.org/presentationml/2006/main">
  <p:tag name="AS_UNIQUEID" val="62"/>
</p:tagLst>
</file>

<file path=ppt/tags/tag63.xml><?xml version="1.0" encoding="utf-8"?>
<p:tagLst xmlns:p="http://schemas.openxmlformats.org/presentationml/2006/main">
  <p:tag name="AS_UNIQUEID" val="63"/>
</p:tagLst>
</file>

<file path=ppt/tags/tag64.xml><?xml version="1.0" encoding="utf-8"?>
<p:tagLst xmlns:p="http://schemas.openxmlformats.org/presentationml/2006/main">
  <p:tag name="AS_UNIQUEID" val="64"/>
</p:tagLst>
</file>

<file path=ppt/tags/tag65.xml><?xml version="1.0" encoding="utf-8"?>
<p:tagLst xmlns:p="http://schemas.openxmlformats.org/presentationml/2006/main">
  <p:tag name="AS_UNIQUEID" val="65"/>
</p:tagLst>
</file>

<file path=ppt/tags/tag66.xml><?xml version="1.0" encoding="utf-8"?>
<p:tagLst xmlns:p="http://schemas.openxmlformats.org/presentationml/2006/main">
  <p:tag name="AS_UNIQUEID" val="66"/>
</p:tagLst>
</file>

<file path=ppt/tags/tag67.xml><?xml version="1.0" encoding="utf-8"?>
<p:tagLst xmlns:p="http://schemas.openxmlformats.org/presentationml/2006/main">
  <p:tag name="AS_UNIQUEID" val="67"/>
</p:tagLst>
</file>

<file path=ppt/tags/tag68.xml><?xml version="1.0" encoding="utf-8"?>
<p:tagLst xmlns:p="http://schemas.openxmlformats.org/presentationml/2006/main">
  <p:tag name="AS_UNIQUEID" val="68"/>
</p:tagLst>
</file>

<file path=ppt/tags/tag69.xml><?xml version="1.0" encoding="utf-8"?>
<p:tagLst xmlns:p="http://schemas.openxmlformats.org/presentationml/2006/main">
  <p:tag name="AS_UNIQUEID" val="69"/>
</p:tagLst>
</file>

<file path=ppt/tags/tag7.xml><?xml version="1.0" encoding="utf-8"?>
<p:tagLst xmlns:p="http://schemas.openxmlformats.org/presentationml/2006/main">
  <p:tag name="AS_UNIQUEID" val="7"/>
</p:tagLst>
</file>

<file path=ppt/tags/tag70.xml><?xml version="1.0" encoding="utf-8"?>
<p:tagLst xmlns:p="http://schemas.openxmlformats.org/presentationml/2006/main">
  <p:tag name="AS_UNIQUEID" val="70"/>
</p:tagLst>
</file>

<file path=ppt/tags/tag71.xml><?xml version="1.0" encoding="utf-8"?>
<p:tagLst xmlns:p="http://schemas.openxmlformats.org/presentationml/2006/main">
  <p:tag name="AS_UNIQUEID" val="71"/>
</p:tagLst>
</file>

<file path=ppt/tags/tag72.xml><?xml version="1.0" encoding="utf-8"?>
<p:tagLst xmlns:p="http://schemas.openxmlformats.org/presentationml/2006/main">
  <p:tag name="AS_UNIQUEID" val="72"/>
</p:tagLst>
</file>

<file path=ppt/tags/tag73.xml><?xml version="1.0" encoding="utf-8"?>
<p:tagLst xmlns:p="http://schemas.openxmlformats.org/presentationml/2006/main">
  <p:tag name="AS_UNIQUEID" val="73"/>
</p:tagLst>
</file>

<file path=ppt/tags/tag74.xml><?xml version="1.0" encoding="utf-8"?>
<p:tagLst xmlns:p="http://schemas.openxmlformats.org/presentationml/2006/main">
  <p:tag name="AS_UNIQUEID" val="74"/>
</p:tagLst>
</file>

<file path=ppt/tags/tag75.xml><?xml version="1.0" encoding="utf-8"?>
<p:tagLst xmlns:p="http://schemas.openxmlformats.org/presentationml/2006/main">
  <p:tag name="AS_UNIQUEID" val="75"/>
</p:tagLst>
</file>

<file path=ppt/tags/tag76.xml><?xml version="1.0" encoding="utf-8"?>
<p:tagLst xmlns:p="http://schemas.openxmlformats.org/presentationml/2006/main">
  <p:tag name="AS_UNIQUEID" val="76"/>
</p:tagLst>
</file>

<file path=ppt/tags/tag77.xml><?xml version="1.0" encoding="utf-8"?>
<p:tagLst xmlns:p="http://schemas.openxmlformats.org/presentationml/2006/main">
  <p:tag name="AS_UNIQUEID" val="77"/>
</p:tagLst>
</file>

<file path=ppt/tags/tag78.xml><?xml version="1.0" encoding="utf-8"?>
<p:tagLst xmlns:p="http://schemas.openxmlformats.org/presentationml/2006/main">
  <p:tag name="AS_UNIQUEID" val="78"/>
</p:tagLst>
</file>

<file path=ppt/tags/tag79.xml><?xml version="1.0" encoding="utf-8"?>
<p:tagLst xmlns:p="http://schemas.openxmlformats.org/presentationml/2006/main">
  <p:tag name="AS_UNIQUEID" val="79"/>
</p:tagLst>
</file>

<file path=ppt/tags/tag8.xml><?xml version="1.0" encoding="utf-8"?>
<p:tagLst xmlns:p="http://schemas.openxmlformats.org/presentationml/2006/main">
  <p:tag name="AS_UNIQUEID" val="8"/>
</p:tagLst>
</file>

<file path=ppt/tags/tag80.xml><?xml version="1.0" encoding="utf-8"?>
<p:tagLst xmlns:p="http://schemas.openxmlformats.org/presentationml/2006/main">
  <p:tag name="AS_UNIQUEID" val="80"/>
</p:tagLst>
</file>

<file path=ppt/tags/tag81.xml><?xml version="1.0" encoding="utf-8"?>
<p:tagLst xmlns:p="http://schemas.openxmlformats.org/presentationml/2006/main">
  <p:tag name="AS_UNIQUEID" val="81"/>
</p:tagLst>
</file>

<file path=ppt/tags/tag82.xml><?xml version="1.0" encoding="utf-8"?>
<p:tagLst xmlns:p="http://schemas.openxmlformats.org/presentationml/2006/main">
  <p:tag name="AS_UNIQUEID" val="82"/>
</p:tagLst>
</file>

<file path=ppt/tags/tag83.xml><?xml version="1.0" encoding="utf-8"?>
<p:tagLst xmlns:p="http://schemas.openxmlformats.org/presentationml/2006/main">
  <p:tag name="AS_UNIQUEID" val="83"/>
</p:tagLst>
</file>

<file path=ppt/tags/tag84.xml><?xml version="1.0" encoding="utf-8"?>
<p:tagLst xmlns:p="http://schemas.openxmlformats.org/presentationml/2006/main">
  <p:tag name="AS_UNIQUEID" val="84"/>
</p:tagLst>
</file>

<file path=ppt/tags/tag85.xml><?xml version="1.0" encoding="utf-8"?>
<p:tagLst xmlns:p="http://schemas.openxmlformats.org/presentationml/2006/main">
  <p:tag name="AS_UNIQUEID" val="85"/>
</p:tagLst>
</file>

<file path=ppt/tags/tag86.xml><?xml version="1.0" encoding="utf-8"?>
<p:tagLst xmlns:p="http://schemas.openxmlformats.org/presentationml/2006/main">
  <p:tag name="AS_UNIQUEID" val="86"/>
</p:tagLst>
</file>

<file path=ppt/tags/tag87.xml><?xml version="1.0" encoding="utf-8"?>
<p:tagLst xmlns:p="http://schemas.openxmlformats.org/presentationml/2006/main">
  <p:tag name="AS_UNIQUEID" val="87"/>
</p:tagLst>
</file>

<file path=ppt/tags/tag88.xml><?xml version="1.0" encoding="utf-8"?>
<p:tagLst xmlns:p="http://schemas.openxmlformats.org/presentationml/2006/main">
  <p:tag name="AS_UNIQUEID" val="88"/>
</p:tagLst>
</file>

<file path=ppt/tags/tag89.xml><?xml version="1.0" encoding="utf-8"?>
<p:tagLst xmlns:p="http://schemas.openxmlformats.org/presentationml/2006/main">
  <p:tag name="AS_UNIQUEID" val="89"/>
</p:tagLst>
</file>

<file path=ppt/tags/tag9.xml><?xml version="1.0" encoding="utf-8"?>
<p:tagLst xmlns:p="http://schemas.openxmlformats.org/presentationml/2006/main">
  <p:tag name="AS_UNIQUEID" val="9"/>
</p:tagLst>
</file>

<file path=ppt/tags/tag90.xml><?xml version="1.0" encoding="utf-8"?>
<p:tagLst xmlns:p="http://schemas.openxmlformats.org/presentationml/2006/main">
  <p:tag name="AS_UNIQUEID" val="90"/>
</p:tagLst>
</file>

<file path=ppt/tags/tag91.xml><?xml version="1.0" encoding="utf-8"?>
<p:tagLst xmlns:p="http://schemas.openxmlformats.org/presentationml/2006/main">
  <p:tag name="AS_UNIQUEID" val="91"/>
</p:tagLst>
</file>

<file path=ppt/tags/tag92.xml><?xml version="1.0" encoding="utf-8"?>
<p:tagLst xmlns:p="http://schemas.openxmlformats.org/presentationml/2006/main">
  <p:tag name="AS_UNIQUEID" val="92"/>
</p:tagLst>
</file>

<file path=ppt/tags/tag93.xml><?xml version="1.0" encoding="utf-8"?>
<p:tagLst xmlns:p="http://schemas.openxmlformats.org/presentationml/2006/main">
  <p:tag name="AS_UNIQUEID" val="93"/>
</p:tagLst>
</file>

<file path=ppt/tags/tag94.xml><?xml version="1.0" encoding="utf-8"?>
<p:tagLst xmlns:p="http://schemas.openxmlformats.org/presentationml/2006/main">
  <p:tag name="AS_UNIQUEID" val="94"/>
</p:tagLst>
</file>

<file path=ppt/tags/tag95.xml><?xml version="1.0" encoding="utf-8"?>
<p:tagLst xmlns:p="http://schemas.openxmlformats.org/presentationml/2006/main">
  <p:tag name="AS_UNIQUEID" val="95"/>
</p:tagLst>
</file>

<file path=ppt/tags/tag96.xml><?xml version="1.0" encoding="utf-8"?>
<p:tagLst xmlns:p="http://schemas.openxmlformats.org/presentationml/2006/main">
  <p:tag name="AS_UNIQUEID" val="96"/>
</p:tagLst>
</file>

<file path=ppt/tags/tag97.xml><?xml version="1.0" encoding="utf-8"?>
<p:tagLst xmlns:p="http://schemas.openxmlformats.org/presentationml/2006/main">
  <p:tag name="AS_UNIQUEID" val="97"/>
</p:tagLst>
</file>

<file path=ppt/tags/tag98.xml><?xml version="1.0" encoding="utf-8"?>
<p:tagLst xmlns:p="http://schemas.openxmlformats.org/presentationml/2006/main">
  <p:tag name="AS_UNIQUEID" val="98"/>
</p:tagLst>
</file>

<file path=ppt/tags/tag99.xml><?xml version="1.0" encoding="utf-8"?>
<p:tagLst xmlns:p="http://schemas.openxmlformats.org/presentationml/2006/main">
  <p:tag name="AS_UNIQUEID" val="99"/>
</p:tagLst>
</file>

<file path=ppt/theme/theme1.xml><?xml version="1.0" encoding="utf-8"?>
<a:theme xmlns:r="http://schemas.openxmlformats.org/officeDocument/2006/relationships"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Wisp</Template>
  <Company/>
  <PresentationFormat>宽屏</PresentationFormat>
  <Paragraphs>445</Paragraphs>
  <Slides>68</Slides>
  <Notes>2</Notes>
  <TotalTime>437</TotalTime>
  <HiddenSlides>0</HiddenSlides>
  <MMClips>2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baseType="lpstr" size="85">
      <vt:lpstr>Arial</vt:lpstr>
      <vt:lpstr>Century Gothic</vt:lpstr>
      <vt:lpstr>Wingdings 3</vt:lpstr>
      <vt:lpstr>宋体</vt:lpstr>
      <vt:lpstr>Calibri</vt:lpstr>
      <vt:lpstr>Calibri Light</vt:lpstr>
      <vt:lpstr>华文新魏</vt:lpstr>
      <vt:lpstr>隶书</vt:lpstr>
      <vt:lpstr>华文隶书</vt:lpstr>
      <vt:lpstr>微软雅黑</vt:lpstr>
      <vt:lpstr>仿宋</vt:lpstr>
      <vt:lpstr>等线</vt:lpstr>
      <vt:lpstr>Times New Roman</vt:lpstr>
      <vt:lpstr>Wingdings</vt:lpstr>
      <vt:lpstr>黑体</vt:lpstr>
      <vt:lpstr>楷体_GB2312</vt:lpstr>
      <vt:lpstr>丝状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41367</dc:creator>
  <cp:lastModifiedBy>谢 忠凯</cp:lastModifiedBy>
  <cp:revision>47</cp:revision>
  <dcterms:created xsi:type="dcterms:W3CDTF">2017-02-18T06:28:37Z</dcterms:created>
  <dcterms:modified xsi:type="dcterms:W3CDTF">2020-08-27T03:50:56Z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2052-10.1.0.6206</vt:lpwstr>
  </property>
</Properties>
</file>