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1.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2.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3.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5" r:id="rId2"/>
  </p:sldMasterIdLst>
  <p:notesMasterIdLst>
    <p:notesMasterId r:id="rId26"/>
  </p:notesMasterIdLst>
  <p:sldIdLst>
    <p:sldId id="3182" r:id="rId3"/>
    <p:sldId id="3208" r:id="rId4"/>
    <p:sldId id="3210" r:id="rId5"/>
    <p:sldId id="3211" r:id="rId6"/>
    <p:sldId id="3212" r:id="rId7"/>
    <p:sldId id="3214" r:id="rId8"/>
    <p:sldId id="3215" r:id="rId9"/>
    <p:sldId id="3216" r:id="rId10"/>
    <p:sldId id="3217" r:id="rId11"/>
    <p:sldId id="3218" r:id="rId12"/>
    <p:sldId id="3192" r:id="rId13"/>
    <p:sldId id="3219" r:id="rId14"/>
    <p:sldId id="3221" r:id="rId15"/>
    <p:sldId id="3195" r:id="rId16"/>
    <p:sldId id="3222" r:id="rId17"/>
    <p:sldId id="3224" r:id="rId18"/>
    <p:sldId id="3225" r:id="rId19"/>
    <p:sldId id="3230" r:id="rId20"/>
    <p:sldId id="3231" r:id="rId21"/>
    <p:sldId id="3232" r:id="rId22"/>
    <p:sldId id="3228" r:id="rId23"/>
    <p:sldId id="3227" r:id="rId24"/>
    <p:sldId id="3226" r:id="rId25"/>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p:scale>
          <a:sx n="85" d="100"/>
          <a:sy n="85" d="100"/>
        </p:scale>
        <p:origin x="-72" y="-72"/>
      </p:cViewPr>
      <p:guideLst>
        <p:guide orient="horz" pos="338"/>
        <p:guide orient="horz" pos="4178"/>
        <p:guide pos="4050"/>
        <p:guide pos="528"/>
        <p:guide pos="7574"/>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2021-2-21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29907753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F7379A-E7BD-4BC5-B1C2-44FAF34C5727}" type="slidenum">
              <a:rPr lang="zh-CN" altLang="en-US" smtClean="0"/>
              <a:t>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F7379A-E7BD-4BC5-B1C2-44FAF34C5727}" type="slidenum">
              <a:rPr lang="zh-CN" altLang="en-US" smtClean="0"/>
              <a:t>19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F7379A-E7BD-4BC5-B1C2-44FAF34C5727}" type="slidenum">
              <a:rPr lang="zh-CN" altLang="en-US" smtClean="0"/>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t>2021-2-21</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884039" y="1398814"/>
            <a:ext cx="5464969" cy="4589050"/>
          </a:xfrm>
        </p:spPr>
        <p:txBody>
          <a:bodyPr>
            <a:normAutofit/>
          </a:bodyPr>
          <a:lstStyle>
            <a:lvl1pPr marL="0" indent="0">
              <a:lnSpc>
                <a:spcPct val="150000"/>
              </a:lnSpc>
              <a:buNone/>
              <a:defRPr sz="2530">
                <a:solidFill>
                  <a:schemeClr val="tx1">
                    <a:lumMod val="50000"/>
                    <a:lumOff val="50000"/>
                  </a:schemeClr>
                </a:solidFill>
              </a:defRPr>
            </a:lvl1pPr>
            <a:lvl2pPr>
              <a:lnSpc>
                <a:spcPct val="130000"/>
              </a:lnSpc>
              <a:defRPr>
                <a:solidFill>
                  <a:schemeClr val="tx1">
                    <a:lumMod val="50000"/>
                    <a:lumOff val="50000"/>
                  </a:schemeClr>
                </a:solidFill>
              </a:defRPr>
            </a:lvl2pPr>
            <a:lvl3pPr>
              <a:lnSpc>
                <a:spcPct val="130000"/>
              </a:lnSpc>
              <a:defRPr>
                <a:solidFill>
                  <a:schemeClr val="tx1">
                    <a:lumMod val="50000"/>
                    <a:lumOff val="50000"/>
                  </a:schemeClr>
                </a:solidFill>
              </a:defRPr>
            </a:lvl3pPr>
            <a:lvl4pPr>
              <a:lnSpc>
                <a:spcPct val="130000"/>
              </a:lnSpc>
              <a:defRPr>
                <a:solidFill>
                  <a:schemeClr val="tx1">
                    <a:lumMod val="50000"/>
                    <a:lumOff val="50000"/>
                  </a:schemeClr>
                </a:solidFill>
              </a:defRPr>
            </a:lvl4pPr>
            <a:lvl5pPr>
              <a:lnSpc>
                <a:spcPct val="130000"/>
              </a:lnSpc>
              <a:defRPr>
                <a:solidFill>
                  <a:schemeClr val="tx1">
                    <a:lumMod val="50000"/>
                    <a:lumOff val="50000"/>
                  </a:schemeClr>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09742" y="1398814"/>
            <a:ext cx="5464969" cy="4589050"/>
          </a:xfrm>
        </p:spPr>
        <p:txBody>
          <a:bodyPr>
            <a:normAutofit/>
          </a:bodyPr>
          <a:lstStyle>
            <a:lvl1pPr marL="0" indent="0">
              <a:lnSpc>
                <a:spcPct val="150000"/>
              </a:lnSpc>
              <a:buNone/>
              <a:defRPr sz="2530">
                <a:solidFill>
                  <a:schemeClr val="tx1">
                    <a:lumMod val="50000"/>
                    <a:lumOff val="50000"/>
                  </a:schemeClr>
                </a:solidFill>
              </a:defRPr>
            </a:lvl1pPr>
            <a:lvl2pPr>
              <a:lnSpc>
                <a:spcPct val="130000"/>
              </a:lnSpc>
              <a:defRPr>
                <a:solidFill>
                  <a:schemeClr val="tx1">
                    <a:lumMod val="50000"/>
                    <a:lumOff val="50000"/>
                  </a:schemeClr>
                </a:solidFill>
              </a:defRPr>
            </a:lvl2pPr>
            <a:lvl3pPr>
              <a:lnSpc>
                <a:spcPct val="130000"/>
              </a:lnSpc>
              <a:defRPr>
                <a:solidFill>
                  <a:schemeClr val="tx1">
                    <a:lumMod val="50000"/>
                    <a:lumOff val="50000"/>
                  </a:schemeClr>
                </a:solidFill>
              </a:defRPr>
            </a:lvl3pPr>
            <a:lvl4pPr>
              <a:lnSpc>
                <a:spcPct val="130000"/>
              </a:lnSpc>
              <a:defRPr>
                <a:solidFill>
                  <a:schemeClr val="tx1">
                    <a:lumMod val="50000"/>
                    <a:lumOff val="50000"/>
                  </a:schemeClr>
                </a:solidFill>
              </a:defRPr>
            </a:lvl4pPr>
            <a:lvl5pPr>
              <a:lnSpc>
                <a:spcPct val="130000"/>
              </a:lnSpc>
              <a:defRPr>
                <a:solidFill>
                  <a:schemeClr val="tx1">
                    <a:lumMod val="50000"/>
                    <a:lumOff val="50000"/>
                  </a:schemeClr>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normAutofit/>
          </a:bodyPr>
          <a:lstStyle/>
          <a:p>
            <a:fld id="{60FDAA22-29AF-45B8-B065-083F97A6DFE3}" type="datetimeFigureOut">
              <a:rPr lang="zh-CN" altLang="en-US" smtClean="0"/>
              <a:t>2021-2-21</a:t>
            </a:fld>
            <a:endParaRPr lang="zh-CN" altLang="en-US"/>
          </a:p>
        </p:txBody>
      </p:sp>
      <p:sp>
        <p:nvSpPr>
          <p:cNvPr id="6" name="页脚占位符 5"/>
          <p:cNvSpPr>
            <a:spLocks noGrp="1"/>
          </p:cNvSpPr>
          <p:nvPr>
            <p:ph type="ftr" sz="quarter" idx="11"/>
          </p:nvPr>
        </p:nvSpPr>
        <p:spPr/>
        <p:txBody>
          <a:bodyPr>
            <a:normAutofit/>
          </a:bodyPr>
          <a:lstStyle/>
          <a:p>
            <a:endParaRPr lang="zh-CN" altLang="en-US"/>
          </a:p>
        </p:txBody>
      </p:sp>
      <p:sp>
        <p:nvSpPr>
          <p:cNvPr id="7" name="灯片编号占位符 6"/>
          <p:cNvSpPr>
            <a:spLocks noGrp="1"/>
          </p:cNvSpPr>
          <p:nvPr>
            <p:ph type="sldNum" sz="quarter" idx="12"/>
          </p:nvPr>
        </p:nvSpPr>
        <p:spPr/>
        <p:txBody>
          <a:bodyPr>
            <a:normAutofit/>
          </a:bodyPr>
          <a:lstStyle/>
          <a:p>
            <a:fld id="{9D6A4804-D020-4611-A525-B6243ABE69C6}" type="slidenum">
              <a:rPr lang="zh-CN" altLang="en-US" smtClean="0"/>
              <a:t>‹#›</a:t>
            </a:fld>
            <a:endParaRPr lang="zh-CN" altLang="en-US"/>
          </a:p>
        </p:txBody>
      </p:sp>
      <p:sp>
        <p:nvSpPr>
          <p:cNvPr id="8" name="矩形 7"/>
          <p:cNvSpPr/>
          <p:nvPr/>
        </p:nvSpPr>
        <p:spPr>
          <a:xfrm>
            <a:off x="0" y="0"/>
            <a:ext cx="12858750" cy="6830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latin typeface="+mn-ea"/>
            </a:endParaRPr>
          </a:p>
        </p:txBody>
      </p:sp>
      <p:cxnSp>
        <p:nvCxnSpPr>
          <p:cNvPr id="9" name="直接连接符 8"/>
          <p:cNvCxnSpPr/>
          <p:nvPr/>
        </p:nvCxnSpPr>
        <p:spPr>
          <a:xfrm flipH="1">
            <a:off x="1968996"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000375"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3991570"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9027914"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0032504"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11037094"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334863" y="99616"/>
            <a:ext cx="11090672" cy="570074"/>
          </a:xfrm>
        </p:spPr>
        <p:txBody>
          <a:bodyPr>
            <a:normAutofit/>
          </a:bodyPr>
          <a:lstStyle>
            <a:lvl1pPr>
              <a:defRPr sz="2530">
                <a:solidFill>
                  <a:schemeClr val="bg1"/>
                </a:solidFill>
              </a:defRPr>
            </a:lvl1pPr>
          </a:lstStyle>
          <a:p>
            <a:r>
              <a:rPr lang="zh-CN" altLang="en-US" smtClean="0"/>
              <a:t>单击此处编辑母版标题样式</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85714" y="385072"/>
            <a:ext cx="11090672" cy="1397978"/>
          </a:xfrm>
        </p:spPr>
        <p:txBody>
          <a:bodyPr lIns="90000" tIns="46800" rIns="90000" bIns="46800">
            <a:normAutofit/>
          </a:bodyPr>
          <a:lstStyle/>
          <a:p>
            <a:r>
              <a:rPr lang="zh-CN" altLang="en-US"/>
              <a:t>单击此处编辑母版标题样式</a:t>
            </a:r>
          </a:p>
        </p:txBody>
      </p:sp>
      <p:sp>
        <p:nvSpPr>
          <p:cNvPr id="3" name="文本占位符 2"/>
          <p:cNvSpPr>
            <a:spLocks noGrp="1"/>
          </p:cNvSpPr>
          <p:nvPr>
            <p:ph type="body" idx="1"/>
          </p:nvPr>
        </p:nvSpPr>
        <p:spPr>
          <a:xfrm>
            <a:off x="885714" y="1773004"/>
            <a:ext cx="5439853" cy="868922"/>
          </a:xfrm>
        </p:spPr>
        <p:txBody>
          <a:bodyPr lIns="90000" tIns="46800" rIns="90000" bIns="46800" anchor="b">
            <a:normAutofit/>
          </a:bodyPr>
          <a:lstStyle>
            <a:lvl1pPr marL="0" indent="0">
              <a:buNone/>
              <a:defRPr sz="2530" b="1"/>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lang="zh-CN" altLang="en-US" smtClean="0"/>
              <a:t>单击此处编辑母版文本样式</a:t>
            </a:r>
          </a:p>
        </p:txBody>
      </p:sp>
      <p:sp>
        <p:nvSpPr>
          <p:cNvPr id="4" name="内容占位符 3"/>
          <p:cNvSpPr>
            <a:spLocks noGrp="1"/>
          </p:cNvSpPr>
          <p:nvPr>
            <p:ph sz="half" idx="2"/>
          </p:nvPr>
        </p:nvSpPr>
        <p:spPr>
          <a:xfrm>
            <a:off x="885714" y="2641926"/>
            <a:ext cx="5439853" cy="3885876"/>
          </a:xfrm>
        </p:spPr>
        <p:txBody>
          <a:bodyPr lIns="90000" tIns="46800" rIns="90000" bIns="4680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a:p>
        </p:txBody>
      </p:sp>
      <p:sp>
        <p:nvSpPr>
          <p:cNvPr id="5" name="文本占位符 4"/>
          <p:cNvSpPr>
            <a:spLocks noGrp="1"/>
          </p:cNvSpPr>
          <p:nvPr>
            <p:ph type="body" sz="quarter" idx="3"/>
          </p:nvPr>
        </p:nvSpPr>
        <p:spPr>
          <a:xfrm>
            <a:off x="6509742" y="1773004"/>
            <a:ext cx="5466644" cy="868922"/>
          </a:xfrm>
        </p:spPr>
        <p:txBody>
          <a:bodyPr anchor="b">
            <a:normAutofit/>
          </a:bodyPr>
          <a:lstStyle>
            <a:lvl1pPr marL="0" indent="0">
              <a:buNone/>
              <a:defRPr sz="2530" b="1"/>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lang="zh-CN" altLang="en-US" smtClean="0"/>
              <a:t>单击此处编辑母版文本样式</a:t>
            </a:r>
          </a:p>
        </p:txBody>
      </p:sp>
      <p:sp>
        <p:nvSpPr>
          <p:cNvPr id="6" name="内容占位符 5"/>
          <p:cNvSpPr>
            <a:spLocks noGrp="1"/>
          </p:cNvSpPr>
          <p:nvPr>
            <p:ph sz="quarter" idx="4"/>
          </p:nvPr>
        </p:nvSpPr>
        <p:spPr>
          <a:xfrm>
            <a:off x="6509742" y="2641926"/>
            <a:ext cx="5466644" cy="3885876"/>
          </a:xfrm>
        </p:spPr>
        <p:txBody>
          <a:bodyPr lIns="90000" tIns="46800" rIns="90000" bIns="4680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a:p>
        </p:txBody>
      </p:sp>
      <p:sp>
        <p:nvSpPr>
          <p:cNvPr id="7" name="日期占位符 6"/>
          <p:cNvSpPr>
            <a:spLocks noGrp="1"/>
          </p:cNvSpPr>
          <p:nvPr>
            <p:ph type="dt" sz="half" idx="10"/>
          </p:nvPr>
        </p:nvSpPr>
        <p:spPr/>
        <p:txBody>
          <a:bodyPr>
            <a:normAutofit/>
          </a:bodyPr>
          <a:lstStyle/>
          <a:p>
            <a:fld id="{60FDAA22-29AF-45B8-B065-083F97A6DFE3}" type="datetimeFigureOut">
              <a:rPr lang="zh-CN" altLang="en-US" smtClean="0"/>
              <a:t>2021-2-21</a:t>
            </a:fld>
            <a:endParaRPr lang="zh-CN" altLang="en-US"/>
          </a:p>
        </p:txBody>
      </p:sp>
      <p:sp>
        <p:nvSpPr>
          <p:cNvPr id="8" name="页脚占位符 7"/>
          <p:cNvSpPr>
            <a:spLocks noGrp="1"/>
          </p:cNvSpPr>
          <p:nvPr>
            <p:ph type="ftr" sz="quarter" idx="11"/>
          </p:nvPr>
        </p:nvSpPr>
        <p:spPr/>
        <p:txBody>
          <a:bodyPr>
            <a:normAutofit/>
          </a:bodyPr>
          <a:lstStyle/>
          <a:p>
            <a:endParaRPr lang="zh-CN" altLang="en-US"/>
          </a:p>
        </p:txBody>
      </p:sp>
      <p:sp>
        <p:nvSpPr>
          <p:cNvPr id="9" name="灯片编号占位符 8"/>
          <p:cNvSpPr>
            <a:spLocks noGrp="1"/>
          </p:cNvSpPr>
          <p:nvPr>
            <p:ph type="sldNum" sz="quarter" idx="12"/>
          </p:nvPr>
        </p:nvSpPr>
        <p:spPr/>
        <p:txBody>
          <a:bodyPr>
            <a:normAutofit/>
          </a:bodyPr>
          <a:lstStyle/>
          <a:p>
            <a:fld id="{9D6A4804-D020-4611-A525-B6243ABE69C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383016" y="3128453"/>
            <a:ext cx="6090188" cy="975743"/>
          </a:xfrm>
        </p:spPr>
        <p:txBody>
          <a:bodyPr>
            <a:normAutofit/>
          </a:bodyPr>
          <a:lstStyle>
            <a:lvl1pPr algn="ctr">
              <a:defRPr sz="5695">
                <a:gradFill>
                  <a:gsLst>
                    <a:gs pos="20000">
                      <a:schemeClr val="accent1"/>
                    </a:gs>
                    <a:gs pos="80000">
                      <a:schemeClr val="accent2"/>
                    </a:gs>
                  </a:gsLst>
                  <a:lin ang="2700000" scaled="1"/>
                </a:gradFill>
              </a:defRPr>
            </a:lvl1pPr>
          </a:lstStyle>
          <a:p>
            <a:r>
              <a:rPr lang="zh-CN" altLang="en-US" smtClean="0"/>
              <a:t>单击编辑标题</a:t>
            </a:r>
            <a:endParaRPr lang="zh-CN" altLang="en-US"/>
          </a:p>
        </p:txBody>
      </p:sp>
      <p:sp>
        <p:nvSpPr>
          <p:cNvPr id="3" name="日期占位符 2"/>
          <p:cNvSpPr>
            <a:spLocks noGrp="1"/>
          </p:cNvSpPr>
          <p:nvPr>
            <p:ph type="dt" sz="half" idx="10"/>
          </p:nvPr>
        </p:nvSpPr>
        <p:spPr/>
        <p:txBody>
          <a:bodyPr>
            <a:normAutofit/>
          </a:bodyPr>
          <a:lstStyle/>
          <a:p>
            <a:fld id="{60FDAA22-29AF-45B8-B065-083F97A6DFE3}" type="datetimeFigureOut">
              <a:rPr lang="zh-CN" altLang="en-US" smtClean="0"/>
              <a:t>2021-2-21</a:t>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9D6A4804-D020-4611-A525-B6243ABE69C6}"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0FDAA22-29AF-45B8-B065-083F97A6DFE3}" type="datetimeFigureOut">
              <a:rPr lang="zh-CN" altLang="en-US" smtClean="0"/>
              <a:t>2021-2-21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6A4804-D020-4611-A525-B6243ABE69C6}"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999063" y="1048922"/>
            <a:ext cx="6511641" cy="5140687"/>
          </a:xfrm>
        </p:spPr>
        <p:txBody>
          <a:bodyPr>
            <a:normAutofit/>
          </a:bodyPr>
          <a:lstStyle>
            <a:lvl1pPr marL="0" indent="0">
              <a:buNone/>
              <a:defRPr sz="3375"/>
            </a:lvl1pPr>
            <a:lvl2pPr marL="481965" indent="0">
              <a:buNone/>
              <a:defRPr sz="2955"/>
            </a:lvl2pPr>
            <a:lvl3pPr marL="964565" indent="0">
              <a:buNone/>
              <a:defRPr sz="2530"/>
            </a:lvl3pPr>
            <a:lvl4pPr marL="1446530" indent="0">
              <a:buNone/>
              <a:defRPr sz="2110"/>
            </a:lvl4pPr>
            <a:lvl5pPr marL="1928495" indent="0">
              <a:buNone/>
              <a:defRPr sz="2110"/>
            </a:lvl5pPr>
            <a:lvl6pPr marL="2411095" indent="0">
              <a:buNone/>
              <a:defRPr sz="2110"/>
            </a:lvl6pPr>
            <a:lvl7pPr marL="2893060" indent="0">
              <a:buNone/>
              <a:defRPr sz="2110"/>
            </a:lvl7pPr>
            <a:lvl8pPr marL="3375025" indent="0">
              <a:buNone/>
              <a:defRPr sz="2110"/>
            </a:lvl8pPr>
            <a:lvl9pPr marL="3857625" indent="0">
              <a:buNone/>
              <a:defRPr sz="2110"/>
            </a:lvl9pPr>
          </a:lstStyle>
          <a:p>
            <a:endParaRPr lang="zh-CN" altLang="en-US"/>
          </a:p>
        </p:txBody>
      </p:sp>
      <p:sp>
        <p:nvSpPr>
          <p:cNvPr id="4" name="文本占位符 3"/>
          <p:cNvSpPr>
            <a:spLocks noGrp="1"/>
          </p:cNvSpPr>
          <p:nvPr>
            <p:ph type="body" sz="half" idx="2"/>
          </p:nvPr>
        </p:nvSpPr>
        <p:spPr>
          <a:xfrm>
            <a:off x="885714" y="1197070"/>
            <a:ext cx="4672312" cy="4992539"/>
          </a:xfrm>
        </p:spPr>
        <p:txBody>
          <a:bodyPr>
            <a:normAutofit/>
          </a:bodyPr>
          <a:lstStyle>
            <a:lvl1pPr marL="0" indent="0">
              <a:lnSpc>
                <a:spcPct val="150000"/>
              </a:lnSpc>
              <a:buNone/>
              <a:defRPr sz="2530"/>
            </a:lvl1pPr>
            <a:lvl2pPr marL="481965" indent="0">
              <a:buNone/>
              <a:defRPr sz="2110"/>
            </a:lvl2pPr>
            <a:lvl3pPr marL="964565" indent="0">
              <a:buNone/>
              <a:defRPr sz="1900"/>
            </a:lvl3pPr>
            <a:lvl4pPr marL="1446530" indent="0">
              <a:buNone/>
              <a:defRPr sz="1900"/>
            </a:lvl4pPr>
            <a:lvl5pPr marL="1928495" indent="0">
              <a:buNone/>
              <a:defRPr sz="1900"/>
            </a:lvl5pPr>
            <a:lvl6pPr marL="2411095" indent="0">
              <a:buNone/>
              <a:defRPr sz="1055"/>
            </a:lvl6pPr>
            <a:lvl7pPr marL="2893060" indent="0">
              <a:buNone/>
              <a:defRPr sz="1055"/>
            </a:lvl7pPr>
            <a:lvl8pPr marL="3375025" indent="0">
              <a:buNone/>
              <a:defRPr sz="1055"/>
            </a:lvl8pPr>
            <a:lvl9pPr marL="3857625" indent="0">
              <a:buNone/>
              <a:defRPr sz="105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a:p>
        </p:txBody>
      </p:sp>
      <p:sp>
        <p:nvSpPr>
          <p:cNvPr id="5" name="日期占位符 4"/>
          <p:cNvSpPr>
            <a:spLocks noGrp="1"/>
          </p:cNvSpPr>
          <p:nvPr>
            <p:ph type="dt" sz="half" idx="10"/>
          </p:nvPr>
        </p:nvSpPr>
        <p:spPr/>
        <p:txBody>
          <a:bodyPr>
            <a:normAutofit/>
          </a:bodyPr>
          <a:lstStyle/>
          <a:p>
            <a:fld id="{60FDAA22-29AF-45B8-B065-083F97A6DFE3}" type="datetimeFigureOut">
              <a:rPr lang="zh-CN" altLang="en-US" smtClean="0"/>
              <a:t>2021-2-21</a:t>
            </a:fld>
            <a:endParaRPr lang="zh-CN" altLang="en-US"/>
          </a:p>
        </p:txBody>
      </p:sp>
      <p:sp>
        <p:nvSpPr>
          <p:cNvPr id="6" name="页脚占位符 5"/>
          <p:cNvSpPr>
            <a:spLocks noGrp="1"/>
          </p:cNvSpPr>
          <p:nvPr>
            <p:ph type="ftr" sz="quarter" idx="11"/>
          </p:nvPr>
        </p:nvSpPr>
        <p:spPr/>
        <p:txBody>
          <a:bodyPr>
            <a:normAutofit/>
          </a:bodyPr>
          <a:lstStyle/>
          <a:p>
            <a:endParaRPr lang="zh-CN" altLang="en-US"/>
          </a:p>
        </p:txBody>
      </p:sp>
      <p:sp>
        <p:nvSpPr>
          <p:cNvPr id="7" name="灯片编号占位符 6"/>
          <p:cNvSpPr>
            <a:spLocks noGrp="1"/>
          </p:cNvSpPr>
          <p:nvPr>
            <p:ph type="sldNum" sz="quarter" idx="12"/>
          </p:nvPr>
        </p:nvSpPr>
        <p:spPr/>
        <p:txBody>
          <a:bodyPr>
            <a:normAutofit/>
          </a:bodyPr>
          <a:lstStyle/>
          <a:p>
            <a:fld id="{9D6A4804-D020-4611-A525-B6243ABE69C6}" type="slidenum">
              <a:rPr lang="zh-CN" altLang="en-US" smtClean="0"/>
              <a:t>‹#›</a:t>
            </a:fld>
            <a:endParaRPr lang="zh-CN" altLang="en-US"/>
          </a:p>
        </p:txBody>
      </p:sp>
      <p:sp>
        <p:nvSpPr>
          <p:cNvPr id="8" name="矩形 7"/>
          <p:cNvSpPr/>
          <p:nvPr/>
        </p:nvSpPr>
        <p:spPr>
          <a:xfrm>
            <a:off x="0" y="0"/>
            <a:ext cx="12858750" cy="6830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latin typeface="+mn-ea"/>
            </a:endParaRPr>
          </a:p>
        </p:txBody>
      </p:sp>
      <p:sp>
        <p:nvSpPr>
          <p:cNvPr id="2" name="标题 1"/>
          <p:cNvSpPr>
            <a:spLocks noGrp="1"/>
          </p:cNvSpPr>
          <p:nvPr>
            <p:ph type="title"/>
          </p:nvPr>
        </p:nvSpPr>
        <p:spPr>
          <a:xfrm>
            <a:off x="600640" y="37275"/>
            <a:ext cx="9287156" cy="668213"/>
          </a:xfrm>
        </p:spPr>
        <p:txBody>
          <a:bodyPr anchor="b">
            <a:normAutofit/>
          </a:bodyPr>
          <a:lstStyle>
            <a:lvl1pPr>
              <a:defRPr sz="3375">
                <a:solidFill>
                  <a:schemeClr val="bg1"/>
                </a:solidFill>
              </a:defRPr>
            </a:lvl1pPr>
          </a:lstStyle>
          <a:p>
            <a:r>
              <a:rPr lang="zh-CN" altLang="en-US"/>
              <a:t>单击此处编辑母版标题样式</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911953" y="289645"/>
            <a:ext cx="2303859" cy="617119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42938" y="289645"/>
            <a:ext cx="9108281" cy="6171192"/>
          </a:xfrm>
        </p:spPr>
        <p:txBody>
          <a:bodyPr vert="eaVert"/>
          <a:lstStyle>
            <a:lvl1pPr>
              <a:defRPr sz="2530"/>
            </a:lvl1pPr>
            <a:lvl2pPr>
              <a:defRPr sz="2955"/>
            </a:lvl2pPr>
            <a:lvl3pPr>
              <a:defRPr sz="1900"/>
            </a:lvl3pPr>
            <a:lvl4pPr>
              <a:defRPr sz="1900"/>
            </a:lvl4pPr>
            <a:lvl5pPr>
              <a:defRPr sz="19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F26646B-9C8C-4138-BAFE-8EBE512CB94B}" type="datetimeFigureOut">
              <a:rPr lang="zh-CN" altLang="en-US" smtClean="0"/>
              <a:t>2021-2-21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702241-D512-4C24-9EAD-401ADC7FAE9C}"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normAutofit/>
          </a:bodyPr>
          <a:lstStyle/>
          <a:p>
            <a:fld id="{60FDAA22-29AF-45B8-B065-083F97A6DFE3}" type="datetimeFigureOut">
              <a:rPr lang="zh-CN" altLang="en-US" smtClean="0"/>
              <a:t>2021-2-21</a:t>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9D6A4804-D020-4611-A525-B6243ABE69C6}" type="slidenum">
              <a:rPr lang="zh-CN" altLang="en-US" smtClean="0"/>
              <a:t>‹#›</a:t>
            </a:fld>
            <a:endParaRPr lang="zh-CN" altLang="en-US"/>
          </a:p>
        </p:txBody>
      </p:sp>
      <p:sp>
        <p:nvSpPr>
          <p:cNvPr id="7" name="内容占位符 6"/>
          <p:cNvSpPr>
            <a:spLocks noGrp="1"/>
          </p:cNvSpPr>
          <p:nvPr>
            <p:ph sz="quarter" idx="13"/>
          </p:nvPr>
        </p:nvSpPr>
        <p:spPr>
          <a:xfrm>
            <a:off x="539130" y="459216"/>
            <a:ext cx="11780490" cy="5969806"/>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84039" y="6703595"/>
            <a:ext cx="2893219" cy="385072"/>
          </a:xfrm>
        </p:spPr>
        <p:txBody>
          <a:bodyPr/>
          <a:lstStyle/>
          <a:p>
            <a:fld id="{D997B5FA-0921-464F-AAE1-844C04324D75}" type="datetimeFigureOut">
              <a:rPr lang="zh-CN" altLang="en-US" smtClean="0"/>
              <a:t>2021-2-21</a:t>
            </a:fld>
            <a:endParaRPr lang="zh-CN" altLang="en-US"/>
          </a:p>
        </p:txBody>
      </p:sp>
      <p:sp>
        <p:nvSpPr>
          <p:cNvPr id="4" name="页脚占位符 3"/>
          <p:cNvSpPr>
            <a:spLocks noGrp="1"/>
          </p:cNvSpPr>
          <p:nvPr>
            <p:ph type="ftr" sz="quarter" idx="11"/>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nvPr>
        </p:nvSpPr>
        <p:spPr>
          <a:xfrm>
            <a:off x="9081492" y="6703595"/>
            <a:ext cx="2893219" cy="385072"/>
          </a:xfrm>
        </p:spPr>
        <p:txBody>
          <a:bodyPr/>
          <a:lstStyle/>
          <a:p>
            <a:fld id="{565CE74E-AB26-4998-AD42-012C4C1AD076}" type="slidenum">
              <a:rPr lang="zh-CN" altLang="en-US" smtClean="0"/>
              <a:t>‹#›</a:t>
            </a:fld>
            <a:endParaRPr lang="zh-CN" altLang="en-US"/>
          </a:p>
        </p:txBody>
      </p:sp>
      <p:sp>
        <p:nvSpPr>
          <p:cNvPr id="6" name="矩形 5"/>
          <p:cNvSpPr/>
          <p:nvPr userDrawn="1"/>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内容占位符 2"/>
          <p:cNvSpPr>
            <a:spLocks noGrp="1"/>
          </p:cNvSpPr>
          <p:nvPr>
            <p:ph idx="1" hasCustomPrompt="1"/>
          </p:nvPr>
        </p:nvSpPr>
        <p:spPr>
          <a:xfrm>
            <a:off x="884039" y="1925358"/>
            <a:ext cx="11090672" cy="45890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84039" y="6703595"/>
            <a:ext cx="2893219" cy="385072"/>
          </a:xfrm>
        </p:spPr>
        <p:txBody>
          <a:bodyPr/>
          <a:lstStyle/>
          <a:p>
            <a:fld id="{904633C7-0C01-4672-8BF1-E8A9B0B93446}" type="datetimeFigureOut">
              <a:rPr lang="zh-CN" altLang="en-US" smtClean="0"/>
              <a:t>2021-2-21</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87587C7A-3ECE-48A3-822A-386751A1E13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884039" y="6703595"/>
            <a:ext cx="2893219" cy="385072"/>
          </a:xfrm>
        </p:spPr>
        <p:txBody>
          <a:bodyPr/>
          <a:lstStyle>
            <a:lvl1pPr>
              <a:defRPr/>
            </a:lvl1pPr>
          </a:lstStyle>
          <a:p>
            <a:pPr>
              <a:defRPr/>
            </a:pPr>
            <a:fld id="{C8E707FB-9A4B-43C9-BEBC-5527A0815104}" type="datetime1">
              <a:rPr lang="zh-CN" altLang="en-US"/>
              <a:t>2021-2-21</a:t>
            </a:fld>
            <a:endParaRPr lang="zh-CN" altLang="en-US" sz="1800">
              <a:solidFill>
                <a:schemeClr val="tx1"/>
              </a:solidFill>
            </a:endParaRPr>
          </a:p>
        </p:txBody>
      </p:sp>
      <p:sp>
        <p:nvSpPr>
          <p:cNvPr id="4" name="页脚占位符 4"/>
          <p:cNvSpPr>
            <a:spLocks noGrp="1" noChangeArrowheads="1"/>
          </p:cNvSpPr>
          <p:nvPr>
            <p:ph type="ftr" sz="quarter" idx="11"/>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xfrm>
            <a:off x="9081492" y="6703595"/>
            <a:ext cx="2893219" cy="385072"/>
          </a:xfrm>
        </p:spPr>
        <p:txBody>
          <a:bodyPr/>
          <a:lstStyle>
            <a:lvl1pPr>
              <a:defRPr/>
            </a:lvl1pPr>
          </a:lstStyle>
          <a:p>
            <a:pPr>
              <a:defRPr/>
            </a:pPr>
            <a:fld id="{D81D8D7C-BAC7-484D-8442-92C965557AA3}" type="slidenum">
              <a:rPr lang="zh-CN" altLang="en-US"/>
              <a:t>‹#›</a:t>
            </a:fld>
            <a:endParaRPr lang="zh-CN" altLang="en-US" sz="1800">
              <a:solidFill>
                <a:schemeClr val="tx1"/>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cxnSp>
        <p:nvCxnSpPr>
          <p:cNvPr id="7" name="直接连接符 6"/>
          <p:cNvCxnSpPr/>
          <p:nvPr userDrawn="1"/>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10639194" y="6386146"/>
            <a:ext cx="844151" cy="681171"/>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07344" y="1183677"/>
            <a:ext cx="9644063" cy="2518034"/>
          </a:xfrm>
        </p:spPr>
        <p:txBody>
          <a:bodyPr anchor="b"/>
          <a:lstStyle>
            <a:lvl1pPr algn="ctr">
              <a:defRPr sz="633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84039" y="6703595"/>
            <a:ext cx="2893219" cy="385072"/>
          </a:xfrm>
        </p:spPr>
        <p:txBody>
          <a:bodyPr/>
          <a:lstStyle/>
          <a:p>
            <a:fld id="{82F288E0-7875-42C4-84C8-98DBBD3BF4D2}" type="datetimeFigureOut">
              <a:rPr lang="zh-CN" altLang="en-US" smtClean="0"/>
              <a:t>2021-2-21</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558" y="-313"/>
            <a:ext cx="12859865" cy="7233276"/>
          </a:xfrm>
          <a:prstGeom prst="rect">
            <a:avLst/>
          </a:prstGeom>
        </p:spPr>
      </p:pic>
      <p:sp>
        <p:nvSpPr>
          <p:cNvPr id="2" name="标题 1"/>
          <p:cNvSpPr>
            <a:spLocks noGrp="1"/>
          </p:cNvSpPr>
          <p:nvPr>
            <p:ph type="ctrTitle"/>
          </p:nvPr>
        </p:nvSpPr>
        <p:spPr>
          <a:xfrm>
            <a:off x="884039" y="1552112"/>
            <a:ext cx="9644063" cy="784879"/>
          </a:xfrm>
        </p:spPr>
        <p:txBody>
          <a:bodyPr lIns="90000" tIns="46800" rIns="90000" bIns="46800" anchor="b">
            <a:normAutofit/>
          </a:bodyPr>
          <a:lstStyle>
            <a:lvl1pPr algn="l">
              <a:defRPr sz="4220">
                <a:solidFill>
                  <a:schemeClr val="bg1"/>
                </a:solidFill>
              </a:defRPr>
            </a:lvl1pPr>
          </a:lstStyle>
          <a:p>
            <a:r>
              <a:rPr lang="zh-CN" altLang="en-US"/>
              <a:t>单击此处编辑母版标题样式</a:t>
            </a:r>
          </a:p>
        </p:txBody>
      </p:sp>
      <p:sp>
        <p:nvSpPr>
          <p:cNvPr id="3" name="副标题 2"/>
          <p:cNvSpPr>
            <a:spLocks noGrp="1"/>
          </p:cNvSpPr>
          <p:nvPr>
            <p:ph type="subTitle" idx="1"/>
          </p:nvPr>
        </p:nvSpPr>
        <p:spPr>
          <a:xfrm>
            <a:off x="884039" y="2355899"/>
            <a:ext cx="9644063" cy="352788"/>
          </a:xfrm>
        </p:spPr>
        <p:txBody>
          <a:bodyPr>
            <a:normAutofit/>
          </a:bodyPr>
          <a:lstStyle>
            <a:lvl1pPr marL="0" indent="0" algn="l">
              <a:buNone/>
              <a:defRPr sz="1900">
                <a:solidFill>
                  <a:schemeClr val="bg1"/>
                </a:solidFill>
              </a:defRPr>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smtClean="0"/>
              <a:t>单击此处编辑母版副标题样式</a:t>
            </a:r>
            <a:endParaRPr lang="en-US" altLang="zh-CN"/>
          </a:p>
        </p:txBody>
      </p:sp>
      <p:sp>
        <p:nvSpPr>
          <p:cNvPr id="4" name="日期占位符 3"/>
          <p:cNvSpPr>
            <a:spLocks noGrp="1"/>
          </p:cNvSpPr>
          <p:nvPr>
            <p:ph type="dt" sz="half" idx="10"/>
          </p:nvPr>
        </p:nvSpPr>
        <p:spPr/>
        <p:txBody>
          <a:bodyPr>
            <a:normAutofit/>
          </a:bodyPr>
          <a:lstStyle/>
          <a:p>
            <a:fld id="{60FDAA22-29AF-45B8-B065-083F97A6DFE3}" type="datetimeFigureOut">
              <a:rPr lang="zh-CN" altLang="en-US" smtClean="0"/>
              <a:t>2021-2-21</a:t>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9D6A4804-D020-4611-A525-B6243ABE69C6}" type="slidenum">
              <a:rPr lang="zh-CN" altLang="en-US" smtClean="0"/>
              <a:t>‹#›</a:t>
            </a:fld>
            <a:endParaRPr lang="zh-CN" altLang="en-US"/>
          </a:p>
        </p:txBody>
      </p:sp>
      <p:sp>
        <p:nvSpPr>
          <p:cNvPr id="16" name="文本占位符 15"/>
          <p:cNvSpPr>
            <a:spLocks noGrp="1"/>
          </p:cNvSpPr>
          <p:nvPr>
            <p:ph type="body" sz="quarter" idx="13" hasCustomPrompt="1"/>
          </p:nvPr>
        </p:nvSpPr>
        <p:spPr>
          <a:xfrm>
            <a:off x="884039" y="3827229"/>
            <a:ext cx="6539880" cy="507216"/>
          </a:xfrm>
        </p:spPr>
        <p:txBody>
          <a:bodyPr>
            <a:normAutofit/>
          </a:bodyPr>
          <a:lstStyle>
            <a:lvl1pPr marL="0" indent="0">
              <a:buNone/>
              <a:defRPr>
                <a:solidFill>
                  <a:schemeClr val="bg1"/>
                </a:solidFill>
              </a:defRPr>
            </a:lvl1pPr>
            <a:lvl2pPr marL="481965"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a:t>编辑母版文本</a:t>
            </a:r>
            <a:r>
              <a:rPr lang="zh-CN" altLang="en-US" smtClean="0"/>
              <a:t>样式</a:t>
            </a:r>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84039" y="1398814"/>
            <a:ext cx="11090672" cy="4589050"/>
          </a:xfrm>
        </p:spPr>
        <p:txBody>
          <a:bodyPr vert="horz" lIns="91440" tIns="45720" rIns="91440" bIns="45720" rtlCol="0">
            <a:normAutofit/>
          </a:bodyPr>
          <a:lstStyle>
            <a:lvl1pPr>
              <a:lnSpc>
                <a:spcPct val="150000"/>
              </a:lnSpc>
              <a:defRPr lang="zh-CN" altLang="en-US" sz="2530" smtClean="0">
                <a:solidFill>
                  <a:schemeClr val="tx1">
                    <a:lumMod val="50000"/>
                    <a:lumOff val="50000"/>
                  </a:schemeClr>
                </a:solidFill>
              </a:defRPr>
            </a:lvl1pPr>
            <a:lvl2pPr>
              <a:defRPr lang="zh-CN" altLang="en-US" smtClean="0">
                <a:solidFill>
                  <a:schemeClr val="tx1">
                    <a:lumMod val="50000"/>
                    <a:lumOff val="50000"/>
                  </a:schemeClr>
                </a:solidFill>
              </a:defRPr>
            </a:lvl2pPr>
            <a:lvl3pPr>
              <a:defRPr lang="zh-CN" altLang="en-US" smtClean="0">
                <a:solidFill>
                  <a:schemeClr val="tx1">
                    <a:lumMod val="50000"/>
                    <a:lumOff val="50000"/>
                  </a:schemeClr>
                </a:solidFill>
              </a:defRPr>
            </a:lvl3pPr>
            <a:lvl4pPr>
              <a:defRPr lang="zh-CN" altLang="en-US" smtClean="0">
                <a:solidFill>
                  <a:schemeClr val="tx1">
                    <a:lumMod val="50000"/>
                    <a:lumOff val="50000"/>
                  </a:schemeClr>
                </a:solidFill>
              </a:defRPr>
            </a:lvl4pPr>
            <a:lvl5pPr>
              <a:defRPr lang="zh-CN" altLang="en-US">
                <a:solidFill>
                  <a:schemeClr val="tx1">
                    <a:lumMod val="50000"/>
                    <a:lumOff val="50000"/>
                  </a:schemeClr>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normAutofit/>
          </a:bodyPr>
          <a:lstStyle/>
          <a:p>
            <a:fld id="{60FDAA22-29AF-45B8-B065-083F97A6DFE3}" type="datetimeFigureOut">
              <a:rPr lang="zh-CN" altLang="en-US" smtClean="0"/>
              <a:t>2021-2-21</a:t>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9D6A4804-D020-4611-A525-B6243ABE69C6}" type="slidenum">
              <a:rPr lang="zh-CN" altLang="en-US" smtClean="0"/>
              <a:t>‹#›</a:t>
            </a:fld>
            <a:endParaRPr lang="zh-CN" altLang="en-US"/>
          </a:p>
        </p:txBody>
      </p:sp>
      <p:sp>
        <p:nvSpPr>
          <p:cNvPr id="7" name="矩形 6"/>
          <p:cNvSpPr/>
          <p:nvPr/>
        </p:nvSpPr>
        <p:spPr>
          <a:xfrm>
            <a:off x="0" y="0"/>
            <a:ext cx="12858750" cy="6830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latin typeface="+mn-ea"/>
            </a:endParaRPr>
          </a:p>
        </p:txBody>
      </p:sp>
      <p:cxnSp>
        <p:nvCxnSpPr>
          <p:cNvPr id="8" name="直接连接符 7"/>
          <p:cNvCxnSpPr/>
          <p:nvPr/>
        </p:nvCxnSpPr>
        <p:spPr>
          <a:xfrm flipH="1">
            <a:off x="1968996"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000375"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991570"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9027914"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0032504"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037094" y="13394"/>
            <a:ext cx="0" cy="656296"/>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455414" y="124729"/>
            <a:ext cx="11090672" cy="544960"/>
          </a:xfrm>
        </p:spPr>
        <p:txBody>
          <a:bodyPr vert="horz" lIns="91440" tIns="45720" rIns="91440" bIns="45720" rtlCol="0" anchor="ctr">
            <a:normAutofit/>
          </a:bodyPr>
          <a:lstStyle>
            <a:lvl1pPr>
              <a:defRPr lang="zh-CN" altLang="en-US" sz="2530">
                <a:solidFill>
                  <a:schemeClr val="bg1"/>
                </a:solidFill>
              </a:defRPr>
            </a:lvl1pPr>
          </a:lstStyle>
          <a:p>
            <a:pPr lvl="0"/>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9" name="椭圆 18"/>
          <p:cNvSpPr/>
          <p:nvPr/>
        </p:nvSpPr>
        <p:spPr>
          <a:xfrm>
            <a:off x="5565428" y="2051538"/>
            <a:ext cx="1727895" cy="1727800"/>
          </a:xfrm>
          <a:prstGeom prst="ellipse">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4000">
              <a:solidFill>
                <a:schemeClr val="tx1"/>
              </a:solidFill>
            </a:endParaRPr>
          </a:p>
        </p:txBody>
      </p:sp>
      <p:sp>
        <p:nvSpPr>
          <p:cNvPr id="20" name="椭圆 19"/>
          <p:cNvSpPr/>
          <p:nvPr/>
        </p:nvSpPr>
        <p:spPr>
          <a:xfrm>
            <a:off x="5787982" y="3169660"/>
            <a:ext cx="1282787" cy="12827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p>
        </p:txBody>
      </p:sp>
      <p:sp>
        <p:nvSpPr>
          <p:cNvPr id="2" name="标题 1"/>
          <p:cNvSpPr>
            <a:spLocks noGrp="1"/>
          </p:cNvSpPr>
          <p:nvPr>
            <p:ph type="title"/>
          </p:nvPr>
        </p:nvSpPr>
        <p:spPr>
          <a:xfrm>
            <a:off x="884039" y="3855125"/>
            <a:ext cx="11090672" cy="673038"/>
          </a:xfrm>
        </p:spPr>
        <p:txBody>
          <a:bodyPr anchor="b">
            <a:normAutofit/>
          </a:bodyPr>
          <a:lstStyle>
            <a:lvl1pPr algn="ctr">
              <a:defRPr sz="3795"/>
            </a:lvl1pPr>
          </a:lstStyle>
          <a:p>
            <a:r>
              <a:rPr lang="zh-CN" altLang="en-US"/>
              <a:t>单击此处编辑母版标题样式</a:t>
            </a:r>
          </a:p>
        </p:txBody>
      </p:sp>
      <p:sp>
        <p:nvSpPr>
          <p:cNvPr id="3" name="文本占位符 2"/>
          <p:cNvSpPr>
            <a:spLocks noGrp="1"/>
          </p:cNvSpPr>
          <p:nvPr>
            <p:ph type="body" idx="1"/>
          </p:nvPr>
        </p:nvSpPr>
        <p:spPr>
          <a:xfrm>
            <a:off x="967755" y="4734354"/>
            <a:ext cx="11090672" cy="587559"/>
          </a:xfrm>
        </p:spPr>
        <p:txBody>
          <a:bodyPr>
            <a:normAutofit/>
          </a:bodyPr>
          <a:lstStyle>
            <a:lvl1pPr marL="0" indent="0" algn="ctr">
              <a:buNone/>
              <a:defRPr sz="1900">
                <a:solidFill>
                  <a:schemeClr val="tx1">
                    <a:lumMod val="50000"/>
                    <a:lumOff val="50000"/>
                  </a:schemeClr>
                </a:solidFill>
              </a:defRPr>
            </a:lvl1pPr>
            <a:lvl2pPr marL="481965" indent="0">
              <a:buNone/>
              <a:defRPr sz="2110">
                <a:solidFill>
                  <a:schemeClr val="tx1">
                    <a:tint val="75000"/>
                  </a:schemeClr>
                </a:solidFill>
              </a:defRPr>
            </a:lvl2pPr>
            <a:lvl3pPr marL="964565" indent="0">
              <a:buNone/>
              <a:defRPr sz="1900">
                <a:solidFill>
                  <a:schemeClr val="tx1">
                    <a:tint val="75000"/>
                  </a:schemeClr>
                </a:solidFill>
              </a:defRPr>
            </a:lvl3pPr>
            <a:lvl4pPr marL="1446530" indent="0">
              <a:buNone/>
              <a:defRPr sz="1685">
                <a:solidFill>
                  <a:schemeClr val="tx1">
                    <a:tint val="75000"/>
                  </a:schemeClr>
                </a:solidFill>
              </a:defRPr>
            </a:lvl4pPr>
            <a:lvl5pPr marL="1928495" indent="0">
              <a:buNone/>
              <a:defRPr sz="1685">
                <a:solidFill>
                  <a:schemeClr val="tx1">
                    <a:tint val="75000"/>
                  </a:schemeClr>
                </a:solidFill>
              </a:defRPr>
            </a:lvl5pPr>
            <a:lvl6pPr marL="2411095" indent="0">
              <a:buNone/>
              <a:defRPr sz="1685">
                <a:solidFill>
                  <a:schemeClr val="tx1">
                    <a:tint val="75000"/>
                  </a:schemeClr>
                </a:solidFill>
              </a:defRPr>
            </a:lvl6pPr>
            <a:lvl7pPr marL="2893060" indent="0">
              <a:buNone/>
              <a:defRPr sz="1685">
                <a:solidFill>
                  <a:schemeClr val="tx1">
                    <a:tint val="75000"/>
                  </a:schemeClr>
                </a:solidFill>
              </a:defRPr>
            </a:lvl7pPr>
            <a:lvl8pPr marL="3375025" indent="0">
              <a:buNone/>
              <a:defRPr sz="1685">
                <a:solidFill>
                  <a:schemeClr val="tx1">
                    <a:tint val="75000"/>
                  </a:schemeClr>
                </a:solidFill>
              </a:defRPr>
            </a:lvl8pPr>
            <a:lvl9pPr marL="3857625" indent="0">
              <a:buNone/>
              <a:defRPr sz="1685">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84039" y="6524454"/>
            <a:ext cx="2893219" cy="385072"/>
          </a:xfrm>
        </p:spPr>
        <p:txBody>
          <a:bodyPr>
            <a:normAutofit/>
          </a:bodyPr>
          <a:lstStyle/>
          <a:p>
            <a:fld id="{60FDAA22-29AF-45B8-B065-083F97A6DFE3}" type="datetimeFigureOut">
              <a:rPr lang="zh-CN" altLang="en-US" smtClean="0"/>
              <a:t>2021-2-21</a:t>
            </a:fld>
            <a:endParaRPr lang="zh-CN" altLang="en-US"/>
          </a:p>
        </p:txBody>
      </p:sp>
      <p:sp>
        <p:nvSpPr>
          <p:cNvPr id="5" name="页脚占位符 4"/>
          <p:cNvSpPr>
            <a:spLocks noGrp="1"/>
          </p:cNvSpPr>
          <p:nvPr>
            <p:ph type="ftr" sz="quarter" idx="11"/>
          </p:nvPr>
        </p:nvSpPr>
        <p:spPr>
          <a:xfrm>
            <a:off x="4259461" y="6524454"/>
            <a:ext cx="4339828" cy="385072"/>
          </a:xfrm>
        </p:spPr>
        <p:txBody>
          <a:bodyPr>
            <a:normAutofit/>
          </a:bodyPr>
          <a:lstStyle/>
          <a:p>
            <a:endParaRPr lang="zh-CN" altLang="en-US"/>
          </a:p>
        </p:txBody>
      </p:sp>
      <p:sp>
        <p:nvSpPr>
          <p:cNvPr id="6" name="灯片编号占位符 5"/>
          <p:cNvSpPr>
            <a:spLocks noGrp="1"/>
          </p:cNvSpPr>
          <p:nvPr>
            <p:ph type="sldNum" sz="quarter" idx="12"/>
          </p:nvPr>
        </p:nvSpPr>
        <p:spPr>
          <a:xfrm>
            <a:off x="9081492" y="6524454"/>
            <a:ext cx="2893219" cy="385072"/>
          </a:xfrm>
        </p:spPr>
        <p:txBody>
          <a:bodyPr>
            <a:normAutofit/>
          </a:bodyPr>
          <a:lstStyle/>
          <a:p>
            <a:fld id="{9D6A4804-D020-4611-A525-B6243ABE69C6}" type="slidenum">
              <a:rPr lang="zh-CN" altLang="en-US" smtClean="0"/>
              <a:t>‹#›</a:t>
            </a:fld>
            <a:endParaRPr lang="zh-CN" altLang="en-US"/>
          </a:p>
        </p:txBody>
      </p:sp>
      <p:sp>
        <p:nvSpPr>
          <p:cNvPr id="23" name="文本占位符 22"/>
          <p:cNvSpPr>
            <a:spLocks noGrp="1"/>
          </p:cNvSpPr>
          <p:nvPr>
            <p:ph type="body" sz="quarter" idx="13" hasCustomPrompt="1"/>
          </p:nvPr>
        </p:nvSpPr>
        <p:spPr>
          <a:xfrm>
            <a:off x="5912011" y="2684395"/>
            <a:ext cx="1034729" cy="462086"/>
          </a:xfrm>
        </p:spPr>
        <p:txBody>
          <a:bodyPr>
            <a:normAutofit/>
          </a:bodyPr>
          <a:lstStyle>
            <a:lvl1pPr marL="0" indent="0" algn="ctr">
              <a:buNone/>
              <a:defRPr>
                <a:latin typeface="Impact" panose="020B0806030902050204" pitchFamily="34" charset="0"/>
              </a:defRPr>
            </a:lvl1pPr>
          </a:lstStyle>
          <a:p>
            <a:pPr lvl="0"/>
            <a:r>
              <a:rPr lang="zh-CN" altLang="en-US"/>
              <a:t>编辑</a:t>
            </a:r>
          </a:p>
        </p:txBody>
      </p:sp>
      <p:sp>
        <p:nvSpPr>
          <p:cNvPr id="24" name="矩形 23"/>
          <p:cNvSpPr/>
          <p:nvPr/>
        </p:nvSpPr>
        <p:spPr>
          <a:xfrm>
            <a:off x="0" y="0"/>
            <a:ext cx="12858750" cy="286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7500" lnSpcReduction="20000"/>
          </a:bodyPr>
          <a:lstStyle/>
          <a:p>
            <a:pPr algn="ctr"/>
            <a:endParaRPr lang="zh-CN" altLang="en-US" sz="1800"/>
          </a:p>
        </p:txBody>
      </p:sp>
      <p:cxnSp>
        <p:nvCxnSpPr>
          <p:cNvPr id="25" name="直接连接符 24"/>
          <p:cNvCxnSpPr/>
          <p:nvPr/>
        </p:nvCxnSpPr>
        <p:spPr>
          <a:xfrm flipH="1">
            <a:off x="1968996" y="13394"/>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3000375" y="13394"/>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3991570" y="13394"/>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9027914" y="13394"/>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0032504" y="13394"/>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1037094" y="13394"/>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0" y="6871018"/>
            <a:ext cx="12858750" cy="3616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algn="ctr"/>
            <a:endParaRPr lang="zh-CN" altLang="en-US" sz="1800"/>
          </a:p>
        </p:txBody>
      </p:sp>
      <p:cxnSp>
        <p:nvCxnSpPr>
          <p:cNvPr id="32" name="直接连接符 31"/>
          <p:cNvCxnSpPr/>
          <p:nvPr/>
        </p:nvCxnSpPr>
        <p:spPr>
          <a:xfrm flipH="1">
            <a:off x="1968996" y="6562960"/>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3000375" y="6562960"/>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3991570" y="6562960"/>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9027914" y="6562960"/>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0032504" y="6562960"/>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1037094" y="6562960"/>
            <a:ext cx="0" cy="656296"/>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ags" Target="../tags/tag3.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ags" Target="../tags/tag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theme" Target="../theme/theme2.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84039" y="385072"/>
            <a:ext cx="11090672" cy="1397978"/>
          </a:xfrm>
          <a:prstGeom prst="rect">
            <a:avLst/>
          </a:prstGeom>
        </p:spPr>
        <p:txBody>
          <a:bodyPr vert="horz" lIns="90000" tIns="46800" rIns="90000" bIns="4680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84039" y="1925358"/>
            <a:ext cx="11090672" cy="4589050"/>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039" y="6703595"/>
            <a:ext cx="2893219" cy="385072"/>
          </a:xfrm>
          <a:prstGeom prst="rect">
            <a:avLst/>
          </a:prstGeom>
        </p:spPr>
        <p:txBody>
          <a:bodyPr vert="horz" lIns="91440" tIns="45720" rIns="91440" bIns="45720" rtlCol="0" anchor="ctr">
            <a:normAutofit/>
          </a:bodyPr>
          <a:lstStyle>
            <a:lvl1pPr algn="l">
              <a:defRPr sz="1900">
                <a:solidFill>
                  <a:schemeClr val="tx1">
                    <a:tint val="75000"/>
                  </a:schemeClr>
                </a:solidFill>
              </a:defRPr>
            </a:lvl1pPr>
          </a:lstStyle>
          <a:p>
            <a:fld id="{60FDAA22-29AF-45B8-B065-083F97A6DFE3}" type="datetimeFigureOut">
              <a:rPr lang="zh-CN" altLang="en-US" smtClean="0"/>
              <a:t>2021-2-21</a:t>
            </a:fld>
            <a:endParaRPr lang="zh-CN" altLang="en-US"/>
          </a:p>
        </p:txBody>
      </p:sp>
      <p:sp>
        <p:nvSpPr>
          <p:cNvPr id="5" name="页脚占位符 4"/>
          <p:cNvSpPr>
            <a:spLocks noGrp="1"/>
          </p:cNvSpPr>
          <p:nvPr>
            <p:ph type="ftr" sz="quarter" idx="3"/>
          </p:nvPr>
        </p:nvSpPr>
        <p:spPr>
          <a:xfrm>
            <a:off x="4259461" y="6703595"/>
            <a:ext cx="4339828" cy="385072"/>
          </a:xfrm>
          <a:prstGeom prst="rect">
            <a:avLst/>
          </a:prstGeom>
        </p:spPr>
        <p:txBody>
          <a:bodyPr vert="horz" lIns="91440" tIns="45720" rIns="91440" bIns="45720" rtlCol="0" anchor="ctr">
            <a:normAutofit/>
          </a:bodyPr>
          <a:lstStyle>
            <a:lvl1pPr algn="ctr">
              <a:defRPr sz="1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1492" y="6703595"/>
            <a:ext cx="2893219" cy="385072"/>
          </a:xfrm>
          <a:prstGeom prst="rect">
            <a:avLst/>
          </a:prstGeom>
        </p:spPr>
        <p:txBody>
          <a:bodyPr vert="horz" lIns="91440" tIns="45720" rIns="91440" bIns="45720" rtlCol="0" anchor="ctr">
            <a:normAutofit/>
          </a:bodyPr>
          <a:lstStyle>
            <a:lvl1pPr algn="r">
              <a:defRPr sz="1900">
                <a:solidFill>
                  <a:schemeClr val="tx1">
                    <a:tint val="75000"/>
                  </a:schemeClr>
                </a:solidFill>
              </a:defRPr>
            </a:lvl1pPr>
          </a:lstStyle>
          <a:p>
            <a:fld id="{9D6A4804-D020-4611-A525-B6243ABE69C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Lst>
  <p:transition/>
  <p:txStyles>
    <p:titleStyle>
      <a:lvl1pPr algn="l" defTabSz="964565"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300" indent="-241300" algn="l" defTabSz="964565" rtl="0" eaLnBrk="1" latinLnBrk="0" hangingPunct="1">
        <a:lnSpc>
          <a:spcPct val="90000"/>
        </a:lnSpc>
        <a:spcBef>
          <a:spcPts val="1055"/>
        </a:spcBef>
        <a:buFont typeface="Arial" panose="020B0604020202020204" pitchFamily="34" charset="0"/>
        <a:buChar char="•"/>
        <a:defRPr sz="2530" kern="1200">
          <a:solidFill>
            <a:schemeClr val="tx1"/>
          </a:solidFill>
          <a:latin typeface="+mn-lt"/>
          <a:ea typeface="+mn-ea"/>
          <a:cs typeface="+mn-cs"/>
        </a:defRPr>
      </a:lvl1pPr>
      <a:lvl2pPr marL="723265" indent="-241300" algn="l" defTabSz="964565" rtl="0" eaLnBrk="1" latinLnBrk="0" hangingPunct="1">
        <a:lnSpc>
          <a:spcPct val="90000"/>
        </a:lnSpc>
        <a:spcBef>
          <a:spcPct val="106000"/>
        </a:spcBef>
        <a:buFont typeface="Arial" panose="020B0604020202020204" pitchFamily="34" charset="0"/>
        <a:buChar char="•"/>
        <a:defRPr sz="2110" kern="1200">
          <a:solidFill>
            <a:schemeClr val="tx1"/>
          </a:solidFill>
          <a:latin typeface="+mn-lt"/>
          <a:ea typeface="+mn-ea"/>
          <a:cs typeface="+mn-cs"/>
        </a:defRPr>
      </a:lvl2pPr>
      <a:lvl3pPr marL="120523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3pPr>
      <a:lvl4pPr marL="168783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6.xml"/><Relationship Id="rId1" Type="http://schemas.openxmlformats.org/officeDocument/2006/relationships/tags" Target="../tags/tag4.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64.xml"/><Relationship Id="rId7" Type="http://schemas.openxmlformats.org/officeDocument/2006/relationships/slideLayout" Target="../slideLayouts/slideLayout3.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tags" Target="../tags/tag72.xml"/><Relationship Id="rId7" Type="http://schemas.openxmlformats.org/officeDocument/2006/relationships/image" Target="../media/image5.jpe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Layout" Target="../slideLayouts/slideLayout3.xml"/><Relationship Id="rId5" Type="http://schemas.openxmlformats.org/officeDocument/2006/relationships/tags" Target="../tags/tag74.xml"/><Relationship Id="rId4" Type="http://schemas.openxmlformats.org/officeDocument/2006/relationships/tags" Target="../tags/tag73.xml"/></Relationships>
</file>

<file path=ppt/slides/_rels/slide13.xml.rels><?xml version="1.0" encoding="UTF-8" standalone="yes"?>
<Relationships xmlns="http://schemas.openxmlformats.org/package/2006/relationships"><Relationship Id="rId8" Type="http://schemas.openxmlformats.org/officeDocument/2006/relationships/tags" Target="../tags/tag82.xml"/><Relationship Id="rId13" Type="http://schemas.openxmlformats.org/officeDocument/2006/relationships/image" Target="../media/image6.png"/><Relationship Id="rId3" Type="http://schemas.openxmlformats.org/officeDocument/2006/relationships/tags" Target="../tags/tag77.xml"/><Relationship Id="rId7" Type="http://schemas.openxmlformats.org/officeDocument/2006/relationships/tags" Target="../tags/tag81.xml"/><Relationship Id="rId12"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tags" Target="../tags/tag85.xml"/><Relationship Id="rId5" Type="http://schemas.openxmlformats.org/officeDocument/2006/relationships/tags" Target="../tags/tag79.xml"/><Relationship Id="rId10" Type="http://schemas.openxmlformats.org/officeDocument/2006/relationships/tags" Target="../tags/tag84.xml"/><Relationship Id="rId4" Type="http://schemas.openxmlformats.org/officeDocument/2006/relationships/tags" Target="../tags/tag78.xml"/><Relationship Id="rId9" Type="http://schemas.openxmlformats.org/officeDocument/2006/relationships/tags" Target="../tags/tag8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7.xml"/><Relationship Id="rId1" Type="http://schemas.openxmlformats.org/officeDocument/2006/relationships/tags" Target="../tags/tag86.xml"/></Relationships>
</file>

<file path=ppt/slides/_rels/slide15.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6.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slideLayout" Target="../slideLayouts/slideLayout1.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tags" Target="../tags/tag98.xml"/><Relationship Id="rId5" Type="http://schemas.openxmlformats.org/officeDocument/2006/relationships/tags" Target="../tags/tag92.xml"/><Relationship Id="rId10" Type="http://schemas.openxmlformats.org/officeDocument/2006/relationships/tags" Target="../tags/tag97.xml"/><Relationship Id="rId4" Type="http://schemas.openxmlformats.org/officeDocument/2006/relationships/tags" Target="../tags/tag91.xml"/><Relationship Id="rId9" Type="http://schemas.openxmlformats.org/officeDocument/2006/relationships/tags" Target="../tags/tag96.xml"/></Relationships>
</file>

<file path=ppt/slides/_rels/slide16.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tags" Target="../tags/tag111.xml"/><Relationship Id="rId18" Type="http://schemas.openxmlformats.org/officeDocument/2006/relationships/image" Target="../media/image9.png"/><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tags" Target="../tags/tag110.xml"/><Relationship Id="rId17" Type="http://schemas.openxmlformats.org/officeDocument/2006/relationships/image" Target="../media/image8.png"/><Relationship Id="rId2" Type="http://schemas.openxmlformats.org/officeDocument/2006/relationships/tags" Target="../tags/tag100.xml"/><Relationship Id="rId16" Type="http://schemas.openxmlformats.org/officeDocument/2006/relationships/image" Target="../media/image7.png"/><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tags" Target="../tags/tag109.xml"/><Relationship Id="rId5" Type="http://schemas.openxmlformats.org/officeDocument/2006/relationships/tags" Target="../tags/tag103.xml"/><Relationship Id="rId15" Type="http://schemas.openxmlformats.org/officeDocument/2006/relationships/slideLayout" Target="../slideLayouts/slideLayout1.xml"/><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tags" Target="../tags/tag112.xml"/></Relationships>
</file>

<file path=ppt/slides/_rels/slide17.xml.rels><?xml version="1.0" encoding="UTF-8" standalone="yes"?>
<Relationships xmlns="http://schemas.openxmlformats.org/package/2006/relationships"><Relationship Id="rId8" Type="http://schemas.openxmlformats.org/officeDocument/2006/relationships/tags" Target="../tags/tag120.xml"/><Relationship Id="rId13" Type="http://schemas.openxmlformats.org/officeDocument/2006/relationships/image" Target="../media/image10.png"/><Relationship Id="rId3" Type="http://schemas.openxmlformats.org/officeDocument/2006/relationships/tags" Target="../tags/tag115.xml"/><Relationship Id="rId7" Type="http://schemas.openxmlformats.org/officeDocument/2006/relationships/tags" Target="../tags/tag119.xml"/><Relationship Id="rId12" Type="http://schemas.openxmlformats.org/officeDocument/2006/relationships/image" Target="../media/image9.png"/><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tags" Target="../tags/tag118.xml"/><Relationship Id="rId11" Type="http://schemas.openxmlformats.org/officeDocument/2006/relationships/slideLayout" Target="../slideLayouts/slideLayout1.xml"/><Relationship Id="rId5" Type="http://schemas.openxmlformats.org/officeDocument/2006/relationships/tags" Target="../tags/tag117.xml"/><Relationship Id="rId10" Type="http://schemas.openxmlformats.org/officeDocument/2006/relationships/tags" Target="../tags/tag122.xml"/><Relationship Id="rId4" Type="http://schemas.openxmlformats.org/officeDocument/2006/relationships/tags" Target="../tags/tag116.xml"/><Relationship Id="rId9" Type="http://schemas.openxmlformats.org/officeDocument/2006/relationships/tags" Target="../tags/tag121.xml"/></Relationships>
</file>

<file path=ppt/slides/_rels/slide18.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image" Target="../media/image11.png"/><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notesSlide" Target="../notesSlides/notesSlide1.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slideLayout" Target="../slideLayouts/slideLayout13.xml"/><Relationship Id="rId5" Type="http://schemas.openxmlformats.org/officeDocument/2006/relationships/tags" Target="../tags/tag127.xml"/><Relationship Id="rId10" Type="http://schemas.openxmlformats.org/officeDocument/2006/relationships/tags" Target="../tags/tag132.xml"/><Relationship Id="rId4" Type="http://schemas.openxmlformats.org/officeDocument/2006/relationships/tags" Target="../tags/tag126.xml"/><Relationship Id="rId9" Type="http://schemas.openxmlformats.org/officeDocument/2006/relationships/tags" Target="../tags/tag131.xml"/></Relationships>
</file>

<file path=ppt/slides/_rels/slide19.xml.rels><?xml version="1.0" encoding="UTF-8" standalone="yes"?>
<Relationships xmlns="http://schemas.openxmlformats.org/package/2006/relationships"><Relationship Id="rId8" Type="http://schemas.openxmlformats.org/officeDocument/2006/relationships/tags" Target="../tags/tag140.xml"/><Relationship Id="rId13" Type="http://schemas.openxmlformats.org/officeDocument/2006/relationships/image" Target="../media/image11.png"/><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notesSlide" Target="../notesSlides/notesSlide2.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slideLayout" Target="../slideLayouts/slideLayout13.xml"/><Relationship Id="rId5" Type="http://schemas.openxmlformats.org/officeDocument/2006/relationships/tags" Target="../tags/tag137.xml"/><Relationship Id="rId10" Type="http://schemas.openxmlformats.org/officeDocument/2006/relationships/tags" Target="../tags/tag142.xml"/><Relationship Id="rId4" Type="http://schemas.openxmlformats.org/officeDocument/2006/relationships/tags" Target="../tags/tag136.xml"/><Relationship Id="rId9" Type="http://schemas.openxmlformats.org/officeDocument/2006/relationships/tags" Target="../tags/tag141.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7.xml"/><Relationship Id="rId7" Type="http://schemas.openxmlformats.org/officeDocument/2006/relationships/slideLayout" Target="../slideLayouts/slideLayout3.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s>
</file>

<file path=ppt/slides/_rels/slide20.xml.rels><?xml version="1.0" encoding="UTF-8" standalone="yes"?>
<Relationships xmlns="http://schemas.openxmlformats.org/package/2006/relationships"><Relationship Id="rId8" Type="http://schemas.openxmlformats.org/officeDocument/2006/relationships/tags" Target="../tags/tag150.xml"/><Relationship Id="rId13" Type="http://schemas.openxmlformats.org/officeDocument/2006/relationships/image" Target="../media/image11.png"/><Relationship Id="rId3" Type="http://schemas.openxmlformats.org/officeDocument/2006/relationships/tags" Target="../tags/tag145.xml"/><Relationship Id="rId7" Type="http://schemas.openxmlformats.org/officeDocument/2006/relationships/tags" Target="../tags/tag149.xml"/><Relationship Id="rId12" Type="http://schemas.openxmlformats.org/officeDocument/2006/relationships/notesSlide" Target="../notesSlides/notesSlide3.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slideLayout" Target="../slideLayouts/slideLayout13.xml"/><Relationship Id="rId5" Type="http://schemas.openxmlformats.org/officeDocument/2006/relationships/tags" Target="../tags/tag147.xml"/><Relationship Id="rId10" Type="http://schemas.openxmlformats.org/officeDocument/2006/relationships/tags" Target="../tags/tag152.xml"/><Relationship Id="rId4" Type="http://schemas.openxmlformats.org/officeDocument/2006/relationships/tags" Target="../tags/tag146.xml"/><Relationship Id="rId9" Type="http://schemas.openxmlformats.org/officeDocument/2006/relationships/tags" Target="../tags/tag151.xml"/></Relationships>
</file>

<file path=ppt/slides/_rels/slide21.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18" Type="http://schemas.openxmlformats.org/officeDocument/2006/relationships/slideLayout" Target="../slideLayouts/slideLayout1.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17" Type="http://schemas.openxmlformats.org/officeDocument/2006/relationships/tags" Target="../tags/tag169.xml"/><Relationship Id="rId2" Type="http://schemas.openxmlformats.org/officeDocument/2006/relationships/tags" Target="../tags/tag154.xml"/><Relationship Id="rId16" Type="http://schemas.openxmlformats.org/officeDocument/2006/relationships/tags" Target="../tags/tag168.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tags" Target="../tags/tag167.xml"/><Relationship Id="rId10" Type="http://schemas.openxmlformats.org/officeDocument/2006/relationships/tags" Target="../tags/tag162.xml"/><Relationship Id="rId19" Type="http://schemas.openxmlformats.org/officeDocument/2006/relationships/image" Target="../media/image12.png"/><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tags" Target="../tags/tag166.xml"/></Relationships>
</file>

<file path=ppt/slides/_rels/slide22.xml.rels><?xml version="1.0" encoding="UTF-8" standalone="yes"?>
<Relationships xmlns="http://schemas.openxmlformats.org/package/2006/relationships"><Relationship Id="rId8" Type="http://schemas.openxmlformats.org/officeDocument/2006/relationships/tags" Target="../tags/tag177.xml"/><Relationship Id="rId3" Type="http://schemas.openxmlformats.org/officeDocument/2006/relationships/tags" Target="../tags/tag172.xml"/><Relationship Id="rId7" Type="http://schemas.openxmlformats.org/officeDocument/2006/relationships/tags" Target="../tags/tag176.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9"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tags" Target="../tags/tag185.xml"/><Relationship Id="rId3" Type="http://schemas.openxmlformats.org/officeDocument/2006/relationships/tags" Target="../tags/tag180.xml"/><Relationship Id="rId7" Type="http://schemas.openxmlformats.org/officeDocument/2006/relationships/tags" Target="../tags/tag184.xml"/><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image" Target="../media/image6.png"/><Relationship Id="rId5" Type="http://schemas.openxmlformats.org/officeDocument/2006/relationships/tags" Target="../tags/tag182.xml"/><Relationship Id="rId10" Type="http://schemas.openxmlformats.org/officeDocument/2006/relationships/slideLayout" Target="../slideLayouts/slideLayout1.xml"/><Relationship Id="rId4" Type="http://schemas.openxmlformats.org/officeDocument/2006/relationships/tags" Target="../tags/tag181.xml"/><Relationship Id="rId9" Type="http://schemas.openxmlformats.org/officeDocument/2006/relationships/tags" Target="../tags/tag186.xml"/></Relationships>
</file>

<file path=ppt/slides/_rels/slide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slideLayout" Target="../slideLayouts/slideLayout3.xml"/><Relationship Id="rId4" Type="http://schemas.openxmlformats.org/officeDocument/2006/relationships/tags" Target="../tags/tag14.xml"/></Relationships>
</file>

<file path=ppt/slides/_rels/slide4.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image" Target="../media/image5.jpeg"/><Relationship Id="rId2" Type="http://schemas.openxmlformats.org/officeDocument/2006/relationships/tags" Target="../tags/tag16.xml"/><Relationship Id="rId16" Type="http://schemas.openxmlformats.org/officeDocument/2006/relationships/slideLayout" Target="../slideLayouts/slideLayout3.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tags" Target="../tags/tag29.xml"/><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s>
</file>

<file path=ppt/slides/_rels/slide5.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10" Type="http://schemas.openxmlformats.org/officeDocument/2006/relationships/image" Target="../media/image5.jpeg"/><Relationship Id="rId4" Type="http://schemas.openxmlformats.org/officeDocument/2006/relationships/tags" Target="../tags/tag33.xml"/><Relationship Id="rId9"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slideLayout" Target="../slideLayouts/slideLayout3.xml"/><Relationship Id="rId4" Type="http://schemas.openxmlformats.org/officeDocument/2006/relationships/tags" Target="../tags/tag41.xml"/></Relationships>
</file>

<file path=ppt/slides/_rels/slide7.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5" Type="http://schemas.openxmlformats.org/officeDocument/2006/relationships/slideLayout" Target="../slideLayouts/slideLayout3.xml"/><Relationship Id="rId4" Type="http://schemas.openxmlformats.org/officeDocument/2006/relationships/tags" Target="../tags/tag45.xml"/></Relationships>
</file>

<file path=ppt/slides/_rels/slide8.xml.rels><?xml version="1.0" encoding="UTF-8" standalone="yes"?>
<Relationships xmlns="http://schemas.openxmlformats.org/package/2006/relationships"><Relationship Id="rId8" Type="http://schemas.openxmlformats.org/officeDocument/2006/relationships/tags" Target="../tags/tag5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10" Type="http://schemas.openxmlformats.org/officeDocument/2006/relationships/image" Target="../media/image5.jpeg"/><Relationship Id="rId4" Type="http://schemas.openxmlformats.org/officeDocument/2006/relationships/tags" Target="../tags/tag49.xml"/><Relationship Id="rId9"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tags" Target="../tags/tag61.xml"/><Relationship Id="rId3" Type="http://schemas.openxmlformats.org/officeDocument/2006/relationships/tags" Target="../tags/tag56.xml"/><Relationship Id="rId7" Type="http://schemas.openxmlformats.org/officeDocument/2006/relationships/tags" Target="../tags/tag60.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10" Type="http://schemas.openxmlformats.org/officeDocument/2006/relationships/image" Target="../media/image5.jpeg"/><Relationship Id="rId4" Type="http://schemas.openxmlformats.org/officeDocument/2006/relationships/tags" Target="../tags/tag57.xml"/><Relationship Id="rId9"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rcRect t="21761" b="7267"/>
          <a:stretch>
            <a:fillRect/>
          </a:stretch>
        </p:blipFill>
        <p:spPr>
          <a:xfrm>
            <a:off x="0" y="0"/>
            <a:ext cx="12858750" cy="7233285"/>
          </a:xfrm>
          <a:prstGeom prst="rect">
            <a:avLst/>
          </a:prstGeom>
        </p:spPr>
      </p:pic>
      <p:pic>
        <p:nvPicPr>
          <p:cNvPr id="4" name="图片 307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485" y="4810760"/>
            <a:ext cx="4517390"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占位符 6"/>
          <p:cNvSpPr>
            <a:spLocks noGrp="1"/>
          </p:cNvSpPr>
          <p:nvPr>
            <p:ph type="body" idx="1"/>
            <p:custDataLst>
              <p:tags r:id="rId1"/>
            </p:custDataLst>
          </p:nvPr>
        </p:nvSpPr>
        <p:spPr>
          <a:xfrm>
            <a:off x="4665345" y="4810760"/>
            <a:ext cx="2541905" cy="1823085"/>
          </a:xfrm>
        </p:spPr>
        <p:txBody>
          <a:bodyPr>
            <a:noAutofit/>
          </a:bodyPr>
          <a:lstStyle/>
          <a:p>
            <a:pPr marL="0" lvl="0" indent="0" algn="l">
              <a:lnSpc>
                <a:spcPct val="90000"/>
              </a:lnSpc>
              <a:spcBef>
                <a:spcPts val="1055"/>
              </a:spcBef>
              <a:spcAft>
                <a:spcPct val="0"/>
              </a:spcAft>
              <a:buSzTx/>
              <a:buNone/>
            </a:pPr>
            <a:r>
              <a:rPr lang="zh-CN" altLang="en-US" sz="13800" b="1">
                <a:solidFill>
                  <a:srgbClr val="FF0000"/>
                </a:solidFill>
                <a:latin typeface="微软雅黑"/>
                <a:ea typeface="微软雅黑"/>
              </a:rPr>
              <a:t>氓</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9"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p:cTn id="12" dur="5000" fill="hold"/>
                                        <p:tgtEl>
                                          <p:spTgt spid="7">
                                            <p:txEl>
                                              <p:pRg st="0" end="0"/>
                                            </p:txEl>
                                          </p:spTgt>
                                        </p:tgtEl>
                                        <p:attrNameLst>
                                          <p:attrName>ppt_w</p:attrName>
                                        </p:attrNameLst>
                                      </p:cBhvr>
                                      <p:tavLst>
                                        <p:tav tm="0" fmla="#ppt_w*sin(2.5*pi*$)">
                                          <p:val>
                                            <p:fltVal val="0"/>
                                          </p:val>
                                        </p:tav>
                                        <p:tav tm="100000">
                                          <p:val>
                                            <p:fltVal val="1"/>
                                          </p:val>
                                        </p:tav>
                                      </p:tavLst>
                                    </p:anim>
                                    <p:anim calcmode="lin" valueType="num">
                                      <p:cBhvr>
                                        <p:cTn id="13" dur="5000" fill="hold"/>
                                        <p:tgtEl>
                                          <p:spTgt spid="7">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333375" y="1509656"/>
            <a:ext cx="12192000" cy="4927269"/>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grpSp>
        <p:nvGrpSpPr>
          <p:cNvPr id="4" name="组合 3"/>
          <p:cNvGrpSpPr/>
          <p:nvPr>
            <p:custDataLst>
              <p:tags r:id="rId3"/>
            </p:custDataLst>
          </p:nvPr>
        </p:nvGrpSpPr>
        <p:grpSpPr>
          <a:xfrm>
            <a:off x="11999780" y="458324"/>
            <a:ext cx="214676" cy="78688"/>
            <a:chOff x="10128479" y="747001"/>
            <a:chExt cx="214676" cy="78688"/>
          </a:xfrm>
        </p:grpSpPr>
        <p:cxnSp>
          <p:nvCxnSpPr>
            <p:cNvPr id="5" name="直接连接符 4"/>
            <p:cNvCxnSpPr/>
            <p:nvPr>
              <p:custDataLst>
                <p:tags r:id="rId5"/>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6"/>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descr="C:\Users\kingsoft\Pictures\风景\fog-foggy-forest-4827.jpgfog-foggy-forest-4827"/>
          <p:cNvPicPr>
            <a:picLocks noChangeAspect="1"/>
          </p:cNvPicPr>
          <p:nvPr>
            <p:custDataLst>
              <p:tags r:id="rId4"/>
            </p:custDataLst>
          </p:nvPr>
        </p:nvPicPr>
        <p:blipFill>
          <a:blip r:embed="rId8"/>
          <a:srcRect t="12502" b="12502"/>
          <a:stretch>
            <a:fillRect/>
          </a:stretch>
        </p:blipFill>
        <p:spPr>
          <a:xfrm>
            <a:off x="631825" y="1696720"/>
            <a:ext cx="11012170" cy="4552315"/>
          </a:xfrm>
          <a:prstGeom prst="rect">
            <a:avLst/>
          </a:prstGeom>
        </p:spPr>
      </p:pic>
      <p:sp>
        <p:nvSpPr>
          <p:cNvPr id="9218" name="标题 9217"/>
          <p:cNvSpPr>
            <a:spLocks noGrp="1"/>
          </p:cNvSpPr>
          <p:nvPr>
            <p:ph type="title"/>
          </p:nvPr>
        </p:nvSpPr>
        <p:spPr>
          <a:xfrm>
            <a:off x="333375" y="266700"/>
            <a:ext cx="8197215" cy="985520"/>
          </a:xfrm>
          <a:ln>
            <a:miter/>
          </a:ln>
        </p:spPr>
        <p:txBody>
          <a:bodyPr/>
          <a:lstStyle/>
          <a:p>
            <a:r>
              <a:rPr lang="zh-CN" altLang="en-US" sz="4800" b="1" noProof="1">
                <a:solidFill>
                  <a:srgbClr val="F79D0B"/>
                </a:solidFill>
                <a:effectLst>
                  <a:outerShdw blurRad="38100" dist="38100" dir="2700000">
                    <a:srgbClr val="000000"/>
                  </a:outerShdw>
                </a:effectLst>
                <a:latin typeface="微软雅黑"/>
                <a:ea typeface="微软雅黑"/>
              </a:rPr>
              <a:t>走进课文，读懂内容</a:t>
            </a:r>
          </a:p>
        </p:txBody>
      </p:sp>
      <p:sp>
        <p:nvSpPr>
          <p:cNvPr id="11266" name="文本占位符 9218"/>
          <p:cNvSpPr>
            <a:spLocks noGrp="1" noChangeArrowheads="1"/>
          </p:cNvSpPr>
          <p:nvPr>
            <p:ph idx="1"/>
          </p:nvPr>
        </p:nvSpPr>
        <p:spPr>
          <a:xfrm>
            <a:off x="760095" y="1778000"/>
            <a:ext cx="4109720" cy="756920"/>
          </a:xfrm>
        </p:spPr>
        <p:txBody>
          <a:bodyPr/>
          <a:lstStyle/>
          <a:p>
            <a:pPr algn="l">
              <a:buFontTx/>
              <a:buNone/>
            </a:pPr>
            <a:r>
              <a:rPr lang="zh-CN" altLang="en-US" sz="3795" b="1">
                <a:solidFill>
                  <a:srgbClr val="00B050"/>
                </a:solidFill>
                <a:latin typeface="微软雅黑"/>
                <a:ea typeface="微软雅黑"/>
              </a:rPr>
              <a:t>概述每一节的内容</a:t>
            </a:r>
          </a:p>
        </p:txBody>
      </p:sp>
      <p:sp>
        <p:nvSpPr>
          <p:cNvPr id="8" name="文本框 7"/>
          <p:cNvSpPr txBox="1">
            <a:spLocks noChangeArrowheads="1"/>
          </p:cNvSpPr>
          <p:nvPr/>
        </p:nvSpPr>
        <p:spPr bwMode="auto">
          <a:xfrm>
            <a:off x="5364317" y="1883305"/>
            <a:ext cx="612431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955" b="1">
                <a:solidFill>
                  <a:srgbClr val="A12C03"/>
                </a:solidFill>
                <a:latin typeface="楷体_GB2312" panose="02010609030101010101" pitchFamily="49" charset="-122"/>
                <a:ea typeface="楷体_GB2312" panose="02010609030101010101" pitchFamily="49" charset="-122"/>
                <a:sym typeface="Arial" panose="020B0604020202020204" pitchFamily="34" charset="0"/>
              </a:rPr>
              <a:t>第一章：男子求婚，女子许婚</a:t>
            </a:r>
            <a:endParaRPr lang="zh-CN" altLang="en-US" sz="2955"/>
          </a:p>
        </p:txBody>
      </p:sp>
      <p:sp>
        <p:nvSpPr>
          <p:cNvPr id="10" name="文本框 9"/>
          <p:cNvSpPr txBox="1">
            <a:spLocks noChangeArrowheads="1"/>
          </p:cNvSpPr>
          <p:nvPr/>
        </p:nvSpPr>
        <p:spPr bwMode="auto">
          <a:xfrm>
            <a:off x="5364317" y="2534905"/>
            <a:ext cx="5200141"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955" b="1">
                <a:solidFill>
                  <a:srgbClr val="A12C03"/>
                </a:solidFill>
                <a:latin typeface="楷体_GB2312" panose="02010609030101010101" pitchFamily="49" charset="-122"/>
                <a:ea typeface="楷体_GB2312" panose="02010609030101010101" pitchFamily="49" charset="-122"/>
                <a:sym typeface="Arial" panose="020B0604020202020204" pitchFamily="34" charset="0"/>
              </a:rPr>
              <a:t>第二章：男女恋人相思、结婚</a:t>
            </a:r>
            <a:endParaRPr lang="zh-CN" altLang="en-US" sz="100"/>
          </a:p>
        </p:txBody>
      </p:sp>
      <p:sp>
        <p:nvSpPr>
          <p:cNvPr id="12" name="文本框 11"/>
          <p:cNvSpPr txBox="1">
            <a:spLocks noChangeArrowheads="1"/>
          </p:cNvSpPr>
          <p:nvPr/>
        </p:nvSpPr>
        <p:spPr bwMode="auto">
          <a:xfrm>
            <a:off x="5364187" y="3227958"/>
            <a:ext cx="471678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955" b="1">
                <a:solidFill>
                  <a:srgbClr val="A12C03"/>
                </a:solidFill>
                <a:latin typeface="楷体_GB2312" panose="02010609030101010101" pitchFamily="49" charset="-122"/>
                <a:ea typeface="楷体_GB2312" panose="02010609030101010101" pitchFamily="49" charset="-122"/>
                <a:sym typeface="Arial" panose="020B0604020202020204" pitchFamily="34" charset="0"/>
              </a:rPr>
              <a:t>第三章：劝诫女子不要痴情</a:t>
            </a:r>
            <a:endParaRPr lang="zh-CN" altLang="en-US" sz="100"/>
          </a:p>
        </p:txBody>
      </p:sp>
      <p:sp>
        <p:nvSpPr>
          <p:cNvPr id="17" name="文本框 16"/>
          <p:cNvSpPr txBox="1">
            <a:spLocks noChangeArrowheads="1"/>
          </p:cNvSpPr>
          <p:nvPr/>
        </p:nvSpPr>
        <p:spPr bwMode="auto">
          <a:xfrm>
            <a:off x="5364187" y="3934432"/>
            <a:ext cx="471678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955" b="1">
                <a:solidFill>
                  <a:srgbClr val="A12C03"/>
                </a:solidFill>
                <a:latin typeface="楷体_GB2312" panose="02010609030101010101" pitchFamily="49" charset="-122"/>
                <a:ea typeface="楷体_GB2312" panose="02010609030101010101" pitchFamily="49" charset="-122"/>
                <a:sym typeface="Arial" panose="020B0604020202020204" pitchFamily="34" charset="0"/>
              </a:rPr>
              <a:t>第四章：控诉男子移情别恋</a:t>
            </a:r>
            <a:endParaRPr lang="zh-CN" altLang="en-US" sz="100"/>
          </a:p>
        </p:txBody>
      </p:sp>
      <p:sp>
        <p:nvSpPr>
          <p:cNvPr id="19" name="文本框 18"/>
          <p:cNvSpPr txBox="1">
            <a:spLocks noChangeArrowheads="1"/>
          </p:cNvSpPr>
          <p:nvPr/>
        </p:nvSpPr>
        <p:spPr bwMode="auto">
          <a:xfrm>
            <a:off x="5357476" y="4663554"/>
            <a:ext cx="547243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955" b="1">
                <a:solidFill>
                  <a:srgbClr val="A12C03"/>
                </a:solidFill>
                <a:latin typeface="楷体_GB2312" panose="02010609030101010101" pitchFamily="49" charset="-122"/>
                <a:ea typeface="楷体_GB2312" panose="02010609030101010101" pitchFamily="49" charset="-122"/>
                <a:sym typeface="Arial" panose="020B0604020202020204" pitchFamily="34" charset="0"/>
              </a:rPr>
              <a:t>第五章：补叙多年的苦楚和处境</a:t>
            </a:r>
            <a:endParaRPr lang="zh-CN" altLang="en-US" sz="100"/>
          </a:p>
        </p:txBody>
      </p:sp>
      <p:sp>
        <p:nvSpPr>
          <p:cNvPr id="9220" name="文本框 9219"/>
          <p:cNvSpPr txBox="1">
            <a:spLocks noChangeArrowheads="1"/>
          </p:cNvSpPr>
          <p:nvPr/>
        </p:nvSpPr>
        <p:spPr bwMode="auto">
          <a:xfrm>
            <a:off x="5357202" y="5379410"/>
            <a:ext cx="650938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955" b="1">
                <a:solidFill>
                  <a:srgbClr val="A12C03"/>
                </a:solidFill>
                <a:latin typeface="楷体_GB2312" panose="02010609030101010101" pitchFamily="49" charset="-122"/>
                <a:ea typeface="楷体_GB2312" panose="02010609030101010101" pitchFamily="49" charset="-122"/>
              </a:rPr>
              <a:t>第六章：今昔对比的怨恨和痛苦</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266">
                                            <p:txEl>
                                              <p:pRg st="0" end="0"/>
                                            </p:txEl>
                                          </p:spTgt>
                                        </p:tgtEl>
                                        <p:attrNameLst>
                                          <p:attrName>style.visibility</p:attrName>
                                        </p:attrNameLst>
                                      </p:cBhvr>
                                      <p:to>
                                        <p:strVal val="visible"/>
                                      </p:to>
                                    </p:set>
                                    <p:animEffect transition="in" filter="circle(in)">
                                      <p:cBhvr>
                                        <p:cTn id="12" dur="2000"/>
                                        <p:tgtEl>
                                          <p:spTgt spid="1126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220"/>
                                        </p:tgtEl>
                                        <p:attrNameLst>
                                          <p:attrName>style.visibility</p:attrName>
                                        </p:attrNameLst>
                                      </p:cBhvr>
                                      <p:to>
                                        <p:strVal val="visible"/>
                                      </p:to>
                                    </p:set>
                                    <p:animEffect transition="in" filter="blinds(horizontal)">
                                      <p:cBhvr>
                                        <p:cTn id="42"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11266" grpId="0" build="p"/>
      <p:bldP spid="8" grpId="0"/>
      <p:bldP spid="10" grpId="0"/>
      <p:bldP spid="12" grpId="0"/>
      <p:bldP spid="17" grpId="0"/>
      <p:bldP spid="19" grpId="0"/>
      <p:bldP spid="92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333375" y="1509656"/>
            <a:ext cx="12192000" cy="4927269"/>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pic>
        <p:nvPicPr>
          <p:cNvPr id="7" name="图片 6" descr="C:\Users\kingsoft\Pictures\风景\fog-foggy-forest-4827.jpgfog-foggy-forest-4827"/>
          <p:cNvPicPr>
            <a:picLocks noChangeAspect="1"/>
          </p:cNvPicPr>
          <p:nvPr>
            <p:custDataLst>
              <p:tags r:id="rId2"/>
            </p:custDataLst>
          </p:nvPr>
        </p:nvPicPr>
        <p:blipFill>
          <a:blip r:embed="rId4"/>
          <a:srcRect t="12502" b="12502"/>
          <a:stretch>
            <a:fillRect/>
          </a:stretch>
        </p:blipFill>
        <p:spPr>
          <a:xfrm>
            <a:off x="641985" y="1696720"/>
            <a:ext cx="11012170" cy="4552315"/>
          </a:xfrm>
          <a:prstGeom prst="rect">
            <a:avLst/>
          </a:prstGeom>
        </p:spPr>
      </p:pic>
      <p:sp>
        <p:nvSpPr>
          <p:cNvPr id="19458" name="文本框 557057"/>
          <p:cNvSpPr txBox="1"/>
          <p:nvPr/>
        </p:nvSpPr>
        <p:spPr>
          <a:xfrm>
            <a:off x="6211806" y="1509632"/>
            <a:ext cx="967032" cy="739775"/>
          </a:xfrm>
          <a:prstGeom prst="rect">
            <a:avLst/>
          </a:prstGeom>
          <a:noFill/>
          <a:ln w="9525">
            <a:noFill/>
            <a:miter/>
          </a:ln>
        </p:spPr>
        <p:txBody>
          <a:bodyPr wrap="square" anchor="t">
            <a:spAutoFit/>
          </a:bodyPr>
          <a:lstStyle/>
          <a:p>
            <a:pPr lvl="0">
              <a:spcBef>
                <a:spcPct val="50000"/>
              </a:spcBef>
              <a:buClr>
                <a:srgbClr val="000000"/>
              </a:buClr>
            </a:pPr>
            <a:r>
              <a:rPr lang="zh-CN" altLang="en-US" sz="3375" b="0">
                <a:latin typeface="Times New Roman" panose="02020603050405020304" pitchFamily="18" charset="0"/>
                <a:ea typeface="隶书" panose="02010509060101010101" pitchFamily="1" charset="-122"/>
              </a:rPr>
              <a:t> </a:t>
            </a:r>
            <a:r>
              <a:rPr lang="zh-CN" altLang="en-US" sz="4220" b="1">
                <a:solidFill>
                  <a:srgbClr val="FF0000"/>
                </a:solidFill>
                <a:latin typeface="微软雅黑"/>
                <a:ea typeface="微软雅黑"/>
              </a:rPr>
              <a:t>氓</a:t>
            </a:r>
          </a:p>
        </p:txBody>
      </p:sp>
      <p:sp>
        <p:nvSpPr>
          <p:cNvPr id="19459" name="直接连接符 557058"/>
          <p:cNvSpPr/>
          <p:nvPr/>
        </p:nvSpPr>
        <p:spPr>
          <a:xfrm>
            <a:off x="3543012" y="2022236"/>
            <a:ext cx="6303456" cy="0"/>
          </a:xfrm>
          <a:prstGeom prst="line">
            <a:avLst/>
          </a:prstGeom>
          <a:ln w="12700" cap="sq" cmpd="sng">
            <a:solidFill>
              <a:srgbClr val="000000"/>
            </a:solidFill>
            <a:prstDash val="solid"/>
            <a:round/>
            <a:headEnd type="none" w="med" len="med"/>
            <a:tailEnd type="none" w="med" len="med"/>
          </a:ln>
        </p:spPr>
        <p:txBody>
          <a:bodyPr anchor="t"/>
          <a:lstStyle/>
          <a:p>
            <a:pPr lvl="0"/>
            <a:endParaRPr lang="zh-CN" altLang="en-US" sz="1900" b="0">
              <a:latin typeface="Arial" panose="020B0604020202020204" pitchFamily="34" charset="0"/>
              <a:ea typeface="宋体" panose="02010600030101010101" pitchFamily="2" charset="-122"/>
            </a:endParaRPr>
          </a:p>
        </p:txBody>
      </p:sp>
      <p:sp>
        <p:nvSpPr>
          <p:cNvPr id="19460" name="直接连接符 557059"/>
          <p:cNvSpPr/>
          <p:nvPr/>
        </p:nvSpPr>
        <p:spPr>
          <a:xfrm>
            <a:off x="3542665" y="2072640"/>
            <a:ext cx="635" cy="647700"/>
          </a:xfrm>
          <a:prstGeom prst="line">
            <a:avLst/>
          </a:prstGeom>
          <a:ln w="12700" cap="sq" cmpd="sng">
            <a:solidFill>
              <a:srgbClr val="000000"/>
            </a:solidFill>
            <a:prstDash val="solid"/>
            <a:round/>
            <a:headEnd type="none" w="med" len="med"/>
            <a:tailEnd type="triangle" w="sm" len="sm"/>
          </a:ln>
        </p:spPr>
        <p:txBody>
          <a:bodyPr anchor="t"/>
          <a:lstStyle/>
          <a:p>
            <a:pPr lvl="0"/>
            <a:endParaRPr lang="en-US" altLang="zh-CN" sz="1900" b="0">
              <a:latin typeface="Arial" panose="020B0604020202020204" pitchFamily="34" charset="0"/>
              <a:ea typeface="宋体" panose="02010600030101010101" pitchFamily="2" charset="-122"/>
            </a:endParaRPr>
          </a:p>
        </p:txBody>
      </p:sp>
      <p:sp>
        <p:nvSpPr>
          <p:cNvPr id="19461" name="直接连接符 557060"/>
          <p:cNvSpPr/>
          <p:nvPr/>
        </p:nvSpPr>
        <p:spPr>
          <a:xfrm flipH="1">
            <a:off x="6688485" y="2022236"/>
            <a:ext cx="13394" cy="698151"/>
          </a:xfrm>
          <a:prstGeom prst="line">
            <a:avLst/>
          </a:prstGeom>
          <a:ln w="12700" cap="sq" cmpd="sng">
            <a:solidFill>
              <a:srgbClr val="000000"/>
            </a:solidFill>
            <a:prstDash val="solid"/>
            <a:round/>
            <a:headEnd type="none" w="med" len="med"/>
            <a:tailEnd type="triangle" w="sm" len="sm"/>
          </a:ln>
        </p:spPr>
        <p:txBody>
          <a:bodyPr anchor="t"/>
          <a:lstStyle/>
          <a:p>
            <a:pPr lvl="0"/>
            <a:endParaRPr lang="zh-CN" altLang="en-US" sz="1900" b="0">
              <a:latin typeface="Arial" panose="020B0604020202020204" pitchFamily="34" charset="0"/>
              <a:ea typeface="宋体" panose="02010600030101010101" pitchFamily="2" charset="-122"/>
            </a:endParaRPr>
          </a:p>
        </p:txBody>
      </p:sp>
      <p:sp>
        <p:nvSpPr>
          <p:cNvPr id="19462" name="直接连接符 557061"/>
          <p:cNvSpPr/>
          <p:nvPr/>
        </p:nvSpPr>
        <p:spPr>
          <a:xfrm flipH="1">
            <a:off x="9847068" y="2028586"/>
            <a:ext cx="0" cy="684757"/>
          </a:xfrm>
          <a:prstGeom prst="line">
            <a:avLst/>
          </a:prstGeom>
          <a:ln w="12700" cap="sq" cmpd="sng">
            <a:solidFill>
              <a:srgbClr val="000000"/>
            </a:solidFill>
            <a:prstDash val="solid"/>
            <a:round/>
            <a:headEnd type="none" w="med" len="med"/>
            <a:tailEnd type="triangle" w="sm" len="sm"/>
          </a:ln>
        </p:spPr>
        <p:txBody>
          <a:bodyPr anchor="t"/>
          <a:lstStyle/>
          <a:p>
            <a:pPr lvl="0"/>
            <a:endParaRPr lang="zh-CN" altLang="en-US" sz="1900" b="0">
              <a:latin typeface="Arial" panose="020B0604020202020204" pitchFamily="34" charset="0"/>
              <a:ea typeface="宋体" panose="02010600030101010101" pitchFamily="2" charset="-122"/>
            </a:endParaRPr>
          </a:p>
        </p:txBody>
      </p:sp>
      <p:sp>
        <p:nvSpPr>
          <p:cNvPr id="19463" name="文本框 557062"/>
          <p:cNvSpPr txBox="1"/>
          <p:nvPr/>
        </p:nvSpPr>
        <p:spPr>
          <a:xfrm>
            <a:off x="3053223" y="2837244"/>
            <a:ext cx="1660161" cy="739775"/>
          </a:xfrm>
          <a:prstGeom prst="rect">
            <a:avLst/>
          </a:prstGeom>
          <a:solidFill>
            <a:schemeClr val="bg1"/>
          </a:solidFill>
          <a:ln w="9525">
            <a:noFill/>
            <a:miter/>
          </a:ln>
        </p:spPr>
        <p:txBody>
          <a:bodyPr wrap="square" anchor="t">
            <a:spAutoFit/>
          </a:bodyPr>
          <a:lstStyle/>
          <a:p>
            <a:pPr lvl="0" algn="l">
              <a:buClr>
                <a:srgbClr val="000000"/>
              </a:buClr>
            </a:pPr>
            <a:r>
              <a:rPr lang="zh-CN" altLang="en-US" sz="4220" b="1">
                <a:solidFill>
                  <a:srgbClr val="FF0000"/>
                </a:solidFill>
                <a:latin typeface="华文楷体" panose="02010600040101010101" charset="-122"/>
                <a:ea typeface="华文楷体" panose="02010600040101010101" charset="-122"/>
                <a:sym typeface="+mn-ea"/>
              </a:rPr>
              <a:t>恋爱</a:t>
            </a:r>
          </a:p>
        </p:txBody>
      </p:sp>
      <p:sp>
        <p:nvSpPr>
          <p:cNvPr id="19464" name="文本框 557063"/>
          <p:cNvSpPr txBox="1"/>
          <p:nvPr/>
        </p:nvSpPr>
        <p:spPr>
          <a:xfrm>
            <a:off x="6041516" y="2837244"/>
            <a:ext cx="1307235" cy="739775"/>
          </a:xfrm>
          <a:prstGeom prst="rect">
            <a:avLst/>
          </a:prstGeom>
          <a:solidFill>
            <a:schemeClr val="bg1"/>
          </a:solidFill>
          <a:ln w="9525">
            <a:noFill/>
            <a:miter/>
          </a:ln>
        </p:spPr>
        <p:txBody>
          <a:bodyPr wrap="square" anchor="t">
            <a:spAutoFit/>
          </a:bodyPr>
          <a:lstStyle/>
          <a:p>
            <a:pPr lvl="0">
              <a:spcBef>
                <a:spcPct val="50000"/>
              </a:spcBef>
              <a:buClr>
                <a:srgbClr val="000000"/>
              </a:buClr>
            </a:pPr>
            <a:r>
              <a:rPr lang="zh-CN" altLang="en-US" sz="4220" b="1">
                <a:solidFill>
                  <a:srgbClr val="FF0000"/>
                </a:solidFill>
                <a:latin typeface="华文楷体" panose="02010600040101010101" charset="-122"/>
                <a:ea typeface="华文楷体" panose="02010600040101010101" charset="-122"/>
                <a:sym typeface="+mn-ea"/>
              </a:rPr>
              <a:t>婚变</a:t>
            </a:r>
          </a:p>
        </p:txBody>
      </p:sp>
      <p:sp>
        <p:nvSpPr>
          <p:cNvPr id="19465" name="文本框 557064"/>
          <p:cNvSpPr txBox="1"/>
          <p:nvPr/>
        </p:nvSpPr>
        <p:spPr>
          <a:xfrm>
            <a:off x="9218404" y="2837244"/>
            <a:ext cx="1612613" cy="739775"/>
          </a:xfrm>
          <a:prstGeom prst="rect">
            <a:avLst/>
          </a:prstGeom>
          <a:noFill/>
          <a:ln w="9525">
            <a:noFill/>
            <a:miter/>
          </a:ln>
        </p:spPr>
        <p:txBody>
          <a:bodyPr wrap="square" anchor="t">
            <a:spAutoFit/>
          </a:bodyPr>
          <a:lstStyle/>
          <a:p>
            <a:pPr lvl="0" algn="l">
              <a:buClr>
                <a:srgbClr val="000000"/>
              </a:buClr>
            </a:pPr>
            <a:r>
              <a:rPr lang="zh-CN" altLang="en-US" sz="4220" b="1">
                <a:solidFill>
                  <a:srgbClr val="FF0000"/>
                </a:solidFill>
                <a:latin typeface="华文楷体" panose="02010600040101010101" charset="-122"/>
                <a:ea typeface="华文楷体" panose="02010600040101010101" charset="-122"/>
                <a:sym typeface="+mn-ea"/>
              </a:rPr>
              <a:t>决绝</a:t>
            </a:r>
          </a:p>
        </p:txBody>
      </p:sp>
      <p:sp>
        <p:nvSpPr>
          <p:cNvPr id="5" name="文本框 4"/>
          <p:cNvSpPr txBox="1"/>
          <p:nvPr/>
        </p:nvSpPr>
        <p:spPr>
          <a:xfrm>
            <a:off x="3193159" y="4683329"/>
            <a:ext cx="6219190" cy="610870"/>
          </a:xfrm>
          <a:prstGeom prst="rect">
            <a:avLst/>
          </a:prstGeom>
          <a:solidFill>
            <a:schemeClr val="bg1"/>
          </a:solidFill>
        </p:spPr>
        <p:txBody>
          <a:bodyPr wrap="none" rtlCol="0">
            <a:spAutoFit/>
          </a:bodyPr>
          <a:lstStyle/>
          <a:p>
            <a:pPr algn="l"/>
            <a:r>
              <a:rPr lang="zh-CN" altLang="en-US" sz="3375" b="1">
                <a:latin typeface="华文楷体" panose="02010600040101010101" charset="-122"/>
                <a:ea typeface="华文楷体" panose="02010600040101010101" charset="-122"/>
              </a:rPr>
              <a:t>第三、四、五章：追述婚后生活</a:t>
            </a:r>
          </a:p>
        </p:txBody>
      </p:sp>
      <p:sp>
        <p:nvSpPr>
          <p:cNvPr id="19471" name="文本框 557070"/>
          <p:cNvSpPr txBox="1"/>
          <p:nvPr/>
        </p:nvSpPr>
        <p:spPr>
          <a:xfrm>
            <a:off x="3193490" y="3839540"/>
            <a:ext cx="5356860" cy="610870"/>
          </a:xfrm>
          <a:prstGeom prst="rect">
            <a:avLst/>
          </a:prstGeom>
          <a:solidFill>
            <a:schemeClr val="bg1"/>
          </a:solidFill>
          <a:ln w="9525">
            <a:noFill/>
            <a:miter/>
          </a:ln>
        </p:spPr>
        <p:txBody>
          <a:bodyPr wrap="none" anchor="t">
            <a:spAutoFit/>
          </a:bodyPr>
          <a:lstStyle/>
          <a:p>
            <a:pPr lvl="0" algn="l">
              <a:buClr>
                <a:srgbClr val="000000"/>
              </a:buClr>
            </a:pPr>
            <a:r>
              <a:rPr lang="zh-CN" altLang="en-US" sz="3375" b="1">
                <a:latin typeface="华文楷体" panose="02010600040101010101" charset="-122"/>
                <a:ea typeface="华文楷体" panose="02010600040101010101" charset="-122"/>
              </a:rPr>
              <a:t>第一、二章：追述恋爱生活</a:t>
            </a:r>
          </a:p>
        </p:txBody>
      </p:sp>
      <p:sp>
        <p:nvSpPr>
          <p:cNvPr id="19473" name="文本框 557072"/>
          <p:cNvSpPr txBox="1"/>
          <p:nvPr/>
        </p:nvSpPr>
        <p:spPr>
          <a:xfrm>
            <a:off x="3193441" y="5526229"/>
            <a:ext cx="8375015" cy="610870"/>
          </a:xfrm>
          <a:prstGeom prst="rect">
            <a:avLst/>
          </a:prstGeom>
          <a:solidFill>
            <a:schemeClr val="bg1"/>
          </a:solidFill>
          <a:ln w="9525">
            <a:noFill/>
            <a:miter/>
          </a:ln>
        </p:spPr>
        <p:txBody>
          <a:bodyPr wrap="none" anchor="t">
            <a:spAutoFit/>
          </a:bodyPr>
          <a:lstStyle/>
          <a:p>
            <a:pPr lvl="0" algn="l">
              <a:buClr>
                <a:srgbClr val="000000"/>
              </a:buClr>
            </a:pPr>
            <a:r>
              <a:rPr lang="zh-CN" altLang="en-US" sz="3375" b="1">
                <a:latin typeface="华文楷体" panose="02010600040101010101" charset="-122"/>
                <a:ea typeface="华文楷体" panose="02010600040101010101" charset="-122"/>
              </a:rPr>
              <a:t>第六章：表示“躬自悼矣”后的感受和决心</a:t>
            </a:r>
          </a:p>
        </p:txBody>
      </p:sp>
      <p:sp>
        <p:nvSpPr>
          <p:cNvPr id="9218" name="标题 9217"/>
          <p:cNvSpPr>
            <a:spLocks noGrp="1"/>
          </p:cNvSpPr>
          <p:nvPr/>
        </p:nvSpPr>
        <p:spPr>
          <a:xfrm>
            <a:off x="333375" y="266700"/>
            <a:ext cx="8197215" cy="985520"/>
          </a:xfrm>
          <a:ln>
            <a:miter/>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800" b="1" noProof="1">
                <a:solidFill>
                  <a:srgbClr val="F79D0B"/>
                </a:solidFill>
                <a:effectLst>
                  <a:outerShdw blurRad="38100" dist="38100" dir="2700000">
                    <a:srgbClr val="000000"/>
                  </a:outerShdw>
                </a:effectLst>
                <a:latin typeface="微软雅黑"/>
                <a:ea typeface="微软雅黑"/>
              </a:rPr>
              <a:t>走进课文，读懂内容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458"/>
                                        </p:tgtEl>
                                        <p:attrNameLst>
                                          <p:attrName>style.visibility</p:attrName>
                                        </p:attrNameLst>
                                      </p:cBhvr>
                                      <p:to>
                                        <p:strVal val="visible"/>
                                      </p:to>
                                    </p:set>
                                  </p:childTnLst>
                                </p:cTn>
                              </p:par>
                            </p:childTnLst>
                          </p:cTn>
                        </p:par>
                        <p:par>
                          <p:cTn id="7" fill="hold" nodeType="afterGroup">
                            <p:stCondLst>
                              <p:cond delay="500"/>
                            </p:stCondLst>
                            <p:childTnLst>
                              <p:par>
                                <p:cTn id="8" presetID="4" presetClass="entr" presetSubtype="32" fill="hold" nodeType="afterEffect">
                                  <p:stCondLst>
                                    <p:cond delay="0"/>
                                  </p:stCondLst>
                                  <p:childTnLst>
                                    <p:set>
                                      <p:cBhvr>
                                        <p:cTn id="9" dur="1" fill="hold">
                                          <p:stCondLst>
                                            <p:cond delay="0"/>
                                          </p:stCondLst>
                                        </p:cTn>
                                        <p:tgtEl>
                                          <p:spTgt spid="19459"/>
                                        </p:tgtEl>
                                        <p:attrNameLst>
                                          <p:attrName>style.visibility</p:attrName>
                                        </p:attrNameLst>
                                      </p:cBhvr>
                                      <p:to>
                                        <p:strVal val="visible"/>
                                      </p:to>
                                    </p:set>
                                    <p:animEffect transition="in" filter="box(out)">
                                      <p:cBhvr>
                                        <p:cTn id="10" dur="500"/>
                                        <p:tgtEl>
                                          <p:spTgt spid="19459"/>
                                        </p:tgtEl>
                                      </p:cBhvr>
                                    </p:animEffect>
                                  </p:childTnLst>
                                </p:cTn>
                              </p:par>
                            </p:childTnLst>
                          </p:cTn>
                        </p:par>
                        <p:par>
                          <p:cTn id="11" fill="hold" nodeType="afterGroup">
                            <p:stCondLst>
                              <p:cond delay="1000"/>
                            </p:stCondLst>
                            <p:childTnLst>
                              <p:par>
                                <p:cTn id="12" presetID="22" presetClass="entr" presetSubtype="1" fill="hold" nodeType="afterEffect">
                                  <p:stCondLst>
                                    <p:cond delay="0"/>
                                  </p:stCondLst>
                                  <p:childTnLst>
                                    <p:set>
                                      <p:cBhvr>
                                        <p:cTn id="13" dur="1" fill="hold">
                                          <p:stCondLst>
                                            <p:cond delay="0"/>
                                          </p:stCondLst>
                                        </p:cTn>
                                        <p:tgtEl>
                                          <p:spTgt spid="19460"/>
                                        </p:tgtEl>
                                        <p:attrNameLst>
                                          <p:attrName>style.visibility</p:attrName>
                                        </p:attrNameLst>
                                      </p:cBhvr>
                                      <p:to>
                                        <p:strVal val="visible"/>
                                      </p:to>
                                    </p:set>
                                    <p:animEffect transition="in" filter="wipe(up)">
                                      <p:cBhvr>
                                        <p:cTn id="14" dur="500"/>
                                        <p:tgtEl>
                                          <p:spTgt spid="19460"/>
                                        </p:tgtEl>
                                      </p:cBhvr>
                                    </p:animEffect>
                                  </p:childTnLst>
                                </p:cTn>
                              </p:par>
                            </p:childTnLst>
                          </p:cTn>
                        </p:par>
                        <p:par>
                          <p:cTn id="15" fill="hold" nodeType="afterGroup">
                            <p:stCondLst>
                              <p:cond delay="1500"/>
                            </p:stCondLst>
                            <p:childTnLst>
                              <p:par>
                                <p:cTn id="16" presetID="22" presetClass="entr" presetSubtype="1" fill="hold" nodeType="afterEffect">
                                  <p:stCondLst>
                                    <p:cond delay="0"/>
                                  </p:stCondLst>
                                  <p:childTnLst>
                                    <p:set>
                                      <p:cBhvr>
                                        <p:cTn id="17" dur="1" fill="hold">
                                          <p:stCondLst>
                                            <p:cond delay="0"/>
                                          </p:stCondLst>
                                        </p:cTn>
                                        <p:tgtEl>
                                          <p:spTgt spid="19461"/>
                                        </p:tgtEl>
                                        <p:attrNameLst>
                                          <p:attrName>style.visibility</p:attrName>
                                        </p:attrNameLst>
                                      </p:cBhvr>
                                      <p:to>
                                        <p:strVal val="visible"/>
                                      </p:to>
                                    </p:set>
                                    <p:animEffect transition="in" filter="wipe(up)">
                                      <p:cBhvr>
                                        <p:cTn id="18" dur="500"/>
                                        <p:tgtEl>
                                          <p:spTgt spid="19461"/>
                                        </p:tgtEl>
                                      </p:cBhvr>
                                    </p:animEffect>
                                  </p:childTnLst>
                                </p:cTn>
                              </p:par>
                            </p:childTnLst>
                          </p:cTn>
                        </p:par>
                        <p:par>
                          <p:cTn id="19" fill="hold" nodeType="afterGroup">
                            <p:stCondLst>
                              <p:cond delay="2000"/>
                            </p:stCondLst>
                            <p:childTnLst>
                              <p:par>
                                <p:cTn id="20" presetID="22" presetClass="entr" presetSubtype="1" fill="hold" nodeType="after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up)">
                                      <p:cBhvr>
                                        <p:cTn id="22" dur="500"/>
                                        <p:tgtEl>
                                          <p:spTgt spid="1946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946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946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946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947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1" presetClass="entr" presetSubtype="0" fill="hold" grpId="0" nodeType="clickEffect">
                                  <p:stCondLst>
                                    <p:cond delay="0"/>
                                  </p:stCondLst>
                                  <p:childTnLst>
                                    <p:set>
                                      <p:cBhvr>
                                        <p:cTn id="47" dur="1" fill="hold">
                                          <p:stCondLst>
                                            <p:cond delay="499"/>
                                          </p:stCondLst>
                                        </p:cTn>
                                        <p:tgtEl>
                                          <p:spTgt spid="194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63" grpId="0" animBg="1"/>
      <p:bldP spid="19464" grpId="0" animBg="1"/>
      <p:bldP spid="19465" grpId="0"/>
      <p:bldP spid="5" grpId="0" animBg="1"/>
      <p:bldP spid="19471" grpId="0" animBg="1"/>
      <p:bldP spid="1947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C:\Users\kingsoft\Pictures\风景\fog-foggy-forest-4827.jpgfog-foggy-forest-4827"/>
          <p:cNvPicPr>
            <a:picLocks noChangeAspect="1"/>
          </p:cNvPicPr>
          <p:nvPr>
            <p:custDataLst>
              <p:tags r:id="rId2"/>
            </p:custDataLst>
          </p:nvPr>
        </p:nvPicPr>
        <p:blipFill>
          <a:blip r:embed="rId7"/>
          <a:srcRect t="12502" b="12502"/>
          <a:stretch>
            <a:fillRect/>
          </a:stretch>
        </p:blipFill>
        <p:spPr>
          <a:xfrm>
            <a:off x="641985" y="1696720"/>
            <a:ext cx="11012170" cy="4552315"/>
          </a:xfrm>
          <a:prstGeom prst="rect">
            <a:avLst/>
          </a:prstGeom>
        </p:spPr>
      </p:pic>
      <p:sp>
        <p:nvSpPr>
          <p:cNvPr id="20" name="文本框 19"/>
          <p:cNvSpPr txBox="1"/>
          <p:nvPr>
            <p:custDataLst>
              <p:tags r:id="rId3"/>
            </p:custDataLst>
          </p:nvPr>
        </p:nvSpPr>
        <p:spPr>
          <a:xfrm>
            <a:off x="5145405" y="1372235"/>
            <a:ext cx="7255510" cy="5263515"/>
          </a:xfrm>
          <a:prstGeom prst="rect">
            <a:avLst/>
          </a:prstGeom>
          <a:noFill/>
        </p:spPr>
        <p:txBody>
          <a:bodyPr wrap="square" lIns="101600" tIns="38100" rIns="76200" bIns="38100" rtlCol="0" anchor="ctr" anchorCtr="0">
            <a:noAutofit/>
          </a:bodyPr>
          <a:lstStyle>
            <a:defPPr>
              <a:defRPr lang="zh-CN"/>
            </a:defPPr>
            <a:lvl1pPr>
              <a:defRPr sz="2400" spc="200">
                <a:latin typeface="微软雅黑"/>
                <a:ea typeface="微软雅黑"/>
              </a:defRPr>
            </a:lvl1pPr>
          </a:lstStyle>
          <a:p>
            <a:pPr marL="0" lvl="0" indent="0" algn="l" eaLnBrk="1" fontAlgn="ctr" latinLnBrk="0" hangingPunct="1">
              <a:lnSpc>
                <a:spcPct val="150000"/>
              </a:lnSpc>
              <a:spcBef>
                <a:spcPts val="1000"/>
              </a:spcBef>
              <a:spcAft>
                <a:spcPct val="0"/>
              </a:spcAft>
              <a:buSzTx/>
              <a:buFont typeface="+mj-ea"/>
              <a:buNone/>
            </a:pPr>
            <a:r>
              <a:rPr lang="zh-CN" altLang="en-US" sz="2800" b="1">
                <a:solidFill>
                  <a:schemeClr val="tx1">
                    <a:lumMod val="50000"/>
                    <a:lumOff val="50000"/>
                  </a:schemeClr>
                </a:solidFill>
                <a:latin typeface="Arial" panose="020B0604020202020204" pitchFamily="34" charset="0"/>
              </a:rPr>
              <a:t>《氓》这首诗以第一人称“我”的口吻,叙述了一位女子（                  ) ,回忆当初（     ）（     ）的经过以及婚后的 （   ）,诉说了自己对不幸婚姻的 (       ）（      ）之情。</a:t>
            </a:r>
          </a:p>
        </p:txBody>
      </p:sp>
      <p:sp>
        <p:nvSpPr>
          <p:cNvPr id="7" name="矩形 6"/>
          <p:cNvSpPr/>
          <p:nvPr>
            <p:custDataLst>
              <p:tags r:id="rId4"/>
            </p:custDataLst>
          </p:nvPr>
        </p:nvSpPr>
        <p:spPr>
          <a:xfrm>
            <a:off x="333375" y="174496"/>
            <a:ext cx="12192000" cy="1016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800">
              <a:solidFill>
                <a:schemeClr val="tx1">
                  <a:lumMod val="50000"/>
                  <a:lumOff val="50000"/>
                </a:schemeClr>
              </a:solidFill>
              <a:sym typeface="+mn-ea"/>
            </a:endParaRPr>
          </a:p>
        </p:txBody>
      </p:sp>
      <p:sp>
        <p:nvSpPr>
          <p:cNvPr id="3" name="文本框 2"/>
          <p:cNvSpPr txBox="1"/>
          <p:nvPr>
            <p:custDataLst>
              <p:tags r:id="rId5"/>
            </p:custDataLst>
          </p:nvPr>
        </p:nvSpPr>
        <p:spPr>
          <a:xfrm>
            <a:off x="683895" y="428625"/>
            <a:ext cx="11490960" cy="508004"/>
          </a:xfrm>
          <a:prstGeom prst="rect">
            <a:avLst/>
          </a:prstGeom>
          <a:noFill/>
        </p:spPr>
        <p:txBody>
          <a:bodyPr wrap="square" lIns="101600" tIns="38100" rIns="76200" bIns="38100" rtlCol="0" anchor="ctr" anchorCtr="0">
            <a:noAutofit/>
          </a:bodyPr>
          <a:lstStyle>
            <a:defPPr>
              <a:defRPr lang="zh-CN"/>
            </a:defPPr>
            <a:lvl1pPr>
              <a:defRPr sz="2400" spc="200">
                <a:latin typeface="微软雅黑"/>
                <a:ea typeface="微软雅黑"/>
              </a:defRPr>
            </a:lvl1pPr>
          </a:lstStyle>
          <a:p>
            <a:pPr marL="0" lvl="0" indent="0" algn="l">
              <a:lnSpc>
                <a:spcPct val="100000"/>
              </a:lnSpc>
              <a:spcBef>
                <a:spcPct val="0"/>
              </a:spcBef>
              <a:spcAft>
                <a:spcPct val="0"/>
              </a:spcAft>
              <a:buSzTx/>
              <a:buFontTx/>
              <a:buNone/>
            </a:pPr>
            <a:r>
              <a:rPr lang="zh-CN" altLang="en-US" sz="4400" b="1" spc="300">
                <a:solidFill>
                  <a:schemeClr val="bg1"/>
                </a:solidFill>
                <a:latin typeface="Arial" panose="020B0604020202020204" pitchFamily="34" charset="0"/>
              </a:rPr>
              <a:t>阅读检测</a:t>
            </a:r>
          </a:p>
        </p:txBody>
      </p:sp>
      <p:sp>
        <p:nvSpPr>
          <p:cNvPr id="5" name="文本框 4"/>
          <p:cNvSpPr txBox="1">
            <a:spLocks noChangeArrowheads="1"/>
          </p:cNvSpPr>
          <p:nvPr/>
        </p:nvSpPr>
        <p:spPr bwMode="auto">
          <a:xfrm>
            <a:off x="7474078" y="3169587"/>
            <a:ext cx="3038717"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b="1">
                <a:solidFill>
                  <a:srgbClr val="FF0000"/>
                </a:solidFill>
                <a:latin typeface="微软雅黑"/>
                <a:ea typeface="微软雅黑"/>
              </a:rPr>
              <a:t>被丈夫遗弃后</a:t>
            </a:r>
          </a:p>
        </p:txBody>
      </p:sp>
      <p:sp>
        <p:nvSpPr>
          <p:cNvPr id="6" name="文本框 5"/>
          <p:cNvSpPr txBox="1">
            <a:spLocks noChangeArrowheads="1"/>
          </p:cNvSpPr>
          <p:nvPr/>
        </p:nvSpPr>
        <p:spPr bwMode="auto">
          <a:xfrm>
            <a:off x="4961890" y="3752850"/>
            <a:ext cx="1777365"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3200" b="1">
                <a:solidFill>
                  <a:srgbClr val="FF0000"/>
                </a:solidFill>
                <a:latin typeface="微软雅黑"/>
                <a:ea typeface="微软雅黑"/>
              </a:rPr>
              <a:t>恋爱</a:t>
            </a:r>
          </a:p>
        </p:txBody>
      </p:sp>
      <p:sp>
        <p:nvSpPr>
          <p:cNvPr id="8" name="文本框 7"/>
          <p:cNvSpPr txBox="1">
            <a:spLocks noChangeArrowheads="1"/>
          </p:cNvSpPr>
          <p:nvPr/>
        </p:nvSpPr>
        <p:spPr bwMode="auto">
          <a:xfrm>
            <a:off x="6739255" y="3752850"/>
            <a:ext cx="1401445"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3200" b="1">
                <a:solidFill>
                  <a:srgbClr val="FF0000"/>
                </a:solidFill>
                <a:latin typeface="微软雅黑"/>
                <a:ea typeface="微软雅黑"/>
              </a:rPr>
              <a:t>结婚</a:t>
            </a:r>
          </a:p>
        </p:txBody>
      </p:sp>
      <p:sp>
        <p:nvSpPr>
          <p:cNvPr id="9" name="文本框 8"/>
          <p:cNvSpPr txBox="1">
            <a:spLocks noChangeArrowheads="1"/>
          </p:cNvSpPr>
          <p:nvPr/>
        </p:nvSpPr>
        <p:spPr bwMode="auto">
          <a:xfrm>
            <a:off x="11138535" y="3752850"/>
            <a:ext cx="1036320"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3200" b="1">
                <a:solidFill>
                  <a:srgbClr val="FF0000"/>
                </a:solidFill>
                <a:latin typeface="微软雅黑"/>
                <a:ea typeface="微软雅黑"/>
              </a:rPr>
              <a:t>遭遇</a:t>
            </a:r>
          </a:p>
        </p:txBody>
      </p:sp>
      <p:sp>
        <p:nvSpPr>
          <p:cNvPr id="10" name="文本框 9"/>
          <p:cNvSpPr txBox="1">
            <a:spLocks noChangeArrowheads="1"/>
          </p:cNvSpPr>
          <p:nvPr/>
        </p:nvSpPr>
        <p:spPr bwMode="auto">
          <a:xfrm>
            <a:off x="10955655" y="4440555"/>
            <a:ext cx="1401445"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3200" b="1">
                <a:solidFill>
                  <a:srgbClr val="FF0000"/>
                </a:solidFill>
                <a:latin typeface="微软雅黑"/>
                <a:ea typeface="微软雅黑"/>
              </a:rPr>
              <a:t>悔恨</a:t>
            </a:r>
          </a:p>
        </p:txBody>
      </p:sp>
      <p:sp>
        <p:nvSpPr>
          <p:cNvPr id="12" name="文本框 11"/>
          <p:cNvSpPr txBox="1">
            <a:spLocks noChangeArrowheads="1"/>
          </p:cNvSpPr>
          <p:nvPr/>
        </p:nvSpPr>
        <p:spPr bwMode="auto">
          <a:xfrm>
            <a:off x="9379585" y="4440555"/>
            <a:ext cx="1401445"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3200" b="1">
                <a:solidFill>
                  <a:srgbClr val="FF0000"/>
                </a:solidFill>
                <a:latin typeface="微软雅黑"/>
                <a:ea typeface="微软雅黑"/>
              </a:rPr>
              <a:t>痛苦</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fmla="#ppt_w*sin(2.5*pi*$)">
                                          <p:val>
                                            <p:fltVal val="0"/>
                                          </p:val>
                                        </p:tav>
                                        <p:tav tm="100000">
                                          <p:val>
                                            <p:fltVal val="1"/>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diamond(in)">
                                      <p:cBhvr>
                                        <p:cTn id="13" dur="2000"/>
                                        <p:tgtEl>
                                          <p:spTgt spid="2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ox(in)">
                                      <p:cBhvr>
                                        <p:cTn id="18" dur="500"/>
                                        <p:tgtEl>
                                          <p:spTgt spid="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ox(in)">
                                      <p:cBhvr>
                                        <p:cTn id="28" dur="500"/>
                                        <p:tgtEl>
                                          <p:spTgt spid="8"/>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ox(in)">
                                      <p:cBhvr>
                                        <p:cTn id="33" dur="500"/>
                                        <p:tgtEl>
                                          <p:spTgt spid="9"/>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ox(in)">
                                      <p:cBhvr>
                                        <p:cTn id="38" dur="500"/>
                                        <p:tgtEl>
                                          <p:spTgt spid="12"/>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ox(in)">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 grpId="0"/>
      <p:bldP spid="5" grpId="0"/>
      <p:bldP spid="6" grpId="0"/>
      <p:bldP spid="8" grpId="0"/>
      <p:bldP spid="9" grpId="0"/>
      <p:bldP spid="10"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333375" y="1554741"/>
            <a:ext cx="12192000" cy="4927269"/>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 name="Title 6"/>
          <p:cNvSpPr txBox="1"/>
          <p:nvPr>
            <p:custDataLst>
              <p:tags r:id="rId3"/>
            </p:custDataLst>
          </p:nvPr>
        </p:nvSpPr>
        <p:spPr>
          <a:xfrm>
            <a:off x="426720" y="349250"/>
            <a:ext cx="11572875" cy="86804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SzTx/>
              <a:buFontTx/>
              <a:buNone/>
              <a:defRPr/>
            </a:pPr>
            <a:r>
              <a:rPr kumimoji="0" lang="zh-CN" altLang="en-US" sz="4800" b="1" i="0" spc="300" noProof="0">
                <a:ln w="3175">
                  <a:noFill/>
                  <a:prstDash val="dash"/>
                </a:ln>
                <a:solidFill>
                  <a:schemeClr val="tx1">
                    <a:lumMod val="75000"/>
                    <a:lumOff val="25000"/>
                  </a:schemeClr>
                </a:solidFill>
                <a:effectLst/>
                <a:latin typeface="Arial" panose="020B0604020202020204" pitchFamily="34" charset="0"/>
                <a:ea typeface="微软雅黑"/>
                <a:cs typeface="微软雅黑" panose="020B0503020204020204" charset="-122"/>
              </a:rPr>
              <a:t>探究人物形象</a:t>
            </a:r>
          </a:p>
        </p:txBody>
      </p:sp>
      <p:grpSp>
        <p:nvGrpSpPr>
          <p:cNvPr id="7" name="组合 6"/>
          <p:cNvGrpSpPr/>
          <p:nvPr>
            <p:custDataLst>
              <p:tags r:id="rId4"/>
            </p:custDataLst>
          </p:nvPr>
        </p:nvGrpSpPr>
        <p:grpSpPr>
          <a:xfrm>
            <a:off x="11999780" y="458324"/>
            <a:ext cx="214676" cy="78688"/>
            <a:chOff x="10128479" y="747001"/>
            <a:chExt cx="214676" cy="78688"/>
          </a:xfrm>
        </p:grpSpPr>
        <p:cxnSp>
          <p:nvCxnSpPr>
            <p:cNvPr id="15" name="直接连接符 14"/>
            <p:cNvCxnSpPr/>
            <p:nvPr>
              <p:custDataLst>
                <p:tags r:id="rId10"/>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1"/>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17" name="图片 16" descr="C:\Users\kingsoft\Pictures\风景\fog-foggy-forest-4827.jpgfog-foggy-forest-4827"/>
          <p:cNvPicPr>
            <a:picLocks noChangeAspect="1"/>
          </p:cNvPicPr>
          <p:nvPr>
            <p:custDataLst>
              <p:tags r:id="rId5"/>
            </p:custDataLst>
          </p:nvPr>
        </p:nvPicPr>
        <p:blipFill>
          <a:blip r:embed="rId13"/>
          <a:srcRect l="6451" t="27481" r="8640" b="35870"/>
          <a:stretch>
            <a:fillRect/>
          </a:stretch>
        </p:blipFill>
        <p:spPr>
          <a:xfrm>
            <a:off x="641985" y="2313305"/>
            <a:ext cx="5715635" cy="3432810"/>
          </a:xfrm>
          <a:prstGeom prst="rect">
            <a:avLst/>
          </a:prstGeom>
        </p:spPr>
      </p:pic>
      <p:sp>
        <p:nvSpPr>
          <p:cNvPr id="18" name="矩形 17"/>
          <p:cNvSpPr/>
          <p:nvPr>
            <p:custDataLst>
              <p:tags r:id="rId6"/>
            </p:custDataLst>
          </p:nvPr>
        </p:nvSpPr>
        <p:spPr>
          <a:xfrm>
            <a:off x="6496685" y="1717040"/>
            <a:ext cx="5716905" cy="1875790"/>
          </a:xfrm>
          <a:prstGeom prst="rect">
            <a:avLst/>
          </a:prstGeom>
          <a:solidFill>
            <a:schemeClr val="accent1">
              <a:alpha val="1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latin typeface="Arial" panose="020B0604020202020204" pitchFamily="34" charset="0"/>
              <a:ea typeface="微软雅黑"/>
              <a:sym typeface="Arial" panose="020B0604020202020204" pitchFamily="34" charset="0"/>
            </a:endParaRPr>
          </a:p>
        </p:txBody>
      </p:sp>
      <p:sp>
        <p:nvSpPr>
          <p:cNvPr id="19" name="文本框 18"/>
          <p:cNvSpPr txBox="1"/>
          <p:nvPr>
            <p:custDataLst>
              <p:tags r:id="rId7"/>
            </p:custDataLst>
          </p:nvPr>
        </p:nvSpPr>
        <p:spPr>
          <a:xfrm>
            <a:off x="6694170" y="1770380"/>
            <a:ext cx="5419725" cy="1736725"/>
          </a:xfrm>
          <a:prstGeom prst="rect">
            <a:avLst/>
          </a:prstGeom>
          <a:noFill/>
        </p:spPr>
        <p:txBody>
          <a:bodyPr wrap="square" rtlCol="0" anchor="b" anchorCtr="1"/>
          <a:lstStyle/>
          <a:p>
            <a:pPr marL="0" lvl="0" indent="0" algn="l">
              <a:lnSpc>
                <a:spcPct val="120000"/>
              </a:lnSpc>
              <a:spcBef>
                <a:spcPct val="0"/>
              </a:spcBef>
              <a:spcAft>
                <a:spcPct val="0"/>
              </a:spcAft>
              <a:buSzTx/>
              <a:buNone/>
            </a:pPr>
            <a:r>
              <a:rPr lang="zh-CN" altLang="en-US" sz="2400" b="1">
                <a:solidFill>
                  <a:srgbClr val="0000CC"/>
                </a:solidFill>
                <a:sym typeface="+mn-ea"/>
              </a:rPr>
              <a:t>独立思考形成自己的见解，然后小组交流讨论，并选出代表在全班展示。</a:t>
            </a:r>
            <a:r>
              <a:rPr lang="zh-CN" altLang="en-US" sz="2400" b="1">
                <a:solidFill>
                  <a:srgbClr val="C00000"/>
                </a:solidFill>
                <a:sym typeface="+mn-ea"/>
              </a:rPr>
              <a:t>回答男女主人公形象时还要说出从文本的哪里看出的男女主人公的这种形象。</a:t>
            </a:r>
            <a:endParaRPr lang="zh-CN" altLang="en-US" sz="2400" b="1" spc="150">
              <a:solidFill>
                <a:srgbClr val="C00000"/>
              </a:solidFill>
              <a:latin typeface="Arial" panose="020B0604020202020204" pitchFamily="34" charset="0"/>
              <a:ea typeface="微软雅黑"/>
              <a:sym typeface="+mn-ea"/>
            </a:endParaRPr>
          </a:p>
        </p:txBody>
      </p:sp>
      <p:sp>
        <p:nvSpPr>
          <p:cNvPr id="23" name="矩形 22"/>
          <p:cNvSpPr/>
          <p:nvPr>
            <p:custDataLst>
              <p:tags r:id="rId8"/>
            </p:custDataLst>
          </p:nvPr>
        </p:nvSpPr>
        <p:spPr>
          <a:xfrm>
            <a:off x="6496685" y="3766820"/>
            <a:ext cx="5716905" cy="2500630"/>
          </a:xfrm>
          <a:prstGeom prst="rect">
            <a:avLst/>
          </a:prstGeom>
          <a:solidFill>
            <a:schemeClr val="accent2">
              <a:alpha val="1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latin typeface="Arial" panose="020B0604020202020204" pitchFamily="34" charset="0"/>
              <a:ea typeface="微软雅黑"/>
              <a:sym typeface="Arial" panose="020B0604020202020204" pitchFamily="34" charset="0"/>
            </a:endParaRPr>
          </a:p>
        </p:txBody>
      </p:sp>
      <p:sp>
        <p:nvSpPr>
          <p:cNvPr id="24" name="文本框 23"/>
          <p:cNvSpPr txBox="1"/>
          <p:nvPr>
            <p:custDataLst>
              <p:tags r:id="rId9"/>
            </p:custDataLst>
          </p:nvPr>
        </p:nvSpPr>
        <p:spPr>
          <a:xfrm>
            <a:off x="6517005" y="3878580"/>
            <a:ext cx="5645785" cy="2389505"/>
          </a:xfrm>
          <a:prstGeom prst="rect">
            <a:avLst/>
          </a:prstGeom>
          <a:noFill/>
        </p:spPr>
        <p:txBody>
          <a:bodyPr wrap="square" rtlCol="0" anchor="t" anchorCtr="0"/>
          <a:lstStyle/>
          <a:p>
            <a:pPr marL="0" lvl="0" indent="-285750" algn="l" fontAlgn="ctr">
              <a:lnSpc>
                <a:spcPct val="130000"/>
              </a:lnSpc>
              <a:spcBef>
                <a:spcPts val="1000"/>
              </a:spcBef>
              <a:spcAft>
                <a:spcPct val="0"/>
              </a:spcAft>
              <a:buSzTx/>
              <a:buFont typeface="Wingdings" panose="05000000000000000000" charset="0"/>
              <a:buNone/>
            </a:pPr>
            <a:r>
              <a:rPr lang="zh-CN" altLang="en-US" sz="2400" b="1">
                <a:solidFill>
                  <a:srgbClr val="0000FF"/>
                </a:solidFill>
                <a:sym typeface="+mn-ea"/>
              </a:rPr>
              <a:t>别的同学发言时，认真听取，理解他发言的内容，辨别其正误，并做好补充评价的准备。后发言的同学，不要重复谈过的见解，可谈不同意见，也可进行补充、完善。</a:t>
            </a:r>
            <a:endParaRPr lang="zh-CN" altLang="en-US" sz="2400" b="1" spc="150">
              <a:solidFill>
                <a:srgbClr val="0000FF"/>
              </a:solidFill>
              <a:latin typeface="Arial" panose="020B0604020202020204" pitchFamily="34" charset="0"/>
              <a:ea typeface="微软雅黑"/>
              <a:sym typeface="+mn-ea"/>
            </a:endParaRPr>
          </a:p>
        </p:txBody>
      </p:sp>
      <p:sp>
        <p:nvSpPr>
          <p:cNvPr id="31" name="文本框 30"/>
          <p:cNvSpPr txBox="1"/>
          <p:nvPr/>
        </p:nvSpPr>
        <p:spPr>
          <a:xfrm>
            <a:off x="1013460" y="2569210"/>
            <a:ext cx="4683760" cy="3046095"/>
          </a:xfrm>
          <a:prstGeom prst="rect">
            <a:avLst/>
          </a:prstGeom>
          <a:noFill/>
          <a:ln w="9525">
            <a:noFill/>
            <a:miter/>
          </a:ln>
        </p:spPr>
        <p:txBody>
          <a:bodyPr wrap="square">
            <a:spAutoFit/>
          </a:bodyPr>
          <a:lstStyle/>
          <a:p>
            <a:pPr lvl="0" algn="l" eaLnBrk="1" latinLnBrk="0" hangingPunct="1">
              <a:lnSpc>
                <a:spcPct val="150000"/>
              </a:lnSpc>
            </a:pPr>
            <a:r>
              <a:rPr lang="zh-CN" altLang="en-US" sz="3200" b="1">
                <a:solidFill>
                  <a:srgbClr val="FFFF00"/>
                </a:solidFill>
                <a:latin typeface="微软雅黑"/>
                <a:ea typeface="微软雅黑"/>
                <a:cs typeface="+mn-cs"/>
                <a:sym typeface="宋体" panose="02010600030101010101" pitchFamily="2" charset="-122"/>
              </a:rPr>
              <a:t>大声朗读全文并思考：</a:t>
            </a:r>
            <a:r>
              <a:rPr lang="zh-CN" altLang="en-US" sz="3200" b="1">
                <a:solidFill>
                  <a:srgbClr val="FFFF00"/>
                </a:solidFill>
                <a:latin typeface="微软雅黑"/>
                <a:ea typeface="微软雅黑"/>
                <a:cs typeface="+mn-cs"/>
                <a:sym typeface="Arial" panose="020B0604020202020204" pitchFamily="34" charset="0"/>
              </a:rPr>
              <a:t>全文可分为几个层次，每层次的感情基调是什么，</a:t>
            </a:r>
            <a:r>
              <a:rPr lang="zh-CN" altLang="en-US" sz="3200" b="1">
                <a:solidFill>
                  <a:srgbClr val="FFFF00"/>
                </a:solidFill>
                <a:latin typeface="微软雅黑"/>
                <a:ea typeface="微软雅黑"/>
                <a:cs typeface="+mn-cs"/>
                <a:sym typeface="宋体" panose="02010600030101010101" pitchFamily="2" charset="-122"/>
              </a:rPr>
              <a:t>男女主人公的形象如何？</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amond(in)">
                                      <p:cBhvr>
                                        <p:cTn id="17" dur="20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circle(in)">
                                      <p:cBhvr>
                                        <p:cTn id="22" dur="2000"/>
                                        <p:tgtEl>
                                          <p:spTgt spid="3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amond(in)">
                                      <p:cBhvr>
                                        <p:cTn id="27" dur="2000"/>
                                        <p:tgtEl>
                                          <p:spTgt spid="1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edge">
                                      <p:cBhvr>
                                        <p:cTn id="32" dur="2000"/>
                                        <p:tgtEl>
                                          <p:spTgt spid="1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diamond(in)">
                                      <p:cBhvr>
                                        <p:cTn id="37" dur="2000"/>
                                        <p:tgtEl>
                                          <p:spTgt spid="2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circle(in)">
                                      <p:cBhvr>
                                        <p:cTn id="42"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p:bldP spid="18" grpId="0" animBg="1"/>
      <p:bldP spid="19" grpId="0"/>
      <p:bldP spid="23" grpId="0" animBg="1"/>
      <p:bldP spid="24"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333375" y="1554480"/>
            <a:ext cx="12192000" cy="5166360"/>
          </a:xfrm>
          <a:prstGeom prst="rect">
            <a:avLst/>
          </a:prstGeom>
          <a:solidFill>
            <a:schemeClr val="accent1">
              <a:lumMod val="20000"/>
              <a:lumOff val="80000"/>
            </a:schemeClr>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19463" name="文本框 557062"/>
          <p:cNvSpPr txBox="1"/>
          <p:nvPr/>
        </p:nvSpPr>
        <p:spPr>
          <a:xfrm>
            <a:off x="3011948" y="2097469"/>
            <a:ext cx="1660161" cy="610870"/>
          </a:xfrm>
          <a:prstGeom prst="rect">
            <a:avLst/>
          </a:prstGeom>
          <a:noFill/>
          <a:ln w="9525">
            <a:noFill/>
            <a:miter/>
          </a:ln>
        </p:spPr>
        <p:txBody>
          <a:bodyPr wrap="square" anchor="t">
            <a:spAutoFit/>
          </a:bodyPr>
          <a:lstStyle/>
          <a:p>
            <a:pPr lvl="0" algn="l">
              <a:buClr>
                <a:srgbClr val="000000"/>
              </a:buClr>
            </a:pPr>
            <a:r>
              <a:rPr lang="zh-CN" altLang="en-US" sz="3375" b="1">
                <a:solidFill>
                  <a:schemeClr val="tx1"/>
                </a:solidFill>
                <a:latin typeface="微软雅黑"/>
                <a:ea typeface="微软雅黑"/>
                <a:sym typeface="+mn-ea"/>
              </a:rPr>
              <a:t>恋爱</a:t>
            </a:r>
          </a:p>
        </p:txBody>
      </p:sp>
      <p:sp>
        <p:nvSpPr>
          <p:cNvPr id="19464" name="文本框 557063"/>
          <p:cNvSpPr txBox="1"/>
          <p:nvPr/>
        </p:nvSpPr>
        <p:spPr>
          <a:xfrm>
            <a:off x="6125336" y="2097469"/>
            <a:ext cx="1307235" cy="610870"/>
          </a:xfrm>
          <a:prstGeom prst="rect">
            <a:avLst/>
          </a:prstGeom>
          <a:noFill/>
          <a:ln w="9525">
            <a:noFill/>
            <a:miter/>
          </a:ln>
        </p:spPr>
        <p:txBody>
          <a:bodyPr wrap="square" anchor="t">
            <a:spAutoFit/>
          </a:bodyPr>
          <a:lstStyle/>
          <a:p>
            <a:pPr lvl="0">
              <a:spcBef>
                <a:spcPct val="50000"/>
              </a:spcBef>
              <a:buClr>
                <a:srgbClr val="000000"/>
              </a:buClr>
            </a:pPr>
            <a:r>
              <a:rPr lang="zh-CN" altLang="en-US" sz="3375" b="1">
                <a:solidFill>
                  <a:schemeClr val="tx1"/>
                </a:solidFill>
                <a:latin typeface="微软雅黑"/>
                <a:ea typeface="微软雅黑"/>
                <a:sym typeface="+mn-ea"/>
              </a:rPr>
              <a:t>婚变</a:t>
            </a:r>
          </a:p>
        </p:txBody>
      </p:sp>
      <p:sp>
        <p:nvSpPr>
          <p:cNvPr id="19465" name="文本框 557064"/>
          <p:cNvSpPr txBox="1"/>
          <p:nvPr/>
        </p:nvSpPr>
        <p:spPr>
          <a:xfrm>
            <a:off x="9238724" y="2097469"/>
            <a:ext cx="1174636" cy="610870"/>
          </a:xfrm>
          <a:prstGeom prst="rect">
            <a:avLst/>
          </a:prstGeom>
          <a:noFill/>
          <a:ln w="9525">
            <a:noFill/>
            <a:miter/>
          </a:ln>
        </p:spPr>
        <p:txBody>
          <a:bodyPr wrap="square" anchor="t">
            <a:spAutoFit/>
          </a:bodyPr>
          <a:lstStyle/>
          <a:p>
            <a:pPr lvl="0" algn="l">
              <a:buClr>
                <a:srgbClr val="000000"/>
              </a:buClr>
            </a:pPr>
            <a:r>
              <a:rPr lang="zh-CN" altLang="en-US" sz="3375" b="1">
                <a:solidFill>
                  <a:schemeClr val="tx1"/>
                </a:solidFill>
                <a:latin typeface="微软雅黑"/>
                <a:ea typeface="微软雅黑"/>
                <a:sym typeface="+mn-ea"/>
              </a:rPr>
              <a:t>决绝</a:t>
            </a:r>
          </a:p>
        </p:txBody>
      </p:sp>
      <p:sp>
        <p:nvSpPr>
          <p:cNvPr id="19466" name="文本框 557065"/>
          <p:cNvSpPr txBox="1"/>
          <p:nvPr/>
        </p:nvSpPr>
        <p:spPr>
          <a:xfrm>
            <a:off x="1505901" y="4115529"/>
            <a:ext cx="1121061" cy="1130935"/>
          </a:xfrm>
          <a:prstGeom prst="rect">
            <a:avLst/>
          </a:prstGeom>
          <a:noFill/>
          <a:ln w="9525">
            <a:noFill/>
            <a:miter/>
          </a:ln>
        </p:spPr>
        <p:txBody>
          <a:bodyPr wrap="square" anchor="t">
            <a:spAutoFit/>
          </a:bodyPr>
          <a:lstStyle/>
          <a:p>
            <a:pPr lvl="0">
              <a:spcBef>
                <a:spcPct val="50000"/>
              </a:spcBef>
              <a:buClr>
                <a:srgbClr val="000000"/>
              </a:buClr>
            </a:pPr>
            <a:r>
              <a:rPr lang="zh-CN" altLang="en-US" sz="3375" b="1">
                <a:latin typeface="微软雅黑"/>
                <a:ea typeface="微软雅黑"/>
              </a:rPr>
              <a:t>女主人公</a:t>
            </a:r>
          </a:p>
        </p:txBody>
      </p:sp>
      <p:sp>
        <p:nvSpPr>
          <p:cNvPr id="19470" name="文本框 557069"/>
          <p:cNvSpPr txBox="1"/>
          <p:nvPr/>
        </p:nvSpPr>
        <p:spPr>
          <a:xfrm>
            <a:off x="1481246" y="5528341"/>
            <a:ext cx="1302547" cy="610870"/>
          </a:xfrm>
          <a:prstGeom prst="rect">
            <a:avLst/>
          </a:prstGeom>
          <a:noFill/>
          <a:ln w="9525">
            <a:noFill/>
            <a:miter/>
          </a:ln>
        </p:spPr>
        <p:txBody>
          <a:bodyPr anchor="t">
            <a:spAutoFit/>
          </a:bodyPr>
          <a:lstStyle/>
          <a:p>
            <a:pPr lvl="0">
              <a:buClr>
                <a:srgbClr val="000000"/>
              </a:buClr>
            </a:pPr>
            <a:r>
              <a:rPr lang="zh-CN" altLang="en-US" sz="3375" b="1">
                <a:latin typeface="+mn-ea"/>
                <a:ea typeface="+mn-ea"/>
              </a:rPr>
              <a:t>氓</a:t>
            </a:r>
          </a:p>
        </p:txBody>
      </p:sp>
      <p:sp>
        <p:nvSpPr>
          <p:cNvPr id="2" name="文本框 1"/>
          <p:cNvSpPr txBox="1"/>
          <p:nvPr/>
        </p:nvSpPr>
        <p:spPr>
          <a:xfrm>
            <a:off x="2870978" y="5362876"/>
            <a:ext cx="1045210" cy="1130935"/>
          </a:xfrm>
          <a:prstGeom prst="rect">
            <a:avLst/>
          </a:prstGeom>
          <a:noFill/>
        </p:spPr>
        <p:txBody>
          <a:bodyPr wrap="none" rtlCol="0">
            <a:spAutoFit/>
          </a:bodyPr>
          <a:lstStyle/>
          <a:p>
            <a:r>
              <a:rPr lang="zh-CN" altLang="en-US" sz="3375" b="1">
                <a:latin typeface="华文楷体" panose="02010600040101010101" charset="-122"/>
                <a:ea typeface="华文楷体" panose="02010600040101010101" charset="-122"/>
              </a:rPr>
              <a:t>任性</a:t>
            </a:r>
          </a:p>
          <a:p>
            <a:r>
              <a:rPr lang="zh-CN" altLang="en-US" sz="3375" b="1">
                <a:latin typeface="华文楷体" panose="02010600040101010101" charset="-122"/>
                <a:ea typeface="华文楷体" panose="02010600040101010101" charset="-122"/>
              </a:rPr>
              <a:t>急躁</a:t>
            </a:r>
          </a:p>
        </p:txBody>
      </p:sp>
      <p:sp>
        <p:nvSpPr>
          <p:cNvPr id="3" name="文本框 2"/>
          <p:cNvSpPr txBox="1"/>
          <p:nvPr/>
        </p:nvSpPr>
        <p:spPr>
          <a:xfrm>
            <a:off x="5745480" y="5070475"/>
            <a:ext cx="2355215" cy="1651000"/>
          </a:xfrm>
          <a:prstGeom prst="rect">
            <a:avLst/>
          </a:prstGeom>
          <a:noFill/>
        </p:spPr>
        <p:txBody>
          <a:bodyPr wrap="square" rtlCol="0">
            <a:spAutoFit/>
          </a:bodyPr>
          <a:lstStyle/>
          <a:p>
            <a:r>
              <a:rPr lang="zh-CN" altLang="en-US" sz="3375" b="1">
                <a:latin typeface="华文楷体" panose="02010600040101010101" charset="-122"/>
                <a:ea typeface="华文楷体" panose="02010600040101010101" charset="-122"/>
              </a:rPr>
              <a:t>不体谅人</a:t>
            </a:r>
          </a:p>
          <a:p>
            <a:r>
              <a:rPr lang="zh-CN" altLang="en-US" sz="3375" b="1">
                <a:latin typeface="华文楷体" panose="02010600040101010101" charset="-122"/>
                <a:ea typeface="华文楷体" panose="02010600040101010101" charset="-122"/>
              </a:rPr>
              <a:t>用情不专</a:t>
            </a:r>
          </a:p>
          <a:p>
            <a:r>
              <a:rPr lang="zh-CN" altLang="en-US" sz="3375" b="1">
                <a:latin typeface="华文楷体" panose="02010600040101010101" charset="-122"/>
                <a:ea typeface="华文楷体" panose="02010600040101010101" charset="-122"/>
              </a:rPr>
              <a:t>暴躁</a:t>
            </a:r>
          </a:p>
        </p:txBody>
      </p:sp>
      <p:sp>
        <p:nvSpPr>
          <p:cNvPr id="4" name="文本框 3"/>
          <p:cNvSpPr txBox="1"/>
          <p:nvPr/>
        </p:nvSpPr>
        <p:spPr>
          <a:xfrm>
            <a:off x="9238868" y="5362876"/>
            <a:ext cx="1907540" cy="610870"/>
          </a:xfrm>
          <a:prstGeom prst="rect">
            <a:avLst/>
          </a:prstGeom>
          <a:noFill/>
        </p:spPr>
        <p:txBody>
          <a:bodyPr wrap="none" rtlCol="0">
            <a:spAutoFit/>
          </a:bodyPr>
          <a:lstStyle/>
          <a:p>
            <a:r>
              <a:rPr lang="zh-CN" altLang="en-US" sz="3375" b="1">
                <a:latin typeface="华文楷体" panose="02010600040101010101" charset="-122"/>
                <a:ea typeface="华文楷体" panose="02010600040101010101" charset="-122"/>
              </a:rPr>
              <a:t>薄情寡义</a:t>
            </a:r>
          </a:p>
        </p:txBody>
      </p:sp>
      <p:sp>
        <p:nvSpPr>
          <p:cNvPr id="5" name="文本框 4"/>
          <p:cNvSpPr txBox="1"/>
          <p:nvPr/>
        </p:nvSpPr>
        <p:spPr>
          <a:xfrm>
            <a:off x="2783584" y="4147389"/>
            <a:ext cx="1907540" cy="1130935"/>
          </a:xfrm>
          <a:prstGeom prst="rect">
            <a:avLst/>
          </a:prstGeom>
          <a:noFill/>
        </p:spPr>
        <p:txBody>
          <a:bodyPr wrap="none" rtlCol="0">
            <a:spAutoFit/>
          </a:bodyPr>
          <a:lstStyle/>
          <a:p>
            <a:r>
              <a:rPr lang="zh-CN" altLang="en-US" sz="3375" b="1">
                <a:latin typeface="华文楷体" panose="02010600040101010101" charset="-122"/>
                <a:ea typeface="华文楷体" panose="02010600040101010101" charset="-122"/>
              </a:rPr>
              <a:t>纯真热情</a:t>
            </a:r>
          </a:p>
          <a:p>
            <a:r>
              <a:rPr lang="zh-CN" altLang="en-US" sz="3375" b="1">
                <a:latin typeface="华文楷体" panose="02010600040101010101" charset="-122"/>
                <a:ea typeface="华文楷体" panose="02010600040101010101" charset="-122"/>
              </a:rPr>
              <a:t>温柔体贴</a:t>
            </a:r>
          </a:p>
        </p:txBody>
      </p:sp>
      <p:sp>
        <p:nvSpPr>
          <p:cNvPr id="6" name="文本框 5"/>
          <p:cNvSpPr txBox="1"/>
          <p:nvPr/>
        </p:nvSpPr>
        <p:spPr>
          <a:xfrm>
            <a:off x="5745622" y="4375753"/>
            <a:ext cx="1907540" cy="610870"/>
          </a:xfrm>
          <a:prstGeom prst="rect">
            <a:avLst/>
          </a:prstGeom>
          <a:noFill/>
        </p:spPr>
        <p:txBody>
          <a:bodyPr wrap="none" rtlCol="0">
            <a:spAutoFit/>
          </a:bodyPr>
          <a:lstStyle/>
          <a:p>
            <a:r>
              <a:rPr lang="zh-CN" altLang="en-US" sz="3375" b="1">
                <a:latin typeface="华文楷体" panose="02010600040101010101" charset="-122"/>
                <a:ea typeface="华文楷体" panose="02010600040101010101" charset="-122"/>
              </a:rPr>
              <a:t>吃苦耐劳</a:t>
            </a:r>
          </a:p>
        </p:txBody>
      </p:sp>
      <p:sp>
        <p:nvSpPr>
          <p:cNvPr id="7" name="文本框 6"/>
          <p:cNvSpPr txBox="1"/>
          <p:nvPr/>
        </p:nvSpPr>
        <p:spPr>
          <a:xfrm>
            <a:off x="9239393" y="4299409"/>
            <a:ext cx="1045210" cy="610870"/>
          </a:xfrm>
          <a:prstGeom prst="rect">
            <a:avLst/>
          </a:prstGeom>
          <a:noFill/>
        </p:spPr>
        <p:txBody>
          <a:bodyPr wrap="none" rtlCol="0">
            <a:spAutoFit/>
          </a:bodyPr>
          <a:lstStyle/>
          <a:p>
            <a:r>
              <a:rPr lang="zh-CN" altLang="en-US" sz="3375" b="1">
                <a:latin typeface="华文楷体" panose="02010600040101010101" charset="-122"/>
                <a:ea typeface="华文楷体" panose="02010600040101010101" charset="-122"/>
              </a:rPr>
              <a:t>清醒</a:t>
            </a:r>
          </a:p>
        </p:txBody>
      </p:sp>
      <p:sp>
        <p:nvSpPr>
          <p:cNvPr id="19471" name="文本框 557070"/>
          <p:cNvSpPr txBox="1"/>
          <p:nvPr/>
        </p:nvSpPr>
        <p:spPr>
          <a:xfrm>
            <a:off x="3011948" y="2856897"/>
            <a:ext cx="1045210" cy="1130935"/>
          </a:xfrm>
          <a:prstGeom prst="rect">
            <a:avLst/>
          </a:prstGeom>
          <a:noFill/>
          <a:ln w="9525">
            <a:noFill/>
            <a:miter/>
          </a:ln>
        </p:spPr>
        <p:txBody>
          <a:bodyPr wrap="none" anchor="t">
            <a:spAutoFit/>
          </a:bodyPr>
          <a:lstStyle/>
          <a:p>
            <a:pPr lvl="0">
              <a:buClr>
                <a:srgbClr val="000000"/>
              </a:buClr>
            </a:pPr>
            <a:r>
              <a:rPr lang="zh-CN" altLang="en-US" sz="3375" b="1">
                <a:latin typeface="华文楷体" panose="02010600040101010101" charset="-122"/>
                <a:ea typeface="华文楷体" panose="02010600040101010101" charset="-122"/>
              </a:rPr>
              <a:t>热情</a:t>
            </a:r>
          </a:p>
          <a:p>
            <a:pPr lvl="0">
              <a:buClr>
                <a:srgbClr val="000000"/>
              </a:buClr>
            </a:pPr>
            <a:r>
              <a:rPr lang="zh-CN" altLang="en-US" sz="3375" b="1">
                <a:latin typeface="华文楷体" panose="02010600040101010101" charset="-122"/>
                <a:ea typeface="华文楷体" panose="02010600040101010101" charset="-122"/>
              </a:rPr>
              <a:t>幸福</a:t>
            </a:r>
          </a:p>
        </p:txBody>
      </p:sp>
      <p:sp>
        <p:nvSpPr>
          <p:cNvPr id="19472" name="文本框 557071"/>
          <p:cNvSpPr txBox="1"/>
          <p:nvPr/>
        </p:nvSpPr>
        <p:spPr>
          <a:xfrm>
            <a:off x="6125336" y="2856897"/>
            <a:ext cx="1045210" cy="1130935"/>
          </a:xfrm>
          <a:prstGeom prst="rect">
            <a:avLst/>
          </a:prstGeom>
          <a:noFill/>
          <a:ln w="9525">
            <a:noFill/>
            <a:miter/>
          </a:ln>
        </p:spPr>
        <p:txBody>
          <a:bodyPr wrap="none" anchor="t">
            <a:spAutoFit/>
          </a:bodyPr>
          <a:lstStyle/>
          <a:p>
            <a:pPr lvl="0">
              <a:buClr>
                <a:srgbClr val="000000"/>
              </a:buClr>
            </a:pPr>
            <a:r>
              <a:rPr lang="zh-CN" altLang="en-US" sz="3375" b="1">
                <a:latin typeface="华文楷体" panose="02010600040101010101" charset="-122"/>
                <a:ea typeface="华文楷体" panose="02010600040101010101" charset="-122"/>
              </a:rPr>
              <a:t>怨恨</a:t>
            </a:r>
          </a:p>
          <a:p>
            <a:pPr lvl="0">
              <a:buClr>
                <a:srgbClr val="000000"/>
              </a:buClr>
            </a:pPr>
            <a:r>
              <a:rPr lang="zh-CN" altLang="en-US" sz="3375" b="1">
                <a:latin typeface="华文楷体" panose="02010600040101010101" charset="-122"/>
                <a:ea typeface="华文楷体" panose="02010600040101010101" charset="-122"/>
              </a:rPr>
              <a:t>沉痛</a:t>
            </a:r>
            <a:endParaRPr lang="zh-CN" altLang="en-US" sz="2530" b="1">
              <a:latin typeface="华文楷体" panose="02010600040101010101" charset="-122"/>
              <a:ea typeface="华文楷体" panose="02010600040101010101" charset="-122"/>
            </a:endParaRPr>
          </a:p>
        </p:txBody>
      </p:sp>
      <p:sp>
        <p:nvSpPr>
          <p:cNvPr id="19473" name="文本框 557072"/>
          <p:cNvSpPr txBox="1"/>
          <p:nvPr/>
        </p:nvSpPr>
        <p:spPr>
          <a:xfrm>
            <a:off x="9239393" y="2856897"/>
            <a:ext cx="1045210" cy="610870"/>
          </a:xfrm>
          <a:prstGeom prst="rect">
            <a:avLst/>
          </a:prstGeom>
          <a:noFill/>
          <a:ln w="9525">
            <a:noFill/>
            <a:miter/>
          </a:ln>
        </p:spPr>
        <p:txBody>
          <a:bodyPr wrap="none" anchor="t">
            <a:spAutoFit/>
          </a:bodyPr>
          <a:lstStyle/>
          <a:p>
            <a:pPr lvl="0">
              <a:buClr>
                <a:srgbClr val="000000"/>
              </a:buClr>
            </a:pPr>
            <a:r>
              <a:rPr lang="zh-CN" altLang="en-US" sz="3375" b="1">
                <a:latin typeface="华文楷体" panose="02010600040101010101" charset="-122"/>
                <a:ea typeface="华文楷体" panose="02010600040101010101" charset="-122"/>
              </a:rPr>
              <a:t>清醒</a:t>
            </a:r>
          </a:p>
        </p:txBody>
      </p:sp>
      <p:sp>
        <p:nvSpPr>
          <p:cNvPr id="22" name="文本框 557069"/>
          <p:cNvSpPr txBox="1"/>
          <p:nvPr/>
        </p:nvSpPr>
        <p:spPr>
          <a:xfrm>
            <a:off x="1568596" y="2857179"/>
            <a:ext cx="1302547" cy="1130935"/>
          </a:xfrm>
          <a:prstGeom prst="rect">
            <a:avLst/>
          </a:prstGeom>
          <a:noFill/>
          <a:ln w="9525">
            <a:noFill/>
            <a:miter/>
          </a:ln>
        </p:spPr>
        <p:txBody>
          <a:bodyPr anchor="t">
            <a:spAutoFit/>
          </a:bodyPr>
          <a:lstStyle/>
          <a:p>
            <a:pPr lvl="0">
              <a:buClr>
                <a:srgbClr val="000000"/>
              </a:buClr>
            </a:pPr>
            <a:r>
              <a:rPr lang="zh-CN" altLang="en-US" sz="3375" b="1">
                <a:latin typeface="+mj-ea"/>
                <a:ea typeface="+mj-ea"/>
              </a:rPr>
              <a:t>情感基调</a:t>
            </a:r>
          </a:p>
        </p:txBody>
      </p:sp>
      <p:sp>
        <p:nvSpPr>
          <p:cNvPr id="9" name="Title 6"/>
          <p:cNvSpPr txBox="1"/>
          <p:nvPr>
            <p:custDataLst>
              <p:tags r:id="rId2"/>
            </p:custDataLst>
          </p:nvPr>
        </p:nvSpPr>
        <p:spPr>
          <a:xfrm>
            <a:off x="426720" y="349250"/>
            <a:ext cx="4648200" cy="86804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SzTx/>
              <a:buFontTx/>
              <a:buNone/>
              <a:defRPr/>
            </a:pPr>
            <a:r>
              <a:rPr kumimoji="0" lang="zh-CN" altLang="en-US" sz="4800" b="1" i="0" spc="300" noProof="0">
                <a:ln w="3175">
                  <a:noFill/>
                  <a:prstDash val="dash"/>
                </a:ln>
                <a:solidFill>
                  <a:schemeClr val="tx1">
                    <a:lumMod val="75000"/>
                    <a:lumOff val="25000"/>
                  </a:schemeClr>
                </a:solidFill>
                <a:effectLst/>
                <a:latin typeface="Arial" panose="020B0604020202020204" pitchFamily="34" charset="0"/>
                <a:ea typeface="微软雅黑"/>
                <a:cs typeface="微软雅黑" panose="020B0503020204020204" charset="-122"/>
              </a:rPr>
              <a:t>探究人物形象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9463"/>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9464"/>
                                        </p:tgtEl>
                                        <p:attrNameLst>
                                          <p:attrName>style.visibility</p:attrName>
                                        </p:attrNameLst>
                                      </p:cBhvr>
                                      <p:to>
                                        <p:strVal val="visible"/>
                                      </p:to>
                                    </p:set>
                                  </p:childTnLst>
                                </p:cTn>
                              </p:par>
                            </p:childTnLst>
                          </p:cTn>
                        </p:par>
                        <p:par>
                          <p:cTn id="10" fill="hold" nodeType="afterGroup">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9465"/>
                                        </p:tgtEl>
                                        <p:attrNameLst>
                                          <p:attrName>style.visibility</p:attrName>
                                        </p:attrNameLst>
                                      </p:cBhvr>
                                      <p:to>
                                        <p:strVal val="visible"/>
                                      </p:to>
                                    </p:se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2"/>
                                        </p:tgtEl>
                                        <p:attrNameLst>
                                          <p:attrName>style.visibility</p:attrName>
                                        </p:attrNameLst>
                                      </p:cBhvr>
                                      <p:to>
                                        <p:strVal val="visible"/>
                                      </p:to>
                                    </p:se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9471"/>
                                        </p:tgtEl>
                                        <p:attrNameLst>
                                          <p:attrName>style.visibility</p:attrName>
                                        </p:attrNameLst>
                                      </p:cBhvr>
                                      <p:to>
                                        <p:strVal val="visible"/>
                                      </p:to>
                                    </p:se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9472"/>
                                        </p:tgtEl>
                                        <p:attrNameLst>
                                          <p:attrName>style.visibility</p:attrName>
                                        </p:attrNameLst>
                                      </p:cBhvr>
                                      <p:to>
                                        <p:strVal val="visible"/>
                                      </p:to>
                                    </p:se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19473"/>
                                        </p:tgtEl>
                                        <p:attrNameLst>
                                          <p:attrName>style.visibility</p:attrName>
                                        </p:attrNameLst>
                                      </p:cBhvr>
                                      <p:to>
                                        <p:strVal val="visible"/>
                                      </p:to>
                                    </p:se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19466"/>
                                        </p:tgtEl>
                                        <p:attrNameLst>
                                          <p:attrName>style.visibility</p:attrName>
                                        </p:attrNameLst>
                                      </p:cBhvr>
                                      <p:to>
                                        <p:strVal val="visible"/>
                                      </p:to>
                                    </p:se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9470"/>
                                        </p:tgtEl>
                                        <p:attrNameLst>
                                          <p:attrName>style.visibility</p:attrName>
                                        </p:attrNameLst>
                                      </p:cBhvr>
                                      <p:to>
                                        <p:strVal val="visible"/>
                                      </p:to>
                                    </p:set>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par>
                    <p:cTn id="42" fill="hold" nodeType="clickPar">
                      <p:stCondLst>
                        <p:cond delay="indefinite"/>
                        <p:cond evt="onBegin" delay="0">
                          <p:tn val="41"/>
                        </p:cond>
                      </p:stCondLst>
                      <p:childTnLst>
                        <p:par>
                          <p:cTn id="43" fill="hold" nodeType="afterGroup">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500"/>
                                        <p:tgtEl>
                                          <p:spTgt spid="2"/>
                                        </p:tgtEl>
                                      </p:cBhvr>
                                    </p:animEffec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500"/>
                                        <p:tgtEl>
                                          <p:spTgt spid="3"/>
                                        </p:tgtEl>
                                      </p:cBhvr>
                                    </p:animEffect>
                                  </p:childTnLst>
                                </p:cTn>
                              </p:par>
                            </p:childTnLst>
                          </p:cTn>
                        </p:par>
                      </p:childTnLst>
                    </p:cTn>
                  </p:par>
                  <p:par>
                    <p:cTn id="57" fill="hold" nodeType="clickPar">
                      <p:stCondLst>
                        <p:cond delay="indefinite"/>
                        <p:cond evt="onBegin" delay="0">
                          <p:tn val="56"/>
                        </p:cond>
                      </p:stCondLst>
                      <p:childTnLst>
                        <p:par>
                          <p:cTn id="58" fill="hold" nodeType="afterGroup">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childTnLst>
                          </p:cTn>
                        </p:par>
                      </p:childTnLst>
                    </p:cTn>
                  </p:par>
                  <p:par>
                    <p:cTn id="62" fill="hold" nodeType="clickPar">
                      <p:stCondLst>
                        <p:cond delay="indefinite"/>
                        <p:cond evt="onBegin" delay="0">
                          <p:tn val="61"/>
                        </p:cond>
                      </p:stCondLst>
                      <p:childTnLst>
                        <p:par>
                          <p:cTn id="63" fill="hold" nodeType="afterGroup">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p:bldP spid="19464" grpId="0"/>
      <p:bldP spid="19465" grpId="0"/>
      <p:bldP spid="19466" grpId="0"/>
      <p:bldP spid="19470" grpId="0"/>
      <p:bldP spid="2" grpId="0"/>
      <p:bldP spid="3" grpId="0"/>
      <p:bldP spid="4" grpId="0"/>
      <p:bldP spid="5" grpId="0"/>
      <p:bldP spid="6" grpId="0"/>
      <p:bldP spid="7" grpId="0"/>
      <p:bldP spid="19471" grpId="0"/>
      <p:bldP spid="19472" grpId="0"/>
      <p:bldP spid="19473"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333375" y="1554741"/>
            <a:ext cx="12192000" cy="4927269"/>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 name="Title 6"/>
          <p:cNvSpPr txBox="1"/>
          <p:nvPr>
            <p:custDataLst>
              <p:tags r:id="rId3"/>
            </p:custDataLst>
          </p:nvPr>
        </p:nvSpPr>
        <p:spPr>
          <a:xfrm>
            <a:off x="426720" y="349250"/>
            <a:ext cx="11572875" cy="86804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SzTx/>
              <a:buFontTx/>
              <a:buNone/>
              <a:defRPr/>
            </a:pPr>
            <a:r>
              <a:rPr kumimoji="0" lang="zh-CN" altLang="en-US" sz="4800" b="1" i="0" spc="300" noProof="0">
                <a:ln w="3175">
                  <a:noFill/>
                  <a:prstDash val="dash"/>
                </a:ln>
                <a:solidFill>
                  <a:schemeClr val="tx1">
                    <a:lumMod val="75000"/>
                    <a:lumOff val="25000"/>
                  </a:schemeClr>
                </a:solidFill>
                <a:effectLst/>
                <a:latin typeface="Arial" panose="020B0604020202020204" pitchFamily="34" charset="0"/>
                <a:ea typeface="微软雅黑"/>
                <a:cs typeface="微软雅黑" panose="020B0503020204020204" charset="-122"/>
              </a:rPr>
              <a:t>合作探究掌握规律</a:t>
            </a:r>
          </a:p>
        </p:txBody>
      </p:sp>
      <p:grpSp>
        <p:nvGrpSpPr>
          <p:cNvPr id="7" name="组合 6"/>
          <p:cNvGrpSpPr/>
          <p:nvPr>
            <p:custDataLst>
              <p:tags r:id="rId4"/>
            </p:custDataLst>
          </p:nvPr>
        </p:nvGrpSpPr>
        <p:grpSpPr>
          <a:xfrm>
            <a:off x="11999780" y="458324"/>
            <a:ext cx="214676" cy="78688"/>
            <a:chOff x="10128479" y="747001"/>
            <a:chExt cx="214676" cy="78688"/>
          </a:xfrm>
        </p:grpSpPr>
        <p:cxnSp>
          <p:nvCxnSpPr>
            <p:cNvPr id="15" name="直接连接符 14"/>
            <p:cNvCxnSpPr/>
            <p:nvPr>
              <p:custDataLst>
                <p:tags r:id="rId10"/>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1"/>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17" name="图片 16" descr="C:\Users\kingsoft\Pictures\风景\fog-foggy-forest-4827.jpgfog-foggy-forest-4827"/>
          <p:cNvPicPr>
            <a:picLocks noChangeAspect="1"/>
          </p:cNvPicPr>
          <p:nvPr>
            <p:custDataLst>
              <p:tags r:id="rId5"/>
            </p:custDataLst>
          </p:nvPr>
        </p:nvPicPr>
        <p:blipFill>
          <a:blip r:embed="rId13"/>
          <a:srcRect l="6451" t="27481" r="8640" b="35870"/>
          <a:stretch>
            <a:fillRect/>
          </a:stretch>
        </p:blipFill>
        <p:spPr>
          <a:xfrm>
            <a:off x="641985" y="2313305"/>
            <a:ext cx="5715635" cy="3432810"/>
          </a:xfrm>
          <a:prstGeom prst="rect">
            <a:avLst/>
          </a:prstGeom>
        </p:spPr>
      </p:pic>
      <p:sp>
        <p:nvSpPr>
          <p:cNvPr id="18" name="矩形 17"/>
          <p:cNvSpPr/>
          <p:nvPr>
            <p:custDataLst>
              <p:tags r:id="rId6"/>
            </p:custDataLst>
          </p:nvPr>
        </p:nvSpPr>
        <p:spPr>
          <a:xfrm>
            <a:off x="6496685" y="1717040"/>
            <a:ext cx="5716905" cy="1875790"/>
          </a:xfrm>
          <a:prstGeom prst="rect">
            <a:avLst/>
          </a:prstGeom>
          <a:solidFill>
            <a:schemeClr val="accent1">
              <a:alpha val="1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latin typeface="Arial" panose="020B0604020202020204" pitchFamily="34" charset="0"/>
              <a:ea typeface="微软雅黑"/>
              <a:sym typeface="Arial" panose="020B0604020202020204" pitchFamily="34" charset="0"/>
            </a:endParaRPr>
          </a:p>
        </p:txBody>
      </p:sp>
      <p:sp>
        <p:nvSpPr>
          <p:cNvPr id="19" name="文本框 18"/>
          <p:cNvSpPr txBox="1"/>
          <p:nvPr>
            <p:custDataLst>
              <p:tags r:id="rId7"/>
            </p:custDataLst>
          </p:nvPr>
        </p:nvSpPr>
        <p:spPr>
          <a:xfrm>
            <a:off x="6645275" y="1906270"/>
            <a:ext cx="5419725" cy="1319530"/>
          </a:xfrm>
          <a:prstGeom prst="rect">
            <a:avLst/>
          </a:prstGeom>
          <a:noFill/>
        </p:spPr>
        <p:txBody>
          <a:bodyPr wrap="square" rtlCol="0" anchor="b" anchorCtr="1"/>
          <a:lstStyle/>
          <a:p>
            <a:pPr marL="0" lvl="0" indent="0" algn="l">
              <a:lnSpc>
                <a:spcPct val="120000"/>
              </a:lnSpc>
              <a:spcBef>
                <a:spcPct val="0"/>
              </a:spcBef>
              <a:spcAft>
                <a:spcPct val="0"/>
              </a:spcAft>
              <a:buSzTx/>
              <a:buNone/>
            </a:pPr>
            <a:r>
              <a:rPr lang="zh-CN" altLang="en-US" sz="2400" b="1">
                <a:solidFill>
                  <a:srgbClr val="0000CC"/>
                </a:solidFill>
                <a:latin typeface="+mn-lt"/>
                <a:sym typeface="+mn-ea"/>
              </a:rPr>
              <a:t>独立思考形成自己的见解，然后小组交流讨论，并选出代表在全班展示。</a:t>
            </a:r>
            <a:endParaRPr lang="zh-CN" altLang="en-US" sz="2400" b="1" spc="150">
              <a:solidFill>
                <a:srgbClr val="C00000"/>
              </a:solidFill>
              <a:latin typeface="Arial" panose="020B0604020202020204" pitchFamily="34" charset="0"/>
              <a:ea typeface="微软雅黑"/>
              <a:sym typeface="+mn-ea"/>
            </a:endParaRPr>
          </a:p>
        </p:txBody>
      </p:sp>
      <p:sp>
        <p:nvSpPr>
          <p:cNvPr id="23" name="矩形 22"/>
          <p:cNvSpPr/>
          <p:nvPr>
            <p:custDataLst>
              <p:tags r:id="rId8"/>
            </p:custDataLst>
          </p:nvPr>
        </p:nvSpPr>
        <p:spPr>
          <a:xfrm>
            <a:off x="6496685" y="3766820"/>
            <a:ext cx="5716905" cy="2500630"/>
          </a:xfrm>
          <a:prstGeom prst="rect">
            <a:avLst/>
          </a:prstGeom>
          <a:solidFill>
            <a:schemeClr val="accent2">
              <a:alpha val="1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latin typeface="Arial" panose="020B0604020202020204" pitchFamily="34" charset="0"/>
              <a:ea typeface="微软雅黑"/>
              <a:sym typeface="Arial" panose="020B0604020202020204" pitchFamily="34" charset="0"/>
            </a:endParaRPr>
          </a:p>
        </p:txBody>
      </p:sp>
      <p:sp>
        <p:nvSpPr>
          <p:cNvPr id="24" name="文本框 23"/>
          <p:cNvSpPr txBox="1"/>
          <p:nvPr>
            <p:custDataLst>
              <p:tags r:id="rId9"/>
            </p:custDataLst>
          </p:nvPr>
        </p:nvSpPr>
        <p:spPr>
          <a:xfrm>
            <a:off x="6496685" y="4171315"/>
            <a:ext cx="5645785" cy="1691640"/>
          </a:xfrm>
          <a:prstGeom prst="rect">
            <a:avLst/>
          </a:prstGeom>
          <a:noFill/>
        </p:spPr>
        <p:txBody>
          <a:bodyPr wrap="square" rtlCol="0" anchor="t" anchorCtr="0"/>
          <a:lstStyle/>
          <a:p>
            <a:pPr lvl="0" algn="l" eaLnBrk="1" hangingPunct="1"/>
            <a:r>
              <a:rPr lang="zh-CN" altLang="en-US" sz="2400" b="1">
                <a:solidFill>
                  <a:srgbClr val="0000CC"/>
                </a:solidFill>
                <a:latin typeface="+mn-lt"/>
                <a:sym typeface="+mn-ea"/>
              </a:rPr>
              <a:t>别的同学发言时认真听取，理解其发言内容，做好补充评价准备。</a:t>
            </a:r>
            <a:endParaRPr lang="en-US" altLang="zh-CN" sz="2400" b="1">
              <a:solidFill>
                <a:srgbClr val="0000CC"/>
              </a:solidFill>
              <a:latin typeface="Arial" panose="020B0604020202020204" pitchFamily="34" charset="0"/>
              <a:ea typeface="宋体" panose="02010600030101010101" pitchFamily="2" charset="-122"/>
            </a:endParaRPr>
          </a:p>
          <a:p>
            <a:pPr lvl="0" algn="l" eaLnBrk="1" hangingPunct="1"/>
            <a:r>
              <a:rPr lang="zh-CN" altLang="en-US" sz="2400" b="1">
                <a:solidFill>
                  <a:srgbClr val="0000CC"/>
                </a:solidFill>
                <a:latin typeface="+mn-lt"/>
                <a:sym typeface="+mn-ea"/>
              </a:rPr>
              <a:t>后发言的同学可谈不同意见，也可进行补充完善，但不要重复前面同学的见解。</a:t>
            </a:r>
            <a:endParaRPr lang="zh-CN" altLang="en-US" sz="2400" b="1" spc="150">
              <a:solidFill>
                <a:srgbClr val="0000FF"/>
              </a:solidFill>
              <a:latin typeface="Arial" panose="020B0604020202020204" pitchFamily="34" charset="0"/>
              <a:ea typeface="微软雅黑"/>
              <a:sym typeface="+mn-ea"/>
            </a:endParaRPr>
          </a:p>
        </p:txBody>
      </p:sp>
      <p:sp>
        <p:nvSpPr>
          <p:cNvPr id="31" name="文本框 30"/>
          <p:cNvSpPr txBox="1"/>
          <p:nvPr/>
        </p:nvSpPr>
        <p:spPr>
          <a:xfrm>
            <a:off x="1013460" y="2569210"/>
            <a:ext cx="4683760" cy="2553335"/>
          </a:xfrm>
          <a:prstGeom prst="rect">
            <a:avLst/>
          </a:prstGeom>
          <a:noFill/>
          <a:ln w="9525">
            <a:noFill/>
            <a:miter/>
          </a:ln>
        </p:spPr>
        <p:txBody>
          <a:bodyPr wrap="square">
            <a:spAutoFit/>
          </a:bodyPr>
          <a:lstStyle/>
          <a:p>
            <a:pPr lvl="0" defTabSz="914400" fontAlgn="base">
              <a:buFont typeface="Arial" panose="020B0604020202020204" pitchFamily="34" charset="0"/>
              <a:buNone/>
            </a:pPr>
            <a:r>
              <a:rPr lang="en-US" altLang="zh-CN" sz="3200" b="1">
                <a:solidFill>
                  <a:srgbClr val="FFFF00"/>
                </a:solidFill>
                <a:effectLst>
                  <a:outerShdw blurRad="38100" dist="38100" dir="2700000">
                    <a:srgbClr val="C0C0C0"/>
                  </a:outerShdw>
                </a:effectLst>
                <a:latin typeface="微软雅黑"/>
                <a:ea typeface="微软雅黑"/>
                <a:cs typeface="微软雅黑" panose="020B0503020204020204" charset="-122"/>
                <a:sym typeface="+mn-ea"/>
              </a:rPr>
              <a:t>“</a:t>
            </a:r>
            <a:r>
              <a:rPr lang="zh-CN" altLang="en-US" sz="3200" b="1">
                <a:solidFill>
                  <a:srgbClr val="FFFF00"/>
                </a:solidFill>
                <a:latin typeface="微软雅黑"/>
                <a:ea typeface="微软雅黑"/>
                <a:cs typeface="微软雅黑" panose="020B0503020204020204" charset="-122"/>
                <a:sym typeface="+mn-ea"/>
              </a:rPr>
              <a:t>桑之未落，其叶沃若。于嗟鸠兮</a:t>
            </a:r>
            <a:r>
              <a:rPr lang="en-US" altLang="x-none" sz="3200" b="1">
                <a:solidFill>
                  <a:srgbClr val="FFFF00"/>
                </a:solidFill>
                <a:latin typeface="微软雅黑"/>
                <a:ea typeface="微软雅黑"/>
                <a:cs typeface="微软雅黑" panose="020B0503020204020204" charset="-122"/>
                <a:sym typeface="+mn-ea"/>
              </a:rPr>
              <a:t>, </a:t>
            </a:r>
            <a:r>
              <a:rPr lang="zh-CN" altLang="en-US" sz="3200" b="1">
                <a:solidFill>
                  <a:srgbClr val="FFFF00"/>
                </a:solidFill>
                <a:latin typeface="微软雅黑"/>
                <a:ea typeface="微软雅黑"/>
                <a:cs typeface="微软雅黑" panose="020B0503020204020204" charset="-122"/>
                <a:sym typeface="+mn-ea"/>
              </a:rPr>
              <a:t>无食桑葚。</a:t>
            </a:r>
            <a:r>
              <a:rPr lang="en-US" altLang="zh-CN" sz="3200" b="1">
                <a:solidFill>
                  <a:srgbClr val="FFFF00"/>
                </a:solidFill>
                <a:latin typeface="微软雅黑"/>
                <a:ea typeface="微软雅黑"/>
                <a:cs typeface="微软雅黑" panose="020B0503020204020204" charset="-122"/>
                <a:sym typeface="+mn-ea"/>
              </a:rPr>
              <a:t>”“</a:t>
            </a:r>
            <a:r>
              <a:rPr lang="zh-CN" altLang="en-US" sz="3200" b="1">
                <a:solidFill>
                  <a:srgbClr val="FFFF00"/>
                </a:solidFill>
                <a:latin typeface="微软雅黑"/>
                <a:ea typeface="微软雅黑"/>
                <a:cs typeface="微软雅黑" panose="020B0503020204020204" charset="-122"/>
                <a:sym typeface="+mn-ea"/>
              </a:rPr>
              <a:t>桑之落矣，其黄而陨。</a:t>
            </a:r>
            <a:r>
              <a:rPr lang="en-US" altLang="zh-CN" sz="3200" b="1">
                <a:solidFill>
                  <a:srgbClr val="FFFF00"/>
                </a:solidFill>
                <a:latin typeface="微软雅黑"/>
                <a:ea typeface="微软雅黑"/>
                <a:cs typeface="微软雅黑" panose="020B0503020204020204" charset="-122"/>
                <a:sym typeface="+mn-ea"/>
              </a:rPr>
              <a:t>”</a:t>
            </a:r>
            <a:r>
              <a:rPr lang="zh-CN" altLang="en-US" sz="3200" b="1">
                <a:solidFill>
                  <a:srgbClr val="FFFF00"/>
                </a:solidFill>
                <a:latin typeface="微软雅黑"/>
                <a:ea typeface="微软雅黑"/>
                <a:cs typeface="微软雅黑" panose="020B0503020204020204" charset="-122"/>
                <a:sym typeface="+mn-ea"/>
              </a:rPr>
              <a:t>采用了哪种艺术手法，请具体分析。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amond(in)">
                                      <p:cBhvr>
                                        <p:cTn id="14" dur="2000"/>
                                        <p:tgtEl>
                                          <p:spTgt spid="9"/>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circle(in)">
                                      <p:cBhvr>
                                        <p:cTn id="24" dur="2000"/>
                                        <p:tgtEl>
                                          <p:spTgt spid="31"/>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diamond(in)">
                                      <p:cBhvr>
                                        <p:cTn id="29" dur="2000"/>
                                        <p:tgtEl>
                                          <p:spTgt spid="18"/>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0"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edge">
                                      <p:cBhvr>
                                        <p:cTn id="34" dur="2000"/>
                                        <p:tgtEl>
                                          <p:spTgt spid="19"/>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diamond(in)">
                                      <p:cBhvr>
                                        <p:cTn id="39" dur="2000"/>
                                        <p:tgtEl>
                                          <p:spTgt spid="23"/>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circle(in)">
                                      <p:cBhvr>
                                        <p:cTn id="44"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p:bldP spid="18" grpId="0" animBg="1"/>
      <p:bldP spid="19" grpId="0"/>
      <p:bldP spid="23" grpId="0" animBg="1"/>
      <p:bldP spid="24"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p:nvPr>
            <p:custDataLst>
              <p:tags r:id="rId2"/>
            </p:custDataLst>
          </p:nvPr>
        </p:nvSpPr>
        <p:spPr>
          <a:xfrm>
            <a:off x="641529" y="640478"/>
            <a:ext cx="11576962" cy="660937"/>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indent="0" algn="l">
              <a:lnSpc>
                <a:spcPct val="100000"/>
              </a:lnSpc>
              <a:spcBef>
                <a:spcPct val="0"/>
              </a:spcBef>
              <a:spcAft>
                <a:spcPct val="0"/>
              </a:spcAft>
              <a:buSzTx/>
              <a:buNone/>
              <a:defRPr/>
            </a:pPr>
            <a:r>
              <a:rPr kumimoji="0" lang="zh-CN" altLang="en-US" sz="3600" b="1" i="0" spc="300" noProof="0">
                <a:ln w="3175">
                  <a:noFill/>
                  <a:prstDash val="dash"/>
                </a:ln>
                <a:solidFill>
                  <a:schemeClr val="tx1">
                    <a:lumMod val="75000"/>
                    <a:lumOff val="25000"/>
                  </a:schemeClr>
                </a:solidFill>
                <a:effectLst/>
                <a:latin typeface="微软雅黑"/>
                <a:ea typeface="微软雅黑"/>
                <a:cs typeface="微软雅黑" panose="020B0503020204020204" charset="-122"/>
                <a:sym typeface="+mn-ea"/>
              </a:rPr>
              <a:t>桑之未落，其叶沃若。</a:t>
            </a:r>
            <a:r>
              <a:rPr lang="zh-CN" altLang="en-US" sz="3600" b="1" spc="50">
                <a:ln w="3175">
                  <a:noFill/>
                  <a:prstDash val="dash"/>
                </a:ln>
                <a:solidFill>
                  <a:schemeClr val="tx1">
                    <a:lumMod val="65000"/>
                    <a:lumOff val="35000"/>
                  </a:schemeClr>
                </a:solidFill>
                <a:latin typeface="微软雅黑"/>
                <a:ea typeface="微软雅黑"/>
                <a:cs typeface="微软雅黑" panose="020B0503020204020204" charset="-122"/>
                <a:sym typeface="+mn-ea"/>
              </a:rPr>
              <a:t>于嗟鸠兮, 无食桑葚。</a:t>
            </a:r>
            <a:endParaRPr lang="zh-CN" altLang="en-US" sz="3600" spc="50">
              <a:ln w="3175">
                <a:noFill/>
                <a:prstDash val="dash"/>
              </a:ln>
              <a:solidFill>
                <a:schemeClr val="tx1">
                  <a:lumMod val="65000"/>
                  <a:lumOff val="35000"/>
                </a:schemeClr>
              </a:solidFill>
              <a:latin typeface="微软雅黑"/>
              <a:ea typeface="微软雅黑"/>
              <a:cs typeface="微软雅黑" panose="020B0503020204020204" charset="-122"/>
              <a:sym typeface="+mn-ea"/>
            </a:endParaRPr>
          </a:p>
          <a:p>
            <a:pPr marL="0" indent="0" algn="l">
              <a:lnSpc>
                <a:spcPct val="100000"/>
              </a:lnSpc>
              <a:spcBef>
                <a:spcPct val="0"/>
              </a:spcBef>
              <a:spcAft>
                <a:spcPct val="0"/>
              </a:spcAft>
              <a:buSzTx/>
              <a:buNone/>
              <a:defRPr/>
            </a:pPr>
            <a:r>
              <a:rPr kumimoji="0" lang="zh-CN" altLang="en-US" sz="3600" b="1" i="0" spc="300" noProof="0">
                <a:ln w="3175">
                  <a:noFill/>
                  <a:prstDash val="dash"/>
                </a:ln>
                <a:solidFill>
                  <a:schemeClr val="tx1">
                    <a:lumMod val="75000"/>
                    <a:lumOff val="25000"/>
                  </a:schemeClr>
                </a:solidFill>
                <a:effectLst/>
                <a:latin typeface="Arial" panose="020B0604020202020204" pitchFamily="34" charset="0"/>
                <a:ea typeface="微软雅黑"/>
                <a:cs typeface="微软雅黑" panose="020B0503020204020204" charset="-122"/>
                <a:sym typeface="+mn-ea"/>
              </a:rPr>
              <a:t>  </a:t>
            </a:r>
          </a:p>
        </p:txBody>
      </p:sp>
      <p:sp>
        <p:nvSpPr>
          <p:cNvPr id="3" name="PA-椭圆 15"/>
          <p:cNvSpPr/>
          <p:nvPr>
            <p:custDataLst>
              <p:tags r:id="rId3"/>
            </p:custDataLst>
          </p:nvPr>
        </p:nvSpPr>
        <p:spPr>
          <a:xfrm flipH="1">
            <a:off x="3718842" y="6253562"/>
            <a:ext cx="115251" cy="115251"/>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椭圆 8"/>
          <p:cNvSpPr/>
          <p:nvPr>
            <p:custDataLst>
              <p:tags r:id="rId4"/>
            </p:custDataLst>
          </p:nvPr>
        </p:nvSpPr>
        <p:spPr>
          <a:xfrm>
            <a:off x="1612516" y="2143523"/>
            <a:ext cx="4033804" cy="4033804"/>
          </a:xfrm>
          <a:prstGeom prst="ellipse">
            <a:avLst/>
          </a:prstGeom>
          <a:pattFill prst="pct10">
            <a:fgClr>
              <a:schemeClr val="tx1">
                <a:lumMod val="65000"/>
                <a:lumOff val="3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20" name="PA-图片 3" descr="C:\Users\2GGTFQ2\Desktop\tuwen(1)\图片\11\scooter-10-a.jpgscooter-10-a"/>
          <p:cNvPicPr>
            <a:picLocks noChangeAspect="1"/>
          </p:cNvPicPr>
          <p:nvPr>
            <p:custDataLst>
              <p:tags r:id="rId5"/>
            </p:custDataLst>
          </p:nvPr>
        </p:nvPicPr>
        <p:blipFill>
          <a:blip r:embed="rId16"/>
          <a:srcRect t="25897" b="25897"/>
          <a:stretch>
            <a:fillRect/>
          </a:stretch>
        </p:blipFill>
        <p:spPr>
          <a:xfrm>
            <a:off x="1378524" y="1999492"/>
            <a:ext cx="4033786" cy="4033820"/>
          </a:xfrm>
          <a:prstGeom prst="ellipse">
            <a:avLst/>
          </a:prstGeom>
        </p:spPr>
      </p:pic>
      <p:pic>
        <p:nvPicPr>
          <p:cNvPr id="21" name="PA-图片 5" descr="C:\Users\2GGTFQ2\Desktop\tuwen(1)\图片\11\scooter-11-1442.jpgscooter-11-1442"/>
          <p:cNvPicPr>
            <a:picLocks noChangeAspect="1"/>
          </p:cNvPicPr>
          <p:nvPr>
            <p:custDataLst>
              <p:tags r:id="rId6"/>
            </p:custDataLst>
          </p:nvPr>
        </p:nvPicPr>
        <p:blipFill>
          <a:blip r:embed="rId16"/>
          <a:srcRect t="25897" b="25897"/>
          <a:stretch>
            <a:fillRect/>
          </a:stretch>
        </p:blipFill>
        <p:spPr>
          <a:xfrm>
            <a:off x="1378524" y="1999492"/>
            <a:ext cx="4033789" cy="4033820"/>
          </a:xfrm>
          <a:prstGeom prst="ellipse">
            <a:avLst/>
          </a:prstGeom>
        </p:spPr>
      </p:pic>
      <p:pic>
        <p:nvPicPr>
          <p:cNvPr id="22" name="PA-图片 7" descr="C:\Users\2GGTFQ2\Desktop\tuwen(1)\图片\11\未标题-1.png未标题-1"/>
          <p:cNvPicPr>
            <a:picLocks noChangeAspect="1"/>
          </p:cNvPicPr>
          <p:nvPr>
            <p:custDataLst>
              <p:tags r:id="rId7"/>
            </p:custDataLst>
          </p:nvPr>
        </p:nvPicPr>
        <p:blipFill>
          <a:blip r:embed="rId17"/>
          <a:srcRect t="2405" b="2405"/>
          <a:stretch>
            <a:fillRect/>
          </a:stretch>
        </p:blipFill>
        <p:spPr>
          <a:xfrm>
            <a:off x="1378524" y="1999508"/>
            <a:ext cx="4033786" cy="4033786"/>
          </a:xfrm>
          <a:prstGeom prst="ellipse">
            <a:avLst/>
          </a:prstGeom>
        </p:spPr>
      </p:pic>
      <p:sp>
        <p:nvSpPr>
          <p:cNvPr id="26" name="PA-椭圆 15"/>
          <p:cNvSpPr/>
          <p:nvPr>
            <p:custDataLst>
              <p:tags r:id="rId8"/>
            </p:custDataLst>
          </p:nvPr>
        </p:nvSpPr>
        <p:spPr>
          <a:xfrm flipH="1">
            <a:off x="3205975" y="6253562"/>
            <a:ext cx="115251" cy="115251"/>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7" name="PA-椭圆 19"/>
          <p:cNvSpPr/>
          <p:nvPr>
            <p:custDataLst>
              <p:tags r:id="rId9"/>
            </p:custDataLst>
          </p:nvPr>
        </p:nvSpPr>
        <p:spPr>
          <a:xfrm flipH="1">
            <a:off x="3462408" y="6253562"/>
            <a:ext cx="115251" cy="115251"/>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0" name="PA-椭圆 15"/>
          <p:cNvSpPr/>
          <p:nvPr>
            <p:custDataLst>
              <p:tags r:id="rId10"/>
            </p:custDataLst>
          </p:nvPr>
        </p:nvSpPr>
        <p:spPr>
          <a:xfrm flipH="1">
            <a:off x="2949541" y="6253562"/>
            <a:ext cx="115251" cy="115251"/>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23" name="PA-图片 7" descr="C:\Users\2GGTFQ2\Desktop\tuwen(1)\图片\11\未标题-1.png未标题-1"/>
          <p:cNvPicPr>
            <a:picLocks noChangeAspect="1"/>
          </p:cNvPicPr>
          <p:nvPr>
            <p:custDataLst>
              <p:tags r:id="rId11"/>
            </p:custDataLst>
          </p:nvPr>
        </p:nvPicPr>
        <p:blipFill>
          <a:blip r:embed="rId17"/>
          <a:srcRect t="2405" b="2405"/>
          <a:stretch>
            <a:fillRect/>
          </a:stretch>
        </p:blipFill>
        <p:spPr>
          <a:xfrm>
            <a:off x="1378764" y="1999508"/>
            <a:ext cx="4033786" cy="4033786"/>
          </a:xfrm>
          <a:prstGeom prst="ellipse">
            <a:avLst/>
          </a:prstGeom>
        </p:spPr>
      </p:pic>
      <p:grpSp>
        <p:nvGrpSpPr>
          <p:cNvPr id="6" name="组合 5"/>
          <p:cNvGrpSpPr/>
          <p:nvPr>
            <p:custDataLst>
              <p:tags r:id="rId12"/>
            </p:custDataLst>
          </p:nvPr>
        </p:nvGrpSpPr>
        <p:grpSpPr>
          <a:xfrm>
            <a:off x="12023758" y="458324"/>
            <a:ext cx="214676" cy="78688"/>
            <a:chOff x="10129722" y="747001"/>
            <a:chExt cx="214676" cy="78688"/>
          </a:xfrm>
        </p:grpSpPr>
        <p:cxnSp>
          <p:nvCxnSpPr>
            <p:cNvPr id="12" name="直接连接符 11"/>
            <p:cNvCxnSpPr/>
            <p:nvPr>
              <p:custDataLst>
                <p:tags r:id="rId13"/>
              </p:custDataLst>
            </p:nvPr>
          </p:nvCxnSpPr>
          <p:spPr>
            <a:xfrm>
              <a:off x="10129722"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4"/>
              </p:custDataLst>
            </p:nvPr>
          </p:nvCxnSpPr>
          <p:spPr>
            <a:xfrm>
              <a:off x="10129722"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
          <p:cNvPicPr>
            <a:picLocks noChangeAspect="1"/>
          </p:cNvPicPr>
          <p:nvPr/>
        </p:nvPicPr>
        <p:blipFill>
          <a:blip r:embed="rId18"/>
          <a:srcRect b="18137"/>
          <a:stretch>
            <a:fillRect/>
          </a:stretch>
        </p:blipFill>
        <p:spPr>
          <a:xfrm>
            <a:off x="-17605792" y="351587"/>
            <a:ext cx="9643533" cy="6875036"/>
          </a:xfrm>
          <a:prstGeom prst="rect">
            <a:avLst/>
          </a:prstGeom>
          <a:noFill/>
          <a:ln w="9525">
            <a:noFill/>
            <a:miter/>
          </a:ln>
        </p:spPr>
      </p:pic>
      <p:sp>
        <p:nvSpPr>
          <p:cNvPr id="38916" name="文本框 242694"/>
          <p:cNvSpPr txBox="1"/>
          <p:nvPr/>
        </p:nvSpPr>
        <p:spPr>
          <a:xfrm>
            <a:off x="5645721" y="2143808"/>
            <a:ext cx="1045210" cy="610870"/>
          </a:xfrm>
          <a:prstGeom prst="rect">
            <a:avLst/>
          </a:prstGeom>
          <a:noFill/>
          <a:ln w="9525">
            <a:noFill/>
            <a:miter/>
          </a:ln>
        </p:spPr>
        <p:txBody>
          <a:bodyPr wrap="none" anchor="t">
            <a:spAutoFit/>
          </a:bodyPr>
          <a:lstStyle/>
          <a:p>
            <a:pPr lvl="0" fontAlgn="base">
              <a:buClr>
                <a:srgbClr val="000000"/>
              </a:buClr>
            </a:pPr>
            <a:r>
              <a:rPr lang="zh-CN" altLang="en-US" sz="3375" b="1"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cs typeface="+mn-ea"/>
              </a:rPr>
              <a:t>比：</a:t>
            </a:r>
          </a:p>
        </p:txBody>
      </p:sp>
      <p:sp>
        <p:nvSpPr>
          <p:cNvPr id="38918" name="文本框 242697"/>
          <p:cNvSpPr txBox="1"/>
          <p:nvPr/>
        </p:nvSpPr>
        <p:spPr>
          <a:xfrm>
            <a:off x="6856095" y="2143760"/>
            <a:ext cx="4852670" cy="1473200"/>
          </a:xfrm>
          <a:prstGeom prst="rect">
            <a:avLst/>
          </a:prstGeom>
          <a:noFill/>
          <a:ln w="9525">
            <a:noFill/>
            <a:miter/>
          </a:ln>
        </p:spPr>
        <p:txBody>
          <a:bodyPr wrap="square" anchor="t">
            <a:spAutoFit/>
          </a:bodyPr>
          <a:lstStyle/>
          <a:p>
            <a:pPr lvl="0" algn="l">
              <a:buClr>
                <a:srgbClr val="000000"/>
              </a:buClr>
            </a:pPr>
            <a:r>
              <a:rPr lang="zh-CN" altLang="en-US" sz="2800" b="1">
                <a:latin typeface="宋体" panose="02010600030101010101" pitchFamily="2" charset="-122"/>
                <a:ea typeface="宋体" panose="02010600030101010101" pitchFamily="2" charset="-122"/>
              </a:rPr>
              <a:t>以桑比女子</a:t>
            </a:r>
          </a:p>
          <a:p>
            <a:pPr lvl="0" algn="l">
              <a:buClr>
                <a:srgbClr val="000000"/>
              </a:buClr>
            </a:pPr>
            <a:r>
              <a:rPr lang="zh-CN" altLang="en-US" sz="2800" b="1">
                <a:latin typeface="宋体" panose="02010600030101010101" pitchFamily="2" charset="-122"/>
                <a:ea typeface="宋体" panose="02010600030101010101" pitchFamily="2" charset="-122"/>
              </a:rPr>
              <a:t>以</a:t>
            </a:r>
            <a:r>
              <a:rPr lang="zh-CN" altLang="en-US" sz="2800" b="1">
                <a:latin typeface="Arial" panose="020B0604020202020204" pitchFamily="34" charset="0"/>
                <a:ea typeface="宋体" panose="02010600030101010101" pitchFamily="2" charset="-122"/>
                <a:cs typeface="+mn-cs"/>
                <a:sym typeface="+mn-ea"/>
              </a:rPr>
              <a:t>桑叶新鲜润泽比女子的青春年华、</a:t>
            </a:r>
            <a:r>
              <a:rPr lang="zh-CN" altLang="en-US" sz="2800" b="1">
                <a:solidFill>
                  <a:srgbClr val="000000"/>
                </a:solidFill>
                <a:latin typeface="宋体" panose="02010600030101010101" pitchFamily="2" charset="-122"/>
                <a:ea typeface="宋体" panose="02010600030101010101" pitchFamily="2" charset="-122"/>
                <a:cs typeface="+mn-cs"/>
                <a:sym typeface="Arial" panose="020B0604020202020204" pitchFamily="34" charset="0"/>
              </a:rPr>
              <a:t>恋爱及新婚的甜美</a:t>
            </a:r>
            <a:r>
              <a:rPr lang="zh-CN" altLang="en-US" sz="3375" b="1">
                <a:latin typeface="宋体" panose="02010600030101010101" pitchFamily="2" charset="-122"/>
                <a:ea typeface="宋体" panose="02010600030101010101" pitchFamily="2" charset="-122"/>
              </a:rPr>
              <a:t>    </a:t>
            </a:r>
          </a:p>
        </p:txBody>
      </p:sp>
      <p:sp>
        <p:nvSpPr>
          <p:cNvPr id="16" name="文本框 243720"/>
          <p:cNvSpPr txBox="1"/>
          <p:nvPr/>
        </p:nvSpPr>
        <p:spPr>
          <a:xfrm>
            <a:off x="6918325" y="3722370"/>
            <a:ext cx="3359150" cy="1042035"/>
          </a:xfrm>
          <a:prstGeom prst="rect">
            <a:avLst/>
          </a:prstGeom>
          <a:noFill/>
          <a:ln w="9525">
            <a:noFill/>
            <a:miter/>
          </a:ln>
        </p:spPr>
        <p:txBody>
          <a:bodyPr wrap="square" anchor="t">
            <a:spAutoFit/>
          </a:bodyPr>
          <a:lstStyle/>
          <a:p>
            <a:pPr lvl="0">
              <a:buClr>
                <a:srgbClr val="000000"/>
              </a:buClr>
            </a:pPr>
            <a:r>
              <a:rPr lang="zh-CN" altLang="en-US" sz="2800" b="1">
                <a:latin typeface="+mn-ea"/>
                <a:ea typeface="+mn-ea"/>
              </a:rPr>
              <a:t>以斑鸠比女子      </a:t>
            </a:r>
          </a:p>
          <a:p>
            <a:pPr lvl="0">
              <a:buClr>
                <a:srgbClr val="000000"/>
              </a:buClr>
            </a:pPr>
            <a:r>
              <a:rPr lang="zh-CN" altLang="en-US" sz="2800" b="1">
                <a:latin typeface="+mn-ea"/>
                <a:ea typeface="+mn-ea"/>
              </a:rPr>
              <a:t>以桑葚比爱情</a:t>
            </a:r>
            <a:r>
              <a:rPr lang="zh-CN" altLang="en-US" sz="3375" b="1">
                <a:latin typeface="楷体_GB2312" panose="02010609030101010101" pitchFamily="49" charset="-122"/>
                <a:ea typeface="楷体_GB2312" panose="02010609030101010101" pitchFamily="49" charset="-122"/>
              </a:rPr>
              <a:t>                        </a:t>
            </a:r>
          </a:p>
        </p:txBody>
      </p:sp>
      <p:sp>
        <p:nvSpPr>
          <p:cNvPr id="38915" name="文本框 242693"/>
          <p:cNvSpPr txBox="1"/>
          <p:nvPr/>
        </p:nvSpPr>
        <p:spPr>
          <a:xfrm>
            <a:off x="5645611" y="5150167"/>
            <a:ext cx="1045210" cy="610870"/>
          </a:xfrm>
          <a:prstGeom prst="rect">
            <a:avLst/>
          </a:prstGeom>
          <a:noFill/>
          <a:ln w="9525">
            <a:noFill/>
            <a:miter/>
          </a:ln>
        </p:spPr>
        <p:txBody>
          <a:bodyPr wrap="none" anchor="t">
            <a:spAutoFit/>
          </a:bodyPr>
          <a:lstStyle/>
          <a:p>
            <a:pPr lvl="0" fontAlgn="base">
              <a:buClr>
                <a:srgbClr val="000000"/>
              </a:buClr>
            </a:pPr>
            <a:r>
              <a:rPr lang="zh-CN" altLang="en-US" sz="3375" b="1"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cs typeface="+mn-ea"/>
              </a:rPr>
              <a:t>兴：</a:t>
            </a:r>
          </a:p>
        </p:txBody>
      </p:sp>
      <p:sp>
        <p:nvSpPr>
          <p:cNvPr id="38917" name="文本框 242695"/>
          <p:cNvSpPr txBox="1"/>
          <p:nvPr/>
        </p:nvSpPr>
        <p:spPr>
          <a:xfrm>
            <a:off x="6856095" y="5149850"/>
            <a:ext cx="5167630" cy="1814830"/>
          </a:xfrm>
          <a:prstGeom prst="rect">
            <a:avLst/>
          </a:prstGeom>
          <a:noFill/>
          <a:ln w="9525">
            <a:noFill/>
            <a:miter/>
          </a:ln>
        </p:spPr>
        <p:txBody>
          <a:bodyPr wrap="square" anchor="t">
            <a:spAutoFit/>
          </a:bodyPr>
          <a:lstStyle/>
          <a:p>
            <a:pPr lvl="0" algn="l">
              <a:buClr>
                <a:srgbClr val="000000"/>
              </a:buClr>
            </a:pPr>
            <a:r>
              <a:rPr lang="zh-CN" altLang="en-US" sz="2800" b="1">
                <a:latin typeface="Times New Roman" panose="02020603050405020304" pitchFamily="18" charset="0"/>
                <a:ea typeface="宋体" panose="02010600030101010101" pitchFamily="2" charset="-122"/>
              </a:rPr>
              <a:t>以兴起，引出自己得到的生活经验，</a:t>
            </a:r>
            <a:r>
              <a:rPr lang="zh-CN" altLang="en-US" sz="2800" b="1">
                <a:solidFill>
                  <a:schemeClr val="tx1"/>
                </a:solidFill>
                <a:latin typeface="华文楷体" panose="02010600040101010101" charset="-122"/>
                <a:ea typeface="华文楷体" panose="02010600040101010101" charset="-122"/>
                <a:cs typeface="+mn-cs"/>
                <a:sym typeface="+mn-ea"/>
              </a:rPr>
              <a:t>于嗟女兮，无与士耽。</a:t>
            </a:r>
            <a:r>
              <a:rPr lang="zh-CN" altLang="en-US" sz="2800" b="1">
                <a:solidFill>
                  <a:schemeClr val="tx1"/>
                </a:solidFill>
                <a:latin typeface="华文楷体" panose="02010600040101010101" charset="-122"/>
                <a:ea typeface="华文楷体" panose="02010600040101010101" charset="-122"/>
              </a:rPr>
              <a:t>士之耽兮，犹可说也。女之耽兮，不可说也！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fill="hold" grpId="0" nodeType="withEffect">
                                  <p:stCondLst>
                                    <p:cond delay="0"/>
                                  </p:stCondLst>
                                  <p:childTnLst>
                                    <p:anim to="" calcmode="lin" valueType="num">
                                      <p:cBhvr>
                                        <p:cTn id="6" dur="188" fill="hold">
                                          <p:stCondLst>
                                            <p:cond delay="0"/>
                                          </p:stCondLst>
                                        </p:cTn>
                                        <p:tgtEl>
                                          <p:spTgt spid="30"/>
                                        </p:tgtEl>
                                        <p:attrNameLst>
                                          <p:attrName>ppt_h</p:attrName>
                                        </p:attrNameLst>
                                      </p:cBhvr>
                                      <p:tavLst>
                                        <p:tav tm="0">
                                          <p:val>
                                            <p:strVal val="#ppt_h"/>
                                          </p:val>
                                        </p:tav>
                                        <p:tav tm="100000">
                                          <p:val>
                                            <p:strVal val="#ppt_h*1.3"/>
                                          </p:val>
                                        </p:tav>
                                      </p:tavLst>
                                    </p:anim>
                                    <p:anim to="" calcmode="lin" valueType="num">
                                      <p:cBhvr>
                                        <p:cTn id="7" dur="188" fill="hold">
                                          <p:stCondLst>
                                            <p:cond delay="0"/>
                                          </p:stCondLst>
                                        </p:cTn>
                                        <p:tgtEl>
                                          <p:spTgt spid="30"/>
                                        </p:tgtEl>
                                        <p:attrNameLst>
                                          <p:attrName>ppt_w</p:attrName>
                                        </p:attrNameLst>
                                      </p:cBhvr>
                                      <p:tavLst>
                                        <p:tav tm="0">
                                          <p:val>
                                            <p:strVal val="#ppt_w"/>
                                          </p:val>
                                        </p:tav>
                                        <p:tav tm="100000">
                                          <p:val>
                                            <p:strVal val="#ppt_w*1.3"/>
                                          </p:val>
                                        </p:tav>
                                      </p:tavLst>
                                    </p:anim>
                                    <p:animClr clrSpc="rgb" dir="cw">
                                      <p:cBhvr>
                                        <p:cTn id="8" dur="188" fill="hold">
                                          <p:stCondLst>
                                            <p:cond delay="0"/>
                                          </p:stCondLst>
                                        </p:cTn>
                                        <p:tgtEl>
                                          <p:spTgt spid="30"/>
                                        </p:tgtEl>
                                        <p:attrNameLst>
                                          <p:attrName>fillcolor</p:attrName>
                                        </p:attrNameLst>
                                      </p:cBhvr>
                                      <p:by>
                                        <p:rgb r="100000" g="0" b="0"/>
                                      </p:by>
                                    </p:animClr>
                                    <p:set>
                                      <p:cBhvr>
                                        <p:cTn id="9" dur="750" fill="hold">
                                          <p:stCondLst>
                                            <p:cond delay="0"/>
                                          </p:stCondLst>
                                        </p:cTn>
                                        <p:tgtEl>
                                          <p:spTgt spid="30"/>
                                        </p:tgtEl>
                                        <p:attrNameLst>
                                          <p:attrName>stroke.on</p:attrName>
                                        </p:attrNameLst>
                                      </p:cBhvr>
                                      <p:to>
                                        <p:strVal val="true"/>
                                      </p:to>
                                    </p:set>
                                    <p:set>
                                      <p:cBhvr>
                                        <p:cTn id="10" dur="750" fill="hold">
                                          <p:stCondLst>
                                            <p:cond delay="0"/>
                                          </p:stCondLst>
                                        </p:cTn>
                                        <p:tgtEl>
                                          <p:spTgt spid="30"/>
                                        </p:tgtEl>
                                        <p:attrNameLst>
                                          <p:attrName>stroke.color</p:attrName>
                                        </p:attrNameLst>
                                      </p:cBhvr>
                                      <p:to>
                                        <p:clrVal>
                                          <a:srgbClr val="E6E6E6"/>
                                        </p:clrVal>
                                      </p:to>
                                    </p:set>
                                  </p:childTnLst>
                                </p:cTn>
                              </p:par>
                              <p:par>
                                <p:cTn id="11" presetID="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filter="fade">
                                      <p:cBhvr>
                                        <p:cTn id="13" dur="500">
                                          <p:stCondLst>
                                            <p:cond delay="0"/>
                                          </p:stCondLst>
                                        </p:cTn>
                                        <p:tgtEl>
                                          <p:spTgt spid="20"/>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0" presetClass="entr" presetSubtype="0"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filter="fade">
                                      <p:cBhvr>
                                        <p:cTn id="18" dur="500">
                                          <p:stCondLst>
                                            <p:cond delay="0"/>
                                          </p:stCondLst>
                                        </p:cTn>
                                        <p:tgtEl>
                                          <p:spTgt spid="21"/>
                                        </p:tgtEl>
                                      </p:cBhvr>
                                    </p:animEffect>
                                  </p:childTnLst>
                                </p:cTn>
                              </p:par>
                              <p:par>
                                <p:cTn id="19" presetID="6" presetClass="emph" presetSubtype="0" fill="hold" grpId="1" nodeType="withEffect">
                                  <p:stCondLst>
                                    <p:cond delay="0"/>
                                  </p:stCondLst>
                                  <p:childTnLst>
                                    <p:anim to="" calcmode="lin" valueType="num">
                                      <p:cBhvr>
                                        <p:cTn id="20" dur="188" fill="hold">
                                          <p:stCondLst>
                                            <p:cond delay="0"/>
                                          </p:stCondLst>
                                        </p:cTn>
                                        <p:tgtEl>
                                          <p:spTgt spid="30"/>
                                        </p:tgtEl>
                                        <p:attrNameLst>
                                          <p:attrName>ppt_h</p:attrName>
                                        </p:attrNameLst>
                                      </p:cBhvr>
                                      <p:tavLst>
                                        <p:tav tm="0">
                                          <p:val>
                                            <p:strVal val="#ppt_h*1.3"/>
                                          </p:val>
                                        </p:tav>
                                        <p:tav tm="100000">
                                          <p:val>
                                            <p:strVal val="#ppt_h"/>
                                          </p:val>
                                        </p:tav>
                                      </p:tavLst>
                                    </p:anim>
                                    <p:anim to="" calcmode="lin" valueType="num">
                                      <p:cBhvr>
                                        <p:cTn id="21" dur="188" fill="hold">
                                          <p:stCondLst>
                                            <p:cond delay="0"/>
                                          </p:stCondLst>
                                        </p:cTn>
                                        <p:tgtEl>
                                          <p:spTgt spid="30"/>
                                        </p:tgtEl>
                                        <p:attrNameLst>
                                          <p:attrName>ppt_w</p:attrName>
                                        </p:attrNameLst>
                                      </p:cBhvr>
                                      <p:tavLst>
                                        <p:tav tm="0">
                                          <p:val>
                                            <p:strVal val="#ppt_w*1.3"/>
                                          </p:val>
                                        </p:tav>
                                        <p:tav tm="100000">
                                          <p:val>
                                            <p:strVal val="#ppt_w"/>
                                          </p:val>
                                        </p:tav>
                                      </p:tavLst>
                                    </p:anim>
                                    <p:animClr clrSpc="rgb" dir="cw">
                                      <p:cBhvr>
                                        <p:cTn id="22" dur="188" fill="hold">
                                          <p:stCondLst>
                                            <p:cond delay="0"/>
                                          </p:stCondLst>
                                        </p:cTn>
                                        <p:tgtEl>
                                          <p:spTgt spid="30"/>
                                        </p:tgtEl>
                                        <p:attrNameLst>
                                          <p:attrName>fillcolor</p:attrName>
                                        </p:attrNameLst>
                                      </p:cBhvr>
                                      <p:to>
                                        <a:srgbClr val="D9D9D9"/>
                                      </p:to>
                                    </p:animClr>
                                    <p:set>
                                      <p:cBhvr>
                                        <p:cTn id="23" dur="750" fill="hold">
                                          <p:stCondLst>
                                            <p:cond delay="0"/>
                                          </p:stCondLst>
                                        </p:cTn>
                                        <p:tgtEl>
                                          <p:spTgt spid="30"/>
                                        </p:tgtEl>
                                        <p:attrNameLst>
                                          <p:attrName>stroke.on</p:attrName>
                                        </p:attrNameLst>
                                      </p:cBhvr>
                                      <p:to>
                                        <p:strVal val="true"/>
                                      </p:to>
                                    </p:set>
                                    <p:set>
                                      <p:cBhvr>
                                        <p:cTn id="24" dur="750" fill="hold">
                                          <p:stCondLst>
                                            <p:cond delay="0"/>
                                          </p:stCondLst>
                                        </p:cTn>
                                        <p:tgtEl>
                                          <p:spTgt spid="30"/>
                                        </p:tgtEl>
                                        <p:attrNameLst>
                                          <p:attrName>stroke.color</p:attrName>
                                        </p:attrNameLst>
                                      </p:cBhvr>
                                      <p:to>
                                        <p:clrVal>
                                          <a:srgbClr val="FFFFFF"/>
                                        </p:clrVal>
                                      </p:to>
                                    </p:set>
                                  </p:childTnLst>
                                </p:cTn>
                              </p:par>
                              <p:par>
                                <p:cTn id="25" presetID="6" presetClass="emph" presetSubtype="0" fill="hold" grpId="0" nodeType="withEffect">
                                  <p:stCondLst>
                                    <p:cond delay="0"/>
                                  </p:stCondLst>
                                  <p:childTnLst>
                                    <p:anim to="" calcmode="lin" valueType="num">
                                      <p:cBhvr>
                                        <p:cTn id="26" dur="188" fill="hold">
                                          <p:stCondLst>
                                            <p:cond delay="0"/>
                                          </p:stCondLst>
                                        </p:cTn>
                                        <p:tgtEl>
                                          <p:spTgt spid="26"/>
                                        </p:tgtEl>
                                        <p:attrNameLst>
                                          <p:attrName>ppt_h</p:attrName>
                                        </p:attrNameLst>
                                      </p:cBhvr>
                                      <p:tavLst>
                                        <p:tav tm="0">
                                          <p:val>
                                            <p:strVal val="#ppt_h"/>
                                          </p:val>
                                        </p:tav>
                                        <p:tav tm="100000">
                                          <p:val>
                                            <p:strVal val="#ppt_h*1.3"/>
                                          </p:val>
                                        </p:tav>
                                      </p:tavLst>
                                    </p:anim>
                                    <p:anim to="" calcmode="lin" valueType="num">
                                      <p:cBhvr>
                                        <p:cTn id="27" dur="188" fill="hold">
                                          <p:stCondLst>
                                            <p:cond delay="0"/>
                                          </p:stCondLst>
                                        </p:cTn>
                                        <p:tgtEl>
                                          <p:spTgt spid="26"/>
                                        </p:tgtEl>
                                        <p:attrNameLst>
                                          <p:attrName>ppt_w</p:attrName>
                                        </p:attrNameLst>
                                      </p:cBhvr>
                                      <p:tavLst>
                                        <p:tav tm="0">
                                          <p:val>
                                            <p:strVal val="#ppt_w"/>
                                          </p:val>
                                        </p:tav>
                                        <p:tav tm="100000">
                                          <p:val>
                                            <p:strVal val="#ppt_w*1.3"/>
                                          </p:val>
                                        </p:tav>
                                      </p:tavLst>
                                    </p:anim>
                                    <p:animClr clrSpc="rgb" dir="cw">
                                      <p:cBhvr>
                                        <p:cTn id="28" dur="188" fill="hold">
                                          <p:stCondLst>
                                            <p:cond delay="0"/>
                                          </p:stCondLst>
                                        </p:cTn>
                                        <p:tgtEl>
                                          <p:spTgt spid="26"/>
                                        </p:tgtEl>
                                        <p:attrNameLst>
                                          <p:attrName>fillcolor</p:attrName>
                                        </p:attrNameLst>
                                      </p:cBhvr>
                                      <p:by>
                                        <p:rgb r="100000" g="0" b="0"/>
                                      </p:by>
                                    </p:animClr>
                                    <p:set>
                                      <p:cBhvr>
                                        <p:cTn id="29" dur="750" fill="hold">
                                          <p:stCondLst>
                                            <p:cond delay="0"/>
                                          </p:stCondLst>
                                        </p:cTn>
                                        <p:tgtEl>
                                          <p:spTgt spid="26"/>
                                        </p:tgtEl>
                                        <p:attrNameLst>
                                          <p:attrName>stroke.on</p:attrName>
                                        </p:attrNameLst>
                                      </p:cBhvr>
                                      <p:to>
                                        <p:strVal val="true"/>
                                      </p:to>
                                    </p:set>
                                    <p:set>
                                      <p:cBhvr>
                                        <p:cTn id="30" dur="750" fill="hold">
                                          <p:stCondLst>
                                            <p:cond delay="0"/>
                                          </p:stCondLst>
                                        </p:cTn>
                                        <p:tgtEl>
                                          <p:spTgt spid="26"/>
                                        </p:tgtEl>
                                        <p:attrNameLst>
                                          <p:attrName>stroke.color</p:attrName>
                                        </p:attrNameLst>
                                      </p:cBhvr>
                                      <p:to>
                                        <p:clrVal>
                                          <a:srgbClr val="E6E6E6"/>
                                        </p:clrVal>
                                      </p:to>
                                    </p:se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0"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filter="fade">
                                      <p:cBhvr>
                                        <p:cTn id="35" dur="500">
                                          <p:stCondLst>
                                            <p:cond delay="0"/>
                                          </p:stCondLst>
                                        </p:cTn>
                                        <p:tgtEl>
                                          <p:spTgt spid="22"/>
                                        </p:tgtEl>
                                      </p:cBhvr>
                                    </p:animEffect>
                                  </p:childTnLst>
                                </p:cTn>
                              </p:par>
                              <p:par>
                                <p:cTn id="36" presetID="6" presetClass="emph" presetSubtype="0" fill="hold" grpId="1" nodeType="withEffect">
                                  <p:stCondLst>
                                    <p:cond delay="0"/>
                                  </p:stCondLst>
                                  <p:childTnLst>
                                    <p:anim to="" calcmode="lin" valueType="num">
                                      <p:cBhvr>
                                        <p:cTn id="37" dur="188" fill="hold">
                                          <p:stCondLst>
                                            <p:cond delay="0"/>
                                          </p:stCondLst>
                                        </p:cTn>
                                        <p:tgtEl>
                                          <p:spTgt spid="26"/>
                                        </p:tgtEl>
                                        <p:attrNameLst>
                                          <p:attrName>ppt_h</p:attrName>
                                        </p:attrNameLst>
                                      </p:cBhvr>
                                      <p:tavLst>
                                        <p:tav tm="0">
                                          <p:val>
                                            <p:strVal val="#ppt_h*1.3"/>
                                          </p:val>
                                        </p:tav>
                                        <p:tav tm="100000">
                                          <p:val>
                                            <p:strVal val="#ppt_h"/>
                                          </p:val>
                                        </p:tav>
                                      </p:tavLst>
                                    </p:anim>
                                    <p:anim to="" calcmode="lin" valueType="num">
                                      <p:cBhvr>
                                        <p:cTn id="38" dur="188" fill="hold">
                                          <p:stCondLst>
                                            <p:cond delay="0"/>
                                          </p:stCondLst>
                                        </p:cTn>
                                        <p:tgtEl>
                                          <p:spTgt spid="26"/>
                                        </p:tgtEl>
                                        <p:attrNameLst>
                                          <p:attrName>ppt_w</p:attrName>
                                        </p:attrNameLst>
                                      </p:cBhvr>
                                      <p:tavLst>
                                        <p:tav tm="0">
                                          <p:val>
                                            <p:strVal val="#ppt_w*1.3"/>
                                          </p:val>
                                        </p:tav>
                                        <p:tav tm="100000">
                                          <p:val>
                                            <p:strVal val="#ppt_w"/>
                                          </p:val>
                                        </p:tav>
                                      </p:tavLst>
                                    </p:anim>
                                    <p:animClr clrSpc="rgb" dir="cw">
                                      <p:cBhvr>
                                        <p:cTn id="39" dur="188" fill="hold">
                                          <p:stCondLst>
                                            <p:cond delay="0"/>
                                          </p:stCondLst>
                                        </p:cTn>
                                        <p:tgtEl>
                                          <p:spTgt spid="26"/>
                                        </p:tgtEl>
                                        <p:attrNameLst>
                                          <p:attrName>fillcolor</p:attrName>
                                        </p:attrNameLst>
                                      </p:cBhvr>
                                      <p:to>
                                        <a:srgbClr val="D9D9D9"/>
                                      </p:to>
                                    </p:animClr>
                                    <p:set>
                                      <p:cBhvr>
                                        <p:cTn id="40" dur="750" fill="hold">
                                          <p:stCondLst>
                                            <p:cond delay="0"/>
                                          </p:stCondLst>
                                        </p:cTn>
                                        <p:tgtEl>
                                          <p:spTgt spid="26"/>
                                        </p:tgtEl>
                                        <p:attrNameLst>
                                          <p:attrName>stroke.on</p:attrName>
                                        </p:attrNameLst>
                                      </p:cBhvr>
                                      <p:to>
                                        <p:strVal val="true"/>
                                      </p:to>
                                    </p:set>
                                    <p:set>
                                      <p:cBhvr>
                                        <p:cTn id="41" dur="750" fill="hold">
                                          <p:stCondLst>
                                            <p:cond delay="0"/>
                                          </p:stCondLst>
                                        </p:cTn>
                                        <p:tgtEl>
                                          <p:spTgt spid="26"/>
                                        </p:tgtEl>
                                        <p:attrNameLst>
                                          <p:attrName>stroke.color</p:attrName>
                                        </p:attrNameLst>
                                      </p:cBhvr>
                                      <p:to>
                                        <p:clrVal>
                                          <a:srgbClr val="FFFFFF"/>
                                        </p:clrVal>
                                      </p:to>
                                    </p:set>
                                  </p:childTnLst>
                                </p:cTn>
                              </p:par>
                              <p:par>
                                <p:cTn id="42" presetID="6" presetClass="emph" presetSubtype="0" fill="hold" grpId="0" nodeType="withEffect">
                                  <p:stCondLst>
                                    <p:cond delay="0"/>
                                  </p:stCondLst>
                                  <p:childTnLst>
                                    <p:anim to="" calcmode="lin" valueType="num">
                                      <p:cBhvr>
                                        <p:cTn id="43" dur="188" fill="hold">
                                          <p:stCondLst>
                                            <p:cond delay="0"/>
                                          </p:stCondLst>
                                        </p:cTn>
                                        <p:tgtEl>
                                          <p:spTgt spid="27"/>
                                        </p:tgtEl>
                                        <p:attrNameLst>
                                          <p:attrName>ppt_h</p:attrName>
                                        </p:attrNameLst>
                                      </p:cBhvr>
                                      <p:tavLst>
                                        <p:tav tm="0">
                                          <p:val>
                                            <p:strVal val="#ppt_h"/>
                                          </p:val>
                                        </p:tav>
                                        <p:tav tm="100000">
                                          <p:val>
                                            <p:strVal val="#ppt_h*1.3"/>
                                          </p:val>
                                        </p:tav>
                                      </p:tavLst>
                                    </p:anim>
                                    <p:anim to="" calcmode="lin" valueType="num">
                                      <p:cBhvr>
                                        <p:cTn id="44" dur="188" fill="hold">
                                          <p:stCondLst>
                                            <p:cond delay="0"/>
                                          </p:stCondLst>
                                        </p:cTn>
                                        <p:tgtEl>
                                          <p:spTgt spid="27"/>
                                        </p:tgtEl>
                                        <p:attrNameLst>
                                          <p:attrName>ppt_w</p:attrName>
                                        </p:attrNameLst>
                                      </p:cBhvr>
                                      <p:tavLst>
                                        <p:tav tm="0">
                                          <p:val>
                                            <p:strVal val="#ppt_w"/>
                                          </p:val>
                                        </p:tav>
                                        <p:tav tm="100000">
                                          <p:val>
                                            <p:strVal val="#ppt_w*1.3"/>
                                          </p:val>
                                        </p:tav>
                                      </p:tavLst>
                                    </p:anim>
                                    <p:animClr clrSpc="rgb" dir="cw">
                                      <p:cBhvr>
                                        <p:cTn id="45" dur="188" fill="hold">
                                          <p:stCondLst>
                                            <p:cond delay="0"/>
                                          </p:stCondLst>
                                        </p:cTn>
                                        <p:tgtEl>
                                          <p:spTgt spid="27"/>
                                        </p:tgtEl>
                                        <p:attrNameLst>
                                          <p:attrName>fillcolor</p:attrName>
                                        </p:attrNameLst>
                                      </p:cBhvr>
                                      <p:by>
                                        <p:rgb r="100000" g="0" b="0"/>
                                      </p:by>
                                    </p:animClr>
                                    <p:set>
                                      <p:cBhvr>
                                        <p:cTn id="46" dur="750" fill="hold">
                                          <p:stCondLst>
                                            <p:cond delay="0"/>
                                          </p:stCondLst>
                                        </p:cTn>
                                        <p:tgtEl>
                                          <p:spTgt spid="27"/>
                                        </p:tgtEl>
                                        <p:attrNameLst>
                                          <p:attrName>stroke.on</p:attrName>
                                        </p:attrNameLst>
                                      </p:cBhvr>
                                      <p:to>
                                        <p:strVal val="true"/>
                                      </p:to>
                                    </p:set>
                                    <p:set>
                                      <p:cBhvr>
                                        <p:cTn id="47" dur="750" fill="hold">
                                          <p:stCondLst>
                                            <p:cond delay="0"/>
                                          </p:stCondLst>
                                        </p:cTn>
                                        <p:tgtEl>
                                          <p:spTgt spid="27"/>
                                        </p:tgtEl>
                                        <p:attrNameLst>
                                          <p:attrName>stroke.color</p:attrName>
                                        </p:attrNameLst>
                                      </p:cBhvr>
                                      <p:to>
                                        <p:clrVal>
                                          <a:srgbClr val="E6E6E6"/>
                                        </p:clrVal>
                                      </p:to>
                                    </p:set>
                                  </p:childTnLst>
                                </p:cTn>
                              </p:par>
                            </p:childTnLst>
                          </p:cTn>
                        </p:par>
                      </p:childTnLst>
                    </p:cTn>
                  </p:par>
                  <p:par>
                    <p:cTn id="48" fill="hold" nodeType="clickPar">
                      <p:stCondLst>
                        <p:cond delay="indefinite"/>
                        <p:cond evt="onBegin" delay="0">
                          <p:tn val="47"/>
                        </p:cond>
                      </p:stCondLst>
                      <p:childTnLst>
                        <p:par>
                          <p:cTn id="49" fill="hold" nodeType="afterGroup">
                            <p:stCondLst>
                              <p:cond delay="0"/>
                            </p:stCondLst>
                            <p:childTnLst>
                              <p:par>
                                <p:cTn id="50" presetID="0" presetClass="entr" presetSubtype="0"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filter="fade">
                                      <p:cBhvr>
                                        <p:cTn id="52" dur="500">
                                          <p:stCondLst>
                                            <p:cond delay="0"/>
                                          </p:stCondLst>
                                        </p:cTn>
                                        <p:tgtEl>
                                          <p:spTgt spid="23"/>
                                        </p:tgtEl>
                                      </p:cBhvr>
                                    </p:animEffect>
                                  </p:childTnLst>
                                </p:cTn>
                              </p:par>
                              <p:par>
                                <p:cTn id="53" presetID="6" presetClass="emph" presetSubtype="0" fill="hold" grpId="0" nodeType="withEffect">
                                  <p:stCondLst>
                                    <p:cond delay="0"/>
                                  </p:stCondLst>
                                  <p:childTnLst>
                                    <p:anim to="" calcmode="lin" valueType="num">
                                      <p:cBhvr>
                                        <p:cTn id="54" dur="188" fill="hold">
                                          <p:stCondLst>
                                            <p:cond delay="0"/>
                                          </p:stCondLst>
                                        </p:cTn>
                                        <p:tgtEl>
                                          <p:spTgt spid="3"/>
                                        </p:tgtEl>
                                        <p:attrNameLst>
                                          <p:attrName>ppt_h</p:attrName>
                                        </p:attrNameLst>
                                      </p:cBhvr>
                                      <p:tavLst>
                                        <p:tav tm="0">
                                          <p:val>
                                            <p:strVal val="#ppt_h"/>
                                          </p:val>
                                        </p:tav>
                                        <p:tav tm="100000">
                                          <p:val>
                                            <p:strVal val="#ppt_h*1.3"/>
                                          </p:val>
                                        </p:tav>
                                      </p:tavLst>
                                    </p:anim>
                                    <p:anim to="" calcmode="lin" valueType="num">
                                      <p:cBhvr>
                                        <p:cTn id="55" dur="188" fill="hold">
                                          <p:stCondLst>
                                            <p:cond delay="0"/>
                                          </p:stCondLst>
                                        </p:cTn>
                                        <p:tgtEl>
                                          <p:spTgt spid="3"/>
                                        </p:tgtEl>
                                        <p:attrNameLst>
                                          <p:attrName>ppt_w</p:attrName>
                                        </p:attrNameLst>
                                      </p:cBhvr>
                                      <p:tavLst>
                                        <p:tav tm="0">
                                          <p:val>
                                            <p:strVal val="#ppt_w"/>
                                          </p:val>
                                        </p:tav>
                                        <p:tav tm="100000">
                                          <p:val>
                                            <p:strVal val="#ppt_w*1.3"/>
                                          </p:val>
                                        </p:tav>
                                      </p:tavLst>
                                    </p:anim>
                                    <p:animClr clrSpc="rgb" dir="cw">
                                      <p:cBhvr>
                                        <p:cTn id="56" dur="188" fill="hold">
                                          <p:stCondLst>
                                            <p:cond delay="0"/>
                                          </p:stCondLst>
                                        </p:cTn>
                                        <p:tgtEl>
                                          <p:spTgt spid="3"/>
                                        </p:tgtEl>
                                        <p:attrNameLst>
                                          <p:attrName>fillcolor</p:attrName>
                                        </p:attrNameLst>
                                      </p:cBhvr>
                                      <p:by>
                                        <p:rgb r="100000" g="0" b="0"/>
                                      </p:by>
                                    </p:animClr>
                                    <p:set>
                                      <p:cBhvr>
                                        <p:cTn id="57" dur="750" fill="hold">
                                          <p:stCondLst>
                                            <p:cond delay="0"/>
                                          </p:stCondLst>
                                        </p:cTn>
                                        <p:tgtEl>
                                          <p:spTgt spid="3"/>
                                        </p:tgtEl>
                                        <p:attrNameLst>
                                          <p:attrName>stroke.on</p:attrName>
                                        </p:attrNameLst>
                                      </p:cBhvr>
                                      <p:to>
                                        <p:strVal val="true"/>
                                      </p:to>
                                    </p:set>
                                    <p:set>
                                      <p:cBhvr>
                                        <p:cTn id="58" dur="750" fill="hold">
                                          <p:stCondLst>
                                            <p:cond delay="0"/>
                                          </p:stCondLst>
                                        </p:cTn>
                                        <p:tgtEl>
                                          <p:spTgt spid="3"/>
                                        </p:tgtEl>
                                        <p:attrNameLst>
                                          <p:attrName>stroke.color</p:attrName>
                                        </p:attrNameLst>
                                      </p:cBhvr>
                                      <p:to>
                                        <p:clrVal>
                                          <a:srgbClr val="E6E6E6"/>
                                        </p:clrVal>
                                      </p:to>
                                    </p:set>
                                  </p:childTnLst>
                                </p:cTn>
                              </p:par>
                              <p:par>
                                <p:cTn id="59" presetID="6" presetClass="emph" presetSubtype="0" fill="hold" grpId="1" nodeType="withEffect">
                                  <p:stCondLst>
                                    <p:cond delay="0"/>
                                  </p:stCondLst>
                                  <p:childTnLst>
                                    <p:anim to="" calcmode="lin" valueType="num">
                                      <p:cBhvr>
                                        <p:cTn id="60" dur="188" fill="hold">
                                          <p:stCondLst>
                                            <p:cond delay="0"/>
                                          </p:stCondLst>
                                        </p:cTn>
                                        <p:tgtEl>
                                          <p:spTgt spid="27"/>
                                        </p:tgtEl>
                                        <p:attrNameLst>
                                          <p:attrName>ppt_h</p:attrName>
                                        </p:attrNameLst>
                                      </p:cBhvr>
                                      <p:tavLst>
                                        <p:tav tm="0">
                                          <p:val>
                                            <p:strVal val="#ppt_h*1.3"/>
                                          </p:val>
                                        </p:tav>
                                        <p:tav tm="100000">
                                          <p:val>
                                            <p:strVal val="#ppt_h"/>
                                          </p:val>
                                        </p:tav>
                                      </p:tavLst>
                                    </p:anim>
                                    <p:anim to="" calcmode="lin" valueType="num">
                                      <p:cBhvr>
                                        <p:cTn id="61" dur="188" fill="hold">
                                          <p:stCondLst>
                                            <p:cond delay="0"/>
                                          </p:stCondLst>
                                        </p:cTn>
                                        <p:tgtEl>
                                          <p:spTgt spid="27"/>
                                        </p:tgtEl>
                                        <p:attrNameLst>
                                          <p:attrName>ppt_w</p:attrName>
                                        </p:attrNameLst>
                                      </p:cBhvr>
                                      <p:tavLst>
                                        <p:tav tm="0">
                                          <p:val>
                                            <p:strVal val="#ppt_w*1.3"/>
                                          </p:val>
                                        </p:tav>
                                        <p:tav tm="100000">
                                          <p:val>
                                            <p:strVal val="#ppt_w"/>
                                          </p:val>
                                        </p:tav>
                                      </p:tavLst>
                                    </p:anim>
                                    <p:animClr clrSpc="rgb" dir="cw">
                                      <p:cBhvr>
                                        <p:cTn id="62" dur="188" fill="hold">
                                          <p:stCondLst>
                                            <p:cond delay="0"/>
                                          </p:stCondLst>
                                        </p:cTn>
                                        <p:tgtEl>
                                          <p:spTgt spid="27"/>
                                        </p:tgtEl>
                                        <p:attrNameLst>
                                          <p:attrName>fillcolor</p:attrName>
                                        </p:attrNameLst>
                                      </p:cBhvr>
                                      <p:to>
                                        <a:srgbClr val="D9D9D9"/>
                                      </p:to>
                                    </p:animClr>
                                    <p:set>
                                      <p:cBhvr>
                                        <p:cTn id="63" dur="750" fill="hold">
                                          <p:stCondLst>
                                            <p:cond delay="0"/>
                                          </p:stCondLst>
                                        </p:cTn>
                                        <p:tgtEl>
                                          <p:spTgt spid="27"/>
                                        </p:tgtEl>
                                        <p:attrNameLst>
                                          <p:attrName>stroke.on</p:attrName>
                                        </p:attrNameLst>
                                      </p:cBhvr>
                                      <p:to>
                                        <p:strVal val="true"/>
                                      </p:to>
                                    </p:set>
                                    <p:set>
                                      <p:cBhvr>
                                        <p:cTn id="64" dur="750" fill="hold">
                                          <p:stCondLst>
                                            <p:cond delay="0"/>
                                          </p:stCondLst>
                                        </p:cTn>
                                        <p:tgtEl>
                                          <p:spTgt spid="27"/>
                                        </p:tgtEl>
                                        <p:attrNameLst>
                                          <p:attrName>stroke.color</p:attrName>
                                        </p:attrNameLst>
                                      </p:cBhvr>
                                      <p:to>
                                        <p:clrVal>
                                          <a:srgbClr val="FFFFFF"/>
                                        </p:clrVal>
                                      </p:to>
                                    </p:set>
                                  </p:childTnLst>
                                </p:cTn>
                              </p:par>
                            </p:childTnLst>
                          </p:cTn>
                        </p:par>
                      </p:childTnLst>
                    </p:cTn>
                  </p:par>
                  <p:par>
                    <p:cTn id="65" fill="hold" nodeType="clickPar">
                      <p:stCondLst>
                        <p:cond delay="indefinite"/>
                        <p:cond evt="onBegin" delay="0">
                          <p:tn val="64"/>
                        </p:cond>
                      </p:stCondLst>
                      <p:childTnLst>
                        <p:par>
                          <p:cTn id="66" fill="hold" nodeType="afterGroup">
                            <p:stCondLst>
                              <p:cond delay="0"/>
                            </p:stCondLst>
                            <p:childTnLst>
                              <p:par>
                                <p:cTn id="67" presetID="1" presetClass="entr" presetSubtype="0" fill="hold" grpId="1" nodeType="clickEffect">
                                  <p:stCondLst>
                                    <p:cond delay="0"/>
                                  </p:stCondLst>
                                  <p:childTnLst>
                                    <p:set>
                                      <p:cBhvr>
                                        <p:cTn id="68" dur="1" fill="hold">
                                          <p:stCondLst>
                                            <p:cond delay="0"/>
                                          </p:stCondLst>
                                        </p:cTn>
                                        <p:tgtEl>
                                          <p:spTgt spid="38916"/>
                                        </p:tgtEl>
                                        <p:attrNameLst>
                                          <p:attrName>style.visibility</p:attrName>
                                        </p:attrNameLst>
                                      </p:cBhvr>
                                      <p:to>
                                        <p:strVal val="visible"/>
                                      </p:to>
                                    </p:set>
                                  </p:childTnLst>
                                </p:cTn>
                              </p:par>
                            </p:childTnLst>
                          </p:cTn>
                        </p:par>
                      </p:childTnLst>
                    </p:cTn>
                  </p:par>
                  <p:par>
                    <p:cTn id="69" fill="hold" nodeType="clickPar">
                      <p:stCondLst>
                        <p:cond delay="indefinite"/>
                        <p:cond evt="onBegin" delay="0">
                          <p:tn val="68"/>
                        </p:cond>
                      </p:stCondLst>
                      <p:childTnLst>
                        <p:par>
                          <p:cTn id="70" fill="hold" nodeType="afterGroup">
                            <p:stCondLst>
                              <p:cond delay="0"/>
                            </p:stCondLst>
                            <p:childTnLst>
                              <p:par>
                                <p:cTn id="71" presetID="1" presetClass="entr" presetSubtype="0" fill="hold" grpId="1" nodeType="clickEffect">
                                  <p:stCondLst>
                                    <p:cond delay="0"/>
                                  </p:stCondLst>
                                  <p:childTnLst>
                                    <p:set>
                                      <p:cBhvr>
                                        <p:cTn id="72" dur="1" fill="hold">
                                          <p:stCondLst>
                                            <p:cond delay="0"/>
                                          </p:stCondLst>
                                        </p:cTn>
                                        <p:tgtEl>
                                          <p:spTgt spid="38918"/>
                                        </p:tgtEl>
                                        <p:attrNameLst>
                                          <p:attrName>style.visibility</p:attrName>
                                        </p:attrNameLst>
                                      </p:cBhvr>
                                      <p:to>
                                        <p:strVal val="visible"/>
                                      </p:to>
                                    </p:set>
                                  </p:childTnLst>
                                </p:cTn>
                              </p:par>
                            </p:childTnLst>
                          </p:cTn>
                        </p:par>
                      </p:childTnLst>
                    </p:cTn>
                  </p:par>
                  <p:par>
                    <p:cTn id="73" fill="hold" nodeType="clickPar">
                      <p:stCondLst>
                        <p:cond delay="indefinite"/>
                        <p:cond evt="onBegin" delay="0">
                          <p:tn val="72"/>
                        </p:cond>
                      </p:stCondLst>
                      <p:childTnLst>
                        <p:par>
                          <p:cTn id="74" fill="hold" nodeType="afterGroup">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childTnLst>
                          </p:cTn>
                        </p:par>
                      </p:childTnLst>
                    </p:cTn>
                  </p:par>
                  <p:par>
                    <p:cTn id="78" fill="hold" nodeType="clickPar">
                      <p:stCondLst>
                        <p:cond delay="indefinite"/>
                        <p:cond evt="onBegin" delay="0">
                          <p:tn val="77"/>
                        </p:cond>
                      </p:stCondLst>
                      <p:childTnLst>
                        <p:par>
                          <p:cTn id="79" fill="hold" nodeType="afterGroup">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38915"/>
                                        </p:tgtEl>
                                        <p:attrNameLst>
                                          <p:attrName>style.visibility</p:attrName>
                                        </p:attrNameLst>
                                      </p:cBhvr>
                                      <p:to>
                                        <p:strVal val="visible"/>
                                      </p:to>
                                    </p:set>
                                  </p:childTnLst>
                                </p:cTn>
                              </p:par>
                            </p:childTnLst>
                          </p:cTn>
                        </p:par>
                      </p:childTnLst>
                    </p:cTn>
                  </p:par>
                  <p:par>
                    <p:cTn id="82" fill="hold" nodeType="clickPar">
                      <p:stCondLst>
                        <p:cond delay="indefinite"/>
                        <p:cond evt="onBegin" delay="0">
                          <p:tn val="81"/>
                        </p:cond>
                      </p:stCondLst>
                      <p:childTnLst>
                        <p:par>
                          <p:cTn id="83" fill="hold" nodeType="afterGroup">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38917"/>
                                        </p:tgtEl>
                                        <p:attrNameLst>
                                          <p:attrName>style.visibility</p:attrName>
                                        </p:attrNameLst>
                                      </p:cBhvr>
                                      <p:to>
                                        <p:strVal val="visible"/>
                                      </p:to>
                                    </p:set>
                                    <p:animEffect transition="in" filter="fade">
                                      <p:cBhvr>
                                        <p:cTn id="86" dur="1000"/>
                                        <p:tgtEl>
                                          <p:spTgt spid="38917"/>
                                        </p:tgtEl>
                                      </p:cBhvr>
                                    </p:animEffect>
                                    <p:anim calcmode="lin" valueType="num">
                                      <p:cBhvr>
                                        <p:cTn id="87" dur="1000" fill="hold"/>
                                        <p:tgtEl>
                                          <p:spTgt spid="38917"/>
                                        </p:tgtEl>
                                        <p:attrNameLst>
                                          <p:attrName>ppt_x</p:attrName>
                                        </p:attrNameLst>
                                      </p:cBhvr>
                                      <p:tavLst>
                                        <p:tav tm="0">
                                          <p:val>
                                            <p:strVal val="#ppt_x"/>
                                          </p:val>
                                        </p:tav>
                                        <p:tav tm="100000">
                                          <p:val>
                                            <p:strVal val="#ppt_x"/>
                                          </p:val>
                                        </p:tav>
                                      </p:tavLst>
                                    </p:anim>
                                    <p:anim calcmode="lin" valueType="num">
                                      <p:cBhvr>
                                        <p:cTn id="88" dur="1000" fill="hold"/>
                                        <p:tgtEl>
                                          <p:spTgt spid="389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6" grpId="0" animBg="1"/>
      <p:bldP spid="26" grpId="1" animBg="1"/>
      <p:bldP spid="27" grpId="0" animBg="1"/>
      <p:bldP spid="27" grpId="1" animBg="1"/>
      <p:bldP spid="30" grpId="0" animBg="1"/>
      <p:bldP spid="30" grpId="1" animBg="1"/>
      <p:bldP spid="38916" grpId="1"/>
      <p:bldP spid="38918" grpId="1"/>
      <p:bldP spid="16" grpId="0"/>
      <p:bldP spid="38915" grpId="0"/>
      <p:bldP spid="389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p:nvPr>
            <p:custDataLst>
              <p:tags r:id="rId2"/>
            </p:custDataLst>
          </p:nvPr>
        </p:nvSpPr>
        <p:spPr>
          <a:xfrm>
            <a:off x="641529" y="640478"/>
            <a:ext cx="11576962" cy="660937"/>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indent="0" algn="l">
              <a:lnSpc>
                <a:spcPct val="100000"/>
              </a:lnSpc>
              <a:spcBef>
                <a:spcPct val="0"/>
              </a:spcBef>
              <a:spcAft>
                <a:spcPct val="0"/>
              </a:spcAft>
              <a:buSzTx/>
              <a:buNone/>
              <a:defRPr/>
            </a:pPr>
            <a:r>
              <a:rPr lang="zh-CN" altLang="en-US" sz="3600" b="1">
                <a:latin typeface="微软雅黑"/>
                <a:ea typeface="微软雅黑"/>
                <a:cs typeface="+mn-cs"/>
                <a:sym typeface="+mn-ea"/>
              </a:rPr>
              <a:t>桑之落矣，其黄而陨。</a:t>
            </a:r>
            <a:endParaRPr lang="zh-CN" altLang="en-US" sz="3600" spc="50">
              <a:ln w="3175">
                <a:noFill/>
                <a:prstDash val="dash"/>
              </a:ln>
              <a:solidFill>
                <a:schemeClr val="tx1">
                  <a:lumMod val="65000"/>
                  <a:lumOff val="35000"/>
                </a:schemeClr>
              </a:solidFill>
              <a:latin typeface="微软雅黑"/>
              <a:ea typeface="微软雅黑"/>
              <a:cs typeface="微软雅黑" panose="020B0503020204020204" charset="-122"/>
              <a:sym typeface="+mn-ea"/>
            </a:endParaRPr>
          </a:p>
          <a:p>
            <a:pPr marL="0" indent="0" algn="l">
              <a:lnSpc>
                <a:spcPct val="100000"/>
              </a:lnSpc>
              <a:spcBef>
                <a:spcPct val="0"/>
              </a:spcBef>
              <a:spcAft>
                <a:spcPct val="0"/>
              </a:spcAft>
              <a:buSzTx/>
              <a:buNone/>
              <a:defRPr/>
            </a:pPr>
            <a:r>
              <a:rPr kumimoji="0" lang="zh-CN" altLang="en-US" sz="3600" b="1" i="0" spc="300" noProof="0">
                <a:ln w="3175">
                  <a:noFill/>
                  <a:prstDash val="dash"/>
                </a:ln>
                <a:solidFill>
                  <a:schemeClr val="tx1">
                    <a:lumMod val="75000"/>
                    <a:lumOff val="25000"/>
                  </a:schemeClr>
                </a:solidFill>
                <a:effectLst/>
                <a:latin typeface="Arial" panose="020B0604020202020204" pitchFamily="34" charset="0"/>
                <a:ea typeface="微软雅黑"/>
                <a:cs typeface="微软雅黑" panose="020B0503020204020204" charset="-122"/>
                <a:sym typeface="+mn-ea"/>
              </a:rPr>
              <a:t>  </a:t>
            </a:r>
          </a:p>
        </p:txBody>
      </p:sp>
      <p:sp>
        <p:nvSpPr>
          <p:cNvPr id="3" name="PA-椭圆 15"/>
          <p:cNvSpPr/>
          <p:nvPr>
            <p:custDataLst>
              <p:tags r:id="rId3"/>
            </p:custDataLst>
          </p:nvPr>
        </p:nvSpPr>
        <p:spPr>
          <a:xfrm flipH="1">
            <a:off x="3718842" y="6253562"/>
            <a:ext cx="115251" cy="115251"/>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椭圆 8"/>
          <p:cNvSpPr/>
          <p:nvPr>
            <p:custDataLst>
              <p:tags r:id="rId4"/>
            </p:custDataLst>
          </p:nvPr>
        </p:nvSpPr>
        <p:spPr>
          <a:xfrm>
            <a:off x="1612516" y="2143523"/>
            <a:ext cx="4033804" cy="4033804"/>
          </a:xfrm>
          <a:prstGeom prst="ellipse">
            <a:avLst/>
          </a:prstGeom>
          <a:pattFill prst="pct10">
            <a:fgClr>
              <a:schemeClr val="tx1">
                <a:lumMod val="65000"/>
                <a:lumOff val="3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PA-椭圆 15"/>
          <p:cNvSpPr/>
          <p:nvPr>
            <p:custDataLst>
              <p:tags r:id="rId5"/>
            </p:custDataLst>
          </p:nvPr>
        </p:nvSpPr>
        <p:spPr>
          <a:xfrm flipH="1">
            <a:off x="3205975" y="6253562"/>
            <a:ext cx="115251" cy="115251"/>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7" name="PA-椭圆 19"/>
          <p:cNvSpPr/>
          <p:nvPr>
            <p:custDataLst>
              <p:tags r:id="rId6"/>
            </p:custDataLst>
          </p:nvPr>
        </p:nvSpPr>
        <p:spPr>
          <a:xfrm flipH="1">
            <a:off x="3462408" y="6253562"/>
            <a:ext cx="115251" cy="115251"/>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0" name="PA-椭圆 15"/>
          <p:cNvSpPr/>
          <p:nvPr>
            <p:custDataLst>
              <p:tags r:id="rId7"/>
            </p:custDataLst>
          </p:nvPr>
        </p:nvSpPr>
        <p:spPr>
          <a:xfrm flipH="1">
            <a:off x="2949541" y="6253562"/>
            <a:ext cx="115251" cy="115251"/>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6" name="组合 5"/>
          <p:cNvGrpSpPr/>
          <p:nvPr>
            <p:custDataLst>
              <p:tags r:id="rId8"/>
            </p:custDataLst>
          </p:nvPr>
        </p:nvGrpSpPr>
        <p:grpSpPr>
          <a:xfrm>
            <a:off x="12023758" y="458324"/>
            <a:ext cx="214676" cy="78688"/>
            <a:chOff x="10129722" y="747001"/>
            <a:chExt cx="214676" cy="78688"/>
          </a:xfrm>
        </p:grpSpPr>
        <p:cxnSp>
          <p:nvCxnSpPr>
            <p:cNvPr id="12" name="直接连接符 11"/>
            <p:cNvCxnSpPr/>
            <p:nvPr>
              <p:custDataLst>
                <p:tags r:id="rId9"/>
              </p:custDataLst>
            </p:nvPr>
          </p:nvCxnSpPr>
          <p:spPr>
            <a:xfrm>
              <a:off x="10129722"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10129722"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
          <p:cNvPicPr>
            <a:picLocks noChangeAspect="1"/>
          </p:cNvPicPr>
          <p:nvPr/>
        </p:nvPicPr>
        <p:blipFill>
          <a:blip r:embed="rId12"/>
          <a:srcRect b="18137"/>
          <a:stretch>
            <a:fillRect/>
          </a:stretch>
        </p:blipFill>
        <p:spPr>
          <a:xfrm>
            <a:off x="-17605792" y="351587"/>
            <a:ext cx="9643533" cy="6875036"/>
          </a:xfrm>
          <a:prstGeom prst="rect">
            <a:avLst/>
          </a:prstGeom>
          <a:noFill/>
          <a:ln w="9525">
            <a:noFill/>
            <a:miter/>
          </a:ln>
        </p:spPr>
      </p:pic>
      <p:sp>
        <p:nvSpPr>
          <p:cNvPr id="38916" name="文本框 242694"/>
          <p:cNvSpPr txBox="1"/>
          <p:nvPr/>
        </p:nvSpPr>
        <p:spPr>
          <a:xfrm>
            <a:off x="5645721" y="2550208"/>
            <a:ext cx="1045210" cy="610870"/>
          </a:xfrm>
          <a:prstGeom prst="rect">
            <a:avLst/>
          </a:prstGeom>
          <a:noFill/>
          <a:ln w="9525">
            <a:noFill/>
            <a:miter/>
          </a:ln>
        </p:spPr>
        <p:txBody>
          <a:bodyPr wrap="none" anchor="t">
            <a:spAutoFit/>
          </a:bodyPr>
          <a:lstStyle/>
          <a:p>
            <a:pPr lvl="0" fontAlgn="base">
              <a:buClr>
                <a:srgbClr val="000000"/>
              </a:buClr>
            </a:pPr>
            <a:r>
              <a:rPr lang="zh-CN" altLang="en-US" sz="3375" b="1"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cs typeface="+mn-ea"/>
              </a:rPr>
              <a:t>比：</a:t>
            </a:r>
          </a:p>
        </p:txBody>
      </p:sp>
      <p:sp>
        <p:nvSpPr>
          <p:cNvPr id="38918" name="文本框 242697"/>
          <p:cNvSpPr txBox="1"/>
          <p:nvPr/>
        </p:nvSpPr>
        <p:spPr>
          <a:xfrm>
            <a:off x="6856095" y="2550160"/>
            <a:ext cx="4852670" cy="1473200"/>
          </a:xfrm>
          <a:prstGeom prst="rect">
            <a:avLst/>
          </a:prstGeom>
          <a:noFill/>
          <a:ln w="9525">
            <a:noFill/>
            <a:miter/>
          </a:ln>
        </p:spPr>
        <p:txBody>
          <a:bodyPr wrap="square" anchor="t">
            <a:spAutoFit/>
          </a:bodyPr>
          <a:lstStyle/>
          <a:p>
            <a:pPr lvl="0"/>
            <a:r>
              <a:rPr lang="zh-CN" altLang="en-US" sz="2800" b="1">
                <a:latin typeface="楷体_GB2312" panose="02010609030101010101" pitchFamily="49" charset="-122"/>
                <a:ea typeface="楷体_GB2312" panose="02010609030101010101" pitchFamily="49" charset="-122"/>
                <a:sym typeface="+mn-ea"/>
              </a:rPr>
              <a:t>以桑比女子</a:t>
            </a:r>
            <a:endParaRPr lang="zh-CN" altLang="en-US" sz="2800" b="1">
              <a:latin typeface="楷体_GB2312" panose="02010609030101010101" pitchFamily="49" charset="-122"/>
              <a:ea typeface="楷体_GB2312" panose="02010609030101010101" pitchFamily="49" charset="-122"/>
            </a:endParaRPr>
          </a:p>
          <a:p>
            <a:pPr lvl="0" algn="l"/>
            <a:r>
              <a:rPr lang="zh-CN" altLang="en-US" sz="2800" b="1">
                <a:latin typeface="楷体_GB2312" panose="02010609030101010101" pitchFamily="49" charset="-122"/>
                <a:ea typeface="楷体_GB2312" panose="02010609030101010101" pitchFamily="49" charset="-122"/>
                <a:sym typeface="+mn-ea"/>
              </a:rPr>
              <a:t>以桑叶枯黄凋零比</a:t>
            </a:r>
            <a:r>
              <a:rPr lang="zh-CN" altLang="en-US" sz="2800" b="1">
                <a:latin typeface="Times New Roman" panose="02020603050405020304" pitchFamily="18" charset="0"/>
                <a:ea typeface="楷体_GB2312" panose="02010609030101010101" pitchFamily="49" charset="-122"/>
                <a:sym typeface="+mn-ea"/>
              </a:rPr>
              <a:t>女子年长色衰</a:t>
            </a:r>
            <a:r>
              <a:rPr lang="zh-CN" altLang="en-US" sz="2800" b="1">
                <a:latin typeface="宋体" panose="02010600030101010101" pitchFamily="2" charset="-122"/>
                <a:ea typeface="楷体_GB2312" panose="02010609030101010101" pitchFamily="49" charset="-122"/>
                <a:sym typeface="Arial" panose="020B0604020202020204" pitchFamily="34" charset="0"/>
              </a:rPr>
              <a:t>爱情的消逝。</a:t>
            </a:r>
            <a:r>
              <a:rPr lang="zh-CN" altLang="en-US" sz="3375" b="1">
                <a:latin typeface="宋体" panose="02010600030101010101" pitchFamily="2" charset="-122"/>
                <a:ea typeface="宋体" panose="02010600030101010101" pitchFamily="2" charset="-122"/>
              </a:rPr>
              <a:t>   </a:t>
            </a:r>
          </a:p>
        </p:txBody>
      </p:sp>
      <p:sp>
        <p:nvSpPr>
          <p:cNvPr id="38915" name="文本框 242693"/>
          <p:cNvSpPr txBox="1"/>
          <p:nvPr/>
        </p:nvSpPr>
        <p:spPr>
          <a:xfrm>
            <a:off x="5645611" y="4691062"/>
            <a:ext cx="1045210" cy="610870"/>
          </a:xfrm>
          <a:prstGeom prst="rect">
            <a:avLst/>
          </a:prstGeom>
          <a:noFill/>
          <a:ln w="9525">
            <a:noFill/>
            <a:miter/>
          </a:ln>
        </p:spPr>
        <p:txBody>
          <a:bodyPr wrap="none" anchor="t">
            <a:spAutoFit/>
          </a:bodyPr>
          <a:lstStyle/>
          <a:p>
            <a:pPr lvl="0" fontAlgn="base">
              <a:buClr>
                <a:srgbClr val="000000"/>
              </a:buClr>
            </a:pPr>
            <a:r>
              <a:rPr lang="zh-CN" altLang="en-US" sz="3375" b="1"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cs typeface="+mn-ea"/>
              </a:rPr>
              <a:t>兴：</a:t>
            </a:r>
          </a:p>
        </p:txBody>
      </p:sp>
      <p:sp>
        <p:nvSpPr>
          <p:cNvPr id="38917" name="文本框 242695"/>
          <p:cNvSpPr txBox="1"/>
          <p:nvPr/>
        </p:nvSpPr>
        <p:spPr>
          <a:xfrm>
            <a:off x="6856095" y="4690745"/>
            <a:ext cx="5167630" cy="953135"/>
          </a:xfrm>
          <a:prstGeom prst="rect">
            <a:avLst/>
          </a:prstGeom>
          <a:noFill/>
          <a:ln w="9525">
            <a:noFill/>
            <a:miter/>
          </a:ln>
        </p:spPr>
        <p:txBody>
          <a:bodyPr wrap="square" anchor="t">
            <a:spAutoFit/>
          </a:bodyPr>
          <a:lstStyle/>
          <a:p>
            <a:pPr lvl="0"/>
            <a:r>
              <a:rPr lang="zh-CN" altLang="en-US" sz="2800" b="1">
                <a:latin typeface="Times New Roman" panose="02020603050405020304" pitchFamily="18" charset="0"/>
                <a:ea typeface="楷体_GB2312" panose="02010609030101010101" pitchFamily="49" charset="-122"/>
                <a:sym typeface="+mn-ea"/>
              </a:rPr>
              <a:t>以兴起，引出男子的变心 ，</a:t>
            </a:r>
            <a:endParaRPr lang="zh-CN" altLang="en-US" sz="2800" b="1">
              <a:solidFill>
                <a:schemeClr val="tx1"/>
              </a:solidFill>
              <a:latin typeface="Times New Roman" panose="02020603050405020304" pitchFamily="18" charset="0"/>
              <a:ea typeface="楷体_GB2312" panose="02010609030101010101" pitchFamily="49" charset="-122"/>
            </a:endParaRPr>
          </a:p>
          <a:p>
            <a:pPr lvl="0"/>
            <a:r>
              <a:rPr lang="zh-CN" altLang="en-US" sz="2800" b="1">
                <a:latin typeface="华文楷体" panose="02010600040101010101" charset="-122"/>
                <a:ea typeface="华文楷体" panose="02010600040101010101" charset="-122"/>
                <a:sym typeface="+mn-ea"/>
              </a:rPr>
              <a:t>士也罔极，二三其德。</a:t>
            </a:r>
            <a:endParaRPr lang="zh-CN" altLang="en-US" sz="2800" b="1">
              <a:solidFill>
                <a:schemeClr val="tx1"/>
              </a:solidFill>
              <a:latin typeface="华文楷体" panose="02010600040101010101" charset="-122"/>
              <a:ea typeface="华文楷体" panose="02010600040101010101" charset="-122"/>
            </a:endParaRPr>
          </a:p>
        </p:txBody>
      </p:sp>
      <p:pic>
        <p:nvPicPr>
          <p:cNvPr id="8" name="图片 7" descr="图片5"/>
          <p:cNvPicPr>
            <a:picLocks noChangeAspect="1"/>
          </p:cNvPicPr>
          <p:nvPr/>
        </p:nvPicPr>
        <p:blipFill>
          <a:blip r:embed="rId13"/>
          <a:stretch>
            <a:fillRect/>
          </a:stretch>
        </p:blipFill>
        <p:spPr>
          <a:xfrm>
            <a:off x="2000885" y="2354580"/>
            <a:ext cx="2826385" cy="340677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mph" presetSubtype="0" fill="hold" grpId="0" nodeType="withEffect">
                                  <p:stCondLst>
                                    <p:cond delay="0"/>
                                  </p:stCondLst>
                                  <p:childTnLst>
                                    <p:anim to="" calcmode="lin" valueType="num">
                                      <p:cBhvr>
                                        <p:cTn id="6" dur="188" fill="hold">
                                          <p:stCondLst>
                                            <p:cond delay="0"/>
                                          </p:stCondLst>
                                        </p:cTn>
                                        <p:tgtEl>
                                          <p:spTgt spid="30"/>
                                        </p:tgtEl>
                                        <p:attrNameLst>
                                          <p:attrName>ppt_h</p:attrName>
                                        </p:attrNameLst>
                                      </p:cBhvr>
                                      <p:tavLst>
                                        <p:tav tm="0">
                                          <p:val>
                                            <p:strVal val="#ppt_h"/>
                                          </p:val>
                                        </p:tav>
                                        <p:tav tm="100000">
                                          <p:val>
                                            <p:strVal val="#ppt_h*1.3"/>
                                          </p:val>
                                        </p:tav>
                                      </p:tavLst>
                                    </p:anim>
                                    <p:anim to="" calcmode="lin" valueType="num">
                                      <p:cBhvr>
                                        <p:cTn id="7" dur="188" fill="hold">
                                          <p:stCondLst>
                                            <p:cond delay="0"/>
                                          </p:stCondLst>
                                        </p:cTn>
                                        <p:tgtEl>
                                          <p:spTgt spid="30"/>
                                        </p:tgtEl>
                                        <p:attrNameLst>
                                          <p:attrName>ppt_w</p:attrName>
                                        </p:attrNameLst>
                                      </p:cBhvr>
                                      <p:tavLst>
                                        <p:tav tm="0">
                                          <p:val>
                                            <p:strVal val="#ppt_w"/>
                                          </p:val>
                                        </p:tav>
                                        <p:tav tm="100000">
                                          <p:val>
                                            <p:strVal val="#ppt_w*1.3"/>
                                          </p:val>
                                        </p:tav>
                                      </p:tavLst>
                                    </p:anim>
                                    <p:animClr clrSpc="rgb" dir="cw">
                                      <p:cBhvr>
                                        <p:cTn id="8" dur="188" fill="hold">
                                          <p:stCondLst>
                                            <p:cond delay="0"/>
                                          </p:stCondLst>
                                        </p:cTn>
                                        <p:tgtEl>
                                          <p:spTgt spid="30"/>
                                        </p:tgtEl>
                                        <p:attrNameLst>
                                          <p:attrName>fillcolor</p:attrName>
                                        </p:attrNameLst>
                                      </p:cBhvr>
                                      <p:by>
                                        <p:rgb r="100000" g="0" b="0"/>
                                      </p:by>
                                    </p:animClr>
                                    <p:set>
                                      <p:cBhvr>
                                        <p:cTn id="9" dur="750" fill="hold">
                                          <p:stCondLst>
                                            <p:cond delay="0"/>
                                          </p:stCondLst>
                                        </p:cTn>
                                        <p:tgtEl>
                                          <p:spTgt spid="30"/>
                                        </p:tgtEl>
                                        <p:attrNameLst>
                                          <p:attrName>stroke.on</p:attrName>
                                        </p:attrNameLst>
                                      </p:cBhvr>
                                      <p:to>
                                        <p:strVal val="true"/>
                                      </p:to>
                                    </p:set>
                                    <p:set>
                                      <p:cBhvr>
                                        <p:cTn id="10" dur="750" fill="hold">
                                          <p:stCondLst>
                                            <p:cond delay="0"/>
                                          </p:stCondLst>
                                        </p:cTn>
                                        <p:tgtEl>
                                          <p:spTgt spid="30"/>
                                        </p:tgtEl>
                                        <p:attrNameLst>
                                          <p:attrName>stroke.color</p:attrName>
                                        </p:attrNameLst>
                                      </p:cBhvr>
                                      <p:to>
                                        <p:clrVal>
                                          <a:srgbClr val="E6E6E6"/>
                                        </p:clrVal>
                                      </p:to>
                                    </p:set>
                                  </p:childTnLst>
                                </p:cTn>
                              </p:par>
                              <p:par>
                                <p:cTn id="11" presetID="6" presetClass="emph" presetSubtype="0" fill="hold" grpId="1" nodeType="withEffect">
                                  <p:stCondLst>
                                    <p:cond delay="0"/>
                                  </p:stCondLst>
                                  <p:childTnLst>
                                    <p:anim to="" calcmode="lin" valueType="num">
                                      <p:cBhvr>
                                        <p:cTn id="12" dur="188" fill="hold">
                                          <p:stCondLst>
                                            <p:cond delay="0"/>
                                          </p:stCondLst>
                                        </p:cTn>
                                        <p:tgtEl>
                                          <p:spTgt spid="30"/>
                                        </p:tgtEl>
                                        <p:attrNameLst>
                                          <p:attrName>ppt_h</p:attrName>
                                        </p:attrNameLst>
                                      </p:cBhvr>
                                      <p:tavLst>
                                        <p:tav tm="0">
                                          <p:val>
                                            <p:strVal val="#ppt_h*1.3"/>
                                          </p:val>
                                        </p:tav>
                                        <p:tav tm="100000">
                                          <p:val>
                                            <p:strVal val="#ppt_h"/>
                                          </p:val>
                                        </p:tav>
                                      </p:tavLst>
                                    </p:anim>
                                    <p:anim to="" calcmode="lin" valueType="num">
                                      <p:cBhvr>
                                        <p:cTn id="13" dur="188" fill="hold">
                                          <p:stCondLst>
                                            <p:cond delay="0"/>
                                          </p:stCondLst>
                                        </p:cTn>
                                        <p:tgtEl>
                                          <p:spTgt spid="30"/>
                                        </p:tgtEl>
                                        <p:attrNameLst>
                                          <p:attrName>ppt_w</p:attrName>
                                        </p:attrNameLst>
                                      </p:cBhvr>
                                      <p:tavLst>
                                        <p:tav tm="0">
                                          <p:val>
                                            <p:strVal val="#ppt_w*1.3"/>
                                          </p:val>
                                        </p:tav>
                                        <p:tav tm="100000">
                                          <p:val>
                                            <p:strVal val="#ppt_w"/>
                                          </p:val>
                                        </p:tav>
                                      </p:tavLst>
                                    </p:anim>
                                    <p:animClr clrSpc="rgb" dir="cw">
                                      <p:cBhvr>
                                        <p:cTn id="14" dur="188" fill="hold">
                                          <p:stCondLst>
                                            <p:cond delay="0"/>
                                          </p:stCondLst>
                                        </p:cTn>
                                        <p:tgtEl>
                                          <p:spTgt spid="30"/>
                                        </p:tgtEl>
                                        <p:attrNameLst>
                                          <p:attrName>fillcolor</p:attrName>
                                        </p:attrNameLst>
                                      </p:cBhvr>
                                      <p:to>
                                        <a:srgbClr val="D9D9D9"/>
                                      </p:to>
                                    </p:animClr>
                                    <p:set>
                                      <p:cBhvr>
                                        <p:cTn id="15" dur="750" fill="hold">
                                          <p:stCondLst>
                                            <p:cond delay="0"/>
                                          </p:stCondLst>
                                        </p:cTn>
                                        <p:tgtEl>
                                          <p:spTgt spid="30"/>
                                        </p:tgtEl>
                                        <p:attrNameLst>
                                          <p:attrName>stroke.on</p:attrName>
                                        </p:attrNameLst>
                                      </p:cBhvr>
                                      <p:to>
                                        <p:strVal val="true"/>
                                      </p:to>
                                    </p:set>
                                    <p:set>
                                      <p:cBhvr>
                                        <p:cTn id="16" dur="750" fill="hold">
                                          <p:stCondLst>
                                            <p:cond delay="0"/>
                                          </p:stCondLst>
                                        </p:cTn>
                                        <p:tgtEl>
                                          <p:spTgt spid="30"/>
                                        </p:tgtEl>
                                        <p:attrNameLst>
                                          <p:attrName>stroke.color</p:attrName>
                                        </p:attrNameLst>
                                      </p:cBhvr>
                                      <p:to>
                                        <p:clrVal>
                                          <a:srgbClr val="FFFFFF"/>
                                        </p:clrVal>
                                      </p:to>
                                    </p:set>
                                  </p:childTnLst>
                                </p:cTn>
                              </p:par>
                              <p:par>
                                <p:cTn id="17" presetID="6" presetClass="emph" presetSubtype="0" fill="hold" grpId="0" nodeType="withEffect">
                                  <p:stCondLst>
                                    <p:cond delay="0"/>
                                  </p:stCondLst>
                                  <p:childTnLst>
                                    <p:anim to="" calcmode="lin" valueType="num">
                                      <p:cBhvr>
                                        <p:cTn id="18" dur="188" fill="hold">
                                          <p:stCondLst>
                                            <p:cond delay="0"/>
                                          </p:stCondLst>
                                        </p:cTn>
                                        <p:tgtEl>
                                          <p:spTgt spid="26"/>
                                        </p:tgtEl>
                                        <p:attrNameLst>
                                          <p:attrName>ppt_h</p:attrName>
                                        </p:attrNameLst>
                                      </p:cBhvr>
                                      <p:tavLst>
                                        <p:tav tm="0">
                                          <p:val>
                                            <p:strVal val="#ppt_h"/>
                                          </p:val>
                                        </p:tav>
                                        <p:tav tm="100000">
                                          <p:val>
                                            <p:strVal val="#ppt_h*1.3"/>
                                          </p:val>
                                        </p:tav>
                                      </p:tavLst>
                                    </p:anim>
                                    <p:anim to="" calcmode="lin" valueType="num">
                                      <p:cBhvr>
                                        <p:cTn id="19" dur="188" fill="hold">
                                          <p:stCondLst>
                                            <p:cond delay="0"/>
                                          </p:stCondLst>
                                        </p:cTn>
                                        <p:tgtEl>
                                          <p:spTgt spid="26"/>
                                        </p:tgtEl>
                                        <p:attrNameLst>
                                          <p:attrName>ppt_w</p:attrName>
                                        </p:attrNameLst>
                                      </p:cBhvr>
                                      <p:tavLst>
                                        <p:tav tm="0">
                                          <p:val>
                                            <p:strVal val="#ppt_w"/>
                                          </p:val>
                                        </p:tav>
                                        <p:tav tm="100000">
                                          <p:val>
                                            <p:strVal val="#ppt_w*1.3"/>
                                          </p:val>
                                        </p:tav>
                                      </p:tavLst>
                                    </p:anim>
                                    <p:animClr clrSpc="rgb" dir="cw">
                                      <p:cBhvr>
                                        <p:cTn id="20" dur="188" fill="hold">
                                          <p:stCondLst>
                                            <p:cond delay="0"/>
                                          </p:stCondLst>
                                        </p:cTn>
                                        <p:tgtEl>
                                          <p:spTgt spid="26"/>
                                        </p:tgtEl>
                                        <p:attrNameLst>
                                          <p:attrName>fillcolor</p:attrName>
                                        </p:attrNameLst>
                                      </p:cBhvr>
                                      <p:by>
                                        <p:rgb r="100000" g="0" b="0"/>
                                      </p:by>
                                    </p:animClr>
                                    <p:set>
                                      <p:cBhvr>
                                        <p:cTn id="21" dur="750" fill="hold">
                                          <p:stCondLst>
                                            <p:cond delay="0"/>
                                          </p:stCondLst>
                                        </p:cTn>
                                        <p:tgtEl>
                                          <p:spTgt spid="26"/>
                                        </p:tgtEl>
                                        <p:attrNameLst>
                                          <p:attrName>stroke.on</p:attrName>
                                        </p:attrNameLst>
                                      </p:cBhvr>
                                      <p:to>
                                        <p:strVal val="true"/>
                                      </p:to>
                                    </p:set>
                                    <p:set>
                                      <p:cBhvr>
                                        <p:cTn id="22" dur="750" fill="hold">
                                          <p:stCondLst>
                                            <p:cond delay="0"/>
                                          </p:stCondLst>
                                        </p:cTn>
                                        <p:tgtEl>
                                          <p:spTgt spid="26"/>
                                        </p:tgtEl>
                                        <p:attrNameLst>
                                          <p:attrName>stroke.color</p:attrName>
                                        </p:attrNameLst>
                                      </p:cBhvr>
                                      <p:to>
                                        <p:clrVal>
                                          <a:srgbClr val="E6E6E6"/>
                                        </p:clrVal>
                                      </p:to>
                                    </p:set>
                                  </p:childTnLst>
                                </p:cTn>
                              </p:par>
                              <p:par>
                                <p:cTn id="23" presetID="6" presetClass="emph" presetSubtype="0" fill="hold" grpId="1" nodeType="withEffect">
                                  <p:stCondLst>
                                    <p:cond delay="0"/>
                                  </p:stCondLst>
                                  <p:childTnLst>
                                    <p:anim to="" calcmode="lin" valueType="num">
                                      <p:cBhvr>
                                        <p:cTn id="24" dur="188" fill="hold">
                                          <p:stCondLst>
                                            <p:cond delay="0"/>
                                          </p:stCondLst>
                                        </p:cTn>
                                        <p:tgtEl>
                                          <p:spTgt spid="26"/>
                                        </p:tgtEl>
                                        <p:attrNameLst>
                                          <p:attrName>ppt_h</p:attrName>
                                        </p:attrNameLst>
                                      </p:cBhvr>
                                      <p:tavLst>
                                        <p:tav tm="0">
                                          <p:val>
                                            <p:strVal val="#ppt_h*1.3"/>
                                          </p:val>
                                        </p:tav>
                                        <p:tav tm="100000">
                                          <p:val>
                                            <p:strVal val="#ppt_h"/>
                                          </p:val>
                                        </p:tav>
                                      </p:tavLst>
                                    </p:anim>
                                    <p:anim to="" calcmode="lin" valueType="num">
                                      <p:cBhvr>
                                        <p:cTn id="25" dur="188" fill="hold">
                                          <p:stCondLst>
                                            <p:cond delay="0"/>
                                          </p:stCondLst>
                                        </p:cTn>
                                        <p:tgtEl>
                                          <p:spTgt spid="26"/>
                                        </p:tgtEl>
                                        <p:attrNameLst>
                                          <p:attrName>ppt_w</p:attrName>
                                        </p:attrNameLst>
                                      </p:cBhvr>
                                      <p:tavLst>
                                        <p:tav tm="0">
                                          <p:val>
                                            <p:strVal val="#ppt_w*1.3"/>
                                          </p:val>
                                        </p:tav>
                                        <p:tav tm="100000">
                                          <p:val>
                                            <p:strVal val="#ppt_w"/>
                                          </p:val>
                                        </p:tav>
                                      </p:tavLst>
                                    </p:anim>
                                    <p:animClr clrSpc="rgb" dir="cw">
                                      <p:cBhvr>
                                        <p:cTn id="26" dur="188" fill="hold">
                                          <p:stCondLst>
                                            <p:cond delay="0"/>
                                          </p:stCondLst>
                                        </p:cTn>
                                        <p:tgtEl>
                                          <p:spTgt spid="26"/>
                                        </p:tgtEl>
                                        <p:attrNameLst>
                                          <p:attrName>fillcolor</p:attrName>
                                        </p:attrNameLst>
                                      </p:cBhvr>
                                      <p:to>
                                        <a:srgbClr val="D9D9D9"/>
                                      </p:to>
                                    </p:animClr>
                                    <p:set>
                                      <p:cBhvr>
                                        <p:cTn id="27" dur="750" fill="hold">
                                          <p:stCondLst>
                                            <p:cond delay="0"/>
                                          </p:stCondLst>
                                        </p:cTn>
                                        <p:tgtEl>
                                          <p:spTgt spid="26"/>
                                        </p:tgtEl>
                                        <p:attrNameLst>
                                          <p:attrName>stroke.on</p:attrName>
                                        </p:attrNameLst>
                                      </p:cBhvr>
                                      <p:to>
                                        <p:strVal val="true"/>
                                      </p:to>
                                    </p:set>
                                    <p:set>
                                      <p:cBhvr>
                                        <p:cTn id="28" dur="750" fill="hold">
                                          <p:stCondLst>
                                            <p:cond delay="0"/>
                                          </p:stCondLst>
                                        </p:cTn>
                                        <p:tgtEl>
                                          <p:spTgt spid="26"/>
                                        </p:tgtEl>
                                        <p:attrNameLst>
                                          <p:attrName>stroke.color</p:attrName>
                                        </p:attrNameLst>
                                      </p:cBhvr>
                                      <p:to>
                                        <p:clrVal>
                                          <a:srgbClr val="FFFFFF"/>
                                        </p:clrVal>
                                      </p:to>
                                    </p:set>
                                  </p:childTnLst>
                                </p:cTn>
                              </p:par>
                              <p:par>
                                <p:cTn id="29" presetID="6" presetClass="emph" presetSubtype="0" fill="hold" grpId="0" nodeType="withEffect">
                                  <p:stCondLst>
                                    <p:cond delay="0"/>
                                  </p:stCondLst>
                                  <p:childTnLst>
                                    <p:anim to="" calcmode="lin" valueType="num">
                                      <p:cBhvr>
                                        <p:cTn id="30" dur="188" fill="hold">
                                          <p:stCondLst>
                                            <p:cond delay="0"/>
                                          </p:stCondLst>
                                        </p:cTn>
                                        <p:tgtEl>
                                          <p:spTgt spid="27"/>
                                        </p:tgtEl>
                                        <p:attrNameLst>
                                          <p:attrName>ppt_h</p:attrName>
                                        </p:attrNameLst>
                                      </p:cBhvr>
                                      <p:tavLst>
                                        <p:tav tm="0">
                                          <p:val>
                                            <p:strVal val="#ppt_h"/>
                                          </p:val>
                                        </p:tav>
                                        <p:tav tm="100000">
                                          <p:val>
                                            <p:strVal val="#ppt_h*1.3"/>
                                          </p:val>
                                        </p:tav>
                                      </p:tavLst>
                                    </p:anim>
                                    <p:anim to="" calcmode="lin" valueType="num">
                                      <p:cBhvr>
                                        <p:cTn id="31" dur="188" fill="hold">
                                          <p:stCondLst>
                                            <p:cond delay="0"/>
                                          </p:stCondLst>
                                        </p:cTn>
                                        <p:tgtEl>
                                          <p:spTgt spid="27"/>
                                        </p:tgtEl>
                                        <p:attrNameLst>
                                          <p:attrName>ppt_w</p:attrName>
                                        </p:attrNameLst>
                                      </p:cBhvr>
                                      <p:tavLst>
                                        <p:tav tm="0">
                                          <p:val>
                                            <p:strVal val="#ppt_w"/>
                                          </p:val>
                                        </p:tav>
                                        <p:tav tm="100000">
                                          <p:val>
                                            <p:strVal val="#ppt_w*1.3"/>
                                          </p:val>
                                        </p:tav>
                                      </p:tavLst>
                                    </p:anim>
                                    <p:animClr clrSpc="rgb" dir="cw">
                                      <p:cBhvr>
                                        <p:cTn id="32" dur="188" fill="hold">
                                          <p:stCondLst>
                                            <p:cond delay="0"/>
                                          </p:stCondLst>
                                        </p:cTn>
                                        <p:tgtEl>
                                          <p:spTgt spid="27"/>
                                        </p:tgtEl>
                                        <p:attrNameLst>
                                          <p:attrName>fillcolor</p:attrName>
                                        </p:attrNameLst>
                                      </p:cBhvr>
                                      <p:by>
                                        <p:rgb r="100000" g="0" b="0"/>
                                      </p:by>
                                    </p:animClr>
                                    <p:set>
                                      <p:cBhvr>
                                        <p:cTn id="33" dur="750" fill="hold">
                                          <p:stCondLst>
                                            <p:cond delay="0"/>
                                          </p:stCondLst>
                                        </p:cTn>
                                        <p:tgtEl>
                                          <p:spTgt spid="27"/>
                                        </p:tgtEl>
                                        <p:attrNameLst>
                                          <p:attrName>stroke.on</p:attrName>
                                        </p:attrNameLst>
                                      </p:cBhvr>
                                      <p:to>
                                        <p:strVal val="true"/>
                                      </p:to>
                                    </p:set>
                                    <p:set>
                                      <p:cBhvr>
                                        <p:cTn id="34" dur="750" fill="hold">
                                          <p:stCondLst>
                                            <p:cond delay="0"/>
                                          </p:stCondLst>
                                        </p:cTn>
                                        <p:tgtEl>
                                          <p:spTgt spid="27"/>
                                        </p:tgtEl>
                                        <p:attrNameLst>
                                          <p:attrName>stroke.color</p:attrName>
                                        </p:attrNameLst>
                                      </p:cBhvr>
                                      <p:to>
                                        <p:clrVal>
                                          <a:srgbClr val="E6E6E6"/>
                                        </p:clrVal>
                                      </p:to>
                                    </p:set>
                                  </p:childTnLst>
                                </p:cTn>
                              </p:par>
                              <p:par>
                                <p:cTn id="35" presetID="6" presetClass="emph" presetSubtype="0" fill="hold" grpId="0" nodeType="withEffect">
                                  <p:stCondLst>
                                    <p:cond delay="0"/>
                                  </p:stCondLst>
                                  <p:childTnLst>
                                    <p:anim to="" calcmode="lin" valueType="num">
                                      <p:cBhvr>
                                        <p:cTn id="36" dur="188" fill="hold">
                                          <p:stCondLst>
                                            <p:cond delay="0"/>
                                          </p:stCondLst>
                                        </p:cTn>
                                        <p:tgtEl>
                                          <p:spTgt spid="3"/>
                                        </p:tgtEl>
                                        <p:attrNameLst>
                                          <p:attrName>ppt_h</p:attrName>
                                        </p:attrNameLst>
                                      </p:cBhvr>
                                      <p:tavLst>
                                        <p:tav tm="0">
                                          <p:val>
                                            <p:strVal val="#ppt_h"/>
                                          </p:val>
                                        </p:tav>
                                        <p:tav tm="100000">
                                          <p:val>
                                            <p:strVal val="#ppt_h*1.3"/>
                                          </p:val>
                                        </p:tav>
                                      </p:tavLst>
                                    </p:anim>
                                    <p:anim to="" calcmode="lin" valueType="num">
                                      <p:cBhvr>
                                        <p:cTn id="37" dur="188" fill="hold">
                                          <p:stCondLst>
                                            <p:cond delay="0"/>
                                          </p:stCondLst>
                                        </p:cTn>
                                        <p:tgtEl>
                                          <p:spTgt spid="3"/>
                                        </p:tgtEl>
                                        <p:attrNameLst>
                                          <p:attrName>ppt_w</p:attrName>
                                        </p:attrNameLst>
                                      </p:cBhvr>
                                      <p:tavLst>
                                        <p:tav tm="0">
                                          <p:val>
                                            <p:strVal val="#ppt_w"/>
                                          </p:val>
                                        </p:tav>
                                        <p:tav tm="100000">
                                          <p:val>
                                            <p:strVal val="#ppt_w*1.3"/>
                                          </p:val>
                                        </p:tav>
                                      </p:tavLst>
                                    </p:anim>
                                    <p:animClr clrSpc="rgb" dir="cw">
                                      <p:cBhvr>
                                        <p:cTn id="38" dur="188" fill="hold">
                                          <p:stCondLst>
                                            <p:cond delay="0"/>
                                          </p:stCondLst>
                                        </p:cTn>
                                        <p:tgtEl>
                                          <p:spTgt spid="3"/>
                                        </p:tgtEl>
                                        <p:attrNameLst>
                                          <p:attrName>fillcolor</p:attrName>
                                        </p:attrNameLst>
                                      </p:cBhvr>
                                      <p:by>
                                        <p:rgb r="100000" g="0" b="0"/>
                                      </p:by>
                                    </p:animClr>
                                    <p:set>
                                      <p:cBhvr>
                                        <p:cTn id="39" dur="750" fill="hold">
                                          <p:stCondLst>
                                            <p:cond delay="0"/>
                                          </p:stCondLst>
                                        </p:cTn>
                                        <p:tgtEl>
                                          <p:spTgt spid="3"/>
                                        </p:tgtEl>
                                        <p:attrNameLst>
                                          <p:attrName>stroke.on</p:attrName>
                                        </p:attrNameLst>
                                      </p:cBhvr>
                                      <p:to>
                                        <p:strVal val="true"/>
                                      </p:to>
                                    </p:set>
                                    <p:set>
                                      <p:cBhvr>
                                        <p:cTn id="40" dur="750" fill="hold">
                                          <p:stCondLst>
                                            <p:cond delay="0"/>
                                          </p:stCondLst>
                                        </p:cTn>
                                        <p:tgtEl>
                                          <p:spTgt spid="3"/>
                                        </p:tgtEl>
                                        <p:attrNameLst>
                                          <p:attrName>stroke.color</p:attrName>
                                        </p:attrNameLst>
                                      </p:cBhvr>
                                      <p:to>
                                        <p:clrVal>
                                          <a:srgbClr val="E6E6E6"/>
                                        </p:clrVal>
                                      </p:to>
                                    </p:set>
                                  </p:childTnLst>
                                </p:cTn>
                              </p:par>
                              <p:par>
                                <p:cTn id="41" presetID="6" presetClass="emph" presetSubtype="0" fill="hold" grpId="1" nodeType="withEffect">
                                  <p:stCondLst>
                                    <p:cond delay="0"/>
                                  </p:stCondLst>
                                  <p:childTnLst>
                                    <p:anim to="" calcmode="lin" valueType="num">
                                      <p:cBhvr>
                                        <p:cTn id="42" dur="188" fill="hold">
                                          <p:stCondLst>
                                            <p:cond delay="0"/>
                                          </p:stCondLst>
                                        </p:cTn>
                                        <p:tgtEl>
                                          <p:spTgt spid="27"/>
                                        </p:tgtEl>
                                        <p:attrNameLst>
                                          <p:attrName>ppt_h</p:attrName>
                                        </p:attrNameLst>
                                      </p:cBhvr>
                                      <p:tavLst>
                                        <p:tav tm="0">
                                          <p:val>
                                            <p:strVal val="#ppt_h*1.3"/>
                                          </p:val>
                                        </p:tav>
                                        <p:tav tm="100000">
                                          <p:val>
                                            <p:strVal val="#ppt_h"/>
                                          </p:val>
                                        </p:tav>
                                      </p:tavLst>
                                    </p:anim>
                                    <p:anim to="" calcmode="lin" valueType="num">
                                      <p:cBhvr>
                                        <p:cTn id="43" dur="188" fill="hold">
                                          <p:stCondLst>
                                            <p:cond delay="0"/>
                                          </p:stCondLst>
                                        </p:cTn>
                                        <p:tgtEl>
                                          <p:spTgt spid="27"/>
                                        </p:tgtEl>
                                        <p:attrNameLst>
                                          <p:attrName>ppt_w</p:attrName>
                                        </p:attrNameLst>
                                      </p:cBhvr>
                                      <p:tavLst>
                                        <p:tav tm="0">
                                          <p:val>
                                            <p:strVal val="#ppt_w*1.3"/>
                                          </p:val>
                                        </p:tav>
                                        <p:tav tm="100000">
                                          <p:val>
                                            <p:strVal val="#ppt_w"/>
                                          </p:val>
                                        </p:tav>
                                      </p:tavLst>
                                    </p:anim>
                                    <p:animClr clrSpc="rgb" dir="cw">
                                      <p:cBhvr>
                                        <p:cTn id="44" dur="188" fill="hold">
                                          <p:stCondLst>
                                            <p:cond delay="0"/>
                                          </p:stCondLst>
                                        </p:cTn>
                                        <p:tgtEl>
                                          <p:spTgt spid="27"/>
                                        </p:tgtEl>
                                        <p:attrNameLst>
                                          <p:attrName>fillcolor</p:attrName>
                                        </p:attrNameLst>
                                      </p:cBhvr>
                                      <p:to>
                                        <a:srgbClr val="D9D9D9"/>
                                      </p:to>
                                    </p:animClr>
                                    <p:set>
                                      <p:cBhvr>
                                        <p:cTn id="45" dur="750" fill="hold">
                                          <p:stCondLst>
                                            <p:cond delay="0"/>
                                          </p:stCondLst>
                                        </p:cTn>
                                        <p:tgtEl>
                                          <p:spTgt spid="27"/>
                                        </p:tgtEl>
                                        <p:attrNameLst>
                                          <p:attrName>stroke.on</p:attrName>
                                        </p:attrNameLst>
                                      </p:cBhvr>
                                      <p:to>
                                        <p:strVal val="true"/>
                                      </p:to>
                                    </p:set>
                                    <p:set>
                                      <p:cBhvr>
                                        <p:cTn id="46" dur="750" fill="hold">
                                          <p:stCondLst>
                                            <p:cond delay="0"/>
                                          </p:stCondLst>
                                        </p:cTn>
                                        <p:tgtEl>
                                          <p:spTgt spid="27"/>
                                        </p:tgtEl>
                                        <p:attrNameLst>
                                          <p:attrName>stroke.color</p:attrName>
                                        </p:attrNameLst>
                                      </p:cBhvr>
                                      <p:to>
                                        <p:clrVal>
                                          <a:srgbClr val="FFFFFF"/>
                                        </p:clrVal>
                                      </p:to>
                                    </p:se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1" presetClass="entr" presetSubtype="0" fill="hold" grpId="1" nodeType="clickEffect">
                                  <p:stCondLst>
                                    <p:cond delay="0"/>
                                  </p:stCondLst>
                                  <p:childTnLst>
                                    <p:set>
                                      <p:cBhvr>
                                        <p:cTn id="50" dur="1" fill="hold">
                                          <p:stCondLst>
                                            <p:cond delay="0"/>
                                          </p:stCondLst>
                                        </p:cTn>
                                        <p:tgtEl>
                                          <p:spTgt spid="38916"/>
                                        </p:tgtEl>
                                        <p:attrNameLst>
                                          <p:attrName>style.visibility</p:attrName>
                                        </p:attrNameLst>
                                      </p:cBhvr>
                                      <p:to>
                                        <p:strVal val="visible"/>
                                      </p:to>
                                    </p:se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1" presetClass="entr" presetSubtype="0" fill="hold" grpId="1" nodeType="clickEffect">
                                  <p:stCondLst>
                                    <p:cond delay="0"/>
                                  </p:stCondLst>
                                  <p:childTnLst>
                                    <p:set>
                                      <p:cBhvr>
                                        <p:cTn id="54" dur="1" fill="hold">
                                          <p:stCondLst>
                                            <p:cond delay="0"/>
                                          </p:stCondLst>
                                        </p:cTn>
                                        <p:tgtEl>
                                          <p:spTgt spid="38918"/>
                                        </p:tgtEl>
                                        <p:attrNameLst>
                                          <p:attrName>style.visibility</p:attrName>
                                        </p:attrNameLst>
                                      </p:cBhvr>
                                      <p:to>
                                        <p:strVal val="visible"/>
                                      </p:to>
                                    </p:se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8915"/>
                                        </p:tgtEl>
                                        <p:attrNameLst>
                                          <p:attrName>style.visibility</p:attrName>
                                        </p:attrNameLst>
                                      </p:cBhvr>
                                      <p:to>
                                        <p:strVal val="visible"/>
                                      </p:to>
                                    </p:set>
                                  </p:childTnLst>
                                </p:cTn>
                              </p:par>
                            </p:childTnLst>
                          </p:cTn>
                        </p:par>
                      </p:childTnLst>
                    </p:cTn>
                  </p:par>
                  <p:par>
                    <p:cTn id="59" fill="hold" nodeType="clickPar">
                      <p:stCondLst>
                        <p:cond delay="indefinite"/>
                        <p:cond evt="onBegin" delay="0">
                          <p:tn val="58"/>
                        </p:cond>
                      </p:stCondLst>
                      <p:childTnLst>
                        <p:par>
                          <p:cTn id="60" fill="hold" nodeType="afterGroup">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8917"/>
                                        </p:tgtEl>
                                        <p:attrNameLst>
                                          <p:attrName>style.visibility</p:attrName>
                                        </p:attrNameLst>
                                      </p:cBhvr>
                                      <p:to>
                                        <p:strVal val="visible"/>
                                      </p:to>
                                    </p:set>
                                    <p:animEffect transition="in" filter="fade">
                                      <p:cBhvr>
                                        <p:cTn id="63" dur="1000"/>
                                        <p:tgtEl>
                                          <p:spTgt spid="38917"/>
                                        </p:tgtEl>
                                      </p:cBhvr>
                                    </p:animEffect>
                                    <p:anim calcmode="lin" valueType="num">
                                      <p:cBhvr>
                                        <p:cTn id="64" dur="1000" fill="hold"/>
                                        <p:tgtEl>
                                          <p:spTgt spid="38917"/>
                                        </p:tgtEl>
                                        <p:attrNameLst>
                                          <p:attrName>ppt_x</p:attrName>
                                        </p:attrNameLst>
                                      </p:cBhvr>
                                      <p:tavLst>
                                        <p:tav tm="0">
                                          <p:val>
                                            <p:strVal val="#ppt_x"/>
                                          </p:val>
                                        </p:tav>
                                        <p:tav tm="100000">
                                          <p:val>
                                            <p:strVal val="#ppt_x"/>
                                          </p:val>
                                        </p:tav>
                                      </p:tavLst>
                                    </p:anim>
                                    <p:anim calcmode="lin" valueType="num">
                                      <p:cBhvr>
                                        <p:cTn id="65" dur="1000" fill="hold"/>
                                        <p:tgtEl>
                                          <p:spTgt spid="389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6" grpId="0" animBg="1"/>
      <p:bldP spid="26" grpId="1" animBg="1"/>
      <p:bldP spid="27" grpId="0" animBg="1"/>
      <p:bldP spid="27" grpId="1" animBg="1"/>
      <p:bldP spid="30" grpId="0" animBg="1"/>
      <p:bldP spid="30" grpId="1" animBg="1"/>
      <p:bldP spid="38916" grpId="1"/>
      <p:bldP spid="38918" grpId="1"/>
      <p:bldP spid="38915" grpId="0"/>
      <p:bldP spid="389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333375" y="187325"/>
            <a:ext cx="12192000" cy="96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solidFill>
                <a:schemeClr val="bg1"/>
              </a:solidFill>
            </a:endParaRPr>
          </a:p>
        </p:txBody>
      </p:sp>
      <p:sp>
        <p:nvSpPr>
          <p:cNvPr id="6" name="文本框 5"/>
          <p:cNvSpPr txBox="1"/>
          <p:nvPr>
            <p:custDataLst>
              <p:tags r:id="rId3"/>
            </p:custDataLst>
          </p:nvPr>
        </p:nvSpPr>
        <p:spPr>
          <a:xfrm>
            <a:off x="586105" y="311150"/>
            <a:ext cx="6344920" cy="400050"/>
          </a:xfrm>
          <a:prstGeom prst="rect">
            <a:avLst/>
          </a:prstGeom>
          <a:noFill/>
        </p:spPr>
        <p:txBody>
          <a:bodyPr wrap="square" rtlCol="0"/>
          <a:lstStyle/>
          <a:p>
            <a:pPr marL="0" indent="0" algn="l">
              <a:lnSpc>
                <a:spcPct val="100000"/>
              </a:lnSpc>
              <a:spcBef>
                <a:spcPct val="0"/>
              </a:spcBef>
              <a:spcAft>
                <a:spcPct val="0"/>
              </a:spcAft>
              <a:buSzTx/>
            </a:pPr>
            <a:r>
              <a:rPr lang="zh-CN" altLang="en-US" sz="4400" b="1" smtClean="0">
                <a:solidFill>
                  <a:schemeClr val="bg1"/>
                </a:solidFill>
                <a:latin typeface="+mj-lt"/>
                <a:ea typeface="+mj-ea"/>
                <a:cs typeface="+mj-cs"/>
              </a:rPr>
              <a:t>合作探究，掌握规律</a:t>
            </a:r>
          </a:p>
        </p:txBody>
      </p:sp>
      <p:cxnSp>
        <p:nvCxnSpPr>
          <p:cNvPr id="7" name="直接连接符 6"/>
          <p:cNvCxnSpPr/>
          <p:nvPr>
            <p:custDataLst>
              <p:tags r:id="rId4"/>
            </p:custDataLst>
          </p:nvPr>
        </p:nvCxnSpPr>
        <p:spPr>
          <a:xfrm flipH="1">
            <a:off x="22002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5"/>
            </p:custDataLst>
          </p:nvPr>
        </p:nvCxnSpPr>
        <p:spPr>
          <a:xfrm flipH="1">
            <a:off x="31781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6"/>
            </p:custDataLst>
          </p:nvPr>
        </p:nvCxnSpPr>
        <p:spPr>
          <a:xfrm flipH="1">
            <a:off x="41179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7"/>
            </p:custDataLst>
          </p:nvPr>
        </p:nvCxnSpPr>
        <p:spPr>
          <a:xfrm flipH="1">
            <a:off x="88931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8"/>
            </p:custDataLst>
          </p:nvPr>
        </p:nvCxnSpPr>
        <p:spPr>
          <a:xfrm flipH="1">
            <a:off x="98456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flipH="1">
            <a:off x="107981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0"/>
            </p:custDataLst>
          </p:nvPr>
        </p:nvSpPr>
        <p:spPr>
          <a:xfrm>
            <a:off x="11352168" y="326509"/>
            <a:ext cx="841321" cy="369332"/>
          </a:xfrm>
          <a:prstGeom prst="rect">
            <a:avLst/>
          </a:prstGeom>
          <a:noFill/>
        </p:spPr>
        <p:txBody>
          <a:bodyPr wrap="square" rtlCol="0">
            <a:normAutofit fontScale="37500" lnSpcReduction="10000"/>
          </a:bodyPr>
          <a:lstStyle/>
          <a:p>
            <a:pPr marL="0" indent="0" algn="l">
              <a:lnSpc>
                <a:spcPct val="100000"/>
              </a:lnSpc>
              <a:spcBef>
                <a:spcPct val="0"/>
              </a:spcBef>
              <a:spcAft>
                <a:spcPct val="0"/>
              </a:spcAft>
              <a:buSzTx/>
            </a:pPr>
            <a:r>
              <a:rPr lang="zh-CN" altLang="en-US" sz="1800" smtClean="0">
                <a:solidFill>
                  <a:schemeClr val="bg1"/>
                </a:solidFill>
              </a:rPr>
              <a:t> </a:t>
            </a:r>
          </a:p>
          <a:p>
            <a:pPr marL="0" indent="0" algn="l">
              <a:lnSpc>
                <a:spcPct val="100000"/>
              </a:lnSpc>
              <a:spcBef>
                <a:spcPct val="0"/>
              </a:spcBef>
              <a:spcAft>
                <a:spcPct val="0"/>
              </a:spcAft>
              <a:buSzTx/>
            </a:pPr>
            <a:r>
              <a:rPr sz="1800" smtClean="0">
                <a:solidFill>
                  <a:schemeClr val="bg1"/>
                </a:solidFill>
                <a:sym typeface="+mn-ea"/>
              </a:rPr>
              <a:t>这首诗哪些地方运用了对比？有何作用？</a:t>
            </a:r>
          </a:p>
        </p:txBody>
      </p:sp>
      <p:grpSp>
        <p:nvGrpSpPr>
          <p:cNvPr id="3" name="组合 2"/>
          <p:cNvGrpSpPr/>
          <p:nvPr/>
        </p:nvGrpSpPr>
        <p:grpSpPr>
          <a:xfrm>
            <a:off x="1651138" y="1555020"/>
            <a:ext cx="9841092" cy="1198158"/>
            <a:chOff x="0" y="0"/>
            <a:chExt cx="14695" cy="3482"/>
          </a:xfrm>
        </p:grpSpPr>
        <p:pic>
          <p:nvPicPr>
            <p:cNvPr id="4" name="图片 3" descr="褐色画框"/>
            <p:cNvPicPr>
              <a:picLocks noChangeAspect="1"/>
            </p:cNvPicPr>
            <p:nvPr/>
          </p:nvPicPr>
          <p:blipFill>
            <a:blip r:embed="rId13"/>
            <a:srcRect l="6451" t="27481" r="8640" b="35870"/>
            <a:stretch>
              <a:fillRect/>
            </a:stretch>
          </p:blipFill>
          <p:spPr>
            <a:xfrm>
              <a:off x="0" y="0"/>
              <a:ext cx="13948" cy="3482"/>
            </a:xfrm>
            <a:prstGeom prst="rect">
              <a:avLst/>
            </a:prstGeom>
            <a:noFill/>
            <a:ln w="9525">
              <a:noFill/>
              <a:miter/>
            </a:ln>
          </p:spPr>
        </p:pic>
        <p:sp>
          <p:nvSpPr>
            <p:cNvPr id="53" name="文本框 52"/>
            <p:cNvSpPr txBox="1"/>
            <p:nvPr/>
          </p:nvSpPr>
          <p:spPr>
            <a:xfrm>
              <a:off x="1068" y="831"/>
              <a:ext cx="13627" cy="1821"/>
            </a:xfrm>
            <a:prstGeom prst="rect">
              <a:avLst/>
            </a:prstGeom>
            <a:noFill/>
            <a:ln w="9525">
              <a:noFill/>
              <a:miter/>
            </a:ln>
          </p:spPr>
          <p:txBody>
            <a:bodyPr wrap="square">
              <a:spAutoFit/>
            </a:bodyPr>
            <a:lstStyle/>
            <a:p>
              <a:pPr lvl="0" algn="l" eaLnBrk="1" latinLnBrk="0" hangingPunct="1"/>
              <a:r>
                <a:rPr lang="zh-CN" altLang="en-US" sz="100">
                  <a:latin typeface="Arial" panose="020B0604020202020204" pitchFamily="34" charset="0"/>
                  <a:ea typeface="黑体" panose="02010609060101010101" pitchFamily="49" charset="-122"/>
                </a:rPr>
                <a:t> </a:t>
              </a:r>
            </a:p>
            <a:p>
              <a:pPr lvl="0" defTabSz="914400" fontAlgn="base">
                <a:buFont typeface="Arial" panose="020B0604020202020204" pitchFamily="34" charset="0"/>
                <a:buNone/>
              </a:pPr>
              <a:r>
                <a:rPr sz="3375" b="1">
                  <a:latin typeface="微软雅黑"/>
                  <a:ea typeface="微软雅黑"/>
                  <a:sym typeface="+mn-ea"/>
                </a:rPr>
                <a:t>这首诗哪些地方运用了对比？有何作用？</a:t>
              </a:r>
            </a:p>
          </p:txBody>
        </p:sp>
      </p:grpSp>
      <p:sp>
        <p:nvSpPr>
          <p:cNvPr id="14" name="文本框 13"/>
          <p:cNvSpPr txBox="1"/>
          <p:nvPr/>
        </p:nvSpPr>
        <p:spPr>
          <a:xfrm>
            <a:off x="1842135" y="2753360"/>
            <a:ext cx="5088255" cy="3820160"/>
          </a:xfrm>
          <a:prstGeom prst="rect">
            <a:avLst/>
          </a:prstGeom>
          <a:noFill/>
        </p:spPr>
        <p:txBody>
          <a:bodyPr wrap="square" rtlCol="0" anchor="t">
            <a:spAutoFit/>
          </a:bodyPr>
          <a:lstStyle/>
          <a:p>
            <a:pPr lvl="0" algn="l" eaLnBrk="1" latinLnBrk="0" hangingPunct="1">
              <a:lnSpc>
                <a:spcPts val="3635"/>
              </a:lnSpc>
            </a:pPr>
            <a:r>
              <a:rPr lang="zh-CN" altLang="en-US" sz="2530" b="1">
                <a:solidFill>
                  <a:srgbClr val="0000CC"/>
                </a:solidFill>
                <a:latin typeface="+mj-ea"/>
                <a:ea typeface="+mj-ea"/>
                <a:cs typeface="+mj-ea"/>
                <a:sym typeface="+mn-ea"/>
              </a:rPr>
              <a:t>女主人公婚前与婚后的对比</a:t>
            </a:r>
          </a:p>
          <a:p>
            <a:pPr lvl="0" algn="l" eaLnBrk="1" latinLnBrk="0" hangingPunct="1">
              <a:lnSpc>
                <a:spcPts val="3635"/>
              </a:lnSpc>
            </a:pPr>
            <a:r>
              <a:rPr lang="zh-CN" altLang="en-US" sz="253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婚前：</a:t>
            </a:r>
            <a:r>
              <a:rPr lang="zh-CN" altLang="en-US" sz="2530" b="1">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 幸福    </a:t>
            </a:r>
          </a:p>
          <a:p>
            <a:pPr lvl="0" algn="l" eaLnBrk="1" latinLnBrk="0" hangingPunct="1">
              <a:lnSpc>
                <a:spcPts val="3635"/>
              </a:lnSpc>
            </a:pPr>
            <a:r>
              <a:rPr lang="zh-CN" altLang="en-US" sz="2530" b="1">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“总角之宴，言笑晏晏。” </a:t>
            </a:r>
          </a:p>
          <a:p>
            <a:pPr lvl="0" algn="l" eaLnBrk="1" latinLnBrk="0" hangingPunct="1">
              <a:lnSpc>
                <a:spcPts val="3635"/>
              </a:lnSpc>
            </a:pPr>
            <a:r>
              <a:rPr lang="zh-CN" altLang="en-US" sz="2530" b="1">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“不见复关……载笑载言。”</a:t>
            </a:r>
          </a:p>
          <a:p>
            <a:pPr lvl="0" algn="l" eaLnBrk="1" latinLnBrk="0" hangingPunct="1">
              <a:lnSpc>
                <a:spcPts val="3635"/>
              </a:lnSpc>
            </a:pPr>
            <a:r>
              <a:rPr lang="zh-CN" altLang="en-US" sz="253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婚后：</a:t>
            </a:r>
            <a:r>
              <a:rPr lang="zh-CN" altLang="en-US" sz="2530" b="1">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 痛苦    </a:t>
            </a:r>
          </a:p>
          <a:p>
            <a:pPr lvl="0" algn="l" eaLnBrk="1" latinLnBrk="0" hangingPunct="1">
              <a:lnSpc>
                <a:spcPts val="3635"/>
              </a:lnSpc>
            </a:pPr>
            <a:r>
              <a:rPr lang="zh-CN" altLang="en-US" sz="2530" b="1">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“夙兴夜寐，靡有朝矣”——劳累</a:t>
            </a:r>
          </a:p>
          <a:p>
            <a:pPr lvl="0" algn="l" eaLnBrk="1" latinLnBrk="0" hangingPunct="1">
              <a:lnSpc>
                <a:spcPts val="3635"/>
              </a:lnSpc>
            </a:pPr>
            <a:r>
              <a:rPr lang="zh-CN" altLang="en-US" sz="2530" b="1">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“静言思之，躬自悼矣”——精神痛苦</a:t>
            </a:r>
          </a:p>
        </p:txBody>
      </p:sp>
      <p:sp>
        <p:nvSpPr>
          <p:cNvPr id="18" name="文本框 17"/>
          <p:cNvSpPr txBox="1"/>
          <p:nvPr/>
        </p:nvSpPr>
        <p:spPr>
          <a:xfrm>
            <a:off x="7092950" y="2618105"/>
            <a:ext cx="4954905" cy="2425065"/>
          </a:xfrm>
          <a:prstGeom prst="rect">
            <a:avLst/>
          </a:prstGeom>
          <a:noFill/>
        </p:spPr>
        <p:txBody>
          <a:bodyPr wrap="square" rtlCol="0" anchor="t">
            <a:spAutoFit/>
          </a:bodyPr>
          <a:lstStyle/>
          <a:p>
            <a:pPr lvl="0" algn="l" eaLnBrk="1" latinLnBrk="0" hangingPunct="1">
              <a:lnSpc>
                <a:spcPct val="150000"/>
              </a:lnSpc>
            </a:pPr>
            <a:r>
              <a:rPr lang="zh-CN" altLang="en-US" sz="2530" b="1">
                <a:solidFill>
                  <a:srgbClr val="0000CC"/>
                </a:solidFill>
                <a:latin typeface="+mn-lt"/>
                <a:ea typeface="+mn-lt"/>
                <a:cs typeface="+mn-lt"/>
                <a:sym typeface="+mn-ea"/>
              </a:rPr>
              <a:t>氓婚前与婚后的对比。</a:t>
            </a:r>
          </a:p>
          <a:p>
            <a:pPr lvl="0" algn="l" eaLnBrk="1" latinLnBrk="0" hangingPunct="1">
              <a:lnSpc>
                <a:spcPct val="150000"/>
              </a:lnSpc>
            </a:pPr>
            <a:r>
              <a:rPr lang="zh-CN" altLang="en-US" sz="253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婚前：</a:t>
            </a:r>
            <a:r>
              <a:rPr lang="zh-CN" altLang="en-US" sz="2530" b="1">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忠  厚——“氓之蚩蚩”</a:t>
            </a:r>
          </a:p>
          <a:p>
            <a:pPr lvl="0" algn="l" eaLnBrk="1" latinLnBrk="0" hangingPunct="1">
              <a:lnSpc>
                <a:spcPct val="150000"/>
              </a:lnSpc>
            </a:pPr>
            <a:r>
              <a:rPr lang="zh-CN" altLang="en-US" sz="253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婚后</a:t>
            </a:r>
            <a:r>
              <a:rPr lang="zh-CN" altLang="en-US" sz="2530" b="1">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：变心  凶暴——“士贰其行” “至于暴矣”</a:t>
            </a:r>
          </a:p>
        </p:txBody>
      </p:sp>
      <p:sp>
        <p:nvSpPr>
          <p:cNvPr id="19" name="文本框 18"/>
          <p:cNvSpPr txBox="1"/>
          <p:nvPr/>
        </p:nvSpPr>
        <p:spPr>
          <a:xfrm>
            <a:off x="7092950" y="5314950"/>
            <a:ext cx="4404995" cy="1258570"/>
          </a:xfrm>
          <a:prstGeom prst="rect">
            <a:avLst/>
          </a:prstGeom>
          <a:noFill/>
        </p:spPr>
        <p:txBody>
          <a:bodyPr wrap="square" rtlCol="0" anchor="t">
            <a:spAutoFit/>
          </a:bodyPr>
          <a:lstStyle/>
          <a:p>
            <a:pPr lvl="0" algn="l" eaLnBrk="1" hangingPunct="1"/>
            <a:r>
              <a:rPr lang="zh-CN" altLang="en-US" sz="2530" b="1">
                <a:solidFill>
                  <a:srgbClr val="FF0000"/>
                </a:solidFill>
                <a:latin typeface="+mn-ea"/>
                <a:ea typeface="+mn-ea"/>
                <a:cs typeface="+mn-cs"/>
                <a:sym typeface="+mn-ea"/>
              </a:rPr>
              <a:t>作用：</a:t>
            </a:r>
            <a:r>
              <a:rPr lang="zh-CN" altLang="en-US" sz="2530" b="1">
                <a:solidFill>
                  <a:srgbClr val="0000CC"/>
                </a:solidFill>
                <a:latin typeface="+mn-ea"/>
                <a:ea typeface="+mn-ea"/>
                <a:cs typeface="+mn-cs"/>
                <a:sym typeface="+mn-ea"/>
              </a:rPr>
              <a:t>突出女主人公的不幸命运，反映了我国古代妇女的悲惨生活。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1"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ox(in)">
                                      <p:cBhvr>
                                        <p:cTn id="17" dur="2000"/>
                                        <p:tgtEl>
                                          <p:spTgt spid="1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1"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ox(in)">
                                      <p:cBhvr>
                                        <p:cTn id="2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1"/>
      <p:bldP spid="18" grpId="1"/>
      <p:bldP spid="1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333375" y="187325"/>
            <a:ext cx="12192000" cy="96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solidFill>
                <a:schemeClr val="bg1"/>
              </a:solidFill>
            </a:endParaRPr>
          </a:p>
        </p:txBody>
      </p:sp>
      <p:sp>
        <p:nvSpPr>
          <p:cNvPr id="6" name="文本框 5"/>
          <p:cNvSpPr txBox="1"/>
          <p:nvPr>
            <p:custDataLst>
              <p:tags r:id="rId3"/>
            </p:custDataLst>
          </p:nvPr>
        </p:nvSpPr>
        <p:spPr>
          <a:xfrm>
            <a:off x="586105" y="311150"/>
            <a:ext cx="6344920" cy="400050"/>
          </a:xfrm>
          <a:prstGeom prst="rect">
            <a:avLst/>
          </a:prstGeom>
          <a:noFill/>
        </p:spPr>
        <p:txBody>
          <a:bodyPr wrap="square" rtlCol="0"/>
          <a:lstStyle/>
          <a:p>
            <a:pPr marL="0" indent="0" algn="l">
              <a:lnSpc>
                <a:spcPct val="100000"/>
              </a:lnSpc>
              <a:spcBef>
                <a:spcPct val="0"/>
              </a:spcBef>
              <a:spcAft>
                <a:spcPct val="0"/>
              </a:spcAft>
              <a:buSzTx/>
            </a:pPr>
            <a:r>
              <a:rPr lang="zh-CN" altLang="en-US" sz="4400" b="1" smtClean="0">
                <a:solidFill>
                  <a:schemeClr val="bg1"/>
                </a:solidFill>
                <a:latin typeface="+mj-lt"/>
                <a:ea typeface="+mj-ea"/>
                <a:cs typeface="+mj-cs"/>
              </a:rPr>
              <a:t>合作探究，掌握规律</a:t>
            </a:r>
          </a:p>
        </p:txBody>
      </p:sp>
      <p:cxnSp>
        <p:nvCxnSpPr>
          <p:cNvPr id="7" name="直接连接符 6"/>
          <p:cNvCxnSpPr/>
          <p:nvPr>
            <p:custDataLst>
              <p:tags r:id="rId4"/>
            </p:custDataLst>
          </p:nvPr>
        </p:nvCxnSpPr>
        <p:spPr>
          <a:xfrm flipH="1">
            <a:off x="22002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5"/>
            </p:custDataLst>
          </p:nvPr>
        </p:nvCxnSpPr>
        <p:spPr>
          <a:xfrm flipH="1">
            <a:off x="31781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6"/>
            </p:custDataLst>
          </p:nvPr>
        </p:nvCxnSpPr>
        <p:spPr>
          <a:xfrm flipH="1">
            <a:off x="41179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7"/>
            </p:custDataLst>
          </p:nvPr>
        </p:nvCxnSpPr>
        <p:spPr>
          <a:xfrm flipH="1">
            <a:off x="88931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8"/>
            </p:custDataLst>
          </p:nvPr>
        </p:nvCxnSpPr>
        <p:spPr>
          <a:xfrm flipH="1">
            <a:off x="98456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flipH="1">
            <a:off x="107981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0"/>
            </p:custDataLst>
          </p:nvPr>
        </p:nvSpPr>
        <p:spPr>
          <a:xfrm>
            <a:off x="11352168" y="326509"/>
            <a:ext cx="841321" cy="369332"/>
          </a:xfrm>
          <a:prstGeom prst="rect">
            <a:avLst/>
          </a:prstGeom>
          <a:noFill/>
        </p:spPr>
        <p:txBody>
          <a:bodyPr wrap="square" rtlCol="0">
            <a:normAutofit fontScale="37500" lnSpcReduction="10000"/>
          </a:bodyPr>
          <a:lstStyle/>
          <a:p>
            <a:pPr marL="0" indent="0" algn="l">
              <a:lnSpc>
                <a:spcPct val="100000"/>
              </a:lnSpc>
              <a:spcBef>
                <a:spcPct val="0"/>
              </a:spcBef>
              <a:spcAft>
                <a:spcPct val="0"/>
              </a:spcAft>
              <a:buSzTx/>
            </a:pPr>
            <a:r>
              <a:rPr lang="zh-CN" altLang="en-US" sz="1800" smtClean="0">
                <a:solidFill>
                  <a:schemeClr val="bg1"/>
                </a:solidFill>
              </a:rPr>
              <a:t> </a:t>
            </a:r>
          </a:p>
          <a:p>
            <a:pPr marL="0" indent="0" algn="l">
              <a:lnSpc>
                <a:spcPct val="100000"/>
              </a:lnSpc>
              <a:spcBef>
                <a:spcPct val="0"/>
              </a:spcBef>
              <a:spcAft>
                <a:spcPct val="0"/>
              </a:spcAft>
              <a:buSzTx/>
            </a:pPr>
            <a:r>
              <a:rPr sz="1800" smtClean="0">
                <a:solidFill>
                  <a:schemeClr val="bg1"/>
                </a:solidFill>
                <a:sym typeface="+mn-ea"/>
              </a:rPr>
              <a:t>这首诗哪些地方运用了对比？有何作用？</a:t>
            </a:r>
          </a:p>
        </p:txBody>
      </p:sp>
      <p:grpSp>
        <p:nvGrpSpPr>
          <p:cNvPr id="3" name="组合 2"/>
          <p:cNvGrpSpPr/>
          <p:nvPr/>
        </p:nvGrpSpPr>
        <p:grpSpPr>
          <a:xfrm>
            <a:off x="1651138" y="1555020"/>
            <a:ext cx="9701797" cy="1198502"/>
            <a:chOff x="0" y="0"/>
            <a:chExt cx="14487" cy="3483"/>
          </a:xfrm>
        </p:grpSpPr>
        <p:pic>
          <p:nvPicPr>
            <p:cNvPr id="4" name="图片 3" descr="褐色画框"/>
            <p:cNvPicPr>
              <a:picLocks noChangeAspect="1"/>
            </p:cNvPicPr>
            <p:nvPr/>
          </p:nvPicPr>
          <p:blipFill>
            <a:blip r:embed="rId13"/>
            <a:srcRect l="6451" t="27481" r="8640" b="35870"/>
            <a:stretch>
              <a:fillRect/>
            </a:stretch>
          </p:blipFill>
          <p:spPr>
            <a:xfrm>
              <a:off x="0" y="0"/>
              <a:ext cx="14487" cy="3482"/>
            </a:xfrm>
            <a:prstGeom prst="rect">
              <a:avLst/>
            </a:prstGeom>
            <a:noFill/>
            <a:ln w="9525">
              <a:noFill/>
              <a:miter/>
            </a:ln>
          </p:spPr>
        </p:pic>
        <p:sp>
          <p:nvSpPr>
            <p:cNvPr id="53" name="文本框 52"/>
            <p:cNvSpPr txBox="1"/>
            <p:nvPr/>
          </p:nvSpPr>
          <p:spPr>
            <a:xfrm>
              <a:off x="647" y="150"/>
              <a:ext cx="13627" cy="3333"/>
            </a:xfrm>
            <a:prstGeom prst="rect">
              <a:avLst/>
            </a:prstGeom>
            <a:noFill/>
            <a:ln w="9525">
              <a:noFill/>
              <a:miter/>
            </a:ln>
          </p:spPr>
          <p:txBody>
            <a:bodyPr wrap="square">
              <a:spAutoFit/>
            </a:bodyPr>
            <a:lstStyle/>
            <a:p>
              <a:pPr lvl="0" algn="l" eaLnBrk="1" latinLnBrk="0" hangingPunct="1"/>
              <a:r>
                <a:rPr lang="zh-CN" altLang="en-US" sz="100">
                  <a:latin typeface="Arial" panose="020B0604020202020204" pitchFamily="34" charset="0"/>
                  <a:ea typeface="黑体" panose="02010609060101010101" pitchFamily="49" charset="-122"/>
                </a:rPr>
                <a:t> </a:t>
              </a:r>
            </a:p>
            <a:p>
              <a:pPr lvl="0" defTabSz="914400" fontAlgn="base">
                <a:buFont typeface="Arial" panose="020B0604020202020204" pitchFamily="34" charset="0"/>
                <a:buNone/>
              </a:pPr>
              <a:r>
                <a:rPr lang="zh-CN" altLang="en-US" sz="3375" b="1">
                  <a:effectLst>
                    <a:outerShdw blurRad="38100" dist="38100" dir="2700000">
                      <a:srgbClr val="C0C0C0"/>
                    </a:outerShdw>
                  </a:effectLst>
                  <a:latin typeface="+mn-ea"/>
                  <a:ea typeface="+mn-ea"/>
                  <a:cs typeface="+mn-ea"/>
                  <a:sym typeface="+mn-ea"/>
                </a:rPr>
                <a:t>看不见的“手”</a:t>
              </a:r>
              <a:r>
                <a:rPr lang="en-US" altLang="x-none" sz="3375" b="1">
                  <a:effectLst>
                    <a:outerShdw blurRad="38100" dist="38100" dir="2700000">
                      <a:srgbClr val="C0C0C0"/>
                    </a:outerShdw>
                  </a:effectLst>
                  <a:latin typeface="+mn-ea"/>
                  <a:ea typeface="+mn-ea"/>
                  <a:cs typeface="+mn-ea"/>
                  <a:sym typeface="+mn-ea"/>
                </a:rPr>
                <a:t>——</a:t>
              </a:r>
              <a:r>
                <a:rPr lang="zh-CN" altLang="en-US" sz="3375" b="1">
                  <a:effectLst>
                    <a:outerShdw blurRad="38100" dist="38100" dir="2700000">
                      <a:srgbClr val="C0C0C0"/>
                    </a:outerShdw>
                  </a:effectLst>
                  <a:latin typeface="+mn-ea"/>
                  <a:ea typeface="+mn-ea"/>
                  <a:cs typeface="+mn-ea"/>
                  <a:sym typeface="+mn-ea"/>
                </a:rPr>
                <a:t>谁偷走了我的爱情？</a:t>
              </a:r>
              <a:r>
                <a:rPr lang="en-US" altLang="x-none" sz="3375" b="1">
                  <a:latin typeface="+mn-ea"/>
                  <a:ea typeface="+mn-ea"/>
                  <a:cs typeface="+mn-ea"/>
                  <a:sym typeface="+mn-ea"/>
                </a:rPr>
                <a:t>《</a:t>
              </a:r>
              <a:r>
                <a:rPr lang="zh-CN" altLang="en-US" sz="3375" b="1">
                  <a:latin typeface="+mn-ea"/>
                  <a:ea typeface="+mn-ea"/>
                  <a:cs typeface="+mn-ea"/>
                  <a:sym typeface="+mn-ea"/>
                </a:rPr>
                <a:t>氓</a:t>
              </a:r>
              <a:r>
                <a:rPr lang="en-US" altLang="x-none" sz="3375" b="1">
                  <a:latin typeface="+mn-ea"/>
                  <a:ea typeface="+mn-ea"/>
                  <a:cs typeface="+mn-ea"/>
                  <a:sym typeface="+mn-ea"/>
                </a:rPr>
                <a:t>》</a:t>
              </a:r>
              <a:r>
                <a:rPr lang="zh-CN" altLang="en-US" sz="3375" b="1">
                  <a:latin typeface="+mn-ea"/>
                  <a:ea typeface="+mn-ea"/>
                  <a:cs typeface="+mn-ea"/>
                  <a:sym typeface="+mn-ea"/>
                </a:rPr>
                <a:t>中的女主人公为什么被遗弃呢？</a:t>
              </a:r>
              <a:endParaRPr sz="3375" b="1">
                <a:latin typeface="微软雅黑"/>
                <a:ea typeface="微软雅黑"/>
                <a:sym typeface="+mn-ea"/>
              </a:endParaRPr>
            </a:p>
          </p:txBody>
        </p:sp>
      </p:grpSp>
      <p:sp>
        <p:nvSpPr>
          <p:cNvPr id="2" name="文本框 1"/>
          <p:cNvSpPr txBox="1"/>
          <p:nvPr/>
        </p:nvSpPr>
        <p:spPr>
          <a:xfrm>
            <a:off x="1809115" y="2823210"/>
            <a:ext cx="9240520" cy="4188460"/>
          </a:xfrm>
          <a:prstGeom prst="rect">
            <a:avLst/>
          </a:prstGeom>
          <a:noFill/>
        </p:spPr>
        <p:txBody>
          <a:bodyPr wrap="square" rtlCol="0" anchor="t">
            <a:spAutoFit/>
          </a:bodyPr>
          <a:lstStyle/>
          <a:p>
            <a:pPr lvl="0" eaLnBrk="1" latinLnBrk="0" hangingPunct="1">
              <a:lnSpc>
                <a:spcPct val="150000"/>
              </a:lnSpc>
            </a:pPr>
            <a:r>
              <a:rPr lang="zh-CN" altLang="en-US" sz="2955" b="1">
                <a:solidFill>
                  <a:srgbClr val="0000CC"/>
                </a:solidFill>
                <a:latin typeface="微软雅黑"/>
                <a:ea typeface="微软雅黑"/>
                <a:cs typeface="微软雅黑" panose="020B0503020204020204" charset="-122"/>
                <a:sym typeface="+mn-ea"/>
              </a:rPr>
              <a:t>独立思考形成自己的见解，然后小组交流讨论，并选出代表在全班展示。</a:t>
            </a:r>
            <a:endParaRPr lang="en-US" altLang="zh-CN" sz="2955" b="1">
              <a:solidFill>
                <a:srgbClr val="0000CC"/>
              </a:solidFill>
              <a:latin typeface="微软雅黑"/>
              <a:ea typeface="微软雅黑"/>
              <a:cs typeface="微软雅黑" panose="020B0503020204020204" charset="-122"/>
            </a:endParaRPr>
          </a:p>
          <a:p>
            <a:pPr lvl="0" eaLnBrk="1" latinLnBrk="0" hangingPunct="1">
              <a:lnSpc>
                <a:spcPct val="150000"/>
              </a:lnSpc>
            </a:pPr>
            <a:r>
              <a:rPr lang="zh-CN" altLang="en-US" sz="2955" b="1">
                <a:solidFill>
                  <a:srgbClr val="0000CC"/>
                </a:solidFill>
                <a:latin typeface="微软雅黑"/>
                <a:ea typeface="微软雅黑"/>
                <a:cs typeface="微软雅黑" panose="020B0503020204020204" charset="-122"/>
                <a:sym typeface="+mn-ea"/>
              </a:rPr>
              <a:t>别的同学发言时认真听取，理解其发言内容，做好补充评价准备。</a:t>
            </a:r>
            <a:endParaRPr lang="en-US" altLang="zh-CN" sz="2955" b="1">
              <a:solidFill>
                <a:srgbClr val="0000CC"/>
              </a:solidFill>
              <a:latin typeface="微软雅黑"/>
              <a:ea typeface="微软雅黑"/>
              <a:cs typeface="微软雅黑" panose="020B0503020204020204" charset="-122"/>
            </a:endParaRPr>
          </a:p>
          <a:p>
            <a:pPr lvl="0" eaLnBrk="1" latinLnBrk="0" hangingPunct="1">
              <a:lnSpc>
                <a:spcPct val="150000"/>
              </a:lnSpc>
            </a:pPr>
            <a:r>
              <a:rPr lang="zh-CN" altLang="en-US" sz="2955" b="1">
                <a:solidFill>
                  <a:srgbClr val="0000CC"/>
                </a:solidFill>
                <a:latin typeface="微软雅黑"/>
                <a:ea typeface="微软雅黑"/>
                <a:cs typeface="微软雅黑" panose="020B0503020204020204" charset="-122"/>
                <a:sym typeface="+mn-ea"/>
              </a:rPr>
              <a:t>后发言的同学可谈不同意见，也可进行补充完善，但不要重复前面同学的见解。</a:t>
            </a:r>
            <a:endParaRPr lang="zh-CN" altLang="en-US" sz="2955">
              <a:latin typeface="微软雅黑"/>
              <a:ea typeface="微软雅黑"/>
              <a:cs typeface="微软雅黑" panose="020B050302020402020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矩形 4"/>
          <p:cNvSpPr/>
          <p:nvPr>
            <p:custDataLst>
              <p:tags r:id="rId2"/>
            </p:custDataLst>
          </p:nvPr>
        </p:nvSpPr>
        <p:spPr>
          <a:xfrm>
            <a:off x="333975" y="187325"/>
            <a:ext cx="5596636" cy="6858001"/>
          </a:xfrm>
          <a:prstGeom prst="rect">
            <a:avLst/>
          </a:prstGeom>
          <a:gradFill flip="none" rotWithShape="1">
            <a:gsLst>
              <a:gs pos="0">
                <a:schemeClr val="accent2"/>
              </a:gs>
              <a:gs pos="100000">
                <a:schemeClr val="accent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800">
              <a:solidFill>
                <a:srgbClr val="FFFFFF"/>
              </a:solidFill>
            </a:endParaRPr>
          </a:p>
        </p:txBody>
      </p:sp>
      <p:pic>
        <p:nvPicPr>
          <p:cNvPr id="2" name="图片 1" descr="0619shinv01"/>
          <p:cNvPicPr>
            <a:picLocks noChangeAspect="1" noChangeArrowheads="1"/>
          </p:cNvPicPr>
          <p:nvPr>
            <p:custDataLst>
              <p:tags r:id="rId3"/>
            </p:custDataLst>
          </p:nvPr>
        </p:nvPicPr>
        <p:blipFill>
          <a:blip r:embed="rId8"/>
          <a:stretch>
            <a:fillRect/>
          </a:stretch>
        </p:blipFill>
        <p:spPr bwMode="auto">
          <a:xfrm>
            <a:off x="641339" y="1430331"/>
            <a:ext cx="4981908" cy="315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custDataLst>
              <p:tags r:id="rId4"/>
            </p:custDataLst>
          </p:nvPr>
        </p:nvSpPr>
        <p:spPr>
          <a:xfrm>
            <a:off x="6222365" y="505618"/>
            <a:ext cx="5759987" cy="1569720"/>
          </a:xfrm>
          <a:prstGeom prst="rect">
            <a:avLst/>
          </a:prstGeom>
        </p:spPr>
        <p:txBody>
          <a:bodyPr wrap="square" lIns="90000" tIns="46800" rIns="90000" bIns="46800">
            <a:spAutoFit/>
          </a:bodyPr>
          <a:lstStyle>
            <a:defPPr>
              <a:defRPr lang="zh-CN"/>
            </a:defPPr>
            <a:lvl1pPr>
              <a:defRPr sz="3600">
                <a:solidFill>
                  <a:schemeClr val="bg1"/>
                </a:solidFill>
                <a:latin typeface="+mj-lt"/>
              </a:defRPr>
            </a:lvl1pPr>
          </a:lstStyle>
          <a:p>
            <a:pPr marL="0" indent="0" algn="l" defTabSz="685800" eaLnBrk="1" latinLnBrk="0" hangingPunct="1">
              <a:lnSpc>
                <a:spcPct val="150000"/>
              </a:lnSpc>
              <a:spcBef>
                <a:spcPct val="0"/>
              </a:spcBef>
              <a:spcAft>
                <a:spcPct val="0"/>
              </a:spcAft>
              <a:buSzTx/>
              <a:buNone/>
            </a:pPr>
            <a:r>
              <a:rPr lang="zh-CN" altLang="en-US" sz="3200" b="1">
                <a:solidFill>
                  <a:srgbClr val="0070C0"/>
                </a:solidFill>
                <a:ea typeface="+mj-ea"/>
                <a:cs typeface="+mj-cs"/>
                <a:sym typeface="Arial" panose="020B0604020202020204" pitchFamily="34" charset="0"/>
              </a:rPr>
              <a:t>蒹葭苍苍，白露为霜。 </a:t>
            </a:r>
          </a:p>
          <a:p>
            <a:pPr marL="0" indent="0" algn="l" defTabSz="685800" eaLnBrk="1" latinLnBrk="0" hangingPunct="1">
              <a:lnSpc>
                <a:spcPct val="150000"/>
              </a:lnSpc>
              <a:spcBef>
                <a:spcPct val="0"/>
              </a:spcBef>
              <a:spcAft>
                <a:spcPct val="0"/>
              </a:spcAft>
              <a:buSzTx/>
              <a:buNone/>
            </a:pPr>
            <a:r>
              <a:rPr lang="zh-CN" altLang="en-US" sz="3200" b="1">
                <a:solidFill>
                  <a:srgbClr val="0070C0"/>
                </a:solidFill>
                <a:ea typeface="+mj-ea"/>
                <a:cs typeface="+mj-cs"/>
                <a:sym typeface="Arial" panose="020B0604020202020204" pitchFamily="34" charset="0"/>
              </a:rPr>
              <a:t>所谓伊人，在水一方。</a:t>
            </a:r>
          </a:p>
        </p:txBody>
      </p:sp>
      <p:sp>
        <p:nvSpPr>
          <p:cNvPr id="20" name="文本框 19"/>
          <p:cNvSpPr txBox="1"/>
          <p:nvPr>
            <p:custDataLst>
              <p:tags r:id="rId5"/>
            </p:custDataLst>
          </p:nvPr>
        </p:nvSpPr>
        <p:spPr>
          <a:xfrm>
            <a:off x="1083310" y="4894580"/>
            <a:ext cx="4098290" cy="1287145"/>
          </a:xfrm>
          <a:prstGeom prst="rect">
            <a:avLst/>
          </a:prstGeom>
        </p:spPr>
        <p:txBody>
          <a:bodyPr wrap="square" lIns="90000" tIns="0" rIns="90000" bIns="0" anchor="ctr">
            <a:noAutofit/>
          </a:bodyPr>
          <a:lstStyle>
            <a:defPPr>
              <a:defRPr lang="zh-CN"/>
            </a:defPPr>
            <a:lvl1pPr>
              <a:defRPr>
                <a:solidFill>
                  <a:schemeClr val="bg1"/>
                </a:solidFill>
              </a:defRPr>
            </a:lvl1pPr>
          </a:lstStyle>
          <a:p>
            <a:pPr marL="0" lvl="0" indent="-285750" algn="l" defTabSz="685800" fontAlgn="ctr">
              <a:lnSpc>
                <a:spcPct val="130000"/>
              </a:lnSpc>
              <a:spcBef>
                <a:spcPts val="1000"/>
              </a:spcBef>
              <a:spcAft>
                <a:spcPct val="0"/>
              </a:spcAft>
              <a:buSzTx/>
              <a:buFont typeface="Wingdings" panose="05000000000000000000" charset="0"/>
              <a:buNone/>
            </a:pPr>
            <a:r>
              <a:rPr lang="zh-CN" altLang="en-US" sz="3200" b="1">
                <a:solidFill>
                  <a:schemeClr val="bg1"/>
                </a:solidFill>
                <a:latin typeface="+mn-ea"/>
                <a:ea typeface="+mn-ea"/>
                <a:cs typeface="+mn-ea"/>
              </a:rPr>
              <a:t>关关雎鸠，在河之洲。 </a:t>
            </a:r>
          </a:p>
          <a:p>
            <a:pPr marL="0" lvl="0" indent="-285750" algn="l" defTabSz="685800" fontAlgn="ctr">
              <a:lnSpc>
                <a:spcPct val="130000"/>
              </a:lnSpc>
              <a:spcBef>
                <a:spcPts val="1000"/>
              </a:spcBef>
              <a:spcAft>
                <a:spcPct val="0"/>
              </a:spcAft>
              <a:buSzTx/>
              <a:buFont typeface="Wingdings" panose="05000000000000000000" charset="0"/>
              <a:buNone/>
            </a:pPr>
            <a:r>
              <a:rPr lang="zh-CN" altLang="en-US" sz="3200" b="1">
                <a:solidFill>
                  <a:schemeClr val="bg1"/>
                </a:solidFill>
                <a:latin typeface="+mn-ea"/>
                <a:ea typeface="+mn-ea"/>
                <a:cs typeface="+mn-ea"/>
              </a:rPr>
              <a:t>窈窕淑女，君子好逑。</a:t>
            </a:r>
          </a:p>
        </p:txBody>
      </p:sp>
      <p:sp>
        <p:nvSpPr>
          <p:cNvPr id="10" name="文本框 9"/>
          <p:cNvSpPr txBox="1"/>
          <p:nvPr>
            <p:custDataLst>
              <p:tags r:id="rId6"/>
            </p:custDataLst>
          </p:nvPr>
        </p:nvSpPr>
        <p:spPr>
          <a:xfrm>
            <a:off x="6222365" y="2432685"/>
            <a:ext cx="5681980" cy="4332605"/>
          </a:xfrm>
          <a:prstGeom prst="rect">
            <a:avLst/>
          </a:prstGeom>
        </p:spPr>
        <p:txBody>
          <a:bodyPr wrap="square" lIns="90000" tIns="0" rIns="90000" bIns="0" anchor="ctr">
            <a:normAutofit lnSpcReduction="10000"/>
          </a:bodyPr>
          <a:lstStyle>
            <a:defPPr>
              <a:defRPr lang="zh-CN"/>
            </a:defPPr>
            <a:lvl1pPr>
              <a:defRPr>
                <a:solidFill>
                  <a:schemeClr val="bg1"/>
                </a:solidFill>
              </a:defRPr>
            </a:lvl1pPr>
          </a:lstStyle>
          <a:p>
            <a:pPr marL="0" lvl="0" indent="0" algn="l" defTabSz="685800" fontAlgn="ctr">
              <a:lnSpc>
                <a:spcPct val="130000"/>
              </a:lnSpc>
              <a:spcBef>
                <a:spcPts val="1000"/>
              </a:spcBef>
              <a:spcAft>
                <a:spcPct val="0"/>
              </a:spcAft>
              <a:buSzTx/>
              <a:buFont typeface="Wingdings" panose="05000000000000000000" charset="0"/>
              <a:buNone/>
            </a:pPr>
            <a:r>
              <a:rPr lang="zh-CN" altLang="en-US" sz="3200" b="1">
                <a:solidFill>
                  <a:srgbClr val="7030A0"/>
                </a:solidFill>
                <a:latin typeface="+mj-ea"/>
                <a:ea typeface="+mj-ea"/>
                <a:cs typeface="+mj-ea"/>
                <a:sym typeface="Arial" panose="020B0604020202020204" pitchFamily="34" charset="0"/>
              </a:rPr>
              <a:t>青青子衿,悠悠我心。</a:t>
            </a:r>
          </a:p>
          <a:p>
            <a:pPr marL="0" lvl="0" indent="0" algn="l" defTabSz="685800" fontAlgn="ctr">
              <a:lnSpc>
                <a:spcPct val="130000"/>
              </a:lnSpc>
              <a:spcBef>
                <a:spcPts val="1000"/>
              </a:spcBef>
              <a:spcAft>
                <a:spcPct val="0"/>
              </a:spcAft>
              <a:buSzTx/>
              <a:buFont typeface="Wingdings" panose="05000000000000000000" charset="0"/>
              <a:buNone/>
            </a:pPr>
            <a:r>
              <a:rPr lang="zh-CN" altLang="en-US" sz="3200" b="1">
                <a:solidFill>
                  <a:srgbClr val="7030A0"/>
                </a:solidFill>
                <a:latin typeface="+mj-ea"/>
                <a:ea typeface="+mj-ea"/>
                <a:cs typeface="+mj-ea"/>
                <a:sym typeface="Arial" panose="020B0604020202020204" pitchFamily="34" charset="0"/>
              </a:rPr>
              <a:t>纵我不往,子宁不嗣?</a:t>
            </a:r>
          </a:p>
          <a:p>
            <a:pPr marL="0" lvl="0" indent="0" algn="l" defTabSz="685800" fontAlgn="ctr">
              <a:lnSpc>
                <a:spcPct val="130000"/>
              </a:lnSpc>
              <a:spcBef>
                <a:spcPts val="1000"/>
              </a:spcBef>
              <a:spcAft>
                <a:spcPct val="0"/>
              </a:spcAft>
              <a:buSzTx/>
              <a:buFont typeface="Wingdings" panose="05000000000000000000" charset="0"/>
              <a:buNone/>
            </a:pPr>
            <a:r>
              <a:rPr lang="zh-CN" altLang="en-US" sz="3200" b="1">
                <a:solidFill>
                  <a:srgbClr val="7030A0"/>
                </a:solidFill>
                <a:latin typeface="+mj-ea"/>
                <a:ea typeface="+mj-ea"/>
                <a:cs typeface="+mj-ea"/>
                <a:sym typeface="Arial" panose="020B0604020202020204" pitchFamily="34" charset="0"/>
              </a:rPr>
              <a:t>青青子佩,悠悠我思。</a:t>
            </a:r>
          </a:p>
          <a:p>
            <a:pPr marL="0" lvl="0" indent="0" algn="l" defTabSz="685800" fontAlgn="ctr">
              <a:lnSpc>
                <a:spcPct val="130000"/>
              </a:lnSpc>
              <a:spcBef>
                <a:spcPts val="1000"/>
              </a:spcBef>
              <a:spcAft>
                <a:spcPct val="0"/>
              </a:spcAft>
              <a:buSzTx/>
              <a:buFont typeface="Wingdings" panose="05000000000000000000" charset="0"/>
              <a:buNone/>
            </a:pPr>
            <a:r>
              <a:rPr lang="zh-CN" altLang="en-US" sz="3200" b="1">
                <a:solidFill>
                  <a:srgbClr val="7030A0"/>
                </a:solidFill>
                <a:latin typeface="+mj-ea"/>
                <a:ea typeface="+mj-ea"/>
                <a:cs typeface="+mj-ea"/>
                <a:sym typeface="Arial" panose="020B0604020202020204" pitchFamily="34" charset="0"/>
              </a:rPr>
              <a:t>纵我不往,子宁不来?</a:t>
            </a:r>
          </a:p>
          <a:p>
            <a:pPr marL="0" lvl="0" indent="0" algn="l" defTabSz="685800" fontAlgn="ctr">
              <a:lnSpc>
                <a:spcPct val="130000"/>
              </a:lnSpc>
              <a:spcBef>
                <a:spcPts val="1000"/>
              </a:spcBef>
              <a:spcAft>
                <a:spcPct val="0"/>
              </a:spcAft>
              <a:buSzTx/>
              <a:buFont typeface="Wingdings" panose="05000000000000000000" charset="0"/>
              <a:buNone/>
            </a:pPr>
            <a:r>
              <a:rPr lang="zh-CN" altLang="en-US" sz="3200" b="1">
                <a:solidFill>
                  <a:srgbClr val="7030A0"/>
                </a:solidFill>
                <a:latin typeface="+mj-ea"/>
                <a:ea typeface="+mj-ea"/>
                <a:cs typeface="+mj-ea"/>
                <a:sym typeface="Arial" panose="020B0604020202020204" pitchFamily="34" charset="0"/>
              </a:rPr>
              <a:t>挑兮达兮,在城阙兮。</a:t>
            </a:r>
          </a:p>
          <a:p>
            <a:pPr marL="0" lvl="0" indent="0" algn="l" defTabSz="685800" fontAlgn="ctr">
              <a:lnSpc>
                <a:spcPct val="130000"/>
              </a:lnSpc>
              <a:spcBef>
                <a:spcPts val="1000"/>
              </a:spcBef>
              <a:spcAft>
                <a:spcPct val="0"/>
              </a:spcAft>
              <a:buSzTx/>
              <a:buFont typeface="Wingdings" panose="05000000000000000000" charset="0"/>
              <a:buNone/>
            </a:pPr>
            <a:r>
              <a:rPr lang="zh-CN" altLang="en-US" sz="3200" b="1">
                <a:solidFill>
                  <a:srgbClr val="7030A0"/>
                </a:solidFill>
                <a:latin typeface="+mj-ea"/>
                <a:ea typeface="+mj-ea"/>
                <a:cs typeface="+mj-ea"/>
                <a:sym typeface="Arial" panose="020B0604020202020204" pitchFamily="34" charset="0"/>
              </a:rPr>
              <a:t>一日不见,如三月兮。</a:t>
            </a:r>
            <a:r>
              <a:rPr lang="zh-CN" altLang="en-US" sz="2100">
                <a:solidFill>
                  <a:schemeClr val="tx1">
                    <a:lumMod val="50000"/>
                    <a:lumOff val="50000"/>
                  </a:schemeClr>
                </a:solidFill>
                <a:sym typeface="Arial" panose="020B0604020202020204" pitchFamily="34" charset="0"/>
              </a:rPr>
              <a:t>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ppt_x</p:attrName>
                                        </p:attrNameLst>
                                      </p:cBhvr>
                                      <p:tavLst>
                                        <p:tav tm="0">
                                          <p:val>
                                            <p:strVal val="#ppt_x-.2"/>
                                          </p:val>
                                        </p:tav>
                                        <p:tav tm="100000">
                                          <p:val>
                                            <p:strVal val="#ppt_x"/>
                                          </p:val>
                                        </p:tav>
                                      </p:tavLst>
                                    </p:anim>
                                    <p:anim calcmode="lin" valueType="num">
                                      <p:cBhvr>
                                        <p:cTn id="8"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2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diamond(in)">
                                      <p:cBhvr>
                                        <p:cTn id="14" dur="2000"/>
                                        <p:tgtEl>
                                          <p:spTgt spid="20"/>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circle(in)">
                                      <p:cBhvr>
                                        <p:cTn id="19" dur="2000"/>
                                        <p:tgtEl>
                                          <p:spTgt spid="19"/>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edge">
                                      <p:cBhvr>
                                        <p:cTn id="2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333375" y="187325"/>
            <a:ext cx="12192000" cy="96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solidFill>
                <a:schemeClr val="bg1"/>
              </a:solidFill>
            </a:endParaRPr>
          </a:p>
        </p:txBody>
      </p:sp>
      <p:sp>
        <p:nvSpPr>
          <p:cNvPr id="6" name="文本框 5"/>
          <p:cNvSpPr txBox="1"/>
          <p:nvPr>
            <p:custDataLst>
              <p:tags r:id="rId3"/>
            </p:custDataLst>
          </p:nvPr>
        </p:nvSpPr>
        <p:spPr>
          <a:xfrm>
            <a:off x="586105" y="311150"/>
            <a:ext cx="6344920" cy="400050"/>
          </a:xfrm>
          <a:prstGeom prst="rect">
            <a:avLst/>
          </a:prstGeom>
          <a:noFill/>
        </p:spPr>
        <p:txBody>
          <a:bodyPr wrap="square" rtlCol="0"/>
          <a:lstStyle/>
          <a:p>
            <a:pPr marL="0" indent="0" algn="l">
              <a:lnSpc>
                <a:spcPct val="100000"/>
              </a:lnSpc>
              <a:spcBef>
                <a:spcPct val="0"/>
              </a:spcBef>
              <a:spcAft>
                <a:spcPct val="0"/>
              </a:spcAft>
              <a:buSzTx/>
            </a:pPr>
            <a:r>
              <a:rPr lang="zh-CN" altLang="en-US" sz="4400" b="1" smtClean="0">
                <a:solidFill>
                  <a:schemeClr val="bg1"/>
                </a:solidFill>
                <a:latin typeface="+mj-lt"/>
                <a:ea typeface="+mj-ea"/>
                <a:cs typeface="+mj-cs"/>
              </a:rPr>
              <a:t>合作探究，掌握规律</a:t>
            </a:r>
          </a:p>
        </p:txBody>
      </p:sp>
      <p:cxnSp>
        <p:nvCxnSpPr>
          <p:cNvPr id="7" name="直接连接符 6"/>
          <p:cNvCxnSpPr/>
          <p:nvPr>
            <p:custDataLst>
              <p:tags r:id="rId4"/>
            </p:custDataLst>
          </p:nvPr>
        </p:nvCxnSpPr>
        <p:spPr>
          <a:xfrm flipH="1">
            <a:off x="22002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5"/>
            </p:custDataLst>
          </p:nvPr>
        </p:nvCxnSpPr>
        <p:spPr>
          <a:xfrm flipH="1">
            <a:off x="31781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6"/>
            </p:custDataLst>
          </p:nvPr>
        </p:nvCxnSpPr>
        <p:spPr>
          <a:xfrm flipH="1">
            <a:off x="41179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7"/>
            </p:custDataLst>
          </p:nvPr>
        </p:nvCxnSpPr>
        <p:spPr>
          <a:xfrm flipH="1">
            <a:off x="88931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8"/>
            </p:custDataLst>
          </p:nvPr>
        </p:nvCxnSpPr>
        <p:spPr>
          <a:xfrm flipH="1">
            <a:off x="98456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flipH="1">
            <a:off x="10798175" y="200025"/>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0"/>
            </p:custDataLst>
          </p:nvPr>
        </p:nvSpPr>
        <p:spPr>
          <a:xfrm>
            <a:off x="11352168" y="326509"/>
            <a:ext cx="841321" cy="369332"/>
          </a:xfrm>
          <a:prstGeom prst="rect">
            <a:avLst/>
          </a:prstGeom>
          <a:noFill/>
        </p:spPr>
        <p:txBody>
          <a:bodyPr wrap="square" rtlCol="0">
            <a:normAutofit fontScale="37500" lnSpcReduction="10000"/>
          </a:bodyPr>
          <a:lstStyle/>
          <a:p>
            <a:pPr marL="0" indent="0" algn="l">
              <a:lnSpc>
                <a:spcPct val="100000"/>
              </a:lnSpc>
              <a:spcBef>
                <a:spcPct val="0"/>
              </a:spcBef>
              <a:spcAft>
                <a:spcPct val="0"/>
              </a:spcAft>
              <a:buSzTx/>
            </a:pPr>
            <a:r>
              <a:rPr lang="zh-CN" altLang="en-US" sz="1800" smtClean="0">
                <a:solidFill>
                  <a:schemeClr val="bg1"/>
                </a:solidFill>
              </a:rPr>
              <a:t> </a:t>
            </a:r>
          </a:p>
          <a:p>
            <a:pPr marL="0" indent="0" algn="l">
              <a:lnSpc>
                <a:spcPct val="100000"/>
              </a:lnSpc>
              <a:spcBef>
                <a:spcPct val="0"/>
              </a:spcBef>
              <a:spcAft>
                <a:spcPct val="0"/>
              </a:spcAft>
              <a:buSzTx/>
            </a:pPr>
            <a:r>
              <a:rPr sz="1800" smtClean="0">
                <a:solidFill>
                  <a:schemeClr val="bg1"/>
                </a:solidFill>
                <a:sym typeface="+mn-ea"/>
              </a:rPr>
              <a:t>这首诗哪些地方运用了对比？有何作用？</a:t>
            </a:r>
          </a:p>
        </p:txBody>
      </p:sp>
      <p:grpSp>
        <p:nvGrpSpPr>
          <p:cNvPr id="3" name="组合 2"/>
          <p:cNvGrpSpPr/>
          <p:nvPr/>
        </p:nvGrpSpPr>
        <p:grpSpPr>
          <a:xfrm>
            <a:off x="1651138" y="1555020"/>
            <a:ext cx="9701797" cy="1198502"/>
            <a:chOff x="0" y="0"/>
            <a:chExt cx="14487" cy="3483"/>
          </a:xfrm>
        </p:grpSpPr>
        <p:pic>
          <p:nvPicPr>
            <p:cNvPr id="4" name="图片 3" descr="褐色画框"/>
            <p:cNvPicPr>
              <a:picLocks noChangeAspect="1"/>
            </p:cNvPicPr>
            <p:nvPr/>
          </p:nvPicPr>
          <p:blipFill>
            <a:blip r:embed="rId13"/>
            <a:srcRect l="6451" t="27481" r="8640" b="35870"/>
            <a:stretch>
              <a:fillRect/>
            </a:stretch>
          </p:blipFill>
          <p:spPr>
            <a:xfrm>
              <a:off x="0" y="0"/>
              <a:ext cx="14487" cy="3482"/>
            </a:xfrm>
            <a:prstGeom prst="rect">
              <a:avLst/>
            </a:prstGeom>
            <a:noFill/>
            <a:ln w="9525">
              <a:noFill/>
              <a:miter/>
            </a:ln>
          </p:spPr>
        </p:pic>
        <p:sp>
          <p:nvSpPr>
            <p:cNvPr id="53" name="文本框 52"/>
            <p:cNvSpPr txBox="1"/>
            <p:nvPr/>
          </p:nvSpPr>
          <p:spPr>
            <a:xfrm>
              <a:off x="647" y="150"/>
              <a:ext cx="13627" cy="3333"/>
            </a:xfrm>
            <a:prstGeom prst="rect">
              <a:avLst/>
            </a:prstGeom>
            <a:noFill/>
            <a:ln w="9525">
              <a:noFill/>
              <a:miter/>
            </a:ln>
          </p:spPr>
          <p:txBody>
            <a:bodyPr wrap="square">
              <a:spAutoFit/>
            </a:bodyPr>
            <a:lstStyle/>
            <a:p>
              <a:pPr lvl="0" algn="l" eaLnBrk="1" latinLnBrk="0" hangingPunct="1"/>
              <a:r>
                <a:rPr lang="zh-CN" altLang="en-US" sz="100">
                  <a:latin typeface="Arial" panose="020B0604020202020204" pitchFamily="34" charset="0"/>
                  <a:ea typeface="黑体" panose="02010609060101010101" pitchFamily="49" charset="-122"/>
                </a:rPr>
                <a:t> </a:t>
              </a:r>
            </a:p>
            <a:p>
              <a:pPr lvl="0" defTabSz="914400" fontAlgn="base">
                <a:buFont typeface="Arial" panose="020B0604020202020204" pitchFamily="34" charset="0"/>
                <a:buNone/>
              </a:pPr>
              <a:r>
                <a:rPr lang="zh-CN" altLang="en-US" sz="3375" b="1">
                  <a:effectLst>
                    <a:outerShdw blurRad="38100" dist="38100" dir="2700000">
                      <a:srgbClr val="C0C0C0"/>
                    </a:outerShdw>
                  </a:effectLst>
                  <a:latin typeface="+mn-ea"/>
                  <a:ea typeface="+mn-ea"/>
                  <a:cs typeface="+mn-ea"/>
                  <a:sym typeface="+mn-ea"/>
                </a:rPr>
                <a:t>看不见的“手”</a:t>
              </a:r>
              <a:r>
                <a:rPr lang="en-US" altLang="x-none" sz="3375" b="1">
                  <a:effectLst>
                    <a:outerShdw blurRad="38100" dist="38100" dir="2700000">
                      <a:srgbClr val="C0C0C0"/>
                    </a:outerShdw>
                  </a:effectLst>
                  <a:latin typeface="+mn-ea"/>
                  <a:ea typeface="+mn-ea"/>
                  <a:cs typeface="+mn-ea"/>
                  <a:sym typeface="+mn-ea"/>
                </a:rPr>
                <a:t>——</a:t>
              </a:r>
              <a:r>
                <a:rPr lang="zh-CN" altLang="en-US" sz="3375" b="1">
                  <a:effectLst>
                    <a:outerShdw blurRad="38100" dist="38100" dir="2700000">
                      <a:srgbClr val="C0C0C0"/>
                    </a:outerShdw>
                  </a:effectLst>
                  <a:latin typeface="+mn-ea"/>
                  <a:ea typeface="+mn-ea"/>
                  <a:cs typeface="+mn-ea"/>
                  <a:sym typeface="+mn-ea"/>
                </a:rPr>
                <a:t>谁偷走了我的爱情？</a:t>
              </a:r>
              <a:r>
                <a:rPr lang="en-US" altLang="x-none" sz="3375" b="1">
                  <a:latin typeface="+mn-ea"/>
                  <a:ea typeface="+mn-ea"/>
                  <a:cs typeface="+mn-ea"/>
                  <a:sym typeface="+mn-ea"/>
                </a:rPr>
                <a:t>《</a:t>
              </a:r>
              <a:r>
                <a:rPr lang="zh-CN" altLang="en-US" sz="3375" b="1">
                  <a:latin typeface="+mn-ea"/>
                  <a:ea typeface="+mn-ea"/>
                  <a:cs typeface="+mn-ea"/>
                  <a:sym typeface="+mn-ea"/>
                </a:rPr>
                <a:t>氓</a:t>
              </a:r>
              <a:r>
                <a:rPr lang="en-US" altLang="x-none" sz="3375" b="1">
                  <a:latin typeface="+mn-ea"/>
                  <a:ea typeface="+mn-ea"/>
                  <a:cs typeface="+mn-ea"/>
                  <a:sym typeface="+mn-ea"/>
                </a:rPr>
                <a:t>》</a:t>
              </a:r>
              <a:r>
                <a:rPr lang="zh-CN" altLang="en-US" sz="3375" b="1">
                  <a:latin typeface="+mn-ea"/>
                  <a:ea typeface="+mn-ea"/>
                  <a:cs typeface="+mn-ea"/>
                  <a:sym typeface="+mn-ea"/>
                </a:rPr>
                <a:t>中的女主人公为什么被遗弃呢？</a:t>
              </a:r>
              <a:endParaRPr sz="3375" b="1">
                <a:latin typeface="微软雅黑"/>
                <a:ea typeface="微软雅黑"/>
                <a:sym typeface="+mn-ea"/>
              </a:endParaRPr>
            </a:p>
          </p:txBody>
        </p:sp>
      </p:grpSp>
      <p:sp>
        <p:nvSpPr>
          <p:cNvPr id="14" name="文本框 13"/>
          <p:cNvSpPr txBox="1"/>
          <p:nvPr/>
        </p:nvSpPr>
        <p:spPr>
          <a:xfrm>
            <a:off x="2035256" y="3235538"/>
            <a:ext cx="8788339" cy="2847340"/>
          </a:xfrm>
          <a:prstGeom prst="rect">
            <a:avLst/>
          </a:prstGeom>
          <a:noFill/>
        </p:spPr>
        <p:txBody>
          <a:bodyPr wrap="square" rtlCol="0" anchor="t">
            <a:spAutoFit/>
          </a:bodyPr>
          <a:lstStyle/>
          <a:p>
            <a:pPr marL="342900" indent="-342900" algn="l">
              <a:spcBef>
                <a:spcPct val="20000"/>
              </a:spcBef>
            </a:pPr>
            <a:r>
              <a:rPr lang="en-US" altLang="x-none" sz="3375" b="1">
                <a:latin typeface="+mn-ea"/>
                <a:ea typeface="+mn-ea"/>
                <a:cs typeface="+mn-ea"/>
                <a:sym typeface="+mn-ea"/>
              </a:rPr>
              <a:t>1</a:t>
            </a:r>
            <a:r>
              <a:rPr lang="zh-CN" altLang="en-US" sz="3375" b="1">
                <a:latin typeface="+mn-ea"/>
                <a:ea typeface="+mn-ea"/>
                <a:cs typeface="+mn-ea"/>
                <a:sym typeface="+mn-ea"/>
              </a:rPr>
              <a:t>、女子年老色衰</a:t>
            </a:r>
            <a:endParaRPr lang="zh-CN" altLang="en-US" sz="3375" b="1">
              <a:latin typeface="+mn-ea"/>
              <a:ea typeface="+mn-ea"/>
              <a:cs typeface="+mn-ea"/>
            </a:endParaRPr>
          </a:p>
          <a:p>
            <a:pPr marL="342900" indent="-342900" algn="l">
              <a:spcBef>
                <a:spcPct val="20000"/>
              </a:spcBef>
            </a:pPr>
            <a:r>
              <a:rPr lang="en-US" altLang="x-none" sz="3375" b="1">
                <a:solidFill>
                  <a:srgbClr val="FF0000"/>
                </a:solidFill>
                <a:latin typeface="+mn-ea"/>
                <a:ea typeface="+mn-ea"/>
                <a:cs typeface="+mn-ea"/>
                <a:sym typeface="+mn-ea"/>
              </a:rPr>
              <a:t>2</a:t>
            </a:r>
            <a:r>
              <a:rPr lang="zh-CN" altLang="en-US" sz="3375" b="1">
                <a:solidFill>
                  <a:srgbClr val="FF0000"/>
                </a:solidFill>
                <a:latin typeface="+mn-ea"/>
                <a:ea typeface="+mn-ea"/>
                <a:cs typeface="+mn-ea"/>
                <a:sym typeface="+mn-ea"/>
              </a:rPr>
              <a:t>、士之变心</a:t>
            </a:r>
          </a:p>
          <a:p>
            <a:pPr marL="342900" indent="-342900" algn="l">
              <a:lnSpc>
                <a:spcPct val="90000"/>
              </a:lnSpc>
              <a:spcBef>
                <a:spcPct val="20000"/>
              </a:spcBef>
            </a:pPr>
            <a:r>
              <a:rPr lang="en-US" altLang="x-none" sz="3375" b="1">
                <a:solidFill>
                  <a:srgbClr val="33CCFF"/>
                </a:solidFill>
                <a:latin typeface="+mn-ea"/>
                <a:ea typeface="+mn-ea"/>
                <a:cs typeface="+mn-ea"/>
                <a:sym typeface="+mn-ea"/>
              </a:rPr>
              <a:t>3</a:t>
            </a:r>
            <a:r>
              <a:rPr lang="zh-CN" altLang="en-US" sz="3375" b="1">
                <a:solidFill>
                  <a:srgbClr val="33CCFF"/>
                </a:solidFill>
                <a:latin typeface="+mn-ea"/>
                <a:ea typeface="+mn-ea"/>
                <a:cs typeface="+mn-ea"/>
                <a:sym typeface="+mn-ea"/>
              </a:rPr>
              <a:t>、社会制度</a:t>
            </a:r>
          </a:p>
          <a:p>
            <a:pPr marL="342900" indent="-342900" algn="l">
              <a:lnSpc>
                <a:spcPct val="90000"/>
              </a:lnSpc>
              <a:spcBef>
                <a:spcPct val="20000"/>
              </a:spcBef>
            </a:pPr>
            <a:r>
              <a:rPr lang="zh-CN" altLang="en-US" sz="3375" b="1">
                <a:solidFill>
                  <a:srgbClr val="33CCFF"/>
                </a:solidFill>
                <a:latin typeface="+mn-ea"/>
                <a:ea typeface="+mn-ea"/>
                <a:cs typeface="+mn-ea"/>
                <a:sym typeface="+mn-ea"/>
              </a:rPr>
              <a:t>  一夫多妻、男尊女卑的社会制度决定了女性在婚姻家庭中的不平等地位。</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900" decel="100000" fill="hold"/>
                                        <p:tgtEl>
                                          <p:spTgt spid="14"/>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txBox="1"/>
          <p:nvPr>
            <p:custDataLst>
              <p:tags r:id="rId2"/>
            </p:custDataLst>
          </p:nvPr>
        </p:nvSpPr>
        <p:spPr>
          <a:xfrm>
            <a:off x="5126355" y="3141980"/>
            <a:ext cx="6413500" cy="2928620"/>
          </a:xfrm>
          <a:prstGeom prst="rect">
            <a:avLst/>
          </a:prstGeom>
          <a:noFill/>
          <a:ln w="3175">
            <a:noFill/>
            <a:prstDash val="dash"/>
          </a:ln>
        </p:spPr>
        <p:txBody>
          <a:bodyPr wrap="square" lIns="72000" tIns="72000" rIns="72000" bIns="72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30000"/>
              </a:lnSpc>
              <a:spcBef>
                <a:spcPct val="0"/>
              </a:spcBef>
              <a:spcAft>
                <a:spcPts val="800"/>
              </a:spcAft>
              <a:buSzTx/>
              <a:buFontTx/>
              <a:buNone/>
              <a:defRPr/>
            </a:pPr>
            <a:r>
              <a:rPr kumimoji="0" lang="zh-CN" altLang="en-US" sz="2800" b="1" i="0" kern="1200" cap="none" spc="50" normalizeH="0" noProof="0">
                <a:ln w="3175">
                  <a:noFill/>
                  <a:prstDash val="dash"/>
                </a:ln>
                <a:solidFill>
                  <a:schemeClr val="tx1">
                    <a:lumMod val="65000"/>
                    <a:lumOff val="35000"/>
                  </a:schemeClr>
                </a:solidFill>
                <a:effectLst/>
                <a:latin typeface="Arial" panose="020B0604020202020204" pitchFamily="34" charset="0"/>
                <a:ea typeface="微软雅黑 Light" panose="020B0502040204020203" pitchFamily="34" charset="-122"/>
                <a:cs typeface="微软雅黑" panose="020B0503020204020204" charset="-122"/>
                <a:sym typeface="+mn-ea"/>
              </a:rPr>
              <a:t>本文通过写女主人公从恋爱结婚到婚变的过程，塑造了一个勤劳、温柔、坚强的妇女形象，揭露批判了当时社会男女不平等的现象，表现了古代妇女追求平等和幸福生活的强烈愿望。</a:t>
            </a:r>
          </a:p>
        </p:txBody>
      </p:sp>
      <p:sp>
        <p:nvSpPr>
          <p:cNvPr id="3" name="Title 6"/>
          <p:cNvSpPr txBox="1"/>
          <p:nvPr>
            <p:custDataLst>
              <p:tags r:id="rId3"/>
            </p:custDataLst>
          </p:nvPr>
        </p:nvSpPr>
        <p:spPr>
          <a:xfrm>
            <a:off x="5017811" y="2200936"/>
            <a:ext cx="6413515" cy="725855"/>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defRPr/>
            </a:pPr>
            <a:r>
              <a:rPr kumimoji="0" lang="zh-CN" altLang="en-US" sz="4800" b="1" i="0" kern="1200" cap="none" spc="150" normalizeH="0" noProof="0">
                <a:ln w="3175">
                  <a:noFill/>
                  <a:prstDash val="dash"/>
                </a:ln>
                <a:solidFill>
                  <a:schemeClr val="tx1">
                    <a:lumMod val="75000"/>
                    <a:lumOff val="25000"/>
                  </a:schemeClr>
                </a:solidFill>
                <a:effectLst/>
                <a:latin typeface="Arial" panose="020B0604020202020204" pitchFamily="34" charset="0"/>
                <a:ea typeface="微软雅黑"/>
                <a:cs typeface="微软雅黑" panose="020B0503020204020204" charset="-122"/>
              </a:rPr>
              <a:t>主题归纳</a:t>
            </a:r>
          </a:p>
        </p:txBody>
      </p:sp>
      <p:grpSp>
        <p:nvGrpSpPr>
          <p:cNvPr id="6" name="组合 5"/>
          <p:cNvGrpSpPr>
            <a:grpSpLocks noChangeAspect="1"/>
          </p:cNvGrpSpPr>
          <p:nvPr>
            <p:custDataLst>
              <p:tags r:id="rId4"/>
            </p:custDataLst>
          </p:nvPr>
        </p:nvGrpSpPr>
        <p:grpSpPr>
          <a:xfrm>
            <a:off x="10643695" y="983549"/>
            <a:ext cx="1699078" cy="981208"/>
            <a:chOff x="7378254" y="512296"/>
            <a:chExt cx="1027597" cy="593432"/>
          </a:xfrm>
          <a:solidFill>
            <a:schemeClr val="bg1">
              <a:lumMod val="85000"/>
            </a:schemeClr>
          </a:solidFill>
        </p:grpSpPr>
        <p:sp>
          <p:nvSpPr>
            <p:cNvPr id="7" name="任意多边形: 形状 6"/>
            <p:cNvSpPr/>
            <p:nvPr>
              <p:custDataLst>
                <p:tags r:id="rId16"/>
              </p:custDataLst>
            </p:nvPr>
          </p:nvSpPr>
          <p:spPr>
            <a:xfrm rot="10800000">
              <a:off x="7920259" y="512296"/>
              <a:ext cx="485592" cy="59343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bg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8" name="任意多边形: 形状 7"/>
            <p:cNvSpPr/>
            <p:nvPr>
              <p:custDataLst>
                <p:tags r:id="rId17"/>
              </p:custDataLst>
            </p:nvPr>
          </p:nvSpPr>
          <p:spPr>
            <a:xfrm rot="10800000">
              <a:off x="7378254" y="512296"/>
              <a:ext cx="485592" cy="59343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bg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9" name="组合 8"/>
          <p:cNvGrpSpPr/>
          <p:nvPr>
            <p:custDataLst>
              <p:tags r:id="rId5"/>
            </p:custDataLst>
          </p:nvPr>
        </p:nvGrpSpPr>
        <p:grpSpPr>
          <a:xfrm>
            <a:off x="0" y="1162050"/>
            <a:ext cx="5017770" cy="4908550"/>
            <a:chOff x="0" y="1830"/>
            <a:chExt cx="7902" cy="7730"/>
          </a:xfrm>
        </p:grpSpPr>
        <p:sp>
          <p:nvSpPr>
            <p:cNvPr id="10" name="PA-矩形 1"/>
            <p:cNvSpPr/>
            <p:nvPr>
              <p:custDataLst>
                <p:tags r:id="rId6"/>
              </p:custDataLst>
            </p:nvPr>
          </p:nvSpPr>
          <p:spPr>
            <a:xfrm>
              <a:off x="601" y="1830"/>
              <a:ext cx="1482" cy="7730"/>
            </a:xfrm>
            <a:prstGeom prst="rect">
              <a:avLst/>
            </a:prstGeom>
            <a:blipFill dpi="0" rotWithShape="0">
              <a:blip r:embed="rId19"/>
              <a:stretch>
                <a:fillRect l="-47000" t="-1000" r="-399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PA-矩形 2"/>
            <p:cNvSpPr/>
            <p:nvPr>
              <p:custDataLst>
                <p:tags r:id="rId7"/>
              </p:custDataLst>
            </p:nvPr>
          </p:nvSpPr>
          <p:spPr>
            <a:xfrm>
              <a:off x="2169" y="1830"/>
              <a:ext cx="837" cy="7730"/>
            </a:xfrm>
            <a:prstGeom prst="rect">
              <a:avLst/>
            </a:prstGeom>
            <a:blipFill dpi="0" rotWithShape="0">
              <a:blip r:embed="rId19"/>
              <a:stretch>
                <a:fillRect l="-270000" t="-1000" r="-596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PA-矩形 3"/>
            <p:cNvSpPr/>
            <p:nvPr>
              <p:custDataLst>
                <p:tags r:id="rId8"/>
              </p:custDataLst>
            </p:nvPr>
          </p:nvSpPr>
          <p:spPr>
            <a:xfrm>
              <a:off x="215" y="1830"/>
              <a:ext cx="301" cy="7730"/>
            </a:xfrm>
            <a:prstGeom prst="rect">
              <a:avLst/>
            </a:prstGeom>
            <a:blipFill dpi="0" rotWithShape="0">
              <a:blip r:embed="rId19"/>
              <a:stretch>
                <a:fillRect l="-101000" t="-1000" r="-2483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PA-矩形 4"/>
            <p:cNvSpPr/>
            <p:nvPr>
              <p:custDataLst>
                <p:tags r:id="rId9"/>
              </p:custDataLst>
            </p:nvPr>
          </p:nvSpPr>
          <p:spPr>
            <a:xfrm>
              <a:off x="0" y="1830"/>
              <a:ext cx="150" cy="7730"/>
            </a:xfrm>
            <a:prstGeom prst="rect">
              <a:avLst/>
            </a:prstGeom>
            <a:blipFill dpi="0" rotWithShape="0">
              <a:blip r:embed="rId19"/>
              <a:stretch>
                <a:fillRect l="-60000" t="-1000" r="-5227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PA-矩形 5"/>
            <p:cNvSpPr/>
            <p:nvPr>
              <p:custDataLst>
                <p:tags r:id="rId10"/>
              </p:custDataLst>
            </p:nvPr>
          </p:nvSpPr>
          <p:spPr>
            <a:xfrm>
              <a:off x="3092" y="1830"/>
              <a:ext cx="558" cy="7730"/>
            </a:xfrm>
            <a:prstGeom prst="rect">
              <a:avLst/>
            </a:prstGeom>
            <a:blipFill dpi="0" rotWithShape="0">
              <a:blip r:embed="rId19"/>
              <a:stretch>
                <a:fillRect l="-570000" t="-1000" r="-778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PA-矩形 6"/>
            <p:cNvSpPr/>
            <p:nvPr>
              <p:custDataLst>
                <p:tags r:id="rId11"/>
              </p:custDataLst>
            </p:nvPr>
          </p:nvSpPr>
          <p:spPr>
            <a:xfrm>
              <a:off x="3736" y="1830"/>
              <a:ext cx="2169" cy="7730"/>
            </a:xfrm>
            <a:prstGeom prst="rect">
              <a:avLst/>
            </a:prstGeom>
            <a:blipFill dpi="0" rotWithShape="0">
              <a:blip r:embed="rId19"/>
              <a:stretch>
                <a:fillRect l="-176000" t="-1000" r="-96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PA-矩形 7"/>
            <p:cNvSpPr/>
            <p:nvPr>
              <p:custDataLst>
                <p:tags r:id="rId12"/>
              </p:custDataLst>
            </p:nvPr>
          </p:nvSpPr>
          <p:spPr>
            <a:xfrm>
              <a:off x="5991" y="1830"/>
              <a:ext cx="902" cy="7730"/>
            </a:xfrm>
            <a:prstGeom prst="rect">
              <a:avLst/>
            </a:prstGeom>
            <a:blipFill dpi="0" rotWithShape="0">
              <a:blip r:embed="rId19"/>
              <a:stretch>
                <a:fillRect l="-674000" t="-1000" r="-122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PA-矩形 8"/>
            <p:cNvSpPr/>
            <p:nvPr>
              <p:custDataLst>
                <p:tags r:id="rId13"/>
              </p:custDataLst>
            </p:nvPr>
          </p:nvSpPr>
          <p:spPr>
            <a:xfrm>
              <a:off x="6978" y="1830"/>
              <a:ext cx="408" cy="7730"/>
            </a:xfrm>
            <a:prstGeom prst="rect">
              <a:avLst/>
            </a:prstGeom>
            <a:blipFill dpi="0" rotWithShape="0">
              <a:blip r:embed="rId19"/>
              <a:stretch>
                <a:fillRect l="-1732000" t="-1000" r="-148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PA-矩形 9"/>
            <p:cNvSpPr/>
            <p:nvPr>
              <p:custDataLst>
                <p:tags r:id="rId14"/>
              </p:custDataLst>
            </p:nvPr>
          </p:nvSpPr>
          <p:spPr>
            <a:xfrm>
              <a:off x="7472" y="1830"/>
              <a:ext cx="215" cy="7730"/>
            </a:xfrm>
            <a:prstGeom prst="rect">
              <a:avLst/>
            </a:prstGeom>
            <a:blipFill dpi="0" rotWithShape="0">
              <a:blip r:embed="rId19"/>
              <a:stretch>
                <a:fillRect l="-3517000" t="-1000" r="-141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PA-矩形 10"/>
            <p:cNvSpPr/>
            <p:nvPr>
              <p:custDataLst>
                <p:tags r:id="rId15"/>
              </p:custDataLst>
            </p:nvPr>
          </p:nvSpPr>
          <p:spPr>
            <a:xfrm>
              <a:off x="7773" y="1830"/>
              <a:ext cx="129" cy="7730"/>
            </a:xfrm>
            <a:prstGeom prst="rect">
              <a:avLst/>
            </a:prstGeom>
            <a:blipFill dpi="0" rotWithShape="0">
              <a:blip r:embed="rId19"/>
              <a:stretch>
                <a:fillRect l="-6095000" t="-1000" r="-69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9"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0" fill="hold"/>
                                        <p:tgtEl>
                                          <p:spTgt spid="4"/>
                                        </p:tgtEl>
                                        <p:attrNameLst>
                                          <p:attrName>ppt_w</p:attrName>
                                        </p:attrNameLst>
                                      </p:cBhvr>
                                      <p:tavLst>
                                        <p:tav tm="0" fmla="#ppt_w*sin(2.5*pi*$)">
                                          <p:val>
                                            <p:fltVal val="0"/>
                                          </p:val>
                                        </p:tav>
                                        <p:tav tm="100000">
                                          <p:val>
                                            <p:fltVal val="1"/>
                                          </p:val>
                                        </p:tav>
                                      </p:tavLst>
                                    </p:anim>
                                    <p:anim calcmode="lin" valueType="num">
                                      <p:cBhvr>
                                        <p:cTn id="13"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333375" y="187325"/>
            <a:ext cx="12192000" cy="7327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微软雅黑"/>
              <a:sym typeface="Arial" panose="020B0604020202020204" pitchFamily="34" charset="0"/>
            </a:endParaRPr>
          </a:p>
        </p:txBody>
      </p:sp>
      <p:sp>
        <p:nvSpPr>
          <p:cNvPr id="8" name="矩形 7"/>
          <p:cNvSpPr/>
          <p:nvPr>
            <p:custDataLst>
              <p:tags r:id="rId3"/>
            </p:custDataLst>
          </p:nvPr>
        </p:nvSpPr>
        <p:spPr>
          <a:xfrm>
            <a:off x="333375" y="1029970"/>
            <a:ext cx="12192000" cy="623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微软雅黑"/>
              <a:sym typeface="Arial" panose="020B0604020202020204" pitchFamily="34" charset="0"/>
            </a:endParaRPr>
          </a:p>
        </p:txBody>
      </p:sp>
      <p:sp>
        <p:nvSpPr>
          <p:cNvPr id="4" name="矩形 3"/>
          <p:cNvSpPr/>
          <p:nvPr>
            <p:custDataLst>
              <p:tags r:id="rId4"/>
            </p:custDataLst>
          </p:nvPr>
        </p:nvSpPr>
        <p:spPr>
          <a:xfrm>
            <a:off x="6729730" y="1214120"/>
            <a:ext cx="5336540" cy="536702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a:lnSpc>
                <a:spcPct val="110000"/>
              </a:lnSpc>
              <a:spcBef>
                <a:spcPct val="0"/>
              </a:spcBef>
              <a:spcAft>
                <a:spcPts val="200"/>
              </a:spcAft>
              <a:buClr>
                <a:schemeClr val="bg1">
                  <a:lumMod val="95000"/>
                </a:schemeClr>
              </a:buClr>
              <a:buSzTx/>
              <a:buFont typeface="Wingdings" panose="05000000000000000000" pitchFamily="2" charset="2"/>
              <a:buChar char="l"/>
            </a:pPr>
            <a:r>
              <a:rPr lang="zh-CN" altLang="en-US" b="1" spc="150">
                <a:solidFill>
                  <a:schemeClr val="tx1">
                    <a:lumMod val="75000"/>
                    <a:lumOff val="25000"/>
                  </a:schemeClr>
                </a:solidFill>
                <a:latin typeface="Arial" panose="020B0604020202020204" pitchFamily="34" charset="0"/>
                <a:ea typeface="微软雅黑"/>
              </a:rPr>
              <a:t>我必须是你近旁的一株木棉，作为树的形象和你站在一起。根，紧握在地下，叶，相触在云里。每一阵</a:t>
            </a:r>
            <a:r>
              <a:rPr lang="zh-CN" altLang="en-US" b="1" spc="150">
                <a:solidFill>
                  <a:schemeClr val="tx1">
                    <a:lumMod val="75000"/>
                    <a:lumOff val="25000"/>
                  </a:schemeClr>
                </a:solidFill>
                <a:latin typeface="Arial" panose="020B0604020202020204" pitchFamily="34" charset="0"/>
                <a:ea typeface="微软雅黑"/>
                <a:sym typeface="+mn-ea"/>
              </a:rPr>
              <a:t>风吹过，我们都互相致意，但没有人听懂我们的言语。你有你的铜枝铁干，像刀、像剑也像戟；我有我红硕的花朵像沉重的叹息，又像英勇的火炬。我们分担寒潮、风雷、霹雳；我们共享雾霭、流岚、虹霓。仿佛永远分离，却又终身相依。这才是伟大的爱情，坚贞就在这里：不仅爱你伟岸的身躯，</a:t>
            </a:r>
            <a:r>
              <a:rPr lang="zh-CN" altLang="en-US" b="1" spc="150">
                <a:solidFill>
                  <a:schemeClr val="tx1">
                    <a:lumMod val="75000"/>
                    <a:lumOff val="25000"/>
                  </a:schemeClr>
                </a:solidFill>
                <a:latin typeface="Arial" panose="020B0604020202020204" pitchFamily="34" charset="0"/>
                <a:ea typeface="微软雅黑"/>
              </a:rPr>
              <a:t>也爱你坚持的位置，</a:t>
            </a:r>
            <a:r>
              <a:rPr lang="zh-CN" altLang="en-US" b="1" spc="150">
                <a:solidFill>
                  <a:schemeClr val="tx1">
                    <a:lumMod val="75000"/>
                    <a:lumOff val="25000"/>
                  </a:schemeClr>
                </a:solidFill>
                <a:latin typeface="Arial" panose="020B0604020202020204" pitchFamily="34" charset="0"/>
                <a:ea typeface="微软雅黑"/>
                <a:sym typeface="+mn-ea"/>
              </a:rPr>
              <a:t>脚下的土地。</a:t>
            </a:r>
            <a:r>
              <a:rPr lang="zh-CN" altLang="en-US" sz="1500" spc="150">
                <a:solidFill>
                  <a:schemeClr val="tx1">
                    <a:lumMod val="75000"/>
                    <a:lumOff val="25000"/>
                  </a:schemeClr>
                </a:solidFill>
                <a:latin typeface="Arial" panose="020B0604020202020204" pitchFamily="34" charset="0"/>
                <a:ea typeface="微软雅黑"/>
                <a:sym typeface="+mn-ea"/>
              </a:rPr>
              <a:t>　
</a:t>
            </a:r>
          </a:p>
        </p:txBody>
      </p:sp>
      <p:sp>
        <p:nvSpPr>
          <p:cNvPr id="5" name="矩形 4"/>
          <p:cNvSpPr/>
          <p:nvPr>
            <p:custDataLst>
              <p:tags r:id="rId5"/>
            </p:custDataLst>
          </p:nvPr>
        </p:nvSpPr>
        <p:spPr>
          <a:xfrm>
            <a:off x="1092835" y="1092200"/>
            <a:ext cx="4972050" cy="480441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a:lnSpc>
                <a:spcPct val="110000"/>
              </a:lnSpc>
              <a:spcBef>
                <a:spcPct val="0"/>
              </a:spcBef>
              <a:spcAft>
                <a:spcPts val="200"/>
              </a:spcAft>
              <a:buClr>
                <a:schemeClr val="bg1">
                  <a:lumMod val="95000"/>
                </a:schemeClr>
              </a:buClr>
              <a:buSzTx/>
              <a:buFont typeface="Wingdings" panose="05000000000000000000" pitchFamily="2" charset="2"/>
              <a:buChar char="l"/>
            </a:pPr>
            <a:r>
              <a:rPr lang="zh-CN" altLang="en-US" b="1" spc="150">
                <a:solidFill>
                  <a:schemeClr val="tx1">
                    <a:lumMod val="75000"/>
                    <a:lumOff val="25000"/>
                  </a:schemeClr>
                </a:solidFill>
                <a:latin typeface="Arial" panose="020B0604020202020204" pitchFamily="34" charset="0"/>
                <a:ea typeface="微软雅黑"/>
              </a:rPr>
              <a:t>我如果爱你——绝不像攀援的凌霄花，借你的高枝炫耀自己；我如果爱你——绝不学痴情的鸟儿为绿荫重复单调的歌曲；也不止像泉源长年送来清凉的慰藉；也不止像险峰增加你的高度，衬托你的威仪。甚至日光，甚至春雨。不，这些都还不够！
</a:t>
            </a:r>
          </a:p>
        </p:txBody>
      </p:sp>
      <p:sp>
        <p:nvSpPr>
          <p:cNvPr id="11" name="文本框 10"/>
          <p:cNvSpPr txBox="1"/>
          <p:nvPr>
            <p:custDataLst>
              <p:tags r:id="rId6"/>
            </p:custDataLst>
          </p:nvPr>
        </p:nvSpPr>
        <p:spPr>
          <a:xfrm>
            <a:off x="792528" y="295024"/>
            <a:ext cx="11273695" cy="624840"/>
          </a:xfrm>
          <a:prstGeom prst="rect">
            <a:avLst/>
          </a:prstGeom>
          <a:noFill/>
        </p:spPr>
        <p:txBody>
          <a:bodyPr wrap="square" lIns="101600" tIns="38100" rIns="63500" bIns="38100" rtlCol="0">
            <a:normAutofit/>
          </a:bodyPr>
          <a:lstStyle/>
          <a:p>
            <a:pPr marL="0" indent="0" algn="ctr" fontAlgn="auto">
              <a:lnSpc>
                <a:spcPct val="100000"/>
              </a:lnSpc>
              <a:spcBef>
                <a:spcPct val="0"/>
              </a:spcBef>
              <a:spcAft>
                <a:spcPct val="0"/>
              </a:spcAft>
              <a:buSzTx/>
              <a:buNone/>
            </a:pPr>
            <a:r>
              <a:rPr lang="zh-CN" altLang="en-US" sz="3200" b="1" spc="300">
                <a:solidFill>
                  <a:schemeClr val="bg1"/>
                </a:solidFill>
                <a:latin typeface="Arial" panose="020B0604020202020204" pitchFamily="34" charset="0"/>
                <a:ea typeface="微软雅黑"/>
              </a:rPr>
              <a:t>致橡树  舒婷</a:t>
            </a:r>
          </a:p>
        </p:txBody>
      </p:sp>
      <p:cxnSp>
        <p:nvCxnSpPr>
          <p:cNvPr id="10" name="直接连接符 9"/>
          <p:cNvCxnSpPr/>
          <p:nvPr>
            <p:custDataLst>
              <p:tags r:id="rId7"/>
            </p:custDataLst>
          </p:nvPr>
        </p:nvCxnSpPr>
        <p:spPr>
          <a:xfrm>
            <a:off x="5815330" y="1415415"/>
            <a:ext cx="71755" cy="4968240"/>
          </a:xfrm>
          <a:prstGeom prst="line">
            <a:avLst/>
          </a:prstGeom>
          <a:ln w="12700">
            <a:solidFill>
              <a:schemeClr val="bg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9" name="矩形 8"/>
          <p:cNvSpPr/>
          <p:nvPr>
            <p:custDataLst>
              <p:tags r:id="rId8"/>
            </p:custDataLst>
          </p:nvPr>
        </p:nvSpPr>
        <p:spPr>
          <a:xfrm>
            <a:off x="333375" y="6790142"/>
            <a:ext cx="12192000" cy="2604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微软雅黑"/>
              <a:sym typeface="Arial" panose="020B0604020202020204"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custDataLst>
              <p:tags r:id="rId2"/>
            </p:custDataLst>
          </p:nvPr>
        </p:nvSpPr>
        <p:spPr>
          <a:xfrm>
            <a:off x="333375" y="187325"/>
            <a:ext cx="12192000" cy="4356100"/>
          </a:xfrm>
          <a:prstGeom prst="rect">
            <a:avLst/>
          </a:prstGeom>
          <a:pattFill prst="lt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kumimoji="1" lang="zh-CN" altLang="en-US" sz="1600" b="1">
              <a:solidFill>
                <a:schemeClr val="bg1"/>
              </a:solidFill>
              <a:latin typeface="Arial" panose="020B0604020202020204" pitchFamily="34" charset="0"/>
            </a:endParaRPr>
          </a:p>
        </p:txBody>
      </p:sp>
      <p:sp>
        <p:nvSpPr>
          <p:cNvPr id="3" name="矩形 2"/>
          <p:cNvSpPr/>
          <p:nvPr>
            <p:custDataLst>
              <p:tags r:id="rId3"/>
            </p:custDataLst>
          </p:nvPr>
        </p:nvSpPr>
        <p:spPr>
          <a:xfrm>
            <a:off x="711470" y="1570319"/>
            <a:ext cx="11362319" cy="4205702"/>
          </a:xfrm>
          <a:prstGeom prst="rect">
            <a:avLst/>
          </a:prstGeom>
          <a:solidFill>
            <a:schemeClr val="bg1"/>
          </a:solidFill>
          <a:ln>
            <a:no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kumimoji="1" lang="zh-CN" altLang="en-US" sz="1600" b="1">
              <a:solidFill>
                <a:schemeClr val="bg1"/>
              </a:solidFill>
              <a:latin typeface="Arial" panose="020B0604020202020204" pitchFamily="34" charset="0"/>
            </a:endParaRPr>
          </a:p>
        </p:txBody>
      </p:sp>
      <p:sp>
        <p:nvSpPr>
          <p:cNvPr id="4" name="Title 6"/>
          <p:cNvSpPr txBox="1"/>
          <p:nvPr>
            <p:custDataLst>
              <p:tags r:id="rId4"/>
            </p:custDataLst>
          </p:nvPr>
        </p:nvSpPr>
        <p:spPr>
          <a:xfrm>
            <a:off x="2110105" y="2712085"/>
            <a:ext cx="8976360" cy="151257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ct val="0"/>
              </a:spcBef>
              <a:spcAft>
                <a:spcPts val="800"/>
              </a:spcAft>
              <a:buSzTx/>
              <a:buNone/>
            </a:pPr>
            <a:r>
              <a:rPr lang="zh-CN" altLang="en-US" sz="3200" b="1" spc="50">
                <a:ln w="3175">
                  <a:noFill/>
                  <a:prstDash val="dash"/>
                </a:ln>
                <a:solidFill>
                  <a:schemeClr val="tx1">
                    <a:lumMod val="65000"/>
                    <a:lumOff val="35000"/>
                  </a:schemeClr>
                </a:solidFill>
                <a:latin typeface="+mn-ea"/>
                <a:cs typeface="+mn-ea"/>
                <a:sym typeface="+mn-ea"/>
              </a:rPr>
              <a:t>课后作业：学完本文你想对女主人公或者“氓”说什么？以“女子（氓）我想对你说”开头写一段80字左右的文字。</a:t>
            </a:r>
          </a:p>
        </p:txBody>
      </p:sp>
      <p:sp>
        <p:nvSpPr>
          <p:cNvPr id="5" name="Title 6"/>
          <p:cNvSpPr txBox="1"/>
          <p:nvPr>
            <p:custDataLst>
              <p:tags r:id="rId5"/>
            </p:custDataLst>
          </p:nvPr>
        </p:nvSpPr>
        <p:spPr>
          <a:xfrm>
            <a:off x="482203" y="643311"/>
            <a:ext cx="11894344" cy="660937"/>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ct val="0"/>
              </a:spcBef>
              <a:spcAft>
                <a:spcPts val="800"/>
              </a:spcAft>
              <a:buSzTx/>
              <a:buFontTx/>
              <a:buNone/>
              <a:defRPr/>
            </a:pPr>
            <a:r>
              <a:rPr kumimoji="0" lang="zh-CN" altLang="en-US" sz="4400" b="1" i="0" kern="1200" cap="none" spc="300" normalizeH="0" noProof="0">
                <a:ln w="3175">
                  <a:noFill/>
                  <a:prstDash val="dash"/>
                </a:ln>
                <a:solidFill>
                  <a:schemeClr val="tx1">
                    <a:lumMod val="75000"/>
                    <a:lumOff val="25000"/>
                  </a:schemeClr>
                </a:solidFill>
                <a:effectLst/>
                <a:latin typeface="Arial" panose="020B0604020202020204" pitchFamily="34" charset="0"/>
                <a:ea typeface="微软雅黑"/>
                <a:cs typeface="微软雅黑" panose="020B0503020204020204" charset="-122"/>
              </a:rPr>
              <a:t>写作练习，提高能力</a:t>
            </a:r>
          </a:p>
        </p:txBody>
      </p:sp>
      <p:pic>
        <p:nvPicPr>
          <p:cNvPr id="6" name="图片 5" descr="C:\Users\kingsoft\Pictures\风景\cold-environment-forest-976916.jpgcold-environment-forest-976916"/>
          <p:cNvPicPr>
            <a:picLocks noChangeAspect="1"/>
          </p:cNvPicPr>
          <p:nvPr>
            <p:custDataLst>
              <p:tags r:id="rId6"/>
            </p:custDataLst>
          </p:nvPr>
        </p:nvPicPr>
        <p:blipFill>
          <a:blip r:embed="rId11"/>
          <a:srcRect l="6451" t="27481" r="8640" b="35870"/>
          <a:stretch>
            <a:fillRect/>
          </a:stretch>
        </p:blipFill>
        <p:spPr>
          <a:xfrm>
            <a:off x="1298575" y="2150110"/>
            <a:ext cx="10600055" cy="3046095"/>
          </a:xfrm>
          <a:prstGeom prst="rect">
            <a:avLst/>
          </a:prstGeom>
        </p:spPr>
      </p:pic>
      <p:grpSp>
        <p:nvGrpSpPr>
          <p:cNvPr id="12" name="组合 11"/>
          <p:cNvGrpSpPr/>
          <p:nvPr>
            <p:custDataLst>
              <p:tags r:id="rId7"/>
            </p:custDataLst>
          </p:nvPr>
        </p:nvGrpSpPr>
        <p:grpSpPr>
          <a:xfrm>
            <a:off x="12023758" y="458324"/>
            <a:ext cx="214676" cy="78688"/>
            <a:chOff x="10129722" y="747001"/>
            <a:chExt cx="214676" cy="78688"/>
          </a:xfrm>
        </p:grpSpPr>
        <p:cxnSp>
          <p:nvCxnSpPr>
            <p:cNvPr id="13" name="直接连接符 12"/>
            <p:cNvCxnSpPr/>
            <p:nvPr>
              <p:custDataLst>
                <p:tags r:id="rId8"/>
              </p:custDataLst>
            </p:nvPr>
          </p:nvCxnSpPr>
          <p:spPr>
            <a:xfrm>
              <a:off x="10129722"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9"/>
              </p:custDataLst>
            </p:nvPr>
          </p:nvCxnSpPr>
          <p:spPr>
            <a:xfrm>
              <a:off x="10129722"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custDataLst>
              <p:tags r:id="rId2"/>
            </p:custDataLst>
          </p:nvPr>
        </p:nvSpPr>
        <p:spPr>
          <a:xfrm>
            <a:off x="459105" y="1372235"/>
            <a:ext cx="11941810" cy="5263515"/>
          </a:xfrm>
          <a:prstGeom prst="rect">
            <a:avLst/>
          </a:prstGeom>
          <a:noFill/>
        </p:spPr>
        <p:txBody>
          <a:bodyPr wrap="square" lIns="101600" tIns="38100" rIns="76200" bIns="38100" rtlCol="0" anchor="ctr" anchorCtr="0">
            <a:noAutofit/>
          </a:bodyPr>
          <a:lstStyle>
            <a:defPPr>
              <a:defRPr lang="zh-CN"/>
            </a:defPPr>
            <a:lvl1pPr>
              <a:defRPr sz="2400" spc="200">
                <a:latin typeface="微软雅黑"/>
                <a:ea typeface="微软雅黑"/>
              </a:defRPr>
            </a:lvl1pPr>
          </a:lstStyle>
          <a:p>
            <a:pPr marL="400050" lvl="0" indent="-400050" algn="l" fontAlgn="ctr">
              <a:lnSpc>
                <a:spcPct val="130000"/>
              </a:lnSpc>
              <a:spcBef>
                <a:spcPts val="1000"/>
              </a:spcBef>
              <a:spcAft>
                <a:spcPct val="0"/>
              </a:spcAft>
              <a:buSzTx/>
              <a:buFont typeface="+mj-ea"/>
              <a:buAutoNum type="ea1JpnChsDbPeriod"/>
            </a:pPr>
            <a:r>
              <a:rPr lang="zh-CN" altLang="en-US" sz="2800" b="1">
                <a:solidFill>
                  <a:schemeClr val="tx1">
                    <a:lumMod val="50000"/>
                    <a:lumOff val="50000"/>
                  </a:schemeClr>
                </a:solidFill>
                <a:latin typeface="Arial" panose="020B0604020202020204" pitchFamily="34" charset="0"/>
              </a:rPr>
              <a:t>是我国第一部(      　               )</a:t>
            </a:r>
          </a:p>
          <a:p>
            <a:pPr marL="400050" lvl="0" indent="-400050" algn="l" fontAlgn="ctr">
              <a:lnSpc>
                <a:spcPct val="130000"/>
              </a:lnSpc>
              <a:spcBef>
                <a:spcPts val="1000"/>
              </a:spcBef>
              <a:spcAft>
                <a:spcPct val="0"/>
              </a:spcAft>
              <a:buSzTx/>
              <a:buFont typeface="+mj-ea"/>
              <a:buAutoNum type="ea1JpnChsDbPeriod"/>
            </a:pPr>
            <a:r>
              <a:rPr lang="zh-CN" altLang="en-US" sz="2800" b="1">
                <a:solidFill>
                  <a:schemeClr val="tx1">
                    <a:lumMod val="50000"/>
                    <a:lumOff val="50000"/>
                  </a:schemeClr>
                </a:solidFill>
                <a:latin typeface="Arial" panose="020B0604020202020204" pitchFamily="34" charset="0"/>
              </a:rPr>
              <a:t>《诗经》又叫《   》或《         》共（ 　　 ）篇。</a:t>
            </a:r>
          </a:p>
          <a:p>
            <a:pPr marL="400050" lvl="0" indent="-400050" algn="l" fontAlgn="ctr">
              <a:lnSpc>
                <a:spcPct val="130000"/>
              </a:lnSpc>
              <a:spcBef>
                <a:spcPts val="1000"/>
              </a:spcBef>
              <a:spcAft>
                <a:spcPct val="0"/>
              </a:spcAft>
              <a:buSzTx/>
              <a:buFont typeface="+mj-ea"/>
              <a:buAutoNum type="ea1JpnChsDbPeriod"/>
            </a:pPr>
            <a:r>
              <a:rPr lang="zh-CN" altLang="en-US" sz="2800" b="1">
                <a:solidFill>
                  <a:schemeClr val="tx1">
                    <a:lumMod val="50000"/>
                    <a:lumOff val="50000"/>
                  </a:schemeClr>
                </a:solidFill>
                <a:latin typeface="Arial" panose="020B0604020202020204" pitchFamily="34" charset="0"/>
              </a:rPr>
              <a:t>按照音乐性质（乐曲）的不同分成：(                   )</a:t>
            </a:r>
          </a:p>
          <a:p>
            <a:pPr marL="400050" lvl="0" indent="-400050" algn="l" fontAlgn="ctr">
              <a:lnSpc>
                <a:spcPct val="130000"/>
              </a:lnSpc>
              <a:spcBef>
                <a:spcPts val="1000"/>
              </a:spcBef>
              <a:spcAft>
                <a:spcPct val="0"/>
              </a:spcAft>
              <a:buSzTx/>
              <a:buFont typeface="+mj-ea"/>
              <a:buAutoNum type="ea1JpnChsDbPeriod"/>
            </a:pPr>
            <a:r>
              <a:rPr lang="zh-CN" altLang="en-US" sz="2800" b="1">
                <a:solidFill>
                  <a:schemeClr val="tx1">
                    <a:lumMod val="50000"/>
                    <a:lumOff val="50000"/>
                  </a:schemeClr>
                </a:solidFill>
                <a:latin typeface="Arial" panose="020B0604020202020204" pitchFamily="34" charset="0"/>
              </a:rPr>
              <a:t>就表现手法而言分成：(                  )</a:t>
            </a:r>
          </a:p>
          <a:p>
            <a:pPr marL="400050" lvl="0" indent="-400050" algn="l" fontAlgn="ctr">
              <a:lnSpc>
                <a:spcPct val="130000"/>
              </a:lnSpc>
              <a:spcBef>
                <a:spcPts val="1000"/>
              </a:spcBef>
              <a:spcAft>
                <a:spcPct val="0"/>
              </a:spcAft>
              <a:buSzTx/>
              <a:buFont typeface="+mj-ea"/>
              <a:buAutoNum type="ea1JpnChsDbPeriod"/>
            </a:pPr>
            <a:r>
              <a:rPr lang="zh-CN" altLang="en-US" sz="2800" b="1">
                <a:solidFill>
                  <a:schemeClr val="tx1">
                    <a:lumMod val="50000"/>
                    <a:lumOff val="50000"/>
                  </a:schemeClr>
                </a:solidFill>
                <a:latin typeface="Arial" panose="020B0604020202020204" pitchFamily="34" charset="0"/>
              </a:rPr>
              <a:t>《诗经》以四言为主，兼有杂言。结构上多采用（           ）的形式加强抒情效果。</a:t>
            </a:r>
          </a:p>
          <a:p>
            <a:pPr marL="400050" lvl="0" indent="-400050" algn="l" fontAlgn="ctr">
              <a:lnSpc>
                <a:spcPct val="130000"/>
              </a:lnSpc>
              <a:spcBef>
                <a:spcPts val="1000"/>
              </a:spcBef>
              <a:spcAft>
                <a:spcPct val="0"/>
              </a:spcAft>
              <a:buSzTx/>
              <a:buFont typeface="+mj-ea"/>
              <a:buAutoNum type="ea1JpnChsDbPeriod"/>
            </a:pPr>
            <a:r>
              <a:rPr lang="zh-CN" altLang="en-US" sz="2800" b="1">
                <a:solidFill>
                  <a:schemeClr val="tx1">
                    <a:lumMod val="50000"/>
                    <a:lumOff val="50000"/>
                  </a:schemeClr>
                </a:solidFill>
                <a:latin typeface="Arial" panose="020B0604020202020204" pitchFamily="34" charset="0"/>
              </a:rPr>
              <a:t>《诗经》是中国（               ）文学的光辉起点,和屈原浪漫主义的“骚体”作品交相辉映。</a:t>
            </a:r>
          </a:p>
        </p:txBody>
      </p:sp>
      <p:sp>
        <p:nvSpPr>
          <p:cNvPr id="7" name="矩形 6"/>
          <p:cNvSpPr/>
          <p:nvPr>
            <p:custDataLst>
              <p:tags r:id="rId3"/>
            </p:custDataLst>
          </p:nvPr>
        </p:nvSpPr>
        <p:spPr>
          <a:xfrm>
            <a:off x="333375" y="174496"/>
            <a:ext cx="12192000" cy="1016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800">
              <a:solidFill>
                <a:schemeClr val="tx1">
                  <a:lumMod val="50000"/>
                  <a:lumOff val="50000"/>
                </a:schemeClr>
              </a:solidFill>
              <a:sym typeface="+mn-ea"/>
            </a:endParaRPr>
          </a:p>
        </p:txBody>
      </p:sp>
      <p:sp>
        <p:nvSpPr>
          <p:cNvPr id="3" name="文本框 2"/>
          <p:cNvSpPr txBox="1"/>
          <p:nvPr>
            <p:custDataLst>
              <p:tags r:id="rId4"/>
            </p:custDataLst>
          </p:nvPr>
        </p:nvSpPr>
        <p:spPr>
          <a:xfrm>
            <a:off x="683895" y="428625"/>
            <a:ext cx="11490960" cy="508004"/>
          </a:xfrm>
          <a:prstGeom prst="rect">
            <a:avLst/>
          </a:prstGeom>
          <a:noFill/>
        </p:spPr>
        <p:txBody>
          <a:bodyPr wrap="square" lIns="101600" tIns="38100" rIns="76200" bIns="38100" rtlCol="0" anchor="ctr" anchorCtr="0">
            <a:noAutofit/>
          </a:bodyPr>
          <a:lstStyle>
            <a:defPPr>
              <a:defRPr lang="zh-CN"/>
            </a:defPPr>
            <a:lvl1pPr>
              <a:defRPr sz="2400" spc="200">
                <a:latin typeface="微软雅黑"/>
                <a:ea typeface="微软雅黑"/>
              </a:defRPr>
            </a:lvl1pPr>
          </a:lstStyle>
          <a:p>
            <a:pPr marL="0" lvl="0" indent="0" algn="l">
              <a:lnSpc>
                <a:spcPct val="100000"/>
              </a:lnSpc>
              <a:spcBef>
                <a:spcPct val="0"/>
              </a:spcBef>
              <a:spcAft>
                <a:spcPct val="0"/>
              </a:spcAft>
              <a:buSzTx/>
              <a:buFontTx/>
              <a:buNone/>
            </a:pPr>
            <a:r>
              <a:rPr lang="en-US" altLang="x-none" sz="4400" b="1" spc="300">
                <a:solidFill>
                  <a:schemeClr val="bg1"/>
                </a:solidFill>
                <a:latin typeface="Arial" panose="020B0604020202020204" pitchFamily="34" charset="0"/>
              </a:rPr>
              <a:t>《诗经》常识</a:t>
            </a:r>
          </a:p>
        </p:txBody>
      </p:sp>
      <p:sp>
        <p:nvSpPr>
          <p:cNvPr id="6156" name="文本框 6155"/>
          <p:cNvSpPr txBox="1">
            <a:spLocks noChangeArrowheads="1"/>
          </p:cNvSpPr>
          <p:nvPr/>
        </p:nvSpPr>
        <p:spPr bwMode="auto">
          <a:xfrm>
            <a:off x="3813938" y="1538907"/>
            <a:ext cx="3038717"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b="1">
                <a:solidFill>
                  <a:srgbClr val="FF0000"/>
                </a:solidFill>
                <a:latin typeface="微软雅黑"/>
                <a:ea typeface="微软雅黑"/>
              </a:rPr>
              <a:t>诗歌总集</a:t>
            </a:r>
          </a:p>
        </p:txBody>
      </p:sp>
      <p:sp>
        <p:nvSpPr>
          <p:cNvPr id="2" name="文本框 1"/>
          <p:cNvSpPr txBox="1">
            <a:spLocks noChangeArrowheads="1"/>
          </p:cNvSpPr>
          <p:nvPr/>
        </p:nvSpPr>
        <p:spPr bwMode="auto">
          <a:xfrm>
            <a:off x="3481070" y="2195195"/>
            <a:ext cx="1355090"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3200" b="1">
                <a:solidFill>
                  <a:srgbClr val="FF0000"/>
                </a:solidFill>
                <a:latin typeface="微软雅黑"/>
                <a:ea typeface="微软雅黑"/>
              </a:rPr>
              <a:t>诗</a:t>
            </a:r>
          </a:p>
        </p:txBody>
      </p:sp>
      <p:sp>
        <p:nvSpPr>
          <p:cNvPr id="4" name="文本框 3"/>
          <p:cNvSpPr txBox="1">
            <a:spLocks noChangeArrowheads="1"/>
          </p:cNvSpPr>
          <p:nvPr/>
        </p:nvSpPr>
        <p:spPr bwMode="auto">
          <a:xfrm>
            <a:off x="5144770" y="2195195"/>
            <a:ext cx="1912620"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3200" b="1">
                <a:solidFill>
                  <a:srgbClr val="FF0000"/>
                </a:solidFill>
                <a:latin typeface="微软雅黑"/>
                <a:ea typeface="微软雅黑"/>
              </a:rPr>
              <a:t>诗三百</a:t>
            </a:r>
          </a:p>
        </p:txBody>
      </p:sp>
      <p:sp>
        <p:nvSpPr>
          <p:cNvPr id="5" name="文本框 4"/>
          <p:cNvSpPr txBox="1">
            <a:spLocks noChangeArrowheads="1"/>
          </p:cNvSpPr>
          <p:nvPr/>
        </p:nvSpPr>
        <p:spPr bwMode="auto">
          <a:xfrm>
            <a:off x="6712713" y="2195497"/>
            <a:ext cx="3038717"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3200" b="1">
                <a:solidFill>
                  <a:srgbClr val="FF0000"/>
                </a:solidFill>
                <a:latin typeface="微软雅黑"/>
                <a:ea typeface="微软雅黑"/>
              </a:rPr>
              <a:t>305</a:t>
            </a:r>
          </a:p>
        </p:txBody>
      </p:sp>
      <p:sp>
        <p:nvSpPr>
          <p:cNvPr id="6" name="文本框 5"/>
          <p:cNvSpPr txBox="1">
            <a:spLocks noChangeArrowheads="1"/>
          </p:cNvSpPr>
          <p:nvPr/>
        </p:nvSpPr>
        <p:spPr bwMode="auto">
          <a:xfrm>
            <a:off x="7182613" y="2895267"/>
            <a:ext cx="3038717"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b="1">
                <a:solidFill>
                  <a:srgbClr val="FF0000"/>
                </a:solidFill>
                <a:latin typeface="微软雅黑"/>
                <a:ea typeface="微软雅黑"/>
              </a:rPr>
              <a:t>风、雅、颂</a:t>
            </a:r>
          </a:p>
        </p:txBody>
      </p:sp>
      <p:sp>
        <p:nvSpPr>
          <p:cNvPr id="8" name="文本框 7"/>
          <p:cNvSpPr txBox="1">
            <a:spLocks noChangeArrowheads="1"/>
          </p:cNvSpPr>
          <p:nvPr/>
        </p:nvSpPr>
        <p:spPr bwMode="auto">
          <a:xfrm>
            <a:off x="4911218" y="3583607"/>
            <a:ext cx="3038717"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b="1">
                <a:solidFill>
                  <a:srgbClr val="FF0000"/>
                </a:solidFill>
                <a:latin typeface="微软雅黑"/>
                <a:ea typeface="微软雅黑"/>
              </a:rPr>
              <a:t>赋、比、兴</a:t>
            </a:r>
          </a:p>
        </p:txBody>
      </p:sp>
      <p:sp>
        <p:nvSpPr>
          <p:cNvPr id="9" name="文本框 8"/>
          <p:cNvSpPr txBox="1">
            <a:spLocks noChangeArrowheads="1"/>
          </p:cNvSpPr>
          <p:nvPr/>
        </p:nvSpPr>
        <p:spPr bwMode="auto">
          <a:xfrm>
            <a:off x="8799323" y="4230037"/>
            <a:ext cx="3038717"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b="1">
                <a:solidFill>
                  <a:srgbClr val="FF0000"/>
                </a:solidFill>
                <a:latin typeface="微软雅黑"/>
                <a:ea typeface="微软雅黑"/>
              </a:rPr>
              <a:t>重章复唱</a:t>
            </a:r>
          </a:p>
        </p:txBody>
      </p:sp>
      <p:sp>
        <p:nvSpPr>
          <p:cNvPr id="10" name="文本框 9"/>
          <p:cNvSpPr txBox="1">
            <a:spLocks noChangeArrowheads="1"/>
          </p:cNvSpPr>
          <p:nvPr/>
        </p:nvSpPr>
        <p:spPr bwMode="auto">
          <a:xfrm>
            <a:off x="3813938" y="5440347"/>
            <a:ext cx="3038717" cy="58356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b="1">
                <a:solidFill>
                  <a:srgbClr val="FF0000"/>
                </a:solidFill>
                <a:latin typeface="微软雅黑"/>
                <a:ea typeface="微软雅黑"/>
              </a:rPr>
              <a:t>现实主义</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fmla="#ppt_w*sin(2.5*pi*$)">
                                          <p:val>
                                            <p:fltVal val="0"/>
                                          </p:val>
                                        </p:tav>
                                        <p:tav tm="100000">
                                          <p:val>
                                            <p:fltVal val="1"/>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diamond(in)">
                                      <p:cBhvr>
                                        <p:cTn id="13" dur="2000"/>
                                        <p:tgtEl>
                                          <p:spTgt spid="2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156"/>
                                        </p:tgtEl>
                                        <p:attrNameLst>
                                          <p:attrName>style.visibility</p:attrName>
                                        </p:attrNameLst>
                                      </p:cBhvr>
                                      <p:to>
                                        <p:strVal val="visible"/>
                                      </p:to>
                                    </p:set>
                                    <p:animEffect transition="in" filter="box(in)">
                                      <p:cBhvr>
                                        <p:cTn id="18" dur="500"/>
                                        <p:tgtEl>
                                          <p:spTgt spid="615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ox(in)">
                                      <p:cBhvr>
                                        <p:cTn id="23" dur="500"/>
                                        <p:tgtEl>
                                          <p:spTgt spid="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ox(in)">
                                      <p:cBhvr>
                                        <p:cTn id="28" dur="500"/>
                                        <p:tgtEl>
                                          <p:spTgt spid="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ox(in)">
                                      <p:cBhvr>
                                        <p:cTn id="33" dur="500"/>
                                        <p:tgtEl>
                                          <p:spTgt spid="5"/>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ox(in)">
                                      <p:cBhvr>
                                        <p:cTn id="38" dur="500"/>
                                        <p:tgtEl>
                                          <p:spTgt spid="6"/>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ox(in)">
                                      <p:cBhvr>
                                        <p:cTn id="43" dur="500"/>
                                        <p:tgtEl>
                                          <p:spTgt spid="8"/>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ox(in)">
                                      <p:cBhvr>
                                        <p:cTn id="48" dur="500"/>
                                        <p:tgtEl>
                                          <p:spTgt spid="9"/>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box(in)">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 grpId="0"/>
      <p:bldP spid="6156" grpId="0"/>
      <p:bldP spid="2" grpId="0"/>
      <p:bldP spid="4" grpId="0"/>
      <p:bldP spid="5" grpId="0"/>
      <p:bldP spid="6"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333375" y="1509656"/>
            <a:ext cx="12192000" cy="4927269"/>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 name="Title 6"/>
          <p:cNvSpPr txBox="1"/>
          <p:nvPr>
            <p:custDataLst>
              <p:tags r:id="rId3"/>
            </p:custDataLst>
          </p:nvPr>
        </p:nvSpPr>
        <p:spPr>
          <a:xfrm>
            <a:off x="641985" y="641350"/>
            <a:ext cx="11572875" cy="86804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SzTx/>
              <a:buFontTx/>
              <a:buNone/>
              <a:defRPr/>
            </a:pPr>
            <a:r>
              <a:rPr kumimoji="0" lang="zh-CN" altLang="en-US" sz="4800" b="1" i="0" spc="300" noProof="0">
                <a:ln w="3175">
                  <a:noFill/>
                  <a:prstDash val="dash"/>
                </a:ln>
                <a:solidFill>
                  <a:schemeClr val="tx1">
                    <a:lumMod val="75000"/>
                    <a:lumOff val="25000"/>
                  </a:schemeClr>
                </a:solidFill>
                <a:effectLst/>
                <a:latin typeface="Arial" panose="020B0604020202020204" pitchFamily="34" charset="0"/>
                <a:ea typeface="微软雅黑"/>
                <a:cs typeface="微软雅黑" panose="020B0503020204020204" charset="-122"/>
              </a:rPr>
              <a:t>诵 读 课 文</a:t>
            </a:r>
          </a:p>
        </p:txBody>
      </p:sp>
      <p:grpSp>
        <p:nvGrpSpPr>
          <p:cNvPr id="4" name="组合 3"/>
          <p:cNvGrpSpPr/>
          <p:nvPr>
            <p:custDataLst>
              <p:tags r:id="rId4"/>
            </p:custDataLst>
          </p:nvPr>
        </p:nvGrpSpPr>
        <p:grpSpPr>
          <a:xfrm>
            <a:off x="11999780" y="458324"/>
            <a:ext cx="214676" cy="78688"/>
            <a:chOff x="10128479" y="747001"/>
            <a:chExt cx="214676" cy="78688"/>
          </a:xfrm>
        </p:grpSpPr>
        <p:cxnSp>
          <p:nvCxnSpPr>
            <p:cNvPr id="5" name="直接连接符 4"/>
            <p:cNvCxnSpPr/>
            <p:nvPr>
              <p:custDataLst>
                <p:tags r:id="rId14"/>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15"/>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descr="C:\Users\kingsoft\Pictures\风景\fog-foggy-forest-4827.jpgfog-foggy-forest-4827"/>
          <p:cNvPicPr>
            <a:picLocks noChangeAspect="1"/>
          </p:cNvPicPr>
          <p:nvPr>
            <p:custDataLst>
              <p:tags r:id="rId5"/>
            </p:custDataLst>
          </p:nvPr>
        </p:nvPicPr>
        <p:blipFill>
          <a:blip r:embed="rId17"/>
          <a:srcRect t="12502" b="12502"/>
          <a:stretch>
            <a:fillRect/>
          </a:stretch>
        </p:blipFill>
        <p:spPr>
          <a:xfrm>
            <a:off x="641671" y="1717286"/>
            <a:ext cx="8093249" cy="4552203"/>
          </a:xfrm>
          <a:prstGeom prst="rect">
            <a:avLst/>
          </a:prstGeom>
        </p:spPr>
      </p:pic>
      <p:cxnSp>
        <p:nvCxnSpPr>
          <p:cNvPr id="20" name="直接连接符 19"/>
          <p:cNvCxnSpPr/>
          <p:nvPr>
            <p:custDataLst>
              <p:tags r:id="rId6"/>
            </p:custDataLst>
          </p:nvPr>
        </p:nvCxnSpPr>
        <p:spPr>
          <a:xfrm flipH="1">
            <a:off x="9207500" y="2235835"/>
            <a:ext cx="0" cy="3632835"/>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心形 1"/>
          <p:cNvSpPr/>
          <p:nvPr>
            <p:custDataLst>
              <p:tags r:id="rId7"/>
            </p:custDataLst>
          </p:nvPr>
        </p:nvSpPr>
        <p:spPr>
          <a:xfrm>
            <a:off x="8977630" y="2545080"/>
            <a:ext cx="459105" cy="459105"/>
          </a:xfrm>
          <a:prstGeom prst="hear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a:latin typeface="Arial" panose="020B0604020202020204" pitchFamily="34" charset="0"/>
              <a:ea typeface="微软雅黑"/>
              <a:sym typeface="Arial" panose="020B0604020202020204" pitchFamily="34" charset="0"/>
            </a:endParaRPr>
          </a:p>
        </p:txBody>
      </p:sp>
      <p:sp>
        <p:nvSpPr>
          <p:cNvPr id="10" name="文本框 9"/>
          <p:cNvSpPr txBox="1"/>
          <p:nvPr>
            <p:custDataLst>
              <p:tags r:id="rId8"/>
            </p:custDataLst>
          </p:nvPr>
        </p:nvSpPr>
        <p:spPr>
          <a:xfrm>
            <a:off x="9032240" y="2649220"/>
            <a:ext cx="349885" cy="287655"/>
          </a:xfrm>
          <a:prstGeom prst="rect">
            <a:avLst/>
          </a:prstGeom>
          <a:noFill/>
        </p:spPr>
        <p:txBody>
          <a:bodyPr wrap="square" rtlCol="0">
            <a:noAutofit/>
          </a:bodyPr>
          <a:lstStyle/>
          <a:p>
            <a:pPr algn="ctr"/>
            <a:r>
              <a:rPr lang="en-US" altLang="zh-CN" sz="1600" b="1">
                <a:solidFill>
                  <a:schemeClr val="bg1"/>
                </a:solidFill>
                <a:latin typeface="Arial" panose="020B0604020202020204" pitchFamily="34" charset="0"/>
                <a:ea typeface="微软雅黑"/>
                <a:sym typeface="Arial" panose="020B0604020202020204" pitchFamily="34" charset="0"/>
              </a:rPr>
              <a:t>01</a:t>
            </a:r>
          </a:p>
        </p:txBody>
      </p:sp>
      <p:sp>
        <p:nvSpPr>
          <p:cNvPr id="21" name="心形 20"/>
          <p:cNvSpPr/>
          <p:nvPr>
            <p:custDataLst>
              <p:tags r:id="rId9"/>
            </p:custDataLst>
          </p:nvPr>
        </p:nvSpPr>
        <p:spPr>
          <a:xfrm>
            <a:off x="8977630" y="4671060"/>
            <a:ext cx="459105" cy="459105"/>
          </a:xfrm>
          <a:prstGeom prst="hear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a:latin typeface="Arial" panose="020B0604020202020204" pitchFamily="34" charset="0"/>
              <a:ea typeface="微软雅黑"/>
              <a:sym typeface="Arial" panose="020B0604020202020204" pitchFamily="34" charset="0"/>
            </a:endParaRPr>
          </a:p>
        </p:txBody>
      </p:sp>
      <p:sp>
        <p:nvSpPr>
          <p:cNvPr id="12" name="文本框 11"/>
          <p:cNvSpPr txBox="1"/>
          <p:nvPr>
            <p:custDataLst>
              <p:tags r:id="rId10"/>
            </p:custDataLst>
          </p:nvPr>
        </p:nvSpPr>
        <p:spPr>
          <a:xfrm>
            <a:off x="9032240" y="4775200"/>
            <a:ext cx="349885" cy="287655"/>
          </a:xfrm>
          <a:prstGeom prst="rect">
            <a:avLst/>
          </a:prstGeom>
          <a:noFill/>
        </p:spPr>
        <p:txBody>
          <a:bodyPr wrap="square" rtlCol="0">
            <a:noAutofit/>
          </a:bodyPr>
          <a:lstStyle/>
          <a:p>
            <a:pPr algn="ctr"/>
            <a:r>
              <a:rPr lang="en-US" altLang="zh-CN" sz="1600" b="1">
                <a:solidFill>
                  <a:schemeClr val="bg1"/>
                </a:solidFill>
                <a:latin typeface="Arial" panose="020B0604020202020204" pitchFamily="34" charset="0"/>
                <a:ea typeface="微软雅黑"/>
                <a:sym typeface="Arial" panose="020B0604020202020204" pitchFamily="34" charset="0"/>
              </a:rPr>
              <a:t>02</a:t>
            </a:r>
          </a:p>
        </p:txBody>
      </p:sp>
      <p:sp>
        <p:nvSpPr>
          <p:cNvPr id="14" name="文本框 13"/>
          <p:cNvSpPr txBox="1"/>
          <p:nvPr>
            <p:custDataLst>
              <p:tags r:id="rId11"/>
            </p:custDataLst>
          </p:nvPr>
        </p:nvSpPr>
        <p:spPr>
          <a:xfrm>
            <a:off x="5482590" y="2106930"/>
            <a:ext cx="2613025" cy="829945"/>
          </a:xfrm>
          <a:prstGeom prst="rect">
            <a:avLst/>
          </a:prstGeom>
          <a:noFill/>
        </p:spPr>
        <p:txBody>
          <a:bodyPr wrap="square" rtlCol="0">
            <a:noAutofit/>
          </a:bodyPr>
          <a:lstStyle/>
          <a:p>
            <a:pPr marL="0" lvl="0" indent="0" algn="l">
              <a:lnSpc>
                <a:spcPct val="130000"/>
              </a:lnSpc>
              <a:spcBef>
                <a:spcPct val="0"/>
              </a:spcBef>
              <a:spcAft>
                <a:spcPct val="0"/>
              </a:spcAft>
              <a:buSzTx/>
            </a:pPr>
            <a:r>
              <a:rPr lang="zh-CN" altLang="en-US" sz="4000" b="1" spc="150">
                <a:solidFill>
                  <a:srgbClr val="FF0000"/>
                </a:solidFill>
                <a:latin typeface="Arial" panose="020B0604020202020204" pitchFamily="34" charset="0"/>
                <a:ea typeface="微软雅黑"/>
              </a:rPr>
              <a:t>读准字音</a:t>
            </a:r>
            <a:r>
              <a:rPr lang="zh-CN" altLang="en-US" sz="1700" spc="150">
                <a:solidFill>
                  <a:schemeClr val="tx1">
                    <a:lumMod val="85000"/>
                    <a:lumOff val="15000"/>
                  </a:schemeClr>
                </a:solidFill>
                <a:latin typeface="Arial" panose="020B0604020202020204" pitchFamily="34" charset="0"/>
                <a:ea typeface="微软雅黑"/>
              </a:rPr>
              <a:t>      </a:t>
            </a:r>
          </a:p>
        </p:txBody>
      </p:sp>
      <p:sp>
        <p:nvSpPr>
          <p:cNvPr id="17" name="文本框 16"/>
          <p:cNvSpPr txBox="1"/>
          <p:nvPr>
            <p:custDataLst>
              <p:tags r:id="rId12"/>
            </p:custDataLst>
          </p:nvPr>
        </p:nvSpPr>
        <p:spPr>
          <a:xfrm>
            <a:off x="9436735" y="2235835"/>
            <a:ext cx="2613025" cy="3421380"/>
          </a:xfrm>
          <a:prstGeom prst="rect">
            <a:avLst/>
          </a:prstGeom>
          <a:noFill/>
        </p:spPr>
        <p:txBody>
          <a:bodyPr wrap="square" rtlCol="0">
            <a:noAutofit/>
          </a:bodyPr>
          <a:lstStyle/>
          <a:p>
            <a:pPr marL="0" lvl="0" indent="0" algn="l">
              <a:lnSpc>
                <a:spcPct val="130000"/>
              </a:lnSpc>
              <a:spcBef>
                <a:spcPct val="0"/>
              </a:spcBef>
              <a:spcAft>
                <a:spcPct val="0"/>
              </a:spcAft>
              <a:buSzTx/>
              <a:buNone/>
            </a:pPr>
            <a:r>
              <a:rPr lang="zh-CN" altLang="en-US" sz="2800" b="1" spc="150">
                <a:solidFill>
                  <a:schemeClr val="tx1">
                    <a:lumMod val="85000"/>
                    <a:lumOff val="15000"/>
                  </a:schemeClr>
                </a:solidFill>
                <a:latin typeface="Arial" panose="020B0604020202020204" pitchFamily="34" charset="0"/>
                <a:ea typeface="微软雅黑"/>
                <a:sym typeface="Arial" panose="020B0604020202020204" pitchFamily="34" charset="0"/>
              </a:rPr>
              <a:t>诵读提示：四言诗的诵读，一般读成“二、二”节拍，即读二字后稍作延长或停顿。</a:t>
            </a:r>
          </a:p>
        </p:txBody>
      </p:sp>
      <p:sp>
        <p:nvSpPr>
          <p:cNvPr id="8" name="文本框 7"/>
          <p:cNvSpPr txBox="1"/>
          <p:nvPr>
            <p:custDataLst>
              <p:tags r:id="rId13"/>
            </p:custDataLst>
          </p:nvPr>
        </p:nvSpPr>
        <p:spPr>
          <a:xfrm>
            <a:off x="5482590" y="3268345"/>
            <a:ext cx="2613025" cy="2600325"/>
          </a:xfrm>
          <a:prstGeom prst="rect">
            <a:avLst/>
          </a:prstGeom>
          <a:noFill/>
        </p:spPr>
        <p:txBody>
          <a:bodyPr wrap="square" rtlCol="0">
            <a:noAutofit/>
          </a:bodyPr>
          <a:lstStyle/>
          <a:p>
            <a:pPr marL="0" lvl="0" indent="0" algn="l">
              <a:lnSpc>
                <a:spcPct val="130000"/>
              </a:lnSpc>
              <a:spcBef>
                <a:spcPct val="0"/>
              </a:spcBef>
              <a:spcAft>
                <a:spcPct val="0"/>
              </a:spcAft>
              <a:buSzTx/>
            </a:pPr>
            <a:r>
              <a:rPr lang="zh-CN" altLang="en-US" sz="2800" b="1" spc="150">
                <a:solidFill>
                  <a:schemeClr val="tx1">
                    <a:lumMod val="85000"/>
                    <a:lumOff val="15000"/>
                  </a:schemeClr>
                </a:solidFill>
                <a:latin typeface="Arial" panose="020B0604020202020204" pitchFamily="34" charset="0"/>
                <a:ea typeface="微软雅黑"/>
              </a:rPr>
              <a:t>特别注意：生字、古今读音</a:t>
            </a:r>
          </a:p>
          <a:p>
            <a:pPr marL="0" lvl="1" indent="0" algn="l">
              <a:lnSpc>
                <a:spcPct val="130000"/>
              </a:lnSpc>
              <a:spcBef>
                <a:spcPct val="50000"/>
              </a:spcBef>
            </a:pPr>
            <a:r>
              <a:rPr lang="zh-CN" altLang="en-US" sz="2800" b="1" spc="150">
                <a:solidFill>
                  <a:schemeClr val="tx1">
                    <a:lumMod val="85000"/>
                    <a:lumOff val="15000"/>
                  </a:schemeClr>
                </a:solidFill>
                <a:latin typeface="Arial" panose="020B0604020202020204" pitchFamily="34" charset="0"/>
                <a:ea typeface="微软雅黑"/>
              </a:rPr>
              <a:t>不同的字，音近字，通假字</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edge">
                                      <p:cBhvr>
                                        <p:cTn id="12" dur="20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amond(in)">
                                      <p:cBhvr>
                                        <p:cTn id="2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333375" y="1509656"/>
            <a:ext cx="12192000" cy="4927269"/>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 name="Title 6"/>
          <p:cNvSpPr txBox="1"/>
          <p:nvPr>
            <p:custDataLst>
              <p:tags r:id="rId3"/>
            </p:custDataLst>
          </p:nvPr>
        </p:nvSpPr>
        <p:spPr>
          <a:xfrm>
            <a:off x="641985" y="641350"/>
            <a:ext cx="11572875" cy="86804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SzTx/>
              <a:buFontTx/>
              <a:buNone/>
              <a:defRPr/>
            </a:pPr>
            <a:r>
              <a:rPr kumimoji="0" lang="zh-CN" altLang="en-US" sz="4800" b="1" i="0" spc="300" noProof="0">
                <a:ln w="3175">
                  <a:noFill/>
                  <a:prstDash val="dash"/>
                </a:ln>
                <a:solidFill>
                  <a:schemeClr val="tx1">
                    <a:lumMod val="75000"/>
                    <a:lumOff val="25000"/>
                  </a:schemeClr>
                </a:solidFill>
                <a:effectLst/>
                <a:latin typeface="Arial" panose="020B0604020202020204" pitchFamily="34" charset="0"/>
                <a:ea typeface="微软雅黑"/>
                <a:cs typeface="微软雅黑" panose="020B0503020204020204" charset="-122"/>
              </a:rPr>
              <a:t>诵 读 课 文</a:t>
            </a:r>
          </a:p>
        </p:txBody>
      </p:sp>
      <p:grpSp>
        <p:nvGrpSpPr>
          <p:cNvPr id="4" name="组合 3"/>
          <p:cNvGrpSpPr/>
          <p:nvPr>
            <p:custDataLst>
              <p:tags r:id="rId4"/>
            </p:custDataLst>
          </p:nvPr>
        </p:nvGrpSpPr>
        <p:grpSpPr>
          <a:xfrm>
            <a:off x="11999780" y="458324"/>
            <a:ext cx="214676" cy="78688"/>
            <a:chOff x="10128479" y="747001"/>
            <a:chExt cx="214676" cy="78688"/>
          </a:xfrm>
        </p:grpSpPr>
        <p:cxnSp>
          <p:nvCxnSpPr>
            <p:cNvPr id="5" name="直接连接符 4"/>
            <p:cNvCxnSpPr/>
            <p:nvPr>
              <p:custDataLst>
                <p:tags r:id="rId7"/>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8"/>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descr="C:\Users\kingsoft\Pictures\风景\fog-foggy-forest-4827.jpgfog-foggy-forest-4827"/>
          <p:cNvPicPr>
            <a:picLocks noChangeAspect="1"/>
          </p:cNvPicPr>
          <p:nvPr>
            <p:custDataLst>
              <p:tags r:id="rId5"/>
            </p:custDataLst>
          </p:nvPr>
        </p:nvPicPr>
        <p:blipFill>
          <a:blip r:embed="rId10"/>
          <a:srcRect t="12502" b="12502"/>
          <a:stretch>
            <a:fillRect/>
          </a:stretch>
        </p:blipFill>
        <p:spPr>
          <a:xfrm>
            <a:off x="641985" y="1696720"/>
            <a:ext cx="11012170" cy="4552315"/>
          </a:xfrm>
          <a:prstGeom prst="rect">
            <a:avLst/>
          </a:prstGeom>
        </p:spPr>
      </p:pic>
      <p:sp>
        <p:nvSpPr>
          <p:cNvPr id="14" name="文本框 13"/>
          <p:cNvSpPr txBox="1"/>
          <p:nvPr>
            <p:custDataLst>
              <p:tags r:id="rId6"/>
            </p:custDataLst>
          </p:nvPr>
        </p:nvSpPr>
        <p:spPr>
          <a:xfrm>
            <a:off x="5193030" y="1779270"/>
            <a:ext cx="5814060" cy="829945"/>
          </a:xfrm>
          <a:prstGeom prst="rect">
            <a:avLst/>
          </a:prstGeom>
          <a:noFill/>
        </p:spPr>
        <p:txBody>
          <a:bodyPr wrap="square" rtlCol="0">
            <a:noAutofit/>
          </a:bodyPr>
          <a:lstStyle/>
          <a:p>
            <a:pPr marL="0" lvl="0" indent="0" algn="l">
              <a:lnSpc>
                <a:spcPct val="130000"/>
              </a:lnSpc>
              <a:spcBef>
                <a:spcPct val="0"/>
              </a:spcBef>
              <a:spcAft>
                <a:spcPct val="0"/>
              </a:spcAft>
              <a:buSzTx/>
            </a:pPr>
            <a:r>
              <a:rPr lang="zh-CN" altLang="zh-CN" sz="4000" b="1">
                <a:solidFill>
                  <a:srgbClr val="FF0000"/>
                </a:solidFill>
                <a:latin typeface="+mj-ea"/>
                <a:ea typeface="+mj-ea"/>
                <a:sym typeface="+mn-ea"/>
              </a:rPr>
              <a:t>给加点的字注音</a:t>
            </a:r>
            <a:endParaRPr lang="zh-CN" altLang="zh-CN" sz="4000" b="1">
              <a:solidFill>
                <a:srgbClr val="FF0000"/>
              </a:solidFill>
              <a:latin typeface="+mj-ea"/>
              <a:ea typeface="+mj-ea"/>
            </a:endParaRPr>
          </a:p>
          <a:p>
            <a:pPr marL="0" lvl="0" indent="0" algn="l">
              <a:lnSpc>
                <a:spcPct val="130000"/>
              </a:lnSpc>
              <a:spcBef>
                <a:spcPct val="0"/>
              </a:spcBef>
              <a:spcAft>
                <a:spcPct val="0"/>
              </a:spcAft>
              <a:buSzTx/>
            </a:pPr>
            <a:r>
              <a:rPr lang="zh-CN" altLang="en-US" sz="1700" spc="150">
                <a:solidFill>
                  <a:schemeClr val="tx1">
                    <a:lumMod val="85000"/>
                    <a:lumOff val="15000"/>
                  </a:schemeClr>
                </a:solidFill>
                <a:latin typeface="Arial" panose="020B0604020202020204" pitchFamily="34" charset="0"/>
                <a:ea typeface="微软雅黑"/>
              </a:rPr>
              <a:t>      </a:t>
            </a:r>
          </a:p>
        </p:txBody>
      </p:sp>
      <p:sp>
        <p:nvSpPr>
          <p:cNvPr id="7171" name="内容占位符 7170"/>
          <p:cNvSpPr>
            <a:spLocks noGrp="1" noChangeArrowheads="1"/>
          </p:cNvSpPr>
          <p:nvPr>
            <p:ph idx="1"/>
          </p:nvPr>
        </p:nvSpPr>
        <p:spPr>
          <a:xfrm>
            <a:off x="4486910" y="2878455"/>
            <a:ext cx="2621280" cy="574040"/>
          </a:xfrm>
        </p:spPr>
        <p:txBody>
          <a:bodyPr/>
          <a:lstStyle/>
          <a:p>
            <a:pPr>
              <a:lnSpc>
                <a:spcPct val="90000"/>
              </a:lnSpc>
              <a:buFontTx/>
              <a:buNone/>
            </a:pPr>
            <a:r>
              <a:rPr lang="en-US" altLang="zh-CN" sz="2955" b="1">
                <a:solidFill>
                  <a:srgbClr val="663300"/>
                </a:solidFill>
                <a:latin typeface="华文新魏" panose="02010800040101010101" pitchFamily="2" charset="-122"/>
                <a:ea typeface="华文新魏" panose="02010800040101010101" pitchFamily="2" charset="-122"/>
              </a:rPr>
              <a:t>  </a:t>
            </a:r>
            <a:r>
              <a:rPr lang="zh-CN" altLang="en-US" sz="4220" b="1">
                <a:solidFill>
                  <a:srgbClr val="663300"/>
                </a:solidFill>
                <a:latin typeface="华文新魏" panose="02010800040101010101" pitchFamily="2" charset="-122"/>
                <a:ea typeface="华文新魏" panose="02010800040101010101" pitchFamily="2" charset="-122"/>
              </a:rPr>
              <a:t> </a:t>
            </a:r>
            <a:r>
              <a:rPr lang="zh-CN" altLang="en-US" sz="4220" b="1" u="heavy">
                <a:solidFill>
                  <a:srgbClr val="800000"/>
                </a:solidFill>
                <a:uFillTx/>
                <a:latin typeface="华文新魏" charset="0"/>
                <a:ea typeface="华文新魏" panose="02010800040101010101" pitchFamily="2" charset="-122"/>
              </a:rPr>
              <a:t>愆</a:t>
            </a:r>
            <a:r>
              <a:rPr lang="zh-CN" altLang="en-US" sz="4220" b="1">
                <a:solidFill>
                  <a:srgbClr val="800000"/>
                </a:solidFill>
                <a:latin typeface="华文新魏" panose="02010800040101010101" pitchFamily="2" charset="-122"/>
                <a:ea typeface="华文新魏" panose="02010800040101010101" pitchFamily="2" charset="-122"/>
              </a:rPr>
              <a:t>期</a:t>
            </a:r>
            <a:r>
              <a:rPr lang="zh-CN" altLang="en-US" sz="2955" b="1">
                <a:solidFill>
                  <a:srgbClr val="800000"/>
                </a:solidFill>
                <a:latin typeface="华文新魏" panose="02010800040101010101" pitchFamily="2" charset="-122"/>
                <a:ea typeface="华文新魏" panose="02010800040101010101" pitchFamily="2" charset="-122"/>
              </a:rPr>
              <a:t> </a:t>
            </a:r>
            <a:r>
              <a:rPr lang="zh-CN" altLang="en-US" sz="2955" b="1">
                <a:solidFill>
                  <a:srgbClr val="663300"/>
                </a:solidFill>
                <a:latin typeface="华文新魏" panose="02010800040101010101" pitchFamily="2" charset="-122"/>
                <a:ea typeface="华文新魏" panose="02010800040101010101" pitchFamily="2" charset="-122"/>
              </a:rPr>
              <a:t>     </a:t>
            </a:r>
          </a:p>
        </p:txBody>
      </p:sp>
      <p:sp>
        <p:nvSpPr>
          <p:cNvPr id="7174" name="文本框 7173"/>
          <p:cNvSpPr txBox="1">
            <a:spLocks noChangeArrowheads="1"/>
          </p:cNvSpPr>
          <p:nvPr/>
        </p:nvSpPr>
        <p:spPr bwMode="auto">
          <a:xfrm>
            <a:off x="4413885" y="3602990"/>
            <a:ext cx="381698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4220" b="1" u="heavy">
                <a:solidFill>
                  <a:srgbClr val="800000"/>
                </a:solidFill>
                <a:uFillTx/>
                <a:ea typeface="楷体_GB2312" panose="02010609030101010101" pitchFamily="49" charset="-122"/>
              </a:rPr>
              <a:t>将</a:t>
            </a:r>
            <a:r>
              <a:rPr lang="zh-CN" altLang="en-US" sz="4220" b="1">
                <a:solidFill>
                  <a:srgbClr val="800000"/>
                </a:solidFill>
                <a:ea typeface="楷体_GB2312" panose="02010609030101010101" pitchFamily="49" charset="-122"/>
              </a:rPr>
              <a:t>子无怒</a:t>
            </a:r>
            <a:r>
              <a:rPr lang="zh-CN" altLang="en-US" sz="3375" b="1">
                <a:solidFill>
                  <a:srgbClr val="FF0000"/>
                </a:solidFill>
                <a:ea typeface="楷体_GB2312" panose="02010609030101010101" pitchFamily="49" charset="-122"/>
              </a:rPr>
              <a:t> </a:t>
            </a:r>
          </a:p>
        </p:txBody>
      </p:sp>
      <p:sp>
        <p:nvSpPr>
          <p:cNvPr id="7172" name="文本框 7171"/>
          <p:cNvSpPr txBox="1">
            <a:spLocks noChangeArrowheads="1"/>
          </p:cNvSpPr>
          <p:nvPr/>
        </p:nvSpPr>
        <p:spPr bwMode="auto">
          <a:xfrm>
            <a:off x="5193030" y="4425315"/>
            <a:ext cx="170688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spcBef>
                <a:spcPct val="50000"/>
              </a:spcBef>
            </a:pPr>
            <a:r>
              <a:rPr lang="zh-CN" altLang="en-US" sz="4220" b="1" u="heavy">
                <a:solidFill>
                  <a:srgbClr val="663300"/>
                </a:solidFill>
                <a:uFillTx/>
                <a:latin typeface="华文新魏" charset="0"/>
                <a:ea typeface="华文新魏" panose="02010800040101010101" pitchFamily="2" charset="-122"/>
                <a:sym typeface="Arial" panose="020B0604020202020204" pitchFamily="34" charset="0"/>
              </a:rPr>
              <a:t>徂</a:t>
            </a:r>
            <a:r>
              <a:rPr lang="zh-CN" altLang="en-US" sz="4220" b="1">
                <a:solidFill>
                  <a:srgbClr val="663300"/>
                </a:solidFill>
                <a:latin typeface="华文新魏" panose="02010800040101010101" pitchFamily="2" charset="-122"/>
                <a:ea typeface="华文新魏" panose="02010800040101010101" pitchFamily="2" charset="-122"/>
                <a:sym typeface="Arial" panose="020B0604020202020204" pitchFamily="34" charset="0"/>
              </a:rPr>
              <a:t>尔</a:t>
            </a:r>
          </a:p>
        </p:txBody>
      </p:sp>
      <p:sp>
        <p:nvSpPr>
          <p:cNvPr id="11" name="内容占位符 7170"/>
          <p:cNvSpPr>
            <a:spLocks noGrp="1" noChangeArrowheads="1"/>
          </p:cNvSpPr>
          <p:nvPr/>
        </p:nvSpPr>
        <p:spPr>
          <a:xfrm>
            <a:off x="4278630" y="5328285"/>
            <a:ext cx="3288665" cy="574040"/>
          </a:xfrm>
          <a:prstGeom prst="rect">
            <a:avLst/>
          </a:prstGeom>
          <a:noFill/>
          <a:ln>
            <a:noFill/>
          </a:ln>
        </p:spPr>
        <p:txBody>
          <a:bodyPr vert="horz" wrap="square" lIns="96435" tIns="48217" rIns="96435" bIns="48217"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a:lstStyle>
          <a:p>
            <a:pPr>
              <a:lnSpc>
                <a:spcPct val="90000"/>
              </a:lnSpc>
              <a:buFontTx/>
              <a:buNone/>
            </a:pPr>
            <a:r>
              <a:rPr lang="en-US" altLang="zh-CN" sz="2955" b="1">
                <a:solidFill>
                  <a:srgbClr val="663300"/>
                </a:solidFill>
                <a:latin typeface="华文新魏" panose="02010800040101010101" pitchFamily="2" charset="-122"/>
                <a:ea typeface="华文新魏" panose="02010800040101010101" pitchFamily="2" charset="-122"/>
              </a:rPr>
              <a:t>  </a:t>
            </a:r>
            <a:r>
              <a:rPr lang="zh-CN" altLang="en-US" sz="4220" b="1">
                <a:solidFill>
                  <a:srgbClr val="663300"/>
                </a:solidFill>
                <a:latin typeface="华文新魏" panose="02010800040101010101" pitchFamily="2" charset="-122"/>
                <a:ea typeface="华文新魏" panose="02010800040101010101" pitchFamily="2" charset="-122"/>
              </a:rPr>
              <a:t>  淇水</a:t>
            </a:r>
            <a:r>
              <a:rPr lang="zh-CN" altLang="en-US" sz="4220" b="1" u="heavy">
                <a:solidFill>
                  <a:srgbClr val="663300"/>
                </a:solidFill>
                <a:uFillTx/>
                <a:latin typeface="华文新魏" charset="0"/>
                <a:ea typeface="华文新魏" panose="02010800040101010101" pitchFamily="2" charset="-122"/>
              </a:rPr>
              <a:t>汤</a:t>
            </a:r>
            <a:r>
              <a:rPr lang="zh-CN" altLang="en-US" sz="4220" b="1">
                <a:solidFill>
                  <a:srgbClr val="663300"/>
                </a:solidFill>
                <a:latin typeface="华文新魏" panose="02010800040101010101" pitchFamily="2" charset="-122"/>
                <a:ea typeface="华文新魏" panose="02010800040101010101" pitchFamily="2" charset="-122"/>
              </a:rPr>
              <a:t>汤</a:t>
            </a:r>
            <a:r>
              <a:rPr lang="zh-CN" altLang="en-US" sz="2955" b="1">
                <a:solidFill>
                  <a:srgbClr val="663300"/>
                </a:solidFill>
                <a:latin typeface="华文新魏" panose="02010800040101010101" pitchFamily="2" charset="-122"/>
                <a:ea typeface="华文新魏" panose="02010800040101010101" pitchFamily="2" charset="-122"/>
              </a:rPr>
              <a:t>      </a:t>
            </a:r>
          </a:p>
        </p:txBody>
      </p:sp>
      <p:sp>
        <p:nvSpPr>
          <p:cNvPr id="13" name="文本框 12"/>
          <p:cNvSpPr txBox="1"/>
          <p:nvPr/>
        </p:nvSpPr>
        <p:spPr>
          <a:xfrm>
            <a:off x="7882594" y="2712712"/>
            <a:ext cx="1522730" cy="739775"/>
          </a:xfrm>
          <a:prstGeom prst="rect">
            <a:avLst/>
          </a:prstGeom>
          <a:noFill/>
        </p:spPr>
        <p:txBody>
          <a:bodyPr wrap="none" rtlCol="0">
            <a:spAutoFit/>
          </a:bodyPr>
          <a:lstStyle/>
          <a:p>
            <a:pPr algn="l"/>
            <a:r>
              <a:rPr lang="zh-CN" altLang="en-US" sz="4220">
                <a:solidFill>
                  <a:srgbClr val="00B050"/>
                </a:solidFill>
                <a:latin typeface="黑体" panose="02010609060101010101" pitchFamily="49" charset="-122"/>
                <a:ea typeface="黑体" panose="02010609060101010101" pitchFamily="49" charset="-122"/>
              </a:rPr>
              <a:t> qiān</a:t>
            </a:r>
            <a:r>
              <a:rPr lang="zh-CN" altLang="en-US" sz="100"/>
              <a:t> </a:t>
            </a:r>
          </a:p>
        </p:txBody>
      </p:sp>
      <p:sp>
        <p:nvSpPr>
          <p:cNvPr id="15" name="文本框 14"/>
          <p:cNvSpPr txBox="1"/>
          <p:nvPr/>
        </p:nvSpPr>
        <p:spPr>
          <a:xfrm>
            <a:off x="7882679" y="3452763"/>
            <a:ext cx="1619885" cy="739775"/>
          </a:xfrm>
          <a:prstGeom prst="rect">
            <a:avLst/>
          </a:prstGeom>
          <a:noFill/>
        </p:spPr>
        <p:txBody>
          <a:bodyPr wrap="none" rtlCol="0">
            <a:spAutoFit/>
          </a:bodyPr>
          <a:lstStyle/>
          <a:p>
            <a:pPr algn="l"/>
            <a:r>
              <a:rPr lang="zh-CN" altLang="en-US" sz="4220">
                <a:solidFill>
                  <a:srgbClr val="00B050"/>
                </a:solidFill>
              </a:rPr>
              <a:t>  qiāng</a:t>
            </a:r>
            <a:r>
              <a:rPr lang="zh-CN" altLang="en-US" sz="100"/>
              <a:t> </a:t>
            </a:r>
          </a:p>
        </p:txBody>
      </p:sp>
      <p:sp>
        <p:nvSpPr>
          <p:cNvPr id="16" name="文本框 15"/>
          <p:cNvSpPr txBox="1"/>
          <p:nvPr/>
        </p:nvSpPr>
        <p:spPr>
          <a:xfrm>
            <a:off x="8095171" y="4425008"/>
            <a:ext cx="815340" cy="739775"/>
          </a:xfrm>
          <a:prstGeom prst="rect">
            <a:avLst/>
          </a:prstGeom>
          <a:noFill/>
        </p:spPr>
        <p:txBody>
          <a:bodyPr wrap="none" rtlCol="0">
            <a:spAutoFit/>
          </a:bodyPr>
          <a:lstStyle/>
          <a:p>
            <a:pPr algn="l"/>
            <a:r>
              <a:rPr lang="zh-CN" altLang="en-US" sz="100"/>
              <a:t> </a:t>
            </a:r>
            <a:r>
              <a:rPr lang="zh-CN" altLang="en-US" sz="4220">
                <a:solidFill>
                  <a:srgbClr val="00B050"/>
                </a:solidFill>
              </a:rPr>
              <a:t> cú</a:t>
            </a:r>
          </a:p>
        </p:txBody>
      </p:sp>
      <p:sp>
        <p:nvSpPr>
          <p:cNvPr id="18" name="文本框 17"/>
          <p:cNvSpPr txBox="1"/>
          <p:nvPr/>
        </p:nvSpPr>
        <p:spPr>
          <a:xfrm>
            <a:off x="8230958" y="5328485"/>
            <a:ext cx="1466850" cy="739775"/>
          </a:xfrm>
          <a:prstGeom prst="rect">
            <a:avLst/>
          </a:prstGeom>
          <a:noFill/>
        </p:spPr>
        <p:txBody>
          <a:bodyPr wrap="none" rtlCol="0">
            <a:spAutoFit/>
          </a:bodyPr>
          <a:lstStyle/>
          <a:p>
            <a:pPr algn="l"/>
            <a:r>
              <a:rPr lang="zh-CN" altLang="en-US" sz="100"/>
              <a:t> </a:t>
            </a:r>
            <a:r>
              <a:rPr lang="zh-CN" altLang="en-US" sz="4220">
                <a:solidFill>
                  <a:srgbClr val="00B050"/>
                </a:solidFill>
              </a:rPr>
              <a:t>shāng</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7171">
                                            <p:txEl>
                                              <p:pRg st="0" end="0"/>
                                            </p:txEl>
                                          </p:spTgt>
                                        </p:tgtEl>
                                        <p:attrNameLst>
                                          <p:attrName>style.visibility</p:attrName>
                                        </p:attrNameLst>
                                      </p:cBhvr>
                                      <p:to>
                                        <p:strVal val="visible"/>
                                      </p:to>
                                    </p:set>
                                    <p:animEffect transition="in" filter="strips(downRight)">
                                      <p:cBhvr>
                                        <p:cTn id="12" dur="1000"/>
                                        <p:tgtEl>
                                          <p:spTgt spid="717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20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174"/>
                                        </p:tgtEl>
                                        <p:attrNameLst>
                                          <p:attrName>style.visibility</p:attrName>
                                        </p:attrNameLst>
                                      </p:cBhvr>
                                      <p:to>
                                        <p:strVal val="visible"/>
                                      </p:to>
                                    </p:set>
                                    <p:animEffect transition="in" filter="strips(downLeft)">
                                      <p:cBhvr>
                                        <p:cTn id="22" dur="500"/>
                                        <p:tgtEl>
                                          <p:spTgt spid="717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ox(in)">
                                      <p:cBhvr>
                                        <p:cTn id="27" dur="20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7172"/>
                                        </p:tgtEl>
                                        <p:attrNameLst>
                                          <p:attrName>style.visibility</p:attrName>
                                        </p:attrNameLst>
                                      </p:cBhvr>
                                      <p:to>
                                        <p:strVal val="visible"/>
                                      </p:to>
                                    </p:set>
                                    <p:animEffect transition="in" filter="strips(downRight)">
                                      <p:cBhvr>
                                        <p:cTn id="32" dur="1000"/>
                                        <p:tgtEl>
                                          <p:spTgt spid="717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ox(in)">
                                      <p:cBhvr>
                                        <p:cTn id="37" dur="20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strips(downRight)">
                                      <p:cBhvr>
                                        <p:cTn id="42" dur="1000"/>
                                        <p:tgtEl>
                                          <p:spTgt spid="11">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ox(in)">
                                      <p:cBhvr>
                                        <p:cTn id="4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171" grpId="0" build="p"/>
      <p:bldP spid="7174" grpId="0"/>
      <p:bldP spid="7172" grpId="0"/>
      <p:bldP spid="11" grpId="0" build="p"/>
      <p:bldP spid="13" grpId="0"/>
      <p:bldP spid="15" grpId="0"/>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64353"/>
            <a:ext cx="12858750" cy="5303943"/>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rgbClr val="FFFFFF"/>
              </a:solidFill>
              <a:latin typeface="微软雅黑"/>
              <a:ea typeface="微软雅黑"/>
              <a:sym typeface="+mn-ea"/>
            </a:endParaRPr>
          </a:p>
        </p:txBody>
      </p:sp>
      <p:sp>
        <p:nvSpPr>
          <p:cNvPr id="3" name="文本框 2"/>
          <p:cNvSpPr txBox="1"/>
          <p:nvPr>
            <p:custDataLst>
              <p:tags r:id="rId3"/>
            </p:custDataLst>
          </p:nvPr>
        </p:nvSpPr>
        <p:spPr>
          <a:xfrm>
            <a:off x="4660265" y="142240"/>
            <a:ext cx="4500880" cy="82232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5400" b="1" spc="300">
                <a:solidFill>
                  <a:srgbClr val="000000"/>
                </a:solidFill>
                <a:latin typeface="微软雅黑"/>
                <a:ea typeface="微软雅黑"/>
              </a:rPr>
              <a:t>卫 风 · 氓</a:t>
            </a:r>
          </a:p>
        </p:txBody>
      </p:sp>
      <p:sp>
        <p:nvSpPr>
          <p:cNvPr id="11" name="Title 6"/>
          <p:cNvSpPr txBox="1"/>
          <p:nvPr>
            <p:custDataLst>
              <p:tags r:id="rId4"/>
            </p:custDataLst>
          </p:nvPr>
        </p:nvSpPr>
        <p:spPr>
          <a:xfrm>
            <a:off x="530225" y="1539240"/>
            <a:ext cx="11798935" cy="418719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50000"/>
              </a:lnSpc>
              <a:spcBef>
                <a:spcPct val="0"/>
              </a:spcBef>
              <a:spcAft>
                <a:spcPts val="800"/>
              </a:spcAft>
              <a:buSzTx/>
              <a:buFontTx/>
              <a:buNone/>
            </a:pPr>
            <a:r>
              <a:rPr lang="zh-CN" altLang="en-US" sz="2800" b="1" spc="50">
                <a:ln w="3175">
                  <a:noFill/>
                  <a:prstDash val="dash"/>
                </a:ln>
                <a:solidFill>
                  <a:srgbClr val="404040"/>
                </a:solidFill>
                <a:latin typeface="微软雅黑"/>
                <a:ea typeface="微软雅黑"/>
                <a:cs typeface="微软雅黑" panose="020B0503020204020204" charset="-122"/>
              </a:rPr>
              <a:t>氓之</a:t>
            </a:r>
            <a:r>
              <a:rPr lang="zh-CN" altLang="en-US" sz="2800" b="1" spc="50">
                <a:ln w="3175">
                  <a:noFill/>
                  <a:prstDash val="dash"/>
                </a:ln>
                <a:solidFill>
                  <a:srgbClr val="FF0000"/>
                </a:solidFill>
                <a:latin typeface="微软雅黑"/>
                <a:ea typeface="微软雅黑"/>
                <a:cs typeface="微软雅黑" panose="020B0503020204020204" charset="-122"/>
              </a:rPr>
              <a:t>蚩蚩</a:t>
            </a:r>
            <a:r>
              <a:rPr lang="zh-CN" altLang="en-US" sz="2800" b="1" spc="50">
                <a:ln w="3175">
                  <a:noFill/>
                  <a:prstDash val="dash"/>
                </a:ln>
                <a:solidFill>
                  <a:srgbClr val="404040"/>
                </a:solidFill>
                <a:latin typeface="微软雅黑"/>
                <a:ea typeface="微软雅黑"/>
                <a:cs typeface="微软雅黑" panose="020B0503020204020204" charset="-122"/>
              </a:rPr>
              <a:t>，抱布贸丝。</a:t>
            </a:r>
            <a:r>
              <a:rPr lang="zh-CN" altLang="en-US" sz="2800" b="1" spc="50">
                <a:ln w="3175">
                  <a:noFill/>
                  <a:prstDash val="dash"/>
                </a:ln>
                <a:solidFill>
                  <a:srgbClr val="FF0000"/>
                </a:solidFill>
                <a:latin typeface="微软雅黑"/>
                <a:ea typeface="微软雅黑"/>
                <a:cs typeface="微软雅黑" panose="020B0503020204020204" charset="-122"/>
              </a:rPr>
              <a:t>匪</a:t>
            </a:r>
            <a:r>
              <a:rPr lang="zh-CN" altLang="en-US" sz="2800" b="1" spc="50">
                <a:ln w="3175">
                  <a:noFill/>
                  <a:prstDash val="dash"/>
                </a:ln>
                <a:solidFill>
                  <a:srgbClr val="404040"/>
                </a:solidFill>
                <a:latin typeface="微软雅黑"/>
                <a:ea typeface="微软雅黑"/>
                <a:cs typeface="微软雅黑" panose="020B0503020204020204" charset="-122"/>
              </a:rPr>
              <a:t>来贸丝，来即我谋。送子涉淇,</a:t>
            </a:r>
            <a:r>
              <a:rPr lang="zh-CN" altLang="en-US" sz="2800" b="1" spc="50">
                <a:ln w="3175">
                  <a:noFill/>
                  <a:prstDash val="dash"/>
                </a:ln>
                <a:solidFill>
                  <a:srgbClr val="FF0000"/>
                </a:solidFill>
                <a:latin typeface="微软雅黑"/>
                <a:ea typeface="微软雅黑"/>
                <a:cs typeface="微软雅黑" panose="020B0503020204020204" charset="-122"/>
              </a:rPr>
              <a:t>至于</a:t>
            </a:r>
            <a:r>
              <a:rPr lang="zh-CN" altLang="en-US" sz="2800" b="1" spc="50">
                <a:ln w="3175">
                  <a:noFill/>
                  <a:prstDash val="dash"/>
                </a:ln>
                <a:solidFill>
                  <a:srgbClr val="404040"/>
                </a:solidFill>
                <a:latin typeface="微软雅黑"/>
                <a:ea typeface="微软雅黑"/>
                <a:cs typeface="微软雅黑" panose="020B0503020204020204" charset="-122"/>
              </a:rPr>
              <a:t>顿丘。匪我愆期，子无良媒。</a:t>
            </a:r>
            <a:r>
              <a:rPr lang="zh-CN" altLang="en-US" sz="2800" b="1" spc="50">
                <a:ln w="3175">
                  <a:noFill/>
                  <a:prstDash val="dash"/>
                </a:ln>
                <a:solidFill>
                  <a:srgbClr val="FF0000"/>
                </a:solidFill>
                <a:latin typeface="微软雅黑"/>
                <a:ea typeface="微软雅黑"/>
                <a:cs typeface="微软雅黑" panose="020B0503020204020204" charset="-122"/>
              </a:rPr>
              <a:t>将</a:t>
            </a:r>
            <a:r>
              <a:rPr lang="zh-CN" altLang="en-US" sz="2800" b="1" spc="50">
                <a:ln w="3175">
                  <a:noFill/>
                  <a:prstDash val="dash"/>
                </a:ln>
                <a:solidFill>
                  <a:srgbClr val="404040"/>
                </a:solidFill>
                <a:latin typeface="微软雅黑"/>
                <a:ea typeface="微软雅黑"/>
                <a:cs typeface="微软雅黑" panose="020B0503020204020204" charset="-122"/>
              </a:rPr>
              <a:t>子无怒，秋</a:t>
            </a:r>
            <a:r>
              <a:rPr lang="zh-CN" altLang="en-US" sz="2800" b="1" spc="50">
                <a:ln w="3175">
                  <a:noFill/>
                  <a:prstDash val="dash"/>
                </a:ln>
                <a:solidFill>
                  <a:srgbClr val="FF0000"/>
                </a:solidFill>
                <a:latin typeface="微软雅黑"/>
                <a:ea typeface="微软雅黑"/>
                <a:cs typeface="微软雅黑" panose="020B0503020204020204" charset="-122"/>
              </a:rPr>
              <a:t>以为</a:t>
            </a:r>
            <a:r>
              <a:rPr lang="zh-CN" altLang="en-US" sz="2800" b="1" spc="50">
                <a:ln w="3175">
                  <a:noFill/>
                  <a:prstDash val="dash"/>
                </a:ln>
                <a:solidFill>
                  <a:srgbClr val="404040"/>
                </a:solidFill>
                <a:latin typeface="微软雅黑"/>
                <a:ea typeface="微软雅黑"/>
                <a:cs typeface="微软雅黑" panose="020B0503020204020204" charset="-122"/>
              </a:rPr>
              <a:t>期。</a:t>
            </a:r>
          </a:p>
          <a:p>
            <a:pPr marL="0" lvl="0" indent="0" algn="l">
              <a:lnSpc>
                <a:spcPct val="150000"/>
              </a:lnSpc>
              <a:spcBef>
                <a:spcPct val="0"/>
              </a:spcBef>
              <a:spcAft>
                <a:spcPts val="800"/>
              </a:spcAft>
              <a:buSzTx/>
              <a:buFontTx/>
              <a:buNone/>
            </a:pPr>
            <a:r>
              <a:rPr lang="zh-CN" altLang="en-US" sz="2800" b="1" spc="50">
                <a:ln w="3175">
                  <a:noFill/>
                  <a:prstDash val="dash"/>
                </a:ln>
                <a:solidFill>
                  <a:srgbClr val="404040"/>
                </a:solidFill>
                <a:latin typeface="微软雅黑"/>
                <a:ea typeface="微软雅黑"/>
                <a:cs typeface="微软雅黑" panose="020B0503020204020204" charset="-122"/>
              </a:rPr>
              <a:t>乘彼垝垣，以望复关。不见复关，泣</a:t>
            </a:r>
            <a:r>
              <a:rPr lang="zh-CN" altLang="en-US" sz="2800" b="1" spc="50">
                <a:ln w="3175">
                  <a:noFill/>
                  <a:prstDash val="dash"/>
                </a:ln>
                <a:solidFill>
                  <a:srgbClr val="FF0000"/>
                </a:solidFill>
                <a:latin typeface="微软雅黑"/>
                <a:ea typeface="微软雅黑"/>
                <a:cs typeface="微软雅黑" panose="020B0503020204020204" charset="-122"/>
              </a:rPr>
              <a:t>涕</a:t>
            </a:r>
            <a:r>
              <a:rPr lang="zh-CN" altLang="en-US" sz="2800" b="1" spc="50">
                <a:ln w="3175">
                  <a:noFill/>
                  <a:prstDash val="dash"/>
                </a:ln>
                <a:solidFill>
                  <a:srgbClr val="404040"/>
                </a:solidFill>
                <a:latin typeface="微软雅黑"/>
                <a:ea typeface="微软雅黑"/>
                <a:cs typeface="微软雅黑" panose="020B0503020204020204" charset="-122"/>
              </a:rPr>
              <a:t>涟涟。既见复关,</a:t>
            </a:r>
            <a:r>
              <a:rPr lang="zh-CN" altLang="en-US" sz="2800" b="1" spc="50">
                <a:ln w="3175">
                  <a:noFill/>
                  <a:prstDash val="dash"/>
                </a:ln>
                <a:solidFill>
                  <a:srgbClr val="FF0000"/>
                </a:solidFill>
                <a:latin typeface="微软雅黑"/>
                <a:ea typeface="微软雅黑"/>
                <a:cs typeface="微软雅黑" panose="020B0503020204020204" charset="-122"/>
              </a:rPr>
              <a:t>载</a:t>
            </a:r>
            <a:r>
              <a:rPr lang="zh-CN" altLang="en-US" sz="2800" b="1" spc="50">
                <a:ln w="3175">
                  <a:noFill/>
                  <a:prstDash val="dash"/>
                </a:ln>
                <a:solidFill>
                  <a:srgbClr val="404040"/>
                </a:solidFill>
                <a:latin typeface="微软雅黑"/>
                <a:ea typeface="微软雅黑"/>
                <a:cs typeface="微软雅黑" panose="020B0503020204020204" charset="-122"/>
              </a:rPr>
              <a:t>笑</a:t>
            </a:r>
            <a:r>
              <a:rPr lang="zh-CN" altLang="en-US" sz="2800" b="1" spc="50">
                <a:ln w="3175">
                  <a:noFill/>
                  <a:prstDash val="dash"/>
                </a:ln>
                <a:solidFill>
                  <a:srgbClr val="FF0000"/>
                </a:solidFill>
                <a:latin typeface="微软雅黑"/>
                <a:ea typeface="微软雅黑"/>
                <a:cs typeface="微软雅黑" panose="020B0503020204020204" charset="-122"/>
              </a:rPr>
              <a:t>载言</a:t>
            </a:r>
            <a:r>
              <a:rPr lang="zh-CN" altLang="en-US" sz="2800" b="1" spc="50">
                <a:ln w="3175">
                  <a:noFill/>
                  <a:prstDash val="dash"/>
                </a:ln>
                <a:solidFill>
                  <a:srgbClr val="404040"/>
                </a:solidFill>
                <a:latin typeface="微软雅黑"/>
                <a:ea typeface="微软雅黑"/>
                <a:cs typeface="微软雅黑" panose="020B0503020204020204" charset="-122"/>
              </a:rPr>
              <a:t>。尔卜尔筮，体无</a:t>
            </a:r>
            <a:r>
              <a:rPr lang="zh-CN" altLang="en-US" sz="2800" b="1" spc="50">
                <a:ln w="3175">
                  <a:noFill/>
                  <a:prstDash val="dash"/>
                </a:ln>
                <a:solidFill>
                  <a:srgbClr val="FF0000"/>
                </a:solidFill>
                <a:latin typeface="微软雅黑"/>
                <a:ea typeface="微软雅黑"/>
                <a:cs typeface="微软雅黑" panose="020B0503020204020204" charset="-122"/>
              </a:rPr>
              <a:t>咎言</a:t>
            </a:r>
            <a:r>
              <a:rPr lang="zh-CN" altLang="en-US" sz="2800" b="1" spc="50">
                <a:ln w="3175">
                  <a:noFill/>
                  <a:prstDash val="dash"/>
                </a:ln>
                <a:solidFill>
                  <a:srgbClr val="404040"/>
                </a:solidFill>
                <a:latin typeface="微软雅黑"/>
                <a:ea typeface="微软雅黑"/>
                <a:cs typeface="微软雅黑" panose="020B0503020204020204" charset="-122"/>
              </a:rPr>
              <a:t>。以尔车来，以我</a:t>
            </a:r>
            <a:r>
              <a:rPr lang="zh-CN" altLang="en-US" sz="2800" b="1" spc="50">
                <a:ln w="3175">
                  <a:noFill/>
                  <a:prstDash val="dash"/>
                </a:ln>
                <a:solidFill>
                  <a:srgbClr val="FF0000"/>
                </a:solidFill>
                <a:latin typeface="微软雅黑"/>
                <a:ea typeface="微软雅黑"/>
                <a:cs typeface="微软雅黑" panose="020B0503020204020204" charset="-122"/>
              </a:rPr>
              <a:t>贿</a:t>
            </a:r>
            <a:r>
              <a:rPr lang="zh-CN" altLang="en-US" sz="2800" b="1" spc="50">
                <a:ln w="3175">
                  <a:noFill/>
                  <a:prstDash val="dash"/>
                </a:ln>
                <a:solidFill>
                  <a:srgbClr val="404040"/>
                </a:solidFill>
                <a:latin typeface="微软雅黑"/>
                <a:ea typeface="微软雅黑"/>
                <a:cs typeface="微软雅黑" panose="020B0503020204020204" charset="-122"/>
              </a:rPr>
              <a:t>迁。</a:t>
            </a:r>
          </a:p>
          <a:p>
            <a:pPr marL="0" lvl="0" indent="0" algn="l">
              <a:lnSpc>
                <a:spcPct val="150000"/>
              </a:lnSpc>
              <a:spcBef>
                <a:spcPct val="0"/>
              </a:spcBef>
              <a:spcAft>
                <a:spcPts val="800"/>
              </a:spcAft>
              <a:buSzTx/>
              <a:buFontTx/>
              <a:buNone/>
            </a:pPr>
            <a:r>
              <a:rPr lang="zh-CN" altLang="en-US" sz="2800" b="1" spc="50">
                <a:ln w="3175">
                  <a:noFill/>
                  <a:prstDash val="dash"/>
                </a:ln>
                <a:solidFill>
                  <a:srgbClr val="404040"/>
                </a:solidFill>
                <a:latin typeface="微软雅黑"/>
                <a:ea typeface="微软雅黑"/>
                <a:cs typeface="微软雅黑" panose="020B0503020204020204" charset="-122"/>
              </a:rPr>
              <a:t>桑之未落，其叶沃若。</a:t>
            </a:r>
            <a:r>
              <a:rPr lang="zh-CN" altLang="en-US" sz="2800" b="1" spc="50">
                <a:ln w="3175">
                  <a:noFill/>
                  <a:prstDash val="dash"/>
                </a:ln>
                <a:solidFill>
                  <a:srgbClr val="FF0000"/>
                </a:solidFill>
                <a:latin typeface="微软雅黑"/>
                <a:ea typeface="微软雅黑"/>
                <a:cs typeface="微软雅黑" panose="020B0503020204020204" charset="-122"/>
              </a:rPr>
              <a:t>于</a:t>
            </a:r>
            <a:r>
              <a:rPr lang="zh-CN" altLang="en-US" sz="2800" b="1" spc="50">
                <a:ln w="3175">
                  <a:noFill/>
                  <a:prstDash val="dash"/>
                </a:ln>
                <a:solidFill>
                  <a:srgbClr val="404040"/>
                </a:solidFill>
                <a:latin typeface="微软雅黑"/>
                <a:ea typeface="微软雅黑"/>
                <a:cs typeface="微软雅黑" panose="020B0503020204020204" charset="-122"/>
              </a:rPr>
              <a:t>嗟鸠兮，</a:t>
            </a:r>
            <a:r>
              <a:rPr lang="zh-CN" altLang="en-US" sz="2800" b="1" spc="50">
                <a:ln w="3175">
                  <a:noFill/>
                  <a:prstDash val="dash"/>
                </a:ln>
                <a:solidFill>
                  <a:srgbClr val="FF0000"/>
                </a:solidFill>
                <a:latin typeface="微软雅黑"/>
                <a:ea typeface="微软雅黑"/>
                <a:cs typeface="微软雅黑" panose="020B0503020204020204" charset="-122"/>
              </a:rPr>
              <a:t>无</a:t>
            </a:r>
            <a:r>
              <a:rPr lang="zh-CN" altLang="en-US" sz="2800" b="1" spc="50">
                <a:ln w="3175">
                  <a:noFill/>
                  <a:prstDash val="dash"/>
                </a:ln>
                <a:solidFill>
                  <a:srgbClr val="404040"/>
                </a:solidFill>
                <a:latin typeface="微软雅黑"/>
                <a:ea typeface="微软雅黑"/>
                <a:cs typeface="微软雅黑" panose="020B0503020204020204" charset="-122"/>
              </a:rPr>
              <a:t>食桑葚！于嗟女兮，无与士</a:t>
            </a:r>
            <a:r>
              <a:rPr lang="zh-CN" altLang="en-US" sz="2800" b="1" spc="50">
                <a:ln w="3175">
                  <a:noFill/>
                  <a:prstDash val="dash"/>
                </a:ln>
                <a:solidFill>
                  <a:srgbClr val="FF0000"/>
                </a:solidFill>
                <a:latin typeface="微软雅黑"/>
                <a:ea typeface="微软雅黑"/>
                <a:cs typeface="微软雅黑" panose="020B0503020204020204" charset="-122"/>
              </a:rPr>
              <a:t>耽</a:t>
            </a:r>
            <a:r>
              <a:rPr lang="zh-CN" altLang="en-US" sz="2800" b="1" spc="50">
                <a:ln w="3175">
                  <a:noFill/>
                  <a:prstDash val="dash"/>
                </a:ln>
                <a:solidFill>
                  <a:srgbClr val="404040"/>
                </a:solidFill>
                <a:latin typeface="微软雅黑"/>
                <a:ea typeface="微软雅黑"/>
                <a:cs typeface="微软雅黑" panose="020B0503020204020204" charset="-122"/>
              </a:rPr>
              <a:t>！士之耽兮，犹可</a:t>
            </a:r>
            <a:r>
              <a:rPr lang="zh-CN" altLang="en-US" sz="2800" b="1" spc="50">
                <a:ln w="3175">
                  <a:noFill/>
                  <a:prstDash val="dash"/>
                </a:ln>
                <a:solidFill>
                  <a:srgbClr val="FF0000"/>
                </a:solidFill>
                <a:latin typeface="微软雅黑"/>
                <a:ea typeface="微软雅黑"/>
                <a:cs typeface="微软雅黑" panose="020B0503020204020204" charset="-122"/>
              </a:rPr>
              <a:t>说</a:t>
            </a:r>
            <a:r>
              <a:rPr lang="zh-CN" altLang="en-US" sz="2800" b="1" spc="50">
                <a:ln w="3175">
                  <a:noFill/>
                  <a:prstDash val="dash"/>
                </a:ln>
                <a:solidFill>
                  <a:srgbClr val="404040"/>
                </a:solidFill>
                <a:latin typeface="微软雅黑"/>
                <a:ea typeface="微软雅黑"/>
                <a:cs typeface="微软雅黑" panose="020B0503020204020204" charset="-122"/>
              </a:rPr>
              <a:t>也。女之耽兮，不可说也。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fmla="#ppt_w*sin(2.5*pi*$)">
                                          <p:val>
                                            <p:fltVal val="0"/>
                                          </p:val>
                                        </p:tav>
                                        <p:tav tm="100000">
                                          <p:val>
                                            <p:fltVal val="1"/>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amond(in)">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64353"/>
            <a:ext cx="12858750" cy="5303943"/>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rgbClr val="FFFFFF"/>
              </a:solidFill>
              <a:latin typeface="微软雅黑"/>
              <a:ea typeface="微软雅黑"/>
              <a:sym typeface="+mn-ea"/>
            </a:endParaRPr>
          </a:p>
        </p:txBody>
      </p:sp>
      <p:sp>
        <p:nvSpPr>
          <p:cNvPr id="3" name="文本框 2"/>
          <p:cNvSpPr txBox="1"/>
          <p:nvPr>
            <p:custDataLst>
              <p:tags r:id="rId3"/>
            </p:custDataLst>
          </p:nvPr>
        </p:nvSpPr>
        <p:spPr>
          <a:xfrm>
            <a:off x="4660265" y="142240"/>
            <a:ext cx="4500880" cy="82232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5400" b="1" spc="300">
                <a:solidFill>
                  <a:srgbClr val="000000"/>
                </a:solidFill>
                <a:latin typeface="微软雅黑"/>
                <a:ea typeface="微软雅黑"/>
              </a:rPr>
              <a:t>卫 风 · 氓</a:t>
            </a:r>
          </a:p>
        </p:txBody>
      </p:sp>
      <p:sp>
        <p:nvSpPr>
          <p:cNvPr id="11" name="Title 6"/>
          <p:cNvSpPr txBox="1"/>
          <p:nvPr>
            <p:custDataLst>
              <p:tags r:id="rId4"/>
            </p:custDataLst>
          </p:nvPr>
        </p:nvSpPr>
        <p:spPr>
          <a:xfrm>
            <a:off x="529590" y="1492250"/>
            <a:ext cx="11798935" cy="424942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50000"/>
              </a:lnSpc>
              <a:spcBef>
                <a:spcPct val="0"/>
              </a:spcBef>
              <a:spcAft>
                <a:spcPts val="800"/>
              </a:spcAft>
              <a:buSzTx/>
              <a:buFontTx/>
              <a:buNone/>
            </a:pPr>
            <a:r>
              <a:rPr lang="zh-CN" altLang="en-US" sz="2800" b="1" spc="50">
                <a:ln w="3175">
                  <a:noFill/>
                  <a:prstDash val="dash"/>
                </a:ln>
                <a:latin typeface="微软雅黑"/>
                <a:ea typeface="微软雅黑"/>
                <a:cs typeface="微软雅黑" panose="020B0503020204020204" charset="-122"/>
              </a:rPr>
              <a:t>桑之落矣，其黄而陨。自我</a:t>
            </a:r>
            <a:r>
              <a:rPr lang="zh-CN" altLang="en-US" sz="2800" b="1" spc="50">
                <a:ln w="3175">
                  <a:noFill/>
                  <a:prstDash val="dash"/>
                </a:ln>
                <a:solidFill>
                  <a:srgbClr val="FF0000"/>
                </a:solidFill>
                <a:latin typeface="微软雅黑"/>
                <a:ea typeface="微软雅黑"/>
                <a:cs typeface="微软雅黑" panose="020B0503020204020204" charset="-122"/>
              </a:rPr>
              <a:t>徂</a:t>
            </a:r>
            <a:r>
              <a:rPr lang="zh-CN" altLang="en-US" sz="2800" b="1" spc="50">
                <a:ln w="3175">
                  <a:noFill/>
                  <a:prstDash val="dash"/>
                </a:ln>
                <a:latin typeface="微软雅黑"/>
                <a:ea typeface="微软雅黑"/>
                <a:cs typeface="微软雅黑" panose="020B0503020204020204" charset="-122"/>
              </a:rPr>
              <a:t>尔，三岁食贫。淇水</a:t>
            </a:r>
            <a:r>
              <a:rPr lang="zh-CN" altLang="en-US" sz="2800" b="1" spc="50">
                <a:ln w="3175">
                  <a:noFill/>
                  <a:prstDash val="dash"/>
                </a:ln>
                <a:solidFill>
                  <a:srgbClr val="FF0000"/>
                </a:solidFill>
                <a:latin typeface="微软雅黑"/>
                <a:ea typeface="微软雅黑"/>
                <a:cs typeface="微软雅黑" panose="020B0503020204020204" charset="-122"/>
              </a:rPr>
              <a:t>汤汤</a:t>
            </a:r>
            <a:r>
              <a:rPr lang="zh-CN" altLang="en-US" sz="2800" b="1" spc="50">
                <a:ln w="3175">
                  <a:noFill/>
                  <a:prstDash val="dash"/>
                </a:ln>
                <a:latin typeface="微软雅黑"/>
                <a:ea typeface="微软雅黑"/>
                <a:cs typeface="微软雅黑" panose="020B0503020204020204" charset="-122"/>
              </a:rPr>
              <a:t>，渐车帷裳。女也不</a:t>
            </a:r>
            <a:r>
              <a:rPr lang="zh-CN" altLang="en-US" sz="2800" b="1" spc="50">
                <a:ln w="3175">
                  <a:noFill/>
                  <a:prstDash val="dash"/>
                </a:ln>
                <a:solidFill>
                  <a:srgbClr val="FF0000"/>
                </a:solidFill>
                <a:latin typeface="微软雅黑"/>
                <a:ea typeface="微软雅黑"/>
                <a:cs typeface="微软雅黑" panose="020B0503020204020204" charset="-122"/>
              </a:rPr>
              <a:t>爽</a:t>
            </a:r>
            <a:r>
              <a:rPr lang="zh-CN" altLang="en-US" sz="2800" b="1" spc="50">
                <a:ln w="3175">
                  <a:noFill/>
                  <a:prstDash val="dash"/>
                </a:ln>
                <a:latin typeface="微软雅黑"/>
                <a:ea typeface="微软雅黑"/>
                <a:cs typeface="微软雅黑" panose="020B0503020204020204" charset="-122"/>
              </a:rPr>
              <a:t>，士</a:t>
            </a:r>
            <a:r>
              <a:rPr lang="zh-CN" altLang="en-US" sz="2800" b="1" spc="50">
                <a:ln w="3175">
                  <a:noFill/>
                  <a:prstDash val="dash"/>
                </a:ln>
                <a:solidFill>
                  <a:srgbClr val="FF0000"/>
                </a:solidFill>
                <a:latin typeface="微软雅黑"/>
                <a:ea typeface="微软雅黑"/>
                <a:cs typeface="微软雅黑" panose="020B0503020204020204" charset="-122"/>
              </a:rPr>
              <a:t>贰</a:t>
            </a:r>
            <a:r>
              <a:rPr lang="zh-CN" altLang="en-US" sz="2800" b="1" spc="50">
                <a:ln w="3175">
                  <a:noFill/>
                  <a:prstDash val="dash"/>
                </a:ln>
                <a:latin typeface="微软雅黑"/>
                <a:ea typeface="微软雅黑"/>
                <a:cs typeface="微软雅黑" panose="020B0503020204020204" charset="-122"/>
              </a:rPr>
              <a:t>其行。士也罔极，</a:t>
            </a:r>
            <a:r>
              <a:rPr lang="zh-CN" altLang="en-US" sz="2800" b="1" spc="50">
                <a:ln w="3175">
                  <a:noFill/>
                  <a:prstDash val="dash"/>
                </a:ln>
                <a:solidFill>
                  <a:srgbClr val="FF0000"/>
                </a:solidFill>
                <a:latin typeface="微软雅黑"/>
                <a:ea typeface="微软雅黑"/>
                <a:cs typeface="微软雅黑" panose="020B0503020204020204" charset="-122"/>
              </a:rPr>
              <a:t>二三</a:t>
            </a:r>
            <a:r>
              <a:rPr lang="zh-CN" altLang="en-US" sz="2800" b="1" spc="50">
                <a:ln w="3175">
                  <a:noFill/>
                  <a:prstDash val="dash"/>
                </a:ln>
                <a:latin typeface="微软雅黑"/>
                <a:ea typeface="微软雅黑"/>
                <a:cs typeface="微软雅黑" panose="020B0503020204020204" charset="-122"/>
              </a:rPr>
              <a:t>其德。</a:t>
            </a:r>
          </a:p>
          <a:p>
            <a:pPr marL="0" lvl="0" indent="0" algn="l">
              <a:lnSpc>
                <a:spcPct val="150000"/>
              </a:lnSpc>
              <a:spcBef>
                <a:spcPct val="0"/>
              </a:spcBef>
              <a:spcAft>
                <a:spcPts val="800"/>
              </a:spcAft>
              <a:buSzTx/>
              <a:buFontTx/>
              <a:buNone/>
            </a:pPr>
            <a:r>
              <a:rPr lang="zh-CN" altLang="en-US" sz="2800" b="1" spc="50">
                <a:ln w="3175">
                  <a:noFill/>
                  <a:prstDash val="dash"/>
                </a:ln>
                <a:solidFill>
                  <a:srgbClr val="FF0000"/>
                </a:solidFill>
                <a:latin typeface="微软雅黑"/>
                <a:ea typeface="微软雅黑"/>
                <a:cs typeface="微软雅黑" panose="020B0503020204020204" charset="-122"/>
              </a:rPr>
              <a:t>三岁</a:t>
            </a:r>
            <a:r>
              <a:rPr lang="zh-CN" altLang="en-US" sz="2800" b="1" spc="50">
                <a:ln w="3175">
                  <a:noFill/>
                  <a:prstDash val="dash"/>
                </a:ln>
                <a:latin typeface="微软雅黑"/>
                <a:ea typeface="微软雅黑"/>
                <a:cs typeface="微软雅黑" panose="020B0503020204020204" charset="-122"/>
              </a:rPr>
              <a:t>为妇，靡室劳矣。</a:t>
            </a:r>
            <a:r>
              <a:rPr lang="zh-CN" altLang="en-US" sz="2800" b="1" spc="50">
                <a:ln w="3175">
                  <a:noFill/>
                  <a:prstDash val="dash"/>
                </a:ln>
                <a:solidFill>
                  <a:srgbClr val="FF0000"/>
                </a:solidFill>
                <a:latin typeface="微软雅黑"/>
                <a:ea typeface="微软雅黑"/>
                <a:cs typeface="微软雅黑" panose="020B0503020204020204" charset="-122"/>
              </a:rPr>
              <a:t>夙</a:t>
            </a:r>
            <a:r>
              <a:rPr lang="zh-CN" altLang="en-US" sz="2800" b="1" spc="50">
                <a:ln w="3175">
                  <a:noFill/>
                  <a:prstDash val="dash"/>
                </a:ln>
                <a:latin typeface="微软雅黑"/>
                <a:ea typeface="微软雅黑"/>
                <a:cs typeface="微软雅黑" panose="020B0503020204020204" charset="-122"/>
              </a:rPr>
              <a:t>兴</a:t>
            </a:r>
            <a:r>
              <a:rPr lang="zh-CN" altLang="en-US" sz="2800" b="1" spc="50">
                <a:ln w="3175">
                  <a:noFill/>
                  <a:prstDash val="dash"/>
                </a:ln>
                <a:solidFill>
                  <a:srgbClr val="FF0000"/>
                </a:solidFill>
                <a:latin typeface="微软雅黑"/>
                <a:ea typeface="微软雅黑"/>
                <a:cs typeface="微软雅黑" panose="020B0503020204020204" charset="-122"/>
              </a:rPr>
              <a:t>夜</a:t>
            </a:r>
            <a:r>
              <a:rPr lang="zh-CN" altLang="en-US" sz="2800" b="1" spc="50">
                <a:ln w="3175">
                  <a:noFill/>
                  <a:prstDash val="dash"/>
                </a:ln>
                <a:latin typeface="微软雅黑"/>
                <a:ea typeface="微软雅黑"/>
                <a:cs typeface="微软雅黑" panose="020B0503020204020204" charset="-122"/>
              </a:rPr>
              <a:t>寐，靡有朝矣。</a:t>
            </a:r>
            <a:r>
              <a:rPr lang="zh-CN" altLang="en-US" sz="2800" b="1" spc="50">
                <a:ln w="3175">
                  <a:noFill/>
                  <a:prstDash val="dash"/>
                </a:ln>
                <a:solidFill>
                  <a:srgbClr val="FF0000"/>
                </a:solidFill>
                <a:latin typeface="微软雅黑"/>
                <a:ea typeface="微软雅黑"/>
                <a:cs typeface="微软雅黑" panose="020B0503020204020204" charset="-122"/>
              </a:rPr>
              <a:t>言</a:t>
            </a:r>
            <a:r>
              <a:rPr lang="zh-CN" altLang="en-US" sz="2800" b="1" spc="50">
                <a:ln w="3175">
                  <a:noFill/>
                  <a:prstDash val="dash"/>
                </a:ln>
                <a:latin typeface="微软雅黑"/>
                <a:ea typeface="微软雅黑"/>
                <a:cs typeface="微软雅黑" panose="020B0503020204020204" charset="-122"/>
              </a:rPr>
              <a:t>既遂矣，至于暴矣。兄弟不知，</a:t>
            </a:r>
            <a:r>
              <a:rPr lang="zh-CN" altLang="en-US" sz="2800" b="1" spc="50">
                <a:ln w="3175">
                  <a:noFill/>
                  <a:prstDash val="dash"/>
                </a:ln>
                <a:solidFill>
                  <a:srgbClr val="FF0000"/>
                </a:solidFill>
                <a:latin typeface="微软雅黑"/>
                <a:ea typeface="微软雅黑"/>
                <a:cs typeface="微软雅黑" panose="020B0503020204020204" charset="-122"/>
              </a:rPr>
              <a:t>咥</a:t>
            </a:r>
            <a:r>
              <a:rPr lang="zh-CN" altLang="en-US" sz="2800" b="1" spc="50">
                <a:ln w="3175">
                  <a:noFill/>
                  <a:prstDash val="dash"/>
                </a:ln>
                <a:latin typeface="微软雅黑"/>
                <a:ea typeface="微软雅黑"/>
                <a:cs typeface="微软雅黑" panose="020B0503020204020204" charset="-122"/>
              </a:rPr>
              <a:t>其笑矣。静</a:t>
            </a:r>
            <a:r>
              <a:rPr lang="zh-CN" altLang="en-US" sz="2800" b="1" spc="50">
                <a:ln w="3175">
                  <a:noFill/>
                  <a:prstDash val="dash"/>
                </a:ln>
                <a:solidFill>
                  <a:srgbClr val="FF0000"/>
                </a:solidFill>
                <a:latin typeface="微软雅黑"/>
                <a:ea typeface="微软雅黑"/>
                <a:cs typeface="微软雅黑" panose="020B0503020204020204" charset="-122"/>
              </a:rPr>
              <a:t>言</a:t>
            </a:r>
            <a:r>
              <a:rPr lang="zh-CN" altLang="en-US" sz="2800" b="1" spc="50">
                <a:ln w="3175">
                  <a:noFill/>
                  <a:prstDash val="dash"/>
                </a:ln>
                <a:latin typeface="微软雅黑"/>
                <a:ea typeface="微软雅黑"/>
                <a:cs typeface="微软雅黑" panose="020B0503020204020204" charset="-122"/>
              </a:rPr>
              <a:t>思之，躬自</a:t>
            </a:r>
            <a:r>
              <a:rPr lang="zh-CN" altLang="en-US" sz="2800" b="1" spc="50">
                <a:ln w="3175">
                  <a:noFill/>
                  <a:prstDash val="dash"/>
                </a:ln>
                <a:solidFill>
                  <a:srgbClr val="FF0000"/>
                </a:solidFill>
                <a:latin typeface="微软雅黑"/>
                <a:ea typeface="微软雅黑"/>
                <a:cs typeface="微软雅黑" panose="020B0503020204020204" charset="-122"/>
              </a:rPr>
              <a:t>悼</a:t>
            </a:r>
            <a:r>
              <a:rPr lang="zh-CN" altLang="en-US" sz="2800" b="1" spc="50">
                <a:ln w="3175">
                  <a:noFill/>
                  <a:prstDash val="dash"/>
                </a:ln>
                <a:latin typeface="微软雅黑"/>
                <a:ea typeface="微软雅黑"/>
                <a:cs typeface="微软雅黑" panose="020B0503020204020204" charset="-122"/>
              </a:rPr>
              <a:t>矣。</a:t>
            </a:r>
          </a:p>
          <a:p>
            <a:pPr marL="0" lvl="0" indent="0" algn="l">
              <a:lnSpc>
                <a:spcPct val="150000"/>
              </a:lnSpc>
              <a:spcBef>
                <a:spcPct val="0"/>
              </a:spcBef>
              <a:spcAft>
                <a:spcPts val="800"/>
              </a:spcAft>
              <a:buSzTx/>
              <a:buFontTx/>
              <a:buNone/>
            </a:pPr>
            <a:r>
              <a:rPr lang="zh-CN" altLang="en-US" sz="2800" b="1" spc="50">
                <a:ln w="3175">
                  <a:noFill/>
                  <a:prstDash val="dash"/>
                </a:ln>
                <a:latin typeface="微软雅黑"/>
                <a:ea typeface="微软雅黑"/>
                <a:cs typeface="微软雅黑" panose="020B0503020204020204" charset="-122"/>
              </a:rPr>
              <a:t>及尔偕老，老使我怨。淇则有岸，隰则有</a:t>
            </a:r>
            <a:r>
              <a:rPr lang="zh-CN" altLang="en-US" sz="2800" b="1" spc="50">
                <a:ln w="3175">
                  <a:noFill/>
                  <a:prstDash val="dash"/>
                </a:ln>
                <a:solidFill>
                  <a:srgbClr val="FF0000"/>
                </a:solidFill>
                <a:latin typeface="微软雅黑"/>
                <a:ea typeface="微软雅黑"/>
                <a:cs typeface="微软雅黑" panose="020B0503020204020204" charset="-122"/>
              </a:rPr>
              <a:t>泮</a:t>
            </a:r>
            <a:r>
              <a:rPr lang="zh-CN" altLang="en-US" sz="2800" b="1" spc="50">
                <a:ln w="3175">
                  <a:noFill/>
                  <a:prstDash val="dash"/>
                </a:ln>
                <a:latin typeface="微软雅黑"/>
                <a:ea typeface="微软雅黑"/>
                <a:cs typeface="微软雅黑" panose="020B0503020204020204" charset="-122"/>
              </a:rPr>
              <a:t>。总角之宴，言笑</a:t>
            </a:r>
            <a:r>
              <a:rPr lang="zh-CN" altLang="en-US" sz="2800" b="1" spc="50">
                <a:ln w="3175">
                  <a:noFill/>
                  <a:prstDash val="dash"/>
                </a:ln>
                <a:solidFill>
                  <a:srgbClr val="FF0000"/>
                </a:solidFill>
                <a:latin typeface="微软雅黑"/>
                <a:ea typeface="微软雅黑"/>
                <a:cs typeface="微软雅黑" panose="020B0503020204020204" charset="-122"/>
              </a:rPr>
              <a:t>晏晏</a:t>
            </a:r>
            <a:r>
              <a:rPr lang="zh-CN" altLang="en-US" sz="2800" b="1" spc="50">
                <a:ln w="3175">
                  <a:noFill/>
                  <a:prstDash val="dash"/>
                </a:ln>
                <a:latin typeface="微软雅黑"/>
                <a:ea typeface="微软雅黑"/>
                <a:cs typeface="微软雅黑" panose="020B0503020204020204" charset="-122"/>
              </a:rPr>
              <a:t>。信誓旦旦，不思其反。反是不思，亦</a:t>
            </a:r>
            <a:r>
              <a:rPr lang="zh-CN" altLang="en-US" sz="2800" b="1" spc="50">
                <a:ln w="3175">
                  <a:noFill/>
                  <a:prstDash val="dash"/>
                </a:ln>
                <a:solidFill>
                  <a:srgbClr val="FF0000"/>
                </a:solidFill>
                <a:latin typeface="微软雅黑"/>
                <a:ea typeface="微软雅黑"/>
                <a:cs typeface="微软雅黑" panose="020B0503020204020204" charset="-122"/>
              </a:rPr>
              <a:t>已</a:t>
            </a:r>
            <a:r>
              <a:rPr lang="zh-CN" altLang="en-US" sz="2800" b="1" spc="50">
                <a:ln w="3175">
                  <a:noFill/>
                  <a:prstDash val="dash"/>
                </a:ln>
                <a:latin typeface="微软雅黑"/>
                <a:ea typeface="微软雅黑"/>
                <a:cs typeface="微软雅黑" panose="020B0503020204020204" charset="-122"/>
              </a:rPr>
              <a:t>焉哉！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333375" y="1509656"/>
            <a:ext cx="12192000" cy="4927269"/>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 name="Title 6"/>
          <p:cNvSpPr txBox="1"/>
          <p:nvPr>
            <p:custDataLst>
              <p:tags r:id="rId3"/>
            </p:custDataLst>
          </p:nvPr>
        </p:nvSpPr>
        <p:spPr>
          <a:xfrm>
            <a:off x="641985" y="641350"/>
            <a:ext cx="11572875" cy="86804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SzTx/>
              <a:buFontTx/>
              <a:buNone/>
              <a:defRPr/>
            </a:pPr>
            <a:r>
              <a:rPr kumimoji="0" lang="zh-CN" altLang="en-US" sz="4800" b="1" i="0" spc="300" noProof="0">
                <a:ln w="3175">
                  <a:noFill/>
                  <a:prstDash val="dash"/>
                </a:ln>
                <a:solidFill>
                  <a:schemeClr val="tx1">
                    <a:lumMod val="75000"/>
                    <a:lumOff val="25000"/>
                  </a:schemeClr>
                </a:solidFill>
                <a:effectLst/>
                <a:latin typeface="Arial" panose="020B0604020202020204" pitchFamily="34" charset="0"/>
                <a:ea typeface="微软雅黑"/>
                <a:cs typeface="微软雅黑" panose="020B0503020204020204" charset="-122"/>
              </a:rPr>
              <a:t>诵 读 课 文</a:t>
            </a:r>
          </a:p>
        </p:txBody>
      </p:sp>
      <p:grpSp>
        <p:nvGrpSpPr>
          <p:cNvPr id="4" name="组合 3"/>
          <p:cNvGrpSpPr/>
          <p:nvPr>
            <p:custDataLst>
              <p:tags r:id="rId4"/>
            </p:custDataLst>
          </p:nvPr>
        </p:nvGrpSpPr>
        <p:grpSpPr>
          <a:xfrm>
            <a:off x="11999780" y="458324"/>
            <a:ext cx="214676" cy="78688"/>
            <a:chOff x="10128479" y="747001"/>
            <a:chExt cx="214676" cy="78688"/>
          </a:xfrm>
        </p:grpSpPr>
        <p:cxnSp>
          <p:nvCxnSpPr>
            <p:cNvPr id="5" name="直接连接符 4"/>
            <p:cNvCxnSpPr/>
            <p:nvPr>
              <p:custDataLst>
                <p:tags r:id="rId7"/>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8"/>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descr="C:\Users\kingsoft\Pictures\风景\fog-foggy-forest-4827.jpgfog-foggy-forest-4827"/>
          <p:cNvPicPr>
            <a:picLocks noChangeAspect="1"/>
          </p:cNvPicPr>
          <p:nvPr>
            <p:custDataLst>
              <p:tags r:id="rId5"/>
            </p:custDataLst>
          </p:nvPr>
        </p:nvPicPr>
        <p:blipFill>
          <a:blip r:embed="rId10"/>
          <a:srcRect t="12502" b="12502"/>
          <a:stretch>
            <a:fillRect/>
          </a:stretch>
        </p:blipFill>
        <p:spPr>
          <a:xfrm>
            <a:off x="641985" y="1696720"/>
            <a:ext cx="11012170" cy="4552315"/>
          </a:xfrm>
          <a:prstGeom prst="rect">
            <a:avLst/>
          </a:prstGeom>
        </p:spPr>
      </p:pic>
      <p:sp>
        <p:nvSpPr>
          <p:cNvPr id="14" name="文本框 13"/>
          <p:cNvSpPr txBox="1"/>
          <p:nvPr>
            <p:custDataLst>
              <p:tags r:id="rId6"/>
            </p:custDataLst>
          </p:nvPr>
        </p:nvSpPr>
        <p:spPr>
          <a:xfrm>
            <a:off x="5193030" y="1779270"/>
            <a:ext cx="5814060" cy="829945"/>
          </a:xfrm>
          <a:prstGeom prst="rect">
            <a:avLst/>
          </a:prstGeom>
          <a:noFill/>
        </p:spPr>
        <p:txBody>
          <a:bodyPr wrap="square" rtlCol="0">
            <a:noAutofit/>
          </a:bodyPr>
          <a:lstStyle/>
          <a:p>
            <a:pPr marL="0" lvl="0" indent="0" algn="l">
              <a:lnSpc>
                <a:spcPct val="130000"/>
              </a:lnSpc>
              <a:spcBef>
                <a:spcPct val="0"/>
              </a:spcBef>
              <a:spcAft>
                <a:spcPct val="0"/>
              </a:spcAft>
              <a:buSzTx/>
            </a:pPr>
            <a:r>
              <a:rPr lang="zh-CN" altLang="zh-CN" sz="4000" b="1">
                <a:solidFill>
                  <a:srgbClr val="FF0000"/>
                </a:solidFill>
                <a:latin typeface="微软雅黑"/>
                <a:ea typeface="微软雅黑"/>
                <a:sym typeface="+mn-ea"/>
              </a:rPr>
              <a:t>检测重点字词</a:t>
            </a:r>
            <a:endParaRPr lang="zh-CN" altLang="zh-CN" sz="4000" b="1">
              <a:solidFill>
                <a:srgbClr val="FF0000"/>
              </a:solidFill>
              <a:latin typeface="微软雅黑"/>
              <a:ea typeface="微软雅黑"/>
            </a:endParaRPr>
          </a:p>
          <a:p>
            <a:pPr marL="0" lvl="0" indent="0" algn="l">
              <a:lnSpc>
                <a:spcPct val="130000"/>
              </a:lnSpc>
              <a:spcBef>
                <a:spcPct val="0"/>
              </a:spcBef>
              <a:spcAft>
                <a:spcPct val="0"/>
              </a:spcAft>
              <a:buSzTx/>
            </a:pPr>
            <a:r>
              <a:rPr lang="zh-CN" altLang="en-US" sz="1700" spc="150">
                <a:solidFill>
                  <a:schemeClr val="tx1">
                    <a:lumMod val="85000"/>
                    <a:lumOff val="15000"/>
                  </a:schemeClr>
                </a:solidFill>
                <a:latin typeface="Arial" panose="020B0604020202020204" pitchFamily="34" charset="0"/>
                <a:ea typeface="微软雅黑"/>
              </a:rPr>
              <a:t>      </a:t>
            </a:r>
          </a:p>
        </p:txBody>
      </p:sp>
      <p:sp>
        <p:nvSpPr>
          <p:cNvPr id="7171" name="内容占位符 7170"/>
          <p:cNvSpPr>
            <a:spLocks noGrp="1" noChangeArrowheads="1"/>
          </p:cNvSpPr>
          <p:nvPr>
            <p:ph idx="1"/>
          </p:nvPr>
        </p:nvSpPr>
        <p:spPr>
          <a:xfrm>
            <a:off x="4486910" y="2878455"/>
            <a:ext cx="3288030" cy="574040"/>
          </a:xfrm>
        </p:spPr>
        <p:txBody>
          <a:bodyPr/>
          <a:lstStyle/>
          <a:p>
            <a:pPr>
              <a:lnSpc>
                <a:spcPct val="90000"/>
              </a:lnSpc>
              <a:buFontTx/>
              <a:buNone/>
            </a:pPr>
            <a:r>
              <a:rPr lang="en-US" altLang="zh-CN" sz="2955" b="1">
                <a:solidFill>
                  <a:srgbClr val="663300"/>
                </a:solidFill>
                <a:latin typeface="华文新魏" panose="02010800040101010101" pitchFamily="2" charset="-122"/>
                <a:ea typeface="华文新魏" panose="02010800040101010101" pitchFamily="2" charset="-122"/>
              </a:rPr>
              <a:t>  </a:t>
            </a:r>
            <a:r>
              <a:rPr lang="zh-CN" altLang="en-US" sz="4220" b="1">
                <a:solidFill>
                  <a:srgbClr val="663300"/>
                </a:solidFill>
                <a:latin typeface="华文新魏" panose="02010800040101010101" pitchFamily="2" charset="-122"/>
                <a:ea typeface="华文新魏" panose="02010800040101010101" pitchFamily="2" charset="-122"/>
              </a:rPr>
              <a:t> </a:t>
            </a:r>
            <a:r>
              <a:rPr lang="zh-CN" altLang="en-US" sz="4220" b="1">
                <a:solidFill>
                  <a:srgbClr val="800000"/>
                </a:solidFill>
                <a:ea typeface="华文新魏" panose="02010800040101010101" pitchFamily="2" charset="-122"/>
                <a:sym typeface="+mn-ea"/>
              </a:rPr>
              <a:t>将子无怒</a:t>
            </a:r>
            <a:r>
              <a:rPr lang="zh-CN" altLang="en-US" sz="2955" b="1">
                <a:solidFill>
                  <a:srgbClr val="800000"/>
                </a:solidFill>
                <a:latin typeface="华文新魏" panose="02010800040101010101" pitchFamily="2" charset="-122"/>
                <a:ea typeface="华文新魏" panose="02010800040101010101" pitchFamily="2" charset="-122"/>
              </a:rPr>
              <a:t> </a:t>
            </a:r>
            <a:r>
              <a:rPr lang="zh-CN" altLang="en-US" sz="2955" b="1">
                <a:solidFill>
                  <a:srgbClr val="663300"/>
                </a:solidFill>
                <a:latin typeface="华文新魏" panose="02010800040101010101" pitchFamily="2" charset="-122"/>
                <a:ea typeface="华文新魏" panose="02010800040101010101" pitchFamily="2" charset="-122"/>
              </a:rPr>
              <a:t>     </a:t>
            </a:r>
          </a:p>
        </p:txBody>
      </p:sp>
      <p:sp>
        <p:nvSpPr>
          <p:cNvPr id="7174" name="文本框 7173"/>
          <p:cNvSpPr txBox="1">
            <a:spLocks noChangeArrowheads="1"/>
          </p:cNvSpPr>
          <p:nvPr/>
        </p:nvSpPr>
        <p:spPr bwMode="auto">
          <a:xfrm>
            <a:off x="4413885" y="3602990"/>
            <a:ext cx="381698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4220" b="1">
                <a:solidFill>
                  <a:srgbClr val="800000"/>
                </a:solidFill>
                <a:ea typeface="楷体_GB2312" panose="02010609030101010101" pitchFamily="49" charset="-122"/>
                <a:sym typeface="+mn-ea"/>
              </a:rPr>
              <a:t>泣涕涟涟</a:t>
            </a:r>
            <a:r>
              <a:rPr lang="zh-CN" altLang="en-US" sz="3375" b="1">
                <a:solidFill>
                  <a:srgbClr val="FF0000"/>
                </a:solidFill>
                <a:ea typeface="楷体_GB2312" panose="02010609030101010101" pitchFamily="49" charset="-122"/>
              </a:rPr>
              <a:t> </a:t>
            </a:r>
          </a:p>
        </p:txBody>
      </p:sp>
      <p:sp>
        <p:nvSpPr>
          <p:cNvPr id="7172" name="文本框 7171"/>
          <p:cNvSpPr txBox="1">
            <a:spLocks noChangeArrowheads="1"/>
          </p:cNvSpPr>
          <p:nvPr/>
        </p:nvSpPr>
        <p:spPr bwMode="auto">
          <a:xfrm>
            <a:off x="5085080" y="4425315"/>
            <a:ext cx="268986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spcBef>
                <a:spcPct val="50000"/>
              </a:spcBef>
            </a:pPr>
            <a:r>
              <a:rPr lang="zh-CN" altLang="en-US" sz="4220" b="1">
                <a:solidFill>
                  <a:srgbClr val="663300"/>
                </a:solidFill>
                <a:ea typeface="华文新魏" panose="02010800040101010101" pitchFamily="2" charset="-122"/>
                <a:sym typeface="Arial" panose="020B0604020202020204" pitchFamily="34" charset="0"/>
              </a:rPr>
              <a:t>于嗟鸠兮</a:t>
            </a:r>
            <a:endParaRPr lang="zh-CN" altLang="en-US" sz="4220" b="1">
              <a:solidFill>
                <a:srgbClr val="66330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1" name="内容占位符 7170"/>
          <p:cNvSpPr>
            <a:spLocks noGrp="1" noChangeArrowheads="1"/>
          </p:cNvSpPr>
          <p:nvPr/>
        </p:nvSpPr>
        <p:spPr>
          <a:xfrm>
            <a:off x="4206240" y="5328285"/>
            <a:ext cx="3288665" cy="657860"/>
          </a:xfrm>
          <a:prstGeom prst="rect">
            <a:avLst/>
          </a:prstGeom>
          <a:noFill/>
          <a:ln>
            <a:noFill/>
          </a:ln>
        </p:spPr>
        <p:txBody>
          <a:bodyPr vert="horz" wrap="square" lIns="96435" tIns="48217" rIns="96435" bIns="48217"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a:lstStyle>
          <a:p>
            <a:pPr>
              <a:lnSpc>
                <a:spcPct val="90000"/>
              </a:lnSpc>
              <a:buFontTx/>
              <a:buNone/>
            </a:pPr>
            <a:r>
              <a:rPr lang="en-US" altLang="zh-CN" sz="2955" b="1">
                <a:solidFill>
                  <a:srgbClr val="663300"/>
                </a:solidFill>
                <a:latin typeface="华文新魏" panose="02010800040101010101" pitchFamily="2" charset="-122"/>
                <a:ea typeface="华文新魏" panose="02010800040101010101" pitchFamily="2" charset="-122"/>
              </a:rPr>
              <a:t>  </a:t>
            </a:r>
            <a:r>
              <a:rPr lang="zh-CN" altLang="en-US" sz="4220" b="1">
                <a:solidFill>
                  <a:srgbClr val="663300"/>
                </a:solidFill>
                <a:latin typeface="华文新魏" panose="02010800040101010101" pitchFamily="2" charset="-122"/>
                <a:ea typeface="华文新魏" panose="02010800040101010101" pitchFamily="2" charset="-122"/>
              </a:rPr>
              <a:t>  </a:t>
            </a:r>
            <a:r>
              <a:rPr lang="zh-CN" altLang="en-US" sz="4220" b="1">
                <a:solidFill>
                  <a:srgbClr val="663300"/>
                </a:solidFill>
                <a:ea typeface="华文新魏" panose="02010800040101010101" pitchFamily="2" charset="-122"/>
                <a:sym typeface="+mn-ea"/>
              </a:rPr>
              <a:t>犹可说也</a:t>
            </a:r>
            <a:r>
              <a:rPr lang="zh-CN" altLang="en-US" sz="2955" b="1">
                <a:solidFill>
                  <a:srgbClr val="663300"/>
                </a:solidFill>
                <a:latin typeface="华文新魏" panose="02010800040101010101" pitchFamily="2" charset="-122"/>
                <a:ea typeface="华文新魏" panose="02010800040101010101" pitchFamily="2" charset="-122"/>
              </a:rPr>
              <a:t>      </a:t>
            </a:r>
          </a:p>
        </p:txBody>
      </p:sp>
      <p:sp>
        <p:nvSpPr>
          <p:cNvPr id="13" name="文本框 12"/>
          <p:cNvSpPr txBox="1"/>
          <p:nvPr/>
        </p:nvSpPr>
        <p:spPr>
          <a:xfrm>
            <a:off x="7882594" y="2712712"/>
            <a:ext cx="3143250" cy="739775"/>
          </a:xfrm>
          <a:prstGeom prst="rect">
            <a:avLst/>
          </a:prstGeom>
          <a:noFill/>
        </p:spPr>
        <p:txBody>
          <a:bodyPr wrap="none" rtlCol="0">
            <a:spAutoFit/>
          </a:bodyPr>
          <a:lstStyle/>
          <a:p>
            <a:pPr algn="l"/>
            <a:r>
              <a:rPr lang="zh-CN" altLang="en-US" sz="4220">
                <a:solidFill>
                  <a:srgbClr val="00B050"/>
                </a:solidFill>
                <a:latin typeface="黑体" panose="02010609060101010101" pitchFamily="49" charset="-122"/>
                <a:ea typeface="黑体" panose="02010609060101010101" pitchFamily="49" charset="-122"/>
              </a:rPr>
              <a:t> </a:t>
            </a:r>
            <a:r>
              <a:rPr lang="zh-CN" altLang="en-US" sz="4220" b="1">
                <a:solidFill>
                  <a:srgbClr val="00B050"/>
                </a:solidFill>
                <a:sym typeface="+mn-ea"/>
              </a:rPr>
              <a:t>将，愿，请</a:t>
            </a:r>
            <a:r>
              <a:rPr lang="zh-CN" altLang="en-US" sz="100" b="1"/>
              <a:t> </a:t>
            </a:r>
          </a:p>
        </p:txBody>
      </p:sp>
      <p:sp>
        <p:nvSpPr>
          <p:cNvPr id="15" name="文本框 14"/>
          <p:cNvSpPr txBox="1"/>
          <p:nvPr/>
        </p:nvSpPr>
        <p:spPr>
          <a:xfrm>
            <a:off x="7882679" y="3452763"/>
            <a:ext cx="2040890" cy="739775"/>
          </a:xfrm>
          <a:prstGeom prst="rect">
            <a:avLst/>
          </a:prstGeom>
          <a:noFill/>
        </p:spPr>
        <p:txBody>
          <a:bodyPr wrap="none" rtlCol="0">
            <a:spAutoFit/>
          </a:bodyPr>
          <a:lstStyle/>
          <a:p>
            <a:pPr algn="l"/>
            <a:r>
              <a:rPr lang="zh-CN" altLang="en-US" sz="4220">
                <a:solidFill>
                  <a:srgbClr val="00B050"/>
                </a:solidFill>
              </a:rPr>
              <a:t>  </a:t>
            </a:r>
            <a:r>
              <a:rPr lang="zh-CN" altLang="en-US" sz="4220" b="1">
                <a:solidFill>
                  <a:srgbClr val="00B050"/>
                </a:solidFill>
                <a:sym typeface="+mn-ea"/>
              </a:rPr>
              <a:t>涕，泪</a:t>
            </a:r>
            <a:endParaRPr lang="zh-CN" altLang="en-US" sz="100" b="1"/>
          </a:p>
        </p:txBody>
      </p:sp>
      <p:sp>
        <p:nvSpPr>
          <p:cNvPr id="16" name="文本框 15"/>
          <p:cNvSpPr txBox="1"/>
          <p:nvPr/>
        </p:nvSpPr>
        <p:spPr>
          <a:xfrm>
            <a:off x="7990396" y="4342458"/>
            <a:ext cx="3538220" cy="739775"/>
          </a:xfrm>
          <a:prstGeom prst="rect">
            <a:avLst/>
          </a:prstGeom>
          <a:noFill/>
        </p:spPr>
        <p:txBody>
          <a:bodyPr wrap="none" rtlCol="0">
            <a:spAutoFit/>
          </a:bodyPr>
          <a:lstStyle/>
          <a:p>
            <a:pPr algn="l"/>
            <a:r>
              <a:rPr lang="zh-CN" altLang="en-US" sz="100"/>
              <a:t> </a:t>
            </a:r>
            <a:r>
              <a:rPr lang="zh-CN" altLang="en-US" sz="4220">
                <a:solidFill>
                  <a:srgbClr val="00B050"/>
                </a:solidFill>
              </a:rPr>
              <a:t> </a:t>
            </a:r>
            <a:r>
              <a:rPr lang="zh-CN" altLang="en-US" sz="4220" b="1">
                <a:solidFill>
                  <a:srgbClr val="00B050"/>
                </a:solidFill>
                <a:sym typeface="+mn-ea"/>
              </a:rPr>
              <a:t>于，通“吁”</a:t>
            </a:r>
          </a:p>
        </p:txBody>
      </p:sp>
      <p:sp>
        <p:nvSpPr>
          <p:cNvPr id="18" name="文本框 17"/>
          <p:cNvSpPr txBox="1"/>
          <p:nvPr/>
        </p:nvSpPr>
        <p:spPr>
          <a:xfrm>
            <a:off x="8216353" y="5287210"/>
            <a:ext cx="3416935" cy="739775"/>
          </a:xfrm>
          <a:prstGeom prst="rect">
            <a:avLst/>
          </a:prstGeom>
          <a:noFill/>
        </p:spPr>
        <p:txBody>
          <a:bodyPr wrap="none" rtlCol="0">
            <a:spAutoFit/>
          </a:bodyPr>
          <a:lstStyle/>
          <a:p>
            <a:pPr algn="l"/>
            <a:r>
              <a:rPr lang="zh-CN" altLang="en-US" sz="100"/>
              <a:t> </a:t>
            </a:r>
            <a:r>
              <a:rPr lang="zh-CN" altLang="en-US" sz="4220" b="1">
                <a:solidFill>
                  <a:srgbClr val="00B050"/>
                </a:solidFill>
                <a:sym typeface="+mn-ea"/>
              </a:rPr>
              <a:t>说，通“脱”</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7171">
                                            <p:txEl>
                                              <p:pRg st="0" end="0"/>
                                            </p:txEl>
                                          </p:spTgt>
                                        </p:tgtEl>
                                        <p:attrNameLst>
                                          <p:attrName>style.visibility</p:attrName>
                                        </p:attrNameLst>
                                      </p:cBhvr>
                                      <p:to>
                                        <p:strVal val="visible"/>
                                      </p:to>
                                    </p:set>
                                    <p:animEffect transition="in" filter="strips(downRight)">
                                      <p:cBhvr>
                                        <p:cTn id="12" dur="1000"/>
                                        <p:tgtEl>
                                          <p:spTgt spid="717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20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174"/>
                                        </p:tgtEl>
                                        <p:attrNameLst>
                                          <p:attrName>style.visibility</p:attrName>
                                        </p:attrNameLst>
                                      </p:cBhvr>
                                      <p:to>
                                        <p:strVal val="visible"/>
                                      </p:to>
                                    </p:set>
                                    <p:animEffect transition="in" filter="strips(downLeft)">
                                      <p:cBhvr>
                                        <p:cTn id="22" dur="500"/>
                                        <p:tgtEl>
                                          <p:spTgt spid="717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ox(in)">
                                      <p:cBhvr>
                                        <p:cTn id="27" dur="20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7172"/>
                                        </p:tgtEl>
                                        <p:attrNameLst>
                                          <p:attrName>style.visibility</p:attrName>
                                        </p:attrNameLst>
                                      </p:cBhvr>
                                      <p:to>
                                        <p:strVal val="visible"/>
                                      </p:to>
                                    </p:set>
                                    <p:animEffect transition="in" filter="strips(downRight)">
                                      <p:cBhvr>
                                        <p:cTn id="32" dur="1000"/>
                                        <p:tgtEl>
                                          <p:spTgt spid="717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ox(in)">
                                      <p:cBhvr>
                                        <p:cTn id="37" dur="20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strips(downRight)">
                                      <p:cBhvr>
                                        <p:cTn id="42" dur="1000"/>
                                        <p:tgtEl>
                                          <p:spTgt spid="11">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ox(in)">
                                      <p:cBhvr>
                                        <p:cTn id="4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171" grpId="0" build="p"/>
      <p:bldP spid="7174" grpId="0"/>
      <p:bldP spid="7172" grpId="0"/>
      <p:bldP spid="11" grpId="0" build="p"/>
      <p:bldP spid="13" grpId="0"/>
      <p:bldP spid="15" grpId="0"/>
      <p:bldP spid="16"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333375" y="1509656"/>
            <a:ext cx="12192000" cy="4927269"/>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mn-ea"/>
            </a:endParaRPr>
          </a:p>
        </p:txBody>
      </p:sp>
      <p:sp>
        <p:nvSpPr>
          <p:cNvPr id="3" name="Title 6"/>
          <p:cNvSpPr txBox="1"/>
          <p:nvPr>
            <p:custDataLst>
              <p:tags r:id="rId3"/>
            </p:custDataLst>
          </p:nvPr>
        </p:nvSpPr>
        <p:spPr>
          <a:xfrm>
            <a:off x="641985" y="641350"/>
            <a:ext cx="11572875" cy="86804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SzTx/>
              <a:buFontTx/>
              <a:buNone/>
              <a:defRPr/>
            </a:pPr>
            <a:r>
              <a:rPr kumimoji="0" lang="zh-CN" altLang="en-US" sz="4800" b="1" i="0" spc="300" noProof="0">
                <a:ln w="3175">
                  <a:noFill/>
                  <a:prstDash val="dash"/>
                </a:ln>
                <a:solidFill>
                  <a:schemeClr val="tx1">
                    <a:lumMod val="75000"/>
                    <a:lumOff val="25000"/>
                  </a:schemeClr>
                </a:solidFill>
                <a:effectLst/>
                <a:latin typeface="Arial" panose="020B0604020202020204" pitchFamily="34" charset="0"/>
                <a:ea typeface="微软雅黑"/>
                <a:cs typeface="微软雅黑" panose="020B0503020204020204" charset="-122"/>
              </a:rPr>
              <a:t>诵 读 课 文</a:t>
            </a:r>
          </a:p>
        </p:txBody>
      </p:sp>
      <p:grpSp>
        <p:nvGrpSpPr>
          <p:cNvPr id="4" name="组合 3"/>
          <p:cNvGrpSpPr/>
          <p:nvPr>
            <p:custDataLst>
              <p:tags r:id="rId4"/>
            </p:custDataLst>
          </p:nvPr>
        </p:nvGrpSpPr>
        <p:grpSpPr>
          <a:xfrm>
            <a:off x="11999780" y="458324"/>
            <a:ext cx="214676" cy="78688"/>
            <a:chOff x="10128479" y="747001"/>
            <a:chExt cx="214676" cy="78688"/>
          </a:xfrm>
        </p:grpSpPr>
        <p:cxnSp>
          <p:nvCxnSpPr>
            <p:cNvPr id="5" name="直接连接符 4"/>
            <p:cNvCxnSpPr/>
            <p:nvPr>
              <p:custDataLst>
                <p:tags r:id="rId7"/>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8"/>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descr="C:\Users\kingsoft\Pictures\风景\fog-foggy-forest-4827.jpgfog-foggy-forest-4827"/>
          <p:cNvPicPr>
            <a:picLocks noChangeAspect="1"/>
          </p:cNvPicPr>
          <p:nvPr>
            <p:custDataLst>
              <p:tags r:id="rId5"/>
            </p:custDataLst>
          </p:nvPr>
        </p:nvPicPr>
        <p:blipFill>
          <a:blip r:embed="rId10"/>
          <a:srcRect t="12502" b="12502"/>
          <a:stretch>
            <a:fillRect/>
          </a:stretch>
        </p:blipFill>
        <p:spPr>
          <a:xfrm>
            <a:off x="641985" y="1696720"/>
            <a:ext cx="11012170" cy="4552315"/>
          </a:xfrm>
          <a:prstGeom prst="rect">
            <a:avLst/>
          </a:prstGeom>
        </p:spPr>
      </p:pic>
      <p:sp>
        <p:nvSpPr>
          <p:cNvPr id="14" name="文本框 13"/>
          <p:cNvSpPr txBox="1"/>
          <p:nvPr>
            <p:custDataLst>
              <p:tags r:id="rId6"/>
            </p:custDataLst>
          </p:nvPr>
        </p:nvSpPr>
        <p:spPr>
          <a:xfrm>
            <a:off x="5193030" y="1779270"/>
            <a:ext cx="5814060" cy="829945"/>
          </a:xfrm>
          <a:prstGeom prst="rect">
            <a:avLst/>
          </a:prstGeom>
          <a:noFill/>
        </p:spPr>
        <p:txBody>
          <a:bodyPr wrap="square" rtlCol="0">
            <a:noAutofit/>
          </a:bodyPr>
          <a:lstStyle/>
          <a:p>
            <a:pPr marL="0" lvl="0" indent="0" algn="l">
              <a:lnSpc>
                <a:spcPct val="130000"/>
              </a:lnSpc>
              <a:spcBef>
                <a:spcPct val="0"/>
              </a:spcBef>
              <a:spcAft>
                <a:spcPct val="0"/>
              </a:spcAft>
              <a:buSzTx/>
            </a:pPr>
            <a:r>
              <a:rPr lang="zh-CN" altLang="zh-CN" sz="4000" b="1">
                <a:solidFill>
                  <a:srgbClr val="FF0000"/>
                </a:solidFill>
                <a:latin typeface="微软雅黑"/>
                <a:ea typeface="微软雅黑"/>
                <a:sym typeface="+mn-ea"/>
              </a:rPr>
              <a:t>检测重点字词</a:t>
            </a:r>
            <a:endParaRPr lang="zh-CN" altLang="zh-CN" sz="4000" b="1">
              <a:solidFill>
                <a:srgbClr val="FF0000"/>
              </a:solidFill>
              <a:latin typeface="微软雅黑"/>
              <a:ea typeface="微软雅黑"/>
            </a:endParaRPr>
          </a:p>
          <a:p>
            <a:pPr marL="0" lvl="0" indent="0" algn="l">
              <a:lnSpc>
                <a:spcPct val="130000"/>
              </a:lnSpc>
              <a:spcBef>
                <a:spcPct val="0"/>
              </a:spcBef>
              <a:spcAft>
                <a:spcPct val="0"/>
              </a:spcAft>
              <a:buSzTx/>
            </a:pPr>
            <a:r>
              <a:rPr lang="zh-CN" altLang="en-US" sz="1700" spc="150">
                <a:solidFill>
                  <a:schemeClr val="tx1">
                    <a:lumMod val="85000"/>
                    <a:lumOff val="15000"/>
                  </a:schemeClr>
                </a:solidFill>
                <a:latin typeface="Arial" panose="020B0604020202020204" pitchFamily="34" charset="0"/>
                <a:ea typeface="微软雅黑"/>
              </a:rPr>
              <a:t>      </a:t>
            </a:r>
          </a:p>
        </p:txBody>
      </p:sp>
      <p:sp>
        <p:nvSpPr>
          <p:cNvPr id="7171" name="内容占位符 7170"/>
          <p:cNvSpPr>
            <a:spLocks noGrp="1" noChangeArrowheads="1"/>
          </p:cNvSpPr>
          <p:nvPr>
            <p:ph idx="1"/>
          </p:nvPr>
        </p:nvSpPr>
        <p:spPr>
          <a:xfrm>
            <a:off x="4317365" y="2878455"/>
            <a:ext cx="3288030" cy="574040"/>
          </a:xfrm>
        </p:spPr>
        <p:txBody>
          <a:bodyPr/>
          <a:lstStyle/>
          <a:p>
            <a:pPr>
              <a:lnSpc>
                <a:spcPct val="90000"/>
              </a:lnSpc>
              <a:buFontTx/>
              <a:buNone/>
            </a:pPr>
            <a:r>
              <a:rPr lang="en-US" altLang="zh-CN" sz="2955" b="1">
                <a:solidFill>
                  <a:srgbClr val="663300"/>
                </a:solidFill>
                <a:latin typeface="华文新魏" panose="02010800040101010101" pitchFamily="2" charset="-122"/>
                <a:ea typeface="华文新魏" panose="02010800040101010101" pitchFamily="2" charset="-122"/>
              </a:rPr>
              <a:t>  </a:t>
            </a:r>
            <a:r>
              <a:rPr lang="zh-CN" altLang="en-US" sz="4220" b="1">
                <a:solidFill>
                  <a:srgbClr val="663300"/>
                </a:solidFill>
                <a:latin typeface="华文新魏" panose="02010800040101010101" pitchFamily="2" charset="-122"/>
                <a:ea typeface="华文新魏" panose="02010800040101010101" pitchFamily="2" charset="-122"/>
              </a:rPr>
              <a:t> </a:t>
            </a:r>
            <a:r>
              <a:rPr lang="zh-CN" altLang="en-US" sz="4220" b="1">
                <a:solidFill>
                  <a:srgbClr val="800000"/>
                </a:solidFill>
                <a:ea typeface="华文新魏" panose="02010800040101010101" pitchFamily="2" charset="-122"/>
                <a:sym typeface="+mn-ea"/>
              </a:rPr>
              <a:t>女也不爽</a:t>
            </a:r>
            <a:r>
              <a:rPr lang="zh-CN" altLang="en-US" sz="2955" b="1">
                <a:solidFill>
                  <a:srgbClr val="663300"/>
                </a:solidFill>
                <a:latin typeface="华文新魏" panose="02010800040101010101" pitchFamily="2" charset="-122"/>
                <a:ea typeface="华文新魏" panose="02010800040101010101" pitchFamily="2" charset="-122"/>
              </a:rPr>
              <a:t>     </a:t>
            </a:r>
          </a:p>
        </p:txBody>
      </p:sp>
      <p:sp>
        <p:nvSpPr>
          <p:cNvPr id="7174" name="文本框 7173"/>
          <p:cNvSpPr txBox="1">
            <a:spLocks noChangeArrowheads="1"/>
          </p:cNvSpPr>
          <p:nvPr/>
        </p:nvSpPr>
        <p:spPr bwMode="auto">
          <a:xfrm>
            <a:off x="4317365" y="3602990"/>
            <a:ext cx="381698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4220" b="1">
                <a:solidFill>
                  <a:srgbClr val="800000"/>
                </a:solidFill>
                <a:ea typeface="楷体_GB2312" panose="02010609030101010101" pitchFamily="49" charset="-122"/>
                <a:sym typeface="+mn-ea"/>
              </a:rPr>
              <a:t>言既遂矣</a:t>
            </a:r>
            <a:r>
              <a:rPr lang="zh-CN" altLang="en-US" sz="3375" b="1">
                <a:solidFill>
                  <a:srgbClr val="FF0000"/>
                </a:solidFill>
                <a:ea typeface="楷体_GB2312" panose="02010609030101010101" pitchFamily="49" charset="-122"/>
              </a:rPr>
              <a:t> </a:t>
            </a:r>
          </a:p>
        </p:txBody>
      </p:sp>
      <p:sp>
        <p:nvSpPr>
          <p:cNvPr id="7172" name="文本框 7171"/>
          <p:cNvSpPr txBox="1">
            <a:spLocks noChangeArrowheads="1"/>
          </p:cNvSpPr>
          <p:nvPr/>
        </p:nvSpPr>
        <p:spPr bwMode="auto">
          <a:xfrm>
            <a:off x="5085080" y="4425315"/>
            <a:ext cx="268986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spcBef>
                <a:spcPct val="50000"/>
              </a:spcBef>
            </a:pPr>
            <a:r>
              <a:rPr lang="zh-CN" altLang="en-US" sz="4220" b="1">
                <a:solidFill>
                  <a:srgbClr val="663300"/>
                </a:solidFill>
                <a:ea typeface="华文新魏" panose="02010800040101010101" pitchFamily="2" charset="-122"/>
                <a:sym typeface="Arial" panose="020B0604020202020204" pitchFamily="34" charset="0"/>
              </a:rPr>
              <a:t>隰则有泮</a:t>
            </a:r>
            <a:endParaRPr lang="zh-CN" altLang="en-US" sz="4220" b="1">
              <a:solidFill>
                <a:srgbClr val="66330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1" name="内容占位符 7170"/>
          <p:cNvSpPr>
            <a:spLocks noGrp="1" noChangeArrowheads="1"/>
          </p:cNvSpPr>
          <p:nvPr/>
        </p:nvSpPr>
        <p:spPr>
          <a:xfrm>
            <a:off x="4144010" y="5327650"/>
            <a:ext cx="3288665" cy="657860"/>
          </a:xfrm>
          <a:prstGeom prst="rect">
            <a:avLst/>
          </a:prstGeom>
          <a:noFill/>
          <a:ln>
            <a:noFill/>
          </a:ln>
        </p:spPr>
        <p:txBody>
          <a:bodyPr vert="horz" wrap="square" lIns="96435" tIns="48217" rIns="96435" bIns="48217"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a:lstStyle>
          <a:p>
            <a:pPr>
              <a:lnSpc>
                <a:spcPct val="90000"/>
              </a:lnSpc>
              <a:buFontTx/>
              <a:buNone/>
            </a:pPr>
            <a:r>
              <a:rPr lang="en-US" altLang="zh-CN" sz="2955" b="1">
                <a:solidFill>
                  <a:srgbClr val="663300"/>
                </a:solidFill>
                <a:latin typeface="华文新魏" panose="02010800040101010101" pitchFamily="2" charset="-122"/>
                <a:ea typeface="华文新魏" panose="02010800040101010101" pitchFamily="2" charset="-122"/>
              </a:rPr>
              <a:t>  </a:t>
            </a:r>
            <a:r>
              <a:rPr lang="zh-CN" altLang="en-US" sz="4220" b="1">
                <a:solidFill>
                  <a:srgbClr val="663300"/>
                </a:solidFill>
                <a:latin typeface="华文新魏" panose="02010800040101010101" pitchFamily="2" charset="-122"/>
                <a:ea typeface="华文新魏" panose="02010800040101010101" pitchFamily="2" charset="-122"/>
              </a:rPr>
              <a:t>  </a:t>
            </a:r>
            <a:r>
              <a:rPr lang="zh-CN" altLang="en-US" sz="4220" b="1">
                <a:solidFill>
                  <a:srgbClr val="663300"/>
                </a:solidFill>
                <a:ea typeface="华文新魏" panose="02010800040101010101" pitchFamily="2" charset="-122"/>
                <a:sym typeface="+mn-ea"/>
              </a:rPr>
              <a:t>总角之宴</a:t>
            </a:r>
            <a:r>
              <a:rPr lang="zh-CN" altLang="en-US" sz="2955" b="1">
                <a:solidFill>
                  <a:srgbClr val="663300"/>
                </a:solidFill>
                <a:latin typeface="华文新魏" panose="02010800040101010101" pitchFamily="2" charset="-122"/>
                <a:ea typeface="华文新魏" panose="02010800040101010101" pitchFamily="2" charset="-122"/>
              </a:rPr>
              <a:t>      </a:t>
            </a:r>
          </a:p>
        </p:txBody>
      </p:sp>
      <p:sp>
        <p:nvSpPr>
          <p:cNvPr id="13" name="文本框 12"/>
          <p:cNvSpPr txBox="1"/>
          <p:nvPr/>
        </p:nvSpPr>
        <p:spPr>
          <a:xfrm>
            <a:off x="7882594" y="2712712"/>
            <a:ext cx="2604770" cy="739775"/>
          </a:xfrm>
          <a:prstGeom prst="rect">
            <a:avLst/>
          </a:prstGeom>
          <a:noFill/>
        </p:spPr>
        <p:txBody>
          <a:bodyPr wrap="none" rtlCol="0">
            <a:spAutoFit/>
          </a:bodyPr>
          <a:lstStyle/>
          <a:p>
            <a:pPr algn="l"/>
            <a:r>
              <a:rPr lang="zh-CN" altLang="en-US" sz="4220">
                <a:solidFill>
                  <a:srgbClr val="00B050"/>
                </a:solidFill>
                <a:latin typeface="黑体" panose="02010609060101010101" pitchFamily="49" charset="-122"/>
                <a:ea typeface="黑体" panose="02010609060101010101" pitchFamily="49" charset="-122"/>
              </a:rPr>
              <a:t> </a:t>
            </a:r>
            <a:r>
              <a:rPr lang="zh-CN" altLang="en-US" sz="4220" b="1">
                <a:solidFill>
                  <a:srgbClr val="00B050"/>
                </a:solidFill>
                <a:sym typeface="+mn-ea"/>
              </a:rPr>
              <a:t>爽，过错</a:t>
            </a:r>
            <a:r>
              <a:rPr lang="zh-CN" altLang="en-US" sz="100"/>
              <a:t> </a:t>
            </a:r>
          </a:p>
        </p:txBody>
      </p:sp>
      <p:sp>
        <p:nvSpPr>
          <p:cNvPr id="15" name="文本框 14"/>
          <p:cNvSpPr txBox="1"/>
          <p:nvPr/>
        </p:nvSpPr>
        <p:spPr>
          <a:xfrm>
            <a:off x="7882679" y="3452763"/>
            <a:ext cx="2579370" cy="739775"/>
          </a:xfrm>
          <a:prstGeom prst="rect">
            <a:avLst/>
          </a:prstGeom>
          <a:noFill/>
        </p:spPr>
        <p:txBody>
          <a:bodyPr wrap="none" rtlCol="0">
            <a:spAutoFit/>
          </a:bodyPr>
          <a:lstStyle/>
          <a:p>
            <a:pPr algn="l"/>
            <a:r>
              <a:rPr lang="zh-CN" altLang="en-US" sz="4220">
                <a:solidFill>
                  <a:srgbClr val="00B050"/>
                </a:solidFill>
              </a:rPr>
              <a:t>  </a:t>
            </a:r>
            <a:r>
              <a:rPr lang="zh-CN" altLang="en-US" sz="4220" b="1">
                <a:solidFill>
                  <a:srgbClr val="00B050"/>
                </a:solidFill>
                <a:sym typeface="+mn-ea"/>
              </a:rPr>
              <a:t>言，助词</a:t>
            </a:r>
          </a:p>
        </p:txBody>
      </p:sp>
      <p:sp>
        <p:nvSpPr>
          <p:cNvPr id="16" name="文本框 15"/>
          <p:cNvSpPr txBox="1"/>
          <p:nvPr/>
        </p:nvSpPr>
        <p:spPr>
          <a:xfrm>
            <a:off x="7990396" y="4342458"/>
            <a:ext cx="3538220" cy="739775"/>
          </a:xfrm>
          <a:prstGeom prst="rect">
            <a:avLst/>
          </a:prstGeom>
          <a:noFill/>
        </p:spPr>
        <p:txBody>
          <a:bodyPr wrap="none" rtlCol="0">
            <a:spAutoFit/>
          </a:bodyPr>
          <a:lstStyle/>
          <a:p>
            <a:pPr algn="l"/>
            <a:r>
              <a:rPr lang="zh-CN" altLang="en-US" sz="100"/>
              <a:t> </a:t>
            </a:r>
            <a:r>
              <a:rPr lang="zh-CN" altLang="en-US" sz="4220">
                <a:solidFill>
                  <a:srgbClr val="00B050"/>
                </a:solidFill>
              </a:rPr>
              <a:t> </a:t>
            </a:r>
            <a:r>
              <a:rPr lang="zh-CN" altLang="en-US" sz="4220" b="1">
                <a:solidFill>
                  <a:srgbClr val="00B050"/>
                </a:solidFill>
              </a:rPr>
              <a:t>泮</a:t>
            </a:r>
            <a:r>
              <a:rPr lang="zh-CN" altLang="en-US" sz="4220" b="1">
                <a:solidFill>
                  <a:srgbClr val="00B050"/>
                </a:solidFill>
                <a:sym typeface="+mn-ea"/>
              </a:rPr>
              <a:t>，通“畔”</a:t>
            </a:r>
            <a:endParaRPr lang="zh-CN" altLang="en-US" sz="4220" b="1">
              <a:solidFill>
                <a:srgbClr val="00B050"/>
              </a:solidFill>
            </a:endParaRPr>
          </a:p>
        </p:txBody>
      </p:sp>
      <p:sp>
        <p:nvSpPr>
          <p:cNvPr id="18" name="文本框 17"/>
          <p:cNvSpPr txBox="1"/>
          <p:nvPr/>
        </p:nvSpPr>
        <p:spPr>
          <a:xfrm>
            <a:off x="8134438" y="5242125"/>
            <a:ext cx="3246755" cy="829945"/>
          </a:xfrm>
          <a:prstGeom prst="rect">
            <a:avLst/>
          </a:prstGeom>
          <a:noFill/>
        </p:spPr>
        <p:txBody>
          <a:bodyPr wrap="none" rtlCol="0">
            <a:spAutoFit/>
          </a:bodyPr>
          <a:lstStyle/>
          <a:p>
            <a:pPr algn="l"/>
            <a:r>
              <a:rPr lang="zh-CN" altLang="en-US" sz="100"/>
              <a:t> </a:t>
            </a:r>
            <a:r>
              <a:rPr lang="zh-CN" altLang="en-US" sz="2400" b="1">
                <a:solidFill>
                  <a:srgbClr val="00B050"/>
                </a:solidFill>
                <a:sym typeface="+mn-ea"/>
              </a:rPr>
              <a:t>总角，古代少年男女把</a:t>
            </a:r>
            <a:endParaRPr lang="zh-CN" altLang="en-US" sz="2400" b="1">
              <a:solidFill>
                <a:srgbClr val="00B050"/>
              </a:solidFill>
            </a:endParaRPr>
          </a:p>
          <a:p>
            <a:pPr algn="l"/>
            <a:r>
              <a:rPr lang="zh-CN" altLang="en-US" sz="2400" b="1">
                <a:solidFill>
                  <a:srgbClr val="00B050"/>
                </a:solidFill>
                <a:sym typeface="+mn-ea"/>
              </a:rPr>
              <a:t>头发扎成丫髻，叫总角</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strips(downRight)">
                                      <p:cBhvr>
                                        <p:cTn id="7" dur="1000"/>
                                        <p:tgtEl>
                                          <p:spTgt spid="717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174"/>
                                        </p:tgtEl>
                                        <p:attrNameLst>
                                          <p:attrName>style.visibility</p:attrName>
                                        </p:attrNameLst>
                                      </p:cBhvr>
                                      <p:to>
                                        <p:strVal val="visible"/>
                                      </p:to>
                                    </p:set>
                                    <p:animEffect transition="in" filter="strips(downLeft)">
                                      <p:cBhvr>
                                        <p:cTn id="17" dur="500"/>
                                        <p:tgtEl>
                                          <p:spTgt spid="717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in)">
                                      <p:cBhvr>
                                        <p:cTn id="22" dur="2000"/>
                                        <p:tgtEl>
                                          <p:spTgt spid="1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7172"/>
                                        </p:tgtEl>
                                        <p:attrNameLst>
                                          <p:attrName>style.visibility</p:attrName>
                                        </p:attrNameLst>
                                      </p:cBhvr>
                                      <p:to>
                                        <p:strVal val="visible"/>
                                      </p:to>
                                    </p:set>
                                    <p:animEffect transition="in" filter="strips(downRight)">
                                      <p:cBhvr>
                                        <p:cTn id="27" dur="1000"/>
                                        <p:tgtEl>
                                          <p:spTgt spid="717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ox(in)">
                                      <p:cBhvr>
                                        <p:cTn id="32" dur="2000"/>
                                        <p:tgtEl>
                                          <p:spTgt spid="1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strips(downRight)">
                                      <p:cBhvr>
                                        <p:cTn id="37" dur="1000"/>
                                        <p:tgtEl>
                                          <p:spTgt spid="11">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ox(in)">
                                      <p:cBhvr>
                                        <p:cTn id="4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4" grpId="0"/>
      <p:bldP spid="7172" grpId="0"/>
      <p:bldP spid="11" grpId="0" build="p"/>
      <p:bldP spid="13" grpId="0"/>
      <p:bldP spid="15" grpId="0"/>
      <p:bldP spid="16"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85316"/>
  <p:tag name="KSO_WM_UNIT_CLEAR" val="0"/>
  <p:tag name="KSO_WM_UNIT_COMPATIBLE" val="0"/>
  <p:tag name="KSO_WM_UNIT_HIGHLIGHT" val="0"/>
  <p:tag name="KSO_WM_UNIT_ID" val="diagram20185316_2*f*2"/>
  <p:tag name="KSO_WM_UNIT_INDEX" val="2"/>
  <p:tag name="KSO_WM_UNIT_LAYERLEVEL" val="1"/>
  <p:tag name="KSO_WM_UNIT_PRESET_TEXT" val="describe your contents lorem ipsum dolor sit amet, consectetur adipisicing elit, sed do eiusmod tempor incididunt ut labore et dolore magna aliqua. ut enim ad minim veniam, quis nostrud exercitation ullamco laboris nisi ut aliquip ex ea commodo consequat. &#10;&#10;lorem ipsum dolor sit amet, consectetur adipisicing elit, sed do eiusmod tempor incididunt ut labore et dolore magna aliqua. lorem ipsum dolor sit amet, consectetur adipisicing elit, sed do eiusmod tempor incididunt ut labore et dolore magna aliqua. ut enim ad minim.&#10;&#10; quis nostrud exercitation ullamco laboris nisi ut aliquip ex ea commodo consequat. lorem ipsum dolor sit amet lorem ipsum dolor sit amet, consectetur adipisicing elit, sed do eiusmod tempor incididunt ut labore et."/>
  <p:tag name="KSO_WM_UNIT_TYPE" val="f"/>
  <p:tag name="KSO_WM_UNIT_VALUE" val="392"/>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1"/>
  <p:tag name="KSO_WM_UNIT_BLOCK" val="0"/>
  <p:tag name="KSO_WM_UNIT_COMPATIBLE" val="0"/>
  <p:tag name="KSO_WM_UNIT_DEFAULT_FONT" val="32;36;4"/>
  <p:tag name="KSO_WM_UNIT_DIAGRAM_ISNUMVISUAL" val="0"/>
  <p:tag name="KSO_WM_UNIT_DIAGRAM_ISREFERUNIT" val="0"/>
  <p:tag name="KSO_WM_UNIT_HIGHLIGHT" val="0"/>
  <p:tag name="KSO_WM_UNIT_ID" val="diagram20200321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26"/>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ILL_FORE_SCHEMECOLOR_INDEX" val="14"/>
  <p:tag name="KSO_WM_UNIT_FILL_TYPE" val="1"/>
  <p:tag name="KSO_WM_UNIT_FLASH_PICTURE_RATE" val="2"/>
  <p:tag name="KSO_WM_UNIT_HIGHLIGHT" val="0"/>
  <p:tag name="KSO_WM_UNIT_ID" val="mixed20199728_1*ζ_h_i*1_4_1"/>
  <p:tag name="KSO_WM_UNIT_INDEX" val="1_4_1"/>
  <p:tag name="KSO_WM_UNIT_LAYERLEVEL" val="1_1_1"/>
  <p:tag name="KSO_WM_UNIT_LINE_FILL_TYPE" val="2"/>
  <p:tag name="KSO_WM_UNIT_LINE_FORE_SCHEMECOLOR_INDEX" val="14"/>
  <p:tag name="KSO_WM_UNIT_TEXT_FILL_FORE_SCHEMECOLOR_INDEX" val="2"/>
  <p:tag name="KSO_WM_UNIT_TEXT_FILL_TYPE" val="1"/>
  <p:tag name="KSO_WM_UNIT_TYPE" val="ζ_h_i"/>
  <p:tag name="KSO_WM_UNIT_USESOURCEFORMAT_APPLY" val="1"/>
  <p:tag name="PA" val="v5.2.4"/>
  <p:tag name="RESOURCELIBID_ANIM" val="557346"/>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ILL_BACK_SCHEMECOLOR_INDEX" val="14"/>
  <p:tag name="KSO_WM_UNIT_FILL_FORE_SCHEMECOLOR_INDEX" val="13"/>
  <p:tag name="KSO_WM_UNIT_FILL_TYPE" val="2"/>
  <p:tag name="KSO_WM_UNIT_HIGHLIGHT" val="0"/>
  <p:tag name="KSO_WM_UNIT_ID" val="mixed20199728_1*ζ_i*1_1"/>
  <p:tag name="KSO_WM_UNIT_INDEX" val="1_1"/>
  <p:tag name="KSO_WM_UNIT_LAYERLEVEL" val="1_1"/>
  <p:tag name="KSO_WM_UNIT_SUBTYPE" val="f"/>
  <p:tag name="KSO_WM_UNIT_TEXT_FILL_FORE_SCHEMECOLOR_INDEX" val="2"/>
  <p:tag name="KSO_WM_UNIT_TEXT_FILL_TYPE" val="1"/>
  <p:tag name="KSO_WM_UNIT_TYPE" val="ζ_i"/>
  <p:tag name="KSO_WM_UNIT_USESOURCEFORMAT_APPLY"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mixed20199728_1*ζ_h_d*1_1_1"/>
  <p:tag name="KSO_WM_UNIT_INDEX" val="1_1_1"/>
  <p:tag name="KSO_WM_UNIT_LAYERLEVEL" val="1_1_1"/>
  <p:tag name="KSO_WM_UNIT_TYPE" val="ζ_h_d"/>
  <p:tag name="KSO_WM_UNIT_USESOURCEFORMAT_APPLY" val="1"/>
  <p:tag name="KSO_WM_UNIT_VALUE" val="1481*1481"/>
  <p:tag name="PA" val="v5.2.4"/>
  <p:tag name="REFSHAPE" val="689451004"/>
  <p:tag name="RESOURCELIBID_ANIM" val="965"/>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mixed20199728_1*ζ_h_d*1_2_1"/>
  <p:tag name="KSO_WM_UNIT_INDEX" val="1_2_1"/>
  <p:tag name="KSO_WM_UNIT_LAYERLEVEL" val="1_1_1"/>
  <p:tag name="KSO_WM_UNIT_TYPE" val="ζ_h_d"/>
  <p:tag name="KSO_WM_UNIT_USESOURCEFORMAT_APPLY" val="1"/>
  <p:tag name="KSO_WM_UNIT_VALUE" val="1481*1480"/>
  <p:tag name="PA" val="v5.2.4"/>
  <p:tag name="REFSHAPE" val="689429652"/>
  <p:tag name="RESOURCELIBID_ANIM" val="965"/>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mixed20199728_1*ζ_h_d*1_3_1"/>
  <p:tag name="KSO_WM_UNIT_INDEX" val="1_3_1"/>
  <p:tag name="KSO_WM_UNIT_LAYERLEVEL" val="1_1_1"/>
  <p:tag name="KSO_WM_UNIT_TYPE" val="ζ_h_d"/>
  <p:tag name="KSO_WM_UNIT_USESOURCEFORMAT_APPLY" val="1"/>
  <p:tag name="KSO_WM_UNIT_VALUE" val="1481*1481"/>
  <p:tag name="PA" val="v5.2.4"/>
  <p:tag name="REFSHAPE" val="689423940"/>
  <p:tag name="RESOURCELIBID_ANIM" val="965"/>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ILL_FORE_SCHEMECOLOR_INDEX" val="14"/>
  <p:tag name="KSO_WM_UNIT_FILL_TYPE" val="1"/>
  <p:tag name="KSO_WM_UNIT_FLASH_PICTURE_RATE" val="2"/>
  <p:tag name="KSO_WM_UNIT_HIGHLIGHT" val="0"/>
  <p:tag name="KSO_WM_UNIT_ID" val="mixed20199728_1*ζ_h_i*1_2_1"/>
  <p:tag name="KSO_WM_UNIT_INDEX" val="1_2_1"/>
  <p:tag name="KSO_WM_UNIT_LAYERLEVEL" val="1_1_1"/>
  <p:tag name="KSO_WM_UNIT_LINE_FILL_TYPE" val="2"/>
  <p:tag name="KSO_WM_UNIT_LINE_FORE_SCHEMECOLOR_INDEX" val="14"/>
  <p:tag name="KSO_WM_UNIT_TEXT_FILL_FORE_SCHEMECOLOR_INDEX" val="2"/>
  <p:tag name="KSO_WM_UNIT_TEXT_FILL_TYPE" val="1"/>
  <p:tag name="KSO_WM_UNIT_TYPE" val="ζ_h_i"/>
  <p:tag name="KSO_WM_UNIT_USESOURCEFORMAT_APPLY" val="1"/>
  <p:tag name="PA" val="v5.2.4"/>
  <p:tag name="RESOURCELIBID_ANIM" val="557346"/>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ILL_FORE_SCHEMECOLOR_INDEX" val="14"/>
  <p:tag name="KSO_WM_UNIT_FILL_TYPE" val="1"/>
  <p:tag name="KSO_WM_UNIT_FLASH_PICTURE_RATE" val="2"/>
  <p:tag name="KSO_WM_UNIT_HIGHLIGHT" val="0"/>
  <p:tag name="KSO_WM_UNIT_ID" val="mixed20199728_1*ζ_h_i*1_3_1"/>
  <p:tag name="KSO_WM_UNIT_INDEX" val="1_3_1"/>
  <p:tag name="KSO_WM_UNIT_LAYERLEVEL" val="1_1_1"/>
  <p:tag name="KSO_WM_UNIT_LINE_FILL_TYPE" val="2"/>
  <p:tag name="KSO_WM_UNIT_LINE_FORE_SCHEMECOLOR_INDEX" val="14"/>
  <p:tag name="KSO_WM_UNIT_TEXT_FILL_FORE_SCHEMECOLOR_INDEX" val="2"/>
  <p:tag name="KSO_WM_UNIT_TEXT_FILL_TYPE" val="1"/>
  <p:tag name="KSO_WM_UNIT_TYPE" val="ζ_h_i"/>
  <p:tag name="KSO_WM_UNIT_USESOURCEFORMAT_APPLY" val="1"/>
  <p:tag name="PA" val="v5.2.4"/>
  <p:tag name="RESOURCELIBID_ANIM" val="557346"/>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ILL_FORE_SCHEMECOLOR_INDEX" val="14"/>
  <p:tag name="KSO_WM_UNIT_FILL_TYPE" val="1"/>
  <p:tag name="KSO_WM_UNIT_FLASH_PICTURE_RATE" val="2"/>
  <p:tag name="KSO_WM_UNIT_HIGHLIGHT" val="0"/>
  <p:tag name="KSO_WM_UNIT_ID" val="mixed20199728_1*ζ_h_i*1_1_1"/>
  <p:tag name="KSO_WM_UNIT_INDEX" val="1_1_1"/>
  <p:tag name="KSO_WM_UNIT_LAYERLEVEL" val="1_1_1"/>
  <p:tag name="KSO_WM_UNIT_LINE_FILL_TYPE" val="2"/>
  <p:tag name="KSO_WM_UNIT_LINE_FORE_SCHEMECOLOR_INDEX" val="14"/>
  <p:tag name="KSO_WM_UNIT_TEXT_FILL_FORE_SCHEMECOLOR_INDEX" val="2"/>
  <p:tag name="KSO_WM_UNIT_TEXT_FILL_TYPE" val="1"/>
  <p:tag name="KSO_WM_UNIT_TYPE" val="ζ_h_i"/>
  <p:tag name="KSO_WM_UNIT_USESOURCEFORMAT_APPLY" val="1"/>
  <p:tag name="PA" val="v5.2.4"/>
  <p:tag name="RESOURCELIBID_ANIM" val="557346"/>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mixed20199728_1*ζ_h_d*1_4_1"/>
  <p:tag name="KSO_WM_UNIT_INDEX" val="1_4_1"/>
  <p:tag name="KSO_WM_UNIT_LAYERLEVEL" val="1_1_1"/>
  <p:tag name="KSO_WM_UNIT_TYPE" val="ζ_h_d"/>
  <p:tag name="KSO_WM_UNIT_USESOURCEFORMAT_APPLY" val="1"/>
  <p:tag name="KSO_WM_UNIT_VALUE" val="1481*1481"/>
  <p:tag name="PA" val="v5.2.4"/>
  <p:tag name="REFSHAPE" val="689507172"/>
  <p:tag name="RESOURCELIBID_ANIM" val="965"/>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CONSTRAINT" val="%7b%22slideConstraint%22%3a%7b%22seriesAreas%22%3a%5b%5d%2c%22singleAreas%22%3a%5b%7b%22shapes%22%3a%5b19%5d%2c%22serialConstraintIndex%22%3a-1%2c%22areatextmark%22%3a0%2c%22pictureprocessmark%22%3a0%7d%5d%7d%7d"/>
  <p:tag name="KSO_WM_SLIDE_ID" val="diagram20198592_1"/>
  <p:tag name="KSO_WM_SLIDE_INDEX" val="1"/>
  <p:tag name="KSO_WM_SLIDE_ITEM_CNT" val="0"/>
  <p:tag name="KSO_WM_SLIDE_LAYOUT" val="a_d_f"/>
  <p:tag name="KSO_WM_SLIDE_LAYOUT_CNT" val="1_1_1"/>
  <p:tag name="KSO_WM_SLIDE_POSITION" val="0*-1"/>
  <p:tag name="KSO_WM_SLIDE_SIZE" val="960*460"/>
  <p:tag name="KSO_WM_SLIDE_SUBTYPE" val="picTxt"/>
  <p:tag name="KSO_WM_SLIDE_TYPE" val="text"/>
  <p:tag name="KSO_WM_TAG_VERSION" val="1.0"/>
  <p:tag name="KSO_WM_TEMPLATE_CATEGORY" val="diagram"/>
  <p:tag name="KSO_WM_TEMPLATE_COLOR_TYPE" val="1"/>
  <p:tag name="KSO_WM_TEMPLATE_INDEX" val="20198592"/>
  <p:tag name="KSO_WM_TEMPLATE_MASTER_TYPE" val="0"/>
  <p:tag name="KSO_WM_TEMPLATE_SUBCATEGORY" val="8"/>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1"/>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HIGHLIGHT" val="0"/>
  <p:tag name="KSO_WM_UNIT_ID" val="diagram20200321_1*i*1"/>
  <p:tag name="KSO_WM_UNIT_INDEX" val="1"/>
  <p:tag name="KSO_WM_UNIT_LAYERLEVEL" val="1"/>
  <p:tag name="KSO_WM_UNIT_PLACING_PICTURE_MD4" val="0"/>
  <p:tag name="KSO_WM_UNIT_SM_LIMIT_TYPE" val="1"/>
  <p:tag name="KSO_WM_UNIT_TYPE" val="i"/>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1"/>
  <p:tag name="KSO_WM_UNIT_COMPATIBLE" val="0"/>
  <p:tag name="KSO_WM_UNIT_DIAGRAM_ISNUMVISUAL" val="0"/>
  <p:tag name="KSO_WM_UNIT_DIAGRAM_ISREFERUNIT" val="0"/>
  <p:tag name="KSO_WM_UNIT_HIGHLIGHT" val="0"/>
  <p:tag name="KSO_WM_UNIT_ID" val="diagram20200321_1*i*2"/>
  <p:tag name="KSO_WM_UNIT_INDEX" val="2"/>
  <p:tag name="KSO_WM_UNIT_LAYERLEVEL" val="1"/>
  <p:tag name="KSO_WM_UNIT_PLACING_PICTURE_MD4" val="0"/>
  <p:tag name="KSO_WM_UNIT_SM_LIMIT_TYPE" val="1"/>
  <p:tag name="KSO_WM_UNIT_TYPE" val="i"/>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1"/>
  <p:tag name="KSO_WM_UNIT_COMPATIBLE" val="0"/>
  <p:tag name="KSO_WM_UNIT_DIAGRAM_ISNUMVISUAL" val="0"/>
  <p:tag name="KSO_WM_UNIT_DIAGRAM_ISREFERUNIT" val="0"/>
  <p:tag name="KSO_WM_UNIT_HIGHLIGHT" val="0"/>
  <p:tag name="KSO_WM_UNIT_ID" val="diagram20200321_1*i*3"/>
  <p:tag name="KSO_WM_UNIT_INDEX" val="3"/>
  <p:tag name="KSO_WM_UNIT_LAYERLEVEL" val="1"/>
  <p:tag name="KSO_WM_UNIT_PLACING_PICTURE_MD4" val="0"/>
  <p:tag name="KSO_WM_UNIT_SM_LIMIT_TYPE" val="1"/>
  <p:tag name="KSO_WM_UNIT_TYPE" val="i"/>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bottomTop&quot;]"/>
  <p:tag name="KSO_WM_SLIDE_CAN_ADD_NAVIGATION" val="1"/>
  <p:tag name="KSO_WM_SLIDE_ID" val="diagram20200321_1"/>
  <p:tag name="KSO_WM_SLIDE_INDEX" val="1"/>
  <p:tag name="KSO_WM_SLIDE_ITEM_CNT" val="0"/>
  <p:tag name="KSO_WM_SLIDE_LAYOUT" val="a_d_f"/>
  <p:tag name="KSO_WM_SLIDE_LAYOUT_CNT" val="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6-07T03:02:46&quot;,&#10;    &quot;maxSize&quot;: {&#10;        &quot;size1&quot;: 32.783975100848409&#10;    },&#10;    &quot;minSize&quot;: {&#10;        &quot;size1&quot;: 24.583975100848413&#10;    },&#10;    &quot;normalSize&quot;: {&#10;        &quot;size1&quot;: 24.583975100848413&#10;    },&#10;    &quot;subLayout&quot;: [&#10;        {&#10;            &quot;horizontalAlign&quot;: 0,&#10;            &quot;id&quot;: &quot;2020-06-07T03:02:46&quot;,&#10;            &quot;margin&quot;: {&#10;                &quot;bottom&quot;: 1.2439998388290405,&#10;                &quot;left&quot;: 1.690000057220459,&#10;                &quot;right&quot;: 1.690000057220459,&#10;                &quot;top&quot;: 1.690000057220459&#10;            },&#10;            &quot;type&quot;: 0,&#10;            &quot;verticalAlign&quot;: 1&#10;        },&#10;        {&#10;            &quot;backgroundInfo&quot;: [&#10;                {&#10;                    &quot;bottom&quot;: 0.058357569999999998,&#10;                    &quot;bottomAbs&quot;: false,&#10;                    &quot;left&quot;: 0,&#10;                    &quot;leftAbs&quot;: false,&#10;                    &quot;right&quot;: 0,&#10;                    &quot;rightAbs&quot;: false,&#10;                    &quot;top&quot;: -0.058357569999999998,&#10;                    &quot;topAbs&quot;: false,&#10;                    &quot;type&quot;: &quot;bottomTop&quot;&#10;                }&#10;            ],&#10;            &quot;direction&quot;: 1,&#10;            &quot;id&quot;: &quot;2020-06-07T03:02:46&quot;,&#10;            &quot;maxSize&quot;: {&#10;                &quot;size1&quot;: 68.088927352630222&#10;            },&#10;            &quot;minSize&quot;: {&#10;                &quot;size1&quot;: 36.188927352630223&#10;            },&#10;            &quot;normalSize&quot;: {&#10;                &quot;size1&quot;: 52.67226068596355&#10;            },&#10;            &quot;subLayout&quot;: [&#10;                {&#10;                    &quot;horizontalAlign&quot;: 0,&#10;                    &quot;id&quot;: &quot;2020-06-07T03:02:46&quot;,&#10;                    &quot;margin&quot;: {&#10;                        &quot;bottom&quot;: 1.690000057220459,&#10;                        &quot;left&quot;: 1.7029999494552612,&#10;                        &quot;right&quot;: 1.034000039100647,&#10;                        &quot;top&quot;: 0.026000002399086952&#10;                    },&#10;                    &quot;marginOverLayout&quot;: {&#10;                        &quot;bottom&quot;: 1.690000057220459,&#10;                        &quot;left&quot;: 1.7029999494552612,&#10;                        &quot;right&quot;: 1.034000039100647,&#10;                        &quot;top&quot;: 0.026000002399086952&#10;                    },&#10;                    &quot;type&quot;: 1,&#10;                    &quot;verticalAlign&quot;: 1&#10;                },&#10;                {&#10;                    &quot;horizontalAlign&quot;: 0,&#10;                    &quot;id&quot;: &quot;2020-06-07T03:02:46&quot;,&#10;                    &quot;margin&quot;: {&#10;                        &quot;bottom&quot;: 1.690000057220459,&#10;                        &quot;left&quot;: 0.026000002399086952,&#10;                        &quot;right&quot;: 1.690000057220459,&#10;                        &quot;top&quot;: 0.026000002399086952&#10;                    },&#10;                    &quot;type&quot;: 0,&#10;                    &quot;verticalAlign&quot;: 1&#10;                }&#10;            ],&#10;            &quot;type&quot;: 0&#10;        }&#10;    ],&#10;    &quot;type&quot;: 1&#10;}&#10;"/>
  <p:tag name="KSO_WM_SLIDE_POSITION" val="47*34"/>
  <p:tag name="KSO_WM_SLIDE_RATIO" val="1.777778"/>
  <p:tag name="KSO_WM_SLIDE_SIZE" val="866*458"/>
  <p:tag name="KSO_WM_SLIDE_SUBTYPE" val="picTxt"/>
  <p:tag name="KSO_WM_SLIDE_TYPE" val="text"/>
  <p:tag name="KSO_WM_TAG_VERSION" val="1.0"/>
  <p:tag name="KSO_WM_TEMPLATE_CATEGORY" val="diagram"/>
  <p:tag name="KSO_WM_TEMPLATE_COLOR_TYPE" val="1"/>
  <p:tag name="KSO_WM_TEMPLATE_INDEX" val="20200321"/>
  <p:tag name="KSO_WM_TEMPLATE_MASTER_TYPE" val="0"/>
  <p:tag name="KSO_WM_TEMPLATE_SUBCATEGORY" val="11"/>
  <p:tag name="KSO_WM_UNIT_FLASH_PICTURE_TYPE" val="0"/>
  <p:tag name="KSO_WM_UNIT_SHOW_EDIT_AREA_INDICATION"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1"/>
  <p:tag name="KSO_WM_UNIT_BLOCK" val="0"/>
  <p:tag name="KSO_WM_UNIT_COMPATIBLE" val="0"/>
  <p:tag name="KSO_WM_UNIT_DEFAULT_FONT" val="32;36;4"/>
  <p:tag name="KSO_WM_UNIT_DIAGRAM_ISNUMVISUAL" val="0"/>
  <p:tag name="KSO_WM_UNIT_DIAGRAM_ISREFERUNIT" val="0"/>
  <p:tag name="KSO_WM_UNIT_HIGHLIGHT" val="0"/>
  <p:tag name="KSO_WM_UNIT_ID" val="diagram20200321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26"/>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ILL_FORE_SCHEMECOLOR_INDEX" val="14"/>
  <p:tag name="KSO_WM_UNIT_FILL_TYPE" val="1"/>
  <p:tag name="KSO_WM_UNIT_FLASH_PICTURE_RATE" val="2"/>
  <p:tag name="KSO_WM_UNIT_HIGHLIGHT" val="0"/>
  <p:tag name="KSO_WM_UNIT_ID" val="mixed20199728_1*ζ_h_i*1_4_1"/>
  <p:tag name="KSO_WM_UNIT_INDEX" val="1_4_1"/>
  <p:tag name="KSO_WM_UNIT_LAYERLEVEL" val="1_1_1"/>
  <p:tag name="KSO_WM_UNIT_LINE_FILL_TYPE" val="2"/>
  <p:tag name="KSO_WM_UNIT_LINE_FORE_SCHEMECOLOR_INDEX" val="14"/>
  <p:tag name="KSO_WM_UNIT_TEXT_FILL_FORE_SCHEMECOLOR_INDEX" val="2"/>
  <p:tag name="KSO_WM_UNIT_TEXT_FILL_TYPE" val="1"/>
  <p:tag name="KSO_WM_UNIT_TYPE" val="ζ_h_i"/>
  <p:tag name="KSO_WM_UNIT_USESOURCEFORMAT_APPLY" val="1"/>
  <p:tag name="PA" val="v5.2.4"/>
  <p:tag name="RESOURCELIBID_ANIM" val="557346"/>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ILL_BACK_SCHEMECOLOR_INDEX" val="14"/>
  <p:tag name="KSO_WM_UNIT_FILL_FORE_SCHEMECOLOR_INDEX" val="13"/>
  <p:tag name="KSO_WM_UNIT_FILL_TYPE" val="2"/>
  <p:tag name="KSO_WM_UNIT_HIGHLIGHT" val="0"/>
  <p:tag name="KSO_WM_UNIT_ID" val="mixed20199728_1*ζ_i*1_1"/>
  <p:tag name="KSO_WM_UNIT_INDEX" val="1_1"/>
  <p:tag name="KSO_WM_UNIT_LAYERLEVEL" val="1_1"/>
  <p:tag name="KSO_WM_UNIT_SUBTYPE" val="f"/>
  <p:tag name="KSO_WM_UNIT_TEXT_FILL_FORE_SCHEMECOLOR_INDEX" val="2"/>
  <p:tag name="KSO_WM_UNIT_TEXT_FILL_TYPE" val="1"/>
  <p:tag name="KSO_WM_UNIT_TYPE" val="ζ_i"/>
  <p:tag name="KSO_WM_UNIT_USESOURCEFORMAT_APPLY"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ILL_FORE_SCHEMECOLOR_INDEX" val="14"/>
  <p:tag name="KSO_WM_UNIT_FILL_TYPE" val="1"/>
  <p:tag name="KSO_WM_UNIT_FLASH_PICTURE_RATE" val="2"/>
  <p:tag name="KSO_WM_UNIT_HIGHLIGHT" val="0"/>
  <p:tag name="KSO_WM_UNIT_ID" val="mixed20199728_1*ζ_h_i*1_2_1"/>
  <p:tag name="KSO_WM_UNIT_INDEX" val="1_2_1"/>
  <p:tag name="KSO_WM_UNIT_LAYERLEVEL" val="1_1_1"/>
  <p:tag name="KSO_WM_UNIT_LINE_FILL_TYPE" val="2"/>
  <p:tag name="KSO_WM_UNIT_LINE_FORE_SCHEMECOLOR_INDEX" val="14"/>
  <p:tag name="KSO_WM_UNIT_TEXT_FILL_FORE_SCHEMECOLOR_INDEX" val="2"/>
  <p:tag name="KSO_WM_UNIT_TEXT_FILL_TYPE" val="1"/>
  <p:tag name="KSO_WM_UNIT_TYPE" val="ζ_h_i"/>
  <p:tag name="KSO_WM_UNIT_USESOURCEFORMAT_APPLY" val="1"/>
  <p:tag name="PA" val="v5.2.4"/>
  <p:tag name="RESOURCELIBID_ANIM" val="557346"/>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ILL_FORE_SCHEMECOLOR_INDEX" val="14"/>
  <p:tag name="KSO_WM_UNIT_FILL_TYPE" val="1"/>
  <p:tag name="KSO_WM_UNIT_FLASH_PICTURE_RATE" val="2"/>
  <p:tag name="KSO_WM_UNIT_HIGHLIGHT" val="0"/>
  <p:tag name="KSO_WM_UNIT_ID" val="mixed20199728_1*ζ_h_i*1_3_1"/>
  <p:tag name="KSO_WM_UNIT_INDEX" val="1_3_1"/>
  <p:tag name="KSO_WM_UNIT_LAYERLEVEL" val="1_1_1"/>
  <p:tag name="KSO_WM_UNIT_LINE_FILL_TYPE" val="2"/>
  <p:tag name="KSO_WM_UNIT_LINE_FORE_SCHEMECOLOR_INDEX" val="14"/>
  <p:tag name="KSO_WM_UNIT_TEXT_FILL_FORE_SCHEMECOLOR_INDEX" val="2"/>
  <p:tag name="KSO_WM_UNIT_TEXT_FILL_TYPE" val="1"/>
  <p:tag name="KSO_WM_UNIT_TYPE" val="ζ_h_i"/>
  <p:tag name="KSO_WM_UNIT_USESOURCEFORMAT_APPLY" val="1"/>
  <p:tag name="PA" val="v5.2.4"/>
  <p:tag name="RESOURCELIBID_ANIM" val="557346"/>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mixed"/>
  <p:tag name="KSO_WM_TEMPLATE_INDEX" val="20199728"/>
  <p:tag name="KSO_WM_UNIT_COMPATIBLE" val="0"/>
  <p:tag name="KSO_WM_UNIT_DIAGRAM_ISNUMVISUAL" val="0"/>
  <p:tag name="KSO_WM_UNIT_DIAGRAM_ISREFERUNIT" val="0"/>
  <p:tag name="KSO_WM_UNIT_DIAGRAM_MODELTYPE" val="flashPicture"/>
  <p:tag name="KSO_WM_UNIT_FILL_FORE_SCHEMECOLOR_INDEX" val="14"/>
  <p:tag name="KSO_WM_UNIT_FILL_TYPE" val="1"/>
  <p:tag name="KSO_WM_UNIT_FLASH_PICTURE_RATE" val="2"/>
  <p:tag name="KSO_WM_UNIT_HIGHLIGHT" val="0"/>
  <p:tag name="KSO_WM_UNIT_ID" val="mixed20199728_1*ζ_h_i*1_1_1"/>
  <p:tag name="KSO_WM_UNIT_INDEX" val="1_1_1"/>
  <p:tag name="KSO_WM_UNIT_LAYERLEVEL" val="1_1_1"/>
  <p:tag name="KSO_WM_UNIT_LINE_FILL_TYPE" val="2"/>
  <p:tag name="KSO_WM_UNIT_LINE_FORE_SCHEMECOLOR_INDEX" val="14"/>
  <p:tag name="KSO_WM_UNIT_TEXT_FILL_FORE_SCHEMECOLOR_INDEX" val="2"/>
  <p:tag name="KSO_WM_UNIT_TEXT_FILL_TYPE" val="1"/>
  <p:tag name="KSO_WM_UNIT_TYPE" val="ζ_h_i"/>
  <p:tag name="KSO_WM_UNIT_USESOURCEFORMAT_APPLY" val="1"/>
  <p:tag name="PA" val="v5.2.4"/>
  <p:tag name="RESOURCELIBID_ANIM" val="557346"/>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8592"/>
  <p:tag name="KSO_WM_UNIT_ADJUSTLAYOUT_ID" val="20"/>
  <p:tag name="KSO_WM_UNIT_COMPATIBLE" val="0"/>
  <p:tag name="KSO_WM_UNIT_DIAGRAM_ISNUMVISUAL" val="0"/>
  <p:tag name="KSO_WM_UNIT_DIAGRAM_ISREFERUNIT" val="0"/>
  <p:tag name="KSO_WM_UNIT_HIGHLIGHT" val="0"/>
  <p:tag name="KSO_WM_UNIT_ID" val="diagram20198592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
  <p:tag name="KSO_WM_UNIT_TEXT_PART_ID_V2" val="b-3-1"/>
  <p:tag name="KSO_WM_UNIT_TYPE" val="f"/>
  <p:tag name="KSO_WM_UNIT_VALUE" val="35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1"/>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HIGHLIGHT" val="0"/>
  <p:tag name="KSO_WM_UNIT_ID" val="diagram20200321_1*i*1"/>
  <p:tag name="KSO_WM_UNIT_INDEX" val="1"/>
  <p:tag name="KSO_WM_UNIT_LAYERLEVEL" val="1"/>
  <p:tag name="KSO_WM_UNIT_PLACING_PICTURE_MD4" val="0"/>
  <p:tag name="KSO_WM_UNIT_SM_LIMIT_TYPE" val="1"/>
  <p:tag name="KSO_WM_UNIT_TYPE" val="i"/>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1"/>
  <p:tag name="KSO_WM_UNIT_COMPATIBLE" val="0"/>
  <p:tag name="KSO_WM_UNIT_DIAGRAM_ISNUMVISUAL" val="0"/>
  <p:tag name="KSO_WM_UNIT_DIAGRAM_ISREFERUNIT" val="0"/>
  <p:tag name="KSO_WM_UNIT_HIGHLIGHT" val="0"/>
  <p:tag name="KSO_WM_UNIT_ID" val="diagram20200321_1*i*2"/>
  <p:tag name="KSO_WM_UNIT_INDEX" val="2"/>
  <p:tag name="KSO_WM_UNIT_LAYERLEVEL" val="1"/>
  <p:tag name="KSO_WM_UNIT_PLACING_PICTURE_MD4" val="0"/>
  <p:tag name="KSO_WM_UNIT_SM_LIMIT_TYPE" val="1"/>
  <p:tag name="KSO_WM_UNIT_TYPE" val="i"/>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1"/>
  <p:tag name="KSO_WM_UNIT_COMPATIBLE" val="0"/>
  <p:tag name="KSO_WM_UNIT_DIAGRAM_ISNUMVISUAL" val="0"/>
  <p:tag name="KSO_WM_UNIT_DIAGRAM_ISREFERUNIT" val="0"/>
  <p:tag name="KSO_WM_UNIT_HIGHLIGHT" val="0"/>
  <p:tag name="KSO_WM_UNIT_ID" val="diagram20200321_1*i*3"/>
  <p:tag name="KSO_WM_UNIT_INDEX" val="3"/>
  <p:tag name="KSO_WM_UNIT_LAYERLEVEL" val="1"/>
  <p:tag name="KSO_WM_UNIT_PLACING_PICTURE_MD4" val="0"/>
  <p:tag name="KSO_WM_UNIT_SM_LIMIT_TYPE" val="1"/>
  <p:tag name="KSO_WM_UNIT_TYPE" val="i"/>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SLIDE_ID" val="custom160608_33"/>
  <p:tag name="KSO_WM_SLIDE_INDEX" val="33"/>
  <p:tag name="KSO_WM_SLIDE_ITEM_CNT" val="4"/>
  <p:tag name="KSO_WM_SLIDE_LAYOUT" val="a_d_l_k"/>
  <p:tag name="KSO_WM_SLIDE_LAYOUT_CNT" val="1_1_1_1"/>
  <p:tag name="KSO_WM_SLIDE_POSITION" val="0*0"/>
  <p:tag name="KSO_WM_SLIDE_SIZE" val="960*451"/>
  <p:tag name="KSO_WM_SLIDE_TYPE" val="text"/>
  <p:tag name="KSO_WM_TAG_VERSION" val="1.0"/>
  <p:tag name="KSO_WM_TEMPLATE_CATEGORY" val="custom"/>
  <p:tag name="KSO_WM_TEMPLATE_INDEX" val="160608"/>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FILL_FORE_SCHEMECOLOR_INDEX" val="6"/>
  <p:tag name="KSO_WM_UNIT_FILL_TYPE" val="1"/>
  <p:tag name="KSO_WM_UNIT_ID" val="custom160608_33*l_i*1_1"/>
  <p:tag name="KSO_WM_UNIT_INDEX" val="1_1"/>
  <p:tag name="KSO_WM_UNIT_LAYERLEVEL" val="1_1"/>
  <p:tag name="KSO_WM_UNIT_TEXT_FILL_FORE_SCHEMECOLOR_INDEX" val="14"/>
  <p:tag name="KSO_WM_UNIT_TEXT_FILL_TYPE" val="1"/>
  <p:tag name="KSO_WM_UNIT_TYPE" val="l_i"/>
  <p:tag name="KSO_WM_UNIT_USESOURCEFORMAT_APPLY"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160608"/>
  <p:tag name="KSO_WM_UNIT_CLEAR" val="0"/>
  <p:tag name="KSO_WM_UNIT_COMPATIBLE" val="0"/>
  <p:tag name="KSO_WM_UNIT_HIGHLIGHT" val="0"/>
  <p:tag name="KSO_WM_UNIT_ID" val="custom160608_33*a*1"/>
  <p:tag name="KSO_WM_UNIT_INDEX" val="1"/>
  <p:tag name="KSO_WM_UNIT_ISCONTENTSTITLE" val="0"/>
  <p:tag name="KSO_WM_UNIT_LAYERLEVEL" val="1"/>
  <p:tag name="KSO_WM_UNIT_PRESET_TEXT" val="公司项目进程情况介绍"/>
  <p:tag name="KSO_WM_UNIT_TYPE" val="a"/>
  <p:tag name="KSO_WM_UNIT_VALUE" val="1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2"/>
  <p:tag name="KSO_WM_UNIT_INDEX" val="1_2"/>
  <p:tag name="KSO_WM_UNIT_LAYERLEVEL" val="1_1"/>
  <p:tag name="KSO_WM_UNIT_LINE_FILL_TYPE" val="2"/>
  <p:tag name="KSO_WM_UNIT_LINE_FORE_SCHEMECOLOR_INDEX" val="14"/>
  <p:tag name="KSO_WM_UNIT_TYPE" val="l_i"/>
  <p:tag name="KSO_WM_UNIT_USESOURCEFORMAT_APPLY"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3"/>
  <p:tag name="KSO_WM_UNIT_INDEX" val="1_3"/>
  <p:tag name="KSO_WM_UNIT_LAYERLEVEL" val="1_1"/>
  <p:tag name="KSO_WM_UNIT_LINE_FILL_TYPE" val="2"/>
  <p:tag name="KSO_WM_UNIT_LINE_FORE_SCHEMECOLOR_INDEX" val="14"/>
  <p:tag name="KSO_WM_UNIT_TYPE" val="l_i"/>
  <p:tag name="KSO_WM_UNIT_USESOURCEFORMAT_APPLY"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4"/>
  <p:tag name="KSO_WM_UNIT_INDEX" val="1_4"/>
  <p:tag name="KSO_WM_UNIT_LAYERLEVEL" val="1_1"/>
  <p:tag name="KSO_WM_UNIT_LINE_FILL_TYPE" val="2"/>
  <p:tag name="KSO_WM_UNIT_LINE_FORE_SCHEMECOLOR_INDEX" val="14"/>
  <p:tag name="KSO_WM_UNIT_TYPE" val="l_i"/>
  <p:tag name="KSO_WM_UNIT_USESOURCEFORMAT_APPLY"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5"/>
  <p:tag name="KSO_WM_UNIT_INDEX" val="1_5"/>
  <p:tag name="KSO_WM_UNIT_LAYERLEVEL" val="1_1"/>
  <p:tag name="KSO_WM_UNIT_LINE_FILL_TYPE" val="2"/>
  <p:tag name="KSO_WM_UNIT_LINE_FORE_SCHEMECOLOR_INDEX" val="14"/>
  <p:tag name="KSO_WM_UNIT_TYPE" val="l_i"/>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8592"/>
  <p:tag name="KSO_WM_UNIT_ADJUSTLAYOUT_ID" val="7"/>
  <p:tag name="KSO_WM_UNIT_COMPATIBLE" val="0"/>
  <p:tag name="KSO_WM_UNIT_DIAGRAM_ISNUMVISUAL" val="0"/>
  <p:tag name="KSO_WM_UNIT_DIAGRAM_ISREFERUNIT" val="0"/>
  <p:tag name="KSO_WM_UNIT_HIGHLIGHT" val="0"/>
  <p:tag name="KSO_WM_UNIT_ID" val="diagram20198592_1*i*1"/>
  <p:tag name="KSO_WM_UNIT_INDEX" val="1"/>
  <p:tag name="KSO_WM_UNIT_LAYERLEVEL" val="1"/>
  <p:tag name="KSO_WM_UNIT_TYPE" val="i"/>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6"/>
  <p:tag name="KSO_WM_UNIT_INDEX" val="1_6"/>
  <p:tag name="KSO_WM_UNIT_LAYERLEVEL" val="1_1"/>
  <p:tag name="KSO_WM_UNIT_LINE_FILL_TYPE" val="2"/>
  <p:tag name="KSO_WM_UNIT_LINE_FORE_SCHEMECOLOR_INDEX" val="14"/>
  <p:tag name="KSO_WM_UNIT_TYPE" val="l_i"/>
  <p:tag name="KSO_WM_UNIT_USESOURCEFORMAT_APPLY"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7"/>
  <p:tag name="KSO_WM_UNIT_INDEX" val="1_7"/>
  <p:tag name="KSO_WM_UNIT_LAYERLEVEL" val="1_1"/>
  <p:tag name="KSO_WM_UNIT_LINE_FILL_TYPE" val="2"/>
  <p:tag name="KSO_WM_UNIT_LINE_FORE_SCHEMECOLOR_INDEX" val="14"/>
  <p:tag name="KSO_WM_UNIT_TYPE" val="l_i"/>
  <p:tag name="KSO_WM_UNIT_USESOURCEFORMAT_APPLY"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160608"/>
  <p:tag name="KSO_WM_UNIT_CLEAR" val="0"/>
  <p:tag name="KSO_WM_UNIT_COMPATIBLE" val="1"/>
  <p:tag name="KSO_WM_UNIT_HIGHLIGHT" val="0"/>
  <p:tag name="KSO_WM_UNIT_ID" val="custom160608_33*k*1"/>
  <p:tag name="KSO_WM_UNIT_INDEX" val="1"/>
  <p:tag name="KSO_WM_UNIT_LAYERLEVEL" val="1"/>
  <p:tag name="KSO_WM_UNIT_PRESET_TEXT" val="LOGO"/>
  <p:tag name="KSO_WM_UNIT_TYPE" val="k"/>
  <p:tag name="KSO_WM_UNIT_VALUE" val="2"/>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SLIDE_ID" val="custom160608_33"/>
  <p:tag name="KSO_WM_SLIDE_INDEX" val="33"/>
  <p:tag name="KSO_WM_SLIDE_ITEM_CNT" val="4"/>
  <p:tag name="KSO_WM_SLIDE_LAYOUT" val="a_d_l_k"/>
  <p:tag name="KSO_WM_SLIDE_LAYOUT_CNT" val="1_1_1_1"/>
  <p:tag name="KSO_WM_SLIDE_POSITION" val="0*0"/>
  <p:tag name="KSO_WM_SLIDE_SIZE" val="960*451"/>
  <p:tag name="KSO_WM_SLIDE_TYPE" val="text"/>
  <p:tag name="KSO_WM_TAG_VERSION" val="1.0"/>
  <p:tag name="KSO_WM_TEMPLATE_CATEGORY" val="custom"/>
  <p:tag name="KSO_WM_TEMPLATE_INDEX" val="160608"/>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FILL_FORE_SCHEMECOLOR_INDEX" val="6"/>
  <p:tag name="KSO_WM_UNIT_FILL_TYPE" val="1"/>
  <p:tag name="KSO_WM_UNIT_ID" val="custom160608_33*l_i*1_1"/>
  <p:tag name="KSO_WM_UNIT_INDEX" val="1_1"/>
  <p:tag name="KSO_WM_UNIT_LAYERLEVEL" val="1_1"/>
  <p:tag name="KSO_WM_UNIT_TEXT_FILL_FORE_SCHEMECOLOR_INDEX" val="14"/>
  <p:tag name="KSO_WM_UNIT_TEXT_FILL_TYPE" val="1"/>
  <p:tag name="KSO_WM_UNIT_TYPE" val="l_i"/>
  <p:tag name="KSO_WM_UNIT_USESOURCEFORMAT_APPLY"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160608"/>
  <p:tag name="KSO_WM_UNIT_CLEAR" val="0"/>
  <p:tag name="KSO_WM_UNIT_COMPATIBLE" val="0"/>
  <p:tag name="KSO_WM_UNIT_HIGHLIGHT" val="0"/>
  <p:tag name="KSO_WM_UNIT_ID" val="custom160608_33*a*1"/>
  <p:tag name="KSO_WM_UNIT_INDEX" val="1"/>
  <p:tag name="KSO_WM_UNIT_ISCONTENTSTITLE" val="0"/>
  <p:tag name="KSO_WM_UNIT_LAYERLEVEL" val="1"/>
  <p:tag name="KSO_WM_UNIT_PRESET_TEXT" val="公司项目进程情况介绍"/>
  <p:tag name="KSO_WM_UNIT_TYPE" val="a"/>
  <p:tag name="KSO_WM_UNIT_VALUE" val="1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2"/>
  <p:tag name="KSO_WM_UNIT_INDEX" val="1_2"/>
  <p:tag name="KSO_WM_UNIT_LAYERLEVEL" val="1_1"/>
  <p:tag name="KSO_WM_UNIT_LINE_FILL_TYPE" val="2"/>
  <p:tag name="KSO_WM_UNIT_LINE_FORE_SCHEMECOLOR_INDEX" val="14"/>
  <p:tag name="KSO_WM_UNIT_TYPE" val="l_i"/>
  <p:tag name="KSO_WM_UNIT_USESOURCEFORMAT_APPLY"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3"/>
  <p:tag name="KSO_WM_UNIT_INDEX" val="1_3"/>
  <p:tag name="KSO_WM_UNIT_LAYERLEVEL" val="1_1"/>
  <p:tag name="KSO_WM_UNIT_LINE_FILL_TYPE" val="2"/>
  <p:tag name="KSO_WM_UNIT_LINE_FORE_SCHEMECOLOR_INDEX" val="14"/>
  <p:tag name="KSO_WM_UNIT_TYPE" val="l_i"/>
  <p:tag name="KSO_WM_UNIT_USESOURCEFORMAT_APPLY"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4"/>
  <p:tag name="KSO_WM_UNIT_INDEX" val="1_4"/>
  <p:tag name="KSO_WM_UNIT_LAYERLEVEL" val="1_1"/>
  <p:tag name="KSO_WM_UNIT_LINE_FILL_TYPE" val="2"/>
  <p:tag name="KSO_WM_UNIT_LINE_FORE_SCHEMECOLOR_INDEX" val="14"/>
  <p:tag name="KSO_WM_UNIT_TYPE" val="l_i"/>
  <p:tag name="KSO_WM_UNIT_USESOURCEFORMAT_APPLY"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5"/>
  <p:tag name="KSO_WM_UNIT_INDEX" val="1_5"/>
  <p:tag name="KSO_WM_UNIT_LAYERLEVEL" val="1_1"/>
  <p:tag name="KSO_WM_UNIT_LINE_FILL_TYPE" val="2"/>
  <p:tag name="KSO_WM_UNIT_LINE_FORE_SCHEMECOLOR_INDEX" val="14"/>
  <p:tag name="KSO_WM_UNIT_TYPE" val="l_i"/>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8592"/>
  <p:tag name="KSO_WM_UNIT_ADJUSTLAYOUT_ID" val="4"/>
  <p:tag name="KSO_WM_UNIT_COMPATIBLE" val="0"/>
  <p:tag name="KSO_WM_UNIT_DIAGRAM_ISNUMVISUAL" val="0"/>
  <p:tag name="KSO_WM_UNIT_DIAGRAM_ISREFERUNIT" val="0"/>
  <p:tag name="KSO_WM_UNIT_HIGHLIGHT" val="0"/>
  <p:tag name="KSO_WM_UNIT_ID" val="diagram20198592_1*a*1"/>
  <p:tag name="KSO_WM_UNIT_INDEX" val="1"/>
  <p:tag name="KSO_WM_UNIT_ISCONTENTSTITLE" val="0"/>
  <p:tag name="KSO_WM_UNIT_LAYERLEVEL" val="1"/>
  <p:tag name="KSO_WM_UNIT_NOCLEAR" val="0"/>
  <p:tag name="KSO_WM_UNIT_PRESET_TEXT" val="单击此处添加大标题"/>
  <p:tag name="KSO_WM_UNIT_TEXT_PART_ID_V2" val="b-3-1"/>
  <p:tag name="KSO_WM_UNIT_TYPE" val="a"/>
  <p:tag name="KSO_WM_UNIT_VALUE" val="44"/>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6"/>
  <p:tag name="KSO_WM_UNIT_INDEX" val="1_6"/>
  <p:tag name="KSO_WM_UNIT_LAYERLEVEL" val="1_1"/>
  <p:tag name="KSO_WM_UNIT_LINE_FILL_TYPE" val="2"/>
  <p:tag name="KSO_WM_UNIT_LINE_FORE_SCHEMECOLOR_INDEX" val="14"/>
  <p:tag name="KSO_WM_UNIT_TYPE" val="l_i"/>
  <p:tag name="KSO_WM_UNIT_USESOURCEFORMAT_APPLY"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7"/>
  <p:tag name="KSO_WM_UNIT_INDEX" val="1_7"/>
  <p:tag name="KSO_WM_UNIT_LAYERLEVEL" val="1_1"/>
  <p:tag name="KSO_WM_UNIT_LINE_FILL_TYPE" val="2"/>
  <p:tag name="KSO_WM_UNIT_LINE_FORE_SCHEMECOLOR_INDEX" val="14"/>
  <p:tag name="KSO_WM_UNIT_TYPE" val="l_i"/>
  <p:tag name="KSO_WM_UNIT_USESOURCEFORMAT_APPLY"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160608"/>
  <p:tag name="KSO_WM_UNIT_CLEAR" val="0"/>
  <p:tag name="KSO_WM_UNIT_COMPATIBLE" val="1"/>
  <p:tag name="KSO_WM_UNIT_HIGHLIGHT" val="0"/>
  <p:tag name="KSO_WM_UNIT_ID" val="custom160608_33*k*1"/>
  <p:tag name="KSO_WM_UNIT_INDEX" val="1"/>
  <p:tag name="KSO_WM_UNIT_LAYERLEVEL" val="1"/>
  <p:tag name="KSO_WM_UNIT_PRESET_TEXT" val="LOGO"/>
  <p:tag name="KSO_WM_UNIT_TYPE" val="k"/>
  <p:tag name="KSO_WM_UNIT_VALUE" val="2"/>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SLIDE_ID" val="custom160608_33"/>
  <p:tag name="KSO_WM_SLIDE_INDEX" val="33"/>
  <p:tag name="KSO_WM_SLIDE_ITEM_CNT" val="4"/>
  <p:tag name="KSO_WM_SLIDE_LAYOUT" val="a_d_l_k"/>
  <p:tag name="KSO_WM_SLIDE_LAYOUT_CNT" val="1_1_1_1"/>
  <p:tag name="KSO_WM_SLIDE_POSITION" val="0*0"/>
  <p:tag name="KSO_WM_SLIDE_SIZE" val="960*451"/>
  <p:tag name="KSO_WM_SLIDE_TYPE" val="text"/>
  <p:tag name="KSO_WM_TAG_VERSION" val="1.0"/>
  <p:tag name="KSO_WM_TEMPLATE_CATEGORY" val="custom"/>
  <p:tag name="KSO_WM_TEMPLATE_INDEX" val="160608"/>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FILL_FORE_SCHEMECOLOR_INDEX" val="6"/>
  <p:tag name="KSO_WM_UNIT_FILL_TYPE" val="1"/>
  <p:tag name="KSO_WM_UNIT_ID" val="custom160608_33*l_i*1_1"/>
  <p:tag name="KSO_WM_UNIT_INDEX" val="1_1"/>
  <p:tag name="KSO_WM_UNIT_LAYERLEVEL" val="1_1"/>
  <p:tag name="KSO_WM_UNIT_TEXT_FILL_FORE_SCHEMECOLOR_INDEX" val="14"/>
  <p:tag name="KSO_WM_UNIT_TEXT_FILL_TYPE" val="1"/>
  <p:tag name="KSO_WM_UNIT_TYPE" val="l_i"/>
  <p:tag name="KSO_WM_UNIT_USESOURCEFORMAT_APPLY"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160608"/>
  <p:tag name="KSO_WM_UNIT_CLEAR" val="0"/>
  <p:tag name="KSO_WM_UNIT_COMPATIBLE" val="0"/>
  <p:tag name="KSO_WM_UNIT_HIGHLIGHT" val="0"/>
  <p:tag name="KSO_WM_UNIT_ID" val="custom160608_33*a*1"/>
  <p:tag name="KSO_WM_UNIT_INDEX" val="1"/>
  <p:tag name="KSO_WM_UNIT_ISCONTENTSTITLE" val="0"/>
  <p:tag name="KSO_WM_UNIT_LAYERLEVEL" val="1"/>
  <p:tag name="KSO_WM_UNIT_PRESET_TEXT" val="公司项目进程情况介绍"/>
  <p:tag name="KSO_WM_UNIT_TYPE" val="a"/>
  <p:tag name="KSO_WM_UNIT_VALUE" val="1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2"/>
  <p:tag name="KSO_WM_UNIT_INDEX" val="1_2"/>
  <p:tag name="KSO_WM_UNIT_LAYERLEVEL" val="1_1"/>
  <p:tag name="KSO_WM_UNIT_LINE_FILL_TYPE" val="2"/>
  <p:tag name="KSO_WM_UNIT_LINE_FORE_SCHEMECOLOR_INDEX" val="14"/>
  <p:tag name="KSO_WM_UNIT_TYPE" val="l_i"/>
  <p:tag name="KSO_WM_UNIT_USESOURCEFORMAT_APPLY"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3"/>
  <p:tag name="KSO_WM_UNIT_INDEX" val="1_3"/>
  <p:tag name="KSO_WM_UNIT_LAYERLEVEL" val="1_1"/>
  <p:tag name="KSO_WM_UNIT_LINE_FILL_TYPE" val="2"/>
  <p:tag name="KSO_WM_UNIT_LINE_FORE_SCHEMECOLOR_INDEX" val="14"/>
  <p:tag name="KSO_WM_UNIT_TYPE" val="l_i"/>
  <p:tag name="KSO_WM_UNIT_USESOURCEFORMAT_APPLY"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4"/>
  <p:tag name="KSO_WM_UNIT_INDEX" val="1_4"/>
  <p:tag name="KSO_WM_UNIT_LAYERLEVEL" val="1_1"/>
  <p:tag name="KSO_WM_UNIT_LINE_FILL_TYPE" val="2"/>
  <p:tag name="KSO_WM_UNIT_LINE_FORE_SCHEMECOLOR_INDEX" val="14"/>
  <p:tag name="KSO_WM_UNIT_TYPE" val="l_i"/>
  <p:tag name="KSO_WM_UNIT_USESOURCEFORMAT_APPLY"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5"/>
  <p:tag name="KSO_WM_UNIT_INDEX" val="1_5"/>
  <p:tag name="KSO_WM_UNIT_LAYERLEVEL" val="1_1"/>
  <p:tag name="KSO_WM_UNIT_LINE_FILL_TYPE" val="2"/>
  <p:tag name="KSO_WM_UNIT_LINE_FORE_SCHEMECOLOR_INDEX" val="14"/>
  <p:tag name="KSO_WM_UNIT_TYPE" val="l_i"/>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7_1"/>
  <p:tag name="KSO_WM_SLIDE_INDEX" val="1"/>
  <p:tag name="KSO_WM_SLIDE_ITEM_CNT" val="0"/>
  <p:tag name="KSO_WM_SLIDE_LAYOUT" val="a_d"/>
  <p:tag name="KSO_WM_SLIDE_LAYOUT_CNT" val="1_2"/>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6-07T02:06:00&quot;,&#10;    &quot;maxSize&quot;: {&#10;        &quot;size1&quot;: 23.600000000000001&#10;    },&#10;    &quot;minSize&quot;: {&#10;        &quot;size1&quot;: 23.600000000000001&#10;    },&#10;    &quot;normalSize&quot;: {&#10;        &quot;size1&quot;: 23.600000000000001&#10;    },&#10;    &quot;subLayout&quot;: [&#10;        {&#10;            &quot;id&quot;: &quot;2020-06-07T02:06:00&quot;,&#10;            &quot;margin&quot;: {&#10;                &quot;bottom&quot;: 1.2369999885559082,&#10;                &quot;left&quot;: 1.690000057220459,&#10;                &quot;right&quot;: 1.6970000267028809,&#10;                &quot;top&quot;: 1.690000057220459&#10;            },&#10;            &quot;type&quot;: 0&#10;        },&#10;        {&#10;            &quot;direction&quot;: 1,&#10;            &quot;id&quot;: &quot;2020-06-07T02:06:00&quot;,&#10;            &quot;maxSize&quot;: {&#10;                &quot;size1&quot;: 69.799999999999997&#10;            },&#10;            &quot;minSize&quot;: {&#10;                &quot;size1&quot;: 32&#10;            },&#10;            &quot;normalSize&quot;: {&#10;                &quot;size1&quot;: 69.799999999999997&#10;            },&#10;            &quot;subLayout&quot;: [&#10;                {&#10;                    &quot;id&quot;: &quot;2020-06-07T02:06:00&quot;,&#10;                    &quot;margin&quot;: {&#10;                        &quot;bottom&quot;: 2.5399999618530273,&#10;                        &quot;left&quot;: 1.690000057220459,&#10;                        &quot;right&quot;: 0.61399996280670166,&#10;                        &quot;top&quot;: 0.026000002399086952&#10;                    },&#10;                    &quot;type&quot;: 1&#10;                },&#10;                {&#10;                    &quot;id&quot;: &quot;2020-06-07T02:06:00&quot;,&#10;                    &quot;margin&quot;: {&#10;                        &quot;bottom&quot;: 2.5399999618530273,&#10;                        &quot;left&quot;: 0.026000002399086952,&#10;                        &quot;right&quot;: 1.690000057220459,&#10;                        &quot;top&quot;: 0.026000002399086952&#10;                    },&#10;                    &quot;type&quot;: 1&#10;                }&#10;            ],&#10;            &quot;type&quot;: 0&#10;        }&#10;    ],&#10;    &quot;type&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7"/>
  <p:tag name="KSO_WM_TEMPLATE_MASTER_TYPE" val="0"/>
  <p:tag name="KSO_WM_TEMPLATE_SUBCATEGORY" val="1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6"/>
  <p:tag name="KSO_WM_UNIT_INDEX" val="1_6"/>
  <p:tag name="KSO_WM_UNIT_LAYERLEVEL" val="1_1"/>
  <p:tag name="KSO_WM_UNIT_LINE_FILL_TYPE" val="2"/>
  <p:tag name="KSO_WM_UNIT_LINE_FORE_SCHEMECOLOR_INDEX" val="14"/>
  <p:tag name="KSO_WM_UNIT_TYPE" val="l_i"/>
  <p:tag name="KSO_WM_UNIT_USESOURCEFORMAT_APPLY"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8"/>
  <p:tag name="KSO_WM_TAG_VERSION" val="1.0"/>
  <p:tag name="KSO_WM_TEMPLATE_CATEGORY" val="custom"/>
  <p:tag name="KSO_WM_TEMPLATE_INDEX" val="160608"/>
  <p:tag name="KSO_WM_UNIT_ID" val="custom160608_33*l_i*1_7"/>
  <p:tag name="KSO_WM_UNIT_INDEX" val="1_7"/>
  <p:tag name="KSO_WM_UNIT_LAYERLEVEL" val="1_1"/>
  <p:tag name="KSO_WM_UNIT_LINE_FILL_TYPE" val="2"/>
  <p:tag name="KSO_WM_UNIT_LINE_FORE_SCHEMECOLOR_INDEX" val="14"/>
  <p:tag name="KSO_WM_UNIT_TYPE" val="l_i"/>
  <p:tag name="KSO_WM_UNIT_USESOURCEFORMAT_APPLY"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160608"/>
  <p:tag name="KSO_WM_UNIT_CLEAR" val="0"/>
  <p:tag name="KSO_WM_UNIT_COMPATIBLE" val="1"/>
  <p:tag name="KSO_WM_UNIT_HIGHLIGHT" val="0"/>
  <p:tag name="KSO_WM_UNIT_ID" val="custom160608_33*k*1"/>
  <p:tag name="KSO_WM_UNIT_INDEX" val="1"/>
  <p:tag name="KSO_WM_UNIT_LAYERLEVEL" val="1"/>
  <p:tag name="KSO_WM_UNIT_PRESET_TEXT" val="LOGO"/>
  <p:tag name="KSO_WM_UNIT_TYPE" val="k"/>
  <p:tag name="KSO_WM_UNIT_VALUE" val="2"/>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leftRight&quot;]"/>
  <p:tag name="KSO_WM_SLIDE_CAN_ADD_NAVIGATION" val="1"/>
  <p:tag name="KSO_WM_SLIDE_ID" val="diagram20201872_1"/>
  <p:tag name="KSO_WM_SLIDE_INDEX" val="1"/>
  <p:tag name="KSO_WM_SLIDE_ITEM_CNT" val="0"/>
  <p:tag name="KSO_WM_SLIDE_LAYOUT" val="a_d_f"/>
  <p:tag name="KSO_WM_SLIDE_LAYOUT_CNT" val="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6-07T03:12:59&quot;,&#10;    &quot;maxSize&quot;: {&#10;        &quot;size1&quot;: 69.200000000000003&#10;    },&#10;    &quot;minSize&quot;: {&#10;        &quot;size1&quot;: 29.800000000000001&#10;    },&#10;    &quot;normalSize&quot;: {&#10;        &quot;size1&quot;: 42.700000000000003&#10;    },&#10;    &quot;subLayout&quot;: [&#10;        {&#10;            &quot;backgroundInfo&quot;: [&#10;                {&#10;                    &quot;bottom&quot;: 0,&#10;                    &quot;bottomAbs&quot;: false,&#10;                    &quot;left&quot;: 0,&#10;                    &quot;leftAbs&quot;: false,&#10;                    &quot;right&quot;: 0.28209899999999999,&#10;                    &quot;rightAbs&quot;: false,&#10;                    &quot;top&quot;: 0,&#10;                    &quot;topAbs&quot;: false,&#10;                    &quot;type&quot;: &quot;leftRight&quot;&#10;                }&#10;            ],&#10;            &quot;horizontalAlign&quot;: 2,&#10;            &quot;id&quot;: &quot;2020-06-07T03:12:59&quot;,&#10;            &quot;margin&quot;: {&#10;                &quot;bottom&quot;: 1.690000057220459,&#10;                &quot;left&quot;: 1.2699999809265137,&#10;                &quot;right&quot;: 1.2699999809265137,&#10;                &quot;top&quot;: 1.690000057220459&#10;            },&#10;            &quot;marginOverLayout&quot;: {&#10;                &quot;bottom&quot;: 1.690000057220459,&#10;                &quot;left&quot;: 1.2699999809265137,&#10;                &quot;right&quot;: 1.2699999809265137,&#10;                &quot;top&quot;: 1.690000057220459&#10;            },&#10;            &quot;type&quot;: 0,&#10;            &quot;verticalAlign&quot;: 1&#10;        },&#10;        {&#10;            &quot;horizontalAlign&quot;: 0,&#10;            &quot;id&quot;: &quot;2020-06-07T03:12:59&quot;,&#10;            &quot;margin&quot;: {&#10;                &quot;bottom&quot;: 1.690000057220459,&#10;                &quot;left&quot;: 0.026000002399086952,&#10;                &quot;right&quot;: 1.2699999809265137,&#10;                &quot;top&quot;: 5.4800000190734863&#10;            },&#10;            &quot;type&quot;: 0,&#10;            &quot;verticalAlign&quot;: 2&#10;        }&#10;    ],&#10;    &quot;type&quot;: 0&#10;}&#10;"/>
  <p:tag name="KSO_WM_SLIDE_POSITION" val="0*73"/>
  <p:tag name="KSO_WM_SLIDE_RATIO" val="1.777778"/>
  <p:tag name="KSO_WM_SLIDE_SIZE" val="920*383"/>
  <p:tag name="KSO_WM_SLIDE_SUBTYPE" val="picTxt"/>
  <p:tag name="KSO_WM_SLIDE_TYPE" val="text"/>
  <p:tag name="KSO_WM_TAG_VERSION" val="1.0"/>
  <p:tag name="KSO_WM_TEMPLATE_CATEGORY" val="diagram"/>
  <p:tag name="KSO_WM_TEMPLATE_COLOR_TYPE" val="1"/>
  <p:tag name="KSO_WM_TEMPLATE_INDEX" val="20201872"/>
  <p:tag name="KSO_WM_TEMPLATE_MASTER_TYPE" val="0"/>
  <p:tag name="KSO_WM_TEMPLATE_SUBCATEGORY" val="1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872"/>
  <p:tag name="KSO_WM_UNIT_BLOCK" val="0"/>
  <p:tag name="KSO_WM_UNIT_COMPATIBLE" val="0"/>
  <p:tag name="KSO_WM_UNIT_DEFAULT_FONT" val="14;20;2"/>
  <p:tag name="KSO_WM_UNIT_DIAGRAM_ISNUMVISUAL" val="0"/>
  <p:tag name="KSO_WM_UNIT_DIAGRAM_ISREFERUNIT" val="0"/>
  <p:tag name="KSO_WM_UNIT_HIGHLIGHT" val="0"/>
  <p:tag name="KSO_WM_UNIT_ID" val="diagram20201872_1*f*1"/>
  <p:tag name="KSO_WM_UNIT_INDEX" val="1"/>
  <p:tag name="KSO_WM_UNIT_LAYERLEVEL" val="1"/>
  <p:tag name="KSO_WM_UNIT_NOCLEAR" val="0"/>
  <p:tag name="KSO_WM_UNIT_PLACING_PICTURE_MD4" val="0"/>
  <p:tag name="KSO_WM_UNIT_PRESET_TEXT" val="我们是致力于研究AI智能创作PPT的一个团队;我们潜心钻研幻灯片的演示规律……"/>
  <p:tag name="KSO_WM_UNIT_SM_LIMIT_TYPE" val="1"/>
  <p:tag name="KSO_WM_UNIT_SUBTYPE" val="a"/>
  <p:tag name="KSO_WM_UNIT_TYPE" val="f"/>
  <p:tag name="KSO_WM_UNIT_VALUE" val="75"/>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872"/>
  <p:tag name="KSO_WM_UNIT_BLOCK" val="0"/>
  <p:tag name="KSO_WM_UNIT_COMPATIBLE" val="0"/>
  <p:tag name="KSO_WM_UNIT_DEFAULT_FONT" val="32;40;4"/>
  <p:tag name="KSO_WM_UNIT_DIAGRAM_ISNUMVISUAL" val="0"/>
  <p:tag name="KSO_WM_UNIT_DIAGRAM_ISREFERUNIT" val="0"/>
  <p:tag name="KSO_WM_UNIT_HIGHLIGHT" val="0"/>
  <p:tag name="KSO_WM_UNIT_ID" val="diagram20201872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M_LIMIT_TYPE" val="1"/>
  <p:tag name="KSO_WM_UNIT_TYPE" val="a"/>
  <p:tag name="KSO_WM_UNIT_VALUE" val="24"/>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872"/>
  <p:tag name="KSO_WM_UNIT_BLOCK" val="0"/>
  <p:tag name="KSO_WM_UNIT_COMPATIBLE" val="0"/>
  <p:tag name="KSO_WM_UNIT_DIAGRAM_ISNUMVISUAL" val="0"/>
  <p:tag name="KSO_WM_UNIT_DIAGRAM_ISREFERUNIT" val="0"/>
  <p:tag name="KSO_WM_UNIT_HIGHLIGHT" val="0"/>
  <p:tag name="KSO_WM_UNIT_ID" val="diagram20201872_1*i*1"/>
  <p:tag name="KSO_WM_UNIT_INDEX" val="1"/>
  <p:tag name="KSO_WM_UNIT_LAYERLEVEL" val="1"/>
  <p:tag name="KSO_WM_UNIT_LIMIT_TYPE" val="1"/>
  <p:tag name="KSO_WM_UNIT_PLACING_PICTURE_MD4" val="0"/>
  <p:tag name="KSO_WM_UNIT_SM_LIMIT_TYPE" val="1"/>
  <p:tag name="KSO_WM_UNIT_TYPE" val="i"/>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crop"/>
  <p:tag name="KSO_WM_TEMPLATE_INDEX" val="20195018"/>
  <p:tag name="KSO_WM_UNIT_COMPATIBLE" val="0"/>
  <p:tag name="KSO_WM_UNIT_DIAGRAM_ISNUMVISUAL" val="0"/>
  <p:tag name="KSO_WM_UNIT_DIAGRAM_ISREFERUNIT" val="0"/>
  <p:tag name="KSO_WM_UNIT_HIGHLIGHT" val="0"/>
  <p:tag name="KSO_WM_UNIT_ID" val="crop20195018_1*i*1"/>
  <p:tag name="KSO_WM_UNIT_INDEX" val="1"/>
  <p:tag name="KSO_WM_UNIT_LAYERLEVEL" val="1"/>
  <p:tag name="KSO_WM_UNIT_TYPE" val="i"/>
  <p:tag name="KSO_WM_UNIT_USESOURCEFORMAT_APPLY"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BLIP_RECT_BOTTOM" val="-1"/>
  <p:tag name="KSO_WM_BLIP_RECT_LEFT" val="-47"/>
  <p:tag name="KSO_WM_BLIP_RECT_RIGHT" val="-399"/>
  <p:tag name="KSO_WM_BLIP_RECT_TOP" val="-1"/>
  <p:tag name="KSO_WM_CREATIVE_CROP_ORG_HEIGHT" val="395.212"/>
  <p:tag name="KSO_WM_CREATIVE_CROP_ORG_LEFT" val="0"/>
  <p:tag name="KSO_WM_CREATIVE_CROP_ORG_TOP" val="87.1439"/>
  <p:tag name="KSO_WM_CREATIVE_CROP_ORG_WIDTH" val="395.084"/>
  <p:tag name="KSO_WM_CREATIVE_CROP_SHAPE_HEIGHT" val="386.5"/>
  <p:tag name="KSO_WM_CREATIVE_CROP_SHAPE_LEFT" val="30.05"/>
  <p:tag name="KSO_WM_CREATIVE_CROP_SHAPE_TOP" val="91.5"/>
  <p:tag name="KSO_WM_CREATIVE_CROP_SHAPE_WIDTH" val="74.1"/>
  <p:tag name="KSO_WM_DIAGRAM_GROUP_CODE" val="1554170683"/>
  <p:tag name="KSO_WM_TAG_VERSION" val="1.0"/>
  <p:tag name="KSO_WM_TEMPLATE_CATEGORY" val="crop"/>
  <p:tag name="KSO_WM_TEMPLATE_INDEX" val="20195018"/>
  <p:tag name="KSO_WM_UNIT_COMPATIBLE" val="0"/>
  <p:tag name="KSO_WM_UNIT_DIAGRAM_ISNUMVISUAL" val="0"/>
  <p:tag name="KSO_WM_UNIT_DIAGRAM_ISREFERUNIT" val="0"/>
  <p:tag name="KSO_WM_UNIT_DIAGRAM_MODELTYPE" val="creativeCrop"/>
  <p:tag name="KSO_WM_UNIT_HIGHLIGHT" val="0"/>
  <p:tag name="KSO_WM_UNIT_ID" val="crop20195018_1*ζ_h_d*1_1_1"/>
  <p:tag name="KSO_WM_UNIT_INDEX" val="1_1_1"/>
  <p:tag name="KSO_WM_UNIT_LAYERLEVEL" val="1_1_1"/>
  <p:tag name="KSO_WM_UNIT_TEXT_FILL_FORE_SCHEMECOLOR_INDEX" val="2"/>
  <p:tag name="KSO_WM_UNIT_TEXT_FILL_TYPE" val="1"/>
  <p:tag name="KSO_WM_UNIT_TYPE" val="ζ_h_d"/>
  <p:tag name="KSO_WM_UNIT_USESOURCEFORMAT_APPLY" val="1"/>
  <p:tag name="KSO_WM_UNIT_VALUE" val="1904*365"/>
  <p:tag name="PA" val="v5.2.2"/>
  <p:tag name="PICTUREFILLRANGE" val="04db048c-5271-44b6-9810-bd252325cf9d"/>
  <p:tag name="REFSHAPE" val="616653908"/>
  <p:tag name="WM_BEAUTIFY_ZORDER_FLAG_TAG" val="4"/>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BLIP_RECT_BOTTOM" val="-1"/>
  <p:tag name="KSO_WM_BLIP_RECT_LEFT" val="-270"/>
  <p:tag name="KSO_WM_BLIP_RECT_RIGHT" val="-596"/>
  <p:tag name="KSO_WM_BLIP_RECT_TOP" val="-1"/>
  <p:tag name="KSO_WM_CREATIVE_CROP_ORG_HEIGHT" val="395.212"/>
  <p:tag name="KSO_WM_CREATIVE_CROP_ORG_LEFT" val="0"/>
  <p:tag name="KSO_WM_CREATIVE_CROP_ORG_TOP" val="87.1439"/>
  <p:tag name="KSO_WM_CREATIVE_CROP_ORG_WIDTH" val="395.084"/>
  <p:tag name="KSO_WM_CREATIVE_CROP_SHAPE_HEIGHT" val="386.5"/>
  <p:tag name="KSO_WM_CREATIVE_CROP_SHAPE_LEFT" val="108.45"/>
  <p:tag name="KSO_WM_CREATIVE_CROP_SHAPE_TOP" val="91.5"/>
  <p:tag name="KSO_WM_CREATIVE_CROP_SHAPE_WIDTH" val="41.85"/>
  <p:tag name="KSO_WM_DIAGRAM_GROUP_CODE" val="1554170683"/>
  <p:tag name="KSO_WM_TAG_VERSION" val="1.0"/>
  <p:tag name="KSO_WM_TEMPLATE_CATEGORY" val="crop"/>
  <p:tag name="KSO_WM_TEMPLATE_INDEX" val="20195018"/>
  <p:tag name="KSO_WM_UNIT_COMPATIBLE" val="0"/>
  <p:tag name="KSO_WM_UNIT_DIAGRAM_ISNUMVISUAL" val="0"/>
  <p:tag name="KSO_WM_UNIT_DIAGRAM_ISREFERUNIT" val="0"/>
  <p:tag name="KSO_WM_UNIT_DIAGRAM_MODELTYPE" val="creativeCrop"/>
  <p:tag name="KSO_WM_UNIT_HIGHLIGHT" val="0"/>
  <p:tag name="KSO_WM_UNIT_ID" val="crop20195018_1*ζ_h_d*1_1_2"/>
  <p:tag name="KSO_WM_UNIT_INDEX" val="1_1_2"/>
  <p:tag name="KSO_WM_UNIT_LAYERLEVEL" val="1_1_1"/>
  <p:tag name="KSO_WM_UNIT_TEXT_FILL_FORE_SCHEMECOLOR_INDEX" val="2"/>
  <p:tag name="KSO_WM_UNIT_TEXT_FILL_TYPE" val="1"/>
  <p:tag name="KSO_WM_UNIT_TYPE" val="ζ_h_d"/>
  <p:tag name="KSO_WM_UNIT_USESOURCEFORMAT_APPLY" val="1"/>
  <p:tag name="KSO_WM_UNIT_VALUE" val="1904*206"/>
  <p:tag name="PA" val="v5.2.2"/>
  <p:tag name="PICTUREFILLRANGE" val="04db048c-5271-44b6-9810-bd252325cf9d"/>
  <p:tag name="REFSHAPE" val="616653908"/>
  <p:tag name="WM_BEAUTIFY_ZORDER_FLAG_TAG" val="4"/>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4"/>
  <p:tag name="KSO_WM_UNIT_INDEX" val="4"/>
  <p:tag name="KSO_WM_UNIT_LAYERLEVEL" val="1"/>
  <p:tag name="KSO_WM_UNIT_SM_LIMIT_TYPE" val="1"/>
  <p:tag name="KSO_WM_UNIT_TYPE" val="i"/>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BLIP_RECT_BOTTOM" val="-1"/>
  <p:tag name="KSO_WM_BLIP_RECT_LEFT" val="-101"/>
  <p:tag name="KSO_WM_BLIP_RECT_RIGHT" val="-2483"/>
  <p:tag name="KSO_WM_BLIP_RECT_TOP" val="-1"/>
  <p:tag name="KSO_WM_CREATIVE_CROP_ORG_HEIGHT" val="395.212"/>
  <p:tag name="KSO_WM_CREATIVE_CROP_ORG_LEFT" val="0"/>
  <p:tag name="KSO_WM_CREATIVE_CROP_ORG_TOP" val="87.1439"/>
  <p:tag name="KSO_WM_CREATIVE_CROP_ORG_WIDTH" val="395.084"/>
  <p:tag name="KSO_WM_CREATIVE_CROP_SHAPE_HEIGHT" val="386.5"/>
  <p:tag name="KSO_WM_CREATIVE_CROP_SHAPE_LEFT" val="10.75"/>
  <p:tag name="KSO_WM_CREATIVE_CROP_SHAPE_TOP" val="91.5"/>
  <p:tag name="KSO_WM_CREATIVE_CROP_SHAPE_WIDTH" val="15.05"/>
  <p:tag name="KSO_WM_DIAGRAM_GROUP_CODE" val="1554170683"/>
  <p:tag name="KSO_WM_TAG_VERSION" val="1.0"/>
  <p:tag name="KSO_WM_TEMPLATE_CATEGORY" val="crop"/>
  <p:tag name="KSO_WM_TEMPLATE_INDEX" val="20195018"/>
  <p:tag name="KSO_WM_UNIT_COMPATIBLE" val="0"/>
  <p:tag name="KSO_WM_UNIT_DIAGRAM_ISNUMVISUAL" val="0"/>
  <p:tag name="KSO_WM_UNIT_DIAGRAM_ISREFERUNIT" val="0"/>
  <p:tag name="KSO_WM_UNIT_DIAGRAM_MODELTYPE" val="creativeCrop"/>
  <p:tag name="KSO_WM_UNIT_HIGHLIGHT" val="0"/>
  <p:tag name="KSO_WM_UNIT_ID" val="crop20195018_1*ζ_h_d*1_1_3"/>
  <p:tag name="KSO_WM_UNIT_INDEX" val="1_1_3"/>
  <p:tag name="KSO_WM_UNIT_LAYERLEVEL" val="1_1_1"/>
  <p:tag name="KSO_WM_UNIT_TEXT_FILL_FORE_SCHEMECOLOR_INDEX" val="2"/>
  <p:tag name="KSO_WM_UNIT_TEXT_FILL_TYPE" val="1"/>
  <p:tag name="KSO_WM_UNIT_TYPE" val="ζ_h_d"/>
  <p:tag name="KSO_WM_UNIT_USESOURCEFORMAT_APPLY" val="1"/>
  <p:tag name="KSO_WM_UNIT_VALUE" val="1904*74"/>
  <p:tag name="PA" val="v5.2.2"/>
  <p:tag name="PICTUREFILLRANGE" val="04db048c-5271-44b6-9810-bd252325cf9d"/>
  <p:tag name="REFSHAPE" val="616653908"/>
  <p:tag name="WM_BEAUTIFY_ZORDER_FLAG_TAG" val="4"/>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BLIP_RECT_BOTTOM" val="-1"/>
  <p:tag name="KSO_WM_BLIP_RECT_LEFT" val="-60"/>
  <p:tag name="KSO_WM_BLIP_RECT_RIGHT" val="-5227"/>
  <p:tag name="KSO_WM_BLIP_RECT_TOP" val="-1"/>
  <p:tag name="KSO_WM_CREATIVE_CROP_ORG_HEIGHT" val="395.212"/>
  <p:tag name="KSO_WM_CREATIVE_CROP_ORG_LEFT" val="0"/>
  <p:tag name="KSO_WM_CREATIVE_CROP_ORG_TOP" val="87.1439"/>
  <p:tag name="KSO_WM_CREATIVE_CROP_ORG_WIDTH" val="395.084"/>
  <p:tag name="KSO_WM_CREATIVE_CROP_SHAPE_HEIGHT" val="386.5"/>
  <p:tag name="KSO_WM_CREATIVE_CROP_SHAPE_LEFT" val="0"/>
  <p:tag name="KSO_WM_CREATIVE_CROP_SHAPE_TOP" val="91.5"/>
  <p:tag name="KSO_WM_CREATIVE_CROP_SHAPE_WIDTH" val="7.5"/>
  <p:tag name="KSO_WM_DIAGRAM_GROUP_CODE" val="1554170683"/>
  <p:tag name="KSO_WM_TAG_VERSION" val="1.0"/>
  <p:tag name="KSO_WM_TEMPLATE_CATEGORY" val="crop"/>
  <p:tag name="KSO_WM_TEMPLATE_INDEX" val="20195018"/>
  <p:tag name="KSO_WM_UNIT_COMPATIBLE" val="0"/>
  <p:tag name="KSO_WM_UNIT_DIAGRAM_ISNUMVISUAL" val="0"/>
  <p:tag name="KSO_WM_UNIT_DIAGRAM_ISREFERUNIT" val="0"/>
  <p:tag name="KSO_WM_UNIT_DIAGRAM_MODELTYPE" val="creativeCrop"/>
  <p:tag name="KSO_WM_UNIT_HIGHLIGHT" val="0"/>
  <p:tag name="KSO_WM_UNIT_ID" val="crop20195018_1*ζ_h_d*1_1_4"/>
  <p:tag name="KSO_WM_UNIT_INDEX" val="1_1_4"/>
  <p:tag name="KSO_WM_UNIT_LAYERLEVEL" val="1_1_1"/>
  <p:tag name="KSO_WM_UNIT_TEXT_FILL_FORE_SCHEMECOLOR_INDEX" val="2"/>
  <p:tag name="KSO_WM_UNIT_TEXT_FILL_TYPE" val="1"/>
  <p:tag name="KSO_WM_UNIT_TYPE" val="ζ_h_d"/>
  <p:tag name="KSO_WM_UNIT_USESOURCEFORMAT_APPLY" val="1"/>
  <p:tag name="KSO_WM_UNIT_VALUE" val="1904*37"/>
  <p:tag name="PA" val="v5.2.2"/>
  <p:tag name="PICTUREFILLRANGE" val="04db048c-5271-44b6-9810-bd252325cf9d"/>
  <p:tag name="REFSHAPE" val="616653908"/>
  <p:tag name="WM_BEAUTIFY_ZORDER_FLAG_TAG" val="4"/>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BLIP_RECT_BOTTOM" val="-1"/>
  <p:tag name="KSO_WM_BLIP_RECT_LEFT" val="-570"/>
  <p:tag name="KSO_WM_BLIP_RECT_RIGHT" val="-778"/>
  <p:tag name="KSO_WM_BLIP_RECT_TOP" val="-1"/>
  <p:tag name="KSO_WM_CREATIVE_CROP_ORG_HEIGHT" val="395.212"/>
  <p:tag name="KSO_WM_CREATIVE_CROP_ORG_LEFT" val="0"/>
  <p:tag name="KSO_WM_CREATIVE_CROP_ORG_TOP" val="87.1439"/>
  <p:tag name="KSO_WM_CREATIVE_CROP_ORG_WIDTH" val="395.084"/>
  <p:tag name="KSO_WM_CREATIVE_CROP_SHAPE_HEIGHT" val="386.5"/>
  <p:tag name="KSO_WM_CREATIVE_CROP_SHAPE_LEFT" val="154.6"/>
  <p:tag name="KSO_WM_CREATIVE_CROP_SHAPE_TOP" val="91.5"/>
  <p:tag name="KSO_WM_CREATIVE_CROP_SHAPE_WIDTH" val="27.9"/>
  <p:tag name="KSO_WM_DIAGRAM_GROUP_CODE" val="1554170683"/>
  <p:tag name="KSO_WM_TAG_VERSION" val="1.0"/>
  <p:tag name="KSO_WM_TEMPLATE_CATEGORY" val="crop"/>
  <p:tag name="KSO_WM_TEMPLATE_INDEX" val="20195018"/>
  <p:tag name="KSO_WM_UNIT_COMPATIBLE" val="0"/>
  <p:tag name="KSO_WM_UNIT_DIAGRAM_ISNUMVISUAL" val="0"/>
  <p:tag name="KSO_WM_UNIT_DIAGRAM_ISREFERUNIT" val="0"/>
  <p:tag name="KSO_WM_UNIT_DIAGRAM_MODELTYPE" val="creativeCrop"/>
  <p:tag name="KSO_WM_UNIT_HIGHLIGHT" val="0"/>
  <p:tag name="KSO_WM_UNIT_ID" val="crop20195018_1*ζ_h_d*1_1_5"/>
  <p:tag name="KSO_WM_UNIT_INDEX" val="1_1_5"/>
  <p:tag name="KSO_WM_UNIT_LAYERLEVEL" val="1_1_1"/>
  <p:tag name="KSO_WM_UNIT_TEXT_FILL_FORE_SCHEMECOLOR_INDEX" val="2"/>
  <p:tag name="KSO_WM_UNIT_TEXT_FILL_TYPE" val="1"/>
  <p:tag name="KSO_WM_UNIT_TYPE" val="ζ_h_d"/>
  <p:tag name="KSO_WM_UNIT_USESOURCEFORMAT_APPLY" val="1"/>
  <p:tag name="KSO_WM_UNIT_VALUE" val="1904*137"/>
  <p:tag name="PA" val="v5.2.2"/>
  <p:tag name="PICTUREFILLRANGE" val="04db048c-5271-44b6-9810-bd252325cf9d"/>
  <p:tag name="REFSHAPE" val="616653908"/>
  <p:tag name="WM_BEAUTIFY_ZORDER_FLAG_TAG" val="4"/>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BLIP_RECT_BOTTOM" val="-1"/>
  <p:tag name="KSO_WM_BLIP_RECT_LEFT" val="-176"/>
  <p:tag name="KSO_WM_BLIP_RECT_RIGHT" val="-96"/>
  <p:tag name="KSO_WM_BLIP_RECT_TOP" val="-1"/>
  <p:tag name="KSO_WM_CREATIVE_CROP_ORG_HEIGHT" val="395.212"/>
  <p:tag name="KSO_WM_CREATIVE_CROP_ORG_LEFT" val="0"/>
  <p:tag name="KSO_WM_CREATIVE_CROP_ORG_TOP" val="87.1439"/>
  <p:tag name="KSO_WM_CREATIVE_CROP_ORG_WIDTH" val="395.084"/>
  <p:tag name="KSO_WM_CREATIVE_CROP_SHAPE_HEIGHT" val="386.5"/>
  <p:tag name="KSO_WM_CREATIVE_CROP_SHAPE_LEFT" val="186.8"/>
  <p:tag name="KSO_WM_CREATIVE_CROP_SHAPE_TOP" val="91.5"/>
  <p:tag name="KSO_WM_CREATIVE_CROP_SHAPE_WIDTH" val="108.45"/>
  <p:tag name="KSO_WM_DIAGRAM_GROUP_CODE" val="1554170683"/>
  <p:tag name="KSO_WM_TAG_VERSION" val="1.0"/>
  <p:tag name="KSO_WM_TEMPLATE_CATEGORY" val="crop"/>
  <p:tag name="KSO_WM_TEMPLATE_INDEX" val="20195018"/>
  <p:tag name="KSO_WM_UNIT_COMPATIBLE" val="0"/>
  <p:tag name="KSO_WM_UNIT_DIAGRAM_ISNUMVISUAL" val="0"/>
  <p:tag name="KSO_WM_UNIT_DIAGRAM_ISREFERUNIT" val="0"/>
  <p:tag name="KSO_WM_UNIT_DIAGRAM_MODELTYPE" val="creativeCrop"/>
  <p:tag name="KSO_WM_UNIT_HIGHLIGHT" val="0"/>
  <p:tag name="KSO_WM_UNIT_ID" val="crop20195018_1*ζ_h_d*1_1_6"/>
  <p:tag name="KSO_WM_UNIT_INDEX" val="1_1_6"/>
  <p:tag name="KSO_WM_UNIT_LAYERLEVEL" val="1_1_1"/>
  <p:tag name="KSO_WM_UNIT_TEXT_FILL_FORE_SCHEMECOLOR_INDEX" val="2"/>
  <p:tag name="KSO_WM_UNIT_TEXT_FILL_TYPE" val="1"/>
  <p:tag name="KSO_WM_UNIT_TYPE" val="ζ_h_d"/>
  <p:tag name="KSO_WM_UNIT_USESOURCEFORMAT_APPLY" val="1"/>
  <p:tag name="KSO_WM_UNIT_VALUE" val="1904*534"/>
  <p:tag name="PA" val="v5.2.2"/>
  <p:tag name="PICTUREFILLRANGE" val="04db048c-5271-44b6-9810-bd252325cf9d"/>
  <p:tag name="REFSHAPE" val="616653908"/>
  <p:tag name="WM_BEAUTIFY_ZORDER_FLAG_TAG" val="4"/>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BLIP_RECT_BOTTOM" val="-1"/>
  <p:tag name="KSO_WM_BLIP_RECT_LEFT" val="-674"/>
  <p:tag name="KSO_WM_BLIP_RECT_RIGHT" val="-122"/>
  <p:tag name="KSO_WM_BLIP_RECT_TOP" val="-1"/>
  <p:tag name="KSO_WM_CREATIVE_CROP_ORG_HEIGHT" val="395.212"/>
  <p:tag name="KSO_WM_CREATIVE_CROP_ORG_LEFT" val="0"/>
  <p:tag name="KSO_WM_CREATIVE_CROP_ORG_TOP" val="87.1439"/>
  <p:tag name="KSO_WM_CREATIVE_CROP_ORG_WIDTH" val="395.084"/>
  <p:tag name="KSO_WM_CREATIVE_CROP_SHAPE_HEIGHT" val="386.5"/>
  <p:tag name="KSO_WM_CREATIVE_CROP_SHAPE_LEFT" val="299.55"/>
  <p:tag name="KSO_WM_CREATIVE_CROP_SHAPE_TOP" val="91.5"/>
  <p:tag name="KSO_WM_CREATIVE_CROP_SHAPE_WIDTH" val="45.1"/>
  <p:tag name="KSO_WM_DIAGRAM_GROUP_CODE" val="1554170683"/>
  <p:tag name="KSO_WM_TAG_VERSION" val="1.0"/>
  <p:tag name="KSO_WM_TEMPLATE_CATEGORY" val="crop"/>
  <p:tag name="KSO_WM_TEMPLATE_INDEX" val="20195018"/>
  <p:tag name="KSO_WM_UNIT_COMPATIBLE" val="0"/>
  <p:tag name="KSO_WM_UNIT_DIAGRAM_ISNUMVISUAL" val="0"/>
  <p:tag name="KSO_WM_UNIT_DIAGRAM_ISREFERUNIT" val="0"/>
  <p:tag name="KSO_WM_UNIT_DIAGRAM_MODELTYPE" val="creativeCrop"/>
  <p:tag name="KSO_WM_UNIT_HIGHLIGHT" val="0"/>
  <p:tag name="KSO_WM_UNIT_ID" val="crop20195018_1*ζ_h_d*1_1_7"/>
  <p:tag name="KSO_WM_UNIT_INDEX" val="1_1_7"/>
  <p:tag name="KSO_WM_UNIT_LAYERLEVEL" val="1_1_1"/>
  <p:tag name="KSO_WM_UNIT_TEXT_FILL_FORE_SCHEMECOLOR_INDEX" val="2"/>
  <p:tag name="KSO_WM_UNIT_TEXT_FILL_TYPE" val="1"/>
  <p:tag name="KSO_WM_UNIT_TYPE" val="ζ_h_d"/>
  <p:tag name="KSO_WM_UNIT_USESOURCEFORMAT_APPLY" val="1"/>
  <p:tag name="KSO_WM_UNIT_VALUE" val="1904*222"/>
  <p:tag name="PA" val="v5.2.2"/>
  <p:tag name="PICTUREFILLRANGE" val="04db048c-5271-44b6-9810-bd252325cf9d"/>
  <p:tag name="REFSHAPE" val="616653908"/>
  <p:tag name="WM_BEAUTIFY_ZORDER_FLAG_TAG" val="4"/>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BLIP_RECT_BOTTOM" val="-1"/>
  <p:tag name="KSO_WM_BLIP_RECT_LEFT" val="-1732"/>
  <p:tag name="KSO_WM_BLIP_RECT_RIGHT" val="-148"/>
  <p:tag name="KSO_WM_BLIP_RECT_TOP" val="-1"/>
  <p:tag name="KSO_WM_CREATIVE_CROP_ORG_HEIGHT" val="395.212"/>
  <p:tag name="KSO_WM_CREATIVE_CROP_ORG_LEFT" val="0"/>
  <p:tag name="KSO_WM_CREATIVE_CROP_ORG_TOP" val="87.1439"/>
  <p:tag name="KSO_WM_CREATIVE_CROP_ORG_WIDTH" val="395.084"/>
  <p:tag name="KSO_WM_CREATIVE_CROP_SHAPE_HEIGHT" val="386.5"/>
  <p:tag name="KSO_WM_CREATIVE_CROP_SHAPE_LEFT" val="348.9"/>
  <p:tag name="KSO_WM_CREATIVE_CROP_SHAPE_TOP" val="91.5"/>
  <p:tag name="KSO_WM_CREATIVE_CROP_SHAPE_WIDTH" val="20.4"/>
  <p:tag name="KSO_WM_DIAGRAM_GROUP_CODE" val="1554170683"/>
  <p:tag name="KSO_WM_TAG_VERSION" val="1.0"/>
  <p:tag name="KSO_WM_TEMPLATE_CATEGORY" val="crop"/>
  <p:tag name="KSO_WM_TEMPLATE_INDEX" val="20195018"/>
  <p:tag name="KSO_WM_UNIT_COMPATIBLE" val="0"/>
  <p:tag name="KSO_WM_UNIT_DIAGRAM_ISNUMVISUAL" val="0"/>
  <p:tag name="KSO_WM_UNIT_DIAGRAM_ISREFERUNIT" val="0"/>
  <p:tag name="KSO_WM_UNIT_DIAGRAM_MODELTYPE" val="creativeCrop"/>
  <p:tag name="KSO_WM_UNIT_HIGHLIGHT" val="0"/>
  <p:tag name="KSO_WM_UNIT_ID" val="crop20195018_1*ζ_h_d*1_1_8"/>
  <p:tag name="KSO_WM_UNIT_INDEX" val="1_1_8"/>
  <p:tag name="KSO_WM_UNIT_LAYERLEVEL" val="1_1_1"/>
  <p:tag name="KSO_WM_UNIT_TEXT_FILL_FORE_SCHEMECOLOR_INDEX" val="2"/>
  <p:tag name="KSO_WM_UNIT_TEXT_FILL_TYPE" val="1"/>
  <p:tag name="KSO_WM_UNIT_TYPE" val="ζ_h_d"/>
  <p:tag name="KSO_WM_UNIT_USESOURCEFORMAT_APPLY" val="1"/>
  <p:tag name="KSO_WM_UNIT_VALUE" val="1904*100"/>
  <p:tag name="PA" val="v5.2.2"/>
  <p:tag name="PICTUREFILLRANGE" val="04db048c-5271-44b6-9810-bd252325cf9d"/>
  <p:tag name="REFSHAPE" val="616653908"/>
  <p:tag name="WM_BEAUTIFY_ZORDER_FLAG_TAG" val="4"/>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BLIP_RECT_BOTTOM" val="-1"/>
  <p:tag name="KSO_WM_BLIP_RECT_LEFT" val="-3517"/>
  <p:tag name="KSO_WM_BLIP_RECT_RIGHT" val="-141"/>
  <p:tag name="KSO_WM_BLIP_RECT_TOP" val="-1"/>
  <p:tag name="KSO_WM_CREATIVE_CROP_ORG_HEIGHT" val="395.212"/>
  <p:tag name="KSO_WM_CREATIVE_CROP_ORG_LEFT" val="0"/>
  <p:tag name="KSO_WM_CREATIVE_CROP_ORG_TOP" val="87.1439"/>
  <p:tag name="KSO_WM_CREATIVE_CROP_ORG_WIDTH" val="395.084"/>
  <p:tag name="KSO_WM_CREATIVE_CROP_SHAPE_HEIGHT" val="386.5"/>
  <p:tag name="KSO_WM_CREATIVE_CROP_SHAPE_LEFT" val="373.6"/>
  <p:tag name="KSO_WM_CREATIVE_CROP_SHAPE_TOP" val="91.5"/>
  <p:tag name="KSO_WM_CREATIVE_CROP_SHAPE_WIDTH" val="10.75"/>
  <p:tag name="KSO_WM_DIAGRAM_GROUP_CODE" val="1554170683"/>
  <p:tag name="KSO_WM_TAG_VERSION" val="1.0"/>
  <p:tag name="KSO_WM_TEMPLATE_CATEGORY" val="crop"/>
  <p:tag name="KSO_WM_TEMPLATE_INDEX" val="20195018"/>
  <p:tag name="KSO_WM_UNIT_COMPATIBLE" val="0"/>
  <p:tag name="KSO_WM_UNIT_DIAGRAM_ISNUMVISUAL" val="0"/>
  <p:tag name="KSO_WM_UNIT_DIAGRAM_ISREFERUNIT" val="0"/>
  <p:tag name="KSO_WM_UNIT_DIAGRAM_MODELTYPE" val="creativeCrop"/>
  <p:tag name="KSO_WM_UNIT_HIGHLIGHT" val="0"/>
  <p:tag name="KSO_WM_UNIT_ID" val="crop20195018_1*ζ_h_d*1_1_9"/>
  <p:tag name="KSO_WM_UNIT_INDEX" val="1_1_9"/>
  <p:tag name="KSO_WM_UNIT_LAYERLEVEL" val="1_1_1"/>
  <p:tag name="KSO_WM_UNIT_TEXT_FILL_FORE_SCHEMECOLOR_INDEX" val="2"/>
  <p:tag name="KSO_WM_UNIT_TEXT_FILL_TYPE" val="1"/>
  <p:tag name="KSO_WM_UNIT_TYPE" val="ζ_h_d"/>
  <p:tag name="KSO_WM_UNIT_USESOURCEFORMAT_APPLY" val="1"/>
  <p:tag name="KSO_WM_UNIT_VALUE" val="1904*53"/>
  <p:tag name="PA" val="v5.2.2"/>
  <p:tag name="PICTUREFILLRANGE" val="04db048c-5271-44b6-9810-bd252325cf9d"/>
  <p:tag name="REFSHAPE" val="616653908"/>
  <p:tag name="WM_BEAUTIFY_ZORDER_FLAG_TAG" val="4"/>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BLIP_RECT_BOTTOM" val="-1"/>
  <p:tag name="KSO_WM_BLIP_RECT_LEFT" val="-6095"/>
  <p:tag name="KSO_WM_BLIP_RECT_RIGHT" val="-69"/>
  <p:tag name="KSO_WM_BLIP_RECT_TOP" val="-1"/>
  <p:tag name="KSO_WM_CREATIVE_CROP_ORG_HEIGHT" val="395.212"/>
  <p:tag name="KSO_WM_CREATIVE_CROP_ORG_LEFT" val="0"/>
  <p:tag name="KSO_WM_CREATIVE_CROP_ORG_TOP" val="87.1439"/>
  <p:tag name="KSO_WM_CREATIVE_CROP_ORG_WIDTH" val="395.084"/>
  <p:tag name="KSO_WM_CREATIVE_CROP_SHAPE_HEIGHT" val="386.5"/>
  <p:tag name="KSO_WM_CREATIVE_CROP_SHAPE_LEFT" val="388.65"/>
  <p:tag name="KSO_WM_CREATIVE_CROP_SHAPE_TOP" val="91.5"/>
  <p:tag name="KSO_WM_CREATIVE_CROP_SHAPE_WIDTH" val="6.45"/>
  <p:tag name="KSO_WM_DIAGRAM_GROUP_CODE" val="1554170683"/>
  <p:tag name="KSO_WM_TAG_VERSION" val="1.0"/>
  <p:tag name="KSO_WM_TEMPLATE_CATEGORY" val="crop"/>
  <p:tag name="KSO_WM_TEMPLATE_INDEX" val="20195018"/>
  <p:tag name="KSO_WM_UNIT_COMPATIBLE" val="0"/>
  <p:tag name="KSO_WM_UNIT_DIAGRAM_ISNUMVISUAL" val="0"/>
  <p:tag name="KSO_WM_UNIT_DIAGRAM_ISREFERUNIT" val="0"/>
  <p:tag name="KSO_WM_UNIT_DIAGRAM_MODELTYPE" val="creativeCrop"/>
  <p:tag name="KSO_WM_UNIT_HIGHLIGHT" val="0"/>
  <p:tag name="KSO_WM_UNIT_ID" val="crop20195018_1*ζ_h_d*1_1_10"/>
  <p:tag name="KSO_WM_UNIT_INDEX" val="1_1_10"/>
  <p:tag name="KSO_WM_UNIT_LAYERLEVEL" val="1_1_1"/>
  <p:tag name="KSO_WM_UNIT_TEXT_FILL_FORE_SCHEMECOLOR_INDEX" val="2"/>
  <p:tag name="KSO_WM_UNIT_TEXT_FILL_TYPE" val="1"/>
  <p:tag name="KSO_WM_UNIT_TYPE" val="ζ_h_d"/>
  <p:tag name="KSO_WM_UNIT_USESOURCEFORMAT_APPLY" val="1"/>
  <p:tag name="KSO_WM_UNIT_VALUE" val="1904*32"/>
  <p:tag name="PA" val="v5.2.2"/>
  <p:tag name="PICTUREFILLRANGE" val="04db048c-5271-44b6-9810-bd252325cf9d"/>
  <p:tag name="REFSHAPE" val="616653908"/>
  <p:tag name="WM_BEAUTIFY_ZORDER_FLAG_TAG" val="4"/>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872"/>
  <p:tag name="KSO_WM_UNIT_COMPATIBLE" val="0"/>
  <p:tag name="KSO_WM_UNIT_DIAGRAM_ISNUMVISUAL" val="0"/>
  <p:tag name="KSO_WM_UNIT_DIAGRAM_ISREFERUNIT" val="0"/>
  <p:tag name="KSO_WM_UNIT_HIGHLIGHT" val="0"/>
  <p:tag name="KSO_WM_UNIT_ID" val="diagram20201872_1*i*2"/>
  <p:tag name="KSO_WM_UNIT_INDEX" val="2"/>
  <p:tag name="KSO_WM_UNIT_LAYERLEVEL" val="1"/>
  <p:tag name="KSO_WM_UNIT_PLACING_PICTURE_MD4" val="0"/>
  <p:tag name="KSO_WM_UNIT_SM_LIMIT_TYPE" val="1"/>
  <p:tag name="KSO_WM_UNIT_TYPE" val="i"/>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872"/>
  <p:tag name="KSO_WM_UNIT_COMPATIBLE" val="0"/>
  <p:tag name="KSO_WM_UNIT_DIAGRAM_ISNUMVISUAL" val="0"/>
  <p:tag name="KSO_WM_UNIT_DIAGRAM_ISREFERUNIT" val="0"/>
  <p:tag name="KSO_WM_UNIT_HIGHLIGHT" val="0"/>
  <p:tag name="KSO_WM_UNIT_ID" val="diagram20201872_1*i*3"/>
  <p:tag name="KSO_WM_UNIT_INDEX" val="3"/>
  <p:tag name="KSO_WM_UNIT_LAYERLEVEL" val="1"/>
  <p:tag name="KSO_WM_UNIT_PLACING_PICTURE_MD4" val="0"/>
  <p:tag name="KSO_WM_UNIT_SM_LIMIT_TYPE" val="1"/>
  <p:tag name="KSO_WM_UNIT_TYPE" val="i"/>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1"/>
  <p:tag name="KSO_WM_UNIT_COMPATIBLE" val="0"/>
  <p:tag name="KSO_WM_UNIT_DEFAULT_FONT" val="28;36;4"/>
  <p:tag name="KSO_WM_UNIT_DIAGRAM_ISNUMVISUAL" val="0"/>
  <p:tag name="KSO_WM_UNIT_DIAGRAM_ISREFERUNIT" val="0"/>
  <p:tag name="KSO_WM_UNIT_HIGHLIGHT" val="0"/>
  <p:tag name="KSO_WM_UNIT_ID" val="diagram20202387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30"/>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5103_1"/>
  <p:tag name="KSO_WM_SLIDE_INDEX" val="1"/>
  <p:tag name="KSO_WM_SLIDE_ITEM_CNT" val="0"/>
  <p:tag name="KSO_WM_SLIDE_LAYOUT" val="a_f"/>
  <p:tag name="KSO_WM_SLIDE_LAYOUT_CNT" val="1_2"/>
  <p:tag name="KSO_WM_SLIDE_POSITION" val="0*0"/>
  <p:tag name="KSO_WM_SLIDE_SIZE" val="960*539"/>
  <p:tag name="KSO_WM_SLIDE_SUBTYPE" val="pureTxt"/>
  <p:tag name="KSO_WM_SLIDE_TYPE" val="text"/>
  <p:tag name="KSO_WM_TAG_VERSION" val="1.0"/>
  <p:tag name="KSO_WM_TEMPLATE_CATEGORY" val="diagram"/>
  <p:tag name="KSO_WM_TEMPLATE_COLOR_TYPE" val="0"/>
  <p:tag name="KSO_WM_TEMPLATE_INDEX" val="20205103"/>
  <p:tag name="KSO_WM_TEMPLATE_MASTER_TYPE" val="0"/>
  <p:tag name="KSO_WM_TEMPLATE_SUBCATEGORY" val="0"/>
  <p:tag name="KSO_WM_TEMPLATE_THUMBS_INDEX"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3"/>
  <p:tag name="KSO_WM_UNIT_COMPATIBLE" val="0"/>
  <p:tag name="KSO_WM_UNIT_DIAGRAM_ISNUMVISUAL" val="0"/>
  <p:tag name="KSO_WM_UNIT_DIAGRAM_ISREFERUNIT" val="0"/>
  <p:tag name="KSO_WM_UNIT_HIGHLIGHT" val="0"/>
  <p:tag name="KSO_WM_UNIT_ID" val="diagram20205103_1*i*1"/>
  <p:tag name="KSO_WM_UNIT_INDEX" val="1"/>
  <p:tag name="KSO_WM_UNIT_LAYERLEVEL" val="1"/>
  <p:tag name="KSO_WM_UNIT_TYPE" val="i"/>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3"/>
  <p:tag name="KSO_WM_UNIT_COMPATIBLE" val="0"/>
  <p:tag name="KSO_WM_UNIT_DIAGRAM_ISNUMVISUAL" val="0"/>
  <p:tag name="KSO_WM_UNIT_DIAGRAM_ISREFERUNIT" val="0"/>
  <p:tag name="KSO_WM_UNIT_HIGHLIGHT" val="0"/>
  <p:tag name="KSO_WM_UNIT_ID" val="diagram20205103_1*i*2"/>
  <p:tag name="KSO_WM_UNIT_INDEX" val="2"/>
  <p:tag name="KSO_WM_UNIT_LAYERLEVEL" val="1"/>
  <p:tag name="KSO_WM_UNIT_TYPE" val="i"/>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3"/>
  <p:tag name="KSO_WM_UNIT_COMPATIBLE" val="0"/>
  <p:tag name="KSO_WM_UNIT_DIAGRAM_ISNUMVISUAL" val="0"/>
  <p:tag name="KSO_WM_UNIT_DIAGRAM_ISREFERUNIT" val="0"/>
  <p:tag name="KSO_WM_UNIT_HIGHLIGHT" val="0"/>
  <p:tag name="KSO_WM_UNIT_ID" val="diagram20205103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TYPE" val="f"/>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3"/>
  <p:tag name="KSO_WM_UNIT_COMPATIBLE" val="0"/>
  <p:tag name="KSO_WM_UNIT_DIAGRAM_ISNUMVISUAL" val="0"/>
  <p:tag name="KSO_WM_UNIT_DIAGRAM_ISREFERUNIT" val="0"/>
  <p:tag name="KSO_WM_UNIT_HIGHLIGHT" val="0"/>
  <p:tag name="KSO_WM_UNIT_ID" val="diagram20205103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TYPE" val="f"/>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3"/>
  <p:tag name="KSO_WM_UNIT_COMPATIBLE" val="0"/>
  <p:tag name="KSO_WM_UNIT_DIAGRAM_ISNUMVISUAL" val="0"/>
  <p:tag name="KSO_WM_UNIT_DIAGRAM_ISREFERUNIT" val="0"/>
  <p:tag name="KSO_WM_UNIT_HIGHLIGHT" val="0"/>
  <p:tag name="KSO_WM_UNIT_ID" val="diagram20205103_1*a*1"/>
  <p:tag name="KSO_WM_UNIT_INDEX" val="1"/>
  <p:tag name="KSO_WM_UNIT_ISCONTENTSTITLE" val="0"/>
  <p:tag name="KSO_WM_UNIT_ISNUMDGMTITLE" val="0"/>
  <p:tag name="KSO_WM_UNIT_LAYERLEVEL" val="1"/>
  <p:tag name="KSO_WM_UNIT_NOCLEAR" val="0"/>
  <p:tag name="KSO_WM_UNIT_PRESET_TEXT" val="单击此处可添加大标题内容"/>
  <p:tag name="KSO_WM_UNIT_TEXT_PART_ID_V2" val="a-3-1"/>
  <p:tag name="KSO_WM_UNIT_TYPE" val="a"/>
  <p:tag name="KSO_WM_UNIT_VALUE" val="17"/>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3"/>
  <p:tag name="KSO_WM_UNIT_COMPATIBLE" val="0"/>
  <p:tag name="KSO_WM_UNIT_DIAGRAM_ISNUMVISUAL" val="0"/>
  <p:tag name="KSO_WM_UNIT_DIAGRAM_ISREFERUNIT" val="0"/>
  <p:tag name="KSO_WM_UNIT_HIGHLIGHT" val="0"/>
  <p:tag name="KSO_WM_UNIT_ID" val="diagram20205103_1*i*3"/>
  <p:tag name="KSO_WM_UNIT_INDEX" val="3"/>
  <p:tag name="KSO_WM_UNIT_LAYERLEVEL" val="1"/>
  <p:tag name="KSO_WM_UNIT_TYPE" val="i"/>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3"/>
  <p:tag name="KSO_WM_UNIT_COMPATIBLE" val="0"/>
  <p:tag name="KSO_WM_UNIT_DIAGRAM_ISNUMVISUAL" val="0"/>
  <p:tag name="KSO_WM_UNIT_DIAGRAM_ISREFERUNIT" val="0"/>
  <p:tag name="KSO_WM_UNIT_HIGHLIGHT" val="0"/>
  <p:tag name="KSO_WM_UNIT_ID" val="diagram20205103_1*i*4"/>
  <p:tag name="KSO_WM_UNIT_INDEX" val="4"/>
  <p:tag name="KSO_WM_UNIT_LAYERLEVEL" val="1"/>
  <p:tag name="KSO_WM_UNIT_TYPE" val="i"/>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topBottom&quot;]"/>
  <p:tag name="KSO_WM_SLIDE_CAN_ADD_NAVIGATION" val="1"/>
  <p:tag name="KSO_WM_SLIDE_ID" val="diagram20202306_1"/>
  <p:tag name="KSO_WM_SLIDE_INDEX" val="1"/>
  <p:tag name="KSO_WM_SLIDE_ITEM_CNT" val="0"/>
  <p:tag name="KSO_WM_SLIDE_LAYOUT" val="a_d_f_i"/>
  <p:tag name="KSO_WM_SLIDE_LAYOUT_CNT" val="1_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6-07T03:09:19&quot;,&#10;    &quot;maxSize&quot;: {&#10;        &quot;size1&quot;: 22.423147803213858&#10;    },&#10;    &quot;minSize&quot;: {&#10;        &quot;size1&quot;: 22.423147803213858&#10;    },&#10;    &quot;normalSize&quot;: {&#10;        &quot;size1&quot;: 22.423147803213858&#10;    },&#10;    &quot;subLayout&quot;: [&#10;        {&#10;            &quot;id&quot;: &quot;2020-06-07T03:09:19&quot;,&#10;            &quot;margin&quot;: {&#10;                &quot;bottom&quot;: 0.82400000095367432,&#10;                &quot;left&quot;: 1.690000057220459,&#10;                &quot;right&quot;: 1.690000057220459,&#10;                &quot;top&quot;: 1.690000057220459&#10;            },&#10;            &quot;type&quot;: 0,&#10;            &quot;verticalAlign&quot;: 1&#10;        },&#10;        {&#10;            &quot;id&quot;: &quot;2020-06-07T03:09:19&quot;,&#10;            &quot;maxSize&quot;: {&#10;                &quot;size1&quot;: 81.629838544048084&#10;            },&#10;            &quot;minSize&quot;: {&#10;                &quot;size1&quot;: 45.629838544048091&#10;            },&#10;            &quot;normalSize&quot;: {&#10;                &quot;size1&quot;: 75.729838544048093&#10;            },&#10;            &quot;subLayout&quot;: [&#10;                {&#10;                    &quot;backgroundInfo&quot;: [&#10;                        {&#10;                            &quot;bottom&quot;: 0.3001876,&#10;                            &quot;bottomAbs&quot;: false,&#10;                            &quot;left&quot;: 0,&#10;                            &quot;leftAbs&quot;: false,&#10;                            &quot;right&quot;: 0,&#10;                            &quot;rightAbs&quot;: false,&#10;                            &quot;top&quot;: -4.2800000000000002,&#10;                            &quot;topAbs&quot;: true,&#10;                            &quot;type&quot;: &quot;topBottom&quot;&#10;                        }&#10;                    ],&#10;                    &quot;horizontalAlign&quot;: 1,&#10;                    &quot;id&quot;: &quot;2020-06-07T03:09:19&quot;,&#10;                    &quot;margin&quot;: {&#10;                        &quot;bottom&quot;: 0.39399999380111694,&#10;                        &quot;left&quot;: 1.690000057220459,&#10;                        &quot;right&quot;: 1.690000057220459,&#10;                        &quot;top&quot;: 0.026000002399086952&#10;                    },&#10;                    &quot;type&quot;: 0,&#10;                    &quot;verticalAlign&quot;: 1&#10;                },&#10;                {&#10;                    &quot;horizontalAlign&quot;: 0,&#10;                    &quot;id&quot;: &quot;2020-06-07T03:09:19&quot;,&#10;                    &quot;margin&quot;: {&#10;                        &quot;bottom&quot;: 1.690000057220459,&#10;                        &quot;left&quot;: 1.690000057220459,&#10;                        &quot;right&quot;: 1.690000057220459,&#10;                        &quot;top&quot;: 0.026000002399086952&#10;                    },&#10;                    &quot;type&quot;: 0,&#10;                    &quot;verticalAlign&quot;: 0&#10;                }&#10;            ],&#10;            &quot;type&quot;: 0&#10;        }&#10;    ],&#10;    &quot;type&quot;: 0&#10;}&#10;"/>
  <p:tag name="KSO_WM_SLIDE_POSITION" val="0*0"/>
  <p:tag name="KSO_WM_SLIDE_RATIO" val="1.777778"/>
  <p:tag name="KSO_WM_SLIDE_SIZE" val="960*491"/>
  <p:tag name="KSO_WM_SLIDE_SUBTYPE" val="picTxt"/>
  <p:tag name="KSO_WM_SLIDE_TYPE" val="text"/>
  <p:tag name="KSO_WM_TAG_VERSION" val="1.0"/>
  <p:tag name="KSO_WM_TEMPLATE_CATEGORY" val="diagram"/>
  <p:tag name="KSO_WM_TEMPLATE_COLOR_TYPE" val="1"/>
  <p:tag name="KSO_WM_TEMPLATE_INDEX" val="20202306"/>
  <p:tag name="KSO_WM_TEMPLATE_MASTER_TYPE" val="0"/>
  <p:tag name="KSO_WM_TEMPLATE_SUBCATEGORY" val="1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06"/>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HIGHLIGHT" val="0"/>
  <p:tag name="KSO_WM_UNIT_ID" val="diagram20202306_1*i*1"/>
  <p:tag name="KSO_WM_UNIT_INDEX" val="1"/>
  <p:tag name="KSO_WM_UNIT_LAYERLEVEL" val="1"/>
  <p:tag name="KSO_WM_UNIT_PLACING_PICTURE_MD4" val="0"/>
  <p:tag name="KSO_WM_UNIT_SUBTYPE" val="h"/>
  <p:tag name="KSO_WM_UNIT_TYPE" val="i"/>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1"/>
  <p:tag name="KSO_WM_UNIT_INDEX" val="1"/>
  <p:tag name="KSO_WM_UNIT_LAYERLEVEL" val="1"/>
  <p:tag name="KSO_WM_UNIT_PLACING_PICTURE_MD4" val="0"/>
  <p:tag name="KSO_WM_UNIT_SM_LIMIT_TYPE" val="1"/>
  <p:tag name="KSO_WM_UNIT_TYPE" val="i"/>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06"/>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HIGHLIGHT" val="0"/>
  <p:tag name="KSO_WM_UNIT_ID" val="diagram20202306_1*i*4"/>
  <p:tag name="KSO_WM_UNIT_INDEX" val="4"/>
  <p:tag name="KSO_WM_UNIT_LAYERLEVEL" val="1"/>
  <p:tag name="KSO_WM_UNIT_PLACING_PICTURE_MD4" val="0"/>
  <p:tag name="KSO_WM_UNIT_SM_LIMIT_TYPE" val="2"/>
  <p:tag name="KSO_WM_UNIT_TYPE" val="i"/>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06"/>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EFAULT_FONT" val="14;16;2"/>
  <p:tag name="KSO_WM_UNIT_DIAGRAM_ISNUMVISUAL" val="0"/>
  <p:tag name="KSO_WM_UNIT_DIAGRAM_ISREFERUNIT" val="0"/>
  <p:tag name="KSO_WM_UNIT_HIGHLIGHT" val="0"/>
  <p:tag name="KSO_WM_UNIT_ID" val="diagram20202306_1*f*1"/>
  <p:tag name="KSO_WM_UNIT_INDEX" val="1"/>
  <p:tag name="KSO_WM_UNIT_LAYERLEVEL" val="1"/>
  <p:tag name="KSO_WM_UNIT_NOCLEAR" val="0"/>
  <p:tag name="KSO_WM_UNIT_PLACING_PICTURE_MD4" val="0"/>
  <p:tag name="KSO_WM_UNIT_PRESET_TEXT" val="我们是致力于研究AI智能创作PPT的一个团队;我们潜心钻研幻灯片的演示规律与创作思路，希望通过人工智能解放用户双手，不仅高效，且精准。我们拥有金山办公软件30年的技术积累……"/>
  <p:tag name="KSO_WM_UNIT_SUBTYPE" val="a"/>
  <p:tag name="KSO_WM_UNIT_TYPE" val="f"/>
  <p:tag name="KSO_WM_UNIT_VALUE" val="159"/>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06"/>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EFAULT_FONT" val="32;36;4"/>
  <p:tag name="KSO_WM_UNIT_DIAGRAM_ISNUMVISUAL" val="0"/>
  <p:tag name="KSO_WM_UNIT_DIAGRAM_ISREFERUNIT" val="0"/>
  <p:tag name="KSO_WM_UNIT_HIGHLIGHT" val="0"/>
  <p:tag name="KSO_WM_UNIT_ID" val="diagram20202306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TYPE" val="a"/>
  <p:tag name="KSO_WM_UNIT_VALUE" val="30"/>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06"/>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HIGHLIGHT" val="0"/>
  <p:tag name="KSO_WM_UNIT_ID" val="diagram20202306_1*d*1"/>
  <p:tag name="KSO_WM_UNIT_INDEX" val="1"/>
  <p:tag name="KSO_WM_UNIT_LAYERLEVEL" val="1"/>
  <p:tag name="KSO_WM_UNIT_PICTURE_CLIP_FLAG" val="0"/>
  <p:tag name="KSO_WM_UNIT_PLACING_PICTURE_INFO" val="{&quot;full_picture&quot;:false,&quot;last_crop_picture&quot;:&quot;1-1&quot;,&quot;selected&quot;:&quot;1-1&quot;,&quot;spacing&quot;:6}"/>
  <p:tag name="KSO_WM_UNIT_PLACING_PICTURE_MD4" val="0"/>
  <p:tag name="KSO_WM_UNIT_SUPPORT_UNIT_TYPE" val="[&quot;d&quot;]"/>
  <p:tag name="KSO_WM_UNIT_TYPE" val="d"/>
  <p:tag name="KSO_WM_UNIT_VALUE" val="991*1978"/>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06"/>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HIGHLIGHT" val="0"/>
  <p:tag name="KSO_WM_UNIT_ID" val="diagram20202306_1*i*2"/>
  <p:tag name="KSO_WM_UNIT_INDEX" val="2"/>
  <p:tag name="KSO_WM_UNIT_LAYERLEVEL" val="1"/>
  <p:tag name="KSO_WM_UNIT_PLACING_PICTURE_MD4" val="0"/>
  <p:tag name="KSO_WM_UNIT_SM_LIMIT_TYPE" val="1"/>
  <p:tag name="KSO_WM_UNIT_TYPE" val="i"/>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06"/>
  <p:tag name="KSO_WM_UNIT_COMPATIBLE" val="0"/>
  <p:tag name="KSO_WM_UNIT_DIAGRAM_ISNUMVISUAL" val="0"/>
  <p:tag name="KSO_WM_UNIT_DIAGRAM_ISREFERUNIT" val="0"/>
  <p:tag name="KSO_WM_UNIT_HIGHLIGHT" val="0"/>
  <p:tag name="KSO_WM_UNIT_ID" val="diagram20202306_1*i*3"/>
  <p:tag name="KSO_WM_UNIT_INDEX" val="3"/>
  <p:tag name="KSO_WM_UNIT_LAYERLEVEL" val="1"/>
  <p:tag name="KSO_WM_UNIT_PLACING_PICTURE_MD4" val="0"/>
  <p:tag name="KSO_WM_UNIT_SM_LIMIT_TYPE" val="1"/>
  <p:tag name="KSO_WM_UNIT_TYPE" val="i"/>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06"/>
  <p:tag name="KSO_WM_UNIT_COMPATIBLE" val="0"/>
  <p:tag name="KSO_WM_UNIT_DIAGRAM_ISNUMVISUAL" val="0"/>
  <p:tag name="KSO_WM_UNIT_DIAGRAM_ISREFERUNIT" val="0"/>
  <p:tag name="KSO_WM_UNIT_HIGHLIGHT" val="0"/>
  <p:tag name="KSO_WM_UNIT_ID" val="diagram20202306_1*i*5"/>
  <p:tag name="KSO_WM_UNIT_INDEX" val="5"/>
  <p:tag name="KSO_WM_UNIT_LAYERLEVEL" val="1"/>
  <p:tag name="KSO_WM_UNIT_PLACING_PICTURE_MD4" val="0"/>
  <p:tag name="KSO_WM_UNIT_SM_LIMIT_TYPE" val="1"/>
  <p:tag name="KSO_WM_UNIT_TYPE" val="i"/>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d*1"/>
  <p:tag name="KSO_WM_UNIT_INDEX" val="1"/>
  <p:tag name="KSO_WM_UNIT_LAYERLEVEL" val="1"/>
  <p:tag name="KSO_WM_UNIT_PLACING_PICTURE" val="43773.6697579282"/>
  <p:tag name="KSO_WM_UNIT_PLACING_PICTURE_INFO" val="{&quot;full_picture&quot;:false,&quot;last_crop_picture&quot;:&quot;1-1&quot;,&quot;selected&quot;:&quot;1-1&quot;,&quot;spacing&quot;:6}"/>
  <p:tag name="KSO_WM_UNIT_PLACING_PICTURE_MD4" val="0"/>
  <p:tag name="KSO_WM_UNIT_SUPPORT_UNIT_TYPE" val="[&quot;all&quot;]"/>
  <p:tag name="KSO_WM_UNIT_TYPE" val="d"/>
  <p:tag name="KSO_WM_UNIT_VALUE" val="1198*2130"/>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608"/>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21"/>
  <p:tag name="KSO_WM_UNIT_COMPATIBLE" val="0"/>
  <p:tag name="KSO_WM_UNIT_DIAGRAM_ISNUMVISUAL" val="0"/>
  <p:tag name="KSO_WM_UNIT_DIAGRAM_ISREFERUNIT" val="0"/>
  <p:tag name="KSO_WM_UNIT_HIGHLIGHT" val="0"/>
  <p:tag name="KSO_WM_UNIT_ID" val="diagram20205821_2*m_i*1_1"/>
  <p:tag name="KSO_WM_UNIT_INDEX" val="1_1"/>
  <p:tag name="KSO_WM_UNIT_LAYERLEVEL" val="1_1"/>
  <p:tag name="KSO_WM_UNIT_LINE_FILL_TYPE" val="2"/>
  <p:tag name="KSO_WM_UNIT_LINE_FORE_SCHEMECOLOR_INDEX" val="14"/>
  <p:tag name="KSO_WM_UNIT_TYPE" val="m_i"/>
  <p:tag name="KSO_WM_UNIT_USESOURCEFORMAT_APPLY"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21"/>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5821_2*m_h_i*1_1_1"/>
  <p:tag name="KSO_WM_UNIT_INDEX" val="1_1_1"/>
  <p:tag name="KSO_WM_UNIT_LAYERLEVEL" val="1_1_1"/>
  <p:tag name="KSO_WM_UNIT_TEXT_FILL_FORE_SCHEMECOLOR_INDEX" val="2"/>
  <p:tag name="KSO_WM_UNIT_TEXT_FILL_TYPE" val="1"/>
  <p:tag name="KSO_WM_UNIT_TYPE" val="m_h_i"/>
  <p:tag name="KSO_WM_UNIT_USESOURCEFORMAT_APPLY"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21"/>
  <p:tag name="KSO_WM_UNIT_COMPATIBLE" val="0"/>
  <p:tag name="KSO_WM_UNIT_DIAGRAM_ISNUMVISUAL" val="0"/>
  <p:tag name="KSO_WM_UNIT_DIAGRAM_ISREFERUNIT" val="0"/>
  <p:tag name="KSO_WM_UNIT_HIGHLIGHT" val="0"/>
  <p:tag name="KSO_WM_UNIT_ID" val="diagram20205821_2*m_h_i*1_1_1"/>
  <p:tag name="KSO_WM_UNIT_INDEX" val="1_1_1"/>
  <p:tag name="KSO_WM_UNIT_LAYERLEVEL" val="1_1_1"/>
  <p:tag name="KSO_WM_UNIT_SUBTYPE" val="d"/>
  <p:tag name="KSO_WM_UNIT_TEXT_FILL_FORE_SCHEMECOLOR_INDEX" val="14"/>
  <p:tag name="KSO_WM_UNIT_TEXT_FILL_TYPE" val="1"/>
  <p:tag name="KSO_WM_UNIT_TYPE" val="m_h_i"/>
  <p:tag name="KSO_WM_UNIT_USESOURCEFORMAT_APPLY"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21"/>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205821_2*m_h_i*1_2_1"/>
  <p:tag name="KSO_WM_UNIT_INDEX" val="1_2_1"/>
  <p:tag name="KSO_WM_UNIT_LAYERLEVEL" val="1_1_1"/>
  <p:tag name="KSO_WM_UNIT_TEXT_FILL_FORE_SCHEMECOLOR_INDEX" val="2"/>
  <p:tag name="KSO_WM_UNIT_TEXT_FILL_TYPE" val="1"/>
  <p:tag name="KSO_WM_UNIT_TYPE" val="m_h_i"/>
  <p:tag name="KSO_WM_UNIT_USESOURCEFORMAT_APPLY"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21"/>
  <p:tag name="KSO_WM_UNIT_COMPATIBLE" val="0"/>
  <p:tag name="KSO_WM_UNIT_DIAGRAM_ISNUMVISUAL" val="0"/>
  <p:tag name="KSO_WM_UNIT_DIAGRAM_ISREFERUNIT" val="0"/>
  <p:tag name="KSO_WM_UNIT_HIGHLIGHT" val="0"/>
  <p:tag name="KSO_WM_UNIT_ID" val="diagram20205821_2*m_h_i*1_2_1"/>
  <p:tag name="KSO_WM_UNIT_INDEX" val="1_2_1"/>
  <p:tag name="KSO_WM_UNIT_LAYERLEVEL" val="1_1_1"/>
  <p:tag name="KSO_WM_UNIT_SUBTYPE" val="d"/>
  <p:tag name="KSO_WM_UNIT_TEXT_FILL_FORE_SCHEMECOLOR_INDEX" val="14"/>
  <p:tag name="KSO_WM_UNIT_TEXT_FILL_TYPE" val="1"/>
  <p:tag name="KSO_WM_UNIT_TYPE" val="m_h_i"/>
  <p:tag name="KSO_WM_UNIT_USESOURCEFORMAT_APPLY"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21"/>
  <p:tag name="KSO_WM_UNIT_COMPATIBLE" val="0"/>
  <p:tag name="KSO_WM_UNIT_DIAGRAM_ISNUMVISUAL" val="0"/>
  <p:tag name="KSO_WM_UNIT_DIAGRAM_ISREFERUNIT" val="0"/>
  <p:tag name="KSO_WM_UNIT_HIGHLIGHT" val="0"/>
  <p:tag name="KSO_WM_UNIT_ID" val="diagram20205821_2*m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表达清晰又有良好效果，请尽量言简意赅的阐述观点，单击此处输入你的正文，文字是您思想的提炼，为了最终演示发布的良好效果，请尽量言简意赅的阐述观点。"/>
  <p:tag name="KSO_WM_UNIT_SUBTYPE" val="a"/>
  <p:tag name="KSO_WM_UNIT_TEXT_FILL_FORE_SCHEMECOLOR_INDEX" val="13"/>
  <p:tag name="KSO_WM_UNIT_TEXT_FILL_TYPE" val="1"/>
  <p:tag name="KSO_WM_UNIT_TYPE" val="m_h_f"/>
  <p:tag name="KSO_WM_UNIT_USESOURCEFORMAT_APPLY" val="1"/>
  <p:tag name="KSO_WM_UNIT_VALUE" val="180"/>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21"/>
  <p:tag name="KSO_WM_UNIT_COMPATIBLE" val="0"/>
  <p:tag name="KSO_WM_UNIT_DIAGRAM_ISNUMVISUAL" val="0"/>
  <p:tag name="KSO_WM_UNIT_DIAGRAM_ISREFERUNIT" val="0"/>
  <p:tag name="KSO_WM_UNIT_HIGHLIGHT" val="0"/>
  <p:tag name="KSO_WM_UNIT_ID" val="diagram20205821_2*m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表达清晰又有良好效果，请尽量言简意赅的阐述观点，单击此处输入你的正文，文字是您思想的提炼，为了最终演示发布的良好效果，请尽量言简意赅的阐述观点。"/>
  <p:tag name="KSO_WM_UNIT_SUBTYPE" val="a"/>
  <p:tag name="KSO_WM_UNIT_TEXT_FILL_FORE_SCHEMECOLOR_INDEX" val="13"/>
  <p:tag name="KSO_WM_UNIT_TEXT_FILL_TYPE" val="1"/>
  <p:tag name="KSO_WM_UNIT_TYPE" val="m_h_f"/>
  <p:tag name="KSO_WM_UNIT_USESOURCEFORMAT_APPLY" val="1"/>
  <p:tag name="KSO_WM_UNIT_VALUE" val="180"/>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21"/>
  <p:tag name="KSO_WM_UNIT_COMPATIBLE" val="0"/>
  <p:tag name="KSO_WM_UNIT_DIAGRAM_ISNUMVISUAL" val="0"/>
  <p:tag name="KSO_WM_UNIT_DIAGRAM_ISREFERUNIT" val="0"/>
  <p:tag name="KSO_WM_UNIT_HIGHLIGHT" val="0"/>
  <p:tag name="KSO_WM_UNIT_ID" val="diagram20205821_2*m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表达清晰又有良好效果，请尽量言简意赅的阐述观点，单击此处输入你的正文，文字是您思想的提炼，为了最终演示发布的良好效果，请尽量言简意赅的阐述观点。"/>
  <p:tag name="KSO_WM_UNIT_SUBTYPE" val="a"/>
  <p:tag name="KSO_WM_UNIT_TEXT_FILL_FORE_SCHEMECOLOR_INDEX" val="13"/>
  <p:tag name="KSO_WM_UNIT_TEXT_FILL_TYPE" val="1"/>
  <p:tag name="KSO_WM_UNIT_TYPE" val="m_h_f"/>
  <p:tag name="KSO_WM_UNIT_USESOURCEFORMAT_APPLY" val="1"/>
  <p:tag name="KSO_WM_UNIT_VALUE" val="180"/>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2"/>
  <p:tag name="KSO_WM_UNIT_INDEX" val="2"/>
  <p:tag name="KSO_WM_UNIT_LAYERLEVEL" val="1"/>
  <p:tag name="KSO_WM_UNIT_PLACING_PICTURE_MD4" val="0"/>
  <p:tag name="KSO_WM_UNIT_SM_LIMIT_TYPE" val="1"/>
  <p:tag name="KSO_WM_UNIT_TYPE" val="i"/>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3"/>
  <p:tag name="KSO_WM_UNIT_INDEX" val="3"/>
  <p:tag name="KSO_WM_UNIT_LAYERLEVEL" val="1"/>
  <p:tag name="KSO_WM_UNIT_PLACING_PICTURE_MD4" val="0"/>
  <p:tag name="KSO_WM_UNIT_SM_LIMIT_TYPE" val="1"/>
  <p:tag name="KSO_WM_UNIT_TYPE" val="i"/>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608"/>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7_1"/>
  <p:tag name="KSO_WM_SLIDE_INDEX" val="1"/>
  <p:tag name="KSO_WM_SLIDE_ITEM_CNT" val="0"/>
  <p:tag name="KSO_WM_SLIDE_LAYOUT" val="a_d"/>
  <p:tag name="KSO_WM_SLIDE_LAYOUT_CNT" val="1_2"/>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6-07T02:06:00&quot;,&#10;    &quot;maxSize&quot;: {&#10;        &quot;size1&quot;: 23.600000000000001&#10;    },&#10;    &quot;minSize&quot;: {&#10;        &quot;size1&quot;: 23.600000000000001&#10;    },&#10;    &quot;normalSize&quot;: {&#10;        &quot;size1&quot;: 23.600000000000001&#10;    },&#10;    &quot;subLayout&quot;: [&#10;        {&#10;            &quot;id&quot;: &quot;2020-06-07T02:06:00&quot;,&#10;            &quot;margin&quot;: {&#10;                &quot;bottom&quot;: 1.2369999885559082,&#10;                &quot;left&quot;: 1.690000057220459,&#10;                &quot;right&quot;: 1.6970000267028809,&#10;                &quot;top&quot;: 1.690000057220459&#10;            },&#10;            &quot;type&quot;: 0&#10;        },&#10;        {&#10;            &quot;direction&quot;: 1,&#10;            &quot;id&quot;: &quot;2020-06-07T02:06:00&quot;,&#10;            &quot;maxSize&quot;: {&#10;                &quot;size1&quot;: 69.799999999999997&#10;            },&#10;            &quot;minSize&quot;: {&#10;                &quot;size1&quot;: 32&#10;            },&#10;            &quot;normalSize&quot;: {&#10;                &quot;size1&quot;: 69.799999999999997&#10;            },&#10;            &quot;subLayout&quot;: [&#10;                {&#10;                    &quot;id&quot;: &quot;2020-06-07T02:06:00&quot;,&#10;                    &quot;margin&quot;: {&#10;                        &quot;bottom&quot;: 2.5399999618530273,&#10;                        &quot;left&quot;: 1.690000057220459,&#10;                        &quot;right&quot;: 0.61399996280670166,&#10;                        &quot;top&quot;: 0.026000002399086952&#10;                    },&#10;                    &quot;type&quot;: 1&#10;                },&#10;                {&#10;                    &quot;id&quot;: &quot;2020-06-07T02:06:00&quot;,&#10;                    &quot;margin&quot;: {&#10;                        &quot;bottom&quot;: 2.5399999618530273,&#10;                        &quot;left&quot;: 0.026000002399086952,&#10;                        &quot;right&quot;: 1.690000057220459,&#10;                        &quot;top&quot;: 0.026000002399086952&#10;                    },&#10;                    &quot;type&quot;: 1&#10;                }&#10;            ],&#10;            &quot;type&quot;: 0&#10;        }&#10;    ],&#10;    &quot;type&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7"/>
  <p:tag name="KSO_WM_TEMPLATE_MASTER_TYPE" val="0"/>
  <p:tag name="KSO_WM_TEMPLATE_SUBCATEGORY" val="1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4"/>
  <p:tag name="KSO_WM_UNIT_INDEX" val="4"/>
  <p:tag name="KSO_WM_UNIT_LAYERLEVEL" val="1"/>
  <p:tag name="KSO_WM_UNIT_SM_LIMIT_TYPE" val="1"/>
  <p:tag name="KSO_WM_UNIT_TYPE" val="i"/>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1"/>
  <p:tag name="KSO_WM_UNIT_COMPATIBLE" val="0"/>
  <p:tag name="KSO_WM_UNIT_DEFAULT_FONT" val="28;36;4"/>
  <p:tag name="KSO_WM_UNIT_DIAGRAM_ISNUMVISUAL" val="0"/>
  <p:tag name="KSO_WM_UNIT_DIAGRAM_ISREFERUNIT" val="0"/>
  <p:tag name="KSO_WM_UNIT_HIGHLIGHT" val="0"/>
  <p:tag name="KSO_WM_UNIT_ID" val="diagram20202387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30"/>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1"/>
  <p:tag name="KSO_WM_UNIT_INDEX" val="1"/>
  <p:tag name="KSO_WM_UNIT_LAYERLEVEL" val="1"/>
  <p:tag name="KSO_WM_UNIT_PLACING_PICTURE_MD4" val="0"/>
  <p:tag name="KSO_WM_UNIT_SM_LIMIT_TYPE" val="1"/>
  <p:tag name="KSO_WM_UNIT_TYPE" val="i"/>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d*1"/>
  <p:tag name="KSO_WM_UNIT_INDEX" val="1"/>
  <p:tag name="KSO_WM_UNIT_LAYERLEVEL" val="1"/>
  <p:tag name="KSO_WM_UNIT_PLACING_PICTURE" val="43773.6697579282"/>
  <p:tag name="KSO_WM_UNIT_PLACING_PICTURE_INFO" val="{&quot;full_picture&quot;:false,&quot;last_crop_picture&quot;:&quot;1-1&quot;,&quot;selected&quot;:&quot;1-1&quot;,&quot;spacing&quot;:6}"/>
  <p:tag name="KSO_WM_UNIT_PLACING_PICTURE_MD4" val="0"/>
  <p:tag name="KSO_WM_UNIT_SUPPORT_UNIT_TYPE" val="[&quot;all&quot;]"/>
  <p:tag name="KSO_WM_UNIT_TYPE" val="d"/>
  <p:tag name="KSO_WM_UNIT_VALUE" val="1198*2130"/>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21"/>
  <p:tag name="KSO_WM_UNIT_COMPATIBLE" val="0"/>
  <p:tag name="KSO_WM_UNIT_DIAGRAM_ISNUMVISUAL" val="0"/>
  <p:tag name="KSO_WM_UNIT_DIAGRAM_ISREFERUNIT" val="0"/>
  <p:tag name="KSO_WM_UNIT_HIGHLIGHT" val="0"/>
  <p:tag name="KSO_WM_UNIT_ID" val="diagram20205821_2*m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表达清晰又有良好效果，请尽量言简意赅的阐述观点，单击此处输入你的正文，文字是您思想的提炼，为了最终演示发布的良好效果，请尽量言简意赅的阐述观点。"/>
  <p:tag name="KSO_WM_UNIT_SUBTYPE" val="a"/>
  <p:tag name="KSO_WM_UNIT_TEXT_FILL_FORE_SCHEMECOLOR_INDEX" val="13"/>
  <p:tag name="KSO_WM_UNIT_TEXT_FILL_TYPE" val="1"/>
  <p:tag name="KSO_WM_UNIT_TYPE" val="m_h_f"/>
  <p:tag name="KSO_WM_UNIT_USESOURCEFORMAT_APPLY" val="1"/>
  <p:tag name="KSO_WM_UNIT_VALUE" val="180"/>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2"/>
  <p:tag name="KSO_WM_UNIT_INDEX" val="2"/>
  <p:tag name="KSO_WM_UNIT_LAYERLEVEL" val="1"/>
  <p:tag name="KSO_WM_UNIT_PLACING_PICTURE_MD4" val="0"/>
  <p:tag name="KSO_WM_UNIT_SM_LIMIT_TYPE" val="1"/>
  <p:tag name="KSO_WM_UNIT_TYPE" val="i"/>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3"/>
  <p:tag name="KSO_WM_UNIT_INDEX" val="3"/>
  <p:tag name="KSO_WM_UNIT_LAYERLEVEL" val="1"/>
  <p:tag name="KSO_WM_UNIT_PLACING_PICTURE_MD4" val="0"/>
  <p:tag name="KSO_WM_UNIT_SM_LIMIT_TYPE" val="1"/>
  <p:tag name="KSO_WM_UNIT_TYPE" val="i"/>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91bdf8845fc45f7970391de15c86b30&quot;,&quot;fill_align&quot;:&quot;lb&quot;,&quot;text_align&quot;:&quot;lb&quot;,&quot;text_direction&quot;:&quot;horizontal&quot;,&quot;chip_types&quot;:[&quot;header&quot;]},{&quot;fill_id&quot;:&quot;326ee97c51d0484ebad35b28f9446700&quot;,&quot;fill_align&quot;:&quot;lt&quot;,&quot;text_align&quot;:&quot;lt&quot;,&quot;text_direction&quot;:&quot;horizontal&quot;,&quot;chip_types&quot;:[&quot;text&quot;]},{&quot;fill_id&quot;:&quot;19d39c0d7515444fb282878255f54cd2&quot;,&quot;fill_align&quot;:&quot;cm&quot;,&quot;text_align&quot;:&quot;lm&quot;,&quot;text_direction&quot;:&quot;horizontal&quot;,&quot;chip_types&quot;:[&quot;diagram&quot;,&quot;text&quot;,&quot;picture&quot;,&quot;chart&quot;,&quot;table&quot;,&quot;video&quot;]}]]"/>
  <p:tag name="KSO_WM_CHIP_GROUPID" val="5e7f302024b822ad86e02054"/>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302024b822ad86e02055"/>
  <p:tag name="KSO_WM_SLIDE_BACKGROUND" val="[&quot;belt&quot;]"/>
  <p:tag name="KSO_WM_SLIDE_BACKGROUND_TYPE" val="belt"/>
  <p:tag name="KSO_WM_SLIDE_BK_DARK_LIGHT" val="2"/>
  <p:tag name="KSO_WM_SLIDE_ID" val="diagram20206773_1"/>
  <p:tag name="KSO_WM_SLIDE_INDEX" val="1"/>
  <p:tag name="KSO_WM_SLIDE_ITEM_CNT" val="0"/>
  <p:tag name="KSO_WM_SLIDE_LAYOUT" val="a_d_f"/>
  <p:tag name="KSO_WM_SLIDE_LAYOUT_CNT" val="1_1_1"/>
  <p:tag name="KSO_WM_SLIDE_LAYOUT_INFO" val="{&#10;    &quot;backgroundInfo&quot;: [&#10;        {&#10;            &quot;bottom&quot;: 0.13333333999999999,&#10;            &quot;bottomAbs&quot;: false,&#10;            &quot;left&quot;: 0,&#10;            &quot;leftAbs&quot;: false,&#10;            &quot;right&quot;: 0,&#10;            &quot;rightAbs&quot;: false,&#10;            &quot;top&quot;: 0.13333333999999999,&#10;            &quot;topAbs&quot;: false,&#10;            &quot;type&quot;: &quot;belt&quot;&#10;        }&#10;    ],&#10;    &quot;direction&quot;: 1,&#10;    &quot;id&quot;: &quot;2020-05-16T15:46:47&quot;,&#10;    &quot;maxSize&quot;: {&#10;        &quot;size1&quot;: 44.999581839074381&#10;    },&#10;    &quot;minSize&quot;: {&#10;        &quot;size1&quot;: 44.999581839074381&#10;    },&#10;    &quot;normalSize&quot;: {&#10;        &quot;size1&quot;: 44.999581839074381&#10;    },&#10;    &quot;subLayout&quot;: [&#10;        {&#10;            &quot;id&quot;: &quot;2020-05-16T15:46:47&quot;,&#10;            &quot;maxSize&quot;: {&#10;                &quot;size1&quot;: 46.65941582653258&#10;            },&#10;            &quot;minSize&quot;: {&#10;                &quot;size1&quot;: 33.259415826532575&#10;            },&#10;            &quot;normalSize&quot;: {&#10;                &quot;size1&quot;: 33.259415826532575&#10;            },&#10;            &quot;subLayout&quot;: [&#10;                {&#10;                    &quot;id&quot;: &quot;2020-05-16T15:46:47&quot;,&#10;                    &quot;margin&quot;: {&#10;                        &quot;bottom&quot;: -1.0026547107633071e-15,&#10;                        &quot;left&quot;: 2.5399999618530273,&#10;                        &quot;right&quot;: 0.84700000286102295,&#10;                        &quot;top&quot;: 4.6570000648498535&#10;                    },&#10;                    &quot;type&quot;: 0&#10;                },&#10;                {&#10;                    &quot;id&quot;: &quot;2020-05-16T15:46:47&quot;,&#10;                    &quot;margin&quot;: {&#10;                        &quot;bottom&quot;: 4.6570000648498535,&#10;                        &quot;left&quot;: 2.5399999618530273,&#10;                        &quot;right&quot;: 0.84700000286102295,&#10;                        &quot;top&quot;: 0.42300000786781311&#10;                    },&#10;                    &quot;type&quot;: 0&#10;                }&#10;            ],&#10;            &quot;type&quot;: 0&#10;        },&#10;        {&#10;            &quot;id&quot;: &quot;2020-05-16T15:46:47&quot;,&#10;            &quot;margin&quot;: {&#10;                &quot;bottom&quot;: 4.6570000648498535,&#10;                &quot;left&quot;: 0,&#10;                &quot;right&quot;: 2.5399999618530273,&#10;                &quot;top&quot;: 4.6570000648498535&#10;            },&#10;            &quot;type&quot;: 0&#10;        }&#10;    ],&#10;    &quot;type&quot;: 0&#10;}&#10;"/>
  <p:tag name="KSO_WM_SLIDE_POSITION" val="72*168"/>
  <p:tag name="KSO_WM_SLIDE_RATIO" val="1.777778"/>
  <p:tag name="KSO_WM_SLIDE_SIZE" val="816*204"/>
  <p:tag name="KSO_WM_SLIDE_SUBTYPE" val="picTxt"/>
  <p:tag name="KSO_WM_SLIDE_TYPE" val="text"/>
  <p:tag name="KSO_WM_TAG_VERSION" val="1.0"/>
  <p:tag name="KSO_WM_TEMPLATE_ASSEMBLE_GROUPID" val="5ebf9a62ddc3daf3fef3f8bb"/>
  <p:tag name="KSO_WM_TEMPLATE_ASSEMBLE_XID" val="5ebf9a62ddc3daf3fef3f8bb"/>
  <p:tag name="KSO_WM_TEMPLATE_CATEGORY" val="diagram"/>
  <p:tag name="KSO_WM_TEMPLATE_COLOR_TYPE" val="1"/>
  <p:tag name="KSO_WM_TEMPLATE_INDEX" val="20206773"/>
  <p:tag name="KSO_WM_TEMPLATE_MASTER_TYPE" val="0"/>
  <p:tag name="KSO_WM_TEMPLATE_SUBCATEGORY" val="2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TEMPLATE_ASSEMBLE_GROUPID" val="5ebf9a62ddc3daf3fef3f8bb"/>
  <p:tag name="KSO_WM_TEMPLATE_ASSEMBLE_XID" val="5ebf9a62ddc3daf3fef3f8bb"/>
  <p:tag name="KSO_WM_TEMPLATE_CATEGORY" val="diagram"/>
  <p:tag name="KSO_WM_TEMPLATE_INDEX" val="2020677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677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954"/>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2785"/>
  <p:tag name="KSO_WM_UNIT_COMPATIBLE" val="0"/>
  <p:tag name="KSO_WM_UNIT_DIAGRAM_ISNUMVISUAL" val="0"/>
  <p:tag name="KSO_WM_UNIT_DIAGRAM_ISREFERUNIT" val="0"/>
  <p:tag name="KSO_WM_UNIT_HIGHLIGHT" val="0"/>
  <p:tag name="KSO_WM_UNIT_ID" val="custom20182785_12*f*1"/>
  <p:tag name="KSO_WM_UNIT_INDEX" val="1"/>
  <p:tag name="KSO_WM_UNIT_LAYERLEVEL" val="1"/>
  <p:tag name="KSO_WM_UNIT_NOCLEAR" val="0"/>
  <p:tag name="KSO_WM_UNIT_PRESET_TEXT" val="Lorem ipsum dolor sit amet, consectetur adipisicing elit."/>
  <p:tag name="KSO_WM_UNIT_TYPE" val="f"/>
  <p:tag name="KSO_WM_UNIT_VALUE" val="96"/>
</p:tagLst>
</file>

<file path=ppt/tags/tag40.xml><?xml version="1.0" encoding="utf-8"?>
<p:tagLst xmlns:a="http://schemas.openxmlformats.org/drawingml/2006/main" xmlns:r="http://schemas.openxmlformats.org/officeDocument/2006/relationships" xmlns:p="http://schemas.openxmlformats.org/presentationml/2006/main">
  <p:tag name="KSO_WM_ASSEMBLE_CHIP_INDEX" val="54d1892595d7432bb35661c082281505"/>
  <p:tag name="KSO_WM_BEAUTIFY_FLAG" val="#wm#"/>
  <p:tag name="KSO_WM_CHIP_GROUPID" val="5e7881253197e252a37019b5"/>
  <p:tag name="KSO_WM_CHIP_XID" val="5e7881253197e252a37019b6"/>
  <p:tag name="KSO_WM_TAG_VERSION" val="1.0"/>
  <p:tag name="KSO_WM_TEMPLATE_ASSEMBLE_GROUPID" val="5ebf9a62ddc3daf3fef3f8bb"/>
  <p:tag name="KSO_WM_TEMPLATE_ASSEMBLE_XID" val="5ebf9a62ddc3daf3fef3f8bb"/>
  <p:tag name="KSO_WM_TEMPLATE_CATEGORY" val="diagram"/>
  <p:tag name="KSO_WM_TEMPLATE_INDEX" val="20206773"/>
  <p:tag name="KSO_WM_UNIT_BLOCK" val="0"/>
  <p:tag name="KSO_WM_UNIT_COMPATIBLE" val="0"/>
  <p:tag name="KSO_WM_UNIT_DEFAULT_FONT" val="24;44;4"/>
  <p:tag name="KSO_WM_UNIT_DIAGRAM_ISNUMVISUAL" val="0"/>
  <p:tag name="KSO_WM_UNIT_DIAGRAM_ISREFERUNIT" val="0"/>
  <p:tag name="KSO_WM_UNIT_HIGHLIGHT" val="0"/>
  <p:tag name="KSO_WM_UNIT_ID" val="diagram20206773_1*a*1"/>
  <p:tag name="KSO_WM_UNIT_INDEX" val="1"/>
  <p:tag name="KSO_WM_UNIT_ISCONTENTSTITLE" val="0"/>
  <p:tag name="KSO_WM_UNIT_ISNUMDGMTITLE" val="0"/>
  <p:tag name="KSO_WM_UNIT_LAYERLEVEL" val="1"/>
  <p:tag name="KSO_WM_UNIT_NOCLEAR" val="0"/>
  <p:tag name="KSO_WM_UNIT_PRESET_TEXT" val="单击添加大标题"/>
  <p:tag name="KSO_WM_UNIT_SMARTLAYOUT_COMPRESS_INFO" val="{&#10;    &quot;id&quot;: &quot;2020-05-16T15:46:47&quot;,&#10;    &quot;max&quot;: 19.482992125984254,&#10;    &quot;topChanged&quot;: 19.482992125984254&#10;}&#10;"/>
  <p:tag name="KSO_WM_UNIT_TEXT_FILL_FORE_SCHEMECOLOR_INDEX" val="13"/>
  <p:tag name="KSO_WM_UNIT_TEXT_FILL_FORE_SCHEMECOLOR_INDEX_BRIGHTNESS" val="0"/>
  <p:tag name="KSO_WM_UNIT_TEXT_FILL_TYPE" val="1"/>
  <p:tag name="KSO_WM_UNIT_TYPE" val="a"/>
  <p:tag name="KSO_WM_UNIT_VALUE" val="12"/>
</p:tagLst>
</file>

<file path=ppt/tags/tag41.xml><?xml version="1.0" encoding="utf-8"?>
<p:tagLst xmlns:a="http://schemas.openxmlformats.org/drawingml/2006/main" xmlns:r="http://schemas.openxmlformats.org/officeDocument/2006/relationships" xmlns:p="http://schemas.openxmlformats.org/presentationml/2006/main">
  <p:tag name="KSO_WM_ASSEMBLE_CHIP_INDEX" val="2606b9f74a94454284ef1a4a0062657a"/>
  <p:tag name="KSO_WM_BEAUTIFY_FLAG" val="#wm#"/>
  <p:tag name="KSO_WM_CHIP_GROUPID" val="5e6b05596848fb12bee65ac8"/>
  <p:tag name="KSO_WM_CHIP_XID" val="5e6b05596848fb12bee65aca"/>
  <p:tag name="KSO_WM_TAG_VERSION" val="1.0"/>
  <p:tag name="KSO_WM_TEMPLATE_ASSEMBLE_GROUPID" val="5ebf9a62ddc3daf3fef3f8bb"/>
  <p:tag name="KSO_WM_TEMPLATE_ASSEMBLE_XID" val="5ebf9a62ddc3daf3fef3f8bb"/>
  <p:tag name="KSO_WM_TEMPLATE_CATEGORY" val="diagram"/>
  <p:tag name="KSO_WM_TEMPLATE_INDEX" val="20206773"/>
  <p:tag name="KSO_WM_UNIT_BLOCK" val="0"/>
  <p:tag name="KSO_WM_UNIT_COMPATIBLE" val="0"/>
  <p:tag name="KSO_WM_UNIT_DEFAULT_FONT" val="14;20;2"/>
  <p:tag name="KSO_WM_UNIT_DIAGRAM_ISNUMVISUAL" val="0"/>
  <p:tag name="KSO_WM_UNIT_DIAGRAM_ISREFERUNIT" val="0"/>
  <p:tag name="KSO_WM_UNIT_HIGHLIGHT" val="0"/>
  <p:tag name="KSO_WM_UNIT_ID" val="diagram20206773_1*f*1"/>
  <p:tag name="KSO_WM_UNIT_INDEX" val="1"/>
  <p:tag name="KSO_WM_UNIT_LAYERLEVEL" val="1"/>
  <p:tag name="KSO_WM_UNIT_NOCLEAR" val="0"/>
  <p:tag name="KSO_WM_UNIT_PRESET_TEXT" val="点击此处添加正文，文字是您思想的提炼，为了演示发布的良好效果，请言简意赅的阐述您的观点。您的正文已经经简明扼要，字字珠玑。"/>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91bdf8845fc45f7970391de15c86b30&quot;,&quot;fill_align&quot;:&quot;lb&quot;,&quot;text_align&quot;:&quot;lb&quot;,&quot;text_direction&quot;:&quot;horizontal&quot;,&quot;chip_types&quot;:[&quot;header&quot;]},{&quot;fill_id&quot;:&quot;326ee97c51d0484ebad35b28f9446700&quot;,&quot;fill_align&quot;:&quot;lt&quot;,&quot;text_align&quot;:&quot;lt&quot;,&quot;text_direction&quot;:&quot;horizontal&quot;,&quot;chip_types&quot;:[&quot;text&quot;]},{&quot;fill_id&quot;:&quot;19d39c0d7515444fb282878255f54cd2&quot;,&quot;fill_align&quot;:&quot;cm&quot;,&quot;text_align&quot;:&quot;lm&quot;,&quot;text_direction&quot;:&quot;horizontal&quot;,&quot;chip_types&quot;:[&quot;diagram&quot;,&quot;text&quot;,&quot;picture&quot;,&quot;chart&quot;,&quot;table&quot;,&quot;video&quot;]}]]"/>
  <p:tag name="KSO_WM_CHIP_GROUPID" val="5e7f302024b822ad86e02054"/>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302024b822ad86e02055"/>
  <p:tag name="KSO_WM_SLIDE_BACKGROUND" val="[&quot;belt&quot;]"/>
  <p:tag name="KSO_WM_SLIDE_BACKGROUND_TYPE" val="belt"/>
  <p:tag name="KSO_WM_SLIDE_BK_DARK_LIGHT" val="2"/>
  <p:tag name="KSO_WM_SLIDE_ID" val="diagram20206773_1"/>
  <p:tag name="KSO_WM_SLIDE_INDEX" val="1"/>
  <p:tag name="KSO_WM_SLIDE_ITEM_CNT" val="0"/>
  <p:tag name="KSO_WM_SLIDE_LAYOUT" val="a_d_f"/>
  <p:tag name="KSO_WM_SLIDE_LAYOUT_CNT" val="1_1_1"/>
  <p:tag name="KSO_WM_SLIDE_LAYOUT_INFO" val="{&#10;    &quot;backgroundInfo&quot;: [&#10;        {&#10;            &quot;bottom&quot;: 0.13333333999999999,&#10;            &quot;bottomAbs&quot;: false,&#10;            &quot;left&quot;: 0,&#10;            &quot;leftAbs&quot;: false,&#10;            &quot;right&quot;: 0,&#10;            &quot;rightAbs&quot;: false,&#10;            &quot;top&quot;: 0.13333333999999999,&#10;            &quot;topAbs&quot;: false,&#10;            &quot;type&quot;: &quot;belt&quot;&#10;        }&#10;    ],&#10;    &quot;direction&quot;: 1,&#10;    &quot;id&quot;: &quot;2020-05-16T15:46:47&quot;,&#10;    &quot;maxSize&quot;: {&#10;        &quot;size1&quot;: 44.999581839074381&#10;    },&#10;    &quot;minSize&quot;: {&#10;        &quot;size1&quot;: 44.999581839074381&#10;    },&#10;    &quot;normalSize&quot;: {&#10;        &quot;size1&quot;: 44.999581839074381&#10;    },&#10;    &quot;subLayout&quot;: [&#10;        {&#10;            &quot;id&quot;: &quot;2020-05-16T15:46:47&quot;,&#10;            &quot;maxSize&quot;: {&#10;                &quot;size1&quot;: 46.65941582653258&#10;            },&#10;            &quot;minSize&quot;: {&#10;                &quot;size1&quot;: 33.259415826532575&#10;            },&#10;            &quot;normalSize&quot;: {&#10;                &quot;size1&quot;: 33.259415826532575&#10;            },&#10;            &quot;subLayout&quot;: [&#10;                {&#10;                    &quot;id&quot;: &quot;2020-05-16T15:46:47&quot;,&#10;                    &quot;margin&quot;: {&#10;                        &quot;bottom&quot;: -1.0026547107633071e-15,&#10;                        &quot;left&quot;: 2.5399999618530273,&#10;                        &quot;right&quot;: 0.84700000286102295,&#10;                        &quot;top&quot;: 4.6570000648498535&#10;                    },&#10;                    &quot;type&quot;: 0&#10;                },&#10;                {&#10;                    &quot;id&quot;: &quot;2020-05-16T15:46:47&quot;,&#10;                    &quot;margin&quot;: {&#10;                        &quot;bottom&quot;: 4.6570000648498535,&#10;                        &quot;left&quot;: 2.5399999618530273,&#10;                        &quot;right&quot;: 0.84700000286102295,&#10;                        &quot;top&quot;: 0.42300000786781311&#10;                    },&#10;                    &quot;type&quot;: 0&#10;                }&#10;            ],&#10;            &quot;type&quot;: 0&#10;        },&#10;        {&#10;            &quot;id&quot;: &quot;2020-05-16T15:46:47&quot;,&#10;            &quot;margin&quot;: {&#10;                &quot;bottom&quot;: 4.6570000648498535,&#10;                &quot;left&quot;: 0,&#10;                &quot;right&quot;: 2.5399999618530273,&#10;                &quot;top&quot;: 4.6570000648498535&#10;            },&#10;            &quot;type&quot;: 0&#10;        }&#10;    ],&#10;    &quot;type&quot;: 0&#10;}&#10;"/>
  <p:tag name="KSO_WM_SLIDE_POSITION" val="72*168"/>
  <p:tag name="KSO_WM_SLIDE_RATIO" val="1.777778"/>
  <p:tag name="KSO_WM_SLIDE_SIZE" val="816*204"/>
  <p:tag name="KSO_WM_SLIDE_SUBTYPE" val="picTxt"/>
  <p:tag name="KSO_WM_SLIDE_TYPE" val="text"/>
  <p:tag name="KSO_WM_TAG_VERSION" val="1.0"/>
  <p:tag name="KSO_WM_TEMPLATE_ASSEMBLE_GROUPID" val="5ebf9a62ddc3daf3fef3f8bb"/>
  <p:tag name="KSO_WM_TEMPLATE_ASSEMBLE_XID" val="5ebf9a62ddc3daf3fef3f8bb"/>
  <p:tag name="KSO_WM_TEMPLATE_CATEGORY" val="diagram"/>
  <p:tag name="KSO_WM_TEMPLATE_COLOR_TYPE" val="1"/>
  <p:tag name="KSO_WM_TEMPLATE_INDEX" val="20206773"/>
  <p:tag name="KSO_WM_TEMPLATE_MASTER_TYPE" val="0"/>
  <p:tag name="KSO_WM_TEMPLATE_SUBCATEGORY" val="2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TEMPLATE_ASSEMBLE_GROUPID" val="5ebf9a62ddc3daf3fef3f8bb"/>
  <p:tag name="KSO_WM_TEMPLATE_ASSEMBLE_XID" val="5ebf9a62ddc3daf3fef3f8bb"/>
  <p:tag name="KSO_WM_TEMPLATE_CATEGORY" val="diagram"/>
  <p:tag name="KSO_WM_TEMPLATE_INDEX" val="2020677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677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954"/>
</p:tagLst>
</file>

<file path=ppt/tags/tag44.xml><?xml version="1.0" encoding="utf-8"?>
<p:tagLst xmlns:a="http://schemas.openxmlformats.org/drawingml/2006/main" xmlns:r="http://schemas.openxmlformats.org/officeDocument/2006/relationships" xmlns:p="http://schemas.openxmlformats.org/presentationml/2006/main">
  <p:tag name="KSO_WM_ASSEMBLE_CHIP_INDEX" val="54d1892595d7432bb35661c082281505"/>
  <p:tag name="KSO_WM_BEAUTIFY_FLAG" val="#wm#"/>
  <p:tag name="KSO_WM_CHIP_GROUPID" val="5e7881253197e252a37019b5"/>
  <p:tag name="KSO_WM_CHIP_XID" val="5e7881253197e252a37019b6"/>
  <p:tag name="KSO_WM_TAG_VERSION" val="1.0"/>
  <p:tag name="KSO_WM_TEMPLATE_ASSEMBLE_GROUPID" val="5ebf9a62ddc3daf3fef3f8bb"/>
  <p:tag name="KSO_WM_TEMPLATE_ASSEMBLE_XID" val="5ebf9a62ddc3daf3fef3f8bb"/>
  <p:tag name="KSO_WM_TEMPLATE_CATEGORY" val="diagram"/>
  <p:tag name="KSO_WM_TEMPLATE_INDEX" val="20206773"/>
  <p:tag name="KSO_WM_UNIT_BLOCK" val="0"/>
  <p:tag name="KSO_WM_UNIT_COMPATIBLE" val="0"/>
  <p:tag name="KSO_WM_UNIT_DEFAULT_FONT" val="24;44;4"/>
  <p:tag name="KSO_WM_UNIT_DIAGRAM_ISNUMVISUAL" val="0"/>
  <p:tag name="KSO_WM_UNIT_DIAGRAM_ISREFERUNIT" val="0"/>
  <p:tag name="KSO_WM_UNIT_HIGHLIGHT" val="0"/>
  <p:tag name="KSO_WM_UNIT_ID" val="diagram20206773_1*a*1"/>
  <p:tag name="KSO_WM_UNIT_INDEX" val="1"/>
  <p:tag name="KSO_WM_UNIT_ISCONTENTSTITLE" val="0"/>
  <p:tag name="KSO_WM_UNIT_ISNUMDGMTITLE" val="0"/>
  <p:tag name="KSO_WM_UNIT_LAYERLEVEL" val="1"/>
  <p:tag name="KSO_WM_UNIT_NOCLEAR" val="0"/>
  <p:tag name="KSO_WM_UNIT_PRESET_TEXT" val="单击添加大标题"/>
  <p:tag name="KSO_WM_UNIT_SMARTLAYOUT_COMPRESS_INFO" val="{&#10;    &quot;id&quot;: &quot;2020-05-16T15:46:47&quot;,&#10;    &quot;max&quot;: 19.482992125984254,&#10;    &quot;topChanged&quot;: 19.482992125984254&#10;}&#10;"/>
  <p:tag name="KSO_WM_UNIT_TEXT_FILL_FORE_SCHEMECOLOR_INDEX" val="13"/>
  <p:tag name="KSO_WM_UNIT_TEXT_FILL_FORE_SCHEMECOLOR_INDEX_BRIGHTNESS" val="0"/>
  <p:tag name="KSO_WM_UNIT_TEXT_FILL_TYPE" val="1"/>
  <p:tag name="KSO_WM_UNIT_TYPE" val="a"/>
  <p:tag name="KSO_WM_UNIT_VALUE" val="12"/>
</p:tagLst>
</file>

<file path=ppt/tags/tag45.xml><?xml version="1.0" encoding="utf-8"?>
<p:tagLst xmlns:a="http://schemas.openxmlformats.org/drawingml/2006/main" xmlns:r="http://schemas.openxmlformats.org/officeDocument/2006/relationships" xmlns:p="http://schemas.openxmlformats.org/presentationml/2006/main">
  <p:tag name="KSO_WM_ASSEMBLE_CHIP_INDEX" val="2606b9f74a94454284ef1a4a0062657a"/>
  <p:tag name="KSO_WM_BEAUTIFY_FLAG" val="#wm#"/>
  <p:tag name="KSO_WM_CHIP_GROUPID" val="5e6b05596848fb12bee65ac8"/>
  <p:tag name="KSO_WM_CHIP_XID" val="5e6b05596848fb12bee65aca"/>
  <p:tag name="KSO_WM_TAG_VERSION" val="1.0"/>
  <p:tag name="KSO_WM_TEMPLATE_ASSEMBLE_GROUPID" val="5ebf9a62ddc3daf3fef3f8bb"/>
  <p:tag name="KSO_WM_TEMPLATE_ASSEMBLE_XID" val="5ebf9a62ddc3daf3fef3f8bb"/>
  <p:tag name="KSO_WM_TEMPLATE_CATEGORY" val="diagram"/>
  <p:tag name="KSO_WM_TEMPLATE_INDEX" val="20206773"/>
  <p:tag name="KSO_WM_UNIT_BLOCK" val="0"/>
  <p:tag name="KSO_WM_UNIT_COMPATIBLE" val="0"/>
  <p:tag name="KSO_WM_UNIT_DEFAULT_FONT" val="14;20;2"/>
  <p:tag name="KSO_WM_UNIT_DIAGRAM_ISNUMVISUAL" val="0"/>
  <p:tag name="KSO_WM_UNIT_DIAGRAM_ISREFERUNIT" val="0"/>
  <p:tag name="KSO_WM_UNIT_HIGHLIGHT" val="0"/>
  <p:tag name="KSO_WM_UNIT_ID" val="diagram20206773_1*f*1"/>
  <p:tag name="KSO_WM_UNIT_INDEX" val="1"/>
  <p:tag name="KSO_WM_UNIT_LAYERLEVEL" val="1"/>
  <p:tag name="KSO_WM_UNIT_NOCLEAR" val="0"/>
  <p:tag name="KSO_WM_UNIT_PRESET_TEXT" val="点击此处添加正文，文字是您思想的提炼，为了演示发布的良好效果，请言简意赅的阐述您的观点。您的正文已经经简明扼要，字字珠玑。"/>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7_1"/>
  <p:tag name="KSO_WM_SLIDE_INDEX" val="1"/>
  <p:tag name="KSO_WM_SLIDE_ITEM_CNT" val="0"/>
  <p:tag name="KSO_WM_SLIDE_LAYOUT" val="a_d"/>
  <p:tag name="KSO_WM_SLIDE_LAYOUT_CNT" val="1_2"/>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6-07T02:06:00&quot;,&#10;    &quot;maxSize&quot;: {&#10;        &quot;size1&quot;: 23.600000000000001&#10;    },&#10;    &quot;minSize&quot;: {&#10;        &quot;size1&quot;: 23.600000000000001&#10;    },&#10;    &quot;normalSize&quot;: {&#10;        &quot;size1&quot;: 23.600000000000001&#10;    },&#10;    &quot;subLayout&quot;: [&#10;        {&#10;            &quot;id&quot;: &quot;2020-06-07T02:06:00&quot;,&#10;            &quot;margin&quot;: {&#10;                &quot;bottom&quot;: 1.2369999885559082,&#10;                &quot;left&quot;: 1.690000057220459,&#10;                &quot;right&quot;: 1.6970000267028809,&#10;                &quot;top&quot;: 1.690000057220459&#10;            },&#10;            &quot;type&quot;: 0&#10;        },&#10;        {&#10;            &quot;direction&quot;: 1,&#10;            &quot;id&quot;: &quot;2020-06-07T02:06:00&quot;,&#10;            &quot;maxSize&quot;: {&#10;                &quot;size1&quot;: 69.799999999999997&#10;            },&#10;            &quot;minSize&quot;: {&#10;                &quot;size1&quot;: 32&#10;            },&#10;            &quot;normalSize&quot;: {&#10;                &quot;size1&quot;: 69.799999999999997&#10;            },&#10;            &quot;subLayout&quot;: [&#10;                {&#10;                    &quot;id&quot;: &quot;2020-06-07T02:06:00&quot;,&#10;                    &quot;margin&quot;: {&#10;                        &quot;bottom&quot;: 2.5399999618530273,&#10;                        &quot;left&quot;: 1.690000057220459,&#10;                        &quot;right&quot;: 0.61399996280670166,&#10;                        &quot;top&quot;: 0.026000002399086952&#10;                    },&#10;                    &quot;type&quot;: 1&#10;                },&#10;                {&#10;                    &quot;id&quot;: &quot;2020-06-07T02:06:00&quot;,&#10;                    &quot;margin&quot;: {&#10;                        &quot;bottom&quot;: 2.5399999618530273,&#10;                        &quot;left&quot;: 0.026000002399086952,&#10;                        &quot;right&quot;: 1.690000057220459,&#10;                        &quot;top&quot;: 0.026000002399086952&#10;                    },&#10;                    &quot;type&quot;: 1&#10;                }&#10;            ],&#10;            &quot;type&quot;: 0&#10;        }&#10;    ],&#10;    &quot;type&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7"/>
  <p:tag name="KSO_WM_TEMPLATE_MASTER_TYPE" val="0"/>
  <p:tag name="KSO_WM_TEMPLATE_SUBCATEGORY" val="1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4"/>
  <p:tag name="KSO_WM_UNIT_INDEX" val="4"/>
  <p:tag name="KSO_WM_UNIT_LAYERLEVEL" val="1"/>
  <p:tag name="KSO_WM_UNIT_SM_LIMIT_TYPE" val="1"/>
  <p:tag name="KSO_WM_UNIT_TYPE" val="i"/>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1"/>
  <p:tag name="KSO_WM_UNIT_COMPATIBLE" val="0"/>
  <p:tag name="KSO_WM_UNIT_DEFAULT_FONT" val="28;36;4"/>
  <p:tag name="KSO_WM_UNIT_DIAGRAM_ISNUMVISUAL" val="0"/>
  <p:tag name="KSO_WM_UNIT_DIAGRAM_ISREFERUNIT" val="0"/>
  <p:tag name="KSO_WM_UNIT_HIGHLIGHT" val="0"/>
  <p:tag name="KSO_WM_UNIT_ID" val="diagram20202387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30"/>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1"/>
  <p:tag name="KSO_WM_UNIT_INDEX" val="1"/>
  <p:tag name="KSO_WM_UNIT_LAYERLEVEL" val="1"/>
  <p:tag name="KSO_WM_UNIT_PLACING_PICTURE_MD4" val="0"/>
  <p:tag name="KSO_WM_UNIT_SM_LIMIT_TYPE" val="1"/>
  <p:tag name="KSO_WM_UNIT_TYPE" val="i"/>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185316_2"/>
  <p:tag name="KSO_WM_SLIDE_INDEX" val="2"/>
  <p:tag name="KSO_WM_SLIDE_ITEM_CNT" val="3"/>
  <p:tag name="KSO_WM_SLIDE_LAYOUT" val="a_f_b_d"/>
  <p:tag name="KSO_WM_SLIDE_LAYOUT_CNT" val="1_2_1_1"/>
  <p:tag name="KSO_WM_SLIDE_POSITION" val="12*75"/>
  <p:tag name="KSO_WM_SLIDE_SIZE" val="912*430"/>
  <p:tag name="KSO_WM_SLIDE_SUBTYPE" val="picTxt"/>
  <p:tag name="KSO_WM_SLIDE_TYPE" val="text"/>
  <p:tag name="KSO_WM_TAG_VERSION" val="1.0"/>
  <p:tag name="KSO_WM_TEMPLATE_CATEGORY" val="diagram"/>
  <p:tag name="KSO_WM_TEMPLATE_INDEX" val="20185316"/>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d*1"/>
  <p:tag name="KSO_WM_UNIT_INDEX" val="1"/>
  <p:tag name="KSO_WM_UNIT_LAYERLEVEL" val="1"/>
  <p:tag name="KSO_WM_UNIT_PLACING_PICTURE" val="43773.6697579282"/>
  <p:tag name="KSO_WM_UNIT_PLACING_PICTURE_INFO" val="{&quot;full_picture&quot;:false,&quot;last_crop_picture&quot;:&quot;1-1&quot;,&quot;selected&quot;:&quot;1-1&quot;,&quot;spacing&quot;:6}"/>
  <p:tag name="KSO_WM_UNIT_PLACING_PICTURE_MD4" val="0"/>
  <p:tag name="KSO_WM_UNIT_SUPPORT_UNIT_TYPE" val="[&quot;all&quot;]"/>
  <p:tag name="KSO_WM_UNIT_TYPE" val="d"/>
  <p:tag name="KSO_WM_UNIT_VALUE" val="1198*2130"/>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21"/>
  <p:tag name="KSO_WM_UNIT_COMPATIBLE" val="0"/>
  <p:tag name="KSO_WM_UNIT_DIAGRAM_ISNUMVISUAL" val="0"/>
  <p:tag name="KSO_WM_UNIT_DIAGRAM_ISREFERUNIT" val="0"/>
  <p:tag name="KSO_WM_UNIT_HIGHLIGHT" val="0"/>
  <p:tag name="KSO_WM_UNIT_ID" val="diagram20205821_2*m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表达清晰又有良好效果，请尽量言简意赅的阐述观点，单击此处输入你的正文，文字是您思想的提炼，为了最终演示发布的良好效果，请尽量言简意赅的阐述观点。"/>
  <p:tag name="KSO_WM_UNIT_SUBTYPE" val="a"/>
  <p:tag name="KSO_WM_UNIT_TEXT_FILL_FORE_SCHEMECOLOR_INDEX" val="13"/>
  <p:tag name="KSO_WM_UNIT_TEXT_FILL_TYPE" val="1"/>
  <p:tag name="KSO_WM_UNIT_TYPE" val="m_h_f"/>
  <p:tag name="KSO_WM_UNIT_USESOURCEFORMAT_APPLY" val="1"/>
  <p:tag name="KSO_WM_UNIT_VALUE" val="180"/>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2"/>
  <p:tag name="KSO_WM_UNIT_INDEX" val="2"/>
  <p:tag name="KSO_WM_UNIT_LAYERLEVEL" val="1"/>
  <p:tag name="KSO_WM_UNIT_PLACING_PICTURE_MD4" val="0"/>
  <p:tag name="KSO_WM_UNIT_SM_LIMIT_TYPE" val="1"/>
  <p:tag name="KSO_WM_UNIT_TYPE" val="i"/>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3"/>
  <p:tag name="KSO_WM_UNIT_INDEX" val="3"/>
  <p:tag name="KSO_WM_UNIT_LAYERLEVEL" val="1"/>
  <p:tag name="KSO_WM_UNIT_PLACING_PICTURE_MD4" val="0"/>
  <p:tag name="KSO_WM_UNIT_SM_LIMIT_TYPE" val="1"/>
  <p:tag name="KSO_WM_UNIT_TYPE" val="i"/>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7_1"/>
  <p:tag name="KSO_WM_SLIDE_INDEX" val="1"/>
  <p:tag name="KSO_WM_SLIDE_ITEM_CNT" val="0"/>
  <p:tag name="KSO_WM_SLIDE_LAYOUT" val="a_d"/>
  <p:tag name="KSO_WM_SLIDE_LAYOUT_CNT" val="1_2"/>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6-07T02:06:00&quot;,&#10;    &quot;maxSize&quot;: {&#10;        &quot;size1&quot;: 23.600000000000001&#10;    },&#10;    &quot;minSize&quot;: {&#10;        &quot;size1&quot;: 23.600000000000001&#10;    },&#10;    &quot;normalSize&quot;: {&#10;        &quot;size1&quot;: 23.600000000000001&#10;    },&#10;    &quot;subLayout&quot;: [&#10;        {&#10;            &quot;id&quot;: &quot;2020-06-07T02:06:00&quot;,&#10;            &quot;margin&quot;: {&#10;                &quot;bottom&quot;: 1.2369999885559082,&#10;                &quot;left&quot;: 1.690000057220459,&#10;                &quot;right&quot;: 1.6970000267028809,&#10;                &quot;top&quot;: 1.690000057220459&#10;            },&#10;            &quot;type&quot;: 0&#10;        },&#10;        {&#10;            &quot;direction&quot;: 1,&#10;            &quot;id&quot;: &quot;2020-06-07T02:06:00&quot;,&#10;            &quot;maxSize&quot;: {&#10;                &quot;size1&quot;: 69.799999999999997&#10;            },&#10;            &quot;minSize&quot;: {&#10;                &quot;size1&quot;: 32&#10;            },&#10;            &quot;normalSize&quot;: {&#10;                &quot;size1&quot;: 69.799999999999997&#10;            },&#10;            &quot;subLayout&quot;: [&#10;                {&#10;                    &quot;id&quot;: &quot;2020-06-07T02:06:00&quot;,&#10;                    &quot;margin&quot;: {&#10;                        &quot;bottom&quot;: 2.5399999618530273,&#10;                        &quot;left&quot;: 1.690000057220459,&#10;                        &quot;right&quot;: 0.61399996280670166,&#10;                        &quot;top&quot;: 0.026000002399086952&#10;                    },&#10;                    &quot;type&quot;: 1&#10;                },&#10;                {&#10;                    &quot;id&quot;: &quot;2020-06-07T02:06:00&quot;,&#10;                    &quot;margin&quot;: {&#10;                        &quot;bottom&quot;: 2.5399999618530273,&#10;                        &quot;left&quot;: 0.026000002399086952,&#10;                        &quot;right&quot;: 1.690000057220459,&#10;                        &quot;top&quot;: 0.026000002399086952&#10;                    },&#10;                    &quot;type&quot;: 1&#10;                }&#10;            ],&#10;            &quot;type&quot;: 0&#10;        }&#10;    ],&#10;    &quot;type&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7"/>
  <p:tag name="KSO_WM_TEMPLATE_MASTER_TYPE" val="0"/>
  <p:tag name="KSO_WM_TEMPLATE_SUBCATEGORY" val="1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4"/>
  <p:tag name="KSO_WM_UNIT_INDEX" val="4"/>
  <p:tag name="KSO_WM_UNIT_LAYERLEVEL" val="1"/>
  <p:tag name="KSO_WM_UNIT_SM_LIMIT_TYPE" val="1"/>
  <p:tag name="KSO_WM_UNIT_TYPE" val="i"/>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1"/>
  <p:tag name="KSO_WM_UNIT_COMPATIBLE" val="0"/>
  <p:tag name="KSO_WM_UNIT_DEFAULT_FONT" val="28;36;4"/>
  <p:tag name="KSO_WM_UNIT_DIAGRAM_ISNUMVISUAL" val="0"/>
  <p:tag name="KSO_WM_UNIT_DIAGRAM_ISREFERUNIT" val="0"/>
  <p:tag name="KSO_WM_UNIT_HIGHLIGHT" val="0"/>
  <p:tag name="KSO_WM_UNIT_ID" val="diagram20202387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30"/>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1"/>
  <p:tag name="KSO_WM_UNIT_INDEX" val="1"/>
  <p:tag name="KSO_WM_UNIT_LAYERLEVEL" val="1"/>
  <p:tag name="KSO_WM_UNIT_PLACING_PICTURE_MD4" val="0"/>
  <p:tag name="KSO_WM_UNIT_SM_LIMIT_TYPE" val="1"/>
  <p:tag name="KSO_WM_UNIT_TYPE" val="i"/>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d*1"/>
  <p:tag name="KSO_WM_UNIT_INDEX" val="1"/>
  <p:tag name="KSO_WM_UNIT_LAYERLEVEL" val="1"/>
  <p:tag name="KSO_WM_UNIT_PLACING_PICTURE" val="43773.6697579282"/>
  <p:tag name="KSO_WM_UNIT_PLACING_PICTURE_INFO" val="{&quot;full_picture&quot;:false,&quot;last_crop_picture&quot;:&quot;1-1&quot;,&quot;selected&quot;:&quot;1-1&quot;,&quot;spacing&quot;:6}"/>
  <p:tag name="KSO_WM_UNIT_PLACING_PICTURE_MD4" val="0"/>
  <p:tag name="KSO_WM_UNIT_SUPPORT_UNIT_TYPE" val="[&quot;all&quot;]"/>
  <p:tag name="KSO_WM_UNIT_TYPE" val="d"/>
  <p:tag name="KSO_WM_UNIT_VALUE" val="1198*2130"/>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21"/>
  <p:tag name="KSO_WM_UNIT_COMPATIBLE" val="0"/>
  <p:tag name="KSO_WM_UNIT_DIAGRAM_ISNUMVISUAL" val="0"/>
  <p:tag name="KSO_WM_UNIT_DIAGRAM_ISREFERUNIT" val="0"/>
  <p:tag name="KSO_WM_UNIT_HIGHLIGHT" val="0"/>
  <p:tag name="KSO_WM_UNIT_ID" val="diagram20205821_2*m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表达清晰又有良好效果，请尽量言简意赅的阐述观点，单击此处输入你的正文，文字是您思想的提炼，为了最终演示发布的良好效果，请尽量言简意赅的阐述观点。"/>
  <p:tag name="KSO_WM_UNIT_SUBTYPE" val="a"/>
  <p:tag name="KSO_WM_UNIT_TEXT_FILL_FORE_SCHEMECOLOR_INDEX" val="13"/>
  <p:tag name="KSO_WM_UNIT_TEXT_FILL_TYPE" val="1"/>
  <p:tag name="KSO_WM_UNIT_TYPE" val="m_h_f"/>
  <p:tag name="KSO_WM_UNIT_USESOURCEFORMAT_APPLY" val="1"/>
  <p:tag name="KSO_WM_UNIT_VALUE" val="180"/>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85316"/>
  <p:tag name="KSO_WM_UNIT_ID" val="diagram20185316_2*i*0"/>
  <p:tag name="KSO_WM_UNIT_INDEX" val="0"/>
  <p:tag name="KSO_WM_UNIT_TYPE" val="i"/>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2"/>
  <p:tag name="KSO_WM_UNIT_INDEX" val="2"/>
  <p:tag name="KSO_WM_UNIT_LAYERLEVEL" val="1"/>
  <p:tag name="KSO_WM_UNIT_PLACING_PICTURE_MD4" val="0"/>
  <p:tag name="KSO_WM_UNIT_SM_LIMIT_TYPE" val="1"/>
  <p:tag name="KSO_WM_UNIT_TYPE" val="i"/>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3"/>
  <p:tag name="KSO_WM_UNIT_INDEX" val="3"/>
  <p:tag name="KSO_WM_UNIT_LAYERLEVEL" val="1"/>
  <p:tag name="KSO_WM_UNIT_PLACING_PICTURE_MD4" val="0"/>
  <p:tag name="KSO_WM_UNIT_SM_LIMIT_TYPE" val="1"/>
  <p:tag name="KSO_WM_UNIT_TYPE" val="i"/>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7_1"/>
  <p:tag name="KSO_WM_SLIDE_INDEX" val="1"/>
  <p:tag name="KSO_WM_SLIDE_ITEM_CNT" val="0"/>
  <p:tag name="KSO_WM_SLIDE_LAYOUT" val="a_d"/>
  <p:tag name="KSO_WM_SLIDE_LAYOUT_CNT" val="1_2"/>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6-07T02:06:00&quot;,&#10;    &quot;maxSize&quot;: {&#10;        &quot;size1&quot;: 23.600000000000001&#10;    },&#10;    &quot;minSize&quot;: {&#10;        &quot;size1&quot;: 23.600000000000001&#10;    },&#10;    &quot;normalSize&quot;: {&#10;        &quot;size1&quot;: 23.600000000000001&#10;    },&#10;    &quot;subLayout&quot;: [&#10;        {&#10;            &quot;id&quot;: &quot;2020-06-07T02:06:00&quot;,&#10;            &quot;margin&quot;: {&#10;                &quot;bottom&quot;: 1.2369999885559082,&#10;                &quot;left&quot;: 1.690000057220459,&#10;                &quot;right&quot;: 1.6970000267028809,&#10;                &quot;top&quot;: 1.690000057220459&#10;            },&#10;            &quot;type&quot;: 0&#10;        },&#10;        {&#10;            &quot;direction&quot;: 1,&#10;            &quot;id&quot;: &quot;2020-06-07T02:06:00&quot;,&#10;            &quot;maxSize&quot;: {&#10;                &quot;size1&quot;: 69.799999999999997&#10;            },&#10;            &quot;minSize&quot;: {&#10;                &quot;size1&quot;: 32&#10;            },&#10;            &quot;normalSize&quot;: {&#10;                &quot;size1&quot;: 69.799999999999997&#10;            },&#10;            &quot;subLayout&quot;: [&#10;                {&#10;                    &quot;id&quot;: &quot;2020-06-07T02:06:00&quot;,&#10;                    &quot;margin&quot;: {&#10;                        &quot;bottom&quot;: 2.5399999618530273,&#10;                        &quot;left&quot;: 1.690000057220459,&#10;                        &quot;right&quot;: 0.61399996280670166,&#10;                        &quot;top&quot;: 0.026000002399086952&#10;                    },&#10;                    &quot;type&quot;: 1&#10;                },&#10;                {&#10;                    &quot;id&quot;: &quot;2020-06-07T02:06:00&quot;,&#10;                    &quot;margin&quot;: {&#10;                        &quot;bottom&quot;: 2.5399999618530273,&#10;                        &quot;left&quot;: 0.026000002399086952,&#10;                        &quot;right&quot;: 1.690000057220459,&#10;                        &quot;top&quot;: 0.026000002399086952&#10;                    },&#10;                    &quot;type&quot;: 1&#10;                }&#10;            ],&#10;            &quot;type&quot;: 0&#10;        }&#10;    ],&#10;    &quot;type&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7"/>
  <p:tag name="KSO_WM_TEMPLATE_MASTER_TYPE" val="0"/>
  <p:tag name="KSO_WM_TEMPLATE_SUBCATEGORY" val="1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4"/>
  <p:tag name="KSO_WM_UNIT_INDEX" val="4"/>
  <p:tag name="KSO_WM_UNIT_LAYERLEVEL" val="1"/>
  <p:tag name="KSO_WM_UNIT_SM_LIMIT_TYPE" val="1"/>
  <p:tag name="KSO_WM_UNIT_TYPE" val="i"/>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1"/>
  <p:tag name="KSO_WM_UNIT_INDEX" val="1"/>
  <p:tag name="KSO_WM_UNIT_LAYERLEVEL" val="1"/>
  <p:tag name="KSO_WM_UNIT_PLACING_PICTURE_MD4" val="0"/>
  <p:tag name="KSO_WM_UNIT_SM_LIMIT_TYPE" val="1"/>
  <p:tag name="KSO_WM_UNIT_TYPE" val="i"/>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d*1"/>
  <p:tag name="KSO_WM_UNIT_INDEX" val="1"/>
  <p:tag name="KSO_WM_UNIT_LAYERLEVEL" val="1"/>
  <p:tag name="KSO_WM_UNIT_PLACING_PICTURE" val="43773.6697579282"/>
  <p:tag name="KSO_WM_UNIT_PLACING_PICTURE_INFO" val="{&quot;full_picture&quot;:false,&quot;last_crop_picture&quot;:&quot;1-1&quot;,&quot;selected&quot;:&quot;1-1&quot;,&quot;spacing&quot;:6}"/>
  <p:tag name="KSO_WM_UNIT_PLACING_PICTURE_MD4" val="0"/>
  <p:tag name="KSO_WM_UNIT_SUPPORT_UNIT_TYPE" val="[&quot;all&quot;]"/>
  <p:tag name="KSO_WM_UNIT_TYPE" val="d"/>
  <p:tag name="KSO_WM_UNIT_VALUE" val="1198*2130"/>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2"/>
  <p:tag name="KSO_WM_UNIT_INDEX" val="2"/>
  <p:tag name="KSO_WM_UNIT_LAYERLEVEL" val="1"/>
  <p:tag name="KSO_WM_UNIT_PLACING_PICTURE_MD4" val="0"/>
  <p:tag name="KSO_WM_UNIT_SM_LIMIT_TYPE" val="1"/>
  <p:tag name="KSO_WM_UNIT_TYPE" val="i"/>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3"/>
  <p:tag name="KSO_WM_UNIT_INDEX" val="3"/>
  <p:tag name="KSO_WM_UNIT_LAYERLEVEL" val="1"/>
  <p:tag name="KSO_WM_UNIT_PLACING_PICTURE_MD4" val="0"/>
  <p:tag name="KSO_WM_UNIT_SM_LIMIT_TYPE" val="1"/>
  <p:tag name="KSO_WM_UNIT_TYPE" val="i"/>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4"/>
  <p:tag name="KSO_WM_UNIT_INDEX" val="4"/>
  <p:tag name="KSO_WM_UNIT_LAYERLEVEL" val="1"/>
  <p:tag name="KSO_WM_UNIT_SM_LIMIT_TYPE" val="1"/>
  <p:tag name="KSO_WM_UNIT_TYPE" val="i"/>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d*1"/>
  <p:tag name="KSO_WM_UNIT_INDEX" val="1"/>
  <p:tag name="KSO_WM_UNIT_LAYERLEVEL" val="1"/>
  <p:tag name="KSO_WM_UNIT_PLACING_PICTURE" val="43773.6697579282"/>
  <p:tag name="KSO_WM_UNIT_PLACING_PICTURE_INFO" val="{&quot;full_picture&quot;:false,&quot;last_crop_picture&quot;:&quot;1-1&quot;,&quot;selected&quot;:&quot;1-1&quot;,&quot;spacing&quot;:6}"/>
  <p:tag name="KSO_WM_UNIT_PLACING_PICTURE_MD4" val="0"/>
  <p:tag name="KSO_WM_UNIT_SUPPORT_UNIT_TYPE" val="[&quot;all&quot;]"/>
  <p:tag name="KSO_WM_UNIT_TYPE" val="d"/>
  <p:tag name="KSO_WM_UNIT_VALUE" val="1198*213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85316"/>
  <p:tag name="KSO_WM_UNIT_CLEAR" val="0"/>
  <p:tag name="KSO_WM_UNIT_COMPATIBLE" val="0"/>
  <p:tag name="KSO_WM_UNIT_HIGHLIGHT" val="0"/>
  <p:tag name="KSO_WM_UNIT_ID" val="diagram20185316_2*d*1"/>
  <p:tag name="KSO_WM_UNIT_INDEX" val="1"/>
  <p:tag name="KSO_WM_UNIT_LAYERLEVEL" val="1"/>
  <p:tag name="KSO_WM_UNIT_TYPE" val="d"/>
  <p:tag name="KSO_WM_UNIT_VALUE" val="877*1463"/>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CONSTRAINT" val="%7b%22slideConstraint%22%3a%7b%22seriesAreas%22%3a%5b%5d%2c%22singleAreas%22%3a%5b%7b%22shapes%22%3a%5b19%5d%2c%22serialConstraintIndex%22%3a-1%2c%22areatextmark%22%3a0%2c%22pictureprocessmark%22%3a0%7d%5d%7d%7d"/>
  <p:tag name="KSO_WM_SLIDE_ID" val="diagram20198592_1"/>
  <p:tag name="KSO_WM_SLIDE_INDEX" val="1"/>
  <p:tag name="KSO_WM_SLIDE_ITEM_CNT" val="0"/>
  <p:tag name="KSO_WM_SLIDE_LAYOUT" val="a_d_f"/>
  <p:tag name="KSO_WM_SLIDE_LAYOUT_CNT" val="1_1_1"/>
  <p:tag name="KSO_WM_SLIDE_POSITION" val="0*-1"/>
  <p:tag name="KSO_WM_SLIDE_SIZE" val="960*460"/>
  <p:tag name="KSO_WM_SLIDE_SUBTYPE" val="picTxt"/>
  <p:tag name="KSO_WM_SLIDE_TYPE" val="text"/>
  <p:tag name="KSO_WM_TAG_VERSION" val="1.0"/>
  <p:tag name="KSO_WM_TEMPLATE_CATEGORY" val="diagram"/>
  <p:tag name="KSO_WM_TEMPLATE_COLOR_TYPE" val="1"/>
  <p:tag name="KSO_WM_TEMPLATE_INDEX" val="20198592"/>
  <p:tag name="KSO_WM_TEMPLATE_MASTER_TYPE" val="0"/>
  <p:tag name="KSO_WM_TEMPLATE_SUBCATEGORY" val="8"/>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d*1"/>
  <p:tag name="KSO_WM_UNIT_INDEX" val="1"/>
  <p:tag name="KSO_WM_UNIT_LAYERLEVEL" val="1"/>
  <p:tag name="KSO_WM_UNIT_PLACING_PICTURE" val="43773.6697579282"/>
  <p:tag name="KSO_WM_UNIT_PLACING_PICTURE_INFO" val="{&quot;full_picture&quot;:false,&quot;last_crop_picture&quot;:&quot;1-1&quot;,&quot;selected&quot;:&quot;1-1&quot;,&quot;spacing&quot;:6}"/>
  <p:tag name="KSO_WM_UNIT_PLACING_PICTURE_MD4" val="0"/>
  <p:tag name="KSO_WM_UNIT_SUPPORT_UNIT_TYPE" val="[&quot;all&quot;]"/>
  <p:tag name="KSO_WM_UNIT_TYPE" val="d"/>
  <p:tag name="KSO_WM_UNIT_VALUE" val="1198*2130"/>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8592"/>
  <p:tag name="KSO_WM_UNIT_ADJUSTLAYOUT_ID" val="20"/>
  <p:tag name="KSO_WM_UNIT_COMPATIBLE" val="0"/>
  <p:tag name="KSO_WM_UNIT_DIAGRAM_ISNUMVISUAL" val="0"/>
  <p:tag name="KSO_WM_UNIT_DIAGRAM_ISREFERUNIT" val="0"/>
  <p:tag name="KSO_WM_UNIT_HIGHLIGHT" val="0"/>
  <p:tag name="KSO_WM_UNIT_ID" val="diagram20198592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
  <p:tag name="KSO_WM_UNIT_TEXT_PART_ID_V2" val="b-3-1"/>
  <p:tag name="KSO_WM_UNIT_TYPE" val="f"/>
  <p:tag name="KSO_WM_UNIT_VALUE" val="35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8592"/>
  <p:tag name="KSO_WM_UNIT_ADJUSTLAYOUT_ID" val="7"/>
  <p:tag name="KSO_WM_UNIT_COMPATIBLE" val="0"/>
  <p:tag name="KSO_WM_UNIT_DIAGRAM_ISNUMVISUAL" val="0"/>
  <p:tag name="KSO_WM_UNIT_DIAGRAM_ISREFERUNIT" val="0"/>
  <p:tag name="KSO_WM_UNIT_HIGHLIGHT" val="0"/>
  <p:tag name="KSO_WM_UNIT_ID" val="diagram20198592_1*i*1"/>
  <p:tag name="KSO_WM_UNIT_INDEX" val="1"/>
  <p:tag name="KSO_WM_UNIT_LAYERLEVEL" val="1"/>
  <p:tag name="KSO_WM_UNIT_TYPE" val="i"/>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8592"/>
  <p:tag name="KSO_WM_UNIT_ADJUSTLAYOUT_ID" val="4"/>
  <p:tag name="KSO_WM_UNIT_COMPATIBLE" val="0"/>
  <p:tag name="KSO_WM_UNIT_DIAGRAM_ISNUMVISUAL" val="0"/>
  <p:tag name="KSO_WM_UNIT_DIAGRAM_ISREFERUNIT" val="0"/>
  <p:tag name="KSO_WM_UNIT_HIGHLIGHT" val="0"/>
  <p:tag name="KSO_WM_UNIT_ID" val="diagram20198592_1*a*1"/>
  <p:tag name="KSO_WM_UNIT_INDEX" val="1"/>
  <p:tag name="KSO_WM_UNIT_ISCONTENTSTITLE" val="0"/>
  <p:tag name="KSO_WM_UNIT_LAYERLEVEL" val="1"/>
  <p:tag name="KSO_WM_UNIT_NOCLEAR" val="0"/>
  <p:tag name="KSO_WM_UNIT_PRESET_TEXT" val="单击此处添加大标题"/>
  <p:tag name="KSO_WM_UNIT_TEXT_PART_ID_V2" val="b-3-1"/>
  <p:tag name="KSO_WM_UNIT_TYPE" val="a"/>
  <p:tag name="KSO_WM_UNIT_VALUE" val="44"/>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7_1"/>
  <p:tag name="KSO_WM_SLIDE_INDEX" val="1"/>
  <p:tag name="KSO_WM_SLIDE_ITEM_CNT" val="0"/>
  <p:tag name="KSO_WM_SLIDE_LAYOUT" val="a_d"/>
  <p:tag name="KSO_WM_SLIDE_LAYOUT_CNT" val="1_2"/>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6-07T02:49:37&quot;,&#10;    &quot;maxSize&quot;: {&#10;        &quot;size1&quot;: 23.600000000000001&#10;    },&#10;    &quot;minSize&quot;: {&#10;        &quot;size1&quot;: 23.600000000000001&#10;    },&#10;    &quot;normalSize&quot;: {&#10;        &quot;size1&quot;: 23.600000000000001&#10;    },&#10;    &quot;subLayout&quot;: [&#10;        {&#10;            &quot;id&quot;: &quot;2020-06-07T02:49:37&quot;,&#10;            &quot;margin&quot;: {&#10;                &quot;bottom&quot;: 1.2369999885559082,&#10;                &quot;left&quot;: 1.690000057220459,&#10;                &quot;right&quot;: 1.6970000267028809,&#10;                &quot;top&quot;: 1.690000057220459&#10;            },&#10;            &quot;type&quot;: 0&#10;        },&#10;        {&#10;            &quot;direction&quot;: 1,&#10;            &quot;id&quot;: &quot;2020-06-07T02:49:37&quot;,&#10;            &quot;maxSize&quot;: {&#10;                &quot;size1&quot;: 69.799999999999997&#10;            },&#10;            &quot;minSize&quot;: {&#10;                &quot;size1&quot;: 32&#10;            },&#10;            &quot;normalSize&quot;: {&#10;                &quot;size1&quot;: 69.799999999999997&#10;            },&#10;            &quot;subLayout&quot;: [&#10;                {&#10;                    &quot;id&quot;: &quot;2020-06-07T02:49:37&quot;,&#10;                    &quot;margin&quot;: {&#10;                        &quot;bottom&quot;: 2.5399999618530273,&#10;                        &quot;left&quot;: 1.690000057220459,&#10;                        &quot;right&quot;: 0.61399996280670166,&#10;                        &quot;top&quot;: 0.026000002399086952&#10;                    },&#10;                    &quot;type&quot;: 1&#10;                },&#10;                {&#10;                    &quot;id&quot;: &quot;2020-06-07T02:49:37&quot;,&#10;                    &quot;margin&quot;: {&#10;                        &quot;bottom&quot;: 2.5399999618530273,&#10;                        &quot;left&quot;: 0.026000002399086952,&#10;                        &quot;right&quot;: 1.690000057220459,&#10;                        &quot;top&quot;: 0.026000002399086952&#10;                    },&#10;                    &quot;type&quot;: 1&#10;                }&#10;            ],&#10;            &quot;type&quot;: 0&#10;        }&#10;    ],&#10;    &quot;type&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7"/>
  <p:tag name="KSO_WM_TEMPLATE_MASTER_TYPE" val="0"/>
  <p:tag name="KSO_WM_TEMPLATE_SUBCATEGORY" val="1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4"/>
  <p:tag name="KSO_WM_UNIT_INDEX" val="4"/>
  <p:tag name="KSO_WM_UNIT_LAYERLEVEL" val="1"/>
  <p:tag name="KSO_WM_UNIT_SM_LIMIT_TYPE" val="1"/>
  <p:tag name="KSO_WM_UNIT_TYPE" val="i"/>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1"/>
  <p:tag name="KSO_WM_UNIT_COMPATIBLE" val="0"/>
  <p:tag name="KSO_WM_UNIT_DEFAULT_FONT" val="28;36;4"/>
  <p:tag name="KSO_WM_UNIT_DIAGRAM_ISNUMVISUAL" val="0"/>
  <p:tag name="KSO_WM_UNIT_DIAGRAM_ISREFERUNIT" val="0"/>
  <p:tag name="KSO_WM_UNIT_HIGHLIGHT" val="0"/>
  <p:tag name="KSO_WM_UNIT_ID" val="diagram20202387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30"/>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1"/>
  <p:tag name="KSO_WM_UNIT_INDEX" val="1"/>
  <p:tag name="KSO_WM_UNIT_LAYERLEVEL" val="1"/>
  <p:tag name="KSO_WM_UNIT_PLACING_PICTURE_MD4" val="0"/>
  <p:tag name="KSO_WM_UNIT_SM_LIMIT_TYPE" val="1"/>
  <p:tag name="KSO_WM_UNIT_TYPE" val="i"/>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d*1"/>
  <p:tag name="KSO_WM_UNIT_INDEX" val="1"/>
  <p:tag name="KSO_WM_UNIT_LAYERLEVEL" val="1"/>
  <p:tag name="KSO_WM_UNIT_PICTURE_CLIP_FLAG" val="0"/>
  <p:tag name="KSO_WM_UNIT_PLACING_PICTURE" val="43773.6697579282"/>
  <p:tag name="KSO_WM_UNIT_PLACING_PICTURE_INFO" val="{&quot;full_picture&quot;:false,&quot;last_crop_picture&quot;:&quot;1-1&quot;,&quot;selected&quot;:&quot;1-1&quot;,&quot;spacing&quot;:6}"/>
  <p:tag name="KSO_WM_UNIT_PLACING_PICTURE_MD4" val="0"/>
  <p:tag name="KSO_WM_UNIT_SUPPORT_UNIT_TYPE" val="[&quot;all&quot;]"/>
  <p:tag name="KSO_WM_UNIT_TYPE" val="d"/>
  <p:tag name="KSO_WM_UNIT_VALUE" val="1198*2130"/>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85316"/>
  <p:tag name="KSO_WM_UNIT_CLEAR" val="0"/>
  <p:tag name="KSO_WM_UNIT_COMPATIBLE" val="0"/>
  <p:tag name="KSO_WM_UNIT_HIGHLIGHT" val="0"/>
  <p:tag name="KSO_WM_UNIT_ID" val="diagram20185316_2*a*1"/>
  <p:tag name="KSO_WM_UNIT_INDEX" val="1"/>
  <p:tag name="KSO_WM_UNIT_ISCONTENTSTITLE" val="0"/>
  <p:tag name="KSO_WM_UNIT_LAYERLEVEL" val="1"/>
  <p:tag name="KSO_WM_UNIT_PRESET_TEXT" val="Lorem ipsum dolor sit amet"/>
  <p:tag name="KSO_WM_UNIT_TYPE" val="a"/>
  <p:tag name="KSO_WM_UNIT_VALUE" val="13"/>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12"/>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5812_1*m_h_i*1_1_1"/>
  <p:tag name="KSO_WM_UNIT_INDEX" val="1_1_1"/>
  <p:tag name="KSO_WM_UNIT_LAYERLEVEL" val="1_1_1"/>
  <p:tag name="KSO_WM_UNIT_LINE_FILL_TYPE" val="2"/>
  <p:tag name="KSO_WM_UNIT_LINE_FORE_SCHEMECOLOR_INDEX" val="14"/>
  <p:tag name="KSO_WM_UNIT_TEXT_FILL_FORE_SCHEMECOLOR_INDEX" val="2"/>
  <p:tag name="KSO_WM_UNIT_TEXT_FILL_TYPE" val="1"/>
  <p:tag name="KSO_WM_UNIT_TYPE" val="m_h_i"/>
  <p:tag name="KSO_WM_UNIT_USESOURCEFORMAT_APPLY"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12"/>
  <p:tag name="KSO_WM_UNIT_COMPATIBLE" val="0"/>
  <p:tag name="KSO_WM_UNIT_DIAGRAM_ISNUMVISUAL" val="0"/>
  <p:tag name="KSO_WM_UNIT_DIAGRAM_ISREFERUNIT" val="0"/>
  <p:tag name="KSO_WM_UNIT_HIGHLIGHT" val="0"/>
  <p:tag name="KSO_WM_UNIT_ID" val="diagram20205812_1*m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TYPE" val="1"/>
  <p:tag name="KSO_WM_UNIT_TYPE" val="m_h_f"/>
  <p:tag name="KSO_WM_UNIT_USESOURCEFORMAT_APPLY" val="1"/>
  <p:tag name="KSO_WM_UNIT_VALUE" val="168"/>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12"/>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205812_1*m_h_i*1_2_1"/>
  <p:tag name="KSO_WM_UNIT_INDEX" val="1_2_1"/>
  <p:tag name="KSO_WM_UNIT_LAYERLEVEL" val="1_1_1"/>
  <p:tag name="KSO_WM_UNIT_LINE_FILL_TYPE" val="2"/>
  <p:tag name="KSO_WM_UNIT_LINE_FORE_SCHEMECOLOR_INDEX" val="14"/>
  <p:tag name="KSO_WM_UNIT_TEXT_FILL_FORE_SCHEMECOLOR_INDEX" val="2"/>
  <p:tag name="KSO_WM_UNIT_TEXT_FILL_TYPE" val="1"/>
  <p:tag name="KSO_WM_UNIT_TYPE" val="m_h_i"/>
  <p:tag name="KSO_WM_UNIT_USESOURCEFORMAT_APPLY"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12"/>
  <p:tag name="KSO_WM_UNIT_COMPATIBLE" val="0"/>
  <p:tag name="KSO_WM_UNIT_DIAGRAM_ISNUMVISUAL" val="0"/>
  <p:tag name="KSO_WM_UNIT_DIAGRAM_ISREFERUNIT" val="0"/>
  <p:tag name="KSO_WM_UNIT_HIGHLIGHT" val="0"/>
  <p:tag name="KSO_WM_UNIT_ID" val="diagram20205812_1*m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TYPE" val="1"/>
  <p:tag name="KSO_WM_UNIT_TYPE" val="m_h_f"/>
  <p:tag name="KSO_WM_UNIT_USESOURCEFORMAT_APPLY" val="1"/>
  <p:tag name="KSO_WM_UNIT_VALUE" val="168"/>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2"/>
  <p:tag name="KSO_WM_UNIT_INDEX" val="2"/>
  <p:tag name="KSO_WM_UNIT_LAYERLEVEL" val="1"/>
  <p:tag name="KSO_WM_UNIT_PLACING_PICTURE_MD4" val="0"/>
  <p:tag name="KSO_WM_UNIT_SM_LIMIT_TYPE" val="1"/>
  <p:tag name="KSO_WM_UNIT_TYPE" val="i"/>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3"/>
  <p:tag name="KSO_WM_UNIT_INDEX" val="3"/>
  <p:tag name="KSO_WM_UNIT_LAYERLEVEL" val="1"/>
  <p:tag name="KSO_WM_UNIT_PLACING_PICTURE_MD4" val="0"/>
  <p:tag name="KSO_WM_UNIT_SM_LIMIT_TYPE" val="1"/>
  <p:tag name="KSO_WM_UNIT_TYPE" val="i"/>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4"/>
  <p:tag name="KSO_WM_UNIT_INDEX" val="4"/>
  <p:tag name="KSO_WM_UNIT_LAYERLEVEL" val="1"/>
  <p:tag name="KSO_WM_UNIT_SM_LIMIT_TYPE" val="1"/>
  <p:tag name="KSO_WM_UNIT_TYPE" val="i"/>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1"/>
  <p:tag name="KSO_WM_UNIT_COMPATIBLE" val="0"/>
  <p:tag name="KSO_WM_UNIT_DEFAULT_FONT" val="28;36;4"/>
  <p:tag name="KSO_WM_UNIT_DIAGRAM_ISNUMVISUAL" val="0"/>
  <p:tag name="KSO_WM_UNIT_DIAGRAM_ISREFERUNIT" val="0"/>
  <p:tag name="KSO_WM_UNIT_HIGHLIGHT" val="0"/>
  <p:tag name="KSO_WM_UNIT_ID" val="diagram20202387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30"/>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7_1"/>
  <p:tag name="KSO_WM_SLIDE_INDEX" val="1"/>
  <p:tag name="KSO_WM_SLIDE_ITEM_CNT" val="0"/>
  <p:tag name="KSO_WM_SLIDE_LAYOUT" val="a_d"/>
  <p:tag name="KSO_WM_SLIDE_LAYOUT_CNT" val="1_2"/>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6-07T02:49:37&quot;,&#10;    &quot;maxSize&quot;: {&#10;        &quot;size1&quot;: 23.600000000000001&#10;    },&#10;    &quot;minSize&quot;: {&#10;        &quot;size1&quot;: 23.600000000000001&#10;    },&#10;    &quot;normalSize&quot;: {&#10;        &quot;size1&quot;: 23.600000000000001&#10;    },&#10;    &quot;subLayout&quot;: [&#10;        {&#10;            &quot;id&quot;: &quot;2020-06-07T02:49:37&quot;,&#10;            &quot;margin&quot;: {&#10;                &quot;bottom&quot;: 1.2369999885559082,&#10;                &quot;left&quot;: 1.690000057220459,&#10;                &quot;right&quot;: 1.6970000267028809,&#10;                &quot;top&quot;: 1.690000057220459&#10;            },&#10;            &quot;type&quot;: 0&#10;        },&#10;        {&#10;            &quot;direction&quot;: 1,&#10;            &quot;id&quot;: &quot;2020-06-07T02:49:37&quot;,&#10;            &quot;maxSize&quot;: {&#10;                &quot;size1&quot;: 69.799999999999997&#10;            },&#10;            &quot;minSize&quot;: {&#10;                &quot;size1&quot;: 32&#10;            },&#10;            &quot;normalSize&quot;: {&#10;                &quot;size1&quot;: 69.799999999999997&#10;            },&#10;            &quot;subLayout&quot;: [&#10;                {&#10;                    &quot;id&quot;: &quot;2020-06-07T02:49:37&quot;,&#10;                    &quot;margin&quot;: {&#10;                        &quot;bottom&quot;: 2.5399999618530273,&#10;                        &quot;left&quot;: 1.690000057220459,&#10;                        &quot;right&quot;: 0.61399996280670166,&#10;                        &quot;top&quot;: 0.026000002399086952&#10;                    },&#10;                    &quot;type&quot;: 1&#10;                },&#10;                {&#10;                    &quot;id&quot;: &quot;2020-06-07T02:49:37&quot;,&#10;                    &quot;margin&quot;: {&#10;                        &quot;bottom&quot;: 2.5399999618530273,&#10;                        &quot;left&quot;: 0.026000002399086952,&#10;                        &quot;right&quot;: 1.690000057220459,&#10;                        &quot;top&quot;: 0.026000002399086952&#10;                    },&#10;                    &quot;type&quot;: 1&#10;                }&#10;            ],&#10;            &quot;type&quot;: 0&#10;        }&#10;    ],&#10;    &quot;type&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7"/>
  <p:tag name="KSO_WM_TEMPLATE_MASTER_TYPE" val="0"/>
  <p:tag name="KSO_WM_TEMPLATE_SUBCATEGORY" val="1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4"/>
  <p:tag name="KSO_WM_UNIT_INDEX" val="4"/>
  <p:tag name="KSO_WM_UNIT_LAYERLEVEL" val="1"/>
  <p:tag name="KSO_WM_UNIT_SM_LIMIT_TYPE" val="1"/>
  <p:tag name="KSO_WM_UNIT_TYPE" val="i"/>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85316"/>
  <p:tag name="KSO_WM_UNIT_CLEAR" val="0"/>
  <p:tag name="KSO_WM_UNIT_COMPATIBLE" val="0"/>
  <p:tag name="KSO_WM_UNIT_HIGHLIGHT" val="0"/>
  <p:tag name="KSO_WM_UNIT_ID" val="diagram20185316_2*f*1"/>
  <p:tag name="KSO_WM_UNIT_INDEX" val="1"/>
  <p:tag name="KSO_WM_UNIT_LAYERLEVEL" val="1"/>
  <p:tag name="KSO_WM_UNIT_PRESET_TEXT" val="Lorem ipsum dolor sit amet, consectetur adipisicing elit, sed do eiusmod tempor incididunt ut labore et dolore magna aliqua. Ut enim ad minim veniam."/>
  <p:tag name="KSO_WM_UNIT_TYPE" val="f"/>
  <p:tag name="KSO_WM_UNIT_VALUE" val="76"/>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1"/>
  <p:tag name="KSO_WM_UNIT_COMPATIBLE" val="0"/>
  <p:tag name="KSO_WM_UNIT_DEFAULT_FONT" val="28;36;4"/>
  <p:tag name="KSO_WM_UNIT_DIAGRAM_ISNUMVISUAL" val="0"/>
  <p:tag name="KSO_WM_UNIT_DIAGRAM_ISREFERUNIT" val="0"/>
  <p:tag name="KSO_WM_UNIT_HIGHLIGHT" val="0"/>
  <p:tag name="KSO_WM_UNIT_ID" val="diagram20202387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30"/>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i*1"/>
  <p:tag name="KSO_WM_UNIT_INDEX" val="1"/>
  <p:tag name="KSO_WM_UNIT_LAYERLEVEL" val="1"/>
  <p:tag name="KSO_WM_UNIT_PLACING_PICTURE_MD4" val="0"/>
  <p:tag name="KSO_WM_UNIT_SM_LIMIT_TYPE" val="1"/>
  <p:tag name="KSO_WM_UNIT_TYPE" val="i"/>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BLOCK" val="0"/>
  <p:tag name="KSO_WM_UNIT_COMPATIBLE" val="0"/>
  <p:tag name="KSO_WM_UNIT_DIAGRAM_ISNUMVISUAL" val="0"/>
  <p:tag name="KSO_WM_UNIT_DIAGRAM_ISREFERUNIT" val="0"/>
  <p:tag name="KSO_WM_UNIT_HIGHLIGHT" val="0"/>
  <p:tag name="KSO_WM_UNIT_ID" val="diagram20202387_1*d*1"/>
  <p:tag name="KSO_WM_UNIT_INDEX" val="1"/>
  <p:tag name="KSO_WM_UNIT_LAYERLEVEL" val="1"/>
  <p:tag name="KSO_WM_UNIT_PICTURE_CLIP_FLAG" val="0"/>
  <p:tag name="KSO_WM_UNIT_PLACING_PICTURE" val="43773.6697579282"/>
  <p:tag name="KSO_WM_UNIT_PLACING_PICTURE_INFO" val="{&quot;full_picture&quot;:false,&quot;last_crop_picture&quot;:&quot;1-1&quot;,&quot;selected&quot;:&quot;1-1&quot;,&quot;spacing&quot;:6}"/>
  <p:tag name="KSO_WM_UNIT_PLACING_PICTURE_MD4" val="0"/>
  <p:tag name="KSO_WM_UNIT_SUPPORT_UNIT_TYPE" val="[&quot;all&quot;]"/>
  <p:tag name="KSO_WM_UNIT_TYPE" val="d"/>
  <p:tag name="KSO_WM_UNIT_VALUE" val="1198*2130"/>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12"/>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5812_1*m_h_i*1_1_1"/>
  <p:tag name="KSO_WM_UNIT_INDEX" val="1_1_1"/>
  <p:tag name="KSO_WM_UNIT_LAYERLEVEL" val="1_1_1"/>
  <p:tag name="KSO_WM_UNIT_LINE_FILL_TYPE" val="2"/>
  <p:tag name="KSO_WM_UNIT_LINE_FORE_SCHEMECOLOR_INDEX" val="14"/>
  <p:tag name="KSO_WM_UNIT_TEXT_FILL_FORE_SCHEMECOLOR_INDEX" val="2"/>
  <p:tag name="KSO_WM_UNIT_TEXT_FILL_TYPE" val="1"/>
  <p:tag name="KSO_WM_UNIT_TYPE" val="m_h_i"/>
  <p:tag name="KSO_WM_UNIT_USESOURCEFORMAT_APPLY"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12"/>
  <p:tag name="KSO_WM_UNIT_COMPATIBLE" val="0"/>
  <p:tag name="KSO_WM_UNIT_DIAGRAM_ISNUMVISUAL" val="0"/>
  <p:tag name="KSO_WM_UNIT_DIAGRAM_ISREFERUNIT" val="0"/>
  <p:tag name="KSO_WM_UNIT_HIGHLIGHT" val="0"/>
  <p:tag name="KSO_WM_UNIT_ID" val="diagram20205812_1*m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TYPE" val="1"/>
  <p:tag name="KSO_WM_UNIT_TYPE" val="m_h_f"/>
  <p:tag name="KSO_WM_UNIT_USESOURCEFORMAT_APPLY" val="1"/>
  <p:tag name="KSO_WM_UNIT_VALUE" val="168"/>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12"/>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205812_1*m_h_i*1_2_1"/>
  <p:tag name="KSO_WM_UNIT_INDEX" val="1_2_1"/>
  <p:tag name="KSO_WM_UNIT_LAYERLEVEL" val="1_1_1"/>
  <p:tag name="KSO_WM_UNIT_LINE_FILL_TYPE" val="2"/>
  <p:tag name="KSO_WM_UNIT_LINE_FORE_SCHEMECOLOR_INDEX" val="14"/>
  <p:tag name="KSO_WM_UNIT_TEXT_FILL_FORE_SCHEMECOLOR_INDEX" val="2"/>
  <p:tag name="KSO_WM_UNIT_TEXT_FILL_TYPE" val="1"/>
  <p:tag name="KSO_WM_UNIT_TYPE" val="m_h_i"/>
  <p:tag name="KSO_WM_UNIT_USESOURCEFORMAT_APPLY"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5812"/>
  <p:tag name="KSO_WM_UNIT_COMPATIBLE" val="0"/>
  <p:tag name="KSO_WM_UNIT_DIAGRAM_ISNUMVISUAL" val="0"/>
  <p:tag name="KSO_WM_UNIT_DIAGRAM_ISREFERUNIT" val="0"/>
  <p:tag name="KSO_WM_UNIT_HIGHLIGHT" val="0"/>
  <p:tag name="KSO_WM_UNIT_ID" val="diagram20205812_1*m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TYPE" val="1"/>
  <p:tag name="KSO_WM_UNIT_TYPE" val="m_h_f"/>
  <p:tag name="KSO_WM_UNIT_USESOURCEFORMAT_APPLY" val="1"/>
  <p:tag name="KSO_WM_UNIT_VALUE" val="168"/>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2"/>
  <p:tag name="KSO_WM_UNIT_INDEX" val="2"/>
  <p:tag name="KSO_WM_UNIT_LAYERLEVEL" val="1"/>
  <p:tag name="KSO_WM_UNIT_PLACING_PICTURE_MD4" val="0"/>
  <p:tag name="KSO_WM_UNIT_SM_LIMIT_TYPE" val="1"/>
  <p:tag name="KSO_WM_UNIT_TYPE" val="i"/>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7"/>
  <p:tag name="KSO_WM_UNIT_COMPATIBLE" val="0"/>
  <p:tag name="KSO_WM_UNIT_DIAGRAM_ISNUMVISUAL" val="0"/>
  <p:tag name="KSO_WM_UNIT_DIAGRAM_ISREFERUNIT" val="0"/>
  <p:tag name="KSO_WM_UNIT_HIGHLIGHT" val="0"/>
  <p:tag name="KSO_WM_UNIT_ID" val="diagram20202387_1*i*3"/>
  <p:tag name="KSO_WM_UNIT_INDEX" val="3"/>
  <p:tag name="KSO_WM_UNIT_LAYERLEVEL" val="1"/>
  <p:tag name="KSO_WM_UNIT_PLACING_PICTURE_MD4" val="0"/>
  <p:tag name="KSO_WM_UNIT_SM_LIMIT_TYPE" val="1"/>
  <p:tag name="KSO_WM_UNIT_TYPE" val="i"/>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bottomTop&quot;]"/>
  <p:tag name="KSO_WM_SLIDE_CAN_ADD_NAVIGATION" val="1"/>
  <p:tag name="KSO_WM_SLIDE_ID" val="diagram20200321_1"/>
  <p:tag name="KSO_WM_SLIDE_INDEX" val="1"/>
  <p:tag name="KSO_WM_SLIDE_ITEM_CNT" val="0"/>
  <p:tag name="KSO_WM_SLIDE_LAYOUT" val="a_d_f"/>
  <p:tag name="KSO_WM_SLIDE_LAYOUT_CNT" val="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6-07T03:02:46&quot;,&#10;    &quot;maxSize&quot;: {&#10;        &quot;size1&quot;: 32.783975100848409&#10;    },&#10;    &quot;minSize&quot;: {&#10;        &quot;size1&quot;: 24.583975100848413&#10;    },&#10;    &quot;normalSize&quot;: {&#10;        &quot;size1&quot;: 24.583975100848413&#10;    },&#10;    &quot;subLayout&quot;: [&#10;        {&#10;            &quot;horizontalAlign&quot;: 0,&#10;            &quot;id&quot;: &quot;2020-06-07T03:02:46&quot;,&#10;            &quot;margin&quot;: {&#10;                &quot;bottom&quot;: 1.2439998388290405,&#10;                &quot;left&quot;: 1.690000057220459,&#10;                &quot;right&quot;: 1.690000057220459,&#10;                &quot;top&quot;: 1.690000057220459&#10;            },&#10;            &quot;type&quot;: 0,&#10;            &quot;verticalAlign&quot;: 1&#10;        },&#10;        {&#10;            &quot;backgroundInfo&quot;: [&#10;                {&#10;                    &quot;bottom&quot;: 0.058357569999999998,&#10;                    &quot;bottomAbs&quot;: false,&#10;                    &quot;left&quot;: 0,&#10;                    &quot;leftAbs&quot;: false,&#10;                    &quot;right&quot;: 0,&#10;                    &quot;rightAbs&quot;: false,&#10;                    &quot;top&quot;: -0.058357569999999998,&#10;                    &quot;topAbs&quot;: false,&#10;                    &quot;type&quot;: &quot;bottomTop&quot;&#10;                }&#10;            ],&#10;            &quot;direction&quot;: 1,&#10;            &quot;id&quot;: &quot;2020-06-07T03:02:46&quot;,&#10;            &quot;maxSize&quot;: {&#10;                &quot;size1&quot;: 68.088927352630222&#10;            },&#10;            &quot;minSize&quot;: {&#10;                &quot;size1&quot;: 36.188927352630223&#10;            },&#10;            &quot;normalSize&quot;: {&#10;                &quot;size1&quot;: 52.67226068596355&#10;            },&#10;            &quot;subLayout&quot;: [&#10;                {&#10;                    &quot;horizontalAlign&quot;: 0,&#10;                    &quot;id&quot;: &quot;2020-06-07T03:02:46&quot;,&#10;                    &quot;margin&quot;: {&#10;                        &quot;bottom&quot;: 1.690000057220459,&#10;                        &quot;left&quot;: 1.7029999494552612,&#10;                        &quot;right&quot;: 1.034000039100647,&#10;                        &quot;top&quot;: 0.026000002399086952&#10;                    },&#10;                    &quot;marginOverLayout&quot;: {&#10;                        &quot;bottom&quot;: 1.690000057220459,&#10;                        &quot;left&quot;: 1.7029999494552612,&#10;                        &quot;right&quot;: 1.034000039100647,&#10;                        &quot;top&quot;: 0.026000002399086952&#10;                    },&#10;                    &quot;type&quot;: 1,&#10;                    &quot;verticalAlign&quot;: 1&#10;                },&#10;                {&#10;                    &quot;horizontalAlign&quot;: 0,&#10;                    &quot;id&quot;: &quot;2020-06-07T03:02:46&quot;,&#10;                    &quot;margin&quot;: {&#10;                        &quot;bottom&quot;: 1.690000057220459,&#10;                        &quot;left&quot;: 0.026000002399086952,&#10;                        &quot;right&quot;: 1.690000057220459,&#10;                        &quot;top&quot;: 0.026000002399086952&#10;                    },&#10;                    &quot;type&quot;: 0,&#10;                    &quot;verticalAlign&quot;: 1&#10;                }&#10;            ],&#10;            &quot;type&quot;: 0&#10;        }&#10;    ],&#10;    &quot;type&quot;: 1&#10;}&#10;"/>
  <p:tag name="KSO_WM_SLIDE_POSITION" val="47*34"/>
  <p:tag name="KSO_WM_SLIDE_RATIO" val="1.777778"/>
  <p:tag name="KSO_WM_SLIDE_SIZE" val="866*458"/>
  <p:tag name="KSO_WM_SLIDE_SUBTYPE" val="picTxt"/>
  <p:tag name="KSO_WM_SLIDE_TYPE" val="text"/>
  <p:tag name="KSO_WM_TAG_VERSION" val="1.0"/>
  <p:tag name="KSO_WM_TEMPLATE_CATEGORY" val="diagram"/>
  <p:tag name="KSO_WM_TEMPLATE_COLOR_TYPE" val="1"/>
  <p:tag name="KSO_WM_TEMPLATE_INDEX" val="20200321"/>
  <p:tag name="KSO_WM_TEMPLATE_MASTER_TYPE" val="0"/>
  <p:tag name="KSO_WM_TEMPLATE_SUBCATEGORY" val="11"/>
  <p:tag name="KSO_WM_UNIT_FLASH_PICTURE_TYPE" val="0"/>
  <p:tag name="KSO_WM_UNIT_SHOW_EDIT_AREA_INDICATION" val="1"/>
</p:tagLst>
</file>

<file path=ppt/theme/theme1.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4">
      <a:dk1>
        <a:sysClr val="windowText" lastClr="000000"/>
      </a:dk1>
      <a:lt1>
        <a:sysClr val="window" lastClr="FFFFFF"/>
      </a:lt1>
      <a:dk2>
        <a:srgbClr val="44546A"/>
      </a:dk2>
      <a:lt2>
        <a:srgbClr val="E7E6E6"/>
      </a:lt2>
      <a:accent1>
        <a:srgbClr val="C55456"/>
      </a:accent1>
      <a:accent2>
        <a:srgbClr val="3C3C3C"/>
      </a:accent2>
      <a:accent3>
        <a:srgbClr val="C55456"/>
      </a:accent3>
      <a:accent4>
        <a:srgbClr val="3C3C3C"/>
      </a:accent4>
      <a:accent5>
        <a:srgbClr val="C55456"/>
      </a:accent5>
      <a:accent6>
        <a:srgbClr val="3C3C3C"/>
      </a:accent6>
      <a:hlink>
        <a:srgbClr val="C55456"/>
      </a:hlink>
      <a:folHlink>
        <a:srgbClr val="3C3C3C"/>
      </a:folHlink>
    </a:clrScheme>
    <a:fontScheme name="定制模板">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1736</Words>
  <Application>Microsoft Office PowerPoint</Application>
  <PresentationFormat>自定义</PresentationFormat>
  <Paragraphs>190</Paragraphs>
  <Slides>23</Slides>
  <Notes>3</Notes>
  <HiddenSlides>0</HiddenSlides>
  <MMClips>0</MMClips>
  <ScaleCrop>false</ScaleCrop>
  <HeadingPairs>
    <vt:vector size="4" baseType="variant">
      <vt:variant>
        <vt:lpstr>主题</vt:lpstr>
      </vt:variant>
      <vt:variant>
        <vt:i4>2</vt:i4>
      </vt:variant>
      <vt:variant>
        <vt:lpstr>幻灯片标题</vt:lpstr>
      </vt:variant>
      <vt:variant>
        <vt:i4>23</vt:i4>
      </vt:variant>
    </vt:vector>
  </HeadingPairs>
  <TitlesOfParts>
    <vt:vector size="25" baseType="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走进课文，读懂内容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cp:lastPrinted>2021-02-03T09:05:14Z</cp:lastPrinted>
  <dcterms:created xsi:type="dcterms:W3CDTF">2021-02-03T09:05:14Z</dcterms:created>
  <dcterms:modified xsi:type="dcterms:W3CDTF">2021-02-21T06:57:34Z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