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 id="2147483675" r:id="rId3"/>
  </p:sldMasterIdLst>
  <p:notesMasterIdLst>
    <p:notesMasterId r:id="rId33"/>
  </p:notesMasterIdLst>
  <p:handoutMasterIdLst>
    <p:handoutMasterId r:id="rId34"/>
  </p:handoutMasterIdLst>
  <p:sldIdLst>
    <p:sldId id="577" r:id="rId4"/>
    <p:sldId id="657" r:id="rId5"/>
    <p:sldId id="626" r:id="rId6"/>
    <p:sldId id="497" r:id="rId7"/>
    <p:sldId id="648" r:id="rId8"/>
    <p:sldId id="556" r:id="rId9"/>
    <p:sldId id="561" r:id="rId10"/>
    <p:sldId id="654" r:id="rId11"/>
    <p:sldId id="562" r:id="rId12"/>
    <p:sldId id="656" r:id="rId13"/>
    <p:sldId id="563" r:id="rId14"/>
    <p:sldId id="653" r:id="rId15"/>
    <p:sldId id="651" r:id="rId16"/>
    <p:sldId id="649" r:id="rId17"/>
    <p:sldId id="578" r:id="rId18"/>
    <p:sldId id="579" r:id="rId19"/>
    <p:sldId id="598" r:id="rId20"/>
    <p:sldId id="599" r:id="rId21"/>
    <p:sldId id="627" r:id="rId22"/>
    <p:sldId id="570" r:id="rId23"/>
    <p:sldId id="571" r:id="rId24"/>
    <p:sldId id="572" r:id="rId25"/>
    <p:sldId id="601" r:id="rId26"/>
    <p:sldId id="647" r:id="rId27"/>
    <p:sldId id="573" r:id="rId28"/>
    <p:sldId id="574" r:id="rId29"/>
    <p:sldId id="575" r:id="rId30"/>
    <p:sldId id="628" r:id="rId31"/>
    <p:sldId id="576" r:id="rId3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67">
          <p15:clr>
            <a:srgbClr val="A4A3A4"/>
          </p15:clr>
        </p15:guide>
        <p15:guide id="2" pos="27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8200F"/>
    <a:srgbClr val="0000FF"/>
    <a:srgbClr val="FF0000"/>
    <a:srgbClr val="FFDB93"/>
    <a:srgbClr val="FF99CC"/>
    <a:srgbClr val="FF7C80"/>
    <a:srgbClr val="99CCFF"/>
    <a:srgbClr val="ED8C23"/>
    <a:srgbClr val="00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1" d="100"/>
          <a:sy n="51" d="100"/>
        </p:scale>
        <p:origin x="1243" y="38"/>
      </p:cViewPr>
      <p:guideLst>
        <p:guide orient="horz" pos="2067"/>
        <p:guide pos="277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noProof="1">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eaLnBrk="1" hangingPunct="1"/>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37028673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Rot="1" noChangeAspect="1"/>
          </p:cNvSpPr>
          <p:nvPr>
            <p:ph type="sldImg"/>
          </p:nvPr>
        </p:nvSpPr>
        <p:spPr>
          <a:xfrm>
            <a:off x="1050925" y="754063"/>
            <a:ext cx="4572000" cy="3294062"/>
          </a:xfrm>
          <a:prstGeom prst="rect">
            <a:avLst/>
          </a:prstGeom>
          <a:noFill/>
          <a:ln w="9525">
            <a:noFill/>
          </a:ln>
        </p:spPr>
      </p:sp>
      <p:sp>
        <p:nvSpPr>
          <p:cNvPr id="18435" name="Rectangle 3"/>
          <p:cNvSpPr>
            <a:spLocks noGrp="1" noChangeArrowheads="1"/>
          </p:cNvSpPr>
          <p:nvPr>
            <p:ph type="body" sz="quarter" idx="4294967295"/>
          </p:nvPr>
        </p:nvSpPr>
        <p:spPr bwMode="auto">
          <a:xfrm>
            <a:off x="538163" y="4387850"/>
            <a:ext cx="5780088" cy="3952875"/>
          </a:xfrm>
          <a:prstGeom prst="rect">
            <a:avLst/>
          </a:prstGeom>
          <a:noFill/>
          <a:ln w="9525">
            <a:noFill/>
            <a:miter lim="800000"/>
          </a:ln>
        </p:spPr>
        <p:txBody>
          <a:bodyPr vert="horz" wrap="square" lIns="91440" tIns="45720" rIns="91440" bIns="45720" numCol="1" anchor="t" anchorCtr="0" compatLnSpc="1"/>
          <a:lstStyle/>
          <a:p>
            <a:pPr lvl="0"/>
            <a:r>
              <a:rPr lang="zh-CN" altLang="en-US" dirty="0"/>
              <a:t>单击此处编辑母版文本样式
第二级
第三级
第四级
第五级</a:t>
            </a:r>
          </a:p>
        </p:txBody>
      </p:sp>
      <p:sp>
        <p:nvSpPr>
          <p:cNvPr id="2052" name="Rectangle 4"/>
          <p:cNvSpPr>
            <a:spLocks noGrp="1"/>
          </p:cNvSpPr>
          <p:nvPr>
            <p:ph type="hdr" sz="quarter"/>
          </p:nvPr>
        </p:nvSpPr>
        <p:spPr>
          <a:xfrm>
            <a:off x="0" y="0"/>
            <a:ext cx="2973388" cy="457200"/>
          </a:xfrm>
          <a:prstGeom prst="rect">
            <a:avLst/>
          </a:prstGeom>
          <a:noFill/>
          <a:ln w="9525">
            <a:noFill/>
            <a:miter/>
          </a:ln>
        </p:spPr>
        <p:txBody>
          <a:bodyPr/>
          <a:lstStyle>
            <a:lvl1pPr>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Rectangle 5"/>
          <p:cNvSpPr>
            <a:spLocks noGrp="1"/>
          </p:cNvSpPr>
          <p:nvPr>
            <p:ph type="dt"/>
          </p:nvPr>
        </p:nvSpPr>
        <p:spPr>
          <a:xfrm>
            <a:off x="3883025" y="0"/>
            <a:ext cx="2974975" cy="457200"/>
          </a:xfrm>
          <a:prstGeom prst="rect">
            <a:avLst/>
          </a:prstGeom>
          <a:noFill/>
          <a:ln w="9525">
            <a:noFill/>
            <a:miter/>
          </a:ln>
        </p:spPr>
        <p:txBody>
          <a:bodyPr/>
          <a:lstStyle>
            <a:lvl1pPr algn="r">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Rectangle 6"/>
          <p:cNvSpPr>
            <a:spLocks noGrp="1"/>
          </p:cNvSpPr>
          <p:nvPr>
            <p:ph type="ftr" sz="quarter"/>
          </p:nvPr>
        </p:nvSpPr>
        <p:spPr>
          <a:xfrm>
            <a:off x="0" y="8686800"/>
            <a:ext cx="2973388" cy="457200"/>
          </a:xfrm>
          <a:prstGeom prst="rect">
            <a:avLst/>
          </a:prstGeom>
          <a:noFill/>
          <a:ln w="9525">
            <a:noFill/>
            <a:miter/>
          </a:ln>
        </p:spPr>
        <p:txBody>
          <a:bodyPr/>
          <a:lstStyle>
            <a:lvl1pPr>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Rectangle 7"/>
          <p:cNvSpPr>
            <a:spLocks noGrp="1"/>
          </p:cNvSpPr>
          <p:nvPr>
            <p:ph type="sldNum" sz="quarter"/>
          </p:nvPr>
        </p:nvSpPr>
        <p:spPr>
          <a:xfrm>
            <a:off x="3883025" y="8686800"/>
            <a:ext cx="2974975" cy="457200"/>
          </a:xfrm>
          <a:prstGeom prst="rect">
            <a:avLst/>
          </a:prstGeom>
          <a:noFill/>
          <a:ln w="9525">
            <a:noFill/>
            <a:miter/>
          </a:ln>
        </p:spPr>
        <p:txBody>
          <a:bodyPr vert="horz" wrap="square" lIns="91440" tIns="45720" rIns="91440" bIns="45720" numCol="1" anchor="t" anchorCtr="0" compatLnSpc="1"/>
          <a:lstStyle/>
          <a:p>
            <a:pPr lvl="0" algn="r" eaLnBrk="1" hangingPunct="1"/>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2170708374"/>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1pPr>
    <a:lvl2pPr marL="742950" lvl="1" indent="-285750" algn="l" rtl="0" eaLnBrk="0" fontAlgn="base" hangingPunct="0">
      <a:spcBef>
        <a:spcPct val="30000"/>
      </a:spcBef>
      <a:spcAft>
        <a:spcPct val="0"/>
      </a:spcAft>
      <a:defRPr sz="1200" kern="1200">
        <a:solidFill>
          <a:schemeClr val="tx1"/>
        </a:solidFill>
        <a:latin typeface="+mn-lt"/>
        <a:ea typeface="+mn-ea"/>
        <a:cs typeface="+mn-cs"/>
      </a:defRPr>
    </a:lvl2pPr>
    <a:lvl3pPr marL="1143000" lvl="2" indent="-228600" algn="l" rtl="0" eaLnBrk="0" fontAlgn="base" hangingPunct="0">
      <a:spcBef>
        <a:spcPct val="30000"/>
      </a:spcBef>
      <a:spcAft>
        <a:spcPct val="0"/>
      </a:spcAft>
      <a:defRPr sz="1200" kern="1200">
        <a:solidFill>
          <a:schemeClr val="tx1"/>
        </a:solidFill>
        <a:latin typeface="+mn-lt"/>
        <a:ea typeface="+mn-ea"/>
        <a:cs typeface="+mn-cs"/>
      </a:defRPr>
    </a:lvl3pPr>
    <a:lvl4pPr marL="1600200" lvl="3" indent="-228600" algn="l" rtl="0" eaLnBrk="0" fontAlgn="base" hangingPunct="0">
      <a:spcBef>
        <a:spcPct val="30000"/>
      </a:spcBef>
      <a:spcAft>
        <a:spcPct val="0"/>
      </a:spcAft>
      <a:defRPr sz="1200" kern="1200">
        <a:solidFill>
          <a:schemeClr val="tx1"/>
        </a:solidFill>
        <a:latin typeface="+mn-lt"/>
        <a:ea typeface="+mn-ea"/>
        <a:cs typeface="+mn-cs"/>
      </a:defRPr>
    </a:lvl4pPr>
    <a:lvl5pPr marL="2057400" lvl="4" indent="-228600" algn="l" rtl="0" eaLnBrk="0" fontAlgn="base" hangingPunct="0">
      <a:spcBef>
        <a:spcPct val="30000"/>
      </a:spcBef>
      <a:spcAft>
        <a:spcPct val="0"/>
      </a:spcAft>
      <a:defRPr sz="1200" kern="1200">
        <a:solidFill>
          <a:schemeClr val="tx1"/>
        </a:solidFill>
        <a:latin typeface="+mn-lt"/>
        <a:ea typeface="+mn-ea"/>
        <a:cs typeface="+mn-cs"/>
      </a:defRPr>
    </a:lvl5pPr>
    <a:lvl6pPr marL="2286000" lvl="5"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6pPr>
    <a:lvl7pPr marL="2743200" lvl="6"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7pPr>
    <a:lvl8pPr marL="3200400" lvl="7"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8pPr>
    <a:lvl9pPr marL="3657600" lvl="8"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random/>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7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2290" name="Picture 18" descr="22458PICkZz_1024"/>
          <p:cNvPicPr>
            <a:picLocks noChangeAspect="1"/>
          </p:cNvPicPr>
          <p:nvPr/>
        </p:nvPicPr>
        <p:blipFill>
          <a:blip r:embed="rId3"/>
          <a:srcRect r="63069" b="84206"/>
          <a:stretch>
            <a:fillRect/>
          </a:stretch>
        </p:blipFill>
        <p:spPr>
          <a:xfrm>
            <a:off x="0" y="0"/>
            <a:ext cx="9144000" cy="312738"/>
          </a:xfrm>
          <a:prstGeom prst="rect">
            <a:avLst/>
          </a:prstGeom>
          <a:noFill/>
          <a:ln w="9525">
            <a:noFill/>
          </a:ln>
        </p:spPr>
      </p:pic>
      <p:pic>
        <p:nvPicPr>
          <p:cNvPr id="12291" name="图片 54280" descr="优翼不带字1"/>
          <p:cNvPicPr>
            <a:picLocks noChangeAspect="1"/>
          </p:cNvPicPr>
          <p:nvPr/>
        </p:nvPicPr>
        <p:blipFill>
          <a:blip r:embed="rId4">
            <a:clrChange>
              <a:clrFrom>
                <a:srgbClr val="F9F9F9"/>
              </a:clrFrom>
              <a:clrTo>
                <a:srgbClr val="F9F9F9">
                  <a:alpha val="0"/>
                </a:srgbClr>
              </a:clrTo>
            </a:clrChange>
          </a:blip>
          <a:srcRect l="4703" t="3484" r="17938" b="6213"/>
          <a:stretch>
            <a:fillRect/>
          </a:stretch>
        </p:blipFill>
        <p:spPr>
          <a:xfrm>
            <a:off x="8180388" y="7938"/>
            <a:ext cx="909637" cy="407987"/>
          </a:xfrm>
          <a:prstGeom prst="rect">
            <a:avLst/>
          </a:prstGeom>
          <a:noFill/>
          <a:ln w="9525">
            <a:noFill/>
          </a:ln>
        </p:spPr>
      </p:pic>
      <p:pic>
        <p:nvPicPr>
          <p:cNvPr id="12292" name="Picture 16" descr="22458PICkZz_1024"/>
          <p:cNvPicPr>
            <a:picLocks noChangeAspect="1"/>
          </p:cNvPicPr>
          <p:nvPr/>
        </p:nvPicPr>
        <p:blipFill>
          <a:blip r:embed="rId3"/>
          <a:srcRect r="20149" b="82805"/>
          <a:stretch>
            <a:fillRect/>
          </a:stretch>
        </p:blipFill>
        <p:spPr>
          <a:xfrm>
            <a:off x="0" y="6537325"/>
            <a:ext cx="9144000" cy="322263"/>
          </a:xfrm>
          <a:prstGeom prst="rect">
            <a:avLst/>
          </a:prstGeom>
          <a:noFill/>
          <a:ln w="9525">
            <a:noFill/>
          </a:ln>
        </p:spPr>
      </p:pic>
      <p:sp>
        <p:nvSpPr>
          <p:cNvPr id="10" name="文本框 1"/>
          <p:cNvSpPr txBox="1">
            <a:spLocks noChangeArrowheads="1"/>
          </p:cNvSpPr>
          <p:nvPr/>
        </p:nvSpPr>
        <p:spPr bwMode="auto">
          <a:xfrm>
            <a:off x="3373438" y="6469063"/>
            <a:ext cx="2395538" cy="36512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p>
        </p:txBody>
      </p:sp>
      <p:sp>
        <p:nvSpPr>
          <p:cNvPr id="2" name="标题 1"/>
          <p:cNvSpPr>
            <a:spLocks noGrp="1"/>
          </p:cNvSpPr>
          <p:nvPr>
            <p:ph type="title"/>
          </p:nvPr>
        </p:nvSpPr>
        <p:spPr>
          <a:xfrm>
            <a:off x="838200" y="365125"/>
            <a:ext cx="10515600" cy="1325563"/>
          </a:xfrm>
        </p:spPr>
        <p:txBody>
          <a:bodyPr/>
          <a:lstStyle/>
          <a:p>
            <a:r>
              <a:rPr lang="zh-CN" altLang="en-US" noProof="1" smtClean="0"/>
              <a:t>单击此处编辑母版标题样式</a:t>
            </a:r>
            <a:endParaRPr lang="zh-CN" altLang="en-US" noProof="1"/>
          </a:p>
        </p:txBody>
      </p:sp>
      <p:sp>
        <p:nvSpPr>
          <p:cNvPr id="11" name="日期占位符 2"/>
          <p:cNvSpPr>
            <a:spLocks noGrp="1"/>
          </p:cNvSpPr>
          <p:nvPr>
            <p:ph type="dt" sz="half" idx="2"/>
          </p:nvPr>
        </p:nvSpPr>
        <p:spPr>
          <a:xfrm>
            <a:off x="8382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灯片编号占位符 4"/>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p>
            <a:pPr lvl="0" eaLnBrk="1" hangingPunct="1"/>
            <a:fld id="{9A0DB2DC-4C9A-4742-B13C-FB6460FD3503}" type="slidenum">
              <a:rPr lang="zh-CN" altLang="en-US" dirty="0"/>
              <a:t>‹#›</a:t>
            </a:fld>
            <a:endParaRPr lang="zh-CN" altLang="en-US" dirty="0"/>
          </a:p>
        </p:txBody>
      </p:sp>
    </p:spTree>
  </p:cSld>
  <p:clrMapOvr>
    <a:masterClrMapping/>
  </p:clrMapOvr>
  <p:transition>
    <p:random/>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8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3314" name="Picture 18" descr="22458PICkZz_1024"/>
          <p:cNvPicPr>
            <a:picLocks noChangeAspect="1"/>
          </p:cNvPicPr>
          <p:nvPr/>
        </p:nvPicPr>
        <p:blipFill>
          <a:blip r:embed="rId3"/>
          <a:srcRect r="63069" b="84206"/>
          <a:stretch>
            <a:fillRect/>
          </a:stretch>
        </p:blipFill>
        <p:spPr>
          <a:xfrm>
            <a:off x="0" y="0"/>
            <a:ext cx="9144000" cy="312738"/>
          </a:xfrm>
          <a:prstGeom prst="rect">
            <a:avLst/>
          </a:prstGeom>
          <a:noFill/>
          <a:ln w="9525">
            <a:noFill/>
          </a:ln>
        </p:spPr>
      </p:pic>
      <p:pic>
        <p:nvPicPr>
          <p:cNvPr id="13315" name="图片 54280" descr="优翼不带字1"/>
          <p:cNvPicPr>
            <a:picLocks noChangeAspect="1"/>
          </p:cNvPicPr>
          <p:nvPr/>
        </p:nvPicPr>
        <p:blipFill>
          <a:blip r:embed="rId4">
            <a:clrChange>
              <a:clrFrom>
                <a:srgbClr val="F9F9F9"/>
              </a:clrFrom>
              <a:clrTo>
                <a:srgbClr val="F9F9F9">
                  <a:alpha val="0"/>
                </a:srgbClr>
              </a:clrTo>
            </a:clrChange>
          </a:blip>
          <a:srcRect l="4703" t="3484" r="17938" b="6213"/>
          <a:stretch>
            <a:fillRect/>
          </a:stretch>
        </p:blipFill>
        <p:spPr>
          <a:xfrm>
            <a:off x="8180388" y="7938"/>
            <a:ext cx="909637" cy="407987"/>
          </a:xfrm>
          <a:prstGeom prst="rect">
            <a:avLst/>
          </a:prstGeom>
          <a:noFill/>
          <a:ln w="9525">
            <a:noFill/>
          </a:ln>
        </p:spPr>
      </p:pic>
      <p:pic>
        <p:nvPicPr>
          <p:cNvPr id="13316" name="Picture 16" descr="22458PICkZz_1024"/>
          <p:cNvPicPr>
            <a:picLocks noChangeAspect="1"/>
          </p:cNvPicPr>
          <p:nvPr/>
        </p:nvPicPr>
        <p:blipFill>
          <a:blip r:embed="rId3"/>
          <a:srcRect r="20149" b="82805"/>
          <a:stretch>
            <a:fillRect/>
          </a:stretch>
        </p:blipFill>
        <p:spPr>
          <a:xfrm>
            <a:off x="0" y="6537325"/>
            <a:ext cx="9144000" cy="322263"/>
          </a:xfrm>
          <a:prstGeom prst="rect">
            <a:avLst/>
          </a:prstGeom>
          <a:noFill/>
          <a:ln w="9525">
            <a:noFill/>
          </a:ln>
        </p:spPr>
      </p:pic>
      <p:sp>
        <p:nvSpPr>
          <p:cNvPr id="10" name="文本框 1"/>
          <p:cNvSpPr txBox="1">
            <a:spLocks noChangeArrowheads="1"/>
          </p:cNvSpPr>
          <p:nvPr/>
        </p:nvSpPr>
        <p:spPr bwMode="auto">
          <a:xfrm>
            <a:off x="3373438" y="6469063"/>
            <a:ext cx="2395538" cy="36512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p>
        </p:txBody>
      </p:sp>
      <p:sp>
        <p:nvSpPr>
          <p:cNvPr id="2" name="标题 1"/>
          <p:cNvSpPr>
            <a:spLocks noGrp="1"/>
          </p:cNvSpPr>
          <p:nvPr>
            <p:ph type="title"/>
          </p:nvPr>
        </p:nvSpPr>
        <p:spPr>
          <a:xfrm>
            <a:off x="838200" y="365125"/>
            <a:ext cx="10515600" cy="1325563"/>
          </a:xfrm>
        </p:spPr>
        <p:txBody>
          <a:bodyPr/>
          <a:lstStyle/>
          <a:p>
            <a:r>
              <a:rPr lang="zh-CN" altLang="en-US" noProof="1" smtClean="0"/>
              <a:t>单击此处编辑母版标题样式</a:t>
            </a:r>
            <a:endParaRPr lang="zh-CN" altLang="en-US" noProof="1"/>
          </a:p>
        </p:txBody>
      </p:sp>
      <p:sp>
        <p:nvSpPr>
          <p:cNvPr id="11" name="日期占位符 2"/>
          <p:cNvSpPr>
            <a:spLocks noGrp="1"/>
          </p:cNvSpPr>
          <p:nvPr>
            <p:ph type="dt" sz="half" idx="2"/>
          </p:nvPr>
        </p:nvSpPr>
        <p:spPr>
          <a:xfrm>
            <a:off x="8382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灯片编号占位符 4"/>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p>
            <a:pPr lvl="0" eaLnBrk="1" hangingPunct="1"/>
            <a:fld id="{9A0DB2DC-4C9A-4742-B13C-FB6460FD3503}" type="slidenum">
              <a:rPr lang="zh-CN" altLang="en-US" dirty="0"/>
              <a:t>‹#›</a:t>
            </a:fld>
            <a:endParaRPr lang="zh-CN" altLang="en-US" dirty="0"/>
          </a:p>
        </p:txBody>
      </p:sp>
    </p:spTree>
  </p:cSld>
  <p:clrMapOvr>
    <a:masterClrMapping/>
  </p:clrMapOvr>
  <p:transition>
    <p:random/>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9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4338" name="Picture 18" descr="22458PICkZz_1024"/>
          <p:cNvPicPr>
            <a:picLocks noChangeAspect="1"/>
          </p:cNvPicPr>
          <p:nvPr/>
        </p:nvPicPr>
        <p:blipFill>
          <a:blip r:embed="rId3"/>
          <a:srcRect r="63069" b="84206"/>
          <a:stretch>
            <a:fillRect/>
          </a:stretch>
        </p:blipFill>
        <p:spPr>
          <a:xfrm>
            <a:off x="0" y="0"/>
            <a:ext cx="9144000" cy="312738"/>
          </a:xfrm>
          <a:prstGeom prst="rect">
            <a:avLst/>
          </a:prstGeom>
          <a:noFill/>
          <a:ln w="9525">
            <a:noFill/>
          </a:ln>
        </p:spPr>
      </p:pic>
      <p:pic>
        <p:nvPicPr>
          <p:cNvPr id="14339" name="图片 54280" descr="优翼不带字1"/>
          <p:cNvPicPr>
            <a:picLocks noChangeAspect="1"/>
          </p:cNvPicPr>
          <p:nvPr/>
        </p:nvPicPr>
        <p:blipFill>
          <a:blip r:embed="rId4">
            <a:clrChange>
              <a:clrFrom>
                <a:srgbClr val="F9F9F9"/>
              </a:clrFrom>
              <a:clrTo>
                <a:srgbClr val="F9F9F9">
                  <a:alpha val="0"/>
                </a:srgbClr>
              </a:clrTo>
            </a:clrChange>
          </a:blip>
          <a:srcRect l="4703" t="3484" r="17938" b="6213"/>
          <a:stretch>
            <a:fillRect/>
          </a:stretch>
        </p:blipFill>
        <p:spPr>
          <a:xfrm>
            <a:off x="8180388" y="7938"/>
            <a:ext cx="909637" cy="407987"/>
          </a:xfrm>
          <a:prstGeom prst="rect">
            <a:avLst/>
          </a:prstGeom>
          <a:noFill/>
          <a:ln w="9525">
            <a:noFill/>
          </a:ln>
        </p:spPr>
      </p:pic>
      <p:pic>
        <p:nvPicPr>
          <p:cNvPr id="14340" name="Picture 16" descr="22458PICkZz_1024"/>
          <p:cNvPicPr>
            <a:picLocks noChangeAspect="1"/>
          </p:cNvPicPr>
          <p:nvPr/>
        </p:nvPicPr>
        <p:blipFill>
          <a:blip r:embed="rId3"/>
          <a:srcRect r="20149" b="82805"/>
          <a:stretch>
            <a:fillRect/>
          </a:stretch>
        </p:blipFill>
        <p:spPr>
          <a:xfrm>
            <a:off x="0" y="6537325"/>
            <a:ext cx="9144000" cy="322263"/>
          </a:xfrm>
          <a:prstGeom prst="rect">
            <a:avLst/>
          </a:prstGeom>
          <a:noFill/>
          <a:ln w="9525">
            <a:noFill/>
          </a:ln>
        </p:spPr>
      </p:pic>
      <p:sp>
        <p:nvSpPr>
          <p:cNvPr id="10" name="文本框 1"/>
          <p:cNvSpPr txBox="1">
            <a:spLocks noChangeArrowheads="1"/>
          </p:cNvSpPr>
          <p:nvPr/>
        </p:nvSpPr>
        <p:spPr bwMode="auto">
          <a:xfrm>
            <a:off x="3373438" y="6469063"/>
            <a:ext cx="2395538" cy="36512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p>
        </p:txBody>
      </p:sp>
      <p:sp>
        <p:nvSpPr>
          <p:cNvPr id="2" name="标题 1"/>
          <p:cNvSpPr>
            <a:spLocks noGrp="1"/>
          </p:cNvSpPr>
          <p:nvPr>
            <p:ph type="title"/>
          </p:nvPr>
        </p:nvSpPr>
        <p:spPr>
          <a:xfrm>
            <a:off x="838200" y="365125"/>
            <a:ext cx="10515600" cy="1325563"/>
          </a:xfrm>
        </p:spPr>
        <p:txBody>
          <a:bodyPr/>
          <a:lstStyle/>
          <a:p>
            <a:r>
              <a:rPr lang="zh-CN" altLang="en-US" noProof="1" smtClean="0"/>
              <a:t>单击此处编辑母版标题样式</a:t>
            </a:r>
            <a:endParaRPr lang="zh-CN" altLang="en-US" noProof="1"/>
          </a:p>
        </p:txBody>
      </p:sp>
      <p:sp>
        <p:nvSpPr>
          <p:cNvPr id="11" name="日期占位符 2"/>
          <p:cNvSpPr>
            <a:spLocks noGrp="1"/>
          </p:cNvSpPr>
          <p:nvPr>
            <p:ph type="dt" sz="half" idx="2"/>
          </p:nvPr>
        </p:nvSpPr>
        <p:spPr>
          <a:xfrm>
            <a:off x="8382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灯片编号占位符 4"/>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p>
            <a:pPr lvl="0" eaLnBrk="1" hangingPunct="1"/>
            <a:fld id="{9A0DB2DC-4C9A-4742-B13C-FB6460FD3503}" type="slidenum">
              <a:rPr lang="zh-CN" altLang="en-US" dirty="0"/>
              <a:t>‹#›</a:t>
            </a:fld>
            <a:endParaRPr lang="zh-CN" altLang="en-US" dirty="0"/>
          </a:p>
        </p:txBody>
      </p:sp>
    </p:spTree>
  </p:cSld>
  <p:clrMapOvr>
    <a:masterClrMapping/>
  </p:clrMapOvr>
  <p:transition>
    <p:random/>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0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5362" name="Picture 18" descr="22458PICkZz_1024"/>
          <p:cNvPicPr>
            <a:picLocks noChangeAspect="1"/>
          </p:cNvPicPr>
          <p:nvPr/>
        </p:nvPicPr>
        <p:blipFill>
          <a:blip r:embed="rId3"/>
          <a:srcRect r="63069" b="84206"/>
          <a:stretch>
            <a:fillRect/>
          </a:stretch>
        </p:blipFill>
        <p:spPr>
          <a:xfrm>
            <a:off x="0" y="0"/>
            <a:ext cx="9144000" cy="312738"/>
          </a:xfrm>
          <a:prstGeom prst="rect">
            <a:avLst/>
          </a:prstGeom>
          <a:noFill/>
          <a:ln w="9525">
            <a:noFill/>
          </a:ln>
        </p:spPr>
      </p:pic>
      <p:pic>
        <p:nvPicPr>
          <p:cNvPr id="15363" name="图片 54280" descr="优翼不带字1"/>
          <p:cNvPicPr>
            <a:picLocks noChangeAspect="1"/>
          </p:cNvPicPr>
          <p:nvPr/>
        </p:nvPicPr>
        <p:blipFill>
          <a:blip r:embed="rId4">
            <a:clrChange>
              <a:clrFrom>
                <a:srgbClr val="F9F9F9"/>
              </a:clrFrom>
              <a:clrTo>
                <a:srgbClr val="F9F9F9">
                  <a:alpha val="0"/>
                </a:srgbClr>
              </a:clrTo>
            </a:clrChange>
          </a:blip>
          <a:srcRect l="4703" t="3484" r="17938" b="6213"/>
          <a:stretch>
            <a:fillRect/>
          </a:stretch>
        </p:blipFill>
        <p:spPr>
          <a:xfrm>
            <a:off x="8180388" y="7938"/>
            <a:ext cx="909637" cy="407987"/>
          </a:xfrm>
          <a:prstGeom prst="rect">
            <a:avLst/>
          </a:prstGeom>
          <a:noFill/>
          <a:ln w="9525">
            <a:noFill/>
          </a:ln>
        </p:spPr>
      </p:pic>
      <p:pic>
        <p:nvPicPr>
          <p:cNvPr id="15364" name="Picture 16" descr="22458PICkZz_1024"/>
          <p:cNvPicPr>
            <a:picLocks noChangeAspect="1"/>
          </p:cNvPicPr>
          <p:nvPr/>
        </p:nvPicPr>
        <p:blipFill>
          <a:blip r:embed="rId3"/>
          <a:srcRect r="20149" b="82805"/>
          <a:stretch>
            <a:fillRect/>
          </a:stretch>
        </p:blipFill>
        <p:spPr>
          <a:xfrm>
            <a:off x="0" y="6537325"/>
            <a:ext cx="9144000" cy="322263"/>
          </a:xfrm>
          <a:prstGeom prst="rect">
            <a:avLst/>
          </a:prstGeom>
          <a:noFill/>
          <a:ln w="9525">
            <a:noFill/>
          </a:ln>
        </p:spPr>
      </p:pic>
      <p:sp>
        <p:nvSpPr>
          <p:cNvPr id="10" name="文本框 1"/>
          <p:cNvSpPr txBox="1">
            <a:spLocks noChangeArrowheads="1"/>
          </p:cNvSpPr>
          <p:nvPr/>
        </p:nvSpPr>
        <p:spPr bwMode="auto">
          <a:xfrm>
            <a:off x="3373438" y="6469063"/>
            <a:ext cx="2395538" cy="36512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p>
        </p:txBody>
      </p:sp>
      <p:sp>
        <p:nvSpPr>
          <p:cNvPr id="2" name="标题 1"/>
          <p:cNvSpPr>
            <a:spLocks noGrp="1"/>
          </p:cNvSpPr>
          <p:nvPr>
            <p:ph type="title"/>
          </p:nvPr>
        </p:nvSpPr>
        <p:spPr>
          <a:xfrm>
            <a:off x="838200" y="365125"/>
            <a:ext cx="10515600" cy="1325563"/>
          </a:xfrm>
        </p:spPr>
        <p:txBody>
          <a:bodyPr/>
          <a:lstStyle/>
          <a:p>
            <a:r>
              <a:rPr lang="zh-CN" altLang="en-US" noProof="1" smtClean="0"/>
              <a:t>单击此处编辑母版标题样式</a:t>
            </a:r>
            <a:endParaRPr lang="zh-CN" altLang="en-US" noProof="1"/>
          </a:p>
        </p:txBody>
      </p:sp>
      <p:sp>
        <p:nvSpPr>
          <p:cNvPr id="11" name="日期占位符 2"/>
          <p:cNvSpPr>
            <a:spLocks noGrp="1"/>
          </p:cNvSpPr>
          <p:nvPr>
            <p:ph type="dt" sz="half" idx="2"/>
          </p:nvPr>
        </p:nvSpPr>
        <p:spPr>
          <a:xfrm>
            <a:off x="8382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灯片编号占位符 4"/>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p>
            <a:pPr lvl="0" eaLnBrk="1" hangingPunct="1"/>
            <a:fld id="{9A0DB2DC-4C9A-4742-B13C-FB6460FD3503}" type="slidenum">
              <a:rPr lang="zh-CN" altLang="en-US" dirty="0"/>
              <a:t>‹#›</a:t>
            </a:fld>
            <a:endParaRPr lang="zh-CN" altLang="en-US" dirty="0"/>
          </a:p>
        </p:txBody>
      </p:sp>
    </p:spTree>
  </p:cSld>
  <p:clrMapOvr>
    <a:masterClrMapping/>
  </p:clrMapOvr>
  <p:transition>
    <p:random/>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1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6386" name="Picture 18" descr="22458PICkZz_1024"/>
          <p:cNvPicPr>
            <a:picLocks noChangeAspect="1"/>
          </p:cNvPicPr>
          <p:nvPr/>
        </p:nvPicPr>
        <p:blipFill>
          <a:blip r:embed="rId3"/>
          <a:srcRect r="63069" b="84206"/>
          <a:stretch>
            <a:fillRect/>
          </a:stretch>
        </p:blipFill>
        <p:spPr>
          <a:xfrm>
            <a:off x="0" y="0"/>
            <a:ext cx="9144000" cy="312738"/>
          </a:xfrm>
          <a:prstGeom prst="rect">
            <a:avLst/>
          </a:prstGeom>
          <a:noFill/>
          <a:ln w="9525">
            <a:noFill/>
          </a:ln>
        </p:spPr>
      </p:pic>
      <p:pic>
        <p:nvPicPr>
          <p:cNvPr id="16387" name="图片 54280" descr="优翼不带字1"/>
          <p:cNvPicPr>
            <a:picLocks noChangeAspect="1"/>
          </p:cNvPicPr>
          <p:nvPr/>
        </p:nvPicPr>
        <p:blipFill>
          <a:blip r:embed="rId4">
            <a:clrChange>
              <a:clrFrom>
                <a:srgbClr val="F9F9F9"/>
              </a:clrFrom>
              <a:clrTo>
                <a:srgbClr val="F9F9F9">
                  <a:alpha val="0"/>
                </a:srgbClr>
              </a:clrTo>
            </a:clrChange>
          </a:blip>
          <a:srcRect l="4703" t="3484" r="17938" b="6213"/>
          <a:stretch>
            <a:fillRect/>
          </a:stretch>
        </p:blipFill>
        <p:spPr>
          <a:xfrm>
            <a:off x="8180388" y="7938"/>
            <a:ext cx="909637" cy="407987"/>
          </a:xfrm>
          <a:prstGeom prst="rect">
            <a:avLst/>
          </a:prstGeom>
          <a:noFill/>
          <a:ln w="9525">
            <a:noFill/>
          </a:ln>
        </p:spPr>
      </p:pic>
      <p:pic>
        <p:nvPicPr>
          <p:cNvPr id="16388" name="Picture 16" descr="22458PICkZz_1024"/>
          <p:cNvPicPr>
            <a:picLocks noChangeAspect="1"/>
          </p:cNvPicPr>
          <p:nvPr/>
        </p:nvPicPr>
        <p:blipFill>
          <a:blip r:embed="rId3"/>
          <a:srcRect r="20149" b="82805"/>
          <a:stretch>
            <a:fillRect/>
          </a:stretch>
        </p:blipFill>
        <p:spPr>
          <a:xfrm>
            <a:off x="0" y="6537325"/>
            <a:ext cx="9144000" cy="322263"/>
          </a:xfrm>
          <a:prstGeom prst="rect">
            <a:avLst/>
          </a:prstGeom>
          <a:noFill/>
          <a:ln w="9525">
            <a:noFill/>
          </a:ln>
        </p:spPr>
      </p:pic>
      <p:sp>
        <p:nvSpPr>
          <p:cNvPr id="10" name="文本框 1"/>
          <p:cNvSpPr txBox="1">
            <a:spLocks noChangeArrowheads="1"/>
          </p:cNvSpPr>
          <p:nvPr/>
        </p:nvSpPr>
        <p:spPr bwMode="auto">
          <a:xfrm>
            <a:off x="3373438" y="6469063"/>
            <a:ext cx="2395538" cy="36512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p>
        </p:txBody>
      </p:sp>
      <p:sp>
        <p:nvSpPr>
          <p:cNvPr id="2" name="标题 1"/>
          <p:cNvSpPr>
            <a:spLocks noGrp="1"/>
          </p:cNvSpPr>
          <p:nvPr>
            <p:ph type="title"/>
          </p:nvPr>
        </p:nvSpPr>
        <p:spPr>
          <a:xfrm>
            <a:off x="838200" y="365125"/>
            <a:ext cx="10515600" cy="1325563"/>
          </a:xfrm>
        </p:spPr>
        <p:txBody>
          <a:bodyPr/>
          <a:lstStyle/>
          <a:p>
            <a:r>
              <a:rPr lang="zh-CN" altLang="en-US" noProof="1" smtClean="0"/>
              <a:t>单击此处编辑母版标题样式</a:t>
            </a:r>
            <a:endParaRPr lang="zh-CN" altLang="en-US" noProof="1"/>
          </a:p>
        </p:txBody>
      </p:sp>
      <p:sp>
        <p:nvSpPr>
          <p:cNvPr id="11" name="日期占位符 2"/>
          <p:cNvSpPr>
            <a:spLocks noGrp="1"/>
          </p:cNvSpPr>
          <p:nvPr>
            <p:ph type="dt" sz="half" idx="2"/>
          </p:nvPr>
        </p:nvSpPr>
        <p:spPr>
          <a:xfrm>
            <a:off x="8382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灯片编号占位符 4"/>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p>
            <a:pPr lvl="0" eaLnBrk="1" hangingPunct="1"/>
            <a:fld id="{9A0DB2DC-4C9A-4742-B13C-FB6460FD3503}" type="slidenum">
              <a:rPr lang="zh-CN" altLang="en-US" dirty="0"/>
              <a:t>‹#›</a:t>
            </a:fld>
            <a:endParaRPr lang="zh-CN" altLang="en-US" dirty="0"/>
          </a:p>
        </p:txBody>
      </p:sp>
    </p:spTree>
  </p:cSld>
  <p:clrMapOvr>
    <a:masterClrMapping/>
  </p:clrMapOvr>
  <p:transition>
    <p:random/>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66607"/>
            <a:ext cx="8229600" cy="1524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2133600"/>
            <a:ext cx="8229600" cy="603504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66607"/>
            <a:ext cx="8229600" cy="1524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4" name="内容占位符 3"/>
          <p:cNvSpPr>
            <a:spLocks noGrp="1"/>
          </p:cNvSpPr>
          <p:nvPr>
            <p:ph sz="half" idx="2"/>
          </p:nvPr>
        </p:nvSpPr>
        <p:spPr>
          <a:xfrm>
            <a:off x="890081" y="2665379"/>
            <a:ext cx="3655181"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cSld name="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Picture 18" descr="22458PICkZz_1024"/>
          <p:cNvPicPr>
            <a:picLocks noChangeAspect="1"/>
          </p:cNvPicPr>
          <p:nvPr/>
        </p:nvPicPr>
        <p:blipFill>
          <a:blip r:embed="rId3"/>
          <a:srcRect r="63069" b="84206"/>
          <a:stretch>
            <a:fillRect/>
          </a:stretch>
        </p:blipFill>
        <p:spPr>
          <a:xfrm>
            <a:off x="0" y="0"/>
            <a:ext cx="9144000" cy="312738"/>
          </a:xfrm>
          <a:prstGeom prst="rect">
            <a:avLst/>
          </a:prstGeom>
          <a:noFill/>
          <a:ln w="9525">
            <a:noFill/>
          </a:ln>
        </p:spPr>
      </p:pic>
      <p:pic>
        <p:nvPicPr>
          <p:cNvPr id="4099" name="图片 54280" descr="优翼不带字1"/>
          <p:cNvPicPr>
            <a:picLocks noChangeAspect="1"/>
          </p:cNvPicPr>
          <p:nvPr/>
        </p:nvPicPr>
        <p:blipFill>
          <a:blip r:embed="rId4">
            <a:clrChange>
              <a:clrFrom>
                <a:srgbClr val="F9F9F9"/>
              </a:clrFrom>
              <a:clrTo>
                <a:srgbClr val="F9F9F9">
                  <a:alpha val="0"/>
                </a:srgbClr>
              </a:clrTo>
            </a:clrChange>
          </a:blip>
          <a:srcRect l="4703" t="3484" r="17938" b="6213"/>
          <a:stretch>
            <a:fillRect/>
          </a:stretch>
        </p:blipFill>
        <p:spPr>
          <a:xfrm>
            <a:off x="8180388" y="7938"/>
            <a:ext cx="909637" cy="407987"/>
          </a:xfrm>
          <a:prstGeom prst="rect">
            <a:avLst/>
          </a:prstGeom>
          <a:noFill/>
          <a:ln w="9525">
            <a:noFill/>
          </a:ln>
        </p:spPr>
      </p:pic>
      <p:pic>
        <p:nvPicPr>
          <p:cNvPr id="4100" name="Picture 16" descr="22458PICkZz_1024"/>
          <p:cNvPicPr>
            <a:picLocks noChangeAspect="1"/>
          </p:cNvPicPr>
          <p:nvPr/>
        </p:nvPicPr>
        <p:blipFill>
          <a:blip r:embed="rId3"/>
          <a:srcRect r="20149" b="82805"/>
          <a:stretch>
            <a:fillRect/>
          </a:stretch>
        </p:blipFill>
        <p:spPr>
          <a:xfrm>
            <a:off x="0" y="6537325"/>
            <a:ext cx="9144000" cy="322263"/>
          </a:xfrm>
          <a:prstGeom prst="rect">
            <a:avLst/>
          </a:prstGeom>
          <a:noFill/>
          <a:ln w="9525">
            <a:noFill/>
          </a:ln>
        </p:spPr>
      </p:pic>
      <p:sp>
        <p:nvSpPr>
          <p:cNvPr id="10" name="文本框 1"/>
          <p:cNvSpPr txBox="1">
            <a:spLocks noChangeArrowheads="1"/>
          </p:cNvSpPr>
          <p:nvPr/>
        </p:nvSpPr>
        <p:spPr bwMode="auto">
          <a:xfrm>
            <a:off x="3373438" y="6469063"/>
            <a:ext cx="2395538" cy="36512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p>
        </p:txBody>
      </p:sp>
      <p:sp>
        <p:nvSpPr>
          <p:cNvPr id="11" name="Rectangle 4"/>
          <p:cNvSpPr>
            <a:spLocks noGrp="1"/>
          </p:cNvSpPr>
          <p:nvPr>
            <p:ph type="dt" sz="half" idx="2"/>
          </p:nvPr>
        </p:nvSpPr>
        <p:spPr>
          <a:xfrm>
            <a:off x="457200" y="6245225"/>
            <a:ext cx="2133600" cy="476250"/>
          </a:xfrm>
          <a:prstGeom prst="rect">
            <a:avLst/>
          </a:prstGeo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5"/>
          <p:cNvSpPr>
            <a:spLocks noGrp="1"/>
          </p:cNvSpPr>
          <p:nvPr>
            <p:ph type="ftr" sz="quarter" idx="3"/>
          </p:nvPr>
        </p:nvSpPr>
        <p:spPr>
          <a:xfrm>
            <a:off x="3124200" y="6245225"/>
            <a:ext cx="2895600" cy="476250"/>
          </a:xfrm>
          <a:prstGeom prst="rect">
            <a:avLst/>
          </a:prstGeo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Rectangle 6"/>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lstStyle/>
          <a:p>
            <a:pPr lvl="0" eaLnBrk="1" hangingPunct="1"/>
            <a:fld id="{9A0DB2DC-4C9A-4742-B13C-FB6460FD3503}" type="slidenum">
              <a:rPr lang="zh-CN" altLang="en-US" dirty="0"/>
              <a:t>‹#›</a:t>
            </a:fld>
            <a:endParaRPr lang="zh-CN" altLang="en-US" dirty="0"/>
          </a:p>
        </p:txBody>
      </p:sp>
    </p:spTree>
  </p:cSld>
  <p:clrMapOvr>
    <a:masterClrMapping/>
  </p:clrMapOvr>
  <p:transition>
    <p:random/>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366607"/>
            <a:ext cx="8229600" cy="1524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Tree>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1219200" rtl="0" eaLnBrk="0" fontAlgn="base" latinLnBrk="0" hangingPunct="0">
              <a:lnSpc>
                <a:spcPct val="100000"/>
              </a:lnSpc>
              <a:spcBef>
                <a:spcPts val="125"/>
              </a:spcBef>
              <a:spcAft>
                <a:spcPct val="0"/>
              </a:spcAft>
              <a:buClrTx/>
              <a:buSzTx/>
              <a:buFontTx/>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366607"/>
            <a:ext cx="8229600" cy="1524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133600"/>
            <a:ext cx="8229600" cy="6035040"/>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Tree>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66607"/>
            <a:ext cx="8229600" cy="1524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2133600"/>
            <a:ext cx="8229600" cy="603504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Tree>
  </p:cSld>
  <p:clrMapOvr>
    <a:masterClrMapping/>
  </p:clrMapOvr>
  <p:transition>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66607"/>
            <a:ext cx="8229600" cy="1524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5122" name="Picture 18" descr="22458PICkZz_1024"/>
          <p:cNvPicPr>
            <a:picLocks noChangeAspect="1"/>
          </p:cNvPicPr>
          <p:nvPr/>
        </p:nvPicPr>
        <p:blipFill>
          <a:blip r:embed="rId3"/>
          <a:srcRect r="63069" b="84206"/>
          <a:stretch>
            <a:fillRect/>
          </a:stretch>
        </p:blipFill>
        <p:spPr>
          <a:xfrm>
            <a:off x="0" y="0"/>
            <a:ext cx="9144000" cy="312738"/>
          </a:xfrm>
          <a:prstGeom prst="rect">
            <a:avLst/>
          </a:prstGeom>
          <a:noFill/>
          <a:ln w="9525">
            <a:noFill/>
          </a:ln>
        </p:spPr>
      </p:pic>
      <p:pic>
        <p:nvPicPr>
          <p:cNvPr id="5123" name="图片 54280" descr="优翼不带字1"/>
          <p:cNvPicPr>
            <a:picLocks noChangeAspect="1"/>
          </p:cNvPicPr>
          <p:nvPr/>
        </p:nvPicPr>
        <p:blipFill>
          <a:blip r:embed="rId4">
            <a:clrChange>
              <a:clrFrom>
                <a:srgbClr val="F9F9F9"/>
              </a:clrFrom>
              <a:clrTo>
                <a:srgbClr val="F9F9F9">
                  <a:alpha val="0"/>
                </a:srgbClr>
              </a:clrTo>
            </a:clrChange>
          </a:blip>
          <a:srcRect l="4703" t="3484" r="17938" b="6213"/>
          <a:stretch>
            <a:fillRect/>
          </a:stretch>
        </p:blipFill>
        <p:spPr>
          <a:xfrm>
            <a:off x="8180388" y="7938"/>
            <a:ext cx="909637" cy="407987"/>
          </a:xfrm>
          <a:prstGeom prst="rect">
            <a:avLst/>
          </a:prstGeom>
          <a:noFill/>
          <a:ln w="9525">
            <a:noFill/>
          </a:ln>
        </p:spPr>
      </p:pic>
      <p:pic>
        <p:nvPicPr>
          <p:cNvPr id="5124" name="Picture 16" descr="22458PICkZz_1024"/>
          <p:cNvPicPr>
            <a:picLocks noChangeAspect="1"/>
          </p:cNvPicPr>
          <p:nvPr/>
        </p:nvPicPr>
        <p:blipFill>
          <a:blip r:embed="rId3"/>
          <a:srcRect r="20149" b="82805"/>
          <a:stretch>
            <a:fillRect/>
          </a:stretch>
        </p:blipFill>
        <p:spPr>
          <a:xfrm>
            <a:off x="0" y="6537325"/>
            <a:ext cx="9144000" cy="322263"/>
          </a:xfrm>
          <a:prstGeom prst="rect">
            <a:avLst/>
          </a:prstGeom>
          <a:noFill/>
          <a:ln w="9525">
            <a:noFill/>
          </a:ln>
        </p:spPr>
      </p:pic>
      <p:sp>
        <p:nvSpPr>
          <p:cNvPr id="10" name="文本框 1"/>
          <p:cNvSpPr txBox="1">
            <a:spLocks noChangeArrowheads="1"/>
          </p:cNvSpPr>
          <p:nvPr/>
        </p:nvSpPr>
        <p:spPr bwMode="auto">
          <a:xfrm>
            <a:off x="3373438" y="6469063"/>
            <a:ext cx="2395538" cy="36512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p>
        </p:txBody>
      </p:sp>
      <p:sp>
        <p:nvSpPr>
          <p:cNvPr id="2" name="标题 1"/>
          <p:cNvSpPr>
            <a:spLocks noGrp="1"/>
          </p:cNvSpPr>
          <p:nvPr>
            <p:ph type="title"/>
          </p:nvPr>
        </p:nvSpPr>
        <p:spPr>
          <a:xfrm>
            <a:off x="838200" y="365125"/>
            <a:ext cx="10515600" cy="1325563"/>
          </a:xfrm>
        </p:spPr>
        <p:txBody>
          <a:bodyPr/>
          <a:lstStyle/>
          <a:p>
            <a:r>
              <a:rPr lang="zh-CN" altLang="en-US" noProof="1" smtClean="0"/>
              <a:t>单击此处编辑母版标题样式</a:t>
            </a:r>
            <a:endParaRPr lang="zh-CN" altLang="en-US" noProof="1"/>
          </a:p>
        </p:txBody>
      </p:sp>
      <p:sp>
        <p:nvSpPr>
          <p:cNvPr id="11" name="日期占位符 2"/>
          <p:cNvSpPr>
            <a:spLocks noGrp="1"/>
          </p:cNvSpPr>
          <p:nvPr>
            <p:ph type="dt" sz="half" idx="2"/>
          </p:nvPr>
        </p:nvSpPr>
        <p:spPr>
          <a:xfrm>
            <a:off x="8382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灯片编号占位符 4"/>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p>
            <a:pPr lvl="0" eaLnBrk="1" hangingPunct="1"/>
            <a:fld id="{9A0DB2DC-4C9A-4742-B13C-FB6460FD3503}" type="slidenum">
              <a:rPr lang="zh-CN" altLang="en-US" dirty="0"/>
              <a:t>‹#›</a:t>
            </a:fld>
            <a:endParaRPr lang="zh-CN" altLang="en-US" dirty="0"/>
          </a:p>
        </p:txBody>
      </p:sp>
    </p:spTree>
  </p:cSld>
  <p:clrMapOvr>
    <a:masterClrMapping/>
  </p:clrMapOvr>
  <p:transition>
    <p:random/>
  </p:transition>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4" name="内容占位符 3"/>
          <p:cNvSpPr>
            <a:spLocks noGrp="1"/>
          </p:cNvSpPr>
          <p:nvPr>
            <p:ph sz="half" idx="2"/>
          </p:nvPr>
        </p:nvSpPr>
        <p:spPr>
          <a:xfrm>
            <a:off x="890081" y="2665379"/>
            <a:ext cx="3655181"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366607"/>
            <a:ext cx="8229600" cy="1524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p:transition>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Tree>
  </p:cSld>
  <p:clrMapOvr>
    <a:masterClrMapping/>
  </p:clrMapOvr>
  <p:transition>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1219200" rtl="0" eaLnBrk="0" fontAlgn="base" latinLnBrk="0" hangingPunct="0">
              <a:lnSpc>
                <a:spcPct val="100000"/>
              </a:lnSpc>
              <a:spcBef>
                <a:spcPts val="125"/>
              </a:spcBef>
              <a:spcAft>
                <a:spcPct val="0"/>
              </a:spcAft>
              <a:buClrTx/>
              <a:buSzTx/>
              <a:buFontTx/>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transition>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366607"/>
            <a:ext cx="8229600" cy="1524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133600"/>
            <a:ext cx="8229600" cy="6035040"/>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6146" name="Picture 18" descr="22458PICkZz_1024"/>
          <p:cNvPicPr>
            <a:picLocks noChangeAspect="1"/>
          </p:cNvPicPr>
          <p:nvPr/>
        </p:nvPicPr>
        <p:blipFill>
          <a:blip r:embed="rId3"/>
          <a:srcRect r="63069" b="84206"/>
          <a:stretch>
            <a:fillRect/>
          </a:stretch>
        </p:blipFill>
        <p:spPr>
          <a:xfrm>
            <a:off x="0" y="0"/>
            <a:ext cx="9144000" cy="312738"/>
          </a:xfrm>
          <a:prstGeom prst="rect">
            <a:avLst/>
          </a:prstGeom>
          <a:noFill/>
          <a:ln w="9525">
            <a:noFill/>
          </a:ln>
        </p:spPr>
      </p:pic>
      <p:pic>
        <p:nvPicPr>
          <p:cNvPr id="6147" name="图片 54280" descr="优翼不带字1"/>
          <p:cNvPicPr>
            <a:picLocks noChangeAspect="1"/>
          </p:cNvPicPr>
          <p:nvPr/>
        </p:nvPicPr>
        <p:blipFill>
          <a:blip r:embed="rId4">
            <a:clrChange>
              <a:clrFrom>
                <a:srgbClr val="F9F9F9"/>
              </a:clrFrom>
              <a:clrTo>
                <a:srgbClr val="F9F9F9">
                  <a:alpha val="0"/>
                </a:srgbClr>
              </a:clrTo>
            </a:clrChange>
          </a:blip>
          <a:srcRect l="4703" t="3484" r="17938" b="6213"/>
          <a:stretch>
            <a:fillRect/>
          </a:stretch>
        </p:blipFill>
        <p:spPr>
          <a:xfrm>
            <a:off x="8180388" y="7938"/>
            <a:ext cx="909637" cy="407987"/>
          </a:xfrm>
          <a:prstGeom prst="rect">
            <a:avLst/>
          </a:prstGeom>
          <a:noFill/>
          <a:ln w="9525">
            <a:noFill/>
          </a:ln>
        </p:spPr>
      </p:pic>
      <p:pic>
        <p:nvPicPr>
          <p:cNvPr id="6148" name="Picture 16" descr="22458PICkZz_1024"/>
          <p:cNvPicPr>
            <a:picLocks noChangeAspect="1"/>
          </p:cNvPicPr>
          <p:nvPr/>
        </p:nvPicPr>
        <p:blipFill>
          <a:blip r:embed="rId3"/>
          <a:srcRect r="20149" b="82805"/>
          <a:stretch>
            <a:fillRect/>
          </a:stretch>
        </p:blipFill>
        <p:spPr>
          <a:xfrm>
            <a:off x="0" y="6537325"/>
            <a:ext cx="9144000" cy="322263"/>
          </a:xfrm>
          <a:prstGeom prst="rect">
            <a:avLst/>
          </a:prstGeom>
          <a:noFill/>
          <a:ln w="9525">
            <a:noFill/>
          </a:ln>
        </p:spPr>
      </p:pic>
      <p:sp>
        <p:nvSpPr>
          <p:cNvPr id="10" name="文本框 1"/>
          <p:cNvSpPr txBox="1">
            <a:spLocks noChangeArrowheads="1"/>
          </p:cNvSpPr>
          <p:nvPr/>
        </p:nvSpPr>
        <p:spPr bwMode="auto">
          <a:xfrm>
            <a:off x="3373438" y="6469063"/>
            <a:ext cx="2395538" cy="36512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p>
        </p:txBody>
      </p:sp>
      <p:sp>
        <p:nvSpPr>
          <p:cNvPr id="2" name="标题 1"/>
          <p:cNvSpPr>
            <a:spLocks noGrp="1"/>
          </p:cNvSpPr>
          <p:nvPr>
            <p:ph type="title"/>
          </p:nvPr>
        </p:nvSpPr>
        <p:spPr>
          <a:xfrm>
            <a:off x="838200" y="365125"/>
            <a:ext cx="10515600" cy="1325563"/>
          </a:xfrm>
        </p:spPr>
        <p:txBody>
          <a:bodyPr/>
          <a:lstStyle/>
          <a:p>
            <a:r>
              <a:rPr lang="zh-CN" altLang="en-US" noProof="1" smtClean="0"/>
              <a:t>单击此处编辑母版标题样式</a:t>
            </a:r>
            <a:endParaRPr lang="zh-CN" altLang="en-US" noProof="1"/>
          </a:p>
        </p:txBody>
      </p:sp>
      <p:sp>
        <p:nvSpPr>
          <p:cNvPr id="11" name="日期占位符 2"/>
          <p:cNvSpPr>
            <a:spLocks noGrp="1"/>
          </p:cNvSpPr>
          <p:nvPr>
            <p:ph type="dt" sz="half" idx="2"/>
          </p:nvPr>
        </p:nvSpPr>
        <p:spPr>
          <a:xfrm>
            <a:off x="8382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灯片编号占位符 4"/>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p>
            <a:pPr lvl="0" eaLnBrk="1" hangingPunct="1"/>
            <a:fld id="{9A0DB2DC-4C9A-4742-B13C-FB6460FD3503}" type="slidenum">
              <a:rPr lang="zh-CN" altLang="en-US" dirty="0"/>
              <a:t>‹#›</a:t>
            </a:fld>
            <a:endParaRPr lang="zh-CN" altLang="en-US" dirty="0"/>
          </a:p>
        </p:txBody>
      </p:sp>
    </p:spTree>
  </p:cSld>
  <p:clrMapOvr>
    <a:masterClrMapping/>
  </p:clrMapOvr>
  <p:transition>
    <p:random/>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7170" name="Picture 18" descr="22458PICkZz_1024"/>
          <p:cNvPicPr>
            <a:picLocks noChangeAspect="1"/>
          </p:cNvPicPr>
          <p:nvPr/>
        </p:nvPicPr>
        <p:blipFill>
          <a:blip r:embed="rId3"/>
          <a:srcRect r="63069" b="84206"/>
          <a:stretch>
            <a:fillRect/>
          </a:stretch>
        </p:blipFill>
        <p:spPr>
          <a:xfrm>
            <a:off x="0" y="0"/>
            <a:ext cx="9144000" cy="312738"/>
          </a:xfrm>
          <a:prstGeom prst="rect">
            <a:avLst/>
          </a:prstGeom>
          <a:noFill/>
          <a:ln w="9525">
            <a:noFill/>
          </a:ln>
        </p:spPr>
      </p:pic>
      <p:pic>
        <p:nvPicPr>
          <p:cNvPr id="7171" name="图片 54280" descr="优翼不带字1"/>
          <p:cNvPicPr>
            <a:picLocks noChangeAspect="1"/>
          </p:cNvPicPr>
          <p:nvPr/>
        </p:nvPicPr>
        <p:blipFill>
          <a:blip r:embed="rId4">
            <a:clrChange>
              <a:clrFrom>
                <a:srgbClr val="F9F9F9"/>
              </a:clrFrom>
              <a:clrTo>
                <a:srgbClr val="F9F9F9">
                  <a:alpha val="0"/>
                </a:srgbClr>
              </a:clrTo>
            </a:clrChange>
          </a:blip>
          <a:srcRect l="4703" t="3484" r="17938" b="6213"/>
          <a:stretch>
            <a:fillRect/>
          </a:stretch>
        </p:blipFill>
        <p:spPr>
          <a:xfrm>
            <a:off x="8180388" y="7938"/>
            <a:ext cx="909637" cy="407987"/>
          </a:xfrm>
          <a:prstGeom prst="rect">
            <a:avLst/>
          </a:prstGeom>
          <a:noFill/>
          <a:ln w="9525">
            <a:noFill/>
          </a:ln>
        </p:spPr>
      </p:pic>
      <p:pic>
        <p:nvPicPr>
          <p:cNvPr id="7172" name="Picture 16" descr="22458PICkZz_1024"/>
          <p:cNvPicPr>
            <a:picLocks noChangeAspect="1"/>
          </p:cNvPicPr>
          <p:nvPr/>
        </p:nvPicPr>
        <p:blipFill>
          <a:blip r:embed="rId3"/>
          <a:srcRect r="20149" b="82805"/>
          <a:stretch>
            <a:fillRect/>
          </a:stretch>
        </p:blipFill>
        <p:spPr>
          <a:xfrm>
            <a:off x="0" y="6537325"/>
            <a:ext cx="9144000" cy="322263"/>
          </a:xfrm>
          <a:prstGeom prst="rect">
            <a:avLst/>
          </a:prstGeom>
          <a:noFill/>
          <a:ln w="9525">
            <a:noFill/>
          </a:ln>
        </p:spPr>
      </p:pic>
      <p:sp>
        <p:nvSpPr>
          <p:cNvPr id="10" name="文本框 1"/>
          <p:cNvSpPr txBox="1">
            <a:spLocks noChangeArrowheads="1"/>
          </p:cNvSpPr>
          <p:nvPr/>
        </p:nvSpPr>
        <p:spPr bwMode="auto">
          <a:xfrm>
            <a:off x="3373438" y="6469063"/>
            <a:ext cx="2395538" cy="36512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p>
        </p:txBody>
      </p:sp>
      <p:sp>
        <p:nvSpPr>
          <p:cNvPr id="2" name="标题 1"/>
          <p:cNvSpPr>
            <a:spLocks noGrp="1"/>
          </p:cNvSpPr>
          <p:nvPr>
            <p:ph type="title"/>
          </p:nvPr>
        </p:nvSpPr>
        <p:spPr>
          <a:xfrm>
            <a:off x="838200" y="365125"/>
            <a:ext cx="10515600" cy="1325563"/>
          </a:xfrm>
        </p:spPr>
        <p:txBody>
          <a:bodyPr/>
          <a:lstStyle/>
          <a:p>
            <a:r>
              <a:rPr lang="zh-CN" altLang="en-US" noProof="1" smtClean="0"/>
              <a:t>单击此处编辑母版标题样式</a:t>
            </a:r>
            <a:endParaRPr lang="zh-CN" altLang="en-US" noProof="1"/>
          </a:p>
        </p:txBody>
      </p:sp>
      <p:sp>
        <p:nvSpPr>
          <p:cNvPr id="11" name="日期占位符 2"/>
          <p:cNvSpPr>
            <a:spLocks noGrp="1"/>
          </p:cNvSpPr>
          <p:nvPr>
            <p:ph type="dt" sz="half" idx="2"/>
          </p:nvPr>
        </p:nvSpPr>
        <p:spPr>
          <a:xfrm>
            <a:off x="8382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灯片编号占位符 4"/>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p>
            <a:pPr lvl="0" eaLnBrk="1" hangingPunct="1"/>
            <a:fld id="{9A0DB2DC-4C9A-4742-B13C-FB6460FD3503}" type="slidenum">
              <a:rPr lang="zh-CN" altLang="en-US" dirty="0"/>
              <a:t>‹#›</a:t>
            </a:fld>
            <a:endParaRPr lang="zh-CN" altLang="en-US" dirty="0"/>
          </a:p>
        </p:txBody>
      </p:sp>
    </p:spTree>
  </p:cSld>
  <p:clrMapOvr>
    <a:masterClrMapping/>
  </p:clrMapOvr>
  <p:transition>
    <p:random/>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8194" name="Picture 18" descr="22458PICkZz_1024"/>
          <p:cNvPicPr>
            <a:picLocks noChangeAspect="1"/>
          </p:cNvPicPr>
          <p:nvPr/>
        </p:nvPicPr>
        <p:blipFill>
          <a:blip r:embed="rId3"/>
          <a:srcRect r="63069" b="84206"/>
          <a:stretch>
            <a:fillRect/>
          </a:stretch>
        </p:blipFill>
        <p:spPr>
          <a:xfrm>
            <a:off x="0" y="0"/>
            <a:ext cx="9144000" cy="312738"/>
          </a:xfrm>
          <a:prstGeom prst="rect">
            <a:avLst/>
          </a:prstGeom>
          <a:noFill/>
          <a:ln w="9525">
            <a:noFill/>
          </a:ln>
        </p:spPr>
      </p:pic>
      <p:pic>
        <p:nvPicPr>
          <p:cNvPr id="8195" name="图片 54280" descr="优翼不带字1"/>
          <p:cNvPicPr>
            <a:picLocks noChangeAspect="1"/>
          </p:cNvPicPr>
          <p:nvPr/>
        </p:nvPicPr>
        <p:blipFill>
          <a:blip r:embed="rId4">
            <a:clrChange>
              <a:clrFrom>
                <a:srgbClr val="F9F9F9"/>
              </a:clrFrom>
              <a:clrTo>
                <a:srgbClr val="F9F9F9">
                  <a:alpha val="0"/>
                </a:srgbClr>
              </a:clrTo>
            </a:clrChange>
          </a:blip>
          <a:srcRect l="4703" t="3484" r="17938" b="6213"/>
          <a:stretch>
            <a:fillRect/>
          </a:stretch>
        </p:blipFill>
        <p:spPr>
          <a:xfrm>
            <a:off x="8180388" y="7938"/>
            <a:ext cx="909637" cy="407987"/>
          </a:xfrm>
          <a:prstGeom prst="rect">
            <a:avLst/>
          </a:prstGeom>
          <a:noFill/>
          <a:ln w="9525">
            <a:noFill/>
          </a:ln>
        </p:spPr>
      </p:pic>
      <p:pic>
        <p:nvPicPr>
          <p:cNvPr id="8196" name="Picture 16" descr="22458PICkZz_1024"/>
          <p:cNvPicPr>
            <a:picLocks noChangeAspect="1"/>
          </p:cNvPicPr>
          <p:nvPr/>
        </p:nvPicPr>
        <p:blipFill>
          <a:blip r:embed="rId3"/>
          <a:srcRect r="20149" b="82805"/>
          <a:stretch>
            <a:fillRect/>
          </a:stretch>
        </p:blipFill>
        <p:spPr>
          <a:xfrm>
            <a:off x="0" y="6537325"/>
            <a:ext cx="9144000" cy="322263"/>
          </a:xfrm>
          <a:prstGeom prst="rect">
            <a:avLst/>
          </a:prstGeom>
          <a:noFill/>
          <a:ln w="9525">
            <a:noFill/>
          </a:ln>
        </p:spPr>
      </p:pic>
      <p:sp>
        <p:nvSpPr>
          <p:cNvPr id="10" name="文本框 1"/>
          <p:cNvSpPr txBox="1">
            <a:spLocks noChangeArrowheads="1"/>
          </p:cNvSpPr>
          <p:nvPr/>
        </p:nvSpPr>
        <p:spPr bwMode="auto">
          <a:xfrm>
            <a:off x="3373438" y="6469063"/>
            <a:ext cx="2395538" cy="36512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p>
        </p:txBody>
      </p:sp>
      <p:sp>
        <p:nvSpPr>
          <p:cNvPr id="2" name="标题 1"/>
          <p:cNvSpPr>
            <a:spLocks noGrp="1"/>
          </p:cNvSpPr>
          <p:nvPr>
            <p:ph type="title"/>
          </p:nvPr>
        </p:nvSpPr>
        <p:spPr>
          <a:xfrm>
            <a:off x="838200" y="365125"/>
            <a:ext cx="10515600" cy="1325563"/>
          </a:xfrm>
        </p:spPr>
        <p:txBody>
          <a:bodyPr/>
          <a:lstStyle/>
          <a:p>
            <a:r>
              <a:rPr lang="zh-CN" altLang="en-US" noProof="1" smtClean="0"/>
              <a:t>单击此处编辑母版标题样式</a:t>
            </a:r>
            <a:endParaRPr lang="zh-CN" altLang="en-US" noProof="1"/>
          </a:p>
        </p:txBody>
      </p:sp>
      <p:sp>
        <p:nvSpPr>
          <p:cNvPr id="11" name="日期占位符 2"/>
          <p:cNvSpPr>
            <a:spLocks noGrp="1"/>
          </p:cNvSpPr>
          <p:nvPr>
            <p:ph type="dt" sz="half" idx="2"/>
          </p:nvPr>
        </p:nvSpPr>
        <p:spPr>
          <a:xfrm>
            <a:off x="8382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灯片编号占位符 4"/>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p>
            <a:pPr lvl="0" eaLnBrk="1" hangingPunct="1"/>
            <a:fld id="{9A0DB2DC-4C9A-4742-B13C-FB6460FD3503}" type="slidenum">
              <a:rPr lang="zh-CN" altLang="en-US" dirty="0"/>
              <a:t>‹#›</a:t>
            </a:fld>
            <a:endParaRPr lang="zh-CN" altLang="en-US" dirty="0"/>
          </a:p>
        </p:txBody>
      </p:sp>
    </p:spTree>
  </p:cSld>
  <p:clrMapOvr>
    <a:masterClrMapping/>
  </p:clrMapOvr>
  <p:transition>
    <p:random/>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4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9218" name="Picture 18" descr="22458PICkZz_1024"/>
          <p:cNvPicPr>
            <a:picLocks noChangeAspect="1"/>
          </p:cNvPicPr>
          <p:nvPr/>
        </p:nvPicPr>
        <p:blipFill>
          <a:blip r:embed="rId3"/>
          <a:srcRect r="63069" b="84206"/>
          <a:stretch>
            <a:fillRect/>
          </a:stretch>
        </p:blipFill>
        <p:spPr>
          <a:xfrm>
            <a:off x="0" y="0"/>
            <a:ext cx="9144000" cy="312738"/>
          </a:xfrm>
          <a:prstGeom prst="rect">
            <a:avLst/>
          </a:prstGeom>
          <a:noFill/>
          <a:ln w="9525">
            <a:noFill/>
          </a:ln>
        </p:spPr>
      </p:pic>
      <p:pic>
        <p:nvPicPr>
          <p:cNvPr id="9219" name="图片 54280" descr="优翼不带字1"/>
          <p:cNvPicPr>
            <a:picLocks noChangeAspect="1"/>
          </p:cNvPicPr>
          <p:nvPr/>
        </p:nvPicPr>
        <p:blipFill>
          <a:blip r:embed="rId4">
            <a:clrChange>
              <a:clrFrom>
                <a:srgbClr val="F9F9F9"/>
              </a:clrFrom>
              <a:clrTo>
                <a:srgbClr val="F9F9F9">
                  <a:alpha val="0"/>
                </a:srgbClr>
              </a:clrTo>
            </a:clrChange>
          </a:blip>
          <a:srcRect l="4703" t="3484" r="17938" b="6213"/>
          <a:stretch>
            <a:fillRect/>
          </a:stretch>
        </p:blipFill>
        <p:spPr>
          <a:xfrm>
            <a:off x="8180388" y="7938"/>
            <a:ext cx="909637" cy="407987"/>
          </a:xfrm>
          <a:prstGeom prst="rect">
            <a:avLst/>
          </a:prstGeom>
          <a:noFill/>
          <a:ln w="9525">
            <a:noFill/>
          </a:ln>
        </p:spPr>
      </p:pic>
      <p:pic>
        <p:nvPicPr>
          <p:cNvPr id="9220" name="Picture 16" descr="22458PICkZz_1024"/>
          <p:cNvPicPr>
            <a:picLocks noChangeAspect="1"/>
          </p:cNvPicPr>
          <p:nvPr/>
        </p:nvPicPr>
        <p:blipFill>
          <a:blip r:embed="rId3"/>
          <a:srcRect r="20149" b="82805"/>
          <a:stretch>
            <a:fillRect/>
          </a:stretch>
        </p:blipFill>
        <p:spPr>
          <a:xfrm>
            <a:off x="0" y="6537325"/>
            <a:ext cx="9144000" cy="322263"/>
          </a:xfrm>
          <a:prstGeom prst="rect">
            <a:avLst/>
          </a:prstGeom>
          <a:noFill/>
          <a:ln w="9525">
            <a:noFill/>
          </a:ln>
        </p:spPr>
      </p:pic>
      <p:sp>
        <p:nvSpPr>
          <p:cNvPr id="10" name="文本框 1"/>
          <p:cNvSpPr txBox="1">
            <a:spLocks noChangeArrowheads="1"/>
          </p:cNvSpPr>
          <p:nvPr/>
        </p:nvSpPr>
        <p:spPr bwMode="auto">
          <a:xfrm>
            <a:off x="3373438" y="6469063"/>
            <a:ext cx="2395538" cy="36512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p>
        </p:txBody>
      </p:sp>
      <p:sp>
        <p:nvSpPr>
          <p:cNvPr id="2" name="标题 1"/>
          <p:cNvSpPr>
            <a:spLocks noGrp="1"/>
          </p:cNvSpPr>
          <p:nvPr>
            <p:ph type="title"/>
          </p:nvPr>
        </p:nvSpPr>
        <p:spPr>
          <a:xfrm>
            <a:off x="838200" y="365125"/>
            <a:ext cx="10515600" cy="1325563"/>
          </a:xfrm>
        </p:spPr>
        <p:txBody>
          <a:bodyPr/>
          <a:lstStyle/>
          <a:p>
            <a:r>
              <a:rPr lang="zh-CN" altLang="en-US" noProof="1" smtClean="0"/>
              <a:t>单击此处编辑母版标题样式</a:t>
            </a:r>
            <a:endParaRPr lang="zh-CN" altLang="en-US" noProof="1"/>
          </a:p>
        </p:txBody>
      </p:sp>
      <p:sp>
        <p:nvSpPr>
          <p:cNvPr id="11" name="日期占位符 2"/>
          <p:cNvSpPr>
            <a:spLocks noGrp="1"/>
          </p:cNvSpPr>
          <p:nvPr>
            <p:ph type="dt" sz="half" idx="2"/>
          </p:nvPr>
        </p:nvSpPr>
        <p:spPr>
          <a:xfrm>
            <a:off x="8382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灯片编号占位符 4"/>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p>
            <a:pPr lvl="0" eaLnBrk="1" hangingPunct="1"/>
            <a:fld id="{9A0DB2DC-4C9A-4742-B13C-FB6460FD3503}" type="slidenum">
              <a:rPr lang="zh-CN" altLang="en-US" dirty="0"/>
              <a:t>‹#›</a:t>
            </a:fld>
            <a:endParaRPr lang="zh-CN" altLang="en-US" dirty="0"/>
          </a:p>
        </p:txBody>
      </p:sp>
    </p:spTree>
  </p:cSld>
  <p:clrMapOvr>
    <a:masterClrMapping/>
  </p:clrMapOvr>
  <p:transition>
    <p:random/>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5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0242" name="Picture 18" descr="22458PICkZz_1024"/>
          <p:cNvPicPr>
            <a:picLocks noChangeAspect="1"/>
          </p:cNvPicPr>
          <p:nvPr/>
        </p:nvPicPr>
        <p:blipFill>
          <a:blip r:embed="rId3"/>
          <a:srcRect r="63069" b="84206"/>
          <a:stretch>
            <a:fillRect/>
          </a:stretch>
        </p:blipFill>
        <p:spPr>
          <a:xfrm>
            <a:off x="0" y="0"/>
            <a:ext cx="9144000" cy="312738"/>
          </a:xfrm>
          <a:prstGeom prst="rect">
            <a:avLst/>
          </a:prstGeom>
          <a:noFill/>
          <a:ln w="9525">
            <a:noFill/>
          </a:ln>
        </p:spPr>
      </p:pic>
      <p:pic>
        <p:nvPicPr>
          <p:cNvPr id="10243" name="图片 54280" descr="优翼不带字1"/>
          <p:cNvPicPr>
            <a:picLocks noChangeAspect="1"/>
          </p:cNvPicPr>
          <p:nvPr/>
        </p:nvPicPr>
        <p:blipFill>
          <a:blip r:embed="rId4">
            <a:clrChange>
              <a:clrFrom>
                <a:srgbClr val="F9F9F9"/>
              </a:clrFrom>
              <a:clrTo>
                <a:srgbClr val="F9F9F9">
                  <a:alpha val="0"/>
                </a:srgbClr>
              </a:clrTo>
            </a:clrChange>
          </a:blip>
          <a:srcRect l="4703" t="3484" r="17938" b="6213"/>
          <a:stretch>
            <a:fillRect/>
          </a:stretch>
        </p:blipFill>
        <p:spPr>
          <a:xfrm>
            <a:off x="8180388" y="7938"/>
            <a:ext cx="909637" cy="407987"/>
          </a:xfrm>
          <a:prstGeom prst="rect">
            <a:avLst/>
          </a:prstGeom>
          <a:noFill/>
          <a:ln w="9525">
            <a:noFill/>
          </a:ln>
        </p:spPr>
      </p:pic>
      <p:pic>
        <p:nvPicPr>
          <p:cNvPr id="10244" name="Picture 16" descr="22458PICkZz_1024"/>
          <p:cNvPicPr>
            <a:picLocks noChangeAspect="1"/>
          </p:cNvPicPr>
          <p:nvPr/>
        </p:nvPicPr>
        <p:blipFill>
          <a:blip r:embed="rId3"/>
          <a:srcRect r="20149" b="82805"/>
          <a:stretch>
            <a:fillRect/>
          </a:stretch>
        </p:blipFill>
        <p:spPr>
          <a:xfrm>
            <a:off x="0" y="6537325"/>
            <a:ext cx="9144000" cy="322263"/>
          </a:xfrm>
          <a:prstGeom prst="rect">
            <a:avLst/>
          </a:prstGeom>
          <a:noFill/>
          <a:ln w="9525">
            <a:noFill/>
          </a:ln>
        </p:spPr>
      </p:pic>
      <p:sp>
        <p:nvSpPr>
          <p:cNvPr id="10" name="文本框 1"/>
          <p:cNvSpPr txBox="1">
            <a:spLocks noChangeArrowheads="1"/>
          </p:cNvSpPr>
          <p:nvPr/>
        </p:nvSpPr>
        <p:spPr bwMode="auto">
          <a:xfrm>
            <a:off x="3373438" y="6469063"/>
            <a:ext cx="2395538" cy="36512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p>
        </p:txBody>
      </p:sp>
      <p:sp>
        <p:nvSpPr>
          <p:cNvPr id="2" name="标题 1"/>
          <p:cNvSpPr>
            <a:spLocks noGrp="1"/>
          </p:cNvSpPr>
          <p:nvPr>
            <p:ph type="title"/>
          </p:nvPr>
        </p:nvSpPr>
        <p:spPr>
          <a:xfrm>
            <a:off x="838200" y="365125"/>
            <a:ext cx="10515600" cy="1325563"/>
          </a:xfrm>
        </p:spPr>
        <p:txBody>
          <a:bodyPr/>
          <a:lstStyle/>
          <a:p>
            <a:r>
              <a:rPr lang="zh-CN" altLang="en-US" noProof="1" smtClean="0"/>
              <a:t>单击此处编辑母版标题样式</a:t>
            </a:r>
            <a:endParaRPr lang="zh-CN" altLang="en-US" noProof="1"/>
          </a:p>
        </p:txBody>
      </p:sp>
      <p:sp>
        <p:nvSpPr>
          <p:cNvPr id="11" name="日期占位符 2"/>
          <p:cNvSpPr>
            <a:spLocks noGrp="1"/>
          </p:cNvSpPr>
          <p:nvPr>
            <p:ph type="dt" sz="half" idx="2"/>
          </p:nvPr>
        </p:nvSpPr>
        <p:spPr>
          <a:xfrm>
            <a:off x="8382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灯片编号占位符 4"/>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p>
            <a:pPr lvl="0" eaLnBrk="1" hangingPunct="1"/>
            <a:fld id="{9A0DB2DC-4C9A-4742-B13C-FB6460FD3503}" type="slidenum">
              <a:rPr lang="zh-CN" altLang="en-US" dirty="0"/>
              <a:t>‹#›</a:t>
            </a:fld>
            <a:endParaRPr lang="zh-CN" altLang="en-US" dirty="0"/>
          </a:p>
        </p:txBody>
      </p:sp>
    </p:spTree>
  </p:cSld>
  <p:clrMapOvr>
    <a:masterClrMapping/>
  </p:clrMapOvr>
  <p:transition>
    <p:random/>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6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1266" name="Picture 18" descr="22458PICkZz_1024"/>
          <p:cNvPicPr>
            <a:picLocks noChangeAspect="1"/>
          </p:cNvPicPr>
          <p:nvPr/>
        </p:nvPicPr>
        <p:blipFill>
          <a:blip r:embed="rId3"/>
          <a:srcRect r="63069" b="84206"/>
          <a:stretch>
            <a:fillRect/>
          </a:stretch>
        </p:blipFill>
        <p:spPr>
          <a:xfrm>
            <a:off x="0" y="0"/>
            <a:ext cx="9144000" cy="312738"/>
          </a:xfrm>
          <a:prstGeom prst="rect">
            <a:avLst/>
          </a:prstGeom>
          <a:noFill/>
          <a:ln w="9525">
            <a:noFill/>
          </a:ln>
        </p:spPr>
      </p:pic>
      <p:pic>
        <p:nvPicPr>
          <p:cNvPr id="11267" name="图片 54280" descr="优翼不带字1"/>
          <p:cNvPicPr>
            <a:picLocks noChangeAspect="1"/>
          </p:cNvPicPr>
          <p:nvPr/>
        </p:nvPicPr>
        <p:blipFill>
          <a:blip r:embed="rId4">
            <a:clrChange>
              <a:clrFrom>
                <a:srgbClr val="F9F9F9"/>
              </a:clrFrom>
              <a:clrTo>
                <a:srgbClr val="F9F9F9">
                  <a:alpha val="0"/>
                </a:srgbClr>
              </a:clrTo>
            </a:clrChange>
          </a:blip>
          <a:srcRect l="4703" t="3484" r="17938" b="6213"/>
          <a:stretch>
            <a:fillRect/>
          </a:stretch>
        </p:blipFill>
        <p:spPr>
          <a:xfrm>
            <a:off x="8180388" y="7938"/>
            <a:ext cx="909637" cy="407987"/>
          </a:xfrm>
          <a:prstGeom prst="rect">
            <a:avLst/>
          </a:prstGeom>
          <a:noFill/>
          <a:ln w="9525">
            <a:noFill/>
          </a:ln>
        </p:spPr>
      </p:pic>
      <p:pic>
        <p:nvPicPr>
          <p:cNvPr id="11268" name="Picture 16" descr="22458PICkZz_1024"/>
          <p:cNvPicPr>
            <a:picLocks noChangeAspect="1"/>
          </p:cNvPicPr>
          <p:nvPr/>
        </p:nvPicPr>
        <p:blipFill>
          <a:blip r:embed="rId3"/>
          <a:srcRect r="20149" b="82805"/>
          <a:stretch>
            <a:fillRect/>
          </a:stretch>
        </p:blipFill>
        <p:spPr>
          <a:xfrm>
            <a:off x="0" y="6537325"/>
            <a:ext cx="9144000" cy="322263"/>
          </a:xfrm>
          <a:prstGeom prst="rect">
            <a:avLst/>
          </a:prstGeom>
          <a:noFill/>
          <a:ln w="9525">
            <a:noFill/>
          </a:ln>
        </p:spPr>
      </p:pic>
      <p:sp>
        <p:nvSpPr>
          <p:cNvPr id="10" name="文本框 1"/>
          <p:cNvSpPr txBox="1">
            <a:spLocks noChangeArrowheads="1"/>
          </p:cNvSpPr>
          <p:nvPr/>
        </p:nvSpPr>
        <p:spPr bwMode="auto">
          <a:xfrm>
            <a:off x="3373438" y="6469063"/>
            <a:ext cx="2395538" cy="36512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p>
        </p:txBody>
      </p:sp>
      <p:sp>
        <p:nvSpPr>
          <p:cNvPr id="11" name="日期占位符 2"/>
          <p:cNvSpPr>
            <a:spLocks noGrp="1"/>
          </p:cNvSpPr>
          <p:nvPr>
            <p:ph type="dt" sz="half" idx="2"/>
          </p:nvPr>
        </p:nvSpPr>
        <p:spPr>
          <a:xfrm>
            <a:off x="8382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灯片编号占位符 4"/>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p>
            <a:pPr lvl="0" eaLnBrk="1" hangingPunct="1"/>
            <a:fld id="{9A0DB2DC-4C9A-4742-B13C-FB6460FD3503}" type="slidenum">
              <a:rPr lang="zh-CN" altLang="en-US" dirty="0"/>
              <a:t>‹#›</a:t>
            </a:fld>
            <a:endParaRPr lang="zh-CN" altLang="en-US" dirty="0"/>
          </a:p>
        </p:txBody>
      </p:sp>
    </p:spTree>
  </p:cSld>
  <p:clrMapOvr>
    <a:masterClrMapping/>
  </p:clrMapOvr>
  <p:transition>
    <p:random/>
  </p:transition>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3.jpe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1.jpe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3.jpe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6"/>
          <a:stretch>
            <a:fillRect/>
          </a:stretch>
        </a:blipFill>
        <a:effectLst/>
      </p:bgPr>
    </p:bg>
    <p:spTree>
      <p:nvGrpSpPr>
        <p:cNvPr id="1" name=""/>
        <p:cNvGrpSpPr/>
        <p:nvPr/>
      </p:nvGrpSpPr>
      <p:grpSpPr>
        <a:xfrm>
          <a:off x="0" y="0"/>
          <a:ext cx="0" cy="0"/>
          <a:chOff x="0" y="0"/>
          <a:chExt cx="0" cy="0"/>
        </a:xfrm>
      </p:grpSpPr>
      <p:pic>
        <p:nvPicPr>
          <p:cNvPr id="1026" name="Picture 18" descr="22458PICkZz_1024"/>
          <p:cNvPicPr>
            <a:picLocks noChangeAspect="1"/>
          </p:cNvPicPr>
          <p:nvPr/>
        </p:nvPicPr>
        <p:blipFill>
          <a:blip r:embed="rId17"/>
          <a:srcRect r="63069" b="84206"/>
          <a:stretch>
            <a:fillRect/>
          </a:stretch>
        </p:blipFill>
        <p:spPr>
          <a:xfrm>
            <a:off x="0" y="0"/>
            <a:ext cx="9144000" cy="312738"/>
          </a:xfrm>
          <a:prstGeom prst="rect">
            <a:avLst/>
          </a:prstGeom>
          <a:noFill/>
          <a:ln w="9525">
            <a:noFill/>
          </a:ln>
        </p:spPr>
      </p:pic>
      <p:pic>
        <p:nvPicPr>
          <p:cNvPr id="1027" name="图片 54280" descr="优翼不带字1"/>
          <p:cNvPicPr>
            <a:picLocks noChangeAspect="1"/>
          </p:cNvPicPr>
          <p:nvPr/>
        </p:nvPicPr>
        <p:blipFill>
          <a:blip r:embed="rId18">
            <a:clrChange>
              <a:clrFrom>
                <a:srgbClr val="F9F9F9"/>
              </a:clrFrom>
              <a:clrTo>
                <a:srgbClr val="F9F9F9">
                  <a:alpha val="0"/>
                </a:srgbClr>
              </a:clrTo>
            </a:clrChange>
          </a:blip>
          <a:srcRect l="4703" t="3484" r="17938" b="6213"/>
          <a:stretch>
            <a:fillRect/>
          </a:stretch>
        </p:blipFill>
        <p:spPr>
          <a:xfrm>
            <a:off x="8180388" y="7938"/>
            <a:ext cx="909637" cy="407987"/>
          </a:xfrm>
          <a:prstGeom prst="rect">
            <a:avLst/>
          </a:prstGeom>
          <a:noFill/>
          <a:ln w="9525">
            <a:noFill/>
          </a:ln>
        </p:spPr>
      </p:pic>
      <p:pic>
        <p:nvPicPr>
          <p:cNvPr id="1028" name="Picture 16" descr="22458PICkZz_1024"/>
          <p:cNvPicPr>
            <a:picLocks noChangeAspect="1"/>
          </p:cNvPicPr>
          <p:nvPr/>
        </p:nvPicPr>
        <p:blipFill>
          <a:blip r:embed="rId17"/>
          <a:srcRect r="20149" b="82805"/>
          <a:stretch>
            <a:fillRect/>
          </a:stretch>
        </p:blipFill>
        <p:spPr>
          <a:xfrm>
            <a:off x="0" y="6537325"/>
            <a:ext cx="9144000" cy="322263"/>
          </a:xfrm>
          <a:prstGeom prst="rect">
            <a:avLst/>
          </a:prstGeom>
          <a:noFill/>
          <a:ln w="9525">
            <a:noFill/>
          </a:ln>
        </p:spPr>
      </p:pic>
      <p:sp>
        <p:nvSpPr>
          <p:cNvPr id="1029" name="文本框 1"/>
          <p:cNvSpPr txBox="1">
            <a:spLocks noChangeArrowheads="1"/>
          </p:cNvSpPr>
          <p:nvPr/>
        </p:nvSpPr>
        <p:spPr bwMode="auto">
          <a:xfrm>
            <a:off x="3373438" y="6469063"/>
            <a:ext cx="2395538" cy="36512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p>
        </p:txBody>
      </p:sp>
      <p:pic>
        <p:nvPicPr>
          <p:cNvPr id="1030" name="图片 5" descr="3.jpg"/>
          <p:cNvPicPr>
            <a:picLocks noChangeAspect="1"/>
          </p:cNvPicPr>
          <p:nvPr userDrawn="1"/>
        </p:nvPicPr>
        <p:blipFill>
          <a:blip r:embed="rId19"/>
          <a:stretch>
            <a:fillRect/>
          </a:stretch>
        </p:blipFill>
        <p:spPr>
          <a:xfrm>
            <a:off x="0" y="0"/>
            <a:ext cx="4152900" cy="28321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random/>
  </p:transition>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pic>
        <p:nvPicPr>
          <p:cNvPr id="2050" name="Picture 18" descr="22458PICkZz_1024"/>
          <p:cNvPicPr>
            <a:picLocks noChangeAspect="1"/>
          </p:cNvPicPr>
          <p:nvPr/>
        </p:nvPicPr>
        <p:blipFill>
          <a:blip r:embed="rId14"/>
          <a:srcRect r="63069" b="84206"/>
          <a:stretch>
            <a:fillRect/>
          </a:stretch>
        </p:blipFill>
        <p:spPr>
          <a:xfrm>
            <a:off x="0" y="0"/>
            <a:ext cx="9144000" cy="322263"/>
          </a:xfrm>
          <a:prstGeom prst="rect">
            <a:avLst/>
          </a:prstGeom>
          <a:noFill/>
          <a:ln w="9525">
            <a:noFill/>
          </a:ln>
        </p:spPr>
      </p:pic>
      <p:pic>
        <p:nvPicPr>
          <p:cNvPr id="2051" name="图片 54280" descr="优翼不带字1"/>
          <p:cNvPicPr>
            <a:picLocks noChangeAspect="1"/>
          </p:cNvPicPr>
          <p:nvPr/>
        </p:nvPicPr>
        <p:blipFill>
          <a:blip r:embed="rId15">
            <a:clrChange>
              <a:clrFrom>
                <a:srgbClr val="F9F9F9"/>
              </a:clrFrom>
              <a:clrTo>
                <a:srgbClr val="F9F9F9">
                  <a:alpha val="0"/>
                </a:srgbClr>
              </a:clrTo>
            </a:clrChange>
          </a:blip>
          <a:srcRect l="4703" t="3484" r="17938" b="6213"/>
          <a:stretch>
            <a:fillRect/>
          </a:stretch>
        </p:blipFill>
        <p:spPr>
          <a:xfrm>
            <a:off x="8234363" y="0"/>
            <a:ext cx="909637" cy="407988"/>
          </a:xfrm>
          <a:prstGeom prst="rect">
            <a:avLst/>
          </a:prstGeom>
          <a:noFill/>
          <a:ln w="9525">
            <a:noFill/>
          </a:ln>
        </p:spPr>
      </p:pic>
      <p:pic>
        <p:nvPicPr>
          <p:cNvPr id="2052" name="Picture 16" descr="22458PICkZz_1024"/>
          <p:cNvPicPr>
            <a:picLocks noChangeAspect="1"/>
          </p:cNvPicPr>
          <p:nvPr/>
        </p:nvPicPr>
        <p:blipFill>
          <a:blip r:embed="rId14"/>
          <a:srcRect r="20149" b="82805"/>
          <a:stretch>
            <a:fillRect/>
          </a:stretch>
        </p:blipFill>
        <p:spPr>
          <a:xfrm>
            <a:off x="0" y="6550025"/>
            <a:ext cx="9144000" cy="350838"/>
          </a:xfrm>
          <a:prstGeom prst="rect">
            <a:avLst/>
          </a:prstGeom>
          <a:noFill/>
          <a:ln w="9525">
            <a:noFill/>
          </a:ln>
        </p:spPr>
      </p:pic>
      <p:sp>
        <p:nvSpPr>
          <p:cNvPr id="1041" name="文本框 1"/>
          <p:cNvSpPr txBox="1">
            <a:spLocks noChangeArrowheads="1"/>
          </p:cNvSpPr>
          <p:nvPr/>
        </p:nvSpPr>
        <p:spPr bwMode="auto">
          <a:xfrm>
            <a:off x="3414713" y="6518275"/>
            <a:ext cx="2395538" cy="365125"/>
          </a:xfrm>
          <a:prstGeom prst="rect">
            <a:avLst/>
          </a:prstGeom>
          <a:noFill/>
          <a:ln w="9525">
            <a:noFill/>
            <a:miter lim="800000"/>
          </a:ln>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a:ln>
                  <a:noFill/>
                </a:ln>
                <a:solidFill>
                  <a:srgbClr val="0000FF"/>
                </a:solidFill>
                <a:effectLst/>
                <a:uLnTx/>
                <a:uFillTx/>
                <a:latin typeface="Times New Roman" panose="02020603050405020304" pitchFamily="18" charset="0"/>
                <a:ea typeface="方正大黑_GBK" pitchFamily="65" charset="-122"/>
                <a:cs typeface="+mn-cs"/>
              </a:rPr>
              <a:t>www.youyi100.com</a:t>
            </a: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random/>
  </p:transition>
  <p:hf sldNum="0" hdr="0" ftr="0" dt="0"/>
  <p:txStyles>
    <p:titleStyle>
      <a:lvl1pPr algn="ctr" defTabSz="1219200" rtl="0" eaLnBrk="0" fontAlgn="base" hangingPunct="0">
        <a:spcBef>
          <a:spcPct val="0"/>
        </a:spcBef>
        <a:spcAft>
          <a:spcPct val="0"/>
        </a:spcAft>
        <a:defRPr sz="5800" kern="1200">
          <a:solidFill>
            <a:schemeClr val="tx2"/>
          </a:solidFill>
          <a:latin typeface="+mj-lt"/>
          <a:ea typeface="+mj-ea"/>
          <a:cs typeface="+mj-cs"/>
        </a:defRPr>
      </a:lvl1pPr>
      <a:lvl2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6pPr>
      <a:lvl7pPr marL="9144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7pPr>
      <a:lvl8pPr marL="13716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8pPr>
      <a:lvl9pPr marL="18288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Char char="•"/>
        <a:defRPr sz="4200" kern="1200">
          <a:solidFill>
            <a:schemeClr val="tx1"/>
          </a:solidFill>
          <a:latin typeface="+mn-lt"/>
          <a:ea typeface="+mn-ea"/>
          <a:cs typeface="+mn-cs"/>
        </a:defRPr>
      </a:lvl1pPr>
      <a:lvl2pPr marL="990600" lvl="1" indent="-381000" algn="l" defTabSz="1219200" rtl="0" eaLnBrk="0" fontAlgn="base" hangingPunct="0">
        <a:spcBef>
          <a:spcPts val="125"/>
        </a:spcBef>
        <a:spcAft>
          <a:spcPct val="0"/>
        </a:spcAft>
        <a:buChar char="–"/>
        <a:defRPr sz="3700" kern="1200">
          <a:solidFill>
            <a:schemeClr val="tx1"/>
          </a:solidFill>
          <a:latin typeface="+mn-lt"/>
          <a:ea typeface="+mn-ea"/>
          <a:cs typeface="+mn-cs"/>
        </a:defRPr>
      </a:lvl2pPr>
      <a:lvl3pPr marL="1524000" lvl="2" indent="-304800" algn="l" defTabSz="1219200" rtl="0" eaLnBrk="0" fontAlgn="base" hangingPunct="0">
        <a:spcBef>
          <a:spcPts val="125"/>
        </a:spcBef>
        <a:spcAft>
          <a:spcPct val="0"/>
        </a:spcAft>
        <a:buChar char="•"/>
        <a:defRPr sz="3200" kern="1200">
          <a:solidFill>
            <a:schemeClr val="tx1"/>
          </a:solidFill>
          <a:latin typeface="+mn-lt"/>
          <a:ea typeface="+mn-ea"/>
          <a:cs typeface="+mn-cs"/>
        </a:defRPr>
      </a:lvl3pPr>
      <a:lvl4pPr marL="2133600" lvl="3"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4pPr>
      <a:lvl5pPr marL="2743200" lvl="4"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5pPr>
      <a:lvl6pPr marL="3352800" lvl="5"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6pPr>
      <a:lvl7pPr marL="3962400" lvl="6"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7pPr>
      <a:lvl8pPr marL="4572000" lvl="7"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8pPr>
      <a:lvl9pPr marL="5181600" lvl="8"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9pPr>
    </p:bodyStyle>
    <p:otherStyle>
      <a:lvl1pPr marL="0" lvl="0" indent="0" algn="l" defTabSz="121920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6096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2pPr>
      <a:lvl3pPr marL="12192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3pPr>
      <a:lvl4pPr marL="18288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4pPr>
      <a:lvl5pPr marL="24384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5pPr>
      <a:lvl6pPr marL="3048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6pPr>
      <a:lvl7pPr marL="36576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7pPr>
      <a:lvl8pPr marL="42672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8pPr>
      <a:lvl9pPr marL="48768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pic>
        <p:nvPicPr>
          <p:cNvPr id="3074" name="Picture 18" descr="22458PICkZz_1024"/>
          <p:cNvPicPr>
            <a:picLocks noChangeAspect="1"/>
          </p:cNvPicPr>
          <p:nvPr/>
        </p:nvPicPr>
        <p:blipFill>
          <a:blip r:embed="rId14"/>
          <a:srcRect r="63069" b="84206"/>
          <a:stretch>
            <a:fillRect/>
          </a:stretch>
        </p:blipFill>
        <p:spPr>
          <a:xfrm>
            <a:off x="0" y="0"/>
            <a:ext cx="9144000" cy="322263"/>
          </a:xfrm>
          <a:prstGeom prst="rect">
            <a:avLst/>
          </a:prstGeom>
          <a:noFill/>
          <a:ln w="9525">
            <a:noFill/>
          </a:ln>
        </p:spPr>
      </p:pic>
      <p:pic>
        <p:nvPicPr>
          <p:cNvPr id="3075" name="图片 54280" descr="优翼不带字1"/>
          <p:cNvPicPr>
            <a:picLocks noChangeAspect="1"/>
          </p:cNvPicPr>
          <p:nvPr/>
        </p:nvPicPr>
        <p:blipFill>
          <a:blip r:embed="rId15">
            <a:clrChange>
              <a:clrFrom>
                <a:srgbClr val="F9F9F9"/>
              </a:clrFrom>
              <a:clrTo>
                <a:srgbClr val="F9F9F9">
                  <a:alpha val="0"/>
                </a:srgbClr>
              </a:clrTo>
            </a:clrChange>
          </a:blip>
          <a:srcRect l="4703" t="3484" r="17938" b="6213"/>
          <a:stretch>
            <a:fillRect/>
          </a:stretch>
        </p:blipFill>
        <p:spPr>
          <a:xfrm>
            <a:off x="8234363" y="0"/>
            <a:ext cx="909637" cy="407988"/>
          </a:xfrm>
          <a:prstGeom prst="rect">
            <a:avLst/>
          </a:prstGeom>
          <a:noFill/>
          <a:ln w="9525">
            <a:noFill/>
          </a:ln>
        </p:spPr>
      </p:pic>
      <p:pic>
        <p:nvPicPr>
          <p:cNvPr id="3076" name="Picture 16" descr="22458PICkZz_1024"/>
          <p:cNvPicPr>
            <a:picLocks noChangeAspect="1"/>
          </p:cNvPicPr>
          <p:nvPr/>
        </p:nvPicPr>
        <p:blipFill>
          <a:blip r:embed="rId14"/>
          <a:srcRect r="20149" b="82805"/>
          <a:stretch>
            <a:fillRect/>
          </a:stretch>
        </p:blipFill>
        <p:spPr>
          <a:xfrm>
            <a:off x="0" y="6550025"/>
            <a:ext cx="9144000" cy="350838"/>
          </a:xfrm>
          <a:prstGeom prst="rect">
            <a:avLst/>
          </a:prstGeom>
          <a:noFill/>
          <a:ln w="9525">
            <a:noFill/>
          </a:ln>
        </p:spPr>
      </p:pic>
      <p:sp>
        <p:nvSpPr>
          <p:cNvPr id="1029" name="文本框 1"/>
          <p:cNvSpPr txBox="1">
            <a:spLocks noChangeArrowheads="1"/>
          </p:cNvSpPr>
          <p:nvPr/>
        </p:nvSpPr>
        <p:spPr bwMode="auto">
          <a:xfrm>
            <a:off x="3414713" y="6518275"/>
            <a:ext cx="2395538" cy="36512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ransition>
    <p:random/>
  </p:transition>
  <p:hf sldNum="0" hdr="0" ftr="0" dt="0"/>
  <p:txStyles>
    <p:titleStyle>
      <a:lvl1pPr algn="ctr" defTabSz="1219200" rtl="0" eaLnBrk="0" fontAlgn="base" hangingPunct="0">
        <a:spcBef>
          <a:spcPct val="0"/>
        </a:spcBef>
        <a:spcAft>
          <a:spcPct val="0"/>
        </a:spcAft>
        <a:defRPr sz="5800" kern="1200">
          <a:solidFill>
            <a:schemeClr val="tx2"/>
          </a:solidFill>
          <a:latin typeface="+mj-lt"/>
          <a:ea typeface="+mj-ea"/>
          <a:cs typeface="+mj-cs"/>
        </a:defRPr>
      </a:lvl1pPr>
      <a:lvl2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6pPr>
      <a:lvl7pPr marL="9144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7pPr>
      <a:lvl8pPr marL="13716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8pPr>
      <a:lvl9pPr marL="18288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Char char="•"/>
        <a:defRPr sz="4200" kern="1200">
          <a:solidFill>
            <a:schemeClr val="tx1"/>
          </a:solidFill>
          <a:latin typeface="+mn-lt"/>
          <a:ea typeface="+mn-ea"/>
          <a:cs typeface="+mn-cs"/>
        </a:defRPr>
      </a:lvl1pPr>
      <a:lvl2pPr marL="990600" lvl="1" indent="-381000" algn="l" defTabSz="1219200" rtl="0" eaLnBrk="0" fontAlgn="base" hangingPunct="0">
        <a:spcBef>
          <a:spcPts val="125"/>
        </a:spcBef>
        <a:spcAft>
          <a:spcPct val="0"/>
        </a:spcAft>
        <a:buChar char="–"/>
        <a:defRPr sz="3700" kern="1200">
          <a:solidFill>
            <a:schemeClr val="tx1"/>
          </a:solidFill>
          <a:latin typeface="+mn-lt"/>
          <a:ea typeface="+mn-ea"/>
          <a:cs typeface="+mn-cs"/>
        </a:defRPr>
      </a:lvl2pPr>
      <a:lvl3pPr marL="1524000" lvl="2" indent="-304800" algn="l" defTabSz="1219200" rtl="0" eaLnBrk="0" fontAlgn="base" hangingPunct="0">
        <a:spcBef>
          <a:spcPts val="125"/>
        </a:spcBef>
        <a:spcAft>
          <a:spcPct val="0"/>
        </a:spcAft>
        <a:buChar char="•"/>
        <a:defRPr sz="3200" kern="1200">
          <a:solidFill>
            <a:schemeClr val="tx1"/>
          </a:solidFill>
          <a:latin typeface="+mn-lt"/>
          <a:ea typeface="+mn-ea"/>
          <a:cs typeface="+mn-cs"/>
        </a:defRPr>
      </a:lvl3pPr>
      <a:lvl4pPr marL="2133600" lvl="3"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4pPr>
      <a:lvl5pPr marL="2743200" lvl="4"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5pPr>
      <a:lvl6pPr marL="3352800" lvl="5"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6pPr>
      <a:lvl7pPr marL="3962400" lvl="6"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7pPr>
      <a:lvl8pPr marL="4572000" lvl="7"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8pPr>
      <a:lvl9pPr marL="5181600" lvl="8"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9pPr>
    </p:bodyStyle>
    <p:otherStyle>
      <a:lvl1pPr marL="0" lvl="0" indent="0" algn="l" defTabSz="121920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6096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2pPr>
      <a:lvl3pPr marL="12192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3pPr>
      <a:lvl4pPr marL="18288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4pPr>
      <a:lvl5pPr marL="24384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5pPr>
      <a:lvl6pPr marL="3048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6pPr>
      <a:lvl7pPr marL="36576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7pPr>
      <a:lvl8pPr marL="42672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8pPr>
      <a:lvl9pPr marL="48768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teachercn.com/ZhengZhi/"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459" name="Group 19"/>
          <p:cNvGrpSpPr/>
          <p:nvPr/>
        </p:nvGrpSpPr>
        <p:grpSpPr>
          <a:xfrm>
            <a:off x="160338" y="492125"/>
            <a:ext cx="2319337" cy="700088"/>
            <a:chOff x="138" y="461"/>
            <a:chExt cx="1461" cy="441"/>
          </a:xfrm>
        </p:grpSpPr>
        <p:pic>
          <p:nvPicPr>
            <p:cNvPr id="19461"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19462" name="文本框 2"/>
            <p:cNvSpPr txBox="1"/>
            <p:nvPr/>
          </p:nvSpPr>
          <p:spPr>
            <a:xfrm>
              <a:off x="476" y="509"/>
              <a:ext cx="1080" cy="329"/>
            </a:xfrm>
            <a:prstGeom prst="rect">
              <a:avLst/>
            </a:prstGeom>
            <a:noFill/>
            <a:ln w="9525">
              <a:noFill/>
            </a:ln>
          </p:spPr>
          <p:txBody>
            <a:bodyPr>
              <a:spAutoFit/>
            </a:bodyPr>
            <a:lstStyle/>
            <a:p>
              <a:pPr algn="ctr"/>
              <a:r>
                <a:rPr lang="zh-CN" altLang="zh-CN" sz="2800" b="1" dirty="0">
                  <a:solidFill>
                    <a:srgbClr val="0099CC"/>
                  </a:solidFill>
                  <a:latin typeface="黑体" panose="02010609060101010101" charset="-122"/>
                  <a:ea typeface="黑体" panose="02010609060101010101" charset="-122"/>
                </a:rPr>
                <a:t>新课导入</a:t>
              </a:r>
            </a:p>
          </p:txBody>
        </p:sp>
      </p:grpSp>
      <p:sp>
        <p:nvSpPr>
          <p:cNvPr id="2" name="文本框 1"/>
          <p:cNvSpPr txBox="1"/>
          <p:nvPr/>
        </p:nvSpPr>
        <p:spPr>
          <a:xfrm>
            <a:off x="1113155" y="2356485"/>
            <a:ext cx="5675630" cy="3169285"/>
          </a:xfrm>
          <a:prstGeom prst="rect">
            <a:avLst/>
          </a:prstGeom>
          <a:noFill/>
        </p:spPr>
        <p:txBody>
          <a:bodyPr wrap="square" rtlCol="0">
            <a:spAutoFit/>
          </a:bodyPr>
          <a:lstStyle/>
          <a:p>
            <a:r>
              <a:rPr lang="en-US" altLang="zh-CN"/>
              <a:t>         </a:t>
            </a:r>
            <a:r>
              <a:rPr lang="zh-CN" altLang="en-US" sz="4000" b="1">
                <a:solidFill>
                  <a:srgbClr val="98200F"/>
                </a:solidFill>
              </a:rPr>
              <a:t>端午节与春节、清明节、中秋节并称为中国汉族的四大传统节日。那么你知道端午节的由来吗？</a:t>
            </a:r>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5"/>
          <p:cNvSpPr>
            <a:spLocks noGrp="1"/>
          </p:cNvSpPr>
          <p:nvPr/>
        </p:nvSpPr>
        <p:spPr>
          <a:xfrm>
            <a:off x="208915" y="641350"/>
            <a:ext cx="7503160" cy="4038600"/>
          </a:xfrm>
          <a:prstGeom prst="rect">
            <a:avLst/>
          </a:prstGeom>
        </p:spPr>
        <p:txBody>
          <a:bodyPr vert="horz" lIns="91440" tIns="45720" rIns="91440" bIns="45720" rtlCol="0">
            <a:noAutofit/>
          </a:bodyPr>
          <a:lstStyle>
            <a:lvl1pPr marL="274320" indent="-274320" algn="l" defTabSz="914400" rtl="0" eaLnBrk="1" latinLnBrk="0" hangingPunct="1">
              <a:lnSpc>
                <a:spcPct val="90000"/>
              </a:lnSpc>
              <a:spcBef>
                <a:spcPts val="1800"/>
              </a:spcBef>
              <a:buSzPct val="100000"/>
              <a:buFont typeface="Arial" panose="020B0604020202020204" pitchFamily="34" charset="0"/>
              <a:buChar char="▪"/>
              <a:defRPr sz="2400" kern="1200">
                <a:solidFill>
                  <a:sysClr val="windowText" lastClr="000000"/>
                </a:solidFill>
                <a:latin typeface="Microsoft YaHei UI" panose="020B0503020204020204" pitchFamily="34" charset="-122"/>
                <a:ea typeface="Microsoft YaHei UI" panose="020B0503020204020204" pitchFamily="34" charset="-122"/>
                <a:cs typeface="+mn-ea"/>
              </a:defRPr>
            </a:lvl1pPr>
            <a:lvl2pPr marL="575945" indent="-274320" algn="l" defTabSz="914400" rtl="0" eaLnBrk="1" latinLnBrk="0" hangingPunct="1">
              <a:lnSpc>
                <a:spcPct val="90000"/>
              </a:lnSpc>
              <a:spcBef>
                <a:spcPts val="600"/>
              </a:spcBef>
              <a:buSzPct val="100000"/>
              <a:buFont typeface="Consolas" panose="020B0609020204030204" pitchFamily="49" charset="0"/>
              <a:buChar char="–"/>
              <a:defRPr sz="2000" kern="1200">
                <a:solidFill>
                  <a:sysClr val="windowText" lastClr="000000"/>
                </a:solidFill>
                <a:latin typeface="Microsoft YaHei UI" panose="020B0503020204020204" pitchFamily="34" charset="-122"/>
                <a:ea typeface="Microsoft YaHei UI" panose="020B0503020204020204" pitchFamily="34" charset="-122"/>
                <a:cs typeface="+mn-ea"/>
              </a:defRPr>
            </a:lvl2pPr>
            <a:lvl3pPr marL="804545" indent="-228600" algn="l" defTabSz="914400" rtl="0" eaLnBrk="1" latinLnBrk="0" hangingPunct="1">
              <a:lnSpc>
                <a:spcPct val="90000"/>
              </a:lnSpc>
              <a:spcBef>
                <a:spcPts val="600"/>
              </a:spcBef>
              <a:buSzPct val="100000"/>
              <a:buFont typeface="Arial" panose="020B0604020202020204" pitchFamily="34" charset="0"/>
              <a:buChar char="▪"/>
              <a:defRPr sz="1800" kern="1200">
                <a:solidFill>
                  <a:sysClr val="windowText" lastClr="000000"/>
                </a:solidFill>
                <a:latin typeface="Microsoft YaHei UI" panose="020B0503020204020204" pitchFamily="34" charset="-122"/>
                <a:ea typeface="Microsoft YaHei UI" panose="020B0503020204020204" pitchFamily="34" charset="-122"/>
                <a:cs typeface="+mn-ea"/>
              </a:defRPr>
            </a:lvl3pPr>
            <a:lvl4pPr marL="1033145" indent="-228600" algn="l" defTabSz="914400" rtl="0" eaLnBrk="1" latinLnBrk="0" hangingPunct="1">
              <a:lnSpc>
                <a:spcPct val="90000"/>
              </a:lnSpc>
              <a:spcBef>
                <a:spcPts val="600"/>
              </a:spcBef>
              <a:buSzPct val="100000"/>
              <a:buFont typeface="Consolas" panose="020B0609020204030204" pitchFamily="49" charset="0"/>
              <a:buChar char="–"/>
              <a:defRPr sz="1600" kern="1200">
                <a:solidFill>
                  <a:sysClr val="windowText" lastClr="000000"/>
                </a:solidFill>
                <a:latin typeface="Microsoft YaHei UI" panose="020B0503020204020204" pitchFamily="34" charset="-122"/>
                <a:ea typeface="Microsoft YaHei UI" panose="020B0503020204020204" pitchFamily="34" charset="-122"/>
                <a:cs typeface="+mn-ea"/>
              </a:defRPr>
            </a:lvl4pPr>
            <a:lvl5pPr marL="1261745" indent="-228600" algn="l" defTabSz="914400" rtl="0" eaLnBrk="1" latinLnBrk="0" hangingPunct="1">
              <a:lnSpc>
                <a:spcPct val="90000"/>
              </a:lnSpc>
              <a:spcBef>
                <a:spcPts val="600"/>
              </a:spcBef>
              <a:buSzPct val="100000"/>
              <a:buFont typeface="Arial" panose="020B0604020202020204" pitchFamily="34" charset="0"/>
              <a:buChar char="▪"/>
              <a:defRPr sz="1600" kern="1200">
                <a:solidFill>
                  <a:sysClr val="windowText" lastClr="000000"/>
                </a:solidFill>
                <a:latin typeface="Microsoft YaHei UI" panose="020B0503020204020204" pitchFamily="34" charset="-122"/>
                <a:ea typeface="Microsoft YaHei UI" panose="020B0503020204020204" pitchFamily="34" charset="-122"/>
                <a:cs typeface="+mn-ea"/>
              </a:defRPr>
            </a:lvl5pPr>
            <a:lvl6pPr marL="1490345" indent="-228600" algn="l" defTabSz="914400" rtl="0" eaLnBrk="1" latinLnBrk="0" hangingPunct="1">
              <a:lnSpc>
                <a:spcPct val="90000"/>
              </a:lnSpc>
              <a:spcBef>
                <a:spcPts val="600"/>
              </a:spcBef>
              <a:buSzPct val="100000"/>
              <a:buFont typeface="Consolas" panose="020B0609020204030204" pitchFamily="49" charset="0"/>
              <a:buChar char="–"/>
              <a:defRPr sz="1600" kern="1200">
                <a:solidFill>
                  <a:sysClr val="windowText" lastClr="000000"/>
                </a:solidFill>
                <a:latin typeface="Corbel" panose="020B0503020204020204" charset="0"/>
                <a:ea typeface="+mn-ea"/>
                <a:cs typeface="+mn-ea"/>
              </a:defRPr>
            </a:lvl6pPr>
            <a:lvl7pPr marL="1718945" indent="-228600" algn="l" defTabSz="914400" rtl="0" eaLnBrk="1" latinLnBrk="0" hangingPunct="1">
              <a:lnSpc>
                <a:spcPct val="90000"/>
              </a:lnSpc>
              <a:spcBef>
                <a:spcPts val="600"/>
              </a:spcBef>
              <a:buSzPct val="100000"/>
              <a:buFont typeface="Arial" panose="020B0604020202020204" pitchFamily="34" charset="0"/>
              <a:buChar char="▪"/>
              <a:defRPr sz="1600" kern="1200" baseline="0">
                <a:solidFill>
                  <a:sysClr val="windowText" lastClr="000000"/>
                </a:solidFill>
                <a:latin typeface="Corbel" panose="020B0503020204020204" charset="0"/>
                <a:ea typeface="+mn-ea"/>
                <a:cs typeface="+mn-ea"/>
              </a:defRPr>
            </a:lvl7pPr>
            <a:lvl8pPr marL="1947545" indent="-228600" algn="l" defTabSz="914400" rtl="0" eaLnBrk="1" latinLnBrk="0" hangingPunct="1">
              <a:lnSpc>
                <a:spcPct val="90000"/>
              </a:lnSpc>
              <a:spcBef>
                <a:spcPts val="600"/>
              </a:spcBef>
              <a:buSzPct val="100000"/>
              <a:buFont typeface="Consolas" panose="020B0609020204030204" pitchFamily="49" charset="0"/>
              <a:buChar char="–"/>
              <a:defRPr sz="1600" kern="1200" baseline="0">
                <a:solidFill>
                  <a:sysClr val="windowText" lastClr="000000"/>
                </a:solidFill>
                <a:latin typeface="Corbel" panose="020B0503020204020204" charset="0"/>
                <a:ea typeface="+mn-ea"/>
                <a:cs typeface="+mn-ea"/>
              </a:defRPr>
            </a:lvl8pPr>
            <a:lvl9pPr marL="2176145" indent="-228600" algn="l" defTabSz="914400" rtl="0" eaLnBrk="1" latinLnBrk="0" hangingPunct="1">
              <a:lnSpc>
                <a:spcPct val="90000"/>
              </a:lnSpc>
              <a:spcBef>
                <a:spcPts val="600"/>
              </a:spcBef>
              <a:buSzPct val="100000"/>
              <a:buFont typeface="Arial" panose="020B0604020202020204" pitchFamily="34" charset="0"/>
              <a:buChar char="▪"/>
              <a:defRPr sz="1600" kern="1200" baseline="0">
                <a:solidFill>
                  <a:sysClr val="windowText" lastClr="000000"/>
                </a:solidFill>
                <a:latin typeface="Corbel" panose="020B0503020204020204" charset="0"/>
                <a:ea typeface="+mn-ea"/>
                <a:cs typeface="+mn-ea"/>
              </a:defRPr>
            </a:lvl9pPr>
          </a:lstStyle>
          <a:p>
            <a:pPr>
              <a:lnSpc>
                <a:spcPts val="4500"/>
              </a:lnSpc>
            </a:pPr>
            <a:r>
              <a:rPr lang="en-US" altLang="zh-CN" sz="2700" b="1" dirty="0">
                <a:latin typeface="+mn-ea"/>
                <a:ea typeface="+mn-ea"/>
                <a:cs typeface="+mn-ea"/>
              </a:rPr>
              <a:t>     《</a:t>
            </a:r>
            <a:r>
              <a:rPr lang="zh-CN" altLang="en-US" sz="2700" b="1" dirty="0">
                <a:latin typeface="+mn-ea"/>
                <a:ea typeface="+mn-ea"/>
                <a:cs typeface="+mn-ea"/>
              </a:rPr>
              <a:t>屈原</a:t>
            </a:r>
            <a:r>
              <a:rPr lang="en-US" altLang="zh-CN" sz="2700" b="1" dirty="0">
                <a:latin typeface="+mn-ea"/>
                <a:ea typeface="+mn-ea"/>
                <a:cs typeface="+mn-ea"/>
              </a:rPr>
              <a:t>》</a:t>
            </a:r>
            <a:r>
              <a:rPr lang="zh-CN" altLang="en-US" sz="2700" b="1" dirty="0">
                <a:latin typeface="+mn-ea"/>
                <a:ea typeface="+mn-ea"/>
                <a:cs typeface="+mn-ea"/>
              </a:rPr>
              <a:t>情节结构的特点：此剧故事情节单纯，结构安排集中。作者撇开屈原一生多种复杂经历，抓住以南后为首的投降派对屈原的迫害和屈原反迫害斗争的事件，</a:t>
            </a:r>
            <a:r>
              <a:rPr lang="zh-CN" altLang="en-US" sz="2700" b="1" dirty="0">
                <a:solidFill>
                  <a:srgbClr val="98200F"/>
                </a:solidFill>
                <a:latin typeface="+mn-ea"/>
                <a:ea typeface="+mn-ea"/>
                <a:cs typeface="+mn-ea"/>
              </a:rPr>
              <a:t>集中在一天的时间内，完成</a:t>
            </a:r>
            <a:r>
              <a:rPr lang="zh-CN" altLang="en-US" sz="2700" b="1" dirty="0">
                <a:latin typeface="+mn-ea"/>
                <a:ea typeface="+mn-ea"/>
                <a:cs typeface="+mn-ea"/>
              </a:rPr>
              <a:t>了对屈原一生的高风亮节的品质刻画，悬念多、起伏大、集中强烈。在一定的时间内，情节简单，可以给作者留出更多的“间隙”刻画人物、展示人物内心，抒发感情。这是诗剧在情节处理上的特点。</a:t>
            </a:r>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82" name="矩形 24581"/>
          <p:cNvSpPr/>
          <p:nvPr/>
        </p:nvSpPr>
        <p:spPr>
          <a:xfrm>
            <a:off x="160655" y="1328420"/>
            <a:ext cx="8591550" cy="5262245"/>
          </a:xfrm>
          <a:prstGeom prst="rect">
            <a:avLst/>
          </a:prstGeom>
          <a:noFill/>
          <a:ln w="9525">
            <a:noFill/>
          </a:ln>
        </p:spPr>
        <p:txBody>
          <a:bodyPr>
            <a:spAutoFit/>
          </a:bodyPr>
          <a:lstStyle/>
          <a:p>
            <a:pPr>
              <a:lnSpc>
                <a:spcPct val="150000"/>
              </a:lnSpc>
            </a:pPr>
            <a:r>
              <a:rPr lang="en-US" altLang="zh-CN" sz="2800" b="1" dirty="0">
                <a:solidFill>
                  <a:srgbClr val="A50021"/>
                </a:solidFill>
                <a:latin typeface="宋体" panose="02010600030101010101" pitchFamily="2" charset="-122"/>
              </a:rPr>
              <a:t>    </a:t>
            </a:r>
            <a:r>
              <a:rPr lang="zh-CN" altLang="en-US" sz="2800" b="1" dirty="0">
                <a:solidFill>
                  <a:srgbClr val="98200F"/>
                </a:solidFill>
                <a:latin typeface="宋体" panose="02010600030101010101" pitchFamily="2" charset="-122"/>
              </a:rPr>
              <a:t>《屈原》写于1942年1月，这时正值抗日战争的相持阶段，也是国民党统治最为黑暗的时候。蒋介石集团消极抗日，发动“皖南事变”，大肆屠杀爱国抗战军民，掀起反共高潮。</a:t>
            </a:r>
            <a:r>
              <a:rPr lang="zh-CN" altLang="en-US" sz="2800" b="1" dirty="0">
                <a:solidFill>
                  <a:srgbClr val="98200F"/>
                </a:solidFill>
                <a:latin typeface="+mn-ea"/>
                <a:ea typeface="+mn-ea"/>
                <a:cs typeface="+mn-ea"/>
                <a:sym typeface="+mn-ea"/>
              </a:rPr>
              <a:t>面对黑暗如漆的现实，全中国进步的人们都感受着愤怒</a:t>
            </a:r>
            <a:r>
              <a:rPr lang="zh-CN" altLang="en-US" sz="2800" b="1">
                <a:solidFill>
                  <a:srgbClr val="98200F"/>
                </a:solidFill>
                <a:latin typeface="+mn-ea"/>
                <a:ea typeface="+mn-ea"/>
                <a:cs typeface="+mn-ea"/>
                <a:sym typeface="+mn-ea"/>
              </a:rPr>
              <a:t>。</a:t>
            </a:r>
            <a:r>
              <a:rPr lang="zh-CN" altLang="en-US" sz="2800" b="1" smtClean="0">
                <a:solidFill>
                  <a:srgbClr val="98200F"/>
                </a:solidFill>
                <a:latin typeface="+mn-ea"/>
                <a:ea typeface="+mn-ea"/>
                <a:cs typeface="+mn-ea"/>
                <a:sym typeface="+mn-ea"/>
              </a:rPr>
              <a:t>郭沫若借</a:t>
            </a:r>
            <a:r>
              <a:rPr lang="zh-CN" altLang="en-US" sz="2800" b="1" dirty="0">
                <a:solidFill>
                  <a:srgbClr val="98200F"/>
                </a:solidFill>
                <a:latin typeface="+mn-ea"/>
                <a:ea typeface="+mn-ea"/>
                <a:cs typeface="+mn-ea"/>
                <a:sym typeface="+mn-ea"/>
              </a:rPr>
              <a:t>古喻今，创作了历史剧</a:t>
            </a:r>
            <a:r>
              <a:rPr lang="en-US" altLang="zh-CN" sz="2800" b="1" dirty="0">
                <a:solidFill>
                  <a:srgbClr val="98200F"/>
                </a:solidFill>
                <a:latin typeface="+mn-ea"/>
                <a:ea typeface="+mn-ea"/>
                <a:cs typeface="+mn-ea"/>
                <a:sym typeface="+mn-ea"/>
              </a:rPr>
              <a:t>《</a:t>
            </a:r>
            <a:r>
              <a:rPr lang="zh-CN" altLang="en-US" sz="2800" b="1" dirty="0">
                <a:solidFill>
                  <a:srgbClr val="98200F"/>
                </a:solidFill>
                <a:latin typeface="+mn-ea"/>
                <a:ea typeface="+mn-ea"/>
                <a:cs typeface="+mn-ea"/>
                <a:sym typeface="+mn-ea"/>
              </a:rPr>
              <a:t>屈原</a:t>
            </a:r>
            <a:r>
              <a:rPr lang="en-US" altLang="zh-CN" sz="2800" b="1" dirty="0">
                <a:solidFill>
                  <a:srgbClr val="98200F"/>
                </a:solidFill>
                <a:latin typeface="+mn-ea"/>
                <a:ea typeface="+mn-ea"/>
                <a:cs typeface="+mn-ea"/>
                <a:sym typeface="+mn-ea"/>
              </a:rPr>
              <a:t>》</a:t>
            </a:r>
            <a:r>
              <a:rPr lang="zh-CN" altLang="en-US" sz="2800" b="1" dirty="0">
                <a:solidFill>
                  <a:srgbClr val="98200F"/>
                </a:solidFill>
                <a:latin typeface="+mn-ea"/>
                <a:ea typeface="+mn-ea"/>
                <a:cs typeface="+mn-ea"/>
                <a:sym typeface="+mn-ea"/>
              </a:rPr>
              <a:t>，有意识地“把时代的愤怒复活在屈原时代里”。并说：“我是有意借屈原的时代来象征我们的时代。”</a:t>
            </a:r>
            <a:endParaRPr lang="zh-CN" altLang="en-US" sz="2800" b="1" dirty="0">
              <a:solidFill>
                <a:srgbClr val="C00000"/>
              </a:solidFill>
              <a:latin typeface="+mn-ea"/>
              <a:ea typeface="+mn-ea"/>
              <a:cs typeface="+mn-ea"/>
            </a:endParaRPr>
          </a:p>
        </p:txBody>
      </p:sp>
      <p:grpSp>
        <p:nvGrpSpPr>
          <p:cNvPr id="23555" name="Group 19"/>
          <p:cNvGrpSpPr/>
          <p:nvPr/>
        </p:nvGrpSpPr>
        <p:grpSpPr>
          <a:xfrm>
            <a:off x="160338" y="492125"/>
            <a:ext cx="2319337" cy="700088"/>
            <a:chOff x="138" y="461"/>
            <a:chExt cx="1461" cy="441"/>
          </a:xfrm>
        </p:grpSpPr>
        <p:pic>
          <p:nvPicPr>
            <p:cNvPr id="23556"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23557" name="文本框 2"/>
            <p:cNvSpPr txBox="1"/>
            <p:nvPr/>
          </p:nvSpPr>
          <p:spPr>
            <a:xfrm>
              <a:off x="476" y="509"/>
              <a:ext cx="1080" cy="329"/>
            </a:xfrm>
            <a:prstGeom prst="rect">
              <a:avLst/>
            </a:prstGeom>
            <a:noFill/>
            <a:ln w="9525">
              <a:noFill/>
            </a:ln>
          </p:spPr>
          <p:txBody>
            <a:bodyPr>
              <a:spAutoFit/>
            </a:bodyPr>
            <a:lstStyle/>
            <a:p>
              <a:pPr algn="ctr"/>
              <a:r>
                <a:rPr lang="zh-CN" altLang="zh-CN" sz="2800" b="1" dirty="0">
                  <a:solidFill>
                    <a:srgbClr val="0099CC"/>
                  </a:solidFill>
                  <a:latin typeface="黑体" panose="02010609060101010101" charset="-122"/>
                  <a:ea typeface="黑体" panose="02010609060101010101" charset="-122"/>
                </a:rPr>
                <a:t>写作背景</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2"/>
                                        </p:tgtEl>
                                        <p:attrNameLst>
                                          <p:attrName>style.visibility</p:attrName>
                                        </p:attrNameLst>
                                      </p:cBhvr>
                                      <p:to>
                                        <p:strVal val="visible"/>
                                      </p:to>
                                    </p:set>
                                    <p:animEffect transition="in" filter="blinds(horizontal)">
                                      <p:cBhvr>
                                        <p:cTn id="7" dur="500"/>
                                        <p:tgtEl>
                                          <p:spTgt spid="24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6455" y="975360"/>
            <a:ext cx="6209030" cy="4202430"/>
          </a:xfrm>
          <a:prstGeom prst="rect">
            <a:avLst/>
          </a:prstGeom>
          <a:noFill/>
        </p:spPr>
        <p:txBody>
          <a:bodyPr wrap="square" rtlCol="0">
            <a:spAutoFit/>
          </a:bodyPr>
          <a:lstStyle/>
          <a:p>
            <a:pPr>
              <a:lnSpc>
                <a:spcPts val="4580"/>
              </a:lnSpc>
              <a:buFont typeface="Wingdings" panose="05000000000000000000" pitchFamily="2" charset="2"/>
            </a:pPr>
            <a:r>
              <a:rPr lang="en-US" altLang="zh-CN" dirty="0">
                <a:latin typeface="华文楷体" panose="02010600040101010101" pitchFamily="2" charset="-122"/>
                <a:ea typeface="华文楷体" panose="02010600040101010101" pitchFamily="2" charset="-122"/>
                <a:sym typeface="+mn-ea"/>
              </a:rPr>
              <a:t>    </a:t>
            </a:r>
            <a:r>
              <a:rPr lang="en-US" altLang="zh-CN" b="1" dirty="0">
                <a:latin typeface="华文楷体" panose="02010600040101010101" pitchFamily="2" charset="-122"/>
                <a:ea typeface="华文楷体" panose="02010600040101010101" pitchFamily="2" charset="-122"/>
                <a:sym typeface="+mn-ea"/>
              </a:rPr>
              <a:t>《</a:t>
            </a:r>
            <a:r>
              <a:rPr lang="zh-CN" altLang="en-US" b="1" dirty="0">
                <a:latin typeface="华文楷体" panose="02010600040101010101" pitchFamily="2" charset="-122"/>
                <a:ea typeface="华文楷体" panose="02010600040101010101" pitchFamily="2" charset="-122"/>
                <a:sym typeface="+mn-ea"/>
              </a:rPr>
              <a:t>屈原</a:t>
            </a:r>
            <a:r>
              <a:rPr lang="en-US" altLang="zh-CN" b="1" dirty="0">
                <a:latin typeface="华文楷体" panose="02010600040101010101" pitchFamily="2" charset="-122"/>
                <a:ea typeface="华文楷体" panose="02010600040101010101" pitchFamily="2" charset="-122"/>
                <a:sym typeface="+mn-ea"/>
              </a:rPr>
              <a:t>》</a:t>
            </a:r>
            <a:r>
              <a:rPr lang="zh-CN" altLang="en-US" b="1" dirty="0">
                <a:latin typeface="华文楷体" panose="02010600040101010101" pitchFamily="2" charset="-122"/>
                <a:ea typeface="华文楷体" panose="02010600040101010101" pitchFamily="2" charset="-122"/>
                <a:sym typeface="+mn-ea"/>
              </a:rPr>
              <a:t>的矛盾冲突，集中表现为</a:t>
            </a:r>
            <a:r>
              <a:rPr lang="zh-CN" altLang="en-US" b="1" dirty="0">
                <a:solidFill>
                  <a:srgbClr val="98200F"/>
                </a:solidFill>
                <a:latin typeface="华文楷体" panose="02010600040101010101" pitchFamily="2" charset="-122"/>
                <a:ea typeface="华文楷体" panose="02010600040101010101" pitchFamily="2" charset="-122"/>
                <a:sym typeface="+mn-ea"/>
              </a:rPr>
              <a:t>以屈原为代表的联齐抗秦的爱国政治路线</a:t>
            </a:r>
            <a:r>
              <a:rPr lang="zh-CN" altLang="en-US" b="1" dirty="0">
                <a:latin typeface="华文楷体" panose="02010600040101010101" pitchFamily="2" charset="-122"/>
                <a:ea typeface="华文楷体" panose="02010600040101010101" pitchFamily="2" charset="-122"/>
                <a:sym typeface="+mn-ea"/>
              </a:rPr>
              <a:t>与</a:t>
            </a:r>
            <a:r>
              <a:rPr lang="zh-CN" altLang="en-US" b="1" dirty="0">
                <a:solidFill>
                  <a:srgbClr val="98200F"/>
                </a:solidFill>
                <a:latin typeface="华文楷体" panose="02010600040101010101" pitchFamily="2" charset="-122"/>
                <a:ea typeface="华文楷体" panose="02010600040101010101" pitchFamily="2" charset="-122"/>
                <a:sym typeface="+mn-ea"/>
              </a:rPr>
              <a:t>以南后（楚怀王夫人郑袖）靳尚（楚国大臣）为代表的降秦卖国的反动路线</a:t>
            </a:r>
            <a:r>
              <a:rPr lang="zh-CN" altLang="en-US" b="1" dirty="0">
                <a:latin typeface="华文楷体" panose="02010600040101010101" pitchFamily="2" charset="-122"/>
                <a:ea typeface="华文楷体" panose="02010600040101010101" pitchFamily="2" charset="-122"/>
                <a:sym typeface="+mn-ea"/>
              </a:rPr>
              <a:t>之间的尖锐矛盾和斗争。这是全剧的思想冲突和冲突的性质。以此为基础形成了迫害和反迫害的斗争，构成了贯穿全剧的动作线。</a:t>
            </a:r>
            <a:endParaRPr lang="zh-CN" altLang="en-US" b="1"/>
          </a:p>
        </p:txBody>
      </p:sp>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0" y="692785"/>
            <a:ext cx="5728970" cy="5285105"/>
          </a:xfrm>
          <a:prstGeom prst="rect">
            <a:avLst/>
          </a:prstGeom>
          <a:noFill/>
        </p:spPr>
        <p:txBody>
          <a:bodyPr wrap="square" rtlCol="0">
            <a:spAutoFit/>
          </a:bodyPr>
          <a:lstStyle/>
          <a:p>
            <a:pPr>
              <a:lnSpc>
                <a:spcPts val="4500"/>
              </a:lnSpc>
              <a:buFont typeface="Wingdings" panose="05000000000000000000" pitchFamily="2" charset="2"/>
            </a:pPr>
            <a:r>
              <a:rPr lang="en-US" altLang="zh-CN" dirty="0">
                <a:latin typeface="华文楷体" panose="02010600040101010101" pitchFamily="2" charset="-122"/>
                <a:ea typeface="华文楷体" panose="02010600040101010101" pitchFamily="2" charset="-122"/>
                <a:sym typeface="+mn-ea"/>
              </a:rPr>
              <a:t>   </a:t>
            </a:r>
            <a:r>
              <a:rPr lang="zh-CN" altLang="en-US" b="1" dirty="0">
                <a:latin typeface="华文楷体" panose="02010600040101010101" pitchFamily="2" charset="-122"/>
                <a:ea typeface="华文楷体" panose="02010600040101010101" pitchFamily="2" charset="-122"/>
                <a:sym typeface="+mn-ea"/>
              </a:rPr>
              <a:t>这部剧作展开了一场光明与黑暗，正义与邪恶的拼死决战，突现了古代爱国诗人、政治家屈原的高贵品质，使全剧充满了崇高的悲剧精神与磅礴的正气。它愤怒地揭露和鞭苔了卖国求荣、昏庸无道、陷害忠良的魑魅魍魉，喊出了“我们只有雷霆，只有闪电，只有风暴”，“把一切沉睡在黑暗怀里的东西，毁灭，毁灭，毁灭呀！”的时代最强音</a:t>
            </a:r>
            <a:r>
              <a:rPr lang="zh-CN" altLang="en-US" dirty="0">
                <a:latin typeface="华文楷体" panose="02010600040101010101" pitchFamily="2" charset="-122"/>
                <a:ea typeface="华文楷体" panose="02010600040101010101" pitchFamily="2" charset="-122"/>
                <a:sym typeface="+mn-ea"/>
              </a:rPr>
              <a:t>。</a:t>
            </a:r>
            <a:endParaRPr lang="zh-CN" altLang="en-US"/>
          </a:p>
        </p:txBody>
      </p:sp>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1850" y="1664970"/>
            <a:ext cx="7124700" cy="3538220"/>
          </a:xfrm>
          <a:prstGeom prst="rect">
            <a:avLst/>
          </a:prstGeom>
          <a:noFill/>
        </p:spPr>
        <p:txBody>
          <a:bodyPr wrap="square" rtlCol="0">
            <a:spAutoFit/>
          </a:bodyPr>
          <a:lstStyle/>
          <a:p>
            <a:r>
              <a:rPr lang="en-US" altLang="zh-CN" dirty="0">
                <a:latin typeface="楷体" panose="02010609060101010101" charset="-122"/>
                <a:ea typeface="楷体" panose="02010609060101010101" charset="-122"/>
                <a:sym typeface="+mn-ea"/>
              </a:rPr>
              <a:t>    </a:t>
            </a:r>
            <a:r>
              <a:rPr lang="zh-CN" altLang="en-US" sz="2800" b="1" dirty="0">
                <a:latin typeface="楷体" panose="02010609060101010101" charset="-122"/>
                <a:ea typeface="楷体" panose="02010609060101010101" charset="-122"/>
                <a:sym typeface="+mn-ea"/>
              </a:rPr>
              <a:t>此剧以无比豪迈的革命浪漫主义精神赞颂了伟大的爱国主义诗人屈原，讴歌了反抗压迫、反抗侵略的斗志，鞭挞了苟合与媾和[gòu hé]的投降主义，怒斥了“攘外必先安内”的卖国主义。它虽然是历史剧，但矛头直指现实；反映了整个中国各色人等的面貌和心态，但它又高度浓缩，戏剧冲突极为强烈，场面极为紧张。</a:t>
            </a:r>
            <a:endParaRPr lang="zh-CN" altLang="en-US" sz="2800" b="1"/>
          </a:p>
        </p:txBody>
      </p:sp>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文本框 99"/>
          <p:cNvSpPr txBox="1"/>
          <p:nvPr/>
        </p:nvSpPr>
        <p:spPr>
          <a:xfrm>
            <a:off x="786130" y="1333818"/>
            <a:ext cx="7878763" cy="5262245"/>
          </a:xfrm>
          <a:prstGeom prst="rect">
            <a:avLst/>
          </a:prstGeom>
          <a:noFill/>
          <a:ln w="9525">
            <a:noFill/>
          </a:ln>
        </p:spPr>
        <p:txBody>
          <a:bodyPr>
            <a:spAutoFit/>
          </a:bodyPr>
          <a:lstStyle/>
          <a:p>
            <a:pPr>
              <a:lnSpc>
                <a:spcPct val="150000"/>
              </a:lnSpc>
            </a:pPr>
            <a:r>
              <a:rPr lang="zh-CN" altLang="en-US" sz="3200" b="1" dirty="0">
                <a:latin typeface="黑体" panose="02010609060101010101" charset="-122"/>
                <a:ea typeface="黑体" panose="02010609060101010101" charset="-122"/>
              </a:rPr>
              <a:t>雷</a:t>
            </a:r>
            <a:r>
              <a:rPr lang="zh-CN" altLang="en-US" sz="3200" b="1" dirty="0">
                <a:solidFill>
                  <a:srgbClr val="FF0000"/>
                </a:solidFill>
                <a:latin typeface="黑体" panose="02010609060101010101" charset="-122"/>
                <a:ea typeface="黑体" panose="02010609060101010101" charset="-122"/>
              </a:rPr>
              <a:t>霆</a:t>
            </a:r>
            <a:r>
              <a:rPr lang="zh-CN" altLang="en-US" sz="3200" b="1" dirty="0">
                <a:latin typeface="黑体" panose="02010609060101010101" charset="-122"/>
                <a:ea typeface="黑体" panose="02010609060101010101" charset="-122"/>
              </a:rPr>
              <a:t>（    ）     污</a:t>
            </a:r>
            <a:r>
              <a:rPr lang="zh-CN" altLang="en-US" sz="3200" b="1" dirty="0">
                <a:solidFill>
                  <a:srgbClr val="FF0000"/>
                </a:solidFill>
                <a:latin typeface="黑体" panose="02010609060101010101" charset="-122"/>
                <a:ea typeface="黑体" panose="02010609060101010101" charset="-122"/>
              </a:rPr>
              <a:t>秽</a:t>
            </a:r>
            <a:r>
              <a:rPr lang="zh-CN" altLang="en-US" sz="3200" b="1" dirty="0">
                <a:latin typeface="黑体" panose="02010609060101010101" charset="-122"/>
                <a:ea typeface="黑体" panose="02010609060101010101" charset="-122"/>
              </a:rPr>
              <a:t>（    ）</a:t>
            </a:r>
          </a:p>
          <a:p>
            <a:pPr>
              <a:lnSpc>
                <a:spcPct val="150000"/>
              </a:lnSpc>
            </a:pPr>
            <a:r>
              <a:rPr lang="zh-CN" altLang="en-US" sz="3200" b="1" dirty="0">
                <a:solidFill>
                  <a:srgbClr val="FF0000"/>
                </a:solidFill>
                <a:latin typeface="黑体" panose="02010609060101010101" charset="-122"/>
                <a:ea typeface="黑体" panose="02010609060101010101" charset="-122"/>
              </a:rPr>
              <a:t>犀</a:t>
            </a:r>
            <a:r>
              <a:rPr lang="zh-CN" altLang="en-US" sz="3200" b="1" dirty="0">
                <a:latin typeface="黑体" panose="02010609060101010101" charset="-122"/>
                <a:ea typeface="黑体" panose="02010609060101010101" charset="-122"/>
              </a:rPr>
              <a:t>利（    ）      </a:t>
            </a:r>
            <a:r>
              <a:rPr lang="zh-CN" altLang="en-US" sz="3200" b="1" dirty="0">
                <a:solidFill>
                  <a:srgbClr val="FF0000"/>
                </a:solidFill>
                <a:latin typeface="黑体" panose="02010609060101010101" charset="-122"/>
                <a:ea typeface="黑体" panose="02010609060101010101" charset="-122"/>
              </a:rPr>
              <a:t>鞭挞</a:t>
            </a:r>
            <a:r>
              <a:rPr lang="zh-CN" altLang="en-US" sz="3200" b="1" dirty="0">
                <a:latin typeface="黑体" panose="02010609060101010101" charset="-122"/>
                <a:ea typeface="黑体" panose="02010609060101010101" charset="-122"/>
              </a:rPr>
              <a:t>（    ）</a:t>
            </a:r>
          </a:p>
          <a:p>
            <a:pPr>
              <a:lnSpc>
                <a:spcPct val="150000"/>
              </a:lnSpc>
            </a:pPr>
            <a:r>
              <a:rPr lang="zh-CN" altLang="en-US" sz="3200" b="1" dirty="0">
                <a:latin typeface="黑体" panose="02010609060101010101" charset="-122"/>
                <a:ea typeface="黑体" panose="02010609060101010101" charset="-122"/>
              </a:rPr>
              <a:t>罪</a:t>
            </a:r>
            <a:r>
              <a:rPr lang="zh-CN" altLang="en-US" sz="3200" b="1" dirty="0">
                <a:solidFill>
                  <a:srgbClr val="FF0000"/>
                </a:solidFill>
                <a:latin typeface="黑体" panose="02010609060101010101" charset="-122"/>
                <a:ea typeface="黑体" panose="02010609060101010101" charset="-122"/>
              </a:rPr>
              <a:t>孽</a:t>
            </a:r>
            <a:r>
              <a:rPr lang="zh-CN" altLang="en-US" sz="3200" b="1" dirty="0">
                <a:latin typeface="黑体" panose="02010609060101010101" charset="-122"/>
                <a:ea typeface="黑体" panose="02010609060101010101" charset="-122"/>
              </a:rPr>
              <a:t>（    ）     </a:t>
            </a:r>
            <a:r>
              <a:rPr lang="zh-CN" altLang="en-US" sz="3200" b="1" dirty="0">
                <a:solidFill>
                  <a:srgbClr val="FF0000"/>
                </a:solidFill>
                <a:latin typeface="黑体" panose="02010609060101010101" charset="-122"/>
                <a:ea typeface="黑体" panose="02010609060101010101" charset="-122"/>
              </a:rPr>
              <a:t>鞺鞳</a:t>
            </a:r>
            <a:r>
              <a:rPr lang="zh-CN" altLang="en-US" sz="3200" b="1" dirty="0">
                <a:latin typeface="黑体" panose="02010609060101010101" charset="-122"/>
                <a:ea typeface="黑体" panose="02010609060101010101" charset="-122"/>
              </a:rPr>
              <a:t>（ 　     ）</a:t>
            </a:r>
          </a:p>
          <a:p>
            <a:pPr>
              <a:lnSpc>
                <a:spcPct val="150000"/>
              </a:lnSpc>
            </a:pPr>
            <a:r>
              <a:rPr lang="zh-CN" altLang="en-US" sz="3200" b="1" dirty="0">
                <a:solidFill>
                  <a:srgbClr val="FF0000"/>
                </a:solidFill>
                <a:latin typeface="黑体" panose="02010609060101010101" charset="-122"/>
                <a:ea typeface="黑体" panose="02010609060101010101" charset="-122"/>
              </a:rPr>
              <a:t>徘徊</a:t>
            </a:r>
            <a:r>
              <a:rPr lang="zh-CN" altLang="en-US" sz="3200" b="1" dirty="0">
                <a:latin typeface="黑体" panose="02010609060101010101" charset="-122"/>
                <a:ea typeface="黑体" panose="02010609060101010101" charset="-122"/>
              </a:rPr>
              <a:t>（ 　     ）  </a:t>
            </a:r>
            <a:r>
              <a:rPr lang="zh-CN" altLang="en-US" sz="3200" b="1" dirty="0">
                <a:solidFill>
                  <a:srgbClr val="FF0000"/>
                </a:solidFill>
                <a:latin typeface="黑体" panose="02010609060101010101" charset="-122"/>
                <a:ea typeface="黑体" panose="02010609060101010101" charset="-122"/>
              </a:rPr>
              <a:t>稽</a:t>
            </a:r>
            <a:r>
              <a:rPr lang="zh-CN" altLang="en-US" sz="3200" b="1" dirty="0">
                <a:latin typeface="黑体" panose="02010609060101010101" charset="-122"/>
                <a:ea typeface="黑体" panose="02010609060101010101" charset="-122"/>
              </a:rPr>
              <a:t>首（    ）</a:t>
            </a:r>
          </a:p>
          <a:p>
            <a:pPr>
              <a:lnSpc>
                <a:spcPct val="150000"/>
              </a:lnSpc>
            </a:pPr>
            <a:r>
              <a:rPr lang="zh-CN" altLang="en-US" sz="3200" b="1" dirty="0">
                <a:solidFill>
                  <a:srgbClr val="FF0000"/>
                </a:solidFill>
                <a:latin typeface="黑体" panose="02010609060101010101" charset="-122"/>
                <a:ea typeface="黑体" panose="02010609060101010101" charset="-122"/>
              </a:rPr>
              <a:t>睥睨</a:t>
            </a:r>
            <a:r>
              <a:rPr lang="zh-CN" altLang="en-US" sz="3200" b="1" dirty="0">
                <a:latin typeface="黑体" panose="02010609060101010101" charset="-122"/>
                <a:ea typeface="黑体" panose="02010609060101010101" charset="-122"/>
              </a:rPr>
              <a:t>（　　） 诡</a:t>
            </a:r>
            <a:r>
              <a:rPr lang="zh-CN" altLang="en-US" sz="3200" b="1" dirty="0">
                <a:solidFill>
                  <a:srgbClr val="FF0000"/>
                </a:solidFill>
                <a:latin typeface="黑体" panose="02010609060101010101" charset="-122"/>
                <a:ea typeface="黑体" panose="02010609060101010101" charset="-122"/>
              </a:rPr>
              <a:t>谲</a:t>
            </a:r>
            <a:r>
              <a:rPr lang="en-US" altLang="zh-CN" sz="3200" b="1" dirty="0">
                <a:latin typeface="黑体" panose="02010609060101010101" charset="-122"/>
                <a:ea typeface="黑体" panose="02010609060101010101" charset="-122"/>
              </a:rPr>
              <a:t>(ju</a:t>
            </a:r>
            <a:r>
              <a:rPr lang="en-US" altLang="zh-CN" sz="3200" b="1" dirty="0">
                <a:ea typeface="黑体" panose="02010609060101010101" charset="-122"/>
                <a:cs typeface="Arial" panose="020B0604020202020204" pitchFamily="34" charset="0"/>
              </a:rPr>
              <a:t>é</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  瘦</a:t>
            </a:r>
            <a:r>
              <a:rPr lang="zh-CN" altLang="en-US" sz="3200" b="1" dirty="0">
                <a:solidFill>
                  <a:srgbClr val="FF0000"/>
                </a:solidFill>
                <a:latin typeface="黑体" panose="02010609060101010101" charset="-122"/>
                <a:ea typeface="黑体" panose="02010609060101010101" charset="-122"/>
              </a:rPr>
              <a:t>削</a:t>
            </a:r>
            <a:r>
              <a:rPr lang="zh-CN" altLang="en-US" sz="3200" b="1" dirty="0">
                <a:latin typeface="黑体" panose="02010609060101010101" charset="-122"/>
                <a:ea typeface="黑体" panose="02010609060101010101" charset="-122"/>
              </a:rPr>
              <a:t>（</a:t>
            </a:r>
            <a:r>
              <a:rPr lang="en-US" altLang="zh-CN" sz="3200" b="1" dirty="0">
                <a:latin typeface="黑体" panose="02010609060101010101" charset="-122"/>
                <a:ea typeface="黑体" panose="02010609060101010101" charset="-122"/>
              </a:rPr>
              <a:t>xuē</a:t>
            </a:r>
            <a:r>
              <a:rPr lang="zh-CN" altLang="en-US" sz="3200" b="1" dirty="0">
                <a:latin typeface="黑体" panose="02010609060101010101" charset="-122"/>
                <a:ea typeface="黑体" panose="02010609060101010101" charset="-122"/>
              </a:rPr>
              <a:t>） 鞠躬    收揽     非</a:t>
            </a:r>
            <a:r>
              <a:rPr lang="zh-CN" altLang="en-US" sz="3200" b="1" dirty="0">
                <a:solidFill>
                  <a:srgbClr val="FF0000"/>
                </a:solidFill>
                <a:latin typeface="黑体" panose="02010609060101010101" charset="-122"/>
                <a:ea typeface="黑体" panose="02010609060101010101" charset="-122"/>
              </a:rPr>
              <a:t>难</a:t>
            </a:r>
            <a:r>
              <a:rPr lang="en-US" altLang="zh-CN" sz="3200" b="1" dirty="0">
                <a:latin typeface="黑体" panose="02010609060101010101" charset="-122"/>
                <a:ea typeface="黑体" panose="02010609060101010101" charset="-122"/>
              </a:rPr>
              <a:t>(nàn)</a:t>
            </a:r>
            <a:r>
              <a:rPr lang="zh-CN" altLang="en-US" sz="3200" b="1" dirty="0">
                <a:latin typeface="黑体" panose="02010609060101010101" charset="-122"/>
                <a:ea typeface="黑体" panose="02010609060101010101" charset="-122"/>
              </a:rPr>
              <a:t>    景仰  </a:t>
            </a:r>
          </a:p>
          <a:p>
            <a:pPr>
              <a:lnSpc>
                <a:spcPct val="150000"/>
              </a:lnSpc>
            </a:pPr>
            <a:r>
              <a:rPr lang="zh-CN" altLang="en-US" sz="3200" b="1" dirty="0">
                <a:solidFill>
                  <a:srgbClr val="FF0000"/>
                </a:solidFill>
                <a:latin typeface="黑体" panose="02010609060101010101" charset="-122"/>
                <a:ea typeface="黑体" panose="02010609060101010101" charset="-122"/>
              </a:rPr>
              <a:t>哗</a:t>
            </a:r>
            <a:r>
              <a:rPr lang="zh-CN" altLang="en-US" sz="3200" b="1" dirty="0">
                <a:latin typeface="黑体" panose="02010609060101010101" charset="-122"/>
                <a:ea typeface="黑体" panose="02010609060101010101" charset="-122"/>
              </a:rPr>
              <a:t>（</a:t>
            </a:r>
            <a:r>
              <a:rPr lang="en-US" altLang="zh-CN" sz="3200" b="1" dirty="0">
                <a:latin typeface="黑体" panose="02010609060101010101" charset="-122"/>
                <a:ea typeface="黑体" panose="02010609060101010101" charset="-122"/>
              </a:rPr>
              <a:t>hu</a:t>
            </a:r>
            <a:r>
              <a:rPr lang="en-US" altLang="zh-CN" sz="3200" b="1" dirty="0">
                <a:latin typeface="Calibri" panose="020F0502020204030204" pitchFamily="34" charset="0"/>
                <a:ea typeface="黑体" panose="02010609060101010101" charset="-122"/>
                <a:cs typeface="Calibri" panose="020F0502020204030204" pitchFamily="34" charset="0"/>
              </a:rPr>
              <a:t>ά</a:t>
            </a:r>
            <a:r>
              <a:rPr lang="zh-CN" altLang="en-US" sz="3200" b="1" dirty="0">
                <a:latin typeface="黑体" panose="02010609060101010101" charset="-122"/>
                <a:ea typeface="黑体" panose="02010609060101010101" charset="-122"/>
              </a:rPr>
              <a:t>）众取宠   </a:t>
            </a:r>
            <a:r>
              <a:rPr lang="zh-CN" altLang="en-US" sz="3200" b="1" dirty="0">
                <a:solidFill>
                  <a:srgbClr val="FF0000"/>
                </a:solidFill>
                <a:latin typeface="黑体" panose="02010609060101010101" charset="-122"/>
                <a:ea typeface="黑体" panose="02010609060101010101" charset="-122"/>
              </a:rPr>
              <a:t>虐</a:t>
            </a:r>
            <a:r>
              <a:rPr lang="zh-CN" altLang="en-US" sz="3200" b="1" dirty="0">
                <a:latin typeface="黑体" panose="02010609060101010101" charset="-122"/>
                <a:ea typeface="黑体" panose="02010609060101010101" charset="-122"/>
              </a:rPr>
              <a:t>（</a:t>
            </a:r>
            <a:r>
              <a:rPr lang="en-US" altLang="zh-CN" sz="3200" b="1" dirty="0">
                <a:latin typeface="黑体" panose="02010609060101010101" charset="-122"/>
                <a:ea typeface="黑体" panose="02010609060101010101" charset="-122"/>
              </a:rPr>
              <a:t>nü</a:t>
            </a:r>
            <a:r>
              <a:rPr lang="en-US" altLang="zh-CN" sz="3200" b="1" dirty="0">
                <a:latin typeface="楷体" panose="02010609060101010101" charset="-122"/>
                <a:ea typeface="楷体" panose="02010609060101010101" charset="-122"/>
              </a:rPr>
              <a:t>è</a:t>
            </a:r>
            <a:r>
              <a:rPr lang="zh-CN" altLang="en-US" sz="3200" b="1" dirty="0">
                <a:latin typeface="黑体" panose="02010609060101010101" charset="-122"/>
                <a:ea typeface="黑体" panose="02010609060101010101" charset="-122"/>
              </a:rPr>
              <a:t>）待</a:t>
            </a:r>
          </a:p>
        </p:txBody>
      </p:sp>
      <p:sp>
        <p:nvSpPr>
          <p:cNvPr id="2" name="文本框 1"/>
          <p:cNvSpPr txBox="1"/>
          <p:nvPr/>
        </p:nvSpPr>
        <p:spPr>
          <a:xfrm>
            <a:off x="1918018" y="1531938"/>
            <a:ext cx="1208087" cy="584200"/>
          </a:xfrm>
          <a:prstGeom prst="rect">
            <a:avLst/>
          </a:prstGeom>
          <a:noFill/>
          <a:ln w="9525">
            <a:noFill/>
          </a:ln>
        </p:spPr>
        <p:txBody>
          <a:bodyPr>
            <a:spAutoFit/>
          </a:bodyPr>
          <a:lstStyle/>
          <a:p>
            <a:pPr algn="ctr"/>
            <a:r>
              <a:rPr lang="en-US" altLang="zh-CN" sz="3200" b="1" dirty="0">
                <a:latin typeface="宋体" panose="02010600030101010101" pitchFamily="2" charset="-122"/>
              </a:rPr>
              <a:t>t</a:t>
            </a:r>
            <a:r>
              <a:rPr lang="en-US" altLang="zh-CN" sz="3200" b="1" dirty="0">
                <a:latin typeface="Times New Roman" panose="02020603050405020304" pitchFamily="18" charset="0"/>
              </a:rPr>
              <a:t>í</a:t>
            </a:r>
            <a:r>
              <a:rPr lang="en-US" altLang="zh-CN" sz="3200" b="1" dirty="0">
                <a:latin typeface="宋体" panose="02010600030101010101" pitchFamily="2" charset="-122"/>
              </a:rPr>
              <a:t>ng</a:t>
            </a:r>
          </a:p>
        </p:txBody>
      </p:sp>
      <p:sp>
        <p:nvSpPr>
          <p:cNvPr id="3" name="文本框 2"/>
          <p:cNvSpPr txBox="1"/>
          <p:nvPr/>
        </p:nvSpPr>
        <p:spPr>
          <a:xfrm>
            <a:off x="5358448" y="1531938"/>
            <a:ext cx="1208087" cy="584200"/>
          </a:xfrm>
          <a:prstGeom prst="rect">
            <a:avLst/>
          </a:prstGeom>
          <a:noFill/>
          <a:ln w="9525">
            <a:noFill/>
          </a:ln>
        </p:spPr>
        <p:txBody>
          <a:bodyPr>
            <a:spAutoFit/>
          </a:bodyPr>
          <a:lstStyle/>
          <a:p>
            <a:pPr algn="ctr"/>
            <a:r>
              <a:rPr lang="en-US" altLang="zh-CN" sz="3200" b="1" dirty="0">
                <a:latin typeface="宋体" panose="02010600030101010101" pitchFamily="2" charset="-122"/>
              </a:rPr>
              <a:t>hu</a:t>
            </a:r>
            <a:r>
              <a:rPr lang="en-US" altLang="zh-CN" sz="3200" b="1" dirty="0">
                <a:latin typeface="Times New Roman" panose="02020603050405020304" pitchFamily="18" charset="0"/>
              </a:rPr>
              <a:t>ì</a:t>
            </a:r>
            <a:endParaRPr lang="en-US" altLang="zh-CN" sz="3200" b="1" dirty="0">
              <a:latin typeface="宋体" panose="02010600030101010101" pitchFamily="2" charset="-122"/>
            </a:endParaRPr>
          </a:p>
        </p:txBody>
      </p:sp>
      <p:sp>
        <p:nvSpPr>
          <p:cNvPr id="4" name="文本框 3"/>
          <p:cNvSpPr txBox="1"/>
          <p:nvPr/>
        </p:nvSpPr>
        <p:spPr>
          <a:xfrm>
            <a:off x="1976438" y="2226628"/>
            <a:ext cx="1208087" cy="584200"/>
          </a:xfrm>
          <a:prstGeom prst="rect">
            <a:avLst/>
          </a:prstGeom>
          <a:noFill/>
          <a:ln w="9525">
            <a:noFill/>
          </a:ln>
        </p:spPr>
        <p:txBody>
          <a:bodyPr>
            <a:spAutoFit/>
          </a:bodyPr>
          <a:lstStyle/>
          <a:p>
            <a:pPr algn="ctr"/>
            <a:r>
              <a:rPr lang="en-US" altLang="zh-CN" sz="3200" b="1" dirty="0">
                <a:latin typeface="宋体" panose="02010600030101010101" pitchFamily="2" charset="-122"/>
              </a:rPr>
              <a:t>xī</a:t>
            </a:r>
          </a:p>
        </p:txBody>
      </p:sp>
      <p:sp>
        <p:nvSpPr>
          <p:cNvPr id="7" name="文本框 6"/>
          <p:cNvSpPr txBox="1"/>
          <p:nvPr/>
        </p:nvSpPr>
        <p:spPr>
          <a:xfrm>
            <a:off x="5509895" y="2226945"/>
            <a:ext cx="1208088" cy="584200"/>
          </a:xfrm>
          <a:prstGeom prst="rect">
            <a:avLst/>
          </a:prstGeom>
          <a:noFill/>
          <a:ln w="9525">
            <a:noFill/>
          </a:ln>
        </p:spPr>
        <p:txBody>
          <a:bodyPr>
            <a:spAutoFit/>
          </a:bodyPr>
          <a:lstStyle/>
          <a:p>
            <a:pPr algn="ctr"/>
            <a:r>
              <a:rPr lang="en-US" altLang="zh-CN" sz="3200" b="1" dirty="0">
                <a:latin typeface="宋体" panose="02010600030101010101" pitchFamily="2" charset="-122"/>
              </a:rPr>
              <a:t>t</a:t>
            </a:r>
            <a:r>
              <a:rPr lang="en-US" altLang="zh-CN" sz="3200" b="1" dirty="0">
                <a:latin typeface="Times New Roman" panose="02020603050405020304" pitchFamily="18" charset="0"/>
              </a:rPr>
              <a:t>à</a:t>
            </a:r>
            <a:endParaRPr lang="en-US" altLang="zh-CN" sz="3200" b="1" dirty="0">
              <a:latin typeface="宋体" panose="02010600030101010101" pitchFamily="2" charset="-122"/>
            </a:endParaRPr>
          </a:p>
        </p:txBody>
      </p:sp>
      <p:sp>
        <p:nvSpPr>
          <p:cNvPr id="8" name="文本框 7"/>
          <p:cNvSpPr txBox="1"/>
          <p:nvPr/>
        </p:nvSpPr>
        <p:spPr>
          <a:xfrm>
            <a:off x="1919605" y="2972753"/>
            <a:ext cx="1206500" cy="584200"/>
          </a:xfrm>
          <a:prstGeom prst="rect">
            <a:avLst/>
          </a:prstGeom>
          <a:noFill/>
          <a:ln w="9525">
            <a:noFill/>
          </a:ln>
        </p:spPr>
        <p:txBody>
          <a:bodyPr>
            <a:spAutoFit/>
          </a:bodyPr>
          <a:lstStyle/>
          <a:p>
            <a:pPr algn="ctr"/>
            <a:r>
              <a:rPr lang="en-US" altLang="zh-CN" sz="3200" b="1" dirty="0">
                <a:latin typeface="宋体" panose="02010600030101010101" pitchFamily="2" charset="-122"/>
              </a:rPr>
              <a:t>ni</a:t>
            </a:r>
            <a:r>
              <a:rPr lang="en-US" altLang="zh-CN" sz="3200" b="1" dirty="0">
                <a:latin typeface="Times New Roman" panose="02020603050405020304" pitchFamily="18" charset="0"/>
              </a:rPr>
              <a:t>è</a:t>
            </a:r>
            <a:endParaRPr lang="en-US" altLang="zh-CN" sz="3200" b="1" dirty="0">
              <a:latin typeface="宋体" panose="02010600030101010101" pitchFamily="2" charset="-122"/>
            </a:endParaRPr>
          </a:p>
        </p:txBody>
      </p:sp>
      <p:sp>
        <p:nvSpPr>
          <p:cNvPr id="9" name="文本框 8"/>
          <p:cNvSpPr txBox="1"/>
          <p:nvPr/>
        </p:nvSpPr>
        <p:spPr>
          <a:xfrm>
            <a:off x="5617210" y="2972753"/>
            <a:ext cx="1712913" cy="584200"/>
          </a:xfrm>
          <a:prstGeom prst="rect">
            <a:avLst/>
          </a:prstGeom>
          <a:noFill/>
          <a:ln w="9525">
            <a:noFill/>
          </a:ln>
        </p:spPr>
        <p:txBody>
          <a:bodyPr>
            <a:spAutoFit/>
          </a:bodyPr>
          <a:lstStyle/>
          <a:p>
            <a:pPr algn="ctr"/>
            <a:r>
              <a:rPr lang="en-US" altLang="zh-CN" sz="3200" b="1" dirty="0">
                <a:latin typeface="宋体" panose="02010600030101010101" pitchFamily="2" charset="-122"/>
              </a:rPr>
              <a:t>tāng t</a:t>
            </a:r>
            <a:r>
              <a:rPr lang="en-US" altLang="zh-CN" sz="3200" b="1" dirty="0">
                <a:latin typeface="Times New Roman" panose="02020603050405020304" pitchFamily="18" charset="0"/>
              </a:rPr>
              <a:t>à  </a:t>
            </a:r>
            <a:endParaRPr lang="en-US" altLang="zh-CN" sz="3200" b="1" dirty="0">
              <a:latin typeface="宋体" panose="02010600030101010101" pitchFamily="2" charset="-122"/>
            </a:endParaRPr>
          </a:p>
        </p:txBody>
      </p:sp>
      <p:sp>
        <p:nvSpPr>
          <p:cNvPr id="10" name="文本框 9"/>
          <p:cNvSpPr txBox="1"/>
          <p:nvPr/>
        </p:nvSpPr>
        <p:spPr>
          <a:xfrm>
            <a:off x="2059305" y="3629978"/>
            <a:ext cx="1976438" cy="584200"/>
          </a:xfrm>
          <a:prstGeom prst="rect">
            <a:avLst/>
          </a:prstGeom>
          <a:noFill/>
          <a:ln w="9525">
            <a:noFill/>
          </a:ln>
        </p:spPr>
        <p:txBody>
          <a:bodyPr>
            <a:spAutoFit/>
          </a:bodyPr>
          <a:lstStyle/>
          <a:p>
            <a:pPr algn="ctr"/>
            <a:r>
              <a:rPr lang="en-US" altLang="zh-CN" sz="3200" b="1" dirty="0">
                <a:latin typeface="宋体" panose="02010600030101010101" pitchFamily="2" charset="-122"/>
              </a:rPr>
              <a:t>p</a:t>
            </a:r>
            <a:r>
              <a:rPr lang="en-US" altLang="zh-CN" sz="3200" b="1" dirty="0">
                <a:latin typeface="Times New Roman" panose="02020603050405020304" pitchFamily="18" charset="0"/>
              </a:rPr>
              <a:t>á</a:t>
            </a:r>
            <a:r>
              <a:rPr lang="en-US" altLang="zh-CN" sz="3200" b="1" dirty="0">
                <a:latin typeface="宋体" panose="02010600030101010101" pitchFamily="2" charset="-122"/>
              </a:rPr>
              <a:t>i hu</a:t>
            </a:r>
            <a:r>
              <a:rPr lang="en-US" altLang="zh-CN" sz="3200" b="1" dirty="0">
                <a:latin typeface="Times New Roman" panose="02020603050405020304" pitchFamily="18" charset="0"/>
              </a:rPr>
              <a:t>á</a:t>
            </a:r>
            <a:r>
              <a:rPr lang="en-US" altLang="zh-CN" sz="3200" b="1" dirty="0">
                <a:latin typeface="宋体" panose="02010600030101010101" pitchFamily="2" charset="-122"/>
              </a:rPr>
              <a:t>i</a:t>
            </a:r>
          </a:p>
        </p:txBody>
      </p:sp>
      <p:sp>
        <p:nvSpPr>
          <p:cNvPr id="11" name="文本框 10"/>
          <p:cNvSpPr txBox="1"/>
          <p:nvPr/>
        </p:nvSpPr>
        <p:spPr>
          <a:xfrm>
            <a:off x="5706428" y="3701415"/>
            <a:ext cx="1208087" cy="584200"/>
          </a:xfrm>
          <a:prstGeom prst="rect">
            <a:avLst/>
          </a:prstGeom>
          <a:noFill/>
          <a:ln w="9525">
            <a:noFill/>
          </a:ln>
        </p:spPr>
        <p:txBody>
          <a:bodyPr>
            <a:spAutoFit/>
          </a:bodyPr>
          <a:lstStyle/>
          <a:p>
            <a:pPr algn="ctr"/>
            <a:r>
              <a:rPr lang="en-US" altLang="zh-CN" sz="3200" b="1" dirty="0">
                <a:latin typeface="宋体" panose="02010600030101010101" pitchFamily="2" charset="-122"/>
              </a:rPr>
              <a:t>qǐ</a:t>
            </a:r>
          </a:p>
        </p:txBody>
      </p:sp>
      <p:sp>
        <p:nvSpPr>
          <p:cNvPr id="12" name="文本框 11"/>
          <p:cNvSpPr txBox="1"/>
          <p:nvPr/>
        </p:nvSpPr>
        <p:spPr>
          <a:xfrm>
            <a:off x="1918018" y="4406583"/>
            <a:ext cx="1208087" cy="584200"/>
          </a:xfrm>
          <a:prstGeom prst="rect">
            <a:avLst/>
          </a:prstGeom>
          <a:noFill/>
          <a:ln w="9525">
            <a:noFill/>
          </a:ln>
        </p:spPr>
        <p:txBody>
          <a:bodyPr>
            <a:spAutoFit/>
          </a:bodyPr>
          <a:lstStyle/>
          <a:p>
            <a:pPr algn="ctr"/>
            <a:r>
              <a:rPr lang="en-US" altLang="zh-CN" sz="3200" b="1" dirty="0">
                <a:latin typeface="宋体" panose="02010600030101010101" pitchFamily="2" charset="-122"/>
              </a:rPr>
              <a:t>p</a:t>
            </a:r>
            <a:r>
              <a:rPr lang="en-US" altLang="zh-CN" sz="3200" b="1" dirty="0">
                <a:latin typeface="Times New Roman" panose="02020603050405020304" pitchFamily="18" charset="0"/>
              </a:rPr>
              <a:t>ì</a:t>
            </a:r>
            <a:endParaRPr lang="en-US" altLang="zh-CN" sz="3200" b="1" dirty="0">
              <a:latin typeface="宋体" panose="02010600030101010101" pitchFamily="2" charset="-122"/>
            </a:endParaRPr>
          </a:p>
        </p:txBody>
      </p:sp>
      <p:grpSp>
        <p:nvGrpSpPr>
          <p:cNvPr id="24588" name="Group 19"/>
          <p:cNvGrpSpPr/>
          <p:nvPr/>
        </p:nvGrpSpPr>
        <p:grpSpPr>
          <a:xfrm>
            <a:off x="160338" y="492125"/>
            <a:ext cx="2319337" cy="700088"/>
            <a:chOff x="138" y="461"/>
            <a:chExt cx="1461" cy="441"/>
          </a:xfrm>
        </p:grpSpPr>
        <p:pic>
          <p:nvPicPr>
            <p:cNvPr id="24589"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24590" name="文本框 2"/>
            <p:cNvSpPr txBox="1"/>
            <p:nvPr/>
          </p:nvSpPr>
          <p:spPr>
            <a:xfrm>
              <a:off x="476" y="509"/>
              <a:ext cx="1080" cy="329"/>
            </a:xfrm>
            <a:prstGeom prst="rect">
              <a:avLst/>
            </a:prstGeom>
            <a:noFill/>
            <a:ln w="9525">
              <a:noFill/>
            </a:ln>
          </p:spPr>
          <p:txBody>
            <a:bodyPr>
              <a:spAutoFit/>
            </a:bodyPr>
            <a:lstStyle/>
            <a:p>
              <a:pPr algn="ctr"/>
              <a:r>
                <a:rPr lang="zh-CN" altLang="zh-CN" sz="2800" b="1" dirty="0">
                  <a:solidFill>
                    <a:srgbClr val="0099CC"/>
                  </a:solidFill>
                  <a:latin typeface="黑体" panose="02010609060101010101" charset="-122"/>
                  <a:ea typeface="黑体" panose="02010609060101010101" charset="-122"/>
                </a:rPr>
                <a:t>字词积累</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P spid="8" grpId="0"/>
      <p:bldP spid="9" grpId="0"/>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文本框 99"/>
          <p:cNvSpPr txBox="1"/>
          <p:nvPr/>
        </p:nvSpPr>
        <p:spPr>
          <a:xfrm>
            <a:off x="704850" y="1657350"/>
            <a:ext cx="5080000" cy="579438"/>
          </a:xfrm>
          <a:prstGeom prst="rect">
            <a:avLst/>
          </a:prstGeom>
          <a:noFill/>
          <a:ln w="9525">
            <a:noFill/>
          </a:ln>
        </p:spPr>
        <p:txBody>
          <a:bodyPr>
            <a:spAutoFit/>
          </a:bodyPr>
          <a:lstStyle/>
          <a:p>
            <a:r>
              <a:rPr lang="zh-CN" altLang="en-US" sz="3200" b="1" dirty="0">
                <a:latin typeface="宋体" panose="02010600030101010101" pitchFamily="2" charset="-122"/>
              </a:rPr>
              <a:t>睥睨：</a:t>
            </a:r>
          </a:p>
        </p:txBody>
      </p:sp>
      <p:sp>
        <p:nvSpPr>
          <p:cNvPr id="9222" name="文本框 1"/>
          <p:cNvSpPr txBox="1"/>
          <p:nvPr/>
        </p:nvSpPr>
        <p:spPr>
          <a:xfrm>
            <a:off x="1960563" y="1652588"/>
            <a:ext cx="6340475" cy="579437"/>
          </a:xfrm>
          <a:prstGeom prst="rect">
            <a:avLst/>
          </a:prstGeom>
          <a:noFill/>
          <a:ln w="9525">
            <a:noFill/>
          </a:ln>
        </p:spPr>
        <p:txBody>
          <a:bodyPr>
            <a:spAutoFit/>
          </a:bodyPr>
          <a:lstStyle/>
          <a:p>
            <a:r>
              <a:rPr lang="zh-CN" altLang="en-US" sz="3200" b="1" dirty="0">
                <a:solidFill>
                  <a:srgbClr val="FF0000"/>
                </a:solidFill>
                <a:latin typeface="宋体" panose="02010600030101010101" pitchFamily="2" charset="-122"/>
              </a:rPr>
              <a:t>眼睛斜着看，形容高傲的样子。</a:t>
            </a:r>
          </a:p>
        </p:txBody>
      </p:sp>
      <p:sp>
        <p:nvSpPr>
          <p:cNvPr id="25604" name="文本框 2"/>
          <p:cNvSpPr txBox="1"/>
          <p:nvPr/>
        </p:nvSpPr>
        <p:spPr>
          <a:xfrm>
            <a:off x="668338" y="2514600"/>
            <a:ext cx="5080000" cy="583565"/>
          </a:xfrm>
          <a:prstGeom prst="rect">
            <a:avLst/>
          </a:prstGeom>
          <a:noFill/>
          <a:ln w="9525">
            <a:noFill/>
          </a:ln>
        </p:spPr>
        <p:txBody>
          <a:bodyPr>
            <a:spAutoFit/>
          </a:bodyPr>
          <a:lstStyle/>
          <a:p>
            <a:r>
              <a:rPr lang="zh-CN" altLang="en-US" sz="3200" b="1" dirty="0">
                <a:latin typeface="宋体" panose="02010600030101010101" pitchFamily="2" charset="-122"/>
              </a:rPr>
              <a:t>鞭挞：</a:t>
            </a:r>
          </a:p>
        </p:txBody>
      </p:sp>
      <p:sp>
        <p:nvSpPr>
          <p:cNvPr id="9224" name="文本框 3"/>
          <p:cNvSpPr txBox="1"/>
          <p:nvPr/>
        </p:nvSpPr>
        <p:spPr>
          <a:xfrm>
            <a:off x="2193608" y="2520315"/>
            <a:ext cx="5080000" cy="577850"/>
          </a:xfrm>
          <a:prstGeom prst="rect">
            <a:avLst/>
          </a:prstGeom>
          <a:noFill/>
          <a:ln w="9525">
            <a:noFill/>
          </a:ln>
        </p:spPr>
        <p:txBody>
          <a:bodyPr>
            <a:spAutoFit/>
          </a:bodyPr>
          <a:lstStyle/>
          <a:p>
            <a:r>
              <a:rPr lang="zh-CN" altLang="en-US" sz="3200" b="1" dirty="0">
                <a:solidFill>
                  <a:srgbClr val="FF0000"/>
                </a:solidFill>
                <a:latin typeface="宋体" panose="02010600030101010101" pitchFamily="2" charset="-122"/>
              </a:rPr>
              <a:t>鞭打。比喻抨击。</a:t>
            </a:r>
          </a:p>
        </p:txBody>
      </p:sp>
      <p:sp>
        <p:nvSpPr>
          <p:cNvPr id="25606" name="文本框 2"/>
          <p:cNvSpPr txBox="1"/>
          <p:nvPr/>
        </p:nvSpPr>
        <p:spPr>
          <a:xfrm>
            <a:off x="679450" y="3416300"/>
            <a:ext cx="5080000" cy="577850"/>
          </a:xfrm>
          <a:prstGeom prst="rect">
            <a:avLst/>
          </a:prstGeom>
          <a:noFill/>
          <a:ln w="9525">
            <a:noFill/>
          </a:ln>
        </p:spPr>
        <p:txBody>
          <a:bodyPr>
            <a:spAutoFit/>
          </a:bodyPr>
          <a:lstStyle/>
          <a:p>
            <a:r>
              <a:rPr lang="zh-CN" altLang="en-US" sz="3200" b="1" dirty="0">
                <a:latin typeface="宋体" panose="02010600030101010101" pitchFamily="2" charset="-122"/>
              </a:rPr>
              <a:t>稽首：</a:t>
            </a:r>
          </a:p>
        </p:txBody>
      </p:sp>
      <p:sp>
        <p:nvSpPr>
          <p:cNvPr id="3" name="文本框 3"/>
          <p:cNvSpPr txBox="1"/>
          <p:nvPr/>
        </p:nvSpPr>
        <p:spPr>
          <a:xfrm>
            <a:off x="1971675" y="3416300"/>
            <a:ext cx="5080000" cy="577850"/>
          </a:xfrm>
          <a:prstGeom prst="rect">
            <a:avLst/>
          </a:prstGeom>
          <a:noFill/>
          <a:ln w="9525">
            <a:noFill/>
          </a:ln>
        </p:spPr>
        <p:txBody>
          <a:bodyPr>
            <a:spAutoFit/>
          </a:bodyPr>
          <a:lstStyle/>
          <a:p>
            <a:r>
              <a:rPr lang="zh-CN" altLang="en-US" sz="3200" b="1" dirty="0">
                <a:solidFill>
                  <a:srgbClr val="FF0000"/>
                </a:solidFill>
                <a:latin typeface="宋体" panose="02010600030101010101" pitchFamily="2" charset="-122"/>
              </a:rPr>
              <a:t>古代的一种跪拜礼。</a:t>
            </a:r>
          </a:p>
        </p:txBody>
      </p:sp>
      <p:sp>
        <p:nvSpPr>
          <p:cNvPr id="25608" name="文本框 2"/>
          <p:cNvSpPr txBox="1"/>
          <p:nvPr/>
        </p:nvSpPr>
        <p:spPr>
          <a:xfrm>
            <a:off x="679450" y="4524375"/>
            <a:ext cx="5080000" cy="577850"/>
          </a:xfrm>
          <a:prstGeom prst="rect">
            <a:avLst/>
          </a:prstGeom>
          <a:noFill/>
          <a:ln w="9525">
            <a:noFill/>
          </a:ln>
        </p:spPr>
        <p:txBody>
          <a:bodyPr>
            <a:spAutoFit/>
          </a:bodyPr>
          <a:lstStyle/>
          <a:p>
            <a:r>
              <a:rPr lang="zh-CN" altLang="en-US" sz="3200" b="1" dirty="0">
                <a:latin typeface="宋体" panose="02010600030101010101" pitchFamily="2" charset="-122"/>
              </a:rPr>
              <a:t>拖泥带水：</a:t>
            </a:r>
          </a:p>
        </p:txBody>
      </p:sp>
      <p:sp>
        <p:nvSpPr>
          <p:cNvPr id="7" name="文本框 3"/>
          <p:cNvSpPr txBox="1"/>
          <p:nvPr/>
        </p:nvSpPr>
        <p:spPr>
          <a:xfrm>
            <a:off x="2584450" y="4379913"/>
            <a:ext cx="5080000" cy="1066800"/>
          </a:xfrm>
          <a:prstGeom prst="rect">
            <a:avLst/>
          </a:prstGeom>
          <a:noFill/>
          <a:ln w="9525">
            <a:noFill/>
          </a:ln>
        </p:spPr>
        <p:txBody>
          <a:bodyPr>
            <a:spAutoFit/>
          </a:bodyPr>
          <a:lstStyle/>
          <a:p>
            <a:r>
              <a:rPr lang="zh-CN" altLang="en-US" sz="3200" b="1" dirty="0">
                <a:solidFill>
                  <a:srgbClr val="FF0000"/>
                </a:solidFill>
                <a:latin typeface="宋体" panose="02010600030101010101" pitchFamily="2" charset="-122"/>
              </a:rPr>
              <a:t>比喻说话、写文章不简洁或做事不干脆。</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222"/>
                                        </p:tgtEl>
                                        <p:attrNameLst>
                                          <p:attrName>style.visibility</p:attrName>
                                        </p:attrNameLst>
                                      </p:cBhvr>
                                      <p:to>
                                        <p:strVal val="visible"/>
                                      </p:to>
                                    </p:set>
                                    <p:animEffect transition="in" filter="fade">
                                      <p:cBhvr>
                                        <p:cTn id="7" dur="1000"/>
                                        <p:tgtEl>
                                          <p:spTgt spid="9222"/>
                                        </p:tgtEl>
                                      </p:cBhvr>
                                    </p:animEffect>
                                    <p:anim calcmode="lin" valueType="num">
                                      <p:cBhvr>
                                        <p:cTn id="8" dur="1000" fill="hold"/>
                                        <p:tgtEl>
                                          <p:spTgt spid="9222"/>
                                        </p:tgtEl>
                                        <p:attrNameLst>
                                          <p:attrName>ppt_x</p:attrName>
                                        </p:attrNameLst>
                                      </p:cBhvr>
                                      <p:tavLst>
                                        <p:tav tm="0">
                                          <p:val>
                                            <p:strVal val="#ppt_x"/>
                                          </p:val>
                                        </p:tav>
                                        <p:tav tm="100000">
                                          <p:val>
                                            <p:strVal val="#ppt_x"/>
                                          </p:val>
                                        </p:tav>
                                      </p:tavLst>
                                    </p:anim>
                                    <p:anim calcmode="lin" valueType="num">
                                      <p:cBhvr>
                                        <p:cTn id="9" dur="1000" fill="hold"/>
                                        <p:tgtEl>
                                          <p:spTgt spid="92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224"/>
                                        </p:tgtEl>
                                        <p:attrNameLst>
                                          <p:attrName>style.visibility</p:attrName>
                                        </p:attrNameLst>
                                      </p:cBhvr>
                                      <p:to>
                                        <p:strVal val="visible"/>
                                      </p:to>
                                    </p:set>
                                    <p:animEffect transition="in" filter="fade">
                                      <p:cBhvr>
                                        <p:cTn id="14" dur="1000"/>
                                        <p:tgtEl>
                                          <p:spTgt spid="9224"/>
                                        </p:tgtEl>
                                      </p:cBhvr>
                                    </p:animEffect>
                                    <p:anim calcmode="lin" valueType="num">
                                      <p:cBhvr>
                                        <p:cTn id="15" dur="1000" fill="hold"/>
                                        <p:tgtEl>
                                          <p:spTgt spid="9224"/>
                                        </p:tgtEl>
                                        <p:attrNameLst>
                                          <p:attrName>ppt_x</p:attrName>
                                        </p:attrNameLst>
                                      </p:cBhvr>
                                      <p:tavLst>
                                        <p:tav tm="0">
                                          <p:val>
                                            <p:strVal val="#ppt_x"/>
                                          </p:val>
                                        </p:tav>
                                        <p:tav tm="100000">
                                          <p:val>
                                            <p:strVal val="#ppt_x"/>
                                          </p:val>
                                        </p:tav>
                                      </p:tavLst>
                                    </p:anim>
                                    <p:anim calcmode="lin" valueType="num">
                                      <p:cBhvr>
                                        <p:cTn id="16" dur="1000" fill="hold"/>
                                        <p:tgtEl>
                                          <p:spTgt spid="92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p:bldP spid="9224" grpId="0"/>
      <p:bldP spid="3"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文本框 99"/>
          <p:cNvSpPr txBox="1"/>
          <p:nvPr/>
        </p:nvSpPr>
        <p:spPr>
          <a:xfrm>
            <a:off x="538163" y="1310958"/>
            <a:ext cx="7747000" cy="584200"/>
          </a:xfrm>
          <a:prstGeom prst="rect">
            <a:avLst/>
          </a:prstGeom>
          <a:noFill/>
          <a:ln w="9525">
            <a:noFill/>
          </a:ln>
        </p:spPr>
        <p:txBody>
          <a:bodyPr>
            <a:spAutoFit/>
          </a:bodyPr>
          <a:lstStyle/>
          <a:p>
            <a:r>
              <a:rPr lang="zh-CN" altLang="en-US" sz="3200" b="1" dirty="0">
                <a:solidFill>
                  <a:srgbClr val="FF0000"/>
                </a:solidFill>
                <a:latin typeface="黑体" panose="02010609060101010101" charset="-122"/>
                <a:ea typeface="黑体" panose="02010609060101010101" charset="-122"/>
              </a:rPr>
              <a:t>阅读课文前面的舞台说明，谈谈其作用。</a:t>
            </a:r>
          </a:p>
        </p:txBody>
      </p:sp>
      <p:sp>
        <p:nvSpPr>
          <p:cNvPr id="29698" name="文本框 1"/>
          <p:cNvSpPr txBox="1"/>
          <p:nvPr/>
        </p:nvSpPr>
        <p:spPr>
          <a:xfrm>
            <a:off x="396875" y="1895475"/>
            <a:ext cx="8350250" cy="4707890"/>
          </a:xfrm>
          <a:prstGeom prst="rect">
            <a:avLst/>
          </a:prstGeom>
          <a:noFill/>
          <a:ln w="9525">
            <a:noFill/>
          </a:ln>
        </p:spPr>
        <p:txBody>
          <a:bodyPr>
            <a:spAutoFit/>
          </a:bodyPr>
          <a:lstStyle/>
          <a:p>
            <a:pPr>
              <a:lnSpc>
                <a:spcPts val="4500"/>
              </a:lnSpc>
            </a:pPr>
            <a:r>
              <a:rPr lang="en-US" altLang="zh-CN" sz="3000" b="1" dirty="0">
                <a:latin typeface="宋体" panose="02010600030101010101" pitchFamily="2" charset="-122"/>
              </a:rPr>
              <a:t>    </a:t>
            </a:r>
            <a:r>
              <a:rPr lang="zh-CN" altLang="en-US" sz="3000" b="1" dirty="0">
                <a:latin typeface="宋体" panose="02010600030101010101" pitchFamily="2" charset="-122"/>
              </a:rPr>
              <a:t>舞台说明为舞台上的屈原的动作、形象、外貌作了一个必要的交代，为读者理解下文的震天撼地的呼喊做了铺垫。我们可以看到舞台上的屈原是一个坚持真理的爱国者、受到奸佞残酷迫害的形象。自然景象是雷电交加，狂风大作，无边的黑夜在颤动，在撕裂，在爆炸。这个典型环境意味着现实世界给屈原的肉体和精神的严重伤害，又象征着光明与黑暗的搏斗。</a:t>
            </a:r>
          </a:p>
        </p:txBody>
      </p:sp>
      <p:grpSp>
        <p:nvGrpSpPr>
          <p:cNvPr id="26628" name="Group 19"/>
          <p:cNvGrpSpPr/>
          <p:nvPr/>
        </p:nvGrpSpPr>
        <p:grpSpPr>
          <a:xfrm>
            <a:off x="160338" y="492125"/>
            <a:ext cx="2319337" cy="700088"/>
            <a:chOff x="138" y="461"/>
            <a:chExt cx="1461" cy="441"/>
          </a:xfrm>
        </p:grpSpPr>
        <p:pic>
          <p:nvPicPr>
            <p:cNvPr id="26629"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26630" name="文本框 2"/>
            <p:cNvSpPr txBox="1"/>
            <p:nvPr/>
          </p:nvSpPr>
          <p:spPr>
            <a:xfrm>
              <a:off x="476" y="509"/>
              <a:ext cx="1080" cy="329"/>
            </a:xfrm>
            <a:prstGeom prst="rect">
              <a:avLst/>
            </a:prstGeom>
            <a:noFill/>
            <a:ln w="9525">
              <a:noFill/>
            </a:ln>
          </p:spPr>
          <p:txBody>
            <a:bodyPr>
              <a:spAutoFit/>
            </a:bodyPr>
            <a:lstStyle/>
            <a:p>
              <a:pPr algn="ctr"/>
              <a:r>
                <a:rPr lang="zh-CN" altLang="zh-CN" sz="2800" b="1" dirty="0">
                  <a:solidFill>
                    <a:srgbClr val="0099CC"/>
                  </a:solidFill>
                  <a:latin typeface="黑体" panose="02010609060101010101" charset="-122"/>
                  <a:ea typeface="黑体" panose="02010609060101010101" charset="-122"/>
                </a:rPr>
                <a:t>细读感悟</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blinds(horizontal)">
                                      <p:cBhvr>
                                        <p:cTn id="7"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矩形 62466"/>
          <p:cNvSpPr/>
          <p:nvPr/>
        </p:nvSpPr>
        <p:spPr>
          <a:xfrm>
            <a:off x="611188" y="2420938"/>
            <a:ext cx="3808412" cy="2860675"/>
          </a:xfrm>
          <a:prstGeom prst="rect">
            <a:avLst/>
          </a:prstGeom>
          <a:noFill/>
          <a:ln w="9525">
            <a:noFill/>
          </a:ln>
        </p:spPr>
        <p:txBody>
          <a:bodyPr>
            <a:spAutoFit/>
          </a:bodyPr>
          <a:lstStyle/>
          <a:p>
            <a:pPr>
              <a:lnSpc>
                <a:spcPct val="120000"/>
              </a:lnSpc>
            </a:pPr>
            <a:r>
              <a:rPr lang="zh-CN" altLang="en-US" sz="3000" b="1" dirty="0">
                <a:latin typeface="宋体" panose="02010600030101010101" pitchFamily="2" charset="-122"/>
              </a:rPr>
              <a:t>风雷电</a:t>
            </a:r>
          </a:p>
          <a:p>
            <a:pPr>
              <a:lnSpc>
                <a:spcPct val="120000"/>
              </a:lnSpc>
            </a:pPr>
            <a:endParaRPr lang="zh-CN" altLang="en-US" sz="3000" b="1" dirty="0">
              <a:latin typeface="宋体" panose="02010600030101010101" pitchFamily="2" charset="-122"/>
            </a:endParaRPr>
          </a:p>
          <a:p>
            <a:pPr>
              <a:lnSpc>
                <a:spcPct val="120000"/>
              </a:lnSpc>
            </a:pPr>
            <a:r>
              <a:rPr lang="zh-CN" altLang="en-US" sz="3000" b="1" dirty="0">
                <a:latin typeface="宋体" panose="02010600030101010101" pitchFamily="2" charset="-122"/>
              </a:rPr>
              <a:t>洞庭湖、东海、长江</a:t>
            </a:r>
          </a:p>
          <a:p>
            <a:pPr>
              <a:lnSpc>
                <a:spcPct val="120000"/>
              </a:lnSpc>
            </a:pPr>
            <a:endParaRPr lang="zh-CN" altLang="en-US" sz="3000" b="1" dirty="0">
              <a:latin typeface="宋体" panose="02010600030101010101" pitchFamily="2" charset="-122"/>
            </a:endParaRPr>
          </a:p>
          <a:p>
            <a:pPr>
              <a:lnSpc>
                <a:spcPct val="120000"/>
              </a:lnSpc>
            </a:pPr>
            <a:r>
              <a:rPr lang="zh-CN" altLang="en-US" sz="3000" b="1" dirty="0">
                <a:latin typeface="宋体" panose="02010600030101010101" pitchFamily="2" charset="-122"/>
              </a:rPr>
              <a:t>无形的长剑</a:t>
            </a:r>
          </a:p>
        </p:txBody>
      </p:sp>
      <p:sp>
        <p:nvSpPr>
          <p:cNvPr id="3" name="矩形 2"/>
          <p:cNvSpPr/>
          <p:nvPr/>
        </p:nvSpPr>
        <p:spPr>
          <a:xfrm>
            <a:off x="5173345" y="3585528"/>
            <a:ext cx="2684463" cy="552450"/>
          </a:xfrm>
          <a:prstGeom prst="rect">
            <a:avLst/>
          </a:prstGeom>
          <a:noFill/>
          <a:ln w="9525">
            <a:noFill/>
          </a:ln>
        </p:spPr>
        <p:txBody>
          <a:bodyPr>
            <a:spAutoFit/>
          </a:bodyPr>
          <a:lstStyle/>
          <a:p>
            <a:r>
              <a:rPr lang="zh-CN" altLang="en-US" sz="3000" b="1" dirty="0">
                <a:solidFill>
                  <a:srgbClr val="0000FF"/>
                </a:solidFill>
                <a:latin typeface="宋体" panose="02010600030101010101" pitchFamily="2" charset="-122"/>
              </a:rPr>
              <a:t>象征人民群众；</a:t>
            </a:r>
          </a:p>
        </p:txBody>
      </p:sp>
      <p:sp>
        <p:nvSpPr>
          <p:cNvPr id="4" name="矩形 3"/>
          <p:cNvSpPr/>
          <p:nvPr/>
        </p:nvSpPr>
        <p:spPr>
          <a:xfrm>
            <a:off x="4862195" y="4729480"/>
            <a:ext cx="2995613" cy="552450"/>
          </a:xfrm>
          <a:prstGeom prst="rect">
            <a:avLst/>
          </a:prstGeom>
          <a:noFill/>
          <a:ln w="9525">
            <a:noFill/>
          </a:ln>
        </p:spPr>
        <p:txBody>
          <a:bodyPr>
            <a:spAutoFit/>
          </a:bodyPr>
          <a:lstStyle/>
          <a:p>
            <a:r>
              <a:rPr lang="zh-CN" altLang="en-US" sz="3000" b="1" dirty="0">
                <a:solidFill>
                  <a:srgbClr val="0000FF"/>
                </a:solidFill>
                <a:latin typeface="宋体" panose="02010600030101010101" pitchFamily="2" charset="-122"/>
              </a:rPr>
              <a:t>指坚定的信念；</a:t>
            </a:r>
          </a:p>
        </p:txBody>
      </p:sp>
      <p:sp>
        <p:nvSpPr>
          <p:cNvPr id="27653" name="直接连接符 62471"/>
          <p:cNvSpPr/>
          <p:nvPr/>
        </p:nvSpPr>
        <p:spPr>
          <a:xfrm>
            <a:off x="2195513" y="2708275"/>
            <a:ext cx="1943100" cy="0"/>
          </a:xfrm>
          <a:prstGeom prst="line">
            <a:avLst/>
          </a:prstGeom>
          <a:ln w="57150" cap="flat" cmpd="sng">
            <a:solidFill>
              <a:srgbClr val="FF0000"/>
            </a:solidFill>
            <a:prstDash val="solid"/>
            <a:headEnd type="none" w="med" len="med"/>
            <a:tailEnd type="none" w="med" len="med"/>
          </a:ln>
        </p:spPr>
      </p:sp>
      <p:sp>
        <p:nvSpPr>
          <p:cNvPr id="27654" name="直接连接符 62472"/>
          <p:cNvSpPr/>
          <p:nvPr/>
        </p:nvSpPr>
        <p:spPr>
          <a:xfrm>
            <a:off x="2843213" y="4868863"/>
            <a:ext cx="1524000" cy="0"/>
          </a:xfrm>
          <a:prstGeom prst="line">
            <a:avLst/>
          </a:prstGeom>
          <a:ln w="57150" cap="flat" cmpd="sng">
            <a:solidFill>
              <a:srgbClr val="FF0000"/>
            </a:solidFill>
            <a:prstDash val="solid"/>
            <a:headEnd type="none" w="med" len="med"/>
            <a:tailEnd type="none" w="med" len="med"/>
          </a:ln>
        </p:spPr>
      </p:sp>
      <p:sp>
        <p:nvSpPr>
          <p:cNvPr id="27655" name="直接连接符 62478"/>
          <p:cNvSpPr/>
          <p:nvPr/>
        </p:nvSpPr>
        <p:spPr>
          <a:xfrm>
            <a:off x="4140200" y="3860800"/>
            <a:ext cx="600075" cy="1588"/>
          </a:xfrm>
          <a:prstGeom prst="line">
            <a:avLst/>
          </a:prstGeom>
          <a:ln w="57150" cap="flat" cmpd="sng">
            <a:solidFill>
              <a:srgbClr val="FF0000"/>
            </a:solidFill>
            <a:prstDash val="solid"/>
            <a:headEnd type="none" w="med" len="med"/>
            <a:tailEnd type="none" w="med" len="med"/>
          </a:ln>
        </p:spPr>
      </p:sp>
      <p:sp>
        <p:nvSpPr>
          <p:cNvPr id="62468" name="矩形 62467"/>
          <p:cNvSpPr/>
          <p:nvPr/>
        </p:nvSpPr>
        <p:spPr>
          <a:xfrm>
            <a:off x="4607878" y="2200593"/>
            <a:ext cx="3987800" cy="1014412"/>
          </a:xfrm>
          <a:prstGeom prst="rect">
            <a:avLst/>
          </a:prstGeom>
          <a:noFill/>
          <a:ln w="9525">
            <a:noFill/>
          </a:ln>
        </p:spPr>
        <p:txBody>
          <a:bodyPr>
            <a:spAutoFit/>
          </a:bodyPr>
          <a:lstStyle/>
          <a:p>
            <a:r>
              <a:rPr lang="zh-CN" altLang="en-US" sz="3000" b="1" dirty="0">
                <a:solidFill>
                  <a:srgbClr val="0000FF"/>
                </a:solidFill>
                <a:latin typeface="宋体" panose="02010600030101010101" pitchFamily="2" charset="-122"/>
              </a:rPr>
              <a:t>象征人世间追求正义、光明的变革力量；</a:t>
            </a:r>
          </a:p>
        </p:txBody>
      </p:sp>
      <p:sp>
        <p:nvSpPr>
          <p:cNvPr id="27657" name="TextBox 8"/>
          <p:cNvSpPr txBox="1"/>
          <p:nvPr/>
        </p:nvSpPr>
        <p:spPr>
          <a:xfrm>
            <a:off x="755650" y="620713"/>
            <a:ext cx="7345363" cy="1016000"/>
          </a:xfrm>
          <a:prstGeom prst="rect">
            <a:avLst/>
          </a:prstGeom>
          <a:noFill/>
          <a:ln w="9525">
            <a:noFill/>
          </a:ln>
        </p:spPr>
        <p:txBody>
          <a:bodyPr>
            <a:spAutoFit/>
          </a:bodyPr>
          <a:lstStyle/>
          <a:p>
            <a:r>
              <a:rPr lang="zh-CN" altLang="en-US" sz="3000" b="1" dirty="0">
                <a:solidFill>
                  <a:srgbClr val="0000FF"/>
                </a:solidFill>
                <a:latin typeface="黑体" panose="02010609060101010101" charset="-122"/>
                <a:ea typeface="黑体" panose="02010609060101010101" charset="-122"/>
              </a:rPr>
              <a:t>本文有众多意象，请找到它们，说说它们象征着什么。</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2468"/>
                                        </p:tgtEl>
                                        <p:attrNameLst>
                                          <p:attrName>style.visibility</p:attrName>
                                        </p:attrNameLst>
                                      </p:cBhvr>
                                      <p:to>
                                        <p:strVal val="visible"/>
                                      </p:to>
                                    </p:set>
                                    <p:animEffect transition="in" filter="blinds(horizontal)">
                                      <p:cBhvr>
                                        <p:cTn id="7" dur="500"/>
                                        <p:tgtEl>
                                          <p:spTgt spid="6246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246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矩形 62466"/>
          <p:cNvSpPr/>
          <p:nvPr/>
        </p:nvSpPr>
        <p:spPr>
          <a:xfrm>
            <a:off x="323850" y="1919288"/>
            <a:ext cx="5324475" cy="2306637"/>
          </a:xfrm>
          <a:prstGeom prst="rect">
            <a:avLst/>
          </a:prstGeom>
          <a:noFill/>
          <a:ln w="9525">
            <a:noFill/>
          </a:ln>
        </p:spPr>
        <p:txBody>
          <a:bodyPr>
            <a:spAutoFit/>
          </a:bodyPr>
          <a:lstStyle/>
          <a:p>
            <a:pPr>
              <a:lnSpc>
                <a:spcPct val="120000"/>
              </a:lnSpc>
            </a:pPr>
            <a:r>
              <a:rPr lang="zh-CN" altLang="en-US" sz="3000" b="1" dirty="0">
                <a:latin typeface="宋体" panose="02010600030101010101" pitchFamily="2" charset="-122"/>
              </a:rPr>
              <a:t>土偶木梗形象</a:t>
            </a:r>
          </a:p>
          <a:p>
            <a:pPr>
              <a:lnSpc>
                <a:spcPct val="120000"/>
              </a:lnSpc>
            </a:pPr>
            <a:endParaRPr lang="zh-CN" altLang="en-US" sz="3000" b="1" dirty="0">
              <a:latin typeface="宋体" panose="02010600030101010101" pitchFamily="2" charset="-122"/>
            </a:endParaRPr>
          </a:p>
          <a:p>
            <a:pPr>
              <a:lnSpc>
                <a:spcPct val="120000"/>
              </a:lnSpc>
            </a:pPr>
            <a:r>
              <a:rPr lang="zh-CN" altLang="en-US" sz="3000" b="1" dirty="0">
                <a:latin typeface="宋体" panose="02010600030101010101" pitchFamily="2" charset="-122"/>
              </a:rPr>
              <a:t>没有阴谋、没有污秽、</a:t>
            </a:r>
          </a:p>
          <a:p>
            <a:pPr>
              <a:lnSpc>
                <a:spcPct val="120000"/>
              </a:lnSpc>
            </a:pPr>
            <a:r>
              <a:rPr lang="zh-CN" altLang="en-US" sz="3000" b="1" dirty="0">
                <a:latin typeface="宋体" panose="02010600030101010101" pitchFamily="2" charset="-122"/>
              </a:rPr>
              <a:t>没有自私自利的没有人的小岛 </a:t>
            </a:r>
          </a:p>
        </p:txBody>
      </p:sp>
      <p:sp>
        <p:nvSpPr>
          <p:cNvPr id="62471" name="矩形 62470"/>
          <p:cNvSpPr/>
          <p:nvPr/>
        </p:nvSpPr>
        <p:spPr>
          <a:xfrm>
            <a:off x="3994150" y="4338638"/>
            <a:ext cx="4719638" cy="1014412"/>
          </a:xfrm>
          <a:prstGeom prst="rect">
            <a:avLst/>
          </a:prstGeom>
          <a:noFill/>
          <a:ln w="9525">
            <a:noFill/>
          </a:ln>
        </p:spPr>
        <p:txBody>
          <a:bodyPr>
            <a:spAutoFit/>
          </a:bodyPr>
          <a:lstStyle/>
          <a:p>
            <a:r>
              <a:rPr lang="zh-CN" altLang="en-US" sz="3000" b="1" dirty="0">
                <a:solidFill>
                  <a:srgbClr val="0000FF"/>
                </a:solidFill>
                <a:latin typeface="宋体" panose="02010600030101010101" pitchFamily="2" charset="-122"/>
              </a:rPr>
              <a:t>是对社会现实极端憎恶而企求寄托灵魂的一方净土。 </a:t>
            </a:r>
          </a:p>
        </p:txBody>
      </p:sp>
      <p:sp>
        <p:nvSpPr>
          <p:cNvPr id="28676" name="直接连接符 62473"/>
          <p:cNvSpPr/>
          <p:nvPr/>
        </p:nvSpPr>
        <p:spPr>
          <a:xfrm>
            <a:off x="2870200" y="2287588"/>
            <a:ext cx="2016125" cy="0"/>
          </a:xfrm>
          <a:prstGeom prst="line">
            <a:avLst/>
          </a:prstGeom>
          <a:ln w="57150" cap="flat" cmpd="sng">
            <a:solidFill>
              <a:srgbClr val="FF0000"/>
            </a:solidFill>
            <a:prstDash val="solid"/>
            <a:headEnd type="none" w="med" len="med"/>
            <a:tailEnd type="none" w="med" len="med"/>
          </a:ln>
        </p:spPr>
      </p:sp>
      <p:sp>
        <p:nvSpPr>
          <p:cNvPr id="10" name="矩形 9"/>
          <p:cNvSpPr/>
          <p:nvPr/>
        </p:nvSpPr>
        <p:spPr>
          <a:xfrm>
            <a:off x="4759325" y="1855788"/>
            <a:ext cx="3816350" cy="1016000"/>
          </a:xfrm>
          <a:prstGeom prst="rect">
            <a:avLst/>
          </a:prstGeom>
          <a:noFill/>
          <a:ln w="9525">
            <a:noFill/>
          </a:ln>
        </p:spPr>
        <p:txBody>
          <a:bodyPr>
            <a:spAutoFit/>
          </a:bodyPr>
          <a:lstStyle/>
          <a:p>
            <a:r>
              <a:rPr lang="zh-CN" altLang="en-US" sz="3000" b="1" dirty="0">
                <a:solidFill>
                  <a:srgbClr val="0000FF"/>
                </a:solidFill>
                <a:latin typeface="宋体" panose="02010600030101010101" pitchFamily="2" charset="-122"/>
              </a:rPr>
              <a:t>象征无德无能，欺民惑众的官僚统治集团。</a:t>
            </a:r>
          </a:p>
        </p:txBody>
      </p:sp>
      <p:sp>
        <p:nvSpPr>
          <p:cNvPr id="28678" name="直接连接符 62479"/>
          <p:cNvSpPr/>
          <p:nvPr/>
        </p:nvSpPr>
        <p:spPr>
          <a:xfrm>
            <a:off x="2403475" y="4845050"/>
            <a:ext cx="1524000" cy="0"/>
          </a:xfrm>
          <a:prstGeom prst="line">
            <a:avLst/>
          </a:prstGeom>
          <a:ln w="57150" cap="flat" cmpd="sng">
            <a:solidFill>
              <a:srgbClr val="FF0000"/>
            </a:solidFill>
            <a:prstDash val="solid"/>
            <a:headEnd type="none" w="med" len="med"/>
            <a:tailEnd type="none" w="med" len="med"/>
          </a:ln>
        </p:spPr>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2471"/>
                                        </p:tgtEl>
                                        <p:attrNameLst>
                                          <p:attrName>style.visibility</p:attrName>
                                        </p:attrNameLst>
                                      </p:cBhvr>
                                      <p:to>
                                        <p:strVal val="visible"/>
                                      </p:to>
                                    </p:set>
                                    <p:animEffect transition="in" filter="randombar(horizontal)">
                                      <p:cBhvr>
                                        <p:cTn id="12" dur="500"/>
                                        <p:tgtEl>
                                          <p:spTgt spid="624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1"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1305" y="549910"/>
            <a:ext cx="7416165" cy="5815965"/>
          </a:xfrm>
          <a:prstGeom prst="rect">
            <a:avLst/>
          </a:prstGeom>
          <a:noFill/>
        </p:spPr>
        <p:txBody>
          <a:bodyPr wrap="square" rtlCol="0">
            <a:spAutoFit/>
          </a:bodyPr>
          <a:lstStyle/>
          <a:p>
            <a:r>
              <a:rPr lang="en-US" altLang="zh-CN"/>
              <a:t>                                 </a:t>
            </a:r>
            <a:r>
              <a:rPr lang="zh-CN" altLang="en-US" sz="3600">
                <a:ln w="22225">
                  <a:solidFill>
                    <a:schemeClr val="accent2"/>
                  </a:solidFill>
                  <a:prstDash val="solid"/>
                </a:ln>
                <a:solidFill>
                  <a:schemeClr val="accent2">
                    <a:lumMod val="40000"/>
                    <a:lumOff val="60000"/>
                  </a:schemeClr>
                </a:solidFill>
                <a:effectLst/>
              </a:rPr>
              <a:t>纪念屈原</a:t>
            </a:r>
          </a:p>
          <a:p>
            <a:endParaRPr lang="zh-CN" altLang="en-US"/>
          </a:p>
          <a:p>
            <a:r>
              <a:rPr lang="zh-CN" altLang="en-US"/>
              <a:t>       爱国诗人诗人屈原在该日（五月初五日）抱石跳汨罗江自尽。传说屈原死后，楚国百姓哀痛异常，纷纷涌到汨罗江边去凭吊屈原。渔夫们划起船只，在江上来回打捞他的真身。有位渔夫拿出为屈原准备的饭团、鸡蛋等食物，“扑通、扑通”地丢进江里，说是让鱼龙虾蟹吃饱了，就不会去咬屈大夫的身体了。人们见后纷纷仿效。一位老医师则拿来一坛雄黄酒倒进江里，说是要药晕蛟龙水兽，以免伤害屈大夫。后来为怕饭团为蛟龙所食，人们想出用楝树叶包饭，外缠彩丝，发展成粽子。</a:t>
            </a:r>
          </a:p>
          <a:p>
            <a:endParaRPr lang="zh-CN" altLang="en-US"/>
          </a:p>
          <a:p>
            <a:r>
              <a:rPr lang="zh-CN" altLang="en-US"/>
              <a:t>     以后，在每年的五月初五，就有了龙舟竞渡、吃粽子、喝雄黄酒的风俗；以此来纪念爱国诗人屈原。</a:t>
            </a:r>
          </a:p>
        </p:txBody>
      </p:sp>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矩形 96267"/>
          <p:cNvSpPr/>
          <p:nvPr/>
        </p:nvSpPr>
        <p:spPr>
          <a:xfrm>
            <a:off x="395288" y="1628775"/>
            <a:ext cx="8032750" cy="552450"/>
          </a:xfrm>
          <a:prstGeom prst="rect">
            <a:avLst/>
          </a:prstGeom>
          <a:noFill/>
          <a:ln w="9525">
            <a:noFill/>
          </a:ln>
        </p:spPr>
        <p:txBody>
          <a:bodyPr wrap="none">
            <a:spAutoFit/>
          </a:bodyPr>
          <a:lstStyle/>
          <a:p>
            <a:r>
              <a:rPr lang="zh-CN" altLang="en-US" sz="3000" b="1" dirty="0">
                <a:latin typeface="宋体" panose="02010600030101010101" pitchFamily="2" charset="-122"/>
              </a:rPr>
              <a:t>（</a:t>
            </a:r>
            <a:r>
              <a:rPr lang="en-US" altLang="zh-CN" sz="3000" b="1" dirty="0">
                <a:latin typeface="宋体" panose="02010600030101010101" pitchFamily="2" charset="-122"/>
              </a:rPr>
              <a:t>1</a:t>
            </a:r>
            <a:r>
              <a:rPr lang="zh-CN" altLang="en-US" sz="3000" b="1" dirty="0">
                <a:latin typeface="宋体" panose="02010600030101010101" pitchFamily="2" charset="-122"/>
              </a:rPr>
              <a:t>）风！你咆哮吧！咆哮吧！尽力地咆哮吧！</a:t>
            </a:r>
          </a:p>
        </p:txBody>
      </p:sp>
      <p:sp>
        <p:nvSpPr>
          <p:cNvPr id="96270" name="矩形 96269"/>
          <p:cNvSpPr/>
          <p:nvPr/>
        </p:nvSpPr>
        <p:spPr>
          <a:xfrm>
            <a:off x="684213" y="2420938"/>
            <a:ext cx="7823200" cy="3322637"/>
          </a:xfrm>
          <a:prstGeom prst="rect">
            <a:avLst/>
          </a:prstGeom>
          <a:noFill/>
          <a:ln w="9525">
            <a:noFill/>
          </a:ln>
        </p:spPr>
        <p:txBody>
          <a:bodyPr>
            <a:spAutoFit/>
          </a:bodyPr>
          <a:lstStyle/>
          <a:p>
            <a:pPr>
              <a:lnSpc>
                <a:spcPct val="140000"/>
              </a:lnSpc>
            </a:pPr>
            <a:r>
              <a:rPr lang="en-US" altLang="zh-CN" sz="3000" b="1" dirty="0">
                <a:solidFill>
                  <a:srgbClr val="0000FF"/>
                </a:solidFill>
                <a:latin typeface="宋体" panose="02010600030101010101" pitchFamily="2" charset="-122"/>
              </a:rPr>
              <a:t>    </a:t>
            </a:r>
            <a:r>
              <a:rPr lang="zh-CN" altLang="en-US" sz="3000" b="1" dirty="0">
                <a:solidFill>
                  <a:srgbClr val="0000FF"/>
                </a:solidFill>
                <a:latin typeface="宋体" panose="02010600030101010101" pitchFamily="2" charset="-122"/>
              </a:rPr>
              <a:t>这几句是对风的呼喊，流露出屈原对风的急切的渴盼，风即是改变黑暗的变革力量。对风以及后面的雷、电的呼唤实际也就是对变革现实的伟大力量的呼唤。朗读时应把握急切、渴望之情。</a:t>
            </a:r>
          </a:p>
        </p:txBody>
      </p:sp>
      <p:sp>
        <p:nvSpPr>
          <p:cNvPr id="29700" name="TextBox 6"/>
          <p:cNvSpPr txBox="1"/>
          <p:nvPr/>
        </p:nvSpPr>
        <p:spPr>
          <a:xfrm>
            <a:off x="755650" y="692150"/>
            <a:ext cx="5040313" cy="554038"/>
          </a:xfrm>
          <a:prstGeom prst="rect">
            <a:avLst/>
          </a:prstGeom>
          <a:noFill/>
          <a:ln w="9525">
            <a:noFill/>
          </a:ln>
        </p:spPr>
        <p:txBody>
          <a:bodyPr>
            <a:spAutoFit/>
          </a:bodyPr>
          <a:lstStyle/>
          <a:p>
            <a:r>
              <a:rPr lang="zh-CN" altLang="en-US" sz="3000" b="1" dirty="0">
                <a:solidFill>
                  <a:srgbClr val="0000FF"/>
                </a:solidFill>
                <a:latin typeface="黑体" panose="02010609060101010101" charset="-122"/>
                <a:ea typeface="黑体" panose="02010609060101010101" charset="-122"/>
              </a:rPr>
              <a:t>品读下列句子内涵。</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96270"/>
                                        </p:tgtEl>
                                        <p:attrNameLst>
                                          <p:attrName>style.visibility</p:attrName>
                                        </p:attrNameLst>
                                      </p:cBhvr>
                                      <p:to>
                                        <p:strVal val="visible"/>
                                      </p:to>
                                    </p:set>
                                    <p:animEffect transition="in" filter="barn(inHorizontal)">
                                      <p:cBhvr>
                                        <p:cTn id="7" dur="500"/>
                                        <p:tgtEl>
                                          <p:spTgt spid="96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70"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矩形 94223"/>
          <p:cNvSpPr/>
          <p:nvPr/>
        </p:nvSpPr>
        <p:spPr>
          <a:xfrm>
            <a:off x="466725" y="984250"/>
            <a:ext cx="8210550" cy="3092450"/>
          </a:xfrm>
          <a:prstGeom prst="rect">
            <a:avLst/>
          </a:prstGeom>
          <a:noFill/>
          <a:ln w="9525">
            <a:noFill/>
          </a:ln>
        </p:spPr>
        <p:txBody>
          <a:bodyPr>
            <a:spAutoFit/>
          </a:bodyPr>
          <a:lstStyle/>
          <a:p>
            <a:pPr>
              <a:lnSpc>
                <a:spcPct val="130000"/>
              </a:lnSpc>
            </a:pPr>
            <a:r>
              <a:rPr lang="zh-CN" altLang="en-US" sz="3000" b="1" dirty="0">
                <a:latin typeface="宋体" panose="02010600030101010101" pitchFamily="2" charset="-122"/>
              </a:rPr>
              <a:t>（</a:t>
            </a:r>
            <a:r>
              <a:rPr lang="en-US" altLang="zh-CN" sz="3000" b="1" dirty="0">
                <a:latin typeface="宋体" panose="02010600030101010101" pitchFamily="2" charset="-122"/>
              </a:rPr>
              <a:t>2</a:t>
            </a:r>
            <a:r>
              <a:rPr lang="zh-CN" altLang="en-US" sz="3000" b="1" dirty="0">
                <a:latin typeface="宋体" panose="02010600030101010101" pitchFamily="2" charset="-122"/>
              </a:rPr>
              <a:t>）火！你在天边，你在眼前，你在我的四面，我知道你就是宇宙的生命，你就是我的生命，你就是我呀！我这熊熊地燃烧着的生命，我这快要使我全身炸裂的怒火，难道就不能迸射出光明了吗？</a:t>
            </a:r>
          </a:p>
        </p:txBody>
      </p:sp>
      <p:sp>
        <p:nvSpPr>
          <p:cNvPr id="94225" name="矩形 94224"/>
          <p:cNvSpPr/>
          <p:nvPr/>
        </p:nvSpPr>
        <p:spPr>
          <a:xfrm>
            <a:off x="762000" y="4149725"/>
            <a:ext cx="7620000" cy="1476375"/>
          </a:xfrm>
          <a:prstGeom prst="rect">
            <a:avLst/>
          </a:prstGeom>
          <a:noFill/>
          <a:ln w="9525">
            <a:noFill/>
          </a:ln>
        </p:spPr>
        <p:txBody>
          <a:bodyPr>
            <a:spAutoFit/>
          </a:bodyPr>
          <a:lstStyle/>
          <a:p>
            <a:pPr>
              <a:lnSpc>
                <a:spcPct val="150000"/>
              </a:lnSpc>
            </a:pPr>
            <a:r>
              <a:rPr lang="en-US" altLang="zh-CN" sz="3000" b="1" dirty="0">
                <a:solidFill>
                  <a:srgbClr val="0000FF"/>
                </a:solidFill>
                <a:latin typeface="宋体" panose="02010600030101010101" pitchFamily="2" charset="-122"/>
              </a:rPr>
              <a:t>    </a:t>
            </a:r>
            <a:r>
              <a:rPr lang="zh-CN" altLang="en-US" sz="3000" b="1" dirty="0">
                <a:solidFill>
                  <a:srgbClr val="0000FF"/>
                </a:solidFill>
                <a:latin typeface="宋体" panose="02010600030101010101" pitchFamily="2" charset="-122"/>
              </a:rPr>
              <a:t>这几句是屈原对光明的狂热的呼喊，表达了诗人对光明未来的热烈向往与追求。</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94225"/>
                                        </p:tgtEl>
                                        <p:attrNameLst>
                                          <p:attrName>style.visibility</p:attrName>
                                        </p:attrNameLst>
                                      </p:cBhvr>
                                      <p:to>
                                        <p:strVal val="visible"/>
                                      </p:to>
                                    </p:set>
                                    <p:animEffect transition="in" filter="barn(outHorizontal)">
                                      <p:cBhvr>
                                        <p:cTn id="7" dur="500"/>
                                        <p:tgtEl>
                                          <p:spTgt spid="94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矩形 95243"/>
          <p:cNvSpPr/>
          <p:nvPr/>
        </p:nvSpPr>
        <p:spPr>
          <a:xfrm>
            <a:off x="566738" y="839788"/>
            <a:ext cx="8061325" cy="2492375"/>
          </a:xfrm>
          <a:prstGeom prst="rect">
            <a:avLst/>
          </a:prstGeom>
          <a:noFill/>
          <a:ln w="9525">
            <a:noFill/>
          </a:ln>
        </p:spPr>
        <p:txBody>
          <a:bodyPr>
            <a:spAutoFit/>
          </a:bodyPr>
          <a:lstStyle/>
          <a:p>
            <a:pPr>
              <a:lnSpc>
                <a:spcPct val="130000"/>
              </a:lnSpc>
            </a:pPr>
            <a:r>
              <a:rPr lang="zh-CN" altLang="en-US" sz="3000" b="1" dirty="0">
                <a:latin typeface="宋体" panose="02010600030101010101" pitchFamily="2" charset="-122"/>
              </a:rPr>
              <a:t>（</a:t>
            </a:r>
            <a:r>
              <a:rPr lang="en-US" altLang="zh-CN" sz="3000" b="1" dirty="0">
                <a:latin typeface="宋体" panose="02010600030101010101" pitchFamily="2" charset="-122"/>
              </a:rPr>
              <a:t>3</a:t>
            </a:r>
            <a:r>
              <a:rPr lang="zh-CN" altLang="en-US" sz="3000" b="1" dirty="0">
                <a:latin typeface="宋体" panose="02010600030101010101" pitchFamily="2" charset="-122"/>
              </a:rPr>
              <a:t>）把你这东皇太一烧毁了吧！把你这云中君烧毁了吧！你们这些土偶木梗，你们高坐在神位上有什么德能？你们只是产生黑暗的父亲和母亲！</a:t>
            </a:r>
          </a:p>
        </p:txBody>
      </p:sp>
      <p:sp>
        <p:nvSpPr>
          <p:cNvPr id="95245" name="矩形 95244"/>
          <p:cNvSpPr/>
          <p:nvPr/>
        </p:nvSpPr>
        <p:spPr>
          <a:xfrm>
            <a:off x="612775" y="3438525"/>
            <a:ext cx="7916863" cy="2492375"/>
          </a:xfrm>
          <a:prstGeom prst="rect">
            <a:avLst/>
          </a:prstGeom>
          <a:noFill/>
          <a:ln w="9525">
            <a:noFill/>
          </a:ln>
        </p:spPr>
        <p:txBody>
          <a:bodyPr>
            <a:spAutoFit/>
          </a:bodyPr>
          <a:lstStyle/>
          <a:p>
            <a:pPr>
              <a:lnSpc>
                <a:spcPct val="130000"/>
              </a:lnSpc>
            </a:pPr>
            <a:r>
              <a:rPr lang="en-US" altLang="zh-CN" sz="3000" b="1" dirty="0">
                <a:solidFill>
                  <a:srgbClr val="0000FF"/>
                </a:solidFill>
                <a:latin typeface="宋体" panose="02010600030101010101" pitchFamily="2" charset="-122"/>
              </a:rPr>
              <a:t>    </a:t>
            </a:r>
            <a:r>
              <a:rPr lang="zh-CN" altLang="en-US" sz="3000" b="1" dirty="0">
                <a:solidFill>
                  <a:srgbClr val="0000FF"/>
                </a:solidFill>
                <a:latin typeface="宋体" panose="02010600030101010101" pitchFamily="2" charset="-122"/>
              </a:rPr>
              <a:t>这几句深刻地指出了产生社会黑暗的根源。表现了作者鞭挞一切污秽、横扫一切邪恶的顽强战斗精神，表现了他与黑暗势力决斗到底的浩然正气。</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95245"/>
                                        </p:tgtEl>
                                        <p:attrNameLst>
                                          <p:attrName>style.visibility</p:attrName>
                                        </p:attrNameLst>
                                      </p:cBhvr>
                                      <p:to>
                                        <p:strVal val="visible"/>
                                      </p:to>
                                    </p:set>
                                    <p:animEffect transition="in" filter="barn(outHorizontal)">
                                      <p:cBhvr>
                                        <p:cTn id="7" dur="500"/>
                                        <p:tgtEl>
                                          <p:spTgt spid="95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4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stretch>
            <a:fillRect/>
          </a:stretch>
        </p:blipFill>
        <p:spPr>
          <a:xfrm>
            <a:off x="581022" y="942974"/>
            <a:ext cx="8004809" cy="5010150"/>
          </a:xfrm>
          <a:prstGeom prst="rect">
            <a:avLst/>
          </a:prstGeom>
          <a:effectLst>
            <a:softEdge rad="457200"/>
          </a:effectLst>
        </p:spPr>
      </p:pic>
      <p:sp>
        <p:nvSpPr>
          <p:cNvPr id="32771" name="文本框 99"/>
          <p:cNvSpPr txBox="1"/>
          <p:nvPr/>
        </p:nvSpPr>
        <p:spPr>
          <a:xfrm>
            <a:off x="755650" y="692150"/>
            <a:ext cx="5832475" cy="585788"/>
          </a:xfrm>
          <a:prstGeom prst="rect">
            <a:avLst/>
          </a:prstGeom>
          <a:noFill/>
          <a:ln w="9525">
            <a:noFill/>
          </a:ln>
        </p:spPr>
        <p:txBody>
          <a:bodyPr>
            <a:spAutoFit/>
          </a:bodyPr>
          <a:lstStyle/>
          <a:p>
            <a:r>
              <a:rPr lang="zh-CN" altLang="en-US" sz="3200" dirty="0">
                <a:solidFill>
                  <a:srgbClr val="FF0000"/>
                </a:solidFill>
                <a:latin typeface="黑体" panose="02010609060101010101" charset="-122"/>
                <a:ea typeface="黑体" panose="02010609060101010101" charset="-122"/>
              </a:rPr>
              <a:t>文中的屈原是一个怎样的形象？</a:t>
            </a:r>
          </a:p>
        </p:txBody>
      </p:sp>
      <p:sp>
        <p:nvSpPr>
          <p:cNvPr id="2" name="文本框 1"/>
          <p:cNvSpPr txBox="1"/>
          <p:nvPr/>
        </p:nvSpPr>
        <p:spPr>
          <a:xfrm>
            <a:off x="687388" y="1506538"/>
            <a:ext cx="7867650" cy="4523105"/>
          </a:xfrm>
          <a:prstGeom prst="rect">
            <a:avLst/>
          </a:prstGeom>
          <a:noFill/>
          <a:ln w="9525">
            <a:noFill/>
          </a:ln>
        </p:spPr>
        <p:txBody>
          <a:bodyPr>
            <a:spAutoFit/>
          </a:bodyPr>
          <a:lstStyle/>
          <a:p>
            <a:pPr>
              <a:lnSpc>
                <a:spcPct val="150000"/>
              </a:lnSpc>
            </a:pPr>
            <a:r>
              <a:rPr lang="en-US" altLang="zh-CN" sz="3200" b="1" dirty="0">
                <a:latin typeface="宋体" panose="02010600030101010101" pitchFamily="2" charset="-122"/>
              </a:rPr>
              <a:t>    </a:t>
            </a:r>
            <a:r>
              <a:rPr lang="zh-CN" altLang="en-US" sz="3200" b="1" dirty="0">
                <a:latin typeface="宋体" panose="02010600030101010101" pitchFamily="2" charset="-122"/>
              </a:rPr>
              <a:t>屈原是一个</a:t>
            </a:r>
            <a:r>
              <a:rPr lang="zh-CN" altLang="en-US" sz="3200" b="1" u="sng" dirty="0">
                <a:solidFill>
                  <a:srgbClr val="FF0000"/>
                </a:solidFill>
                <a:latin typeface="宋体" panose="02010600030101010101" pitchFamily="2" charset="-122"/>
              </a:rPr>
              <a:t>爱国爱民</a:t>
            </a:r>
            <a:r>
              <a:rPr lang="zh-CN" altLang="en-US" sz="3200" b="1" dirty="0">
                <a:latin typeface="宋体" panose="02010600030101010101" pitchFamily="2" charset="-122"/>
              </a:rPr>
              <a:t>，</a:t>
            </a:r>
            <a:r>
              <a:rPr lang="zh-CN" altLang="en-US" sz="3200" b="1" u="sng" dirty="0">
                <a:solidFill>
                  <a:srgbClr val="FF0000"/>
                </a:solidFill>
                <a:latin typeface="宋体" panose="02010600030101010101" pitchFamily="2" charset="-122"/>
              </a:rPr>
              <a:t>忠贞不屈</a:t>
            </a:r>
            <a:r>
              <a:rPr lang="zh-CN" altLang="en-US" sz="3200" b="1" dirty="0">
                <a:latin typeface="宋体" panose="02010600030101010101" pitchFamily="2" charset="-122"/>
              </a:rPr>
              <a:t>，</a:t>
            </a:r>
            <a:r>
              <a:rPr lang="zh-CN" altLang="en-US" sz="3200" b="1" u="sng" dirty="0">
                <a:solidFill>
                  <a:srgbClr val="FF0000"/>
                </a:solidFill>
                <a:latin typeface="宋体" panose="02010600030101010101" pitchFamily="2" charset="-122"/>
              </a:rPr>
              <a:t>有着浩然正气和英勇无畏的斗争精神</a:t>
            </a:r>
            <a:r>
              <a:rPr lang="zh-CN" altLang="en-US" sz="3200" b="1" dirty="0">
                <a:latin typeface="宋体" panose="02010600030101010101" pitchFamily="2" charset="-122"/>
              </a:rPr>
              <a:t>的形象。屈原的形象体现和概括了中华民族的性格。他所坚持的争取自由和反抗侵略的高风亮节，他为捍卫真理与正义刚正不阿、奋不顾身的意志言行，是</a:t>
            </a:r>
            <a:r>
              <a:rPr lang="zh-CN" altLang="en-US" sz="3200" b="1" dirty="0">
                <a:solidFill>
                  <a:srgbClr val="FF0000"/>
                </a:solidFill>
                <a:latin typeface="宋体" panose="02010600030101010101" pitchFamily="2" charset="-122"/>
              </a:rPr>
              <a:t>民族灵魂的化身</a:t>
            </a:r>
            <a:r>
              <a:rPr lang="zh-CN" altLang="en-US" sz="3200" b="1" dirty="0">
                <a:latin typeface="宋体" panose="02010600030101010101" pitchFamily="2" charset="-122"/>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74090" y="2356485"/>
            <a:ext cx="6669405" cy="3230245"/>
          </a:xfrm>
          <a:prstGeom prst="rect">
            <a:avLst/>
          </a:prstGeom>
          <a:noFill/>
        </p:spPr>
        <p:txBody>
          <a:bodyPr wrap="square" rtlCol="0">
            <a:spAutoFit/>
          </a:bodyPr>
          <a:lstStyle/>
          <a:p>
            <a:pPr>
              <a:lnSpc>
                <a:spcPct val="150000"/>
              </a:lnSpc>
            </a:pPr>
            <a:r>
              <a:rPr lang="en-US" altLang="zh-CN" dirty="0">
                <a:latin typeface="楷体" panose="02010609060101010101" charset="-122"/>
                <a:ea typeface="楷体" panose="02010609060101010101" charset="-122"/>
                <a:sym typeface="+mn-ea"/>
              </a:rPr>
              <a:t>    </a:t>
            </a:r>
            <a:r>
              <a:rPr lang="zh-CN" altLang="en-US" sz="2800" b="1" dirty="0">
                <a:solidFill>
                  <a:schemeClr val="tx1"/>
                </a:solidFill>
                <a:uFillTx/>
                <a:latin typeface="宋体" panose="02010600030101010101" pitchFamily="2" charset="-122"/>
                <a:sym typeface="+mn-ea"/>
                <a:hlinkClick r:id="rId2" action="ppaction://hlinksldjump"/>
              </a:rPr>
              <a:t>学习屈原的光明磊落、大公无私、不随波逐流、出污泥而不染的高洁品质，学习他心系国家至死不悔的爱国主义情操，培养爱集体爱国家的主人翁责任感。</a:t>
            </a:r>
            <a:r>
              <a:rPr lang="zh-CN" altLang="en-US" dirty="0">
                <a:latin typeface="楷体" panose="02010609060101010101" charset="-122"/>
                <a:ea typeface="楷体" panose="02010609060101010101" charset="-122"/>
                <a:sym typeface="+mn-ea"/>
                <a:hlinkClick r:id="rId2" action="ppaction://hlinksldjump"/>
              </a:rPr>
              <a:t> </a:t>
            </a:r>
            <a:endParaRPr lang="zh-CN" altLang="en-US" dirty="0">
              <a:latin typeface="楷体" panose="02010609060101010101" charset="-122"/>
              <a:ea typeface="楷体" panose="02010609060101010101" charset="-122"/>
            </a:endParaRPr>
          </a:p>
          <a:p>
            <a:pPr>
              <a:lnSpc>
                <a:spcPct val="150000"/>
              </a:lnSpc>
            </a:pPr>
            <a:endParaRPr lang="zh-CN" altLang="en-US"/>
          </a:p>
        </p:txBody>
      </p:sp>
      <p:sp>
        <p:nvSpPr>
          <p:cNvPr id="3" name="文本框 2"/>
          <p:cNvSpPr txBox="1"/>
          <p:nvPr/>
        </p:nvSpPr>
        <p:spPr>
          <a:xfrm>
            <a:off x="664210" y="676910"/>
            <a:ext cx="6639560" cy="645160"/>
          </a:xfrm>
          <a:prstGeom prst="rect">
            <a:avLst/>
          </a:prstGeom>
          <a:noFill/>
        </p:spPr>
        <p:txBody>
          <a:bodyPr wrap="square" rtlCol="0">
            <a:spAutoFit/>
          </a:bodyPr>
          <a:lstStyle/>
          <a:p>
            <a:r>
              <a:rPr lang="zh-CN" altLang="zh-CN" sz="3600" b="1">
                <a:solidFill>
                  <a:srgbClr val="98200F"/>
                </a:solidFill>
              </a:rPr>
              <a:t>当代青少年要从屈原身上学到的：</a:t>
            </a:r>
          </a:p>
        </p:txBody>
      </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187" name="文本框 93186"/>
          <p:cNvSpPr txBox="1"/>
          <p:nvPr/>
        </p:nvSpPr>
        <p:spPr>
          <a:xfrm>
            <a:off x="323850" y="1252538"/>
            <a:ext cx="8640763" cy="1168400"/>
          </a:xfrm>
          <a:prstGeom prst="rect">
            <a:avLst/>
          </a:prstGeom>
          <a:noFill/>
          <a:ln w="9525">
            <a:noFill/>
          </a:ln>
        </p:spPr>
        <p:txBody>
          <a:bodyPr>
            <a:spAutoFit/>
          </a:bodyPr>
          <a:lstStyle/>
          <a:p>
            <a:pPr>
              <a:spcBef>
                <a:spcPct val="50000"/>
              </a:spcBef>
            </a:pPr>
            <a:r>
              <a:rPr lang="en-US" altLang="zh-CN" sz="2800" b="1" dirty="0">
                <a:latin typeface="Times New Roman" panose="02020603050405020304" pitchFamily="18" charset="0"/>
              </a:rPr>
              <a:t>1. </a:t>
            </a:r>
            <a:r>
              <a:rPr lang="zh-CN" altLang="en-US" sz="2800" b="1" dirty="0">
                <a:solidFill>
                  <a:srgbClr val="FF3300"/>
                </a:solidFill>
                <a:latin typeface="Times New Roman" panose="02020603050405020304" pitchFamily="18" charset="0"/>
              </a:rPr>
              <a:t>内心独白</a:t>
            </a:r>
            <a:r>
              <a:rPr lang="zh-CN" altLang="en-US" sz="2800" b="1" dirty="0">
                <a:latin typeface="Times New Roman" panose="02020603050405020304" pitchFamily="18" charset="0"/>
              </a:rPr>
              <a:t>想象奇特，联想丰富，气势宏伟，表现作</a:t>
            </a:r>
          </a:p>
          <a:p>
            <a:pPr>
              <a:spcBef>
                <a:spcPct val="50000"/>
              </a:spcBef>
            </a:pPr>
            <a:r>
              <a:rPr lang="zh-CN" altLang="en-US" sz="2800" b="1" dirty="0">
                <a:latin typeface="Times New Roman" panose="02020603050405020304" pitchFamily="18" charset="0"/>
              </a:rPr>
              <a:t>   者浪漫主义的激情。</a:t>
            </a:r>
          </a:p>
        </p:txBody>
      </p:sp>
      <p:sp>
        <p:nvSpPr>
          <p:cNvPr id="93188" name="文本框 93187"/>
          <p:cNvSpPr txBox="1"/>
          <p:nvPr/>
        </p:nvSpPr>
        <p:spPr>
          <a:xfrm>
            <a:off x="323850" y="2470150"/>
            <a:ext cx="8512175" cy="1168400"/>
          </a:xfrm>
          <a:prstGeom prst="rect">
            <a:avLst/>
          </a:prstGeom>
          <a:noFill/>
          <a:ln w="9525">
            <a:noFill/>
          </a:ln>
        </p:spPr>
        <p:txBody>
          <a:bodyPr>
            <a:spAutoFit/>
          </a:bodyPr>
          <a:lstStyle/>
          <a:p>
            <a:pPr>
              <a:spcBef>
                <a:spcPct val="50000"/>
              </a:spcBef>
            </a:pPr>
            <a:r>
              <a:rPr lang="en-US" altLang="zh-CN" sz="2800" b="1" dirty="0">
                <a:latin typeface="Times New Roman" panose="02020603050405020304" pitchFamily="18" charset="0"/>
              </a:rPr>
              <a:t>2. </a:t>
            </a:r>
            <a:r>
              <a:rPr lang="zh-CN" altLang="en-US" sz="2800" b="1" dirty="0">
                <a:latin typeface="Times New Roman" panose="02020603050405020304" pitchFamily="18" charset="0"/>
              </a:rPr>
              <a:t>运用</a:t>
            </a:r>
            <a:r>
              <a:rPr lang="zh-CN" altLang="en-US" sz="2800" b="1" dirty="0">
                <a:solidFill>
                  <a:srgbClr val="FF3300"/>
                </a:solidFill>
                <a:latin typeface="Times New Roman" panose="02020603050405020304" pitchFamily="18" charset="0"/>
              </a:rPr>
              <a:t>象征</a:t>
            </a:r>
            <a:r>
              <a:rPr lang="zh-CN" altLang="en-US" sz="2800" b="1" dirty="0">
                <a:latin typeface="Times New Roman" panose="02020603050405020304" pitchFamily="18" charset="0"/>
              </a:rPr>
              <a:t>的手法，将作者难以言表的情感表达得</a:t>
            </a:r>
          </a:p>
          <a:p>
            <a:pPr>
              <a:spcBef>
                <a:spcPct val="50000"/>
              </a:spcBef>
            </a:pPr>
            <a:r>
              <a:rPr lang="zh-CN" altLang="en-US" sz="2800" b="1" dirty="0">
                <a:latin typeface="Times New Roman" panose="02020603050405020304" pitchFamily="18" charset="0"/>
              </a:rPr>
              <a:t>   更加含蓄、深沉、凝练。</a:t>
            </a:r>
          </a:p>
        </p:txBody>
      </p:sp>
      <p:sp>
        <p:nvSpPr>
          <p:cNvPr id="93189" name="文本框 93188"/>
          <p:cNvSpPr txBox="1"/>
          <p:nvPr/>
        </p:nvSpPr>
        <p:spPr>
          <a:xfrm>
            <a:off x="323850" y="3714750"/>
            <a:ext cx="8820150" cy="953135"/>
          </a:xfrm>
          <a:prstGeom prst="rect">
            <a:avLst/>
          </a:prstGeom>
          <a:noFill/>
          <a:ln w="9525">
            <a:noFill/>
          </a:ln>
        </p:spPr>
        <p:txBody>
          <a:bodyPr wrap="square">
            <a:spAutoFit/>
          </a:bodyPr>
          <a:lstStyle/>
          <a:p>
            <a:pPr>
              <a:spcBef>
                <a:spcPct val="50000"/>
              </a:spcBef>
            </a:pPr>
            <a:r>
              <a:rPr lang="en-US" altLang="zh-CN" sz="2800" b="1" dirty="0">
                <a:latin typeface="Times New Roman" panose="02020603050405020304" pitchFamily="18" charset="0"/>
              </a:rPr>
              <a:t>3. </a:t>
            </a:r>
            <a:r>
              <a:rPr lang="zh-CN" altLang="en-US" sz="2800" b="1" dirty="0">
                <a:latin typeface="Times New Roman" panose="02020603050405020304" pitchFamily="18" charset="0"/>
              </a:rPr>
              <a:t>比喻、拟人、排比、夸张、反复、呼告、反问等多种</a:t>
            </a:r>
            <a:r>
              <a:rPr lang="zh-CN" altLang="en-US" sz="2800" b="1" dirty="0">
                <a:solidFill>
                  <a:srgbClr val="FF3300"/>
                </a:solidFill>
                <a:latin typeface="Times New Roman" panose="02020603050405020304" pitchFamily="18" charset="0"/>
              </a:rPr>
              <a:t>修辞</a:t>
            </a:r>
            <a:r>
              <a:rPr lang="zh-CN" altLang="en-US" sz="2800" b="1" dirty="0">
                <a:latin typeface="Times New Roman" panose="02020603050405020304" pitchFamily="18" charset="0"/>
              </a:rPr>
              <a:t>方法的运用，增强了语句的气势和感情色彩。</a:t>
            </a:r>
          </a:p>
        </p:txBody>
      </p:sp>
      <p:sp>
        <p:nvSpPr>
          <p:cNvPr id="93192" name="文本框 93191"/>
          <p:cNvSpPr txBox="1"/>
          <p:nvPr/>
        </p:nvSpPr>
        <p:spPr>
          <a:xfrm>
            <a:off x="325438" y="5010150"/>
            <a:ext cx="8675687" cy="953135"/>
          </a:xfrm>
          <a:prstGeom prst="rect">
            <a:avLst/>
          </a:prstGeom>
          <a:noFill/>
          <a:ln w="9525">
            <a:noFill/>
          </a:ln>
        </p:spPr>
        <p:txBody>
          <a:bodyPr>
            <a:spAutoFit/>
          </a:bodyPr>
          <a:lstStyle/>
          <a:p>
            <a:pPr marL="342900" indent="-342900">
              <a:spcBef>
                <a:spcPct val="50000"/>
              </a:spcBef>
            </a:pPr>
            <a:r>
              <a:rPr lang="en-US" altLang="zh-CN" sz="2800" b="1" dirty="0">
                <a:latin typeface="Times New Roman" panose="02020603050405020304" pitchFamily="18" charset="0"/>
              </a:rPr>
              <a:t>4. </a:t>
            </a:r>
            <a:r>
              <a:rPr lang="zh-CN" altLang="en-US" sz="2800" b="1" dirty="0">
                <a:latin typeface="Times New Roman" panose="02020603050405020304" pitchFamily="18" charset="0"/>
              </a:rPr>
              <a:t>多用</a:t>
            </a:r>
            <a:r>
              <a:rPr lang="zh-CN" altLang="en-US" sz="2800" b="1" dirty="0">
                <a:solidFill>
                  <a:srgbClr val="FF3300"/>
                </a:solidFill>
                <a:latin typeface="Times New Roman" panose="02020603050405020304" pitchFamily="18" charset="0"/>
              </a:rPr>
              <a:t>短句</a:t>
            </a:r>
            <a:r>
              <a:rPr lang="zh-CN" altLang="en-US" sz="2800" b="1" dirty="0">
                <a:latin typeface="Times New Roman" panose="02020603050405020304" pitchFamily="18" charset="0"/>
              </a:rPr>
              <a:t>，表达激烈的情感，急促的语气，体会屈原忧国忧民，英勇无畏的伟大精神。</a:t>
            </a:r>
            <a:endParaRPr lang="zh-CN" altLang="en-US" sz="2800" dirty="0">
              <a:latin typeface="Times New Roman" panose="02020603050405020304" pitchFamily="18" charset="0"/>
            </a:endParaRPr>
          </a:p>
        </p:txBody>
      </p:sp>
      <p:grpSp>
        <p:nvGrpSpPr>
          <p:cNvPr id="33798" name="Group 19"/>
          <p:cNvGrpSpPr/>
          <p:nvPr/>
        </p:nvGrpSpPr>
        <p:grpSpPr>
          <a:xfrm>
            <a:off x="160338" y="492125"/>
            <a:ext cx="2319337" cy="700088"/>
            <a:chOff x="138" y="461"/>
            <a:chExt cx="1461" cy="441"/>
          </a:xfrm>
        </p:grpSpPr>
        <p:pic>
          <p:nvPicPr>
            <p:cNvPr id="33799"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33800" name="文本框 2"/>
            <p:cNvSpPr txBox="1"/>
            <p:nvPr/>
          </p:nvSpPr>
          <p:spPr>
            <a:xfrm>
              <a:off x="476" y="509"/>
              <a:ext cx="1080" cy="329"/>
            </a:xfrm>
            <a:prstGeom prst="rect">
              <a:avLst/>
            </a:prstGeom>
            <a:noFill/>
            <a:ln w="9525">
              <a:noFill/>
            </a:ln>
          </p:spPr>
          <p:txBody>
            <a:bodyPr>
              <a:spAutoFit/>
            </a:bodyPr>
            <a:lstStyle/>
            <a:p>
              <a:pPr algn="ctr"/>
              <a:r>
                <a:rPr lang="zh-CN" altLang="zh-CN" sz="2800" b="1" dirty="0">
                  <a:solidFill>
                    <a:srgbClr val="0099CC"/>
                  </a:solidFill>
                  <a:latin typeface="黑体" panose="02010609060101010101" charset="-122"/>
                  <a:ea typeface="黑体" panose="02010609060101010101" charset="-122"/>
                </a:rPr>
                <a:t>写作特点</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3187"/>
                                        </p:tgtEl>
                                        <p:attrNameLst>
                                          <p:attrName>style.visibility</p:attrName>
                                        </p:attrNameLst>
                                      </p:cBhvr>
                                      <p:to>
                                        <p:strVal val="visible"/>
                                      </p:to>
                                    </p:set>
                                    <p:anim calcmode="lin" valueType="num">
                                      <p:cBhvr>
                                        <p:cTn id="7" dur="500" fill="hold"/>
                                        <p:tgtEl>
                                          <p:spTgt spid="93187"/>
                                        </p:tgtEl>
                                        <p:attrNameLst>
                                          <p:attrName>ppt_x</p:attrName>
                                        </p:attrNameLst>
                                      </p:cBhvr>
                                      <p:tavLst>
                                        <p:tav tm="0">
                                          <p:val>
                                            <p:strVal val="#ppt_x"/>
                                          </p:val>
                                        </p:tav>
                                        <p:tav tm="100000">
                                          <p:val>
                                            <p:strVal val="#ppt_x"/>
                                          </p:val>
                                        </p:tav>
                                      </p:tavLst>
                                    </p:anim>
                                    <p:anim calcmode="lin" valueType="num">
                                      <p:cBhvr>
                                        <p:cTn id="8" dur="500" fill="hold"/>
                                        <p:tgtEl>
                                          <p:spTgt spid="9318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3188"/>
                                        </p:tgtEl>
                                        <p:attrNameLst>
                                          <p:attrName>style.visibility</p:attrName>
                                        </p:attrNameLst>
                                      </p:cBhvr>
                                      <p:to>
                                        <p:strVal val="visible"/>
                                      </p:to>
                                    </p:set>
                                    <p:anim calcmode="lin" valueType="num">
                                      <p:cBhvr>
                                        <p:cTn id="13" dur="500" fill="hold"/>
                                        <p:tgtEl>
                                          <p:spTgt spid="93188"/>
                                        </p:tgtEl>
                                        <p:attrNameLst>
                                          <p:attrName>ppt_x</p:attrName>
                                        </p:attrNameLst>
                                      </p:cBhvr>
                                      <p:tavLst>
                                        <p:tav tm="0">
                                          <p:val>
                                            <p:strVal val="#ppt_x"/>
                                          </p:val>
                                        </p:tav>
                                        <p:tav tm="100000">
                                          <p:val>
                                            <p:strVal val="#ppt_x"/>
                                          </p:val>
                                        </p:tav>
                                      </p:tavLst>
                                    </p:anim>
                                    <p:anim calcmode="lin" valueType="num">
                                      <p:cBhvr>
                                        <p:cTn id="14" dur="500" fill="hold"/>
                                        <p:tgtEl>
                                          <p:spTgt spid="9318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3189"/>
                                        </p:tgtEl>
                                        <p:attrNameLst>
                                          <p:attrName>style.visibility</p:attrName>
                                        </p:attrNameLst>
                                      </p:cBhvr>
                                      <p:to>
                                        <p:strVal val="visible"/>
                                      </p:to>
                                    </p:set>
                                    <p:anim calcmode="lin" valueType="num">
                                      <p:cBhvr>
                                        <p:cTn id="19" dur="500" fill="hold"/>
                                        <p:tgtEl>
                                          <p:spTgt spid="93189"/>
                                        </p:tgtEl>
                                        <p:attrNameLst>
                                          <p:attrName>ppt_x</p:attrName>
                                        </p:attrNameLst>
                                      </p:cBhvr>
                                      <p:tavLst>
                                        <p:tav tm="0">
                                          <p:val>
                                            <p:strVal val="#ppt_x"/>
                                          </p:val>
                                        </p:tav>
                                        <p:tav tm="100000">
                                          <p:val>
                                            <p:strVal val="#ppt_x"/>
                                          </p:val>
                                        </p:tav>
                                      </p:tavLst>
                                    </p:anim>
                                    <p:anim calcmode="lin" valueType="num">
                                      <p:cBhvr>
                                        <p:cTn id="20" dur="500" fill="hold"/>
                                        <p:tgtEl>
                                          <p:spTgt spid="9318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31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p:bldP spid="93188" grpId="0"/>
      <p:bldP spid="93189" grpId="0"/>
      <p:bldP spid="9319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13" name="文本框 102412"/>
          <p:cNvSpPr txBox="1"/>
          <p:nvPr/>
        </p:nvSpPr>
        <p:spPr>
          <a:xfrm>
            <a:off x="547688" y="1536700"/>
            <a:ext cx="8047037" cy="3784600"/>
          </a:xfrm>
          <a:prstGeom prst="rect">
            <a:avLst/>
          </a:prstGeom>
          <a:noFill/>
          <a:ln w="9525">
            <a:noFill/>
          </a:ln>
        </p:spPr>
        <p:txBody>
          <a:bodyPr>
            <a:spAutoFit/>
          </a:bodyPr>
          <a:lstStyle/>
          <a:p>
            <a:pPr>
              <a:lnSpc>
                <a:spcPct val="150000"/>
              </a:lnSpc>
            </a:pPr>
            <a:r>
              <a:rPr lang="en-US" altLang="zh-CN" sz="3200" b="1" dirty="0">
                <a:latin typeface="宋体" panose="02010600030101010101" pitchFamily="2" charset="-122"/>
              </a:rPr>
              <a:t>    </a:t>
            </a:r>
            <a:r>
              <a:rPr lang="zh-CN" altLang="en-US" sz="3200" b="1" dirty="0">
                <a:latin typeface="宋体" panose="02010600030101010101" pitchFamily="2" charset="-122"/>
              </a:rPr>
              <a:t>这是一篇悲壮、慷慨、激昂的抒情独白。屈原召唤着风暴雷电等雄伟的自然力量，他与风暴雷电已完全融为一体！让我们用自己最激越的感情，朗读课文，走进屈原丰富的内心世界，感受这雷与电的洗礼。</a:t>
            </a:r>
          </a:p>
        </p:txBody>
      </p:sp>
      <p:grpSp>
        <p:nvGrpSpPr>
          <p:cNvPr id="34819" name="Group 19"/>
          <p:cNvGrpSpPr/>
          <p:nvPr/>
        </p:nvGrpSpPr>
        <p:grpSpPr>
          <a:xfrm>
            <a:off x="160338" y="492125"/>
            <a:ext cx="2319337" cy="700088"/>
            <a:chOff x="138" y="461"/>
            <a:chExt cx="1461" cy="441"/>
          </a:xfrm>
        </p:grpSpPr>
        <p:pic>
          <p:nvPicPr>
            <p:cNvPr id="3482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34821" name="文本框 2"/>
            <p:cNvSpPr txBox="1"/>
            <p:nvPr/>
          </p:nvSpPr>
          <p:spPr>
            <a:xfrm>
              <a:off x="476" y="509"/>
              <a:ext cx="1080" cy="329"/>
            </a:xfrm>
            <a:prstGeom prst="rect">
              <a:avLst/>
            </a:prstGeom>
            <a:noFill/>
            <a:ln w="9525">
              <a:noFill/>
            </a:ln>
          </p:spPr>
          <p:txBody>
            <a:bodyPr>
              <a:spAutoFit/>
            </a:bodyPr>
            <a:lstStyle/>
            <a:p>
              <a:pPr algn="ctr"/>
              <a:r>
                <a:rPr lang="zh-CN" altLang="zh-CN" sz="2800" b="1" dirty="0">
                  <a:solidFill>
                    <a:srgbClr val="0099CC"/>
                  </a:solidFill>
                  <a:latin typeface="黑体" panose="02010609060101010101" charset="-122"/>
                  <a:ea typeface="黑体" panose="02010609060101010101" charset="-122"/>
                </a:rPr>
                <a:t>课堂小结</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02413"/>
                                        </p:tgtEl>
                                        <p:attrNameLst>
                                          <p:attrName>style.visibility</p:attrName>
                                        </p:attrNameLst>
                                      </p:cBhvr>
                                      <p:to>
                                        <p:strVal val="visible"/>
                                      </p:to>
                                    </p:set>
                                    <p:anim calcmode="lin" valueType="num">
                                      <p:cBhvr>
                                        <p:cTn id="7" dur="1000" fill="hold"/>
                                        <p:tgtEl>
                                          <p:spTgt spid="102413"/>
                                        </p:tgtEl>
                                        <p:attrNameLst>
                                          <p:attrName>ppt_w</p:attrName>
                                        </p:attrNameLst>
                                      </p:cBhvr>
                                      <p:tavLst>
                                        <p:tav tm="0">
                                          <p:val>
                                            <p:fltVal val="0"/>
                                          </p:val>
                                        </p:tav>
                                        <p:tav tm="100000">
                                          <p:val>
                                            <p:strVal val="#ppt_w"/>
                                          </p:val>
                                        </p:tav>
                                      </p:tavLst>
                                    </p:anim>
                                    <p:anim calcmode="lin" valueType="num">
                                      <p:cBhvr>
                                        <p:cTn id="8" dur="1000" fill="hold"/>
                                        <p:tgtEl>
                                          <p:spTgt spid="102413"/>
                                        </p:tgtEl>
                                        <p:attrNameLst>
                                          <p:attrName>ppt_h</p:attrName>
                                        </p:attrNameLst>
                                      </p:cBhvr>
                                      <p:tavLst>
                                        <p:tav tm="0">
                                          <p:val>
                                            <p:fltVal val="0"/>
                                          </p:val>
                                        </p:tav>
                                        <p:tav tm="100000">
                                          <p:val>
                                            <p:strVal val="#ppt_h"/>
                                          </p:val>
                                        </p:tav>
                                      </p:tavLst>
                                    </p:anim>
                                    <p:anim calcmode="lin" valueType="num">
                                      <p:cBhvr>
                                        <p:cTn id="9" dur="1000" fill="hold"/>
                                        <p:tgtEl>
                                          <p:spTgt spid="10241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241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文本框 1"/>
          <p:cNvSpPr txBox="1"/>
          <p:nvPr/>
        </p:nvSpPr>
        <p:spPr>
          <a:xfrm>
            <a:off x="160338" y="3290888"/>
            <a:ext cx="1400175" cy="830262"/>
          </a:xfrm>
          <a:prstGeom prst="rect">
            <a:avLst/>
          </a:prstGeom>
          <a:noFill/>
          <a:ln w="9525">
            <a:noFill/>
          </a:ln>
        </p:spPr>
        <p:txBody>
          <a:bodyPr>
            <a:spAutoFit/>
          </a:bodyPr>
          <a:lstStyle/>
          <a:p>
            <a:r>
              <a:rPr lang="zh-CN" altLang="zh-CN" b="1" dirty="0">
                <a:latin typeface="Arial" panose="020B0604020202020204" pitchFamily="34" charset="0"/>
              </a:rPr>
              <a:t>屈原（节选）</a:t>
            </a:r>
          </a:p>
        </p:txBody>
      </p:sp>
      <p:sp>
        <p:nvSpPr>
          <p:cNvPr id="3" name="左大括号 2"/>
          <p:cNvSpPr/>
          <p:nvPr/>
        </p:nvSpPr>
        <p:spPr>
          <a:xfrm>
            <a:off x="1260475" y="1698625"/>
            <a:ext cx="260350" cy="3794125"/>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35844" name="文本框 5"/>
          <p:cNvSpPr txBox="1"/>
          <p:nvPr/>
        </p:nvSpPr>
        <p:spPr>
          <a:xfrm>
            <a:off x="2409825" y="1333500"/>
            <a:ext cx="2487613" cy="457200"/>
          </a:xfrm>
          <a:prstGeom prst="rect">
            <a:avLst/>
          </a:prstGeom>
          <a:noFill/>
          <a:ln w="9525">
            <a:noFill/>
          </a:ln>
        </p:spPr>
        <p:txBody>
          <a:bodyPr>
            <a:spAutoFit/>
          </a:bodyPr>
          <a:lstStyle/>
          <a:p>
            <a:r>
              <a:rPr lang="zh-CN" altLang="en-US" b="1" dirty="0">
                <a:latin typeface="Arial" panose="020B0604020202020204" pitchFamily="34" charset="0"/>
              </a:rPr>
              <a:t>风！你咆哮吧</a:t>
            </a:r>
          </a:p>
        </p:txBody>
      </p:sp>
      <p:sp>
        <p:nvSpPr>
          <p:cNvPr id="35845" name="文本框 6"/>
          <p:cNvSpPr txBox="1"/>
          <p:nvPr/>
        </p:nvSpPr>
        <p:spPr>
          <a:xfrm>
            <a:off x="2393950" y="1890713"/>
            <a:ext cx="2684463" cy="457200"/>
          </a:xfrm>
          <a:prstGeom prst="rect">
            <a:avLst/>
          </a:prstGeom>
          <a:noFill/>
          <a:ln w="9525">
            <a:noFill/>
          </a:ln>
        </p:spPr>
        <p:txBody>
          <a:bodyPr>
            <a:spAutoFit/>
          </a:bodyPr>
          <a:lstStyle/>
          <a:p>
            <a:r>
              <a:rPr lang="zh-CN" altLang="en-US" b="1" dirty="0">
                <a:latin typeface="Arial" panose="020B0604020202020204" pitchFamily="34" charset="0"/>
              </a:rPr>
              <a:t>雷！你轰隆地响吧</a:t>
            </a:r>
          </a:p>
        </p:txBody>
      </p:sp>
      <p:sp>
        <p:nvSpPr>
          <p:cNvPr id="35846" name="文本框 7"/>
          <p:cNvSpPr txBox="1"/>
          <p:nvPr/>
        </p:nvSpPr>
        <p:spPr>
          <a:xfrm>
            <a:off x="2378075" y="2447925"/>
            <a:ext cx="3001963" cy="457200"/>
          </a:xfrm>
          <a:prstGeom prst="rect">
            <a:avLst/>
          </a:prstGeom>
          <a:noFill/>
          <a:ln w="9525">
            <a:noFill/>
          </a:ln>
        </p:spPr>
        <p:txBody>
          <a:bodyPr>
            <a:spAutoFit/>
          </a:bodyPr>
          <a:lstStyle/>
          <a:p>
            <a:r>
              <a:rPr lang="zh-CN" altLang="en-US" b="1" dirty="0">
                <a:latin typeface="Arial" panose="020B0604020202020204" pitchFamily="34" charset="0"/>
              </a:rPr>
              <a:t>电！你这最犀利的剑</a:t>
            </a:r>
          </a:p>
        </p:txBody>
      </p:sp>
      <p:sp>
        <p:nvSpPr>
          <p:cNvPr id="35847" name="文本框 8"/>
          <p:cNvSpPr txBox="1"/>
          <p:nvPr/>
        </p:nvSpPr>
        <p:spPr>
          <a:xfrm>
            <a:off x="2360613" y="3006725"/>
            <a:ext cx="3001962" cy="457200"/>
          </a:xfrm>
          <a:prstGeom prst="rect">
            <a:avLst/>
          </a:prstGeom>
          <a:noFill/>
          <a:ln w="9525">
            <a:noFill/>
          </a:ln>
        </p:spPr>
        <p:txBody>
          <a:bodyPr>
            <a:spAutoFit/>
          </a:bodyPr>
          <a:lstStyle/>
          <a:p>
            <a:r>
              <a:rPr lang="zh-CN" altLang="en-US" b="1" dirty="0">
                <a:latin typeface="Arial" panose="020B0604020202020204" pitchFamily="34" charset="0"/>
              </a:rPr>
              <a:t>光明，你就是火</a:t>
            </a:r>
          </a:p>
        </p:txBody>
      </p:sp>
      <p:sp>
        <p:nvSpPr>
          <p:cNvPr id="35848" name="文本框 11"/>
          <p:cNvSpPr txBox="1"/>
          <p:nvPr/>
        </p:nvSpPr>
        <p:spPr>
          <a:xfrm>
            <a:off x="2344738" y="4065588"/>
            <a:ext cx="3001962" cy="457200"/>
          </a:xfrm>
          <a:prstGeom prst="rect">
            <a:avLst/>
          </a:prstGeom>
          <a:noFill/>
          <a:ln w="9525">
            <a:noFill/>
          </a:ln>
        </p:spPr>
        <p:txBody>
          <a:bodyPr>
            <a:spAutoFit/>
          </a:bodyPr>
          <a:lstStyle/>
          <a:p>
            <a:r>
              <a:rPr lang="zh-CN" altLang="en-US" b="1" dirty="0">
                <a:latin typeface="Arial" panose="020B0604020202020204" pitchFamily="34" charset="0"/>
              </a:rPr>
              <a:t>东皇一云中君</a:t>
            </a:r>
          </a:p>
        </p:txBody>
      </p:sp>
      <p:sp>
        <p:nvSpPr>
          <p:cNvPr id="35849" name="文本框 12"/>
          <p:cNvSpPr txBox="1"/>
          <p:nvPr/>
        </p:nvSpPr>
        <p:spPr>
          <a:xfrm>
            <a:off x="2327275" y="4622800"/>
            <a:ext cx="3003550" cy="457200"/>
          </a:xfrm>
          <a:prstGeom prst="rect">
            <a:avLst/>
          </a:prstGeom>
          <a:noFill/>
          <a:ln w="9525">
            <a:noFill/>
          </a:ln>
        </p:spPr>
        <p:txBody>
          <a:bodyPr>
            <a:spAutoFit/>
          </a:bodyPr>
          <a:lstStyle/>
          <a:p>
            <a:r>
              <a:rPr lang="zh-CN" altLang="en-US" b="1" dirty="0">
                <a:latin typeface="Arial" panose="020B0604020202020204" pitchFamily="34" charset="0"/>
              </a:rPr>
              <a:t>土偶木梗太阳神</a:t>
            </a:r>
          </a:p>
        </p:txBody>
      </p:sp>
      <p:sp>
        <p:nvSpPr>
          <p:cNvPr id="35850" name="文本框 13"/>
          <p:cNvSpPr txBox="1"/>
          <p:nvPr/>
        </p:nvSpPr>
        <p:spPr>
          <a:xfrm>
            <a:off x="2311400" y="5253038"/>
            <a:ext cx="3001963" cy="457200"/>
          </a:xfrm>
          <a:prstGeom prst="rect">
            <a:avLst/>
          </a:prstGeom>
          <a:noFill/>
          <a:ln w="9525">
            <a:noFill/>
          </a:ln>
        </p:spPr>
        <p:txBody>
          <a:bodyPr>
            <a:spAutoFit/>
          </a:bodyPr>
          <a:lstStyle/>
          <a:p>
            <a:r>
              <a:rPr lang="zh-CN" altLang="en-US" b="1" dirty="0">
                <a:latin typeface="Arial" panose="020B0604020202020204" pitchFamily="34" charset="0"/>
              </a:rPr>
              <a:t>大少司命湘夫人</a:t>
            </a:r>
          </a:p>
        </p:txBody>
      </p:sp>
      <p:sp>
        <p:nvSpPr>
          <p:cNvPr id="15" name="右大括号 14"/>
          <p:cNvSpPr/>
          <p:nvPr/>
        </p:nvSpPr>
        <p:spPr>
          <a:xfrm>
            <a:off x="5353050" y="1330325"/>
            <a:ext cx="142875" cy="2160588"/>
          </a:xfrm>
          <a:prstGeom prst="rightBrace">
            <a:avLst/>
          </a:prstGeom>
        </p:spPr>
        <p:style>
          <a:lnRef idx="1">
            <a:schemeClr val="dk1"/>
          </a:lnRef>
          <a:fillRef idx="0">
            <a:schemeClr val="dk1"/>
          </a:fillRef>
          <a:effectRef idx="0">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35852" name="文本框 15"/>
          <p:cNvSpPr txBox="1"/>
          <p:nvPr/>
        </p:nvSpPr>
        <p:spPr>
          <a:xfrm>
            <a:off x="5400675" y="1954213"/>
            <a:ext cx="1517650" cy="822325"/>
          </a:xfrm>
          <a:prstGeom prst="rect">
            <a:avLst/>
          </a:prstGeom>
          <a:noFill/>
          <a:ln w="9525">
            <a:noFill/>
          </a:ln>
        </p:spPr>
        <p:txBody>
          <a:bodyPr>
            <a:spAutoFit/>
          </a:bodyPr>
          <a:lstStyle/>
          <a:p>
            <a:r>
              <a:rPr lang="zh-CN" altLang="en-US" b="1" dirty="0">
                <a:latin typeface="Arial" panose="020B0604020202020204" pitchFamily="34" charset="0"/>
              </a:rPr>
              <a:t>打破黑暗</a:t>
            </a:r>
          </a:p>
          <a:p>
            <a:r>
              <a:rPr lang="zh-CN" altLang="en-US" b="1" dirty="0">
                <a:latin typeface="Arial" panose="020B0604020202020204" pitchFamily="34" charset="0"/>
              </a:rPr>
              <a:t>带来光明</a:t>
            </a:r>
          </a:p>
        </p:txBody>
      </p:sp>
      <p:sp>
        <p:nvSpPr>
          <p:cNvPr id="17" name="右大括号 16"/>
          <p:cNvSpPr/>
          <p:nvPr/>
        </p:nvSpPr>
        <p:spPr>
          <a:xfrm>
            <a:off x="4794250" y="4184650"/>
            <a:ext cx="111125" cy="1412875"/>
          </a:xfrm>
          <a:prstGeom prst="rightBrace">
            <a:avLst/>
          </a:prstGeom>
        </p:spPr>
        <p:style>
          <a:lnRef idx="1">
            <a:schemeClr val="dk1"/>
          </a:lnRef>
          <a:fillRef idx="0">
            <a:schemeClr val="dk1"/>
          </a:fillRef>
          <a:effectRef idx="0">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35854" name="文本框 17"/>
          <p:cNvSpPr txBox="1"/>
          <p:nvPr/>
        </p:nvSpPr>
        <p:spPr>
          <a:xfrm>
            <a:off x="4810125" y="4448175"/>
            <a:ext cx="1517650" cy="823913"/>
          </a:xfrm>
          <a:prstGeom prst="rect">
            <a:avLst/>
          </a:prstGeom>
          <a:noFill/>
          <a:ln w="9525">
            <a:noFill/>
          </a:ln>
        </p:spPr>
        <p:txBody>
          <a:bodyPr>
            <a:spAutoFit/>
          </a:bodyPr>
          <a:lstStyle/>
          <a:p>
            <a:r>
              <a:rPr lang="zh-CN" altLang="en-US" b="1" dirty="0">
                <a:latin typeface="Arial" panose="020B0604020202020204" pitchFamily="34" charset="0"/>
              </a:rPr>
              <a:t>昏庸腐朽</a:t>
            </a:r>
          </a:p>
          <a:p>
            <a:r>
              <a:rPr lang="zh-CN" altLang="en-US" b="1" dirty="0">
                <a:latin typeface="Arial" panose="020B0604020202020204" pitchFamily="34" charset="0"/>
              </a:rPr>
              <a:t>欺民惑众</a:t>
            </a:r>
          </a:p>
        </p:txBody>
      </p:sp>
      <p:sp>
        <p:nvSpPr>
          <p:cNvPr id="19" name="右大括号 18"/>
          <p:cNvSpPr/>
          <p:nvPr/>
        </p:nvSpPr>
        <p:spPr>
          <a:xfrm>
            <a:off x="7766050" y="1581150"/>
            <a:ext cx="195263" cy="4029075"/>
          </a:xfrm>
          <a:prstGeom prst="rightBrace">
            <a:avLst/>
          </a:prstGeom>
        </p:spPr>
        <p:style>
          <a:lnRef idx="1">
            <a:schemeClr val="dk1"/>
          </a:lnRef>
          <a:fillRef idx="0">
            <a:schemeClr val="dk1"/>
          </a:fillRef>
          <a:effectRef idx="0">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35856" name="文本框 20"/>
          <p:cNvSpPr txBox="1"/>
          <p:nvPr/>
        </p:nvSpPr>
        <p:spPr>
          <a:xfrm>
            <a:off x="7905750" y="2705100"/>
            <a:ext cx="914400" cy="2376488"/>
          </a:xfrm>
          <a:prstGeom prst="rect">
            <a:avLst/>
          </a:prstGeom>
          <a:noFill/>
          <a:ln w="9525">
            <a:noFill/>
          </a:ln>
        </p:spPr>
        <p:txBody>
          <a:bodyPr vert="eaVert">
            <a:spAutoFit/>
          </a:bodyPr>
          <a:lstStyle/>
          <a:p>
            <a:r>
              <a:rPr lang="zh-CN" altLang="en-US" b="1" dirty="0">
                <a:latin typeface="Arial" panose="020B0604020202020204" pitchFamily="34" charset="0"/>
              </a:rPr>
              <a:t>与黑暗决裂</a:t>
            </a:r>
          </a:p>
          <a:p>
            <a:r>
              <a:rPr lang="zh-CN" altLang="en-US" b="1" dirty="0">
                <a:latin typeface="Arial" panose="020B0604020202020204" pitchFamily="34" charset="0"/>
              </a:rPr>
              <a:t>与光明同行</a:t>
            </a:r>
          </a:p>
        </p:txBody>
      </p:sp>
      <p:grpSp>
        <p:nvGrpSpPr>
          <p:cNvPr id="35857" name="Group 19"/>
          <p:cNvGrpSpPr/>
          <p:nvPr/>
        </p:nvGrpSpPr>
        <p:grpSpPr>
          <a:xfrm>
            <a:off x="160338" y="492125"/>
            <a:ext cx="2319337" cy="700088"/>
            <a:chOff x="138" y="461"/>
            <a:chExt cx="1461" cy="441"/>
          </a:xfrm>
        </p:grpSpPr>
        <p:pic>
          <p:nvPicPr>
            <p:cNvPr id="35858"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35859" name="文本框 2"/>
            <p:cNvSpPr txBox="1"/>
            <p:nvPr/>
          </p:nvSpPr>
          <p:spPr>
            <a:xfrm>
              <a:off x="476" y="509"/>
              <a:ext cx="1080" cy="329"/>
            </a:xfrm>
            <a:prstGeom prst="rect">
              <a:avLst/>
            </a:prstGeom>
            <a:noFill/>
            <a:ln w="9525">
              <a:noFill/>
            </a:ln>
          </p:spPr>
          <p:txBody>
            <a:bodyPr>
              <a:spAutoFit/>
            </a:bodyPr>
            <a:lstStyle/>
            <a:p>
              <a:pPr algn="ctr"/>
              <a:r>
                <a:rPr lang="zh-CN" altLang="zh-CN" sz="2800" b="1" dirty="0">
                  <a:solidFill>
                    <a:srgbClr val="0099CC"/>
                  </a:solidFill>
                  <a:latin typeface="黑体" panose="02010609060101010101" charset="-122"/>
                  <a:ea typeface="黑体" panose="02010609060101010101" charset="-122"/>
                </a:rPr>
                <a:t>板书设计</a:t>
              </a:r>
            </a:p>
          </p:txBody>
        </p:sp>
      </p:grpSp>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6866" name="Group 19"/>
          <p:cNvGrpSpPr/>
          <p:nvPr/>
        </p:nvGrpSpPr>
        <p:grpSpPr>
          <a:xfrm>
            <a:off x="160338" y="492125"/>
            <a:ext cx="2319337" cy="700088"/>
            <a:chOff x="138" y="461"/>
            <a:chExt cx="1461" cy="441"/>
          </a:xfrm>
        </p:grpSpPr>
        <p:pic>
          <p:nvPicPr>
            <p:cNvPr id="36869"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36870" name="文本框 2"/>
            <p:cNvSpPr txBox="1"/>
            <p:nvPr/>
          </p:nvSpPr>
          <p:spPr>
            <a:xfrm>
              <a:off x="476" y="509"/>
              <a:ext cx="1080" cy="329"/>
            </a:xfrm>
            <a:prstGeom prst="rect">
              <a:avLst/>
            </a:prstGeom>
            <a:noFill/>
            <a:ln w="9525">
              <a:noFill/>
            </a:ln>
          </p:spPr>
          <p:txBody>
            <a:bodyPr>
              <a:spAutoFit/>
            </a:bodyPr>
            <a:lstStyle/>
            <a:p>
              <a:pPr algn="ctr"/>
              <a:r>
                <a:rPr lang="zh-CN" altLang="en-US" sz="2800" b="1" dirty="0">
                  <a:solidFill>
                    <a:srgbClr val="0099CC"/>
                  </a:solidFill>
                  <a:latin typeface="黑体" panose="02010609060101010101" charset="-122"/>
                  <a:ea typeface="黑体" panose="02010609060101010101" charset="-122"/>
                </a:rPr>
                <a:t>随堂活动</a:t>
              </a:r>
              <a:endParaRPr lang="zh-CN" altLang="zh-CN" sz="2800" b="1" dirty="0">
                <a:solidFill>
                  <a:srgbClr val="0099CC"/>
                </a:solidFill>
                <a:latin typeface="黑体" panose="02010609060101010101" charset="-122"/>
                <a:ea typeface="黑体" panose="02010609060101010101" charset="-122"/>
              </a:endParaRPr>
            </a:p>
          </p:txBody>
        </p:sp>
      </p:grpSp>
      <p:sp>
        <p:nvSpPr>
          <p:cNvPr id="36867" name="TextBox 4"/>
          <p:cNvSpPr txBox="1"/>
          <p:nvPr/>
        </p:nvSpPr>
        <p:spPr>
          <a:xfrm>
            <a:off x="611188" y="1412875"/>
            <a:ext cx="7632700" cy="1016000"/>
          </a:xfrm>
          <a:prstGeom prst="rect">
            <a:avLst/>
          </a:prstGeom>
          <a:noFill/>
          <a:ln w="9525">
            <a:noFill/>
          </a:ln>
        </p:spPr>
        <p:txBody>
          <a:bodyPr>
            <a:spAutoFit/>
          </a:bodyPr>
          <a:lstStyle/>
          <a:p>
            <a:pPr marL="1887855" indent="-1887855"/>
            <a:r>
              <a:rPr lang="zh-CN" altLang="en-US" sz="3000" b="1" dirty="0">
                <a:solidFill>
                  <a:srgbClr val="FF0000"/>
                </a:solidFill>
                <a:latin typeface="黑体" panose="02010609060101010101" charset="-122"/>
                <a:ea typeface="黑体" panose="02010609060101010101" charset="-122"/>
              </a:rPr>
              <a:t>活动内容：选取</a:t>
            </a:r>
            <a:r>
              <a:rPr lang="en-US" altLang="zh-CN" sz="3000" b="1" dirty="0">
                <a:solidFill>
                  <a:srgbClr val="FF0000"/>
                </a:solidFill>
                <a:latin typeface="黑体" panose="02010609060101010101" charset="-122"/>
                <a:ea typeface="黑体" panose="02010609060101010101" charset="-122"/>
              </a:rPr>
              <a:t>《</a:t>
            </a:r>
            <a:r>
              <a:rPr lang="zh-CN" altLang="en-US" sz="3000" b="1" dirty="0">
                <a:solidFill>
                  <a:srgbClr val="FF0000"/>
                </a:solidFill>
                <a:latin typeface="黑体" panose="02010609060101010101" charset="-122"/>
                <a:ea typeface="黑体" panose="02010609060101010101" charset="-122"/>
              </a:rPr>
              <a:t>屈原</a:t>
            </a:r>
            <a:r>
              <a:rPr lang="en-US" altLang="zh-CN" sz="3000" b="1" dirty="0">
                <a:solidFill>
                  <a:srgbClr val="FF0000"/>
                </a:solidFill>
                <a:latin typeface="黑体" panose="02010609060101010101" charset="-122"/>
                <a:ea typeface="黑体" panose="02010609060101010101" charset="-122"/>
              </a:rPr>
              <a:t>》</a:t>
            </a:r>
            <a:r>
              <a:rPr lang="zh-CN" altLang="en-US" sz="3000" b="1" dirty="0">
                <a:solidFill>
                  <a:srgbClr val="FF0000"/>
                </a:solidFill>
                <a:latin typeface="黑体" panose="02010609060101010101" charset="-122"/>
                <a:ea typeface="黑体" panose="02010609060101010101" charset="-122"/>
              </a:rPr>
              <a:t>中自己喜欢的段落进行朗诵比赛</a:t>
            </a:r>
          </a:p>
        </p:txBody>
      </p:sp>
      <p:sp>
        <p:nvSpPr>
          <p:cNvPr id="36868" name="TextBox 6"/>
          <p:cNvSpPr txBox="1"/>
          <p:nvPr/>
        </p:nvSpPr>
        <p:spPr>
          <a:xfrm>
            <a:off x="1258888" y="2708275"/>
            <a:ext cx="6842125" cy="2401888"/>
          </a:xfrm>
          <a:prstGeom prst="rect">
            <a:avLst/>
          </a:prstGeom>
          <a:noFill/>
          <a:ln w="9525">
            <a:noFill/>
          </a:ln>
        </p:spPr>
        <p:txBody>
          <a:bodyPr>
            <a:spAutoFit/>
          </a:bodyPr>
          <a:lstStyle/>
          <a:p>
            <a:r>
              <a:rPr lang="zh-CN" altLang="en-US" sz="3000" b="1" dirty="0">
                <a:latin typeface="宋体" panose="02010600030101010101" pitchFamily="2" charset="-122"/>
              </a:rPr>
              <a:t>活动要求：</a:t>
            </a:r>
            <a:endParaRPr lang="en-US" altLang="zh-CN" sz="3000" b="1" dirty="0">
              <a:latin typeface="宋体" panose="02010600030101010101" pitchFamily="2" charset="-122"/>
            </a:endParaRPr>
          </a:p>
          <a:p>
            <a:r>
              <a:rPr lang="en-US" altLang="zh-CN" sz="3000" b="1" dirty="0">
                <a:latin typeface="宋体" panose="02010600030101010101" pitchFamily="2" charset="-122"/>
              </a:rPr>
              <a:t>1.</a:t>
            </a:r>
            <a:r>
              <a:rPr lang="zh-CN" altLang="en-US" sz="3000" b="1" dirty="0">
                <a:latin typeface="宋体" panose="02010600030101010101" pitchFamily="2" charset="-122"/>
              </a:rPr>
              <a:t>参赛者，需读出情感，可适当演绎，时间控制在三分钟左右；</a:t>
            </a:r>
            <a:endParaRPr lang="en-US" altLang="zh-CN" sz="3000" b="1" dirty="0">
              <a:latin typeface="宋体" panose="02010600030101010101" pitchFamily="2" charset="-122"/>
            </a:endParaRPr>
          </a:p>
          <a:p>
            <a:r>
              <a:rPr lang="en-US" altLang="zh-CN" sz="3000" b="1" dirty="0">
                <a:latin typeface="宋体" panose="02010600030101010101" pitchFamily="2" charset="-122"/>
              </a:rPr>
              <a:t>2.</a:t>
            </a:r>
            <a:r>
              <a:rPr lang="zh-CN" altLang="en-US" sz="3000" b="1" dirty="0">
                <a:latin typeface="宋体" panose="02010600030101010101" pitchFamily="2" charset="-122"/>
              </a:rPr>
              <a:t>评议者，需客观公正，合理评价；</a:t>
            </a:r>
            <a:endParaRPr lang="en-US" altLang="zh-CN" sz="3000" b="1" dirty="0">
              <a:latin typeface="宋体" panose="02010600030101010101" pitchFamily="2" charset="-122"/>
            </a:endParaRPr>
          </a:p>
          <a:p>
            <a:r>
              <a:rPr lang="en-US" altLang="zh-CN" sz="3000" b="1" dirty="0">
                <a:latin typeface="宋体" panose="02010600030101010101" pitchFamily="2" charset="-122"/>
              </a:rPr>
              <a:t>3.</a:t>
            </a:r>
            <a:r>
              <a:rPr lang="zh-CN" altLang="en-US" sz="3000" b="1" dirty="0">
                <a:latin typeface="宋体" panose="02010600030101010101" pitchFamily="2" charset="-122"/>
              </a:rPr>
              <a:t>全体严肃对待，保持良好纪律和秩序。</a:t>
            </a:r>
          </a:p>
        </p:txBody>
      </p:sp>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文本框 1"/>
          <p:cNvSpPr txBox="1"/>
          <p:nvPr/>
        </p:nvSpPr>
        <p:spPr>
          <a:xfrm>
            <a:off x="611188" y="1268413"/>
            <a:ext cx="7853362" cy="1568450"/>
          </a:xfrm>
          <a:prstGeom prst="rect">
            <a:avLst/>
          </a:prstGeom>
          <a:noFill/>
          <a:ln w="9525">
            <a:noFill/>
          </a:ln>
        </p:spPr>
        <p:txBody>
          <a:bodyPr>
            <a:spAutoFit/>
          </a:bodyPr>
          <a:lstStyle/>
          <a:p>
            <a:pPr>
              <a:lnSpc>
                <a:spcPct val="150000"/>
              </a:lnSpc>
            </a:pPr>
            <a:r>
              <a:rPr lang="zh-CN" altLang="en-US" sz="3200" b="1" dirty="0">
                <a:solidFill>
                  <a:srgbClr val="0000FF"/>
                </a:solidFill>
                <a:latin typeface="宋体" panose="02010600030101010101" pitchFamily="2" charset="-122"/>
              </a:rPr>
              <a:t>拓展阅读历史剧</a:t>
            </a:r>
            <a:r>
              <a:rPr lang="en-US" altLang="zh-CN" sz="3200" b="1" dirty="0">
                <a:solidFill>
                  <a:srgbClr val="0000FF"/>
                </a:solidFill>
                <a:latin typeface="宋体" panose="02010600030101010101" pitchFamily="2" charset="-122"/>
              </a:rPr>
              <a:t>《</a:t>
            </a:r>
            <a:r>
              <a:rPr lang="zh-CN" altLang="en-US" sz="3200" b="1" dirty="0">
                <a:solidFill>
                  <a:srgbClr val="0000FF"/>
                </a:solidFill>
                <a:latin typeface="宋体" panose="02010600030101010101" pitchFamily="2" charset="-122"/>
              </a:rPr>
              <a:t>屈原</a:t>
            </a:r>
            <a:r>
              <a:rPr lang="en-US" altLang="zh-CN" sz="3200" b="1" dirty="0">
                <a:solidFill>
                  <a:srgbClr val="0000FF"/>
                </a:solidFill>
                <a:latin typeface="宋体" panose="02010600030101010101" pitchFamily="2" charset="-122"/>
              </a:rPr>
              <a:t>》</a:t>
            </a:r>
            <a:r>
              <a:rPr lang="zh-CN" altLang="en-US" sz="3200" b="1" dirty="0">
                <a:solidFill>
                  <a:srgbClr val="0000FF"/>
                </a:solidFill>
                <a:latin typeface="宋体" panose="02010600030101010101" pitchFamily="2" charset="-122"/>
              </a:rPr>
              <a:t>，全貌性感受作品的思想内容，写出自己的心得体会。 </a:t>
            </a:r>
          </a:p>
        </p:txBody>
      </p:sp>
      <p:pic>
        <p:nvPicPr>
          <p:cNvPr id="24579" name="图片 2"/>
          <p:cNvPicPr>
            <a:picLocks noChangeAspect="1"/>
          </p:cNvPicPr>
          <p:nvPr/>
        </p:nvPicPr>
        <p:blipFill>
          <a:blip r:embed="rId2" cstate="print"/>
          <a:srcRect t="9374"/>
          <a:stretch>
            <a:fillRect/>
          </a:stretch>
        </p:blipFill>
        <p:spPr>
          <a:xfrm>
            <a:off x="2022474" y="3037840"/>
            <a:ext cx="5099050" cy="3081655"/>
          </a:xfrm>
          <a:prstGeom prst="ellipse">
            <a:avLst/>
          </a:prstGeom>
          <a:noFill/>
          <a:ln w="9525">
            <a:noFill/>
          </a:ln>
        </p:spPr>
      </p:pic>
      <p:grpSp>
        <p:nvGrpSpPr>
          <p:cNvPr id="37892" name="Group 19"/>
          <p:cNvGrpSpPr/>
          <p:nvPr/>
        </p:nvGrpSpPr>
        <p:grpSpPr>
          <a:xfrm>
            <a:off x="160338" y="492125"/>
            <a:ext cx="2319337" cy="700088"/>
            <a:chOff x="138" y="461"/>
            <a:chExt cx="1461" cy="441"/>
          </a:xfrm>
        </p:grpSpPr>
        <p:pic>
          <p:nvPicPr>
            <p:cNvPr id="37893" name="Picture 18" descr="未标题-1"/>
            <p:cNvPicPr>
              <a:picLocks noChangeAspect="1"/>
            </p:cNvPicPr>
            <p:nvPr/>
          </p:nvPicPr>
          <p:blipFill>
            <a:blip r:embed="rId3"/>
            <a:stretch>
              <a:fillRect/>
            </a:stretch>
          </p:blipFill>
          <p:spPr>
            <a:xfrm>
              <a:off x="138" y="461"/>
              <a:ext cx="1461" cy="441"/>
            </a:xfrm>
            <a:prstGeom prst="rect">
              <a:avLst/>
            </a:prstGeom>
            <a:noFill/>
            <a:ln w="9525">
              <a:noFill/>
            </a:ln>
          </p:spPr>
        </p:pic>
        <p:sp>
          <p:nvSpPr>
            <p:cNvPr id="37894" name="文本框 2"/>
            <p:cNvSpPr txBox="1"/>
            <p:nvPr/>
          </p:nvSpPr>
          <p:spPr>
            <a:xfrm>
              <a:off x="476" y="509"/>
              <a:ext cx="1080" cy="329"/>
            </a:xfrm>
            <a:prstGeom prst="rect">
              <a:avLst/>
            </a:prstGeom>
            <a:noFill/>
            <a:ln w="9525">
              <a:noFill/>
            </a:ln>
          </p:spPr>
          <p:txBody>
            <a:bodyPr>
              <a:spAutoFit/>
            </a:bodyPr>
            <a:lstStyle/>
            <a:p>
              <a:pPr algn="ctr"/>
              <a:r>
                <a:rPr lang="zh-CN" altLang="zh-CN" sz="2800" b="1" dirty="0">
                  <a:solidFill>
                    <a:srgbClr val="0099CC"/>
                  </a:solidFill>
                  <a:latin typeface="黑体" panose="02010609060101010101" charset="-122"/>
                  <a:ea typeface="黑体" panose="02010609060101010101" charset="-122"/>
                </a:rPr>
                <a:t>拓展延伸</a:t>
              </a:r>
            </a:p>
          </p:txBody>
        </p:sp>
      </p:gr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矩形 35"/>
          <p:cNvSpPr/>
          <p:nvPr/>
        </p:nvSpPr>
        <p:spPr>
          <a:xfrm>
            <a:off x="1588" y="4248150"/>
            <a:ext cx="9144000" cy="1530350"/>
          </a:xfrm>
          <a:prstGeom prst="rect">
            <a:avLst/>
          </a:prstGeom>
          <a:solidFill>
            <a:schemeClr val="bg1">
              <a:lumMod val="9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75" name="文本框 4130"/>
          <p:cNvSpPr txBox="1">
            <a:spLocks noChangeArrowheads="1"/>
          </p:cNvSpPr>
          <p:nvPr/>
        </p:nvSpPr>
        <p:spPr bwMode="auto">
          <a:xfrm>
            <a:off x="2559050" y="4340225"/>
            <a:ext cx="4029075" cy="7683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44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j-cs"/>
              </a:rPr>
              <a:t>屈原（节选）</a:t>
            </a:r>
            <a:endParaRPr kumimoji="0" lang="en-US" altLang="zh-CN" sz="44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j-cs"/>
            </a:endParaRPr>
          </a:p>
        </p:txBody>
      </p:sp>
      <p:cxnSp>
        <p:nvCxnSpPr>
          <p:cNvPr id="38" name="直接连接符 37"/>
          <p:cNvCxnSpPr/>
          <p:nvPr/>
        </p:nvCxnSpPr>
        <p:spPr>
          <a:xfrm>
            <a:off x="2624138" y="5149850"/>
            <a:ext cx="3895725" cy="0"/>
          </a:xfrm>
          <a:prstGeom prst="line">
            <a:avLst/>
          </a:prstGeom>
          <a:effectLst/>
        </p:spPr>
        <p:style>
          <a:lnRef idx="3">
            <a:schemeClr val="dk1"/>
          </a:lnRef>
          <a:fillRef idx="0">
            <a:schemeClr val="dk1"/>
          </a:fillRef>
          <a:effectRef idx="2">
            <a:schemeClr val="dk1"/>
          </a:effectRef>
          <a:fontRef idx="minor">
            <a:schemeClr val="tx1"/>
          </a:fontRef>
        </p:style>
      </p:cxnSp>
      <p:pic>
        <p:nvPicPr>
          <p:cNvPr id="17413" name="图片 2"/>
          <p:cNvPicPr>
            <a:picLocks noChangeAspect="1"/>
          </p:cNvPicPr>
          <p:nvPr/>
        </p:nvPicPr>
        <p:blipFill>
          <a:blip r:embed="rId2"/>
          <a:stretch>
            <a:fillRect/>
          </a:stretch>
        </p:blipFill>
        <p:spPr>
          <a:xfrm>
            <a:off x="1200150" y="455613"/>
            <a:ext cx="6743700" cy="3792537"/>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20700" y="1933575"/>
            <a:ext cx="8102600" cy="584200"/>
          </a:xfrm>
          <a:prstGeom prst="rect">
            <a:avLst/>
          </a:prstGeom>
          <a:noFill/>
          <a:ln w="9525">
            <a:noFill/>
          </a:ln>
        </p:spPr>
        <p:txBody>
          <a:bodyPr>
            <a:spAutoFit/>
          </a:bodyPr>
          <a:lstStyle/>
          <a:p>
            <a:r>
              <a:rPr lang="en-US" altLang="zh-CN" sz="3200" b="1" dirty="0">
                <a:latin typeface="宋体" panose="02010600030101010101" pitchFamily="2" charset="-122"/>
              </a:rPr>
              <a:t>1.</a:t>
            </a:r>
            <a:r>
              <a:rPr lang="zh-CN" altLang="en-US" sz="3200" b="1" dirty="0">
                <a:latin typeface="宋体" panose="02010600030101010101" pitchFamily="2" charset="-122"/>
              </a:rPr>
              <a:t>能够在朗读中把握人物情感及人物的性格。</a:t>
            </a:r>
          </a:p>
        </p:txBody>
      </p:sp>
      <p:sp>
        <p:nvSpPr>
          <p:cNvPr id="3" name="文本框 2"/>
          <p:cNvSpPr txBox="1"/>
          <p:nvPr/>
        </p:nvSpPr>
        <p:spPr>
          <a:xfrm>
            <a:off x="539750" y="2997200"/>
            <a:ext cx="8048625" cy="584200"/>
          </a:xfrm>
          <a:prstGeom prst="rect">
            <a:avLst/>
          </a:prstGeom>
          <a:noFill/>
          <a:ln w="9525">
            <a:noFill/>
          </a:ln>
        </p:spPr>
        <p:txBody>
          <a:bodyPr>
            <a:spAutoFit/>
          </a:bodyPr>
          <a:lstStyle/>
          <a:p>
            <a:r>
              <a:rPr lang="en-US" altLang="zh-CN" sz="3200" b="1" dirty="0">
                <a:latin typeface="宋体" panose="02010600030101010101" pitchFamily="2" charset="-122"/>
              </a:rPr>
              <a:t>2.</a:t>
            </a:r>
            <a:r>
              <a:rPr lang="zh-CN" altLang="en-US" sz="3200" b="1" dirty="0">
                <a:latin typeface="宋体" panose="02010600030101010101" pitchFamily="2" charset="-122"/>
              </a:rPr>
              <a:t>联系背景资料，能够恰当演绎剧本。</a:t>
            </a:r>
          </a:p>
        </p:txBody>
      </p:sp>
      <p:sp>
        <p:nvSpPr>
          <p:cNvPr id="4" name="文本框 3"/>
          <p:cNvSpPr txBox="1"/>
          <p:nvPr/>
        </p:nvSpPr>
        <p:spPr>
          <a:xfrm>
            <a:off x="539750" y="4005263"/>
            <a:ext cx="7950200" cy="1076325"/>
          </a:xfrm>
          <a:prstGeom prst="rect">
            <a:avLst/>
          </a:prstGeom>
          <a:noFill/>
          <a:ln w="9525">
            <a:noFill/>
          </a:ln>
        </p:spPr>
        <p:txBody>
          <a:bodyPr>
            <a:spAutoFit/>
          </a:bodyPr>
          <a:lstStyle/>
          <a:p>
            <a:pPr marL="355600" indent="-355600"/>
            <a:r>
              <a:rPr lang="en-US" altLang="zh-CN" sz="3200" b="1" dirty="0">
                <a:latin typeface="宋体" panose="02010600030101010101" pitchFamily="2" charset="-122"/>
              </a:rPr>
              <a:t>3.</a:t>
            </a:r>
            <a:r>
              <a:rPr lang="zh-CN" altLang="en-US" sz="3200" b="1" dirty="0">
                <a:latin typeface="宋体" panose="02010600030101010101" pitchFamily="2" charset="-122"/>
              </a:rPr>
              <a:t>能够赏析文中运用的修辞手法、象征手法，体会其表达效果。</a:t>
            </a:r>
          </a:p>
        </p:txBody>
      </p:sp>
      <p:grpSp>
        <p:nvGrpSpPr>
          <p:cNvPr id="18437" name="Group 19"/>
          <p:cNvGrpSpPr/>
          <p:nvPr/>
        </p:nvGrpSpPr>
        <p:grpSpPr>
          <a:xfrm>
            <a:off x="160338" y="492125"/>
            <a:ext cx="2319337" cy="700088"/>
            <a:chOff x="138" y="461"/>
            <a:chExt cx="1461" cy="441"/>
          </a:xfrm>
        </p:grpSpPr>
        <p:pic>
          <p:nvPicPr>
            <p:cNvPr id="18438"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18439" name="文本框 2"/>
            <p:cNvSpPr txBox="1"/>
            <p:nvPr/>
          </p:nvSpPr>
          <p:spPr>
            <a:xfrm>
              <a:off x="476" y="509"/>
              <a:ext cx="1080" cy="329"/>
            </a:xfrm>
            <a:prstGeom prst="rect">
              <a:avLst/>
            </a:prstGeom>
            <a:noFill/>
            <a:ln w="9525">
              <a:noFill/>
            </a:ln>
          </p:spPr>
          <p:txBody>
            <a:bodyPr>
              <a:spAutoFit/>
            </a:bodyPr>
            <a:lstStyle/>
            <a:p>
              <a:pPr algn="ctr"/>
              <a:r>
                <a:rPr lang="zh-CN" altLang="en-US" sz="2800" b="1" dirty="0">
                  <a:solidFill>
                    <a:srgbClr val="0099CC"/>
                  </a:solidFill>
                  <a:latin typeface="黑体" panose="02010609060101010101" charset="-122"/>
                  <a:ea typeface="黑体" panose="02010609060101010101" charset="-122"/>
                </a:rPr>
                <a:t>学习目标</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6545" y="1143635"/>
            <a:ext cx="7381875" cy="4523105"/>
          </a:xfrm>
          <a:prstGeom prst="rect">
            <a:avLst/>
          </a:prstGeom>
          <a:noFill/>
        </p:spPr>
        <p:txBody>
          <a:bodyPr wrap="square" rtlCol="0">
            <a:spAutoFit/>
          </a:bodyPr>
          <a:lstStyle/>
          <a:p>
            <a:r>
              <a:rPr lang="en-US" altLang="zh-CN" dirty="0">
                <a:latin typeface="楷体" panose="02010609060101010101" charset="-122"/>
                <a:ea typeface="楷体" panose="02010609060101010101" charset="-122"/>
                <a:sym typeface="+mn-ea"/>
              </a:rPr>
              <a:t>1.</a:t>
            </a:r>
            <a:r>
              <a:rPr lang="zh-CN" altLang="en-US" dirty="0">
                <a:latin typeface="楷体" panose="02010609060101010101" charset="-122"/>
                <a:ea typeface="楷体" panose="02010609060101010101" charset="-122"/>
                <a:sym typeface="+mn-ea"/>
              </a:rPr>
              <a:t>中国文学上六大文豪：鲁郭茅巴老曹</a:t>
            </a:r>
          </a:p>
          <a:p>
            <a:r>
              <a:rPr lang="en-US" altLang="zh-CN" dirty="0">
                <a:latin typeface="楷体" panose="02010609060101010101" charset="-122"/>
                <a:ea typeface="楷体" panose="02010609060101010101" charset="-122"/>
                <a:sym typeface="+mn-ea"/>
              </a:rPr>
              <a:t>2.</a:t>
            </a:r>
            <a:r>
              <a:rPr lang="zh-CN" altLang="en-US" dirty="0">
                <a:latin typeface="楷体" panose="02010609060101010101" charset="-122"/>
                <a:ea typeface="楷体" panose="02010609060101010101" charset="-122"/>
                <a:sym typeface="+mn-ea"/>
              </a:rPr>
              <a:t>是在现代文学史上足以代表一个时代的诗人与历史剧作家，是鲁迅在</a:t>
            </a:r>
            <a:r>
              <a:rPr lang="en-US" altLang="zh-CN" dirty="0">
                <a:latin typeface="楷体" panose="02010609060101010101" charset="-122"/>
                <a:ea typeface="楷体" panose="02010609060101010101" charset="-122"/>
                <a:sym typeface="+mn-ea"/>
              </a:rPr>
              <a:t>20</a:t>
            </a:r>
            <a:r>
              <a:rPr lang="zh-CN" altLang="en-US" dirty="0">
                <a:latin typeface="楷体" panose="02010609060101010101" charset="-122"/>
                <a:ea typeface="楷体" panose="02010609060101010101" charset="-122"/>
                <a:sym typeface="+mn-ea"/>
              </a:rPr>
              <a:t>世纪初热切呼唤、终于出现的摩罗诗人，又是新中国的预言诗人。</a:t>
            </a:r>
          </a:p>
          <a:p>
            <a:r>
              <a:rPr lang="en-US" altLang="zh-CN" dirty="0">
                <a:latin typeface="楷体" panose="02010609060101010101" charset="-122"/>
                <a:ea typeface="楷体" panose="02010609060101010101" charset="-122"/>
                <a:sym typeface="+mn-ea"/>
              </a:rPr>
              <a:t>3.</a:t>
            </a:r>
            <a:r>
              <a:rPr lang="zh-CN" altLang="en-US" dirty="0">
                <a:latin typeface="楷体" panose="02010609060101010101" charset="-122"/>
                <a:ea typeface="楷体" panose="02010609060101010101" charset="-122"/>
                <a:sym typeface="+mn-ea"/>
              </a:rPr>
              <a:t>不仅是历史剧作家，而且是史剧创作的理论家，他有许多精辟见解，如主张“史学家是发掘历史的精神，史剧家是发展历史精神，历史研究要‘实事求是’，史剧创作则要‘失事求似’。”根据这一原则，他放弃了为屈原作传的计划，而用屈原的一天，概括了他的一生。</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屈原</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的成功，正是在“失事求似”这一原则下使创作获得“自由”的结果和收获。</a:t>
            </a:r>
            <a:endParaRPr lang="zh-CN" altLang="en-US" dirty="0">
              <a:latin typeface="楷体" panose="02010609060101010101" charset="-122"/>
              <a:ea typeface="楷体" panose="02010609060101010101" charset="-122"/>
            </a:endParaRPr>
          </a:p>
          <a:p>
            <a:endParaRPr lang="zh-CN" altLang="en-US"/>
          </a:p>
        </p:txBody>
      </p:sp>
      <p:sp>
        <p:nvSpPr>
          <p:cNvPr id="3" name="文本框 2"/>
          <p:cNvSpPr txBox="1"/>
          <p:nvPr/>
        </p:nvSpPr>
        <p:spPr>
          <a:xfrm>
            <a:off x="450850" y="479425"/>
            <a:ext cx="7073900" cy="460375"/>
          </a:xfrm>
          <a:prstGeom prst="rect">
            <a:avLst/>
          </a:prstGeom>
          <a:noFill/>
        </p:spPr>
        <p:txBody>
          <a:bodyPr wrap="square" rtlCol="0">
            <a:spAutoFit/>
          </a:bodyPr>
          <a:lstStyle/>
          <a:p>
            <a:r>
              <a:rPr lang="zh-CN" altLang="en-US" b="1">
                <a:solidFill>
                  <a:srgbClr val="98200F"/>
                </a:solidFill>
              </a:rPr>
              <a:t>郭沫若在中国文学上的地位：</a:t>
            </a:r>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文本框 47106"/>
          <p:cNvSpPr txBox="1"/>
          <p:nvPr/>
        </p:nvSpPr>
        <p:spPr>
          <a:xfrm>
            <a:off x="3625850" y="568325"/>
            <a:ext cx="5259070" cy="5446395"/>
          </a:xfrm>
          <a:prstGeom prst="rect">
            <a:avLst/>
          </a:prstGeom>
          <a:noFill/>
          <a:ln w="9525">
            <a:noFill/>
          </a:ln>
        </p:spPr>
        <p:txBody>
          <a:bodyPr wrap="square">
            <a:spAutoFit/>
          </a:bodyPr>
          <a:lstStyle/>
          <a:p>
            <a:pPr>
              <a:spcBef>
                <a:spcPct val="50000"/>
              </a:spcBef>
            </a:pPr>
            <a:r>
              <a:rPr lang="zh-CN" altLang="en-US" sz="4000" b="1" dirty="0">
                <a:solidFill>
                  <a:srgbClr val="98200F"/>
                </a:solidFill>
                <a:latin typeface="宋体" panose="02010600030101010101" pitchFamily="2" charset="-122"/>
              </a:rPr>
              <a:t>郭沫若</a:t>
            </a:r>
            <a:r>
              <a:rPr lang="zh-CN" altLang="en-US" sz="2800" b="1" dirty="0">
                <a:latin typeface="宋体" panose="02010600030101010101" pitchFamily="2" charset="-122"/>
              </a:rPr>
              <a:t> （</a:t>
            </a:r>
            <a:r>
              <a:rPr lang="en-US" altLang="zh-CN" sz="2800" b="1" dirty="0">
                <a:latin typeface="宋体" panose="02010600030101010101" pitchFamily="2" charset="-122"/>
              </a:rPr>
              <a:t>1892</a:t>
            </a:r>
            <a:r>
              <a:rPr lang="zh-CN" altLang="en-US" sz="2800" b="1" dirty="0">
                <a:latin typeface="宋体" panose="02010600030101010101" pitchFamily="2" charset="-122"/>
              </a:rPr>
              <a:t>～</a:t>
            </a:r>
            <a:r>
              <a:rPr lang="en-US" altLang="zh-CN" sz="2800" b="1" dirty="0">
                <a:latin typeface="宋体" panose="02010600030101010101" pitchFamily="2" charset="-122"/>
              </a:rPr>
              <a:t>1978</a:t>
            </a:r>
            <a:r>
              <a:rPr lang="zh-CN" altLang="en-US" sz="2800" b="1" dirty="0">
                <a:latin typeface="宋体" panose="02010600030101010101" pitchFamily="2" charset="-122"/>
              </a:rPr>
              <a:t>） </a:t>
            </a:r>
            <a:r>
              <a:rPr lang="en-US" altLang="zh-CN" sz="2800" b="1" dirty="0">
                <a:latin typeface="宋体" panose="02010600030101010101" pitchFamily="2" charset="-122"/>
              </a:rPr>
              <a:t>:</a:t>
            </a:r>
            <a:r>
              <a:rPr lang="zh-CN" altLang="en-US" sz="2800" b="1" dirty="0">
                <a:latin typeface="宋体" panose="02010600030101010101" pitchFamily="2" charset="-122"/>
              </a:rPr>
              <a:t>作家、诗人、历史学家、剧作家、考古学家、古文字学家、社会活动家。原名</a:t>
            </a:r>
            <a:r>
              <a:rPr lang="zh-CN" altLang="en-US" sz="2800" b="1" u="sng" dirty="0">
                <a:solidFill>
                  <a:srgbClr val="98200F"/>
                </a:solidFill>
                <a:latin typeface="宋体" panose="02010600030101010101" pitchFamily="2" charset="-122"/>
              </a:rPr>
              <a:t>郭开贞</a:t>
            </a:r>
            <a:r>
              <a:rPr lang="zh-CN" altLang="en-US" sz="2800" b="1" dirty="0">
                <a:latin typeface="宋体" panose="02010600030101010101" pitchFamily="2" charset="-122"/>
              </a:rPr>
              <a:t>。四川乐山人。</a:t>
            </a:r>
            <a:endParaRPr lang="en-US" altLang="zh-CN" sz="2800" b="1" dirty="0">
              <a:latin typeface="宋体" panose="02010600030101010101" pitchFamily="2" charset="-122"/>
            </a:endParaRPr>
          </a:p>
          <a:p>
            <a:pPr>
              <a:spcBef>
                <a:spcPct val="50000"/>
              </a:spcBef>
            </a:pPr>
            <a:r>
              <a:rPr lang="zh-CN" altLang="en-US" sz="2800" b="1" dirty="0">
                <a:latin typeface="宋体" panose="02010600030101010101" pitchFamily="2" charset="-122"/>
              </a:rPr>
              <a:t>诗集</a:t>
            </a:r>
            <a:r>
              <a:rPr lang="en-US" altLang="zh-CN" sz="2800" b="1" dirty="0">
                <a:solidFill>
                  <a:srgbClr val="FF00FF"/>
                </a:solidFill>
                <a:latin typeface="宋体" panose="02010600030101010101" pitchFamily="2" charset="-122"/>
              </a:rPr>
              <a:t>《</a:t>
            </a:r>
            <a:r>
              <a:rPr lang="zh-CN" altLang="en-US" sz="2800" b="1" dirty="0">
                <a:solidFill>
                  <a:srgbClr val="FF00FF"/>
                </a:solidFill>
                <a:latin typeface="宋体" panose="02010600030101010101" pitchFamily="2" charset="-122"/>
              </a:rPr>
              <a:t>女神</a:t>
            </a:r>
            <a:r>
              <a:rPr lang="en-US" altLang="zh-CN" sz="2800" b="1" dirty="0">
                <a:solidFill>
                  <a:srgbClr val="FF00FF"/>
                </a:solidFill>
                <a:latin typeface="宋体" panose="02010600030101010101" pitchFamily="2" charset="-122"/>
              </a:rPr>
              <a:t>》</a:t>
            </a:r>
            <a:r>
              <a:rPr lang="zh-CN" altLang="en-US" sz="2800" b="1" dirty="0">
                <a:solidFill>
                  <a:srgbClr val="FF00FF"/>
                </a:solidFill>
                <a:latin typeface="宋体" panose="02010600030101010101" pitchFamily="2" charset="-122"/>
              </a:rPr>
              <a:t>（</a:t>
            </a:r>
            <a:r>
              <a:rPr lang="en-US" altLang="zh-CN" sz="2800" b="1" dirty="0">
                <a:solidFill>
                  <a:srgbClr val="FF00FF"/>
                </a:solidFill>
                <a:latin typeface="宋体" panose="02010600030101010101" pitchFamily="2" charset="-122"/>
              </a:rPr>
              <a:t>1921</a:t>
            </a:r>
            <a:r>
              <a:rPr lang="zh-CN" altLang="en-US" sz="2800" b="1" dirty="0">
                <a:solidFill>
                  <a:srgbClr val="FF00FF"/>
                </a:solidFill>
                <a:latin typeface="宋体" panose="02010600030101010101" pitchFamily="2" charset="-122"/>
              </a:rPr>
              <a:t>）、《星空》</a:t>
            </a:r>
          </a:p>
          <a:p>
            <a:pPr>
              <a:spcBef>
                <a:spcPct val="50000"/>
              </a:spcBef>
            </a:pPr>
            <a:r>
              <a:rPr lang="zh-CN" altLang="en-US" sz="2800" dirty="0" smtClean="0">
                <a:latin typeface="楷体" panose="02010609060101010101" charset="-122"/>
                <a:ea typeface="楷体" panose="02010609060101010101" charset="-122"/>
                <a:sym typeface="+mn-ea"/>
              </a:rPr>
              <a:t>漂流三部曲</a:t>
            </a:r>
            <a:r>
              <a:rPr lang="zh-CN" altLang="en-US" sz="2800" dirty="0">
                <a:latin typeface="楷体" panose="02010609060101010101" charset="-122"/>
                <a:ea typeface="楷体" panose="02010609060101010101" charset="-122"/>
                <a:sym typeface="+mn-ea"/>
              </a:rPr>
              <a:t>：</a:t>
            </a:r>
            <a:r>
              <a:rPr lang="en-US" altLang="zh-CN" sz="2800" dirty="0">
                <a:latin typeface="楷体" panose="02010609060101010101" charset="-122"/>
                <a:ea typeface="楷体" panose="02010609060101010101" charset="-122"/>
                <a:sym typeface="+mn-ea"/>
              </a:rPr>
              <a:t>《</a:t>
            </a:r>
            <a:r>
              <a:rPr lang="zh-CN" altLang="en-US" sz="2800" dirty="0">
                <a:latin typeface="楷体" panose="02010609060101010101" charset="-122"/>
                <a:ea typeface="楷体" panose="02010609060101010101" charset="-122"/>
                <a:sym typeface="+mn-ea"/>
              </a:rPr>
              <a:t>歧路</a:t>
            </a:r>
            <a:r>
              <a:rPr lang="en-US" altLang="zh-CN" sz="2800" dirty="0">
                <a:latin typeface="楷体" panose="02010609060101010101" charset="-122"/>
                <a:ea typeface="楷体" panose="02010609060101010101" charset="-122"/>
                <a:sym typeface="+mn-ea"/>
              </a:rPr>
              <a:t>》</a:t>
            </a:r>
            <a:r>
              <a:rPr lang="zh-CN" altLang="en-US" sz="2800" dirty="0">
                <a:latin typeface="楷体" panose="02010609060101010101" charset="-122"/>
                <a:ea typeface="楷体" panose="02010609060101010101" charset="-122"/>
                <a:sym typeface="+mn-ea"/>
              </a:rPr>
              <a:t>、</a:t>
            </a:r>
            <a:r>
              <a:rPr lang="en-US" altLang="zh-CN" sz="2800" dirty="0">
                <a:latin typeface="楷体" panose="02010609060101010101" charset="-122"/>
                <a:ea typeface="楷体" panose="02010609060101010101" charset="-122"/>
                <a:sym typeface="+mn-ea"/>
              </a:rPr>
              <a:t>《</a:t>
            </a:r>
            <a:r>
              <a:rPr lang="zh-CN" altLang="en-US" sz="2800" dirty="0">
                <a:latin typeface="楷体" panose="02010609060101010101" charset="-122"/>
                <a:ea typeface="楷体" panose="02010609060101010101" charset="-122"/>
                <a:sym typeface="+mn-ea"/>
              </a:rPr>
              <a:t>炼狱</a:t>
            </a:r>
            <a:r>
              <a:rPr lang="en-US" altLang="zh-CN" sz="2800" dirty="0">
                <a:latin typeface="楷体" panose="02010609060101010101" charset="-122"/>
                <a:ea typeface="楷体" panose="02010609060101010101" charset="-122"/>
                <a:sym typeface="+mn-ea"/>
              </a:rPr>
              <a:t>》</a:t>
            </a:r>
            <a:r>
              <a:rPr lang="zh-CN" altLang="en-US" sz="2800" dirty="0">
                <a:latin typeface="楷体" panose="02010609060101010101" charset="-122"/>
                <a:ea typeface="楷体" panose="02010609060101010101" charset="-122"/>
                <a:sym typeface="+mn-ea"/>
              </a:rPr>
              <a:t>、</a:t>
            </a:r>
            <a:r>
              <a:rPr lang="en-US" altLang="zh-CN" sz="2800" dirty="0">
                <a:latin typeface="楷体" panose="02010609060101010101" charset="-122"/>
                <a:ea typeface="楷体" panose="02010609060101010101" charset="-122"/>
                <a:sym typeface="+mn-ea"/>
              </a:rPr>
              <a:t>《</a:t>
            </a:r>
            <a:r>
              <a:rPr lang="zh-CN" altLang="en-US" sz="2800" dirty="0">
                <a:latin typeface="楷体" panose="02010609060101010101" charset="-122"/>
                <a:ea typeface="楷体" panose="02010609060101010101" charset="-122"/>
                <a:sym typeface="+mn-ea"/>
              </a:rPr>
              <a:t>十字架</a:t>
            </a:r>
            <a:r>
              <a:rPr lang="en-US" altLang="zh-CN" sz="2800" dirty="0">
                <a:latin typeface="楷体" panose="02010609060101010101" charset="-122"/>
                <a:ea typeface="楷体" panose="02010609060101010101" charset="-122"/>
                <a:sym typeface="+mn-ea"/>
              </a:rPr>
              <a:t>》</a:t>
            </a:r>
            <a:r>
              <a:rPr lang="zh-CN" altLang="en-US" sz="2800" dirty="0">
                <a:latin typeface="楷体" panose="02010609060101010101" charset="-122"/>
                <a:ea typeface="楷体" panose="02010609060101010101" charset="-122"/>
                <a:sym typeface="+mn-ea"/>
              </a:rPr>
              <a:t>；</a:t>
            </a:r>
            <a:r>
              <a:rPr lang="en-US" altLang="zh-CN" sz="2800" b="1" dirty="0">
                <a:solidFill>
                  <a:srgbClr val="FF00FF"/>
                </a:solidFill>
                <a:latin typeface="宋体" panose="02010600030101010101" pitchFamily="2" charset="-122"/>
              </a:rPr>
              <a:t/>
            </a:r>
            <a:br>
              <a:rPr lang="en-US" altLang="zh-CN" sz="2800" b="1" dirty="0">
                <a:solidFill>
                  <a:srgbClr val="FF00FF"/>
                </a:solidFill>
                <a:latin typeface="宋体" panose="02010600030101010101" pitchFamily="2" charset="-122"/>
              </a:rPr>
            </a:br>
            <a:r>
              <a:rPr lang="zh-CN" altLang="en-US" sz="2800" b="1" dirty="0">
                <a:latin typeface="宋体" panose="02010600030101010101" pitchFamily="2" charset="-122"/>
              </a:rPr>
              <a:t>历史剧 </a:t>
            </a:r>
            <a:r>
              <a:rPr lang="en-US" altLang="zh-CN" sz="2800" b="1" dirty="0">
                <a:solidFill>
                  <a:srgbClr val="FF00FF"/>
                </a:solidFill>
                <a:latin typeface="宋体" panose="02010600030101010101" pitchFamily="2" charset="-122"/>
              </a:rPr>
              <a:t>《</a:t>
            </a:r>
            <a:r>
              <a:rPr lang="zh-CN" altLang="en-US" sz="2800" b="1" dirty="0">
                <a:solidFill>
                  <a:srgbClr val="FF00FF"/>
                </a:solidFill>
                <a:latin typeface="宋体" panose="02010600030101010101" pitchFamily="2" charset="-122"/>
              </a:rPr>
              <a:t>屈原》《棠棣之花》</a:t>
            </a:r>
            <a:r>
              <a:rPr lang="en-US" altLang="zh-CN" sz="2800" b="1" dirty="0">
                <a:solidFill>
                  <a:srgbClr val="FF00FF"/>
                </a:solidFill>
                <a:latin typeface="宋体" panose="02010600030101010101" pitchFamily="2" charset="-122"/>
              </a:rPr>
              <a:t>《</a:t>
            </a:r>
            <a:r>
              <a:rPr lang="zh-CN" altLang="en-US" sz="2800" b="1" dirty="0">
                <a:solidFill>
                  <a:srgbClr val="FF00FF"/>
                </a:solidFill>
                <a:latin typeface="宋体" panose="02010600030101010101" pitchFamily="2" charset="-122"/>
              </a:rPr>
              <a:t>虎符》</a:t>
            </a:r>
            <a:r>
              <a:rPr lang="en-US" altLang="zh-CN" sz="2800" b="1" dirty="0">
                <a:solidFill>
                  <a:srgbClr val="FF00FF"/>
                </a:solidFill>
                <a:latin typeface="宋体" panose="02010600030101010101" pitchFamily="2" charset="-122"/>
              </a:rPr>
              <a:t>《</a:t>
            </a:r>
            <a:r>
              <a:rPr lang="zh-CN" altLang="en-US" sz="2800" b="1" dirty="0">
                <a:solidFill>
                  <a:srgbClr val="FF00FF"/>
                </a:solidFill>
                <a:latin typeface="宋体" panose="02010600030101010101" pitchFamily="2" charset="-122"/>
              </a:rPr>
              <a:t>高渐离》</a:t>
            </a:r>
            <a:r>
              <a:rPr lang="en-US" altLang="zh-CN" sz="2800" b="1" dirty="0">
                <a:solidFill>
                  <a:srgbClr val="FF00FF"/>
                </a:solidFill>
                <a:latin typeface="宋体" panose="02010600030101010101" pitchFamily="2" charset="-122"/>
              </a:rPr>
              <a:t>《</a:t>
            </a:r>
            <a:r>
              <a:rPr lang="zh-CN" altLang="en-US" sz="2800" b="1" dirty="0">
                <a:solidFill>
                  <a:srgbClr val="FF00FF"/>
                </a:solidFill>
                <a:latin typeface="宋体" panose="02010600030101010101" pitchFamily="2" charset="-122"/>
              </a:rPr>
              <a:t>南冠草》</a:t>
            </a:r>
            <a:r>
              <a:rPr lang="en-US" altLang="zh-CN" sz="2800" dirty="0">
                <a:latin typeface="楷体" panose="02010609060101010101" charset="-122"/>
                <a:ea typeface="楷体" panose="02010609060101010101" charset="-122"/>
                <a:sym typeface="+mn-ea"/>
              </a:rPr>
              <a:t>《</a:t>
            </a:r>
            <a:r>
              <a:rPr lang="zh-CN" altLang="en-US" sz="2800" dirty="0">
                <a:latin typeface="楷体" panose="02010609060101010101" charset="-122"/>
                <a:ea typeface="楷体" panose="02010609060101010101" charset="-122"/>
                <a:sym typeface="+mn-ea"/>
              </a:rPr>
              <a:t>卓文君</a:t>
            </a:r>
            <a:r>
              <a:rPr lang="en-US" altLang="zh-CN" sz="2800" dirty="0">
                <a:latin typeface="楷体" panose="02010609060101010101" charset="-122"/>
                <a:ea typeface="楷体" panose="02010609060101010101" charset="-122"/>
                <a:sym typeface="+mn-ea"/>
              </a:rPr>
              <a:t>》</a:t>
            </a:r>
            <a:r>
              <a:rPr lang="zh-CN" altLang="en-US" sz="2800" dirty="0">
                <a:latin typeface="楷体" panose="02010609060101010101" charset="-122"/>
                <a:ea typeface="楷体" panose="02010609060101010101" charset="-122"/>
                <a:sym typeface="+mn-ea"/>
              </a:rPr>
              <a:t>、</a:t>
            </a:r>
            <a:r>
              <a:rPr lang="en-US" altLang="zh-CN" sz="2800" dirty="0">
                <a:latin typeface="楷体" panose="02010609060101010101" charset="-122"/>
                <a:ea typeface="楷体" panose="02010609060101010101" charset="-122"/>
                <a:sym typeface="+mn-ea"/>
              </a:rPr>
              <a:t>《</a:t>
            </a:r>
            <a:r>
              <a:rPr lang="zh-CN" altLang="en-US" sz="2800" dirty="0">
                <a:latin typeface="楷体" panose="02010609060101010101" charset="-122"/>
                <a:ea typeface="楷体" panose="02010609060101010101" charset="-122"/>
                <a:sym typeface="+mn-ea"/>
              </a:rPr>
              <a:t>王昭君</a:t>
            </a:r>
            <a:r>
              <a:rPr lang="en-US" altLang="zh-CN" sz="2800" dirty="0">
                <a:latin typeface="楷体" panose="02010609060101010101" charset="-122"/>
                <a:ea typeface="楷体" panose="02010609060101010101" charset="-122"/>
                <a:sym typeface="+mn-ea"/>
              </a:rPr>
              <a:t>》</a:t>
            </a:r>
            <a:r>
              <a:rPr lang="zh-CN" altLang="en-US" sz="2800" dirty="0">
                <a:latin typeface="楷体" panose="02010609060101010101" charset="-122"/>
                <a:ea typeface="楷体" panose="02010609060101010101" charset="-122"/>
                <a:sym typeface="+mn-ea"/>
              </a:rPr>
              <a:t>、</a:t>
            </a:r>
            <a:r>
              <a:rPr lang="en-US" altLang="zh-CN" sz="2800" dirty="0">
                <a:latin typeface="楷体" panose="02010609060101010101" charset="-122"/>
                <a:ea typeface="楷体" panose="02010609060101010101" charset="-122"/>
                <a:sym typeface="+mn-ea"/>
              </a:rPr>
              <a:t>《</a:t>
            </a:r>
            <a:r>
              <a:rPr lang="zh-CN" altLang="en-US" sz="2800" dirty="0">
                <a:latin typeface="楷体" panose="02010609060101010101" charset="-122"/>
                <a:ea typeface="楷体" panose="02010609060101010101" charset="-122"/>
                <a:sym typeface="+mn-ea"/>
              </a:rPr>
              <a:t>虎符</a:t>
            </a:r>
            <a:r>
              <a:rPr lang="en-US" altLang="zh-CN" sz="2800" dirty="0">
                <a:latin typeface="楷体" panose="02010609060101010101" charset="-122"/>
                <a:ea typeface="楷体" panose="02010609060101010101" charset="-122"/>
                <a:sym typeface="+mn-ea"/>
              </a:rPr>
              <a:t>》</a:t>
            </a:r>
            <a:r>
              <a:rPr lang="zh-CN" altLang="en-US" sz="2800" dirty="0">
                <a:latin typeface="楷体" panose="02010609060101010101" charset="-122"/>
                <a:ea typeface="楷体" panose="02010609060101010101" charset="-122"/>
                <a:sym typeface="+mn-ea"/>
              </a:rPr>
              <a:t>、</a:t>
            </a:r>
            <a:r>
              <a:rPr lang="en-US" altLang="zh-CN" sz="2800" dirty="0">
                <a:latin typeface="楷体" panose="02010609060101010101" charset="-122"/>
                <a:ea typeface="楷体" panose="02010609060101010101" charset="-122"/>
                <a:sym typeface="+mn-ea"/>
              </a:rPr>
              <a:t>《</a:t>
            </a:r>
            <a:r>
              <a:rPr lang="zh-CN" altLang="en-US" sz="2800" dirty="0">
                <a:latin typeface="楷体" panose="02010609060101010101" charset="-122"/>
                <a:ea typeface="楷体" panose="02010609060101010101" charset="-122"/>
                <a:sym typeface="+mn-ea"/>
              </a:rPr>
              <a:t>蔡文姬</a:t>
            </a:r>
            <a:r>
              <a:rPr lang="en-US" altLang="zh-CN" sz="2800" dirty="0">
                <a:latin typeface="楷体" panose="02010609060101010101" charset="-122"/>
                <a:ea typeface="楷体" panose="02010609060101010101" charset="-122"/>
                <a:sym typeface="+mn-ea"/>
              </a:rPr>
              <a:t>》</a:t>
            </a:r>
            <a:endParaRPr lang="en-US" altLang="zh-CN" sz="2800" dirty="0">
              <a:solidFill>
                <a:srgbClr val="FF00FF"/>
              </a:solidFill>
              <a:latin typeface="宋体" panose="02010600030101010101" pitchFamily="2" charset="-122"/>
            </a:endParaRPr>
          </a:p>
        </p:txBody>
      </p:sp>
      <p:pic>
        <p:nvPicPr>
          <p:cNvPr id="20483" name="图片 1" descr="1ad5ad6eddc451da8a16f496b6fd5266d11632ee"/>
          <p:cNvPicPr>
            <a:picLocks noChangeAspect="1"/>
          </p:cNvPicPr>
          <p:nvPr/>
        </p:nvPicPr>
        <p:blipFill>
          <a:blip r:embed="rId2"/>
          <a:srcRect b="11554"/>
          <a:stretch>
            <a:fillRect/>
          </a:stretch>
        </p:blipFill>
        <p:spPr>
          <a:xfrm>
            <a:off x="498475" y="1995488"/>
            <a:ext cx="2984500" cy="3432175"/>
          </a:xfrm>
          <a:prstGeom prst="rect">
            <a:avLst/>
          </a:prstGeom>
          <a:noFill/>
          <a:ln w="9525">
            <a:noFill/>
          </a:ln>
        </p:spPr>
      </p:pic>
      <p:grpSp>
        <p:nvGrpSpPr>
          <p:cNvPr id="20484" name="Group 19"/>
          <p:cNvGrpSpPr/>
          <p:nvPr/>
        </p:nvGrpSpPr>
        <p:grpSpPr>
          <a:xfrm>
            <a:off x="160338" y="492125"/>
            <a:ext cx="2319337" cy="700088"/>
            <a:chOff x="138" y="461"/>
            <a:chExt cx="1461" cy="441"/>
          </a:xfrm>
        </p:grpSpPr>
        <p:pic>
          <p:nvPicPr>
            <p:cNvPr id="20485" name="Picture 18" descr="未标题-1"/>
            <p:cNvPicPr>
              <a:picLocks noChangeAspect="1"/>
            </p:cNvPicPr>
            <p:nvPr/>
          </p:nvPicPr>
          <p:blipFill>
            <a:blip r:embed="rId3"/>
            <a:stretch>
              <a:fillRect/>
            </a:stretch>
          </p:blipFill>
          <p:spPr>
            <a:xfrm>
              <a:off x="138" y="461"/>
              <a:ext cx="1461" cy="441"/>
            </a:xfrm>
            <a:prstGeom prst="rect">
              <a:avLst/>
            </a:prstGeom>
            <a:noFill/>
            <a:ln w="9525">
              <a:noFill/>
            </a:ln>
          </p:spPr>
        </p:pic>
        <p:sp>
          <p:nvSpPr>
            <p:cNvPr id="20486" name="文本框 2"/>
            <p:cNvSpPr txBox="1"/>
            <p:nvPr/>
          </p:nvSpPr>
          <p:spPr>
            <a:xfrm>
              <a:off x="476" y="509"/>
              <a:ext cx="1080" cy="329"/>
            </a:xfrm>
            <a:prstGeom prst="rect">
              <a:avLst/>
            </a:prstGeom>
            <a:noFill/>
            <a:ln w="9525">
              <a:noFill/>
            </a:ln>
          </p:spPr>
          <p:txBody>
            <a:bodyPr>
              <a:spAutoFit/>
            </a:bodyPr>
            <a:lstStyle/>
            <a:p>
              <a:pPr algn="ctr"/>
              <a:r>
                <a:rPr lang="zh-CN" altLang="zh-CN" sz="2800" b="1" dirty="0">
                  <a:solidFill>
                    <a:srgbClr val="0099CC"/>
                  </a:solidFill>
                  <a:latin typeface="黑体" panose="02010609060101010101" charset="-122"/>
                  <a:ea typeface="黑体" panose="02010609060101010101" charset="-122"/>
                </a:rPr>
                <a:t>走近作者</a:t>
              </a:r>
            </a:p>
          </p:txBody>
        </p:sp>
      </p:gr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81" name="矩形 50180"/>
          <p:cNvSpPr/>
          <p:nvPr/>
        </p:nvSpPr>
        <p:spPr>
          <a:xfrm>
            <a:off x="3252788" y="157798"/>
            <a:ext cx="5715000" cy="6554470"/>
          </a:xfrm>
          <a:prstGeom prst="rect">
            <a:avLst/>
          </a:prstGeom>
          <a:noFill/>
          <a:ln w="12700">
            <a:noFill/>
          </a:ln>
        </p:spPr>
        <p:txBody>
          <a:bodyPr>
            <a:spAutoFit/>
          </a:bodyPr>
          <a:lstStyle/>
          <a:p>
            <a:pPr>
              <a:lnSpc>
                <a:spcPct val="150000"/>
              </a:lnSpc>
            </a:pPr>
            <a:r>
              <a:rPr lang="zh-CN" altLang="en-US" sz="2800" b="1" dirty="0">
                <a:latin typeface="宋体" panose="02010600030101010101" pitchFamily="2" charset="-122"/>
              </a:rPr>
              <a:t>屈原，名</a:t>
            </a:r>
            <a:r>
              <a:rPr lang="zh-CN" altLang="en-US" sz="2800" b="1" u="sng" dirty="0">
                <a:solidFill>
                  <a:srgbClr val="FF0000"/>
                </a:solidFill>
                <a:latin typeface="宋体" panose="02010600030101010101" pitchFamily="2" charset="-122"/>
              </a:rPr>
              <a:t>平</a:t>
            </a:r>
            <a:r>
              <a:rPr lang="zh-CN" altLang="en-US" sz="2800" b="1" dirty="0">
                <a:latin typeface="宋体" panose="02010600030101010101" pitchFamily="2" charset="-122"/>
              </a:rPr>
              <a:t>，字</a:t>
            </a:r>
            <a:r>
              <a:rPr lang="zh-CN" altLang="en-US" sz="2800" b="1" u="sng" dirty="0">
                <a:solidFill>
                  <a:srgbClr val="FF0000"/>
                </a:solidFill>
                <a:latin typeface="宋体" panose="02010600030101010101" pitchFamily="2" charset="-122"/>
              </a:rPr>
              <a:t>原</a:t>
            </a:r>
            <a:r>
              <a:rPr lang="zh-CN" altLang="en-US" sz="2800" b="1" dirty="0">
                <a:latin typeface="宋体" panose="02010600030101010101" pitchFamily="2" charset="-122"/>
              </a:rPr>
              <a:t>，号</a:t>
            </a:r>
            <a:r>
              <a:rPr lang="zh-CN" altLang="en-US" sz="2800" b="1" u="sng" dirty="0">
                <a:solidFill>
                  <a:srgbClr val="FF0000"/>
                </a:solidFill>
                <a:latin typeface="宋体" panose="02010600030101010101" pitchFamily="2" charset="-122"/>
              </a:rPr>
              <a:t>灵均</a:t>
            </a:r>
            <a:r>
              <a:rPr lang="zh-CN" altLang="en-US" sz="2800" b="1" dirty="0">
                <a:latin typeface="宋体" panose="02010600030101010101" pitchFamily="2" charset="-122"/>
              </a:rPr>
              <a:t>，我国</a:t>
            </a:r>
            <a:r>
              <a:rPr lang="zh-CN" altLang="en-US" sz="2800" b="1" u="sng" dirty="0">
                <a:latin typeface="宋体" panose="02010600030101010101" pitchFamily="2" charset="-122"/>
              </a:rPr>
              <a:t>第一位</a:t>
            </a:r>
            <a:r>
              <a:rPr lang="zh-CN" altLang="en-US" sz="2800" b="1" dirty="0">
                <a:latin typeface="宋体" panose="02010600030101010101" pitchFamily="2" charset="-122"/>
              </a:rPr>
              <a:t>伟大的</a:t>
            </a:r>
            <a:r>
              <a:rPr lang="zh-CN" altLang="en-US" sz="2800" b="1" u="sng" dirty="0">
                <a:latin typeface="宋体" panose="02010600030101010101" pitchFamily="2" charset="-122"/>
              </a:rPr>
              <a:t>爱国主义诗</a:t>
            </a:r>
            <a:r>
              <a:rPr lang="zh-CN" altLang="en-US" sz="2800" b="1" dirty="0">
                <a:latin typeface="宋体" panose="02010600030101010101" pitchFamily="2" charset="-122"/>
              </a:rPr>
              <a:t>人，</a:t>
            </a:r>
            <a:r>
              <a:rPr lang="zh-CN" altLang="en-US" sz="2800" b="1" u="sng" dirty="0">
                <a:solidFill>
                  <a:srgbClr val="FF0000"/>
                </a:solidFill>
                <a:latin typeface="宋体" panose="02010600030101010101" pitchFamily="2" charset="-122"/>
              </a:rPr>
              <a:t>战国</a:t>
            </a:r>
            <a:r>
              <a:rPr lang="zh-CN" altLang="en-US" sz="2800" b="1" dirty="0">
                <a:latin typeface="宋体" panose="02010600030101010101" pitchFamily="2" charset="-122"/>
              </a:rPr>
              <a:t>时</a:t>
            </a:r>
            <a:r>
              <a:rPr lang="zh-CN" altLang="en-US" sz="2800" b="1" u="sng" dirty="0">
                <a:solidFill>
                  <a:srgbClr val="FF0000"/>
                </a:solidFill>
                <a:latin typeface="宋体" panose="02010600030101010101" pitchFamily="2" charset="-122"/>
              </a:rPr>
              <a:t>楚</a:t>
            </a:r>
            <a:r>
              <a:rPr lang="zh-CN" altLang="en-US" sz="2800" b="1" dirty="0">
                <a:latin typeface="宋体" panose="02010600030101010101" pitchFamily="2" charset="-122"/>
              </a:rPr>
              <a:t>国人。</a:t>
            </a:r>
            <a:r>
              <a:rPr lang="zh-CN" altLang="en-US" sz="2800" dirty="0">
                <a:latin typeface="楷体" panose="02010609060101010101" charset="-122"/>
                <a:ea typeface="楷体" panose="02010609060101010101" charset="-122"/>
                <a:sym typeface="+mn-ea"/>
              </a:rPr>
              <a:t>初辅佐怀王，做过左徒、三闾大夫。主张彰明法度，举贤任能，改革</a:t>
            </a:r>
            <a:r>
              <a:rPr lang="zh-CN" altLang="en-US" sz="2800" dirty="0">
                <a:latin typeface="楷体" panose="02010609060101010101" charset="-122"/>
                <a:ea typeface="楷体" panose="02010609060101010101" charset="-122"/>
                <a:sym typeface="+mn-ea"/>
                <a:hlinkClick r:id="rId2"/>
              </a:rPr>
              <a:t>政治</a:t>
            </a:r>
            <a:r>
              <a:rPr lang="zh-CN" altLang="en-US" sz="2800" dirty="0">
                <a:latin typeface="楷体" panose="02010609060101010101" charset="-122"/>
                <a:ea typeface="楷体" panose="02010609060101010101" charset="-122"/>
                <a:sym typeface="+mn-ea"/>
              </a:rPr>
              <a:t>，</a:t>
            </a:r>
            <a:r>
              <a:rPr lang="zh-CN" altLang="en-US" sz="2800" b="1" dirty="0">
                <a:latin typeface="宋体" panose="02010600030101010101" pitchFamily="2" charset="-122"/>
                <a:sym typeface="+mn-ea"/>
              </a:rPr>
              <a:t>因看透了秦国吞并六国的野心，力劝楚怀王联齐抗秦</a:t>
            </a:r>
            <a:r>
              <a:rPr lang="zh-CN" altLang="en-US" sz="2800" dirty="0">
                <a:latin typeface="楷体" panose="02010609060101010101" charset="-122"/>
                <a:ea typeface="楷体" panose="02010609060101010101" charset="-122"/>
                <a:sym typeface="+mn-ea"/>
              </a:rPr>
              <a:t>。</a:t>
            </a:r>
            <a:r>
              <a:rPr lang="zh-CN" altLang="en-US" sz="2800" b="1" dirty="0">
                <a:latin typeface="宋体" panose="02010600030101010101" pitchFamily="2" charset="-122"/>
                <a:sym typeface="+mn-ea"/>
              </a:rPr>
              <a:t>后来遭奸人陷害，罢官放逐，但心仍系国。楚国被攻后，自投</a:t>
            </a:r>
            <a:r>
              <a:rPr lang="zh-CN" altLang="en-US" sz="2800" b="1" u="sng" dirty="0">
                <a:latin typeface="宋体" panose="02010600030101010101" pitchFamily="2" charset="-122"/>
                <a:sym typeface="+mn-ea"/>
              </a:rPr>
              <a:t>汩</a:t>
            </a:r>
            <a:r>
              <a:rPr lang="en-US" altLang="zh-CN" sz="2800" b="1" u="sng" dirty="0">
                <a:latin typeface="宋体" panose="02010600030101010101" pitchFamily="2" charset="-122"/>
                <a:sym typeface="+mn-ea"/>
              </a:rPr>
              <a:t>(mì)</a:t>
            </a:r>
            <a:r>
              <a:rPr lang="zh-CN" altLang="en-US" sz="2800" b="1" u="sng" dirty="0">
                <a:latin typeface="宋体" panose="02010600030101010101" pitchFamily="2" charset="-122"/>
                <a:sym typeface="+mn-ea"/>
              </a:rPr>
              <a:t>罗江</a:t>
            </a:r>
            <a:r>
              <a:rPr lang="zh-CN" altLang="en-US" sz="2800" b="1" dirty="0">
                <a:latin typeface="宋体" panose="02010600030101010101" pitchFamily="2" charset="-122"/>
                <a:sym typeface="+mn-ea"/>
              </a:rPr>
              <a:t>而死。</a:t>
            </a:r>
            <a:endParaRPr lang="zh-CN" altLang="en-US" sz="2800" b="1" dirty="0">
              <a:latin typeface="宋体" panose="02010600030101010101" pitchFamily="2" charset="-122"/>
            </a:endParaRPr>
          </a:p>
          <a:p>
            <a:pPr>
              <a:lnSpc>
                <a:spcPct val="150000"/>
              </a:lnSpc>
            </a:pPr>
            <a:endParaRPr lang="zh-CN" altLang="en-US" sz="2800" b="1" dirty="0">
              <a:latin typeface="宋体" panose="02010600030101010101" pitchFamily="2" charset="-122"/>
            </a:endParaRPr>
          </a:p>
        </p:txBody>
      </p:sp>
      <p:pic>
        <p:nvPicPr>
          <p:cNvPr id="21507" name="图片 1" descr="0dd7912397dda144ad913d1cbab7d0a20df48687"/>
          <p:cNvPicPr>
            <a:picLocks noChangeAspect="1"/>
          </p:cNvPicPr>
          <p:nvPr/>
        </p:nvPicPr>
        <p:blipFill>
          <a:blip r:embed="rId3"/>
          <a:srcRect b="9695"/>
          <a:stretch>
            <a:fillRect/>
          </a:stretch>
        </p:blipFill>
        <p:spPr>
          <a:xfrm>
            <a:off x="219075" y="1546225"/>
            <a:ext cx="3033713" cy="3656013"/>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0181">
                                            <p:txEl>
                                              <p:pRg st="0" end="0"/>
                                            </p:txEl>
                                          </p:spTgt>
                                        </p:tgtEl>
                                        <p:attrNameLst>
                                          <p:attrName>style.visibility</p:attrName>
                                        </p:attrNameLst>
                                      </p:cBhvr>
                                      <p:to>
                                        <p:strVal val="visible"/>
                                      </p:to>
                                    </p:set>
                                    <p:animEffect transition="in" filter="dissolve">
                                      <p:cBhvr>
                                        <p:cTn id="7" dur="500"/>
                                        <p:tgtEl>
                                          <p:spTgt spid="5018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2090" y="1226820"/>
            <a:ext cx="7503160" cy="4523105"/>
          </a:xfrm>
          <a:prstGeom prst="rect">
            <a:avLst/>
          </a:prstGeom>
          <a:noFill/>
        </p:spPr>
        <p:txBody>
          <a:bodyPr wrap="square" rtlCol="0">
            <a:spAutoFit/>
          </a:bodyPr>
          <a:lstStyle/>
          <a:p>
            <a:r>
              <a:rPr lang="en-US" altLang="zh-CN" b="1" dirty="0">
                <a:latin typeface="宋体" panose="02010600030101010101" pitchFamily="2" charset="-122"/>
                <a:sym typeface="+mn-ea"/>
              </a:rPr>
              <a:t>1.</a:t>
            </a:r>
            <a:r>
              <a:rPr lang="zh-CN" altLang="en-US" b="1" dirty="0">
                <a:latin typeface="宋体" panose="02010600030101010101" pitchFamily="2" charset="-122"/>
                <a:sym typeface="+mn-ea"/>
              </a:rPr>
              <a:t>最大成就：屈原用</a:t>
            </a:r>
            <a:r>
              <a:rPr lang="zh-CN" altLang="en-US" b="1" u="sng" dirty="0">
                <a:latin typeface="宋体" panose="02010600030101010101" pitchFamily="2" charset="-122"/>
                <a:sym typeface="+mn-ea"/>
              </a:rPr>
              <a:t>楚辞</a:t>
            </a:r>
            <a:r>
              <a:rPr lang="zh-CN" altLang="en-US" b="1" dirty="0">
                <a:latin typeface="宋体" panose="02010600030101010101" pitchFamily="2" charset="-122"/>
                <a:sym typeface="+mn-ea"/>
              </a:rPr>
              <a:t>的形式写了我国</a:t>
            </a:r>
            <a:r>
              <a:rPr lang="zh-CN" altLang="en-US" b="1" u="sng" dirty="0">
                <a:latin typeface="宋体" panose="02010600030101010101" pitchFamily="2" charset="-122"/>
                <a:sym typeface="+mn-ea"/>
              </a:rPr>
              <a:t>第一首</a:t>
            </a:r>
            <a:r>
              <a:rPr lang="zh-CN" altLang="en-US" b="1" dirty="0">
                <a:latin typeface="宋体" panose="02010600030101010101" pitchFamily="2" charset="-122"/>
                <a:sym typeface="+mn-ea"/>
              </a:rPr>
              <a:t>政治抒情诗</a:t>
            </a:r>
            <a:r>
              <a:rPr lang="en-US" altLang="zh-CN" b="1" dirty="0">
                <a:latin typeface="宋体" panose="02010600030101010101" pitchFamily="2" charset="-122"/>
                <a:sym typeface="+mn-ea"/>
              </a:rPr>
              <a:t>《</a:t>
            </a:r>
            <a:r>
              <a:rPr lang="zh-CN" altLang="en-US" b="1" u="sng" dirty="0">
                <a:solidFill>
                  <a:srgbClr val="FF0000"/>
                </a:solidFill>
                <a:latin typeface="宋体" panose="02010600030101010101" pitchFamily="2" charset="-122"/>
                <a:sym typeface="+mn-ea"/>
              </a:rPr>
              <a:t>离骚</a:t>
            </a:r>
            <a:r>
              <a:rPr lang="en-US" altLang="zh-CN" b="1" dirty="0">
                <a:latin typeface="宋体" panose="02010600030101010101" pitchFamily="2" charset="-122"/>
                <a:sym typeface="+mn-ea"/>
              </a:rPr>
              <a:t>》</a:t>
            </a:r>
            <a:r>
              <a:rPr lang="zh-CN" altLang="en-US" b="1" dirty="0">
                <a:latin typeface="宋体" panose="02010600030101010101" pitchFamily="2" charset="-122"/>
                <a:sym typeface="+mn-ea"/>
              </a:rPr>
              <a:t>。《诗经》（现实主义）和《离骚》（浪漫主义）是我国文学的两大源头，</a:t>
            </a:r>
          </a:p>
          <a:p>
            <a:endParaRPr lang="zh-CN" altLang="en-US"/>
          </a:p>
          <a:p>
            <a:r>
              <a:rPr lang="en-US" altLang="zh-CN" dirty="0">
                <a:latin typeface="楷体" panose="02010609060101010101" charset="-122"/>
                <a:ea typeface="楷体" panose="02010609060101010101" charset="-122"/>
                <a:sym typeface="+mn-ea"/>
              </a:rPr>
              <a:t>2.</a:t>
            </a:r>
            <a:r>
              <a:rPr lang="zh-CN" altLang="en-US" dirty="0">
                <a:latin typeface="楷体" panose="02010609060101010101" charset="-122"/>
                <a:ea typeface="楷体" panose="02010609060101010101" charset="-122"/>
                <a:sym typeface="+mn-ea"/>
              </a:rPr>
              <a:t>后世所见屈原作品，皆出自西汉刘向辑集的</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楚辞</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。这本书主要是屈原的作品，其中有</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离骚</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一篇，</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九歌</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十一篇：</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东皇太一</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云中君</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湘君</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湘夫人</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大司命</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少司命</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东君</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河伯</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山鬼</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国殇</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礼魂</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九章</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九篇：</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惜诵</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涉江</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哀郢</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抽思</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怀沙</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思美人</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惜往日</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橘颂</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悲回风</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天问</a:t>
            </a:r>
            <a:r>
              <a:rPr lang="en-US" altLang="zh-CN" dirty="0">
                <a:latin typeface="楷体" panose="02010609060101010101" charset="-122"/>
                <a:ea typeface="楷体" panose="02010609060101010101" charset="-122"/>
                <a:sym typeface="+mn-ea"/>
              </a:rPr>
              <a:t>》</a:t>
            </a:r>
            <a:r>
              <a:rPr lang="zh-CN" altLang="en-US" dirty="0">
                <a:latin typeface="楷体" panose="02010609060101010101" charset="-122"/>
                <a:ea typeface="楷体" panose="02010609060101010101" charset="-122"/>
                <a:sym typeface="+mn-ea"/>
              </a:rPr>
              <a:t>一篇。</a:t>
            </a:r>
            <a:endParaRPr lang="zh-CN" altLang="en-US"/>
          </a:p>
        </p:txBody>
      </p:sp>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文本框 51202"/>
          <p:cNvSpPr txBox="1"/>
          <p:nvPr/>
        </p:nvSpPr>
        <p:spPr>
          <a:xfrm>
            <a:off x="723900" y="633413"/>
            <a:ext cx="7694613" cy="5262245"/>
          </a:xfrm>
          <a:prstGeom prst="rect">
            <a:avLst/>
          </a:prstGeom>
          <a:noFill/>
          <a:ln w="9525">
            <a:noFill/>
          </a:ln>
        </p:spPr>
        <p:txBody>
          <a:bodyPr>
            <a:spAutoFit/>
          </a:bodyPr>
          <a:lstStyle/>
          <a:p>
            <a:pPr marL="0" lvl="2" indent="0" eaLnBrk="1" hangingPunct="1">
              <a:lnSpc>
                <a:spcPct val="150000"/>
              </a:lnSpc>
            </a:pPr>
            <a:r>
              <a:rPr lang="zh-CN" altLang="en-US" sz="3200" b="1" dirty="0">
                <a:latin typeface="宋体" panose="02010600030101010101" pitchFamily="2" charset="-122"/>
              </a:rPr>
              <a:t>                  </a:t>
            </a:r>
            <a:r>
              <a:rPr lang="en-US" altLang="zh-CN" sz="3200" b="1" dirty="0">
                <a:latin typeface="宋体" panose="02010600030101010101" pitchFamily="2" charset="-122"/>
              </a:rPr>
              <a:t>1.</a:t>
            </a:r>
            <a:r>
              <a:rPr lang="zh-CN" altLang="en-US" sz="3200" b="1" dirty="0">
                <a:latin typeface="宋体" panose="02010600030101010101" pitchFamily="2" charset="-122"/>
              </a:rPr>
              <a:t>“橘颂”</a:t>
            </a:r>
          </a:p>
          <a:p>
            <a:pPr marL="0" lvl="2" indent="0" eaLnBrk="1" hangingPunct="1">
              <a:lnSpc>
                <a:spcPct val="150000"/>
              </a:lnSpc>
            </a:pPr>
            <a:r>
              <a:rPr lang="zh-CN" altLang="en-US" sz="3200" b="1" dirty="0">
                <a:latin typeface="宋体" panose="02010600030101010101" pitchFamily="2" charset="-122"/>
              </a:rPr>
              <a:t>                  </a:t>
            </a:r>
            <a:r>
              <a:rPr lang="en-US" altLang="zh-CN" sz="3200" b="1" dirty="0">
                <a:latin typeface="宋体" panose="02010600030101010101" pitchFamily="2" charset="-122"/>
              </a:rPr>
              <a:t>2.</a:t>
            </a:r>
            <a:r>
              <a:rPr lang="zh-CN" altLang="en-US" sz="3200" b="1" dirty="0">
                <a:latin typeface="宋体" panose="02010600030101010101" pitchFamily="2" charset="-122"/>
              </a:rPr>
              <a:t>“受诬”</a:t>
            </a:r>
          </a:p>
          <a:p>
            <a:pPr marL="0" lvl="2" indent="0" eaLnBrk="1" hangingPunct="1">
              <a:lnSpc>
                <a:spcPct val="150000"/>
              </a:lnSpc>
            </a:pPr>
            <a:r>
              <a:rPr lang="zh-CN" altLang="en-US" sz="3200" b="1" dirty="0">
                <a:latin typeface="宋体" panose="02010600030101010101" pitchFamily="2" charset="-122"/>
              </a:rPr>
              <a:t>全剧分为五幕      </a:t>
            </a:r>
            <a:r>
              <a:rPr lang="en-US" altLang="zh-CN" sz="3200" b="1" dirty="0">
                <a:latin typeface="宋体" panose="02010600030101010101" pitchFamily="2" charset="-122"/>
              </a:rPr>
              <a:t>3.</a:t>
            </a:r>
            <a:r>
              <a:rPr lang="zh-CN" altLang="en-US" sz="3200" b="1" dirty="0">
                <a:latin typeface="宋体" panose="02010600030101010101" pitchFamily="2" charset="-122"/>
              </a:rPr>
              <a:t>“招魂”</a:t>
            </a:r>
          </a:p>
          <a:p>
            <a:pPr marL="0" lvl="2" indent="0" eaLnBrk="1" hangingPunct="1">
              <a:lnSpc>
                <a:spcPct val="150000"/>
              </a:lnSpc>
            </a:pPr>
            <a:r>
              <a:rPr lang="zh-CN" altLang="en-US" sz="3200" b="1" dirty="0">
                <a:latin typeface="宋体" panose="02010600030101010101" pitchFamily="2" charset="-122"/>
              </a:rPr>
              <a:t>                  </a:t>
            </a:r>
            <a:r>
              <a:rPr lang="en-US" altLang="zh-CN" sz="3200" b="1" dirty="0">
                <a:latin typeface="宋体" panose="02010600030101010101" pitchFamily="2" charset="-122"/>
              </a:rPr>
              <a:t>4.</a:t>
            </a:r>
            <a:r>
              <a:rPr lang="zh-CN" altLang="en-US" sz="3200" b="1" dirty="0">
                <a:latin typeface="宋体" panose="02010600030101010101" pitchFamily="2" charset="-122"/>
              </a:rPr>
              <a:t>“被囚”</a:t>
            </a:r>
          </a:p>
          <a:p>
            <a:pPr marL="0" lvl="2" indent="0" eaLnBrk="1" hangingPunct="1">
              <a:lnSpc>
                <a:spcPct val="150000"/>
              </a:lnSpc>
            </a:pPr>
            <a:r>
              <a:rPr lang="zh-CN" altLang="en-US" sz="3200" b="1" dirty="0">
                <a:latin typeface="宋体" panose="02010600030101010101" pitchFamily="2" charset="-122"/>
              </a:rPr>
              <a:t>                  </a:t>
            </a:r>
            <a:r>
              <a:rPr lang="en-US" altLang="zh-CN" sz="3200" b="1" dirty="0">
                <a:latin typeface="宋体" panose="02010600030101010101" pitchFamily="2" charset="-122"/>
              </a:rPr>
              <a:t>5.</a:t>
            </a:r>
            <a:r>
              <a:rPr lang="zh-CN" altLang="en-US" sz="3200" b="1" dirty="0">
                <a:latin typeface="宋体" panose="02010600030101010101" pitchFamily="2" charset="-122"/>
              </a:rPr>
              <a:t>“雷电颂”</a:t>
            </a:r>
          </a:p>
          <a:p>
            <a:pPr marL="0" lvl="2" indent="0" eaLnBrk="1" hangingPunct="1">
              <a:lnSpc>
                <a:spcPct val="150000"/>
              </a:lnSpc>
            </a:pPr>
            <a:r>
              <a:rPr lang="zh-CN" altLang="en-US" sz="3200" b="1" dirty="0">
                <a:latin typeface="宋体" panose="02010600030101010101" pitchFamily="2" charset="-122"/>
              </a:rPr>
              <a:t>课文节选的是第</a:t>
            </a:r>
            <a:r>
              <a:rPr lang="zh-CN" altLang="en-US" sz="3200" b="1" dirty="0">
                <a:solidFill>
                  <a:srgbClr val="FF0000"/>
                </a:solidFill>
                <a:latin typeface="宋体" panose="02010600030101010101" pitchFamily="2" charset="-122"/>
              </a:rPr>
              <a:t>五</a:t>
            </a:r>
            <a:r>
              <a:rPr lang="zh-CN" altLang="en-US" sz="3200" b="1" dirty="0">
                <a:latin typeface="宋体" panose="02010600030101010101" pitchFamily="2" charset="-122"/>
              </a:rPr>
              <a:t>幕的第</a:t>
            </a:r>
            <a:r>
              <a:rPr lang="zh-CN" altLang="en-US" sz="3200" b="1" dirty="0">
                <a:solidFill>
                  <a:srgbClr val="FF0000"/>
                </a:solidFill>
                <a:latin typeface="宋体" panose="02010600030101010101" pitchFamily="2" charset="-122"/>
              </a:rPr>
              <a:t>二</a:t>
            </a:r>
            <a:r>
              <a:rPr lang="zh-CN" altLang="en-US" sz="3200" b="1" dirty="0">
                <a:latin typeface="宋体" panose="02010600030101010101" pitchFamily="2" charset="-122"/>
              </a:rPr>
              <a:t>场，是全剧的</a:t>
            </a:r>
            <a:r>
              <a:rPr lang="zh-CN" altLang="en-US" sz="3200" b="1" dirty="0">
                <a:solidFill>
                  <a:srgbClr val="FF0000"/>
                </a:solidFill>
                <a:latin typeface="宋体" panose="02010600030101010101" pitchFamily="2" charset="-122"/>
              </a:rPr>
              <a:t>高潮</a:t>
            </a:r>
            <a:r>
              <a:rPr lang="zh-CN" altLang="en-US" sz="3200" b="1" dirty="0">
                <a:latin typeface="宋体" panose="02010600030101010101" pitchFamily="2" charset="-122"/>
              </a:rPr>
              <a:t>。剧情梗概见课本。</a:t>
            </a:r>
            <a:endParaRPr lang="en-US" altLang="zh-CN" sz="3200" b="1" dirty="0">
              <a:latin typeface="宋体" panose="02010600030101010101" pitchFamily="2" charset="-122"/>
            </a:endParaRPr>
          </a:p>
        </p:txBody>
      </p:sp>
      <p:sp>
        <p:nvSpPr>
          <p:cNvPr id="2" name="左大括号 1"/>
          <p:cNvSpPr/>
          <p:nvPr/>
        </p:nvSpPr>
        <p:spPr>
          <a:xfrm>
            <a:off x="3779838" y="908050"/>
            <a:ext cx="431800" cy="3313113"/>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TotalTime>
  <Words>2282</Words>
  <Application>Microsoft Office PowerPoint</Application>
  <PresentationFormat>全屏显示(4:3)</PresentationFormat>
  <Paragraphs>121</Paragraphs>
  <Slides>29</Slides>
  <Notes>0</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29</vt:i4>
      </vt:variant>
    </vt:vector>
  </HeadingPairs>
  <TitlesOfParts>
    <vt:vector size="41" baseType="lpstr">
      <vt:lpstr>方正大黑_GBK</vt:lpstr>
      <vt:lpstr>黑体</vt:lpstr>
      <vt:lpstr>华文楷体</vt:lpstr>
      <vt:lpstr>楷体</vt:lpstr>
      <vt:lpstr>宋体</vt:lpstr>
      <vt:lpstr>Arial</vt:lpstr>
      <vt:lpstr>Calibri</vt:lpstr>
      <vt:lpstr>Times New Roman</vt:lpstr>
      <vt:lpstr>Wingdings</vt:lpstr>
      <vt:lpstr>6_Office 主题</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dc:creator>
  <cp:lastModifiedBy>admin</cp:lastModifiedBy>
  <cp:revision>181</cp:revision>
  <dcterms:created xsi:type="dcterms:W3CDTF">2015-07-09T08:14:00Z</dcterms:created>
  <dcterms:modified xsi:type="dcterms:W3CDTF">2020-04-05T01:04:58Z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