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Masters/slideMaster1.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theme/theme13.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3"/>
    <p:sldMasterId id="2147483672" r:id="rId4"/>
    <p:sldMasterId id="2147483684" r:id="rId5"/>
    <p:sldMasterId id="2147483696" r:id="rId6"/>
    <p:sldMasterId id="2147483708" r:id="rId7"/>
    <p:sldMasterId id="2147483720" r:id="rId8"/>
    <p:sldMasterId id="2147483732" r:id="rId9"/>
    <p:sldMasterId id="2147483744" r:id="rId10"/>
    <p:sldMasterId id="2147483756" r:id="rId11"/>
    <p:sldMasterId id="2147483768" r:id="rId12"/>
    <p:sldMasterId id="2147483780" r:id="rId13"/>
    <p:sldMasterId id="2147483792" r:id="rId14"/>
  </p:sldMasterIdLst>
  <p:sldIdLst>
    <p:sldId id="257" r:id="rId15"/>
    <p:sldId id="258" r:id="rId16"/>
    <p:sldId id="259" r:id="rId17"/>
    <p:sldId id="260" r:id="rId18"/>
    <p:sldId id="262" r:id="rId19"/>
    <p:sldId id="261" r:id="rId20"/>
    <p:sldId id="265" r:id="rId21"/>
    <p:sldId id="264" r:id="rId22"/>
    <p:sldId id="270" r:id="rId23"/>
    <p:sldId id="271" r:id="rId24"/>
    <p:sldId id="269" r:id="rId25"/>
    <p:sldId id="268" r:id="rId26"/>
    <p:sldId id="267" r:id="rId27"/>
    <p:sldId id="266" r:id="rId28"/>
    <p:sldId id="263" r:id="rId29"/>
    <p:sldId id="275" r:id="rId30"/>
    <p:sldId id="276" r:id="rId31"/>
    <p:sldId id="278" r:id="rId32"/>
    <p:sldId id="279" r:id="rId33"/>
    <p:sldId id="277" r:id="rId34"/>
    <p:sldId id="274" r:id="rId35"/>
    <p:sldId id="273" r:id="rId36"/>
    <p:sldId id="272" r:id="rId37"/>
    <p:sldId id="284" r:id="rId38"/>
    <p:sldId id="283" r:id="rId39"/>
    <p:sldId id="282" r:id="rId40"/>
    <p:sldId id="281" r:id="rId41"/>
    <p:sldId id="280" r:id="rId42"/>
    <p:sldId id="288" r:id="rId43"/>
    <p:sldId id="287" r:id="rId44"/>
    <p:sldId id="286" r:id="rId45"/>
    <p:sldId id="285" r:id="rId46"/>
    <p:sldId id="289" r:id="rId4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Master" Target="slideMasters/slideMaster8.xml"/><Relationship Id="rId8" Type="http://schemas.openxmlformats.org/officeDocument/2006/relationships/slideMaster" Target="slideMasters/slideMaster7.xml"/><Relationship Id="rId7" Type="http://schemas.openxmlformats.org/officeDocument/2006/relationships/slideMaster" Target="slideMasters/slideMaster6.xml"/><Relationship Id="rId6" Type="http://schemas.openxmlformats.org/officeDocument/2006/relationships/slideMaster" Target="slideMasters/slideMaster5.xml"/><Relationship Id="rId50" Type="http://schemas.openxmlformats.org/officeDocument/2006/relationships/tableStyles" Target="tableStyles.xml"/><Relationship Id="rId5" Type="http://schemas.openxmlformats.org/officeDocument/2006/relationships/slideMaster" Target="slideMasters/slideMaster4.xml"/><Relationship Id="rId49" Type="http://schemas.openxmlformats.org/officeDocument/2006/relationships/viewProps" Target="viewProps.xml"/><Relationship Id="rId48" Type="http://schemas.openxmlformats.org/officeDocument/2006/relationships/presProps" Target="presProps.xml"/><Relationship Id="rId47" Type="http://schemas.openxmlformats.org/officeDocument/2006/relationships/slide" Target="slides/slide33.xml"/><Relationship Id="rId46" Type="http://schemas.openxmlformats.org/officeDocument/2006/relationships/slide" Target="slides/slide32.xml"/><Relationship Id="rId45" Type="http://schemas.openxmlformats.org/officeDocument/2006/relationships/slide" Target="slides/slide31.xml"/><Relationship Id="rId44" Type="http://schemas.openxmlformats.org/officeDocument/2006/relationships/slide" Target="slides/slide30.xml"/><Relationship Id="rId43" Type="http://schemas.openxmlformats.org/officeDocument/2006/relationships/slide" Target="slides/slide29.xml"/><Relationship Id="rId42" Type="http://schemas.openxmlformats.org/officeDocument/2006/relationships/slide" Target="slides/slide28.xml"/><Relationship Id="rId41" Type="http://schemas.openxmlformats.org/officeDocument/2006/relationships/slide" Target="slides/slide27.xml"/><Relationship Id="rId40" Type="http://schemas.openxmlformats.org/officeDocument/2006/relationships/slide" Target="slides/slide26.xml"/><Relationship Id="rId4" Type="http://schemas.openxmlformats.org/officeDocument/2006/relationships/slideMaster" Target="slideMasters/slideMaster3.xml"/><Relationship Id="rId39" Type="http://schemas.openxmlformats.org/officeDocument/2006/relationships/slide" Target="slides/slide25.xml"/><Relationship Id="rId38" Type="http://schemas.openxmlformats.org/officeDocument/2006/relationships/slide" Target="slides/slide24.xml"/><Relationship Id="rId37" Type="http://schemas.openxmlformats.org/officeDocument/2006/relationships/slide" Target="slides/slide23.xml"/><Relationship Id="rId36" Type="http://schemas.openxmlformats.org/officeDocument/2006/relationships/slide" Target="slides/slide22.xml"/><Relationship Id="rId35" Type="http://schemas.openxmlformats.org/officeDocument/2006/relationships/slide" Target="slides/slide21.xml"/><Relationship Id="rId34" Type="http://schemas.openxmlformats.org/officeDocument/2006/relationships/slide" Target="slides/slide20.xml"/><Relationship Id="rId33" Type="http://schemas.openxmlformats.org/officeDocument/2006/relationships/slide" Target="slides/slide19.xml"/><Relationship Id="rId32" Type="http://schemas.openxmlformats.org/officeDocument/2006/relationships/slide" Target="slides/slide18.xml"/><Relationship Id="rId31" Type="http://schemas.openxmlformats.org/officeDocument/2006/relationships/slide" Target="slides/slide17.xml"/><Relationship Id="rId30" Type="http://schemas.openxmlformats.org/officeDocument/2006/relationships/slide" Target="slides/slide16.xml"/><Relationship Id="rId3" Type="http://schemas.openxmlformats.org/officeDocument/2006/relationships/slideMaster" Target="slideMasters/slideMaster2.xml"/><Relationship Id="rId29" Type="http://schemas.openxmlformats.org/officeDocument/2006/relationships/slide" Target="slides/slide15.xml"/><Relationship Id="rId28" Type="http://schemas.openxmlformats.org/officeDocument/2006/relationships/slide" Target="slides/slide14.xml"/><Relationship Id="rId27" Type="http://schemas.openxmlformats.org/officeDocument/2006/relationships/slide" Target="slides/slide13.xml"/><Relationship Id="rId26" Type="http://schemas.openxmlformats.org/officeDocument/2006/relationships/slide" Target="slides/slide12.xml"/><Relationship Id="rId25" Type="http://schemas.openxmlformats.org/officeDocument/2006/relationships/slide" Target="slides/slide11.xml"/><Relationship Id="rId24" Type="http://schemas.openxmlformats.org/officeDocument/2006/relationships/slide" Target="slides/slide10.xml"/><Relationship Id="rId23" Type="http://schemas.openxmlformats.org/officeDocument/2006/relationships/slide" Target="slides/slide9.xml"/><Relationship Id="rId22" Type="http://schemas.openxmlformats.org/officeDocument/2006/relationships/slide" Target="slides/slide8.xml"/><Relationship Id="rId21" Type="http://schemas.openxmlformats.org/officeDocument/2006/relationships/slide" Target="slides/slide7.xml"/><Relationship Id="rId20" Type="http://schemas.openxmlformats.org/officeDocument/2006/relationships/slide" Target="slides/slide6.xml"/><Relationship Id="rId2" Type="http://schemas.openxmlformats.org/officeDocument/2006/relationships/theme" Target="theme/theme1.xml"/><Relationship Id="rId19" Type="http://schemas.openxmlformats.org/officeDocument/2006/relationships/slide" Target="slides/slide5.xml"/><Relationship Id="rId18" Type="http://schemas.openxmlformats.org/officeDocument/2006/relationships/slide" Target="slides/slide4.xml"/><Relationship Id="rId17" Type="http://schemas.openxmlformats.org/officeDocument/2006/relationships/slide" Target="slides/slide3.xml"/><Relationship Id="rId16" Type="http://schemas.openxmlformats.org/officeDocument/2006/relationships/slide" Target="slides/slide2.xml"/><Relationship Id="rId15" Type="http://schemas.openxmlformats.org/officeDocument/2006/relationships/slide" Target="slides/slide1.xml"/><Relationship Id="rId14" Type="http://schemas.openxmlformats.org/officeDocument/2006/relationships/slideMaster" Target="slideMasters/slideMaster13.xml"/><Relationship Id="rId13" Type="http://schemas.openxmlformats.org/officeDocument/2006/relationships/slideMaster" Target="slideMasters/slideMaster12.xml"/><Relationship Id="rId12" Type="http://schemas.openxmlformats.org/officeDocument/2006/relationships/slideMaster" Target="slideMasters/slideMaster11.xml"/><Relationship Id="rId11" Type="http://schemas.openxmlformats.org/officeDocument/2006/relationships/slideMaster" Target="slideMasters/slideMaster10.xml"/><Relationship Id="rId10" Type="http://schemas.openxmlformats.org/officeDocument/2006/relationships/slideMaster" Target="slideMasters/slideMaster9.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Master" Target="../slideMasters/slideMaster1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13.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solidFill>
          <a:schemeClr val="bg1">
            <a:alpha val="100000"/>
          </a:schemeClr>
        </a:solidFill>
        <a:effectLst/>
      </p:bgPr>
    </p:bg>
    <p:spTree>
      <p:nvGrpSpPr>
        <p:cNvPr id="1" name=""/>
        <p:cNvGrpSpPr/>
        <p:nvPr/>
      </p:nvGrpSpPr>
      <p:grpSpPr/>
      <p:pic>
        <p:nvPicPr>
          <p:cNvPr id="2050" name="图片 2049" descr="3副本"/>
          <p:cNvPicPr>
            <a:picLocks noChangeAspect="1"/>
          </p:cNvPicPr>
          <p:nvPr/>
        </p:nvPicPr>
        <p:blipFill>
          <a:blip r:embed="rId2"/>
          <a:stretch>
            <a:fillRect/>
          </a:stretch>
        </p:blipFill>
        <p:spPr>
          <a:xfrm>
            <a:off x="0" y="0"/>
            <a:ext cx="12192000" cy="6858000"/>
          </a:xfrm>
          <a:prstGeom prst="rect">
            <a:avLst/>
          </a:prstGeom>
          <a:noFill/>
          <a:ln w="9525">
            <a:noFill/>
            <a:miter/>
          </a:ln>
        </p:spPr>
      </p:pic>
      <p:sp>
        <p:nvSpPr>
          <p:cNvPr id="2051" name="标题 2050"/>
          <p:cNvSpPr>
            <a:spLocks noGrp="1"/>
          </p:cNvSpPr>
          <p:nvPr>
            <p:ph type="ctrTitle"/>
          </p:nvPr>
        </p:nvSpPr>
        <p:spPr>
          <a:xfrm>
            <a:off x="914400" y="2130425"/>
            <a:ext cx="10363200" cy="1470025"/>
          </a:xfrm>
          <a:prstGeom prst="rect">
            <a:avLst/>
          </a:prstGeom>
          <a:noFill/>
          <a:ln w="9525">
            <a:noFill/>
            <a:miter/>
          </a:ln>
        </p:spPr>
        <p:txBody>
          <a:bodyPr anchor="ctr"/>
          <a:lstStyle>
            <a:lvl1pPr lvl="0" algn="l">
              <a:defRPr sz="3600" kern="1200">
                <a:ea typeface="宋体" charset="-122"/>
              </a:defRPr>
            </a:lvl1pPr>
          </a:lstStyle>
          <a:p>
            <a:pPr lvl="0"/>
            <a:r>
              <a:rPr lang="zh-CN" altLang="en-US"/>
              <a:t>单击此处编辑母版标题样式</a:t>
            </a:r>
            <a:endParaRPr lang="zh-CN" altLang="en-US"/>
          </a:p>
        </p:txBody>
      </p:sp>
      <p:sp>
        <p:nvSpPr>
          <p:cNvPr id="2052" name="副标题 2051"/>
          <p:cNvSpPr>
            <a:spLocks noGrp="1"/>
          </p:cNvSpPr>
          <p:nvPr>
            <p:ph type="subTitle" idx="1"/>
          </p:nvPr>
        </p:nvSpPr>
        <p:spPr>
          <a:xfrm>
            <a:off x="1828800" y="3886200"/>
            <a:ext cx="8534400" cy="695325"/>
          </a:xfrm>
          <a:prstGeom prst="rect">
            <a:avLst/>
          </a:prstGeom>
          <a:noFill/>
          <a:ln w="9525">
            <a:noFill/>
            <a:miter/>
          </a:ln>
        </p:spPr>
        <p:txBody>
          <a:bodyPr anchor="t"/>
          <a:lstStyle>
            <a:lvl1pPr marL="0" lvl="0" indent="0" algn="l">
              <a:buNone/>
              <a:defRPr sz="3200" kern="1200">
                <a:ea typeface="宋体" charset="-122"/>
              </a:defRPr>
            </a:lvl1pPr>
            <a:lvl2pPr marL="457200" lvl="1" indent="-457200" algn="ctr">
              <a:buNone/>
              <a:defRPr sz="2000" kern="1200">
                <a:ea typeface="黑体" charset="0"/>
              </a:defRPr>
            </a:lvl2pPr>
            <a:lvl3pPr marL="914400" lvl="2" indent="-914400" algn="ctr">
              <a:buNone/>
              <a:defRPr sz="2000" kern="1200">
                <a:ea typeface="黑体" charset="0"/>
              </a:defRPr>
            </a:lvl3pPr>
            <a:lvl4pPr marL="1371600" lvl="3" indent="-1371600" algn="ctr">
              <a:buNone/>
              <a:defRPr sz="2000" kern="1200">
                <a:ea typeface="黑体" charset="0"/>
              </a:defRPr>
            </a:lvl4pPr>
            <a:lvl5pPr marL="1828800" lvl="4" indent="-1828800" algn="ctr">
              <a:buNone/>
              <a:defRPr sz="2000" kern="1200">
                <a:ea typeface="黑体" charset="0"/>
              </a:defRPr>
            </a:lvl5pPr>
          </a:lstStyle>
          <a:p>
            <a:pPr lvl="0"/>
            <a:r>
              <a:rPr lang="zh-CN" altLang="en-US"/>
              <a:t>单击此处编辑母版副标题样式</a:t>
            </a:r>
            <a:endParaRPr lang="zh-CN" altLang="en-US"/>
          </a:p>
        </p:txBody>
      </p:sp>
      <p:sp>
        <p:nvSpPr>
          <p:cNvPr id="2053" name="日期占位符 2052"/>
          <p:cNvSpPr>
            <a:spLocks noGrp="1"/>
          </p:cNvSpPr>
          <p:nvPr>
            <p:ph type="dt" sz="half" idx="2"/>
          </p:nvPr>
        </p:nvSpPr>
        <p:spPr>
          <a:xfrm>
            <a:off x="609600" y="6245225"/>
            <a:ext cx="2844800" cy="476250"/>
          </a:xfrm>
          <a:prstGeom prst="rect">
            <a:avLst/>
          </a:prstGeom>
          <a:noFill/>
          <a:ln w="9525">
            <a:noFill/>
            <a:miter/>
          </a:ln>
        </p:spPr>
        <p:txBody>
          <a:bodyPr anchor="t"/>
          <a:p>
            <a:fld id="{82F288E0-7875-42C4-84C8-98DBBD3BF4D2}" type="datetimeFigureOut">
              <a:rPr lang="zh-CN" altLang="en-US" smtClean="0"/>
            </a:fld>
            <a:endParaRPr lang="zh-CN" altLang="en-US"/>
          </a:p>
        </p:txBody>
      </p:sp>
      <p:sp>
        <p:nvSpPr>
          <p:cNvPr id="2054" name="页脚占位符 2053"/>
          <p:cNvSpPr>
            <a:spLocks noGrp="1"/>
          </p:cNvSpPr>
          <p:nvPr>
            <p:ph type="ftr" sz="quarter" idx="3"/>
          </p:nvPr>
        </p:nvSpPr>
        <p:spPr>
          <a:xfrm>
            <a:off x="4165600" y="6245225"/>
            <a:ext cx="3860800" cy="476250"/>
          </a:xfrm>
          <a:prstGeom prst="rect">
            <a:avLst/>
          </a:prstGeom>
          <a:noFill/>
          <a:ln w="9525">
            <a:noFill/>
            <a:miter/>
          </a:ln>
        </p:spPr>
        <p:txBody>
          <a:bodyPr anchor="t"/>
          <a:p>
            <a:endParaRPr lang="zh-CN" altLang="en-US"/>
          </a:p>
        </p:txBody>
      </p:sp>
      <p:sp>
        <p:nvSpPr>
          <p:cNvPr id="2055" name="灯片编号占位符 2054"/>
          <p:cNvSpPr>
            <a:spLocks noGrp="1"/>
          </p:cNvSpPr>
          <p:nvPr>
            <p:ph type="sldNum" sz="quarter" idx="4"/>
          </p:nvPr>
        </p:nvSpPr>
        <p:spPr>
          <a:xfrm>
            <a:off x="8737600" y="6245225"/>
            <a:ext cx="2844800" cy="476250"/>
          </a:xfrm>
          <a:prstGeom prst="rect">
            <a:avLst/>
          </a:prstGeom>
          <a:noFill/>
          <a:ln w="9525">
            <a:noFill/>
            <a:miter/>
          </a:ln>
        </p:spPr>
        <p:txBody>
          <a:bodyPr anchor="t"/>
          <a:p>
            <a:fld id="{7D9BB5D0-35E4-459D-AEF3-FE4D7C45CC19}" type="slidenum">
              <a:rPr lang="zh-CN" altLang="en-US" smtClean="0"/>
            </a:fld>
            <a:endParaRPr lang="zh-CN" altLang="en-US"/>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 showMasterPhAnim="0">
  <p:cSld name="标题幻灯片">
    <p:bg>
      <p:bgPr>
        <a:blipFill rotWithShape="0">
          <a:blip r:embed="rId2"/>
          <a:stretch>
            <a:fillRect/>
          </a:stretch>
        </a:blipFill>
        <a:effectLst/>
      </p:bgPr>
    </p:bg>
    <p:spTree>
      <p:nvGrpSpPr>
        <p:cNvPr id="1" name=""/>
        <p:cNvGrpSpPr/>
        <p:nvPr/>
      </p:nvGrpSpPr>
      <p:grpSpPr/>
      <p:sp>
        <p:nvSpPr>
          <p:cNvPr id="2050" name="标题 2049"/>
          <p:cNvSpPr/>
          <p:nvPr>
            <p:ph type="ctrTitle"/>
          </p:nvPr>
        </p:nvSpPr>
        <p:spPr>
          <a:xfrm>
            <a:off x="1678517" y="1628775"/>
            <a:ext cx="8737600" cy="1871663"/>
          </a:xfrm>
          <a:prstGeom prst="rect">
            <a:avLst/>
          </a:prstGeom>
          <a:noFill/>
          <a:ln w="9525">
            <a:noFill/>
            <a:miter/>
          </a:ln>
        </p:spPr>
        <p:txBody>
          <a:bodyPr anchor="ctr"/>
          <a:lstStyle>
            <a:lvl1pPr marL="0" lvl="0" indent="0" algn="l" eaLnBrk="1" fontAlgn="base" latinLnBrk="0" hangingPunct="1">
              <a:lnSpc>
                <a:spcPct val="100000"/>
              </a:lnSpc>
              <a:spcBef>
                <a:spcPct val="20000"/>
              </a:spcBef>
              <a:spcAft>
                <a:spcPct val="0"/>
              </a:spcAft>
              <a:buClr>
                <a:srgbClr val="000000"/>
              </a:buClr>
              <a:buNone/>
              <a:defRPr sz="3600" b="0" i="0" u="none" kern="1200" baseline="0">
                <a:solidFill>
                  <a:schemeClr val="accent2"/>
                </a:solidFill>
                <a:latin typeface="Arial" charset="0"/>
                <a:ea typeface="宋体" charset="-122"/>
                <a:sym typeface="Arial" charset="0"/>
              </a:defRPr>
            </a:lvl1pPr>
          </a:lstStyle>
          <a:p>
            <a:pPr lvl="0"/>
            <a:r>
              <a:rPr lang="zh-CN" altLang="en-US"/>
              <a:t>单击此处编辑母版标题样式</a:t>
            </a:r>
            <a:endParaRPr lang="zh-CN" altLang="en-US"/>
          </a:p>
        </p:txBody>
      </p:sp>
      <p:sp>
        <p:nvSpPr>
          <p:cNvPr id="2051" name="副标题 2050"/>
          <p:cNvSpPr/>
          <p:nvPr>
            <p:ph type="subTitle" idx="1"/>
          </p:nvPr>
        </p:nvSpPr>
        <p:spPr>
          <a:xfrm>
            <a:off x="1775884" y="4005263"/>
            <a:ext cx="8534400" cy="1008062"/>
          </a:xfrm>
          <a:prstGeom prst="rect">
            <a:avLst/>
          </a:prstGeom>
          <a:noFill/>
          <a:ln w="9525">
            <a:noFill/>
            <a:miter/>
          </a:ln>
        </p:spPr>
        <p:txBody>
          <a:bodyPr anchor="ctr"/>
          <a:lstStyle>
            <a:lvl1pPr marL="0" lvl="0" indent="0" algn="l">
              <a:buNone/>
              <a:defRPr b="1" kern="1200"/>
            </a:lvl1pPr>
            <a:lvl2pPr marL="457200" lvl="1" indent="-457200" algn="ctr">
              <a:buNone/>
              <a:defRPr b="1" kern="1200"/>
            </a:lvl2pPr>
            <a:lvl3pPr marL="914400" lvl="2" indent="-914400" algn="ctr">
              <a:buNone/>
              <a:defRPr b="1" kern="1200"/>
            </a:lvl3pPr>
            <a:lvl4pPr marL="1371600" lvl="3" indent="-1371600" algn="ctr">
              <a:buNone/>
              <a:defRPr b="1" kern="1200"/>
            </a:lvl4pPr>
            <a:lvl5pPr marL="1828800" lvl="4" indent="-1828800" algn="ctr">
              <a:buNone/>
              <a:defRPr b="1" kern="1200"/>
            </a:lvl5pPr>
          </a:lstStyle>
          <a:p>
            <a:pPr lvl="0"/>
            <a:r>
              <a:rPr lang="zh-CN" altLang="en-US"/>
              <a:t>单击此处编辑母版副标题样式</a:t>
            </a:r>
            <a:endParaRPr lang="zh-CN" altLang="en-US"/>
          </a:p>
        </p:txBody>
      </p:sp>
      <p:sp>
        <p:nvSpPr>
          <p:cNvPr id="2052" name="日期占位符 2051"/>
          <p:cNvSpPr/>
          <p:nvPr>
            <p:ph type="dt" sz="half" idx="2"/>
          </p:nvPr>
        </p:nvSpPr>
        <p:spPr>
          <a:xfrm>
            <a:off x="609600" y="6245225"/>
            <a:ext cx="2844800" cy="476250"/>
          </a:xfrm>
          <a:prstGeom prst="rect">
            <a:avLst/>
          </a:prstGeom>
          <a:noFill/>
          <a:ln w="9525">
            <a:noFill/>
            <a:miter/>
          </a:ln>
        </p:spPr>
        <p:txBody>
          <a:bodyPr anchor="t"/>
          <a:p>
            <a:fld id="{82F288E0-7875-42C4-84C8-98DBBD3BF4D2}" type="datetimeFigureOut">
              <a:rPr lang="zh-CN" altLang="en-US" smtClean="0"/>
            </a:fld>
            <a:endParaRPr lang="zh-CN" altLang="en-US"/>
          </a:p>
        </p:txBody>
      </p:sp>
      <p:sp>
        <p:nvSpPr>
          <p:cNvPr id="2053" name="页脚占位符 2052"/>
          <p:cNvSpPr/>
          <p:nvPr>
            <p:ph type="ftr" sz="quarter" idx="3"/>
          </p:nvPr>
        </p:nvSpPr>
        <p:spPr>
          <a:xfrm>
            <a:off x="4165600" y="6245225"/>
            <a:ext cx="3860800" cy="476250"/>
          </a:xfrm>
          <a:prstGeom prst="rect">
            <a:avLst/>
          </a:prstGeom>
          <a:noFill/>
          <a:ln w="9525">
            <a:noFill/>
            <a:miter/>
          </a:ln>
        </p:spPr>
        <p:txBody>
          <a:bodyPr anchor="t"/>
          <a:p>
            <a:endParaRPr lang="zh-CN" altLang="en-US"/>
          </a:p>
        </p:txBody>
      </p:sp>
      <p:sp>
        <p:nvSpPr>
          <p:cNvPr id="2054" name="灯片编号占位符 2053"/>
          <p:cNvSpPr/>
          <p:nvPr>
            <p:ph type="sldNum" sz="quarter" idx="4"/>
          </p:nvPr>
        </p:nvSpPr>
        <p:spPr>
          <a:xfrm>
            <a:off x="8737600" y="6245225"/>
            <a:ext cx="2844800" cy="476250"/>
          </a:xfrm>
          <a:prstGeom prst="rect">
            <a:avLst/>
          </a:prstGeom>
          <a:noFill/>
          <a:ln w="9525">
            <a:noFill/>
            <a:miter/>
          </a:ln>
        </p:spPr>
        <p:txBody>
          <a:bodyPr anchor="t"/>
          <a:p>
            <a:fld id="{7D9BB5D0-35E4-459D-AEF3-FE4D7C45CC19}" type="slidenum">
              <a:rPr lang="zh-CN" altLang="en-US" smtClean="0"/>
            </a:fld>
            <a:endParaRPr lang="zh-CN" altLang="en-US"/>
          </a:p>
        </p:txBody>
      </p:sp>
    </p:spTree>
  </p:cSld>
  <p:clrMapOvr>
    <a:masterClrMapping/>
  </p:clrMapOvr>
  <p:hf sldNum="0" hdr="0" ftr="0" dt="0"/>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10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8"/>
            <a:ext cx="105156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1"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376672"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205728" y="1600200"/>
            <a:ext cx="5376672"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10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10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50313" y="117475"/>
            <a:ext cx="2746904" cy="58324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17475"/>
            <a:ext cx="8081472" cy="583247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404813"/>
            <a:ext cx="2743200" cy="57213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404813"/>
            <a:ext cx="8070573" cy="572135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111.xml><?xml version="1.0" encoding="utf-8"?>
<p:sldLayout xmlns:a="http://schemas.openxmlformats.org/drawingml/2006/main" xmlns:r="http://schemas.openxmlformats.org/officeDocument/2006/relationships" xmlns:p="http://schemas.openxmlformats.org/presentationml/2006/main" type="title" showMasterPhAnim="0">
  <p:cSld name="标题幻灯片">
    <p:bg>
      <p:bgPr>
        <a:blipFill rotWithShape="0">
          <a:blip r:embed="rId2"/>
          <a:stretch>
            <a:fillRect/>
          </a:stretch>
        </a:blipFill>
        <a:effectLst/>
      </p:bgPr>
    </p:bg>
    <p:spTree>
      <p:nvGrpSpPr>
        <p:cNvPr id="1" name=""/>
        <p:cNvGrpSpPr/>
        <p:nvPr/>
      </p:nvGrpSpPr>
      <p:grpSpPr/>
      <p:sp>
        <p:nvSpPr>
          <p:cNvPr id="2050" name="标题 2049"/>
          <p:cNvSpPr/>
          <p:nvPr>
            <p:ph type="ctrTitle"/>
          </p:nvPr>
        </p:nvSpPr>
        <p:spPr>
          <a:xfrm>
            <a:off x="1678517" y="1628775"/>
            <a:ext cx="8737600" cy="1871663"/>
          </a:xfrm>
          <a:prstGeom prst="rect">
            <a:avLst/>
          </a:prstGeom>
          <a:noFill/>
          <a:ln w="9525">
            <a:noFill/>
            <a:miter/>
          </a:ln>
        </p:spPr>
        <p:txBody>
          <a:bodyPr anchor="ctr"/>
          <a:lstStyle>
            <a:lvl1pPr marL="0" lvl="0" indent="0" algn="l" eaLnBrk="1" fontAlgn="base" latinLnBrk="0" hangingPunct="1">
              <a:lnSpc>
                <a:spcPct val="100000"/>
              </a:lnSpc>
              <a:spcBef>
                <a:spcPct val="20000"/>
              </a:spcBef>
              <a:spcAft>
                <a:spcPct val="0"/>
              </a:spcAft>
              <a:buClr>
                <a:srgbClr val="000000"/>
              </a:buClr>
              <a:buNone/>
              <a:defRPr sz="3600" b="0" i="0" u="none" kern="1200" baseline="0">
                <a:solidFill>
                  <a:schemeClr val="accent2"/>
                </a:solidFill>
                <a:latin typeface="Arial" charset="0"/>
                <a:ea typeface="宋体" charset="-122"/>
                <a:sym typeface="Arial" charset="0"/>
              </a:defRPr>
            </a:lvl1pPr>
          </a:lstStyle>
          <a:p>
            <a:pPr lvl="0"/>
            <a:r>
              <a:rPr lang="zh-CN" altLang="en-US"/>
              <a:t>单击此处编辑母版标题样式</a:t>
            </a:r>
            <a:endParaRPr lang="zh-CN" altLang="en-US"/>
          </a:p>
        </p:txBody>
      </p:sp>
      <p:sp>
        <p:nvSpPr>
          <p:cNvPr id="2051" name="副标题 2050"/>
          <p:cNvSpPr/>
          <p:nvPr>
            <p:ph type="subTitle" idx="1"/>
          </p:nvPr>
        </p:nvSpPr>
        <p:spPr>
          <a:xfrm>
            <a:off x="1775884" y="4005263"/>
            <a:ext cx="8534400" cy="1008062"/>
          </a:xfrm>
          <a:prstGeom prst="rect">
            <a:avLst/>
          </a:prstGeom>
          <a:noFill/>
          <a:ln w="9525">
            <a:noFill/>
            <a:miter/>
          </a:ln>
        </p:spPr>
        <p:txBody>
          <a:bodyPr anchor="ctr"/>
          <a:lstStyle>
            <a:lvl1pPr marL="0" lvl="0" indent="0" algn="l">
              <a:buNone/>
              <a:defRPr b="1" kern="1200"/>
            </a:lvl1pPr>
            <a:lvl2pPr marL="457200" lvl="1" indent="-457200" algn="ctr">
              <a:buNone/>
              <a:defRPr b="1" kern="1200"/>
            </a:lvl2pPr>
            <a:lvl3pPr marL="914400" lvl="2" indent="-914400" algn="ctr">
              <a:buNone/>
              <a:defRPr b="1" kern="1200"/>
            </a:lvl3pPr>
            <a:lvl4pPr marL="1371600" lvl="3" indent="-1371600" algn="ctr">
              <a:buNone/>
              <a:defRPr b="1" kern="1200"/>
            </a:lvl4pPr>
            <a:lvl5pPr marL="1828800" lvl="4" indent="-1828800" algn="ctr">
              <a:buNone/>
              <a:defRPr b="1" kern="1200"/>
            </a:lvl5pPr>
          </a:lstStyle>
          <a:p>
            <a:pPr lvl="0"/>
            <a:r>
              <a:rPr lang="zh-CN" altLang="en-US"/>
              <a:t>单击此处编辑母版副标题样式</a:t>
            </a:r>
            <a:endParaRPr lang="zh-CN" altLang="en-US"/>
          </a:p>
        </p:txBody>
      </p:sp>
      <p:sp>
        <p:nvSpPr>
          <p:cNvPr id="2052" name="日期占位符 2051"/>
          <p:cNvSpPr/>
          <p:nvPr>
            <p:ph type="dt" sz="half" idx="2"/>
          </p:nvPr>
        </p:nvSpPr>
        <p:spPr>
          <a:xfrm>
            <a:off x="609600" y="6245225"/>
            <a:ext cx="2844800" cy="476250"/>
          </a:xfrm>
          <a:prstGeom prst="rect">
            <a:avLst/>
          </a:prstGeom>
          <a:noFill/>
          <a:ln w="9525">
            <a:noFill/>
            <a:miter/>
          </a:ln>
        </p:spPr>
        <p:txBody>
          <a:bodyPr anchor="t"/>
          <a:p>
            <a:fld id="{82F288E0-7875-42C4-84C8-98DBBD3BF4D2}" type="datetimeFigureOut">
              <a:rPr lang="zh-CN" altLang="en-US" smtClean="0"/>
            </a:fld>
            <a:endParaRPr lang="zh-CN" altLang="en-US"/>
          </a:p>
        </p:txBody>
      </p:sp>
      <p:sp>
        <p:nvSpPr>
          <p:cNvPr id="2053" name="页脚占位符 2052"/>
          <p:cNvSpPr/>
          <p:nvPr>
            <p:ph type="ftr" sz="quarter" idx="3"/>
          </p:nvPr>
        </p:nvSpPr>
        <p:spPr>
          <a:xfrm>
            <a:off x="4165600" y="6245225"/>
            <a:ext cx="3860800" cy="476250"/>
          </a:xfrm>
          <a:prstGeom prst="rect">
            <a:avLst/>
          </a:prstGeom>
          <a:noFill/>
          <a:ln w="9525">
            <a:noFill/>
            <a:miter/>
          </a:ln>
        </p:spPr>
        <p:txBody>
          <a:bodyPr anchor="t"/>
          <a:p>
            <a:endParaRPr lang="zh-CN" altLang="en-US"/>
          </a:p>
        </p:txBody>
      </p:sp>
      <p:sp>
        <p:nvSpPr>
          <p:cNvPr id="2054" name="灯片编号占位符 2053"/>
          <p:cNvSpPr/>
          <p:nvPr>
            <p:ph type="sldNum" sz="quarter" idx="4"/>
          </p:nvPr>
        </p:nvSpPr>
        <p:spPr>
          <a:xfrm>
            <a:off x="8737600" y="6245225"/>
            <a:ext cx="2844800" cy="476250"/>
          </a:xfrm>
          <a:prstGeom prst="rect">
            <a:avLst/>
          </a:prstGeom>
          <a:noFill/>
          <a:ln w="9525">
            <a:noFill/>
            <a:miter/>
          </a:ln>
        </p:spPr>
        <p:txBody>
          <a:bodyPr anchor="t"/>
          <a:p>
            <a:fld id="{7D9BB5D0-35E4-459D-AEF3-FE4D7C45CC19}" type="slidenum">
              <a:rPr lang="zh-CN" altLang="en-US" smtClean="0"/>
            </a:fld>
            <a:endParaRPr lang="zh-CN" altLang="en-US"/>
          </a:p>
        </p:txBody>
      </p:sp>
    </p:spTree>
  </p:cSld>
  <p:clrMapOvr>
    <a:masterClrMapping/>
  </p:clrMapOvr>
  <p:hf sldNum="0" hdr="0" ftr="0" dt="0"/>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1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8"/>
            <a:ext cx="105156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1"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1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376672"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205728" y="1600200"/>
            <a:ext cx="5376672"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1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11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1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showMasterPhAnim="0">
  <p:cSld name="标题幻灯片">
    <p:bg>
      <p:bgPr>
        <a:blipFill rotWithShape="0">
          <a:blip r:embed="rId2"/>
          <a:stretch>
            <a:fillRect/>
          </a:stretch>
        </a:blipFill>
        <a:effectLst/>
      </p:bgPr>
    </p:bg>
    <p:spTree>
      <p:nvGrpSpPr>
        <p:cNvPr id="1" name=""/>
        <p:cNvGrpSpPr/>
        <p:nvPr/>
      </p:nvGrpSpPr>
      <p:grpSpPr/>
      <p:sp>
        <p:nvSpPr>
          <p:cNvPr id="2050" name="标题 2049"/>
          <p:cNvSpPr/>
          <p:nvPr>
            <p:ph type="ctrTitle"/>
          </p:nvPr>
        </p:nvSpPr>
        <p:spPr>
          <a:xfrm>
            <a:off x="1104900" y="1196975"/>
            <a:ext cx="10363200" cy="1470025"/>
          </a:xfrm>
          <a:prstGeom prst="rect">
            <a:avLst/>
          </a:prstGeom>
          <a:noFill/>
          <a:ln w="9525">
            <a:noFill/>
            <a:miter/>
          </a:ln>
        </p:spPr>
        <p:txBody>
          <a:bodyPr anchor="ctr"/>
          <a:lstStyle>
            <a:lvl1pPr lvl="0" algn="l">
              <a:defRPr sz="3600" b="0" kern="1200">
                <a:solidFill>
                  <a:schemeClr val="tx1"/>
                </a:solidFill>
              </a:defRPr>
            </a:lvl1pPr>
          </a:lstStyle>
          <a:p>
            <a:pPr lvl="0"/>
            <a:r>
              <a:rPr lang="zh-CN" altLang="en-US"/>
              <a:t>单击此处编辑母版标题样式</a:t>
            </a:r>
            <a:endParaRPr lang="zh-CN" altLang="en-US"/>
          </a:p>
        </p:txBody>
      </p:sp>
      <p:sp>
        <p:nvSpPr>
          <p:cNvPr id="2051" name="副标题 2050"/>
          <p:cNvSpPr/>
          <p:nvPr>
            <p:ph type="subTitle" idx="1"/>
          </p:nvPr>
        </p:nvSpPr>
        <p:spPr>
          <a:xfrm>
            <a:off x="1871133" y="2781300"/>
            <a:ext cx="8534400" cy="1006475"/>
          </a:xfrm>
          <a:prstGeom prst="rect">
            <a:avLst/>
          </a:prstGeom>
          <a:noFill/>
          <a:ln w="9525">
            <a:noFill/>
            <a:miter/>
          </a:ln>
        </p:spPr>
        <p:txBody>
          <a:bodyPr anchor="ctr"/>
          <a:lstStyle>
            <a:lvl1pPr marL="0" lvl="0" indent="0" algn="l">
              <a:buNone/>
              <a:defRPr kern="1200"/>
            </a:lvl1pPr>
            <a:lvl2pPr marL="457200" lvl="1" indent="-457200" algn="ctr">
              <a:buNone/>
              <a:defRPr kern="1200"/>
            </a:lvl2pPr>
            <a:lvl3pPr marL="914400" lvl="2" indent="-914400" algn="ctr">
              <a:buNone/>
              <a:defRPr kern="1200"/>
            </a:lvl3pPr>
            <a:lvl4pPr marL="1371600" lvl="3" indent="-1371600" algn="ctr">
              <a:buNone/>
              <a:defRPr kern="1200"/>
            </a:lvl4pPr>
            <a:lvl5pPr marL="1828800" lvl="4" indent="-1828800" algn="ctr">
              <a:buNone/>
              <a:defRPr kern="1200"/>
            </a:lvl5pPr>
          </a:lstStyle>
          <a:p>
            <a:pPr lvl="0"/>
            <a:r>
              <a:rPr lang="zh-CN" altLang="en-US"/>
              <a:t>单击此处编辑母版副标题样式</a:t>
            </a:r>
            <a:endParaRPr lang="zh-CN" altLang="en-US"/>
          </a:p>
        </p:txBody>
      </p:sp>
      <p:sp>
        <p:nvSpPr>
          <p:cNvPr id="2052" name="日期占位符 2051"/>
          <p:cNvSpPr/>
          <p:nvPr>
            <p:ph type="dt" sz="half" idx="2"/>
          </p:nvPr>
        </p:nvSpPr>
        <p:spPr>
          <a:xfrm>
            <a:off x="609600" y="6245225"/>
            <a:ext cx="2844800" cy="476250"/>
          </a:xfrm>
          <a:prstGeom prst="rect">
            <a:avLst/>
          </a:prstGeom>
          <a:noFill/>
          <a:ln w="9525">
            <a:noFill/>
            <a:miter/>
          </a:ln>
        </p:spPr>
        <p:txBody>
          <a:bodyPr anchor="t"/>
          <a:p>
            <a:fld id="{82F288E0-7875-42C4-84C8-98DBBD3BF4D2}" type="datetimeFigureOut">
              <a:rPr lang="zh-CN" altLang="en-US" smtClean="0"/>
            </a:fld>
            <a:endParaRPr lang="zh-CN" altLang="en-US"/>
          </a:p>
        </p:txBody>
      </p:sp>
      <p:sp>
        <p:nvSpPr>
          <p:cNvPr id="2053" name="页脚占位符 2052"/>
          <p:cNvSpPr/>
          <p:nvPr>
            <p:ph type="ftr" sz="quarter" idx="3"/>
          </p:nvPr>
        </p:nvSpPr>
        <p:spPr>
          <a:xfrm>
            <a:off x="4165600" y="6245225"/>
            <a:ext cx="3860800" cy="476250"/>
          </a:xfrm>
          <a:prstGeom prst="rect">
            <a:avLst/>
          </a:prstGeom>
          <a:noFill/>
          <a:ln w="9525">
            <a:noFill/>
            <a:miter/>
          </a:ln>
        </p:spPr>
        <p:txBody>
          <a:bodyPr anchor="t"/>
          <a:p>
            <a:endParaRPr lang="zh-CN" altLang="en-US"/>
          </a:p>
        </p:txBody>
      </p:sp>
      <p:sp>
        <p:nvSpPr>
          <p:cNvPr id="2054" name="灯片编号占位符 2053"/>
          <p:cNvSpPr/>
          <p:nvPr>
            <p:ph type="sldNum" sz="quarter" idx="4"/>
          </p:nvPr>
        </p:nvSpPr>
        <p:spPr>
          <a:xfrm>
            <a:off x="8737600" y="6245225"/>
            <a:ext cx="2844800" cy="476250"/>
          </a:xfrm>
          <a:prstGeom prst="rect">
            <a:avLst/>
          </a:prstGeom>
          <a:noFill/>
          <a:ln w="9525">
            <a:noFill/>
            <a:miter/>
          </a:ln>
        </p:spPr>
        <p:txBody>
          <a:bodyPr anchor="t"/>
          <a:p>
            <a:fld id="{7D9BB5D0-35E4-459D-AEF3-FE4D7C45CC19}" type="slidenum">
              <a:rPr lang="zh-CN" altLang="en-US" smtClean="0"/>
            </a:fld>
            <a:endParaRPr lang="zh-CN" altLang="en-US"/>
          </a:p>
        </p:txBody>
      </p:sp>
    </p:spTree>
  </p:cSld>
  <p:clrMapOvr>
    <a:masterClrMapping/>
  </p:clrMapOvr>
  <p:hf sldNum="0" hdr="0" ftr="0" dt="0"/>
</p:sldLayout>
</file>

<file path=ppt/slideLayouts/slideLayout12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12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404813"/>
            <a:ext cx="2743200" cy="57213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404813"/>
            <a:ext cx="8070573" cy="572135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122.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solidFill>
          <a:schemeClr val="bg1">
            <a:alpha val="100000"/>
          </a:schemeClr>
        </a:solidFill>
        <a:effectLst/>
      </p:bgPr>
    </p:bg>
    <p:spTree>
      <p:nvGrpSpPr>
        <p:cNvPr id="1" name=""/>
        <p:cNvGrpSpPr/>
        <p:nvPr/>
      </p:nvGrpSpPr>
      <p:grpSpPr/>
      <p:pic>
        <p:nvPicPr>
          <p:cNvPr id="2050" name="图片 2049" descr="关系图"/>
          <p:cNvPicPr>
            <a:picLocks noChangeAspect="1"/>
          </p:cNvPicPr>
          <p:nvPr/>
        </p:nvPicPr>
        <p:blipFill>
          <a:blip r:embed="rId2"/>
          <a:srcRect r="2528" b="10909"/>
          <a:stretch>
            <a:fillRect/>
          </a:stretch>
        </p:blipFill>
        <p:spPr>
          <a:xfrm>
            <a:off x="239184" y="692150"/>
            <a:ext cx="11885083" cy="6110288"/>
          </a:xfrm>
          <a:prstGeom prst="rect">
            <a:avLst/>
          </a:prstGeom>
          <a:noFill/>
          <a:ln w="9525">
            <a:noFill/>
            <a:miter/>
          </a:ln>
        </p:spPr>
      </p:pic>
      <p:sp>
        <p:nvSpPr>
          <p:cNvPr id="2051" name="副标题 2050"/>
          <p:cNvSpPr/>
          <p:nvPr>
            <p:ph type="subTitle" idx="1"/>
          </p:nvPr>
        </p:nvSpPr>
        <p:spPr>
          <a:xfrm>
            <a:off x="2544233" y="2492375"/>
            <a:ext cx="7393517" cy="1222375"/>
          </a:xfrm>
          <a:prstGeom prst="rect">
            <a:avLst/>
          </a:prstGeom>
          <a:noFill/>
          <a:ln w="9525">
            <a:noFill/>
            <a:miter/>
          </a:ln>
        </p:spPr>
        <p:txBody>
          <a:bodyPr anchor="ctr"/>
          <a:lstStyle>
            <a:lvl1pPr marL="0" lvl="0" indent="0" algn="ctr">
              <a:buNone/>
              <a:defRPr kern="1200"/>
            </a:lvl1pPr>
            <a:lvl2pPr marL="457200" lvl="1" indent="-457200" algn="ctr">
              <a:buNone/>
              <a:defRPr kern="1200"/>
            </a:lvl2pPr>
            <a:lvl3pPr marL="914400" lvl="2" indent="-914400" algn="ctr">
              <a:buNone/>
              <a:defRPr kern="1200"/>
            </a:lvl3pPr>
            <a:lvl4pPr marL="1371600" lvl="3" indent="-1371600" algn="ctr">
              <a:buNone/>
              <a:defRPr kern="1200"/>
            </a:lvl4pPr>
            <a:lvl5pPr marL="1828800" lvl="4" indent="-1828800" algn="ctr">
              <a:buNone/>
              <a:defRPr kern="1200"/>
            </a:lvl5pPr>
          </a:lstStyle>
          <a:p>
            <a:pPr lvl="0"/>
            <a:r>
              <a:rPr lang="zh-CN" altLang="en-US"/>
              <a:t>单击此处编辑母版副标题样式</a:t>
            </a:r>
            <a:endParaRPr lang="zh-CN" altLang="en-US"/>
          </a:p>
        </p:txBody>
      </p:sp>
      <p:sp>
        <p:nvSpPr>
          <p:cNvPr id="2052" name="日期占位符 2051"/>
          <p:cNvSpPr/>
          <p:nvPr>
            <p:ph type="dt" sz="half" idx="2"/>
          </p:nvPr>
        </p:nvSpPr>
        <p:spPr>
          <a:xfrm>
            <a:off x="609600" y="6245225"/>
            <a:ext cx="2844800" cy="476250"/>
          </a:xfrm>
          <a:prstGeom prst="rect">
            <a:avLst/>
          </a:prstGeom>
          <a:noFill/>
          <a:ln w="9525">
            <a:noFill/>
            <a:miter/>
          </a:ln>
        </p:spPr>
        <p:txBody>
          <a:bodyPr anchor="t"/>
          <a:p>
            <a:fld id="{82F288E0-7875-42C4-84C8-98DBBD3BF4D2}" type="datetimeFigureOut">
              <a:rPr lang="zh-CN" altLang="en-US" smtClean="0"/>
            </a:fld>
            <a:endParaRPr lang="zh-CN" altLang="en-US"/>
          </a:p>
        </p:txBody>
      </p:sp>
      <p:sp>
        <p:nvSpPr>
          <p:cNvPr id="2053" name="页脚占位符 2052"/>
          <p:cNvSpPr/>
          <p:nvPr>
            <p:ph type="ftr" sz="quarter" idx="3"/>
          </p:nvPr>
        </p:nvSpPr>
        <p:spPr>
          <a:xfrm>
            <a:off x="4165600" y="6245225"/>
            <a:ext cx="3860800" cy="476250"/>
          </a:xfrm>
          <a:prstGeom prst="rect">
            <a:avLst/>
          </a:prstGeom>
          <a:noFill/>
          <a:ln w="9525">
            <a:noFill/>
            <a:miter/>
          </a:ln>
        </p:spPr>
        <p:txBody>
          <a:bodyPr anchor="t"/>
          <a:p>
            <a:endParaRPr lang="zh-CN" altLang="en-US"/>
          </a:p>
        </p:txBody>
      </p:sp>
      <p:sp>
        <p:nvSpPr>
          <p:cNvPr id="2054" name="灯片编号占位符 2053"/>
          <p:cNvSpPr/>
          <p:nvPr>
            <p:ph type="sldNum" sz="quarter" idx="4"/>
          </p:nvPr>
        </p:nvSpPr>
        <p:spPr>
          <a:xfrm>
            <a:off x="8737600" y="6245225"/>
            <a:ext cx="2844800" cy="476250"/>
          </a:xfrm>
          <a:prstGeom prst="rect">
            <a:avLst/>
          </a:prstGeom>
          <a:noFill/>
          <a:ln w="9525">
            <a:noFill/>
            <a:miter/>
          </a:ln>
        </p:spPr>
        <p:txBody>
          <a:bodyPr anchor="t"/>
          <a:p>
            <a:fld id="{7D9BB5D0-35E4-459D-AEF3-FE4D7C45CC19}" type="slidenum">
              <a:rPr lang="zh-CN" altLang="en-US" smtClean="0"/>
            </a:fld>
            <a:endParaRPr lang="zh-CN" altLang="en-US"/>
          </a:p>
        </p:txBody>
      </p:sp>
      <p:sp>
        <p:nvSpPr>
          <p:cNvPr id="2055" name="矩形 2054"/>
          <p:cNvSpPr/>
          <p:nvPr/>
        </p:nvSpPr>
        <p:spPr>
          <a:xfrm>
            <a:off x="2117" y="549275"/>
            <a:ext cx="12192000" cy="1511300"/>
          </a:xfrm>
          <a:prstGeom prst="rect">
            <a:avLst/>
          </a:prstGeom>
          <a:gradFill rotWithShape="0">
            <a:gsLst>
              <a:gs pos="0">
                <a:schemeClr val="bg2">
                  <a:gamma/>
                  <a:tint val="0"/>
                  <a:invGamma/>
                  <a:alpha val="100000"/>
                </a:schemeClr>
              </a:gs>
              <a:gs pos="100000">
                <a:schemeClr val="bg2">
                  <a:alpha val="53999"/>
                </a:schemeClr>
              </a:gs>
            </a:gsLst>
            <a:lin ang="0" scaled="1"/>
            <a:tileRect/>
          </a:gradFill>
          <a:ln w="9525">
            <a:noFill/>
            <a:miter/>
          </a:ln>
        </p:spPr>
        <p:txBody>
          <a:bodyPr/>
          <a:p>
            <a:endParaRPr lang="zh-CN" altLang="en-US"/>
          </a:p>
        </p:txBody>
      </p:sp>
      <p:sp>
        <p:nvSpPr>
          <p:cNvPr id="2056" name="标题 2055"/>
          <p:cNvSpPr/>
          <p:nvPr>
            <p:ph type="ctrTitle"/>
          </p:nvPr>
        </p:nvSpPr>
        <p:spPr>
          <a:xfrm>
            <a:off x="1007533" y="620713"/>
            <a:ext cx="10363200" cy="1470025"/>
          </a:xfrm>
          <a:prstGeom prst="rect">
            <a:avLst/>
          </a:prstGeom>
          <a:noFill/>
          <a:ln w="9525">
            <a:noFill/>
            <a:miter/>
          </a:ln>
        </p:spPr>
        <p:txBody>
          <a:bodyPr anchor="ctr"/>
          <a:lstStyle>
            <a:lvl1pPr lvl="0">
              <a:defRPr sz="3600" b="0" kern="1200"/>
            </a:lvl1pPr>
          </a:lstStyle>
          <a:p>
            <a:pPr lvl="0"/>
            <a:r>
              <a:rPr lang="zh-CN" altLang="en-US"/>
              <a:t>单击此处编辑母版标题样式</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055"/>
                                        </p:tgtEl>
                                        <p:attrNameLst>
                                          <p:attrName>style.visibility</p:attrName>
                                        </p:attrNameLst>
                                      </p:cBhvr>
                                      <p:to>
                                        <p:strVal val="visible"/>
                                      </p:to>
                                    </p:set>
                                    <p:anim calcmode="lin" valueType="num">
                                      <p:cBhvr>
                                        <p:cTn id="7" dur="1000" fill="hold"/>
                                        <p:tgtEl>
                                          <p:spTgt spid="2055"/>
                                        </p:tgtEl>
                                        <p:attrNameLst>
                                          <p:attrName>ppt_x</p:attrName>
                                        </p:attrNameLst>
                                      </p:cBhvr>
                                      <p:tavLst>
                                        <p:tav tm="0">
                                          <p:val>
                                            <p:strVal val="#ppt_x-.2"/>
                                          </p:val>
                                        </p:tav>
                                        <p:tav tm="100000">
                                          <p:val>
                                            <p:strVal val="#ppt_x"/>
                                          </p:val>
                                        </p:tav>
                                      </p:tavLst>
                                    </p:anim>
                                    <p:anim calcmode="lin" valueType="num">
                                      <p:cBhvr>
                                        <p:cTn id="8" dur="1000" fill="hold"/>
                                        <p:tgtEl>
                                          <p:spTgt spid="2055"/>
                                        </p:tgtEl>
                                        <p:attrNameLst>
                                          <p:attrName>ppt_y</p:attrName>
                                        </p:attrNameLst>
                                      </p:cBhvr>
                                      <p:tavLst>
                                        <p:tav tm="0">
                                          <p:val>
                                            <p:strVal val="#ppt_y"/>
                                          </p:val>
                                        </p:tav>
                                        <p:tav tm="100000">
                                          <p:val>
                                            <p:strVal val="#ppt_y"/>
                                          </p:val>
                                        </p:tav>
                                      </p:tavLst>
                                    </p:anim>
                                    <p:animEffect transition="in" filter="wipe(right)" prLst="gradientSize: 0.1">
                                      <p:cBhvr>
                                        <p:cTn id="9" dur="1000"/>
                                        <p:tgtEl>
                                          <p:spTgt spid="2055"/>
                                        </p:tgtEl>
                                      </p:cBhvr>
                                    </p:animEffect>
                                  </p:childTnLst>
                                </p:cTn>
                              </p:par>
                              <p:par>
                                <p:cTn id="10" presetID="29" presetClass="entr" presetSubtype="0" fill="hold" grpId="0" nodeType="withEffect">
                                  <p:stCondLst>
                                    <p:cond delay="0"/>
                                  </p:stCondLst>
                                  <p:childTnLst>
                                    <p:set>
                                      <p:cBhvr>
                                        <p:cTn id="11" dur="1" fill="hold">
                                          <p:stCondLst>
                                            <p:cond delay="0"/>
                                          </p:stCondLst>
                                        </p:cTn>
                                        <p:tgtEl>
                                          <p:spTgt spid="2056"/>
                                        </p:tgtEl>
                                        <p:attrNameLst>
                                          <p:attrName>style.visibility</p:attrName>
                                        </p:attrNameLst>
                                      </p:cBhvr>
                                      <p:to>
                                        <p:strVal val="visible"/>
                                      </p:to>
                                    </p:set>
                                    <p:anim calcmode="lin" valueType="num">
                                      <p:cBhvr>
                                        <p:cTn id="12" dur="1000" fill="hold"/>
                                        <p:tgtEl>
                                          <p:spTgt spid="2056"/>
                                        </p:tgtEl>
                                        <p:attrNameLst>
                                          <p:attrName>ppt_x</p:attrName>
                                        </p:attrNameLst>
                                      </p:cBhvr>
                                      <p:tavLst>
                                        <p:tav tm="0">
                                          <p:val>
                                            <p:strVal val="#ppt_x-.2"/>
                                          </p:val>
                                        </p:tav>
                                        <p:tav tm="100000">
                                          <p:val>
                                            <p:strVal val="#ppt_x"/>
                                          </p:val>
                                        </p:tav>
                                      </p:tavLst>
                                    </p:anim>
                                    <p:anim calcmode="lin" valueType="num">
                                      <p:cBhvr>
                                        <p:cTn id="13" dur="1000" fill="hold"/>
                                        <p:tgtEl>
                                          <p:spTgt spid="2056"/>
                                        </p:tgtEl>
                                        <p:attrNameLst>
                                          <p:attrName>ppt_y</p:attrName>
                                        </p:attrNameLst>
                                      </p:cBhvr>
                                      <p:tavLst>
                                        <p:tav tm="0">
                                          <p:val>
                                            <p:strVal val="#ppt_y"/>
                                          </p:val>
                                        </p:tav>
                                        <p:tav tm="100000">
                                          <p:val>
                                            <p:strVal val="#ppt_y"/>
                                          </p:val>
                                        </p:tav>
                                      </p:tavLst>
                                    </p:anim>
                                    <p:animEffect transition="in" filter="wipe(right)" prLst="gradientSize: 0.1">
                                      <p:cBhvr>
                                        <p:cTn id="14" dur="1000"/>
                                        <p:tgtEl>
                                          <p:spTgt spid="20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6" grpId="0" bldLvl="0"/>
    </p:bldLst>
  </p:timing>
  <p:hf sldNum="0" hdr="0" ftr="0" dt="0"/>
</p:sldLayout>
</file>

<file path=ppt/slideLayouts/slideLayout12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12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8"/>
            <a:ext cx="105156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1"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12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376672"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205728" y="1600200"/>
            <a:ext cx="5376672"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12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12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12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12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13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13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13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0573"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133.xml><?xml version="1.0" encoding="utf-8"?>
<p:sldLayout xmlns:a="http://schemas.openxmlformats.org/drawingml/2006/main" xmlns:r="http://schemas.openxmlformats.org/officeDocument/2006/relationships" xmlns:p="http://schemas.openxmlformats.org/presentationml/2006/main" type="title" showMasterPhAnim="0">
  <p:cSld name="标题幻灯片">
    <p:bg>
      <p:bgPr>
        <a:blipFill rotWithShape="0">
          <a:blip r:embed="rId2"/>
          <a:stretch>
            <a:fillRect/>
          </a:stretch>
        </a:blipFill>
        <a:effectLst/>
      </p:bgPr>
    </p:bg>
    <p:spTree>
      <p:nvGrpSpPr>
        <p:cNvPr id="1" name=""/>
        <p:cNvGrpSpPr/>
        <p:nvPr/>
      </p:nvGrpSpPr>
      <p:grpSpPr/>
      <p:sp>
        <p:nvSpPr>
          <p:cNvPr id="2050" name="标题 2049"/>
          <p:cNvSpPr/>
          <p:nvPr>
            <p:ph type="ctrTitle"/>
          </p:nvPr>
        </p:nvSpPr>
        <p:spPr>
          <a:xfrm>
            <a:off x="1104900" y="1557338"/>
            <a:ext cx="10363200" cy="1470025"/>
          </a:xfrm>
          <a:prstGeom prst="rect">
            <a:avLst/>
          </a:prstGeom>
          <a:noFill/>
          <a:ln w="9525">
            <a:noFill/>
            <a:miter/>
          </a:ln>
        </p:spPr>
        <p:txBody>
          <a:bodyPr anchor="ctr"/>
          <a:lstStyle>
            <a:lvl1pPr lvl="0">
              <a:defRPr sz="3600" b="0" kern="1200" baseline="0">
                <a:solidFill>
                  <a:schemeClr val="bg1"/>
                </a:solidFill>
              </a:defRPr>
            </a:lvl1pPr>
          </a:lstStyle>
          <a:p>
            <a:pPr lvl="0"/>
            <a:r>
              <a:rPr lang="zh-CN" altLang="en-US"/>
              <a:t>单击此处编辑母版标题样式</a:t>
            </a:r>
            <a:endParaRPr lang="zh-CN" altLang="en-US"/>
          </a:p>
        </p:txBody>
      </p:sp>
      <p:sp>
        <p:nvSpPr>
          <p:cNvPr id="2051" name="副标题 2050"/>
          <p:cNvSpPr/>
          <p:nvPr>
            <p:ph type="subTitle" idx="1"/>
          </p:nvPr>
        </p:nvSpPr>
        <p:spPr>
          <a:xfrm>
            <a:off x="1775884" y="3357563"/>
            <a:ext cx="8534400" cy="1081087"/>
          </a:xfrm>
          <a:prstGeom prst="rect">
            <a:avLst/>
          </a:prstGeom>
          <a:noFill/>
          <a:ln w="9525">
            <a:noFill/>
            <a:miter/>
          </a:ln>
        </p:spPr>
        <p:txBody>
          <a:bodyPr anchor="ctr" anchorCtr="1"/>
          <a:lstStyle>
            <a:lvl1pPr marL="0" lvl="0" indent="0" algn="l">
              <a:buNone/>
              <a:defRPr kern="1200">
                <a:solidFill>
                  <a:schemeClr val="bg1"/>
                </a:solidFill>
              </a:defRPr>
            </a:lvl1pPr>
            <a:lvl2pPr marL="457200" lvl="1" indent="-457200" algn="ctr">
              <a:buNone/>
              <a:defRPr kern="1200">
                <a:solidFill>
                  <a:schemeClr val="tx1"/>
                </a:solidFill>
              </a:defRPr>
            </a:lvl2pPr>
            <a:lvl3pPr marL="914400" lvl="2" indent="-914400" algn="ctr">
              <a:buNone/>
              <a:defRPr kern="1200">
                <a:solidFill>
                  <a:schemeClr val="tx1"/>
                </a:solidFill>
              </a:defRPr>
            </a:lvl3pPr>
            <a:lvl4pPr marL="1371600" lvl="3" indent="-1371600" algn="ctr">
              <a:buNone/>
              <a:defRPr kern="1200">
                <a:solidFill>
                  <a:schemeClr val="tx1"/>
                </a:solidFill>
              </a:defRPr>
            </a:lvl4pPr>
            <a:lvl5pPr marL="1828800" lvl="4" indent="-1828800" algn="ctr">
              <a:buNone/>
              <a:defRPr kern="1200">
                <a:solidFill>
                  <a:schemeClr val="tx1"/>
                </a:solidFill>
              </a:defRPr>
            </a:lvl5pPr>
          </a:lstStyle>
          <a:p>
            <a:pPr lvl="0"/>
            <a:r>
              <a:rPr lang="zh-CN" altLang="en-US"/>
              <a:t>单击此处编辑母版副标题样式</a:t>
            </a:r>
            <a:endParaRPr lang="zh-CN" altLang="en-US"/>
          </a:p>
        </p:txBody>
      </p:sp>
      <p:sp>
        <p:nvSpPr>
          <p:cNvPr id="2052" name="日期占位符 2051"/>
          <p:cNvSpPr/>
          <p:nvPr>
            <p:ph type="dt" sz="half" idx="2"/>
          </p:nvPr>
        </p:nvSpPr>
        <p:spPr>
          <a:xfrm>
            <a:off x="609600" y="6245225"/>
            <a:ext cx="2844800" cy="476250"/>
          </a:xfrm>
          <a:prstGeom prst="rect">
            <a:avLst/>
          </a:prstGeom>
          <a:noFill/>
          <a:ln w="9525">
            <a:noFill/>
            <a:miter/>
          </a:ln>
        </p:spPr>
        <p:txBody>
          <a:bodyPr anchor="t"/>
          <a:p>
            <a:fld id="{82F288E0-7875-42C4-84C8-98DBBD3BF4D2}" type="datetimeFigureOut">
              <a:rPr lang="zh-CN" altLang="en-US" smtClean="0"/>
            </a:fld>
            <a:endParaRPr lang="zh-CN" altLang="en-US"/>
          </a:p>
        </p:txBody>
      </p:sp>
      <p:sp>
        <p:nvSpPr>
          <p:cNvPr id="2053" name="页脚占位符 2052"/>
          <p:cNvSpPr/>
          <p:nvPr>
            <p:ph type="ftr" sz="quarter" idx="3"/>
          </p:nvPr>
        </p:nvSpPr>
        <p:spPr>
          <a:xfrm>
            <a:off x="4165600" y="6245225"/>
            <a:ext cx="3860800" cy="476250"/>
          </a:xfrm>
          <a:prstGeom prst="rect">
            <a:avLst/>
          </a:prstGeom>
          <a:noFill/>
          <a:ln w="9525">
            <a:noFill/>
            <a:miter/>
          </a:ln>
        </p:spPr>
        <p:txBody>
          <a:bodyPr anchor="t"/>
          <a:p>
            <a:endParaRPr lang="zh-CN" altLang="en-US"/>
          </a:p>
        </p:txBody>
      </p:sp>
      <p:sp>
        <p:nvSpPr>
          <p:cNvPr id="2054" name="灯片编号占位符 2053"/>
          <p:cNvSpPr/>
          <p:nvPr>
            <p:ph type="sldNum" sz="quarter" idx="4"/>
          </p:nvPr>
        </p:nvSpPr>
        <p:spPr>
          <a:xfrm>
            <a:off x="8737600" y="6245225"/>
            <a:ext cx="2844800" cy="476250"/>
          </a:xfrm>
          <a:prstGeom prst="rect">
            <a:avLst/>
          </a:prstGeom>
          <a:noFill/>
          <a:ln w="9525">
            <a:noFill/>
            <a:miter/>
          </a:ln>
        </p:spPr>
        <p:txBody>
          <a:bodyPr anchor="t"/>
          <a:p>
            <a:fld id="{7D9BB5D0-35E4-459D-AEF3-FE4D7C45CC19}" type="slidenum">
              <a:rPr lang="zh-CN" altLang="en-US" smtClean="0"/>
            </a:fld>
            <a:endParaRPr lang="zh-CN" altLang="en-US"/>
          </a:p>
        </p:txBody>
      </p:sp>
    </p:spTree>
  </p:cSld>
  <p:clrMapOvr>
    <a:masterClrMapping/>
  </p:clrMapOvr>
  <p:hf sldNum="0" hdr="0" ftr="0" dt="0"/>
</p:sldLayout>
</file>

<file path=ppt/slideLayouts/slideLayout13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13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8"/>
            <a:ext cx="105156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1"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13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17033" y="1600200"/>
            <a:ext cx="5275029"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307371" y="1600200"/>
            <a:ext cx="5275029"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13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13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13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8"/>
            <a:ext cx="105156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1"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14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14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14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14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91059" y="274638"/>
            <a:ext cx="2691341"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17033" y="274638"/>
            <a:ext cx="7918005"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376672"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205728" y="1600200"/>
            <a:ext cx="5376672"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0573"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showMasterPhAnim="0">
  <p:cSld name="标题幻灯片">
    <p:bg>
      <p:bgPr>
        <a:blipFill rotWithShape="0">
          <a:blip r:embed="rId2"/>
          <a:stretch>
            <a:fillRect/>
          </a:stretch>
        </a:blipFill>
        <a:effectLst/>
      </p:bgPr>
    </p:bg>
    <p:spTree>
      <p:nvGrpSpPr>
        <p:cNvPr id="1" name=""/>
        <p:cNvGrpSpPr/>
        <p:nvPr/>
      </p:nvGrpSpPr>
      <p:grpSpPr/>
      <p:sp>
        <p:nvSpPr>
          <p:cNvPr id="2050" name="标题 2049"/>
          <p:cNvSpPr/>
          <p:nvPr>
            <p:ph type="ctrTitle"/>
          </p:nvPr>
        </p:nvSpPr>
        <p:spPr>
          <a:xfrm>
            <a:off x="1678517" y="1628775"/>
            <a:ext cx="8737600" cy="1871663"/>
          </a:xfrm>
          <a:prstGeom prst="rect">
            <a:avLst/>
          </a:prstGeom>
          <a:noFill/>
          <a:ln w="9525">
            <a:noFill/>
            <a:miter/>
          </a:ln>
        </p:spPr>
        <p:txBody>
          <a:bodyPr anchor="ctr"/>
          <a:lstStyle>
            <a:lvl1pPr marL="0" lvl="0" indent="0" algn="l" eaLnBrk="1" fontAlgn="base" latinLnBrk="0" hangingPunct="1">
              <a:lnSpc>
                <a:spcPct val="100000"/>
              </a:lnSpc>
              <a:spcBef>
                <a:spcPct val="20000"/>
              </a:spcBef>
              <a:spcAft>
                <a:spcPct val="0"/>
              </a:spcAft>
              <a:buClr>
                <a:srgbClr val="000000"/>
              </a:buClr>
              <a:buNone/>
              <a:defRPr sz="3600" b="0" i="0" u="none" kern="1200" baseline="0">
                <a:solidFill>
                  <a:schemeClr val="accent2"/>
                </a:solidFill>
                <a:latin typeface="Arial" charset="0"/>
                <a:ea typeface="宋体" charset="-122"/>
                <a:sym typeface="Arial" charset="0"/>
              </a:defRPr>
            </a:lvl1pPr>
          </a:lstStyle>
          <a:p>
            <a:pPr lvl="0"/>
            <a:r>
              <a:rPr lang="zh-CN" altLang="en-US"/>
              <a:t>单击此处编辑母版标题样式</a:t>
            </a:r>
            <a:endParaRPr lang="zh-CN" altLang="en-US"/>
          </a:p>
        </p:txBody>
      </p:sp>
      <p:sp>
        <p:nvSpPr>
          <p:cNvPr id="2051" name="副标题 2050"/>
          <p:cNvSpPr/>
          <p:nvPr>
            <p:ph type="subTitle" idx="1"/>
          </p:nvPr>
        </p:nvSpPr>
        <p:spPr>
          <a:xfrm>
            <a:off x="1775884" y="4005263"/>
            <a:ext cx="8534400" cy="1008062"/>
          </a:xfrm>
          <a:prstGeom prst="rect">
            <a:avLst/>
          </a:prstGeom>
          <a:noFill/>
          <a:ln w="9525">
            <a:noFill/>
            <a:miter/>
          </a:ln>
        </p:spPr>
        <p:txBody>
          <a:bodyPr anchor="ctr"/>
          <a:lstStyle>
            <a:lvl1pPr marL="0" lvl="0" indent="0" algn="l">
              <a:buNone/>
              <a:defRPr b="1" kern="1200"/>
            </a:lvl1pPr>
            <a:lvl2pPr marL="457200" lvl="1" indent="-457200" algn="ctr">
              <a:buNone/>
              <a:defRPr b="1" kern="1200"/>
            </a:lvl2pPr>
            <a:lvl3pPr marL="914400" lvl="2" indent="-914400" algn="ctr">
              <a:buNone/>
              <a:defRPr b="1" kern="1200"/>
            </a:lvl3pPr>
            <a:lvl4pPr marL="1371600" lvl="3" indent="-1371600" algn="ctr">
              <a:buNone/>
              <a:defRPr b="1" kern="1200"/>
            </a:lvl4pPr>
            <a:lvl5pPr marL="1828800" lvl="4" indent="-1828800" algn="ctr">
              <a:buNone/>
              <a:defRPr b="1" kern="1200"/>
            </a:lvl5pPr>
          </a:lstStyle>
          <a:p>
            <a:pPr lvl="0"/>
            <a:r>
              <a:rPr lang="zh-CN" altLang="en-US"/>
              <a:t>单击此处编辑母版副标题样式</a:t>
            </a:r>
            <a:endParaRPr lang="zh-CN" altLang="en-US"/>
          </a:p>
        </p:txBody>
      </p:sp>
      <p:sp>
        <p:nvSpPr>
          <p:cNvPr id="2052" name="日期占位符 2051"/>
          <p:cNvSpPr/>
          <p:nvPr>
            <p:ph type="dt" sz="half" idx="2"/>
          </p:nvPr>
        </p:nvSpPr>
        <p:spPr>
          <a:xfrm>
            <a:off x="609600" y="6245225"/>
            <a:ext cx="2844800" cy="476250"/>
          </a:xfrm>
          <a:prstGeom prst="rect">
            <a:avLst/>
          </a:prstGeom>
          <a:noFill/>
          <a:ln w="9525">
            <a:noFill/>
            <a:miter/>
          </a:ln>
        </p:spPr>
        <p:txBody>
          <a:bodyPr anchor="t"/>
          <a:p>
            <a:fld id="{82F288E0-7875-42C4-84C8-98DBBD3BF4D2}" type="datetimeFigureOut">
              <a:rPr lang="zh-CN" altLang="en-US" smtClean="0"/>
            </a:fld>
            <a:endParaRPr lang="zh-CN" altLang="en-US"/>
          </a:p>
        </p:txBody>
      </p:sp>
      <p:sp>
        <p:nvSpPr>
          <p:cNvPr id="2053" name="页脚占位符 2052"/>
          <p:cNvSpPr/>
          <p:nvPr>
            <p:ph type="ftr" sz="quarter" idx="3"/>
          </p:nvPr>
        </p:nvSpPr>
        <p:spPr>
          <a:xfrm>
            <a:off x="4165600" y="6245225"/>
            <a:ext cx="3860800" cy="476250"/>
          </a:xfrm>
          <a:prstGeom prst="rect">
            <a:avLst/>
          </a:prstGeom>
          <a:noFill/>
          <a:ln w="9525">
            <a:noFill/>
            <a:miter/>
          </a:ln>
        </p:spPr>
        <p:txBody>
          <a:bodyPr anchor="t"/>
          <a:p>
            <a:endParaRPr lang="zh-CN" altLang="en-US"/>
          </a:p>
        </p:txBody>
      </p:sp>
      <p:sp>
        <p:nvSpPr>
          <p:cNvPr id="2054" name="灯片编号占位符 2053"/>
          <p:cNvSpPr/>
          <p:nvPr>
            <p:ph type="sldNum" sz="quarter" idx="4"/>
          </p:nvPr>
        </p:nvSpPr>
        <p:spPr>
          <a:xfrm>
            <a:off x="8737600" y="6245225"/>
            <a:ext cx="2844800" cy="476250"/>
          </a:xfrm>
          <a:prstGeom prst="rect">
            <a:avLst/>
          </a:prstGeom>
          <a:noFill/>
          <a:ln w="9525">
            <a:noFill/>
            <a:miter/>
          </a:ln>
        </p:spPr>
        <p:txBody>
          <a:bodyPr anchor="t"/>
          <a:p>
            <a:fld id="{7D9BB5D0-35E4-459D-AEF3-FE4D7C45CC19}" type="slidenum">
              <a:rPr lang="zh-CN" altLang="en-US" smtClean="0"/>
            </a:fld>
            <a:endParaRPr lang="zh-CN" altLang="en-US"/>
          </a:p>
        </p:txBody>
      </p:sp>
    </p:spTree>
  </p:cSld>
  <p:clrMapOvr>
    <a:masterClrMapping/>
  </p:clrMapOvr>
  <p:hf sldNum="0" hdr="0" ftr="0" dt="0"/>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8"/>
            <a:ext cx="105156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1"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376672"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205728" y="1600200"/>
            <a:ext cx="5376672"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8"/>
            <a:ext cx="105156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1"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404813"/>
            <a:ext cx="2743200" cy="57213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404813"/>
            <a:ext cx="8070573" cy="572135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8"/>
            <a:ext cx="105156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1"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376672"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205728" y="1600200"/>
            <a:ext cx="5376672"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4417" y="982663"/>
            <a:ext cx="5376672" cy="4967287"/>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220545" y="982663"/>
            <a:ext cx="5376672" cy="4967287"/>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0573"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8"/>
            <a:ext cx="105156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1"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376672"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205728" y="1600200"/>
            <a:ext cx="5376672"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0573"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8"/>
            <a:ext cx="105156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1"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376672"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205728" y="1600200"/>
            <a:ext cx="5376672"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0573"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showMasterPhAnim="0">
  <p:cSld name="标题幻灯片">
    <p:bg>
      <p:bgPr>
        <a:blipFill rotWithShape="0">
          <a:blip r:embed="rId2"/>
          <a:stretch>
            <a:fillRect/>
          </a:stretch>
        </a:blipFill>
        <a:effectLst/>
      </p:bgPr>
    </p:bg>
    <p:spTree>
      <p:nvGrpSpPr>
        <p:cNvPr id="1" name=""/>
        <p:cNvGrpSpPr/>
        <p:nvPr/>
      </p:nvGrpSpPr>
      <p:grpSpPr/>
      <p:sp>
        <p:nvSpPr>
          <p:cNvPr id="2050" name="标题 2049"/>
          <p:cNvSpPr/>
          <p:nvPr>
            <p:ph type="ctrTitle"/>
          </p:nvPr>
        </p:nvSpPr>
        <p:spPr>
          <a:xfrm>
            <a:off x="1678517" y="1628775"/>
            <a:ext cx="8737600" cy="1871663"/>
          </a:xfrm>
          <a:prstGeom prst="rect">
            <a:avLst/>
          </a:prstGeom>
          <a:noFill/>
          <a:ln w="9525">
            <a:noFill/>
            <a:miter/>
          </a:ln>
        </p:spPr>
        <p:txBody>
          <a:bodyPr anchor="ctr"/>
          <a:lstStyle>
            <a:lvl1pPr marL="0" lvl="0" indent="0" algn="l" eaLnBrk="1" fontAlgn="base" latinLnBrk="0" hangingPunct="1">
              <a:lnSpc>
                <a:spcPct val="100000"/>
              </a:lnSpc>
              <a:spcBef>
                <a:spcPct val="20000"/>
              </a:spcBef>
              <a:spcAft>
                <a:spcPct val="0"/>
              </a:spcAft>
              <a:buClr>
                <a:srgbClr val="000000"/>
              </a:buClr>
              <a:buNone/>
              <a:defRPr sz="3600" b="0" i="0" u="none" kern="1200" baseline="0">
                <a:solidFill>
                  <a:schemeClr val="accent2"/>
                </a:solidFill>
                <a:latin typeface="Arial" charset="0"/>
                <a:ea typeface="宋体" charset="-122"/>
                <a:sym typeface="Arial" charset="0"/>
              </a:defRPr>
            </a:lvl1pPr>
          </a:lstStyle>
          <a:p>
            <a:pPr lvl="0"/>
            <a:r>
              <a:rPr lang="zh-CN" altLang="en-US"/>
              <a:t>单击此处编辑母版标题样式</a:t>
            </a:r>
            <a:endParaRPr lang="zh-CN" altLang="en-US"/>
          </a:p>
        </p:txBody>
      </p:sp>
      <p:sp>
        <p:nvSpPr>
          <p:cNvPr id="2051" name="副标题 2050"/>
          <p:cNvSpPr/>
          <p:nvPr>
            <p:ph type="subTitle" idx="1"/>
          </p:nvPr>
        </p:nvSpPr>
        <p:spPr>
          <a:xfrm>
            <a:off x="1775884" y="4005263"/>
            <a:ext cx="8534400" cy="1008062"/>
          </a:xfrm>
          <a:prstGeom prst="rect">
            <a:avLst/>
          </a:prstGeom>
          <a:noFill/>
          <a:ln w="9525">
            <a:noFill/>
            <a:miter/>
          </a:ln>
        </p:spPr>
        <p:txBody>
          <a:bodyPr anchor="ctr"/>
          <a:lstStyle>
            <a:lvl1pPr marL="0" lvl="0" indent="0" algn="l">
              <a:buNone/>
              <a:defRPr b="1" kern="1200"/>
            </a:lvl1pPr>
            <a:lvl2pPr marL="457200" lvl="1" indent="-457200" algn="ctr">
              <a:buNone/>
              <a:defRPr b="1" kern="1200"/>
            </a:lvl2pPr>
            <a:lvl3pPr marL="914400" lvl="2" indent="-914400" algn="ctr">
              <a:buNone/>
              <a:defRPr b="1" kern="1200"/>
            </a:lvl3pPr>
            <a:lvl4pPr marL="1371600" lvl="3" indent="-1371600" algn="ctr">
              <a:buNone/>
              <a:defRPr b="1" kern="1200"/>
            </a:lvl4pPr>
            <a:lvl5pPr marL="1828800" lvl="4" indent="-1828800" algn="ctr">
              <a:buNone/>
              <a:defRPr b="1" kern="1200"/>
            </a:lvl5pPr>
          </a:lstStyle>
          <a:p>
            <a:pPr lvl="0"/>
            <a:r>
              <a:rPr lang="zh-CN" altLang="en-US"/>
              <a:t>单击此处编辑母版副标题样式</a:t>
            </a:r>
            <a:endParaRPr lang="zh-CN" altLang="en-US"/>
          </a:p>
        </p:txBody>
      </p:sp>
      <p:sp>
        <p:nvSpPr>
          <p:cNvPr id="2052" name="日期占位符 2051"/>
          <p:cNvSpPr/>
          <p:nvPr>
            <p:ph type="dt" sz="half" idx="2"/>
          </p:nvPr>
        </p:nvSpPr>
        <p:spPr>
          <a:xfrm>
            <a:off x="609600" y="6245225"/>
            <a:ext cx="2844800" cy="476250"/>
          </a:xfrm>
          <a:prstGeom prst="rect">
            <a:avLst/>
          </a:prstGeom>
          <a:noFill/>
          <a:ln w="9525">
            <a:noFill/>
            <a:miter/>
          </a:ln>
        </p:spPr>
        <p:txBody>
          <a:bodyPr anchor="t"/>
          <a:p>
            <a:fld id="{82F288E0-7875-42C4-84C8-98DBBD3BF4D2}" type="datetimeFigureOut">
              <a:rPr lang="zh-CN" altLang="en-US" smtClean="0"/>
            </a:fld>
            <a:endParaRPr lang="zh-CN" altLang="en-US"/>
          </a:p>
        </p:txBody>
      </p:sp>
      <p:sp>
        <p:nvSpPr>
          <p:cNvPr id="2053" name="页脚占位符 2052"/>
          <p:cNvSpPr/>
          <p:nvPr>
            <p:ph type="ftr" sz="quarter" idx="3"/>
          </p:nvPr>
        </p:nvSpPr>
        <p:spPr>
          <a:xfrm>
            <a:off x="4165600" y="6245225"/>
            <a:ext cx="3860800" cy="476250"/>
          </a:xfrm>
          <a:prstGeom prst="rect">
            <a:avLst/>
          </a:prstGeom>
          <a:noFill/>
          <a:ln w="9525">
            <a:noFill/>
            <a:miter/>
          </a:ln>
        </p:spPr>
        <p:txBody>
          <a:bodyPr anchor="t"/>
          <a:p>
            <a:endParaRPr lang="zh-CN" altLang="en-US"/>
          </a:p>
        </p:txBody>
      </p:sp>
      <p:sp>
        <p:nvSpPr>
          <p:cNvPr id="2054" name="灯片编号占位符 2053"/>
          <p:cNvSpPr/>
          <p:nvPr>
            <p:ph type="sldNum" sz="quarter" idx="4"/>
          </p:nvPr>
        </p:nvSpPr>
        <p:spPr>
          <a:xfrm>
            <a:off x="8737600" y="6245225"/>
            <a:ext cx="2844800" cy="476250"/>
          </a:xfrm>
          <a:prstGeom prst="rect">
            <a:avLst/>
          </a:prstGeom>
          <a:noFill/>
          <a:ln w="9525">
            <a:noFill/>
            <a:miter/>
          </a:ln>
        </p:spPr>
        <p:txBody>
          <a:bodyPr anchor="t"/>
          <a:p>
            <a:fld id="{7D9BB5D0-35E4-459D-AEF3-FE4D7C45CC19}" type="slidenum">
              <a:rPr lang="zh-CN" altLang="en-US" smtClean="0"/>
            </a:fld>
            <a:endParaRPr lang="zh-CN" altLang="en-US"/>
          </a:p>
        </p:txBody>
      </p:sp>
    </p:spTree>
  </p:cSld>
  <p:clrMapOvr>
    <a:masterClrMapping/>
  </p:clrMapOvr>
  <p:hf sldNum="0" hdr="0" ftr="0" dt="0"/>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8"/>
            <a:ext cx="105156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1"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376672"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205728" y="1600200"/>
            <a:ext cx="5376672"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404813"/>
            <a:ext cx="2743200" cy="57213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404813"/>
            <a:ext cx="8070573" cy="572135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showMasterPhAnim="0">
  <p:cSld name="标题幻灯片">
    <p:bg>
      <p:bgPr>
        <a:blipFill rotWithShape="0">
          <a:blip r:embed="rId2"/>
          <a:stretch>
            <a:fillRect/>
          </a:stretch>
        </a:blipFill>
        <a:effectLst/>
      </p:bgPr>
    </p:bg>
    <p:spTree>
      <p:nvGrpSpPr>
        <p:cNvPr id="1" name=""/>
        <p:cNvGrpSpPr/>
        <p:nvPr/>
      </p:nvGrpSpPr>
      <p:grpSpPr/>
      <p:sp>
        <p:nvSpPr>
          <p:cNvPr id="2050" name="标题 2049"/>
          <p:cNvSpPr/>
          <p:nvPr>
            <p:ph type="ctrTitle"/>
          </p:nvPr>
        </p:nvSpPr>
        <p:spPr>
          <a:xfrm>
            <a:off x="1678517" y="1628775"/>
            <a:ext cx="8737600" cy="1871663"/>
          </a:xfrm>
          <a:prstGeom prst="rect">
            <a:avLst/>
          </a:prstGeom>
          <a:noFill/>
          <a:ln w="9525">
            <a:noFill/>
            <a:miter/>
          </a:ln>
        </p:spPr>
        <p:txBody>
          <a:bodyPr anchor="ctr"/>
          <a:lstStyle>
            <a:lvl1pPr marL="0" lvl="0" indent="0" algn="l" eaLnBrk="1" fontAlgn="base" latinLnBrk="0" hangingPunct="1">
              <a:lnSpc>
                <a:spcPct val="100000"/>
              </a:lnSpc>
              <a:spcBef>
                <a:spcPct val="20000"/>
              </a:spcBef>
              <a:spcAft>
                <a:spcPct val="0"/>
              </a:spcAft>
              <a:buClr>
                <a:srgbClr val="000000"/>
              </a:buClr>
              <a:buNone/>
              <a:defRPr sz="3600" b="0" i="0" u="none" kern="1200" baseline="0">
                <a:solidFill>
                  <a:schemeClr val="accent2"/>
                </a:solidFill>
                <a:latin typeface="Arial" charset="0"/>
                <a:ea typeface="宋体" charset="-122"/>
                <a:sym typeface="Arial" charset="0"/>
              </a:defRPr>
            </a:lvl1pPr>
          </a:lstStyle>
          <a:p>
            <a:pPr lvl="0"/>
            <a:r>
              <a:rPr lang="zh-CN" altLang="en-US"/>
              <a:t>单击此处编辑母版标题样式</a:t>
            </a:r>
            <a:endParaRPr lang="zh-CN" altLang="en-US"/>
          </a:p>
        </p:txBody>
      </p:sp>
      <p:sp>
        <p:nvSpPr>
          <p:cNvPr id="2051" name="副标题 2050"/>
          <p:cNvSpPr/>
          <p:nvPr>
            <p:ph type="subTitle" idx="1"/>
          </p:nvPr>
        </p:nvSpPr>
        <p:spPr>
          <a:xfrm>
            <a:off x="1775884" y="4005263"/>
            <a:ext cx="8534400" cy="1008062"/>
          </a:xfrm>
          <a:prstGeom prst="rect">
            <a:avLst/>
          </a:prstGeom>
          <a:noFill/>
          <a:ln w="9525">
            <a:noFill/>
            <a:miter/>
          </a:ln>
        </p:spPr>
        <p:txBody>
          <a:bodyPr anchor="ctr"/>
          <a:lstStyle>
            <a:lvl1pPr marL="0" lvl="0" indent="0" algn="l">
              <a:buNone/>
              <a:defRPr b="1" kern="1200"/>
            </a:lvl1pPr>
            <a:lvl2pPr marL="457200" lvl="1" indent="-457200" algn="ctr">
              <a:buNone/>
              <a:defRPr b="1" kern="1200"/>
            </a:lvl2pPr>
            <a:lvl3pPr marL="914400" lvl="2" indent="-914400" algn="ctr">
              <a:buNone/>
              <a:defRPr b="1" kern="1200"/>
            </a:lvl3pPr>
            <a:lvl4pPr marL="1371600" lvl="3" indent="-1371600" algn="ctr">
              <a:buNone/>
              <a:defRPr b="1" kern="1200"/>
            </a:lvl4pPr>
            <a:lvl5pPr marL="1828800" lvl="4" indent="-1828800" algn="ctr">
              <a:buNone/>
              <a:defRPr b="1" kern="1200"/>
            </a:lvl5pPr>
          </a:lstStyle>
          <a:p>
            <a:pPr lvl="0"/>
            <a:r>
              <a:rPr lang="zh-CN" altLang="en-US"/>
              <a:t>单击此处编辑母版副标题样式</a:t>
            </a:r>
            <a:endParaRPr lang="zh-CN" altLang="en-US"/>
          </a:p>
        </p:txBody>
      </p:sp>
      <p:sp>
        <p:nvSpPr>
          <p:cNvPr id="2052" name="日期占位符 2051"/>
          <p:cNvSpPr/>
          <p:nvPr>
            <p:ph type="dt" sz="half" idx="2"/>
          </p:nvPr>
        </p:nvSpPr>
        <p:spPr>
          <a:xfrm>
            <a:off x="609600" y="6245225"/>
            <a:ext cx="2844800" cy="476250"/>
          </a:xfrm>
          <a:prstGeom prst="rect">
            <a:avLst/>
          </a:prstGeom>
          <a:noFill/>
          <a:ln w="9525">
            <a:noFill/>
            <a:miter/>
          </a:ln>
        </p:spPr>
        <p:txBody>
          <a:bodyPr anchor="t"/>
          <a:p>
            <a:fld id="{82F288E0-7875-42C4-84C8-98DBBD3BF4D2}" type="datetimeFigureOut">
              <a:rPr lang="zh-CN" altLang="en-US" smtClean="0"/>
            </a:fld>
            <a:endParaRPr lang="zh-CN" altLang="en-US"/>
          </a:p>
        </p:txBody>
      </p:sp>
      <p:sp>
        <p:nvSpPr>
          <p:cNvPr id="2053" name="页脚占位符 2052"/>
          <p:cNvSpPr/>
          <p:nvPr>
            <p:ph type="ftr" sz="quarter" idx="3"/>
          </p:nvPr>
        </p:nvSpPr>
        <p:spPr>
          <a:xfrm>
            <a:off x="4165600" y="6245225"/>
            <a:ext cx="3860800" cy="476250"/>
          </a:xfrm>
          <a:prstGeom prst="rect">
            <a:avLst/>
          </a:prstGeom>
          <a:noFill/>
          <a:ln w="9525">
            <a:noFill/>
            <a:miter/>
          </a:ln>
        </p:spPr>
        <p:txBody>
          <a:bodyPr anchor="t"/>
          <a:p>
            <a:endParaRPr lang="zh-CN" altLang="en-US"/>
          </a:p>
        </p:txBody>
      </p:sp>
      <p:sp>
        <p:nvSpPr>
          <p:cNvPr id="2054" name="灯片编号占位符 2053"/>
          <p:cNvSpPr/>
          <p:nvPr>
            <p:ph type="sldNum" sz="quarter" idx="4"/>
          </p:nvPr>
        </p:nvSpPr>
        <p:spPr>
          <a:xfrm>
            <a:off x="8737600" y="6245225"/>
            <a:ext cx="2844800" cy="476250"/>
          </a:xfrm>
          <a:prstGeom prst="rect">
            <a:avLst/>
          </a:prstGeom>
          <a:noFill/>
          <a:ln w="9525">
            <a:noFill/>
            <a:miter/>
          </a:ln>
        </p:spPr>
        <p:txBody>
          <a:bodyPr anchor="t"/>
          <a:p>
            <a:fld id="{7D9BB5D0-35E4-459D-AEF3-FE4D7C45CC19}" type="slidenum">
              <a:rPr lang="zh-CN" altLang="en-US" smtClean="0"/>
            </a:fld>
            <a:endParaRPr lang="zh-CN" altLang="en-US"/>
          </a:p>
        </p:txBody>
      </p:sp>
    </p:spTree>
  </p:cSld>
  <p:clrMapOvr>
    <a:masterClrMapping/>
  </p:clrMapOvr>
  <p:hf sldNum="0" hdr="0" ftr="0" dt="0"/>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8"/>
            <a:ext cx="105156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1"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376672"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205728" y="1600200"/>
            <a:ext cx="5376672"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404813"/>
            <a:ext cx="2743200" cy="57213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404813"/>
            <a:ext cx="8070573" cy="572135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showMasterPhAnim="0">
  <p:cSld name="标题幻灯片">
    <p:bg>
      <p:bgPr>
        <a:blipFill rotWithShape="0">
          <a:blip r:embed="rId2"/>
          <a:stretch>
            <a:fillRect/>
          </a:stretch>
        </a:blipFill>
        <a:effectLst/>
      </p:bgPr>
    </p:bg>
    <p:spTree>
      <p:nvGrpSpPr>
        <p:cNvPr id="1" name=""/>
        <p:cNvGrpSpPr/>
        <p:nvPr/>
      </p:nvGrpSpPr>
      <p:grpSpPr/>
      <p:sp>
        <p:nvSpPr>
          <p:cNvPr id="2050" name="标题 2049"/>
          <p:cNvSpPr/>
          <p:nvPr>
            <p:ph type="ctrTitle"/>
          </p:nvPr>
        </p:nvSpPr>
        <p:spPr>
          <a:xfrm>
            <a:off x="1678517" y="1628775"/>
            <a:ext cx="8737600" cy="1871663"/>
          </a:xfrm>
          <a:prstGeom prst="rect">
            <a:avLst/>
          </a:prstGeom>
          <a:noFill/>
          <a:ln w="9525">
            <a:noFill/>
            <a:miter/>
          </a:ln>
        </p:spPr>
        <p:txBody>
          <a:bodyPr anchor="ctr"/>
          <a:lstStyle>
            <a:lvl1pPr marL="0" lvl="0" indent="0" algn="l" eaLnBrk="1" fontAlgn="base" latinLnBrk="0" hangingPunct="1">
              <a:lnSpc>
                <a:spcPct val="100000"/>
              </a:lnSpc>
              <a:spcBef>
                <a:spcPct val="20000"/>
              </a:spcBef>
              <a:spcAft>
                <a:spcPct val="0"/>
              </a:spcAft>
              <a:buClr>
                <a:srgbClr val="000000"/>
              </a:buClr>
              <a:buNone/>
              <a:defRPr sz="3600" b="0" i="0" u="none" kern="1200" baseline="0">
                <a:solidFill>
                  <a:schemeClr val="accent2"/>
                </a:solidFill>
                <a:latin typeface="Arial" charset="0"/>
                <a:ea typeface="宋体" charset="-122"/>
                <a:sym typeface="Arial" charset="0"/>
              </a:defRPr>
            </a:lvl1pPr>
          </a:lstStyle>
          <a:p>
            <a:pPr lvl="0"/>
            <a:r>
              <a:rPr lang="zh-CN" altLang="en-US"/>
              <a:t>单击此处编辑母版标题样式</a:t>
            </a:r>
            <a:endParaRPr lang="zh-CN" altLang="en-US"/>
          </a:p>
        </p:txBody>
      </p:sp>
      <p:sp>
        <p:nvSpPr>
          <p:cNvPr id="2051" name="副标题 2050"/>
          <p:cNvSpPr/>
          <p:nvPr>
            <p:ph type="subTitle" idx="1"/>
          </p:nvPr>
        </p:nvSpPr>
        <p:spPr>
          <a:xfrm>
            <a:off x="1775884" y="4005263"/>
            <a:ext cx="8534400" cy="1008062"/>
          </a:xfrm>
          <a:prstGeom prst="rect">
            <a:avLst/>
          </a:prstGeom>
          <a:noFill/>
          <a:ln w="9525">
            <a:noFill/>
            <a:miter/>
          </a:ln>
        </p:spPr>
        <p:txBody>
          <a:bodyPr anchor="ctr"/>
          <a:lstStyle>
            <a:lvl1pPr marL="0" lvl="0" indent="0" algn="l">
              <a:buNone/>
              <a:defRPr b="1" kern="1200"/>
            </a:lvl1pPr>
            <a:lvl2pPr marL="457200" lvl="1" indent="-457200" algn="ctr">
              <a:buNone/>
              <a:defRPr b="1" kern="1200"/>
            </a:lvl2pPr>
            <a:lvl3pPr marL="914400" lvl="2" indent="-914400" algn="ctr">
              <a:buNone/>
              <a:defRPr b="1" kern="1200"/>
            </a:lvl3pPr>
            <a:lvl4pPr marL="1371600" lvl="3" indent="-1371600" algn="ctr">
              <a:buNone/>
              <a:defRPr b="1" kern="1200"/>
            </a:lvl4pPr>
            <a:lvl5pPr marL="1828800" lvl="4" indent="-1828800" algn="ctr">
              <a:buNone/>
              <a:defRPr b="1" kern="1200"/>
            </a:lvl5pPr>
          </a:lstStyle>
          <a:p>
            <a:pPr lvl="0"/>
            <a:r>
              <a:rPr lang="zh-CN" altLang="en-US"/>
              <a:t>单击此处编辑母版副标题样式</a:t>
            </a:r>
            <a:endParaRPr lang="zh-CN" altLang="en-US"/>
          </a:p>
        </p:txBody>
      </p:sp>
      <p:sp>
        <p:nvSpPr>
          <p:cNvPr id="2052" name="日期占位符 2051"/>
          <p:cNvSpPr/>
          <p:nvPr>
            <p:ph type="dt" sz="half" idx="2"/>
          </p:nvPr>
        </p:nvSpPr>
        <p:spPr>
          <a:xfrm>
            <a:off x="609600" y="6245225"/>
            <a:ext cx="2844800" cy="476250"/>
          </a:xfrm>
          <a:prstGeom prst="rect">
            <a:avLst/>
          </a:prstGeom>
          <a:noFill/>
          <a:ln w="9525">
            <a:noFill/>
            <a:miter/>
          </a:ln>
        </p:spPr>
        <p:txBody>
          <a:bodyPr anchor="t"/>
          <a:p>
            <a:fld id="{82F288E0-7875-42C4-84C8-98DBBD3BF4D2}" type="datetimeFigureOut">
              <a:rPr lang="zh-CN" altLang="en-US" smtClean="0"/>
            </a:fld>
            <a:endParaRPr lang="zh-CN" altLang="en-US"/>
          </a:p>
        </p:txBody>
      </p:sp>
      <p:sp>
        <p:nvSpPr>
          <p:cNvPr id="2053" name="页脚占位符 2052"/>
          <p:cNvSpPr/>
          <p:nvPr>
            <p:ph type="ftr" sz="quarter" idx="3"/>
          </p:nvPr>
        </p:nvSpPr>
        <p:spPr>
          <a:xfrm>
            <a:off x="4165600" y="6245225"/>
            <a:ext cx="3860800" cy="476250"/>
          </a:xfrm>
          <a:prstGeom prst="rect">
            <a:avLst/>
          </a:prstGeom>
          <a:noFill/>
          <a:ln w="9525">
            <a:noFill/>
            <a:miter/>
          </a:ln>
        </p:spPr>
        <p:txBody>
          <a:bodyPr anchor="t"/>
          <a:p>
            <a:endParaRPr lang="zh-CN" altLang="en-US"/>
          </a:p>
        </p:txBody>
      </p:sp>
      <p:sp>
        <p:nvSpPr>
          <p:cNvPr id="2054" name="灯片编号占位符 2053"/>
          <p:cNvSpPr/>
          <p:nvPr>
            <p:ph type="sldNum" sz="quarter" idx="4"/>
          </p:nvPr>
        </p:nvSpPr>
        <p:spPr>
          <a:xfrm>
            <a:off x="8737600" y="6245225"/>
            <a:ext cx="2844800" cy="476250"/>
          </a:xfrm>
          <a:prstGeom prst="rect">
            <a:avLst/>
          </a:prstGeom>
          <a:noFill/>
          <a:ln w="9525">
            <a:noFill/>
            <a:miter/>
          </a:ln>
        </p:spPr>
        <p:txBody>
          <a:bodyPr anchor="t"/>
          <a:p>
            <a:fld id="{7D9BB5D0-35E4-459D-AEF3-FE4D7C45CC19}" type="slidenum">
              <a:rPr lang="zh-CN" altLang="en-US" smtClean="0"/>
            </a:fld>
            <a:endParaRPr lang="zh-CN" altLang="en-US"/>
          </a:p>
        </p:txBody>
      </p:sp>
    </p:spTree>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8"/>
            <a:ext cx="105156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1"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376672"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205728" y="1600200"/>
            <a:ext cx="5376672"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404813"/>
            <a:ext cx="2743200" cy="57213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404813"/>
            <a:ext cx="8070573" cy="572135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2.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10.xml.rels><?xml version="1.0" encoding="UTF-8" standalone="yes"?>
<Relationships xmlns="http://schemas.openxmlformats.org/package/2006/relationships"><Relationship Id="rId9" Type="http://schemas.openxmlformats.org/officeDocument/2006/relationships/slideLayout" Target="../slideLayouts/slideLayout108.xml"/><Relationship Id="rId8" Type="http://schemas.openxmlformats.org/officeDocument/2006/relationships/slideLayout" Target="../slideLayouts/slideLayout107.xml"/><Relationship Id="rId7" Type="http://schemas.openxmlformats.org/officeDocument/2006/relationships/slideLayout" Target="../slideLayouts/slideLayout106.xml"/><Relationship Id="rId6" Type="http://schemas.openxmlformats.org/officeDocument/2006/relationships/slideLayout" Target="../slideLayouts/slideLayout105.xml"/><Relationship Id="rId5" Type="http://schemas.openxmlformats.org/officeDocument/2006/relationships/slideLayout" Target="../slideLayouts/slideLayout104.xml"/><Relationship Id="rId4" Type="http://schemas.openxmlformats.org/officeDocument/2006/relationships/slideLayout" Target="../slideLayouts/slideLayout103.xml"/><Relationship Id="rId3" Type="http://schemas.openxmlformats.org/officeDocument/2006/relationships/slideLayout" Target="../slideLayouts/slideLayout102.xml"/><Relationship Id="rId2" Type="http://schemas.openxmlformats.org/officeDocument/2006/relationships/slideLayout" Target="../slideLayouts/slideLayout101.xml"/><Relationship Id="rId13" Type="http://schemas.openxmlformats.org/officeDocument/2006/relationships/theme" Target="../theme/theme10.xml"/><Relationship Id="rId12" Type="http://schemas.openxmlformats.org/officeDocument/2006/relationships/image" Target="../media/image14.jpeg"/><Relationship Id="rId11" Type="http://schemas.openxmlformats.org/officeDocument/2006/relationships/slideLayout" Target="../slideLayouts/slideLayout110.xml"/><Relationship Id="rId10" Type="http://schemas.openxmlformats.org/officeDocument/2006/relationships/slideLayout" Target="../slideLayouts/slideLayout109.xml"/><Relationship Id="rId1" Type="http://schemas.openxmlformats.org/officeDocument/2006/relationships/slideLayout" Target="../slideLayouts/slideLayout100.xml"/></Relationships>
</file>

<file path=ppt/slideMasters/_rels/slideMaster11.xml.rels><?xml version="1.0" encoding="UTF-8" standalone="yes"?>
<Relationships xmlns="http://schemas.openxmlformats.org/package/2006/relationships"><Relationship Id="rId9" Type="http://schemas.openxmlformats.org/officeDocument/2006/relationships/slideLayout" Target="../slideLayouts/slideLayout119.xml"/><Relationship Id="rId8" Type="http://schemas.openxmlformats.org/officeDocument/2006/relationships/slideLayout" Target="../slideLayouts/slideLayout118.xml"/><Relationship Id="rId7" Type="http://schemas.openxmlformats.org/officeDocument/2006/relationships/slideLayout" Target="../slideLayouts/slideLayout117.xml"/><Relationship Id="rId6" Type="http://schemas.openxmlformats.org/officeDocument/2006/relationships/slideLayout" Target="../slideLayouts/slideLayout116.xml"/><Relationship Id="rId5" Type="http://schemas.openxmlformats.org/officeDocument/2006/relationships/slideLayout" Target="../slideLayouts/slideLayout115.xml"/><Relationship Id="rId4" Type="http://schemas.openxmlformats.org/officeDocument/2006/relationships/slideLayout" Target="../slideLayouts/slideLayout114.xml"/><Relationship Id="rId3" Type="http://schemas.openxmlformats.org/officeDocument/2006/relationships/slideLayout" Target="../slideLayouts/slideLayout113.xml"/><Relationship Id="rId2" Type="http://schemas.openxmlformats.org/officeDocument/2006/relationships/slideLayout" Target="../slideLayouts/slideLayout112.xml"/><Relationship Id="rId13" Type="http://schemas.openxmlformats.org/officeDocument/2006/relationships/theme" Target="../theme/theme11.xml"/><Relationship Id="rId12" Type="http://schemas.openxmlformats.org/officeDocument/2006/relationships/image" Target="../media/image16.jpeg"/><Relationship Id="rId11" Type="http://schemas.openxmlformats.org/officeDocument/2006/relationships/slideLayout" Target="../slideLayouts/slideLayout121.xml"/><Relationship Id="rId10" Type="http://schemas.openxmlformats.org/officeDocument/2006/relationships/slideLayout" Target="../slideLayouts/slideLayout120.xml"/><Relationship Id="rId1" Type="http://schemas.openxmlformats.org/officeDocument/2006/relationships/slideLayout" Target="../slideLayouts/slideLayout111.xml"/></Relationships>
</file>

<file path=ppt/slideMasters/_rels/slideMaster12.xml.rels><?xml version="1.0" encoding="UTF-8" standalone="yes"?>
<Relationships xmlns="http://schemas.openxmlformats.org/package/2006/relationships"><Relationship Id="rId9" Type="http://schemas.openxmlformats.org/officeDocument/2006/relationships/slideLayout" Target="../slideLayouts/slideLayout130.xml"/><Relationship Id="rId8" Type="http://schemas.openxmlformats.org/officeDocument/2006/relationships/slideLayout" Target="../slideLayouts/slideLayout129.xml"/><Relationship Id="rId7" Type="http://schemas.openxmlformats.org/officeDocument/2006/relationships/slideLayout" Target="../slideLayouts/slideLayout128.xml"/><Relationship Id="rId6" Type="http://schemas.openxmlformats.org/officeDocument/2006/relationships/slideLayout" Target="../slideLayouts/slideLayout127.xml"/><Relationship Id="rId5" Type="http://schemas.openxmlformats.org/officeDocument/2006/relationships/slideLayout" Target="../slideLayouts/slideLayout126.xml"/><Relationship Id="rId4" Type="http://schemas.openxmlformats.org/officeDocument/2006/relationships/slideLayout" Target="../slideLayouts/slideLayout125.xml"/><Relationship Id="rId3" Type="http://schemas.openxmlformats.org/officeDocument/2006/relationships/slideLayout" Target="../slideLayouts/slideLayout124.xml"/><Relationship Id="rId2" Type="http://schemas.openxmlformats.org/officeDocument/2006/relationships/slideLayout" Target="../slideLayouts/slideLayout123.xml"/><Relationship Id="rId13" Type="http://schemas.openxmlformats.org/officeDocument/2006/relationships/theme" Target="../theme/theme12.xml"/><Relationship Id="rId12" Type="http://schemas.openxmlformats.org/officeDocument/2006/relationships/image" Target="../media/image17.jpeg"/><Relationship Id="rId11" Type="http://schemas.openxmlformats.org/officeDocument/2006/relationships/slideLayout" Target="../slideLayouts/slideLayout132.xml"/><Relationship Id="rId10" Type="http://schemas.openxmlformats.org/officeDocument/2006/relationships/slideLayout" Target="../slideLayouts/slideLayout131.xml"/><Relationship Id="rId1" Type="http://schemas.openxmlformats.org/officeDocument/2006/relationships/slideLayout" Target="../slideLayouts/slideLayout122.xml"/></Relationships>
</file>

<file path=ppt/slideMasters/_rels/slideMaster13.xml.rels><?xml version="1.0" encoding="UTF-8" standalone="yes"?>
<Relationships xmlns="http://schemas.openxmlformats.org/package/2006/relationships"><Relationship Id="rId9" Type="http://schemas.openxmlformats.org/officeDocument/2006/relationships/slideLayout" Target="../slideLayouts/slideLayout141.xml"/><Relationship Id="rId8" Type="http://schemas.openxmlformats.org/officeDocument/2006/relationships/slideLayout" Target="../slideLayouts/slideLayout140.xml"/><Relationship Id="rId7" Type="http://schemas.openxmlformats.org/officeDocument/2006/relationships/slideLayout" Target="../slideLayouts/slideLayout139.xml"/><Relationship Id="rId6" Type="http://schemas.openxmlformats.org/officeDocument/2006/relationships/slideLayout" Target="../slideLayouts/slideLayout138.xml"/><Relationship Id="rId5" Type="http://schemas.openxmlformats.org/officeDocument/2006/relationships/slideLayout" Target="../slideLayouts/slideLayout137.xml"/><Relationship Id="rId4" Type="http://schemas.openxmlformats.org/officeDocument/2006/relationships/slideLayout" Target="../slideLayouts/slideLayout136.xml"/><Relationship Id="rId3" Type="http://schemas.openxmlformats.org/officeDocument/2006/relationships/slideLayout" Target="../slideLayouts/slideLayout135.xml"/><Relationship Id="rId2" Type="http://schemas.openxmlformats.org/officeDocument/2006/relationships/slideLayout" Target="../slideLayouts/slideLayout134.xml"/><Relationship Id="rId13" Type="http://schemas.openxmlformats.org/officeDocument/2006/relationships/theme" Target="../theme/theme13.xml"/><Relationship Id="rId12" Type="http://schemas.openxmlformats.org/officeDocument/2006/relationships/image" Target="../media/image19.jpeg"/><Relationship Id="rId11" Type="http://schemas.openxmlformats.org/officeDocument/2006/relationships/slideLayout" Target="../slideLayouts/slideLayout143.xml"/><Relationship Id="rId10" Type="http://schemas.openxmlformats.org/officeDocument/2006/relationships/slideLayout" Target="../slideLayouts/slideLayout142.xml"/><Relationship Id="rId1" Type="http://schemas.openxmlformats.org/officeDocument/2006/relationships/slideLayout" Target="../slideLayouts/slideLayout133.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3" Type="http://schemas.openxmlformats.org/officeDocument/2006/relationships/theme" Target="../theme/theme2.xml"/><Relationship Id="rId12" Type="http://schemas.openxmlformats.org/officeDocument/2006/relationships/image" Target="../media/image4.jpe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3" Type="http://schemas.openxmlformats.org/officeDocument/2006/relationships/theme" Target="../theme/theme3.xml"/><Relationship Id="rId12" Type="http://schemas.openxmlformats.org/officeDocument/2006/relationships/image" Target="../media/image6.jpeg"/><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2.xml"/><Relationship Id="rId8" Type="http://schemas.openxmlformats.org/officeDocument/2006/relationships/slideLayout" Target="../slideLayouts/slideLayout41.xml"/><Relationship Id="rId7" Type="http://schemas.openxmlformats.org/officeDocument/2006/relationships/slideLayout" Target="../slideLayouts/slideLayout40.xml"/><Relationship Id="rId6" Type="http://schemas.openxmlformats.org/officeDocument/2006/relationships/slideLayout" Target="../slideLayouts/slideLayout39.xml"/><Relationship Id="rId5" Type="http://schemas.openxmlformats.org/officeDocument/2006/relationships/slideLayout" Target="../slideLayouts/slideLayout38.xml"/><Relationship Id="rId4" Type="http://schemas.openxmlformats.org/officeDocument/2006/relationships/slideLayout" Target="../slideLayouts/slideLayout37.xml"/><Relationship Id="rId3" Type="http://schemas.openxmlformats.org/officeDocument/2006/relationships/slideLayout" Target="../slideLayouts/slideLayout36.xml"/><Relationship Id="rId2" Type="http://schemas.openxmlformats.org/officeDocument/2006/relationships/slideLayout" Target="../slideLayouts/slideLayout35.xml"/><Relationship Id="rId12" Type="http://schemas.openxmlformats.org/officeDocument/2006/relationships/theme" Target="../theme/theme4.xml"/><Relationship Id="rId11" Type="http://schemas.openxmlformats.org/officeDocument/2006/relationships/slideLayout" Target="../slideLayouts/slideLayout44.xml"/><Relationship Id="rId10" Type="http://schemas.openxmlformats.org/officeDocument/2006/relationships/slideLayout" Target="../slideLayouts/slideLayout43.xml"/><Relationship Id="rId1" Type="http://schemas.openxmlformats.org/officeDocument/2006/relationships/slideLayout" Target="../slideLayouts/slideLayout34.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53.xml"/><Relationship Id="rId8" Type="http://schemas.openxmlformats.org/officeDocument/2006/relationships/slideLayout" Target="../slideLayouts/slideLayout52.xml"/><Relationship Id="rId7" Type="http://schemas.openxmlformats.org/officeDocument/2006/relationships/slideLayout" Target="../slideLayouts/slideLayout51.xml"/><Relationship Id="rId6" Type="http://schemas.openxmlformats.org/officeDocument/2006/relationships/slideLayout" Target="../slideLayouts/slideLayout50.xml"/><Relationship Id="rId5" Type="http://schemas.openxmlformats.org/officeDocument/2006/relationships/slideLayout" Target="../slideLayouts/slideLayout49.xml"/><Relationship Id="rId4" Type="http://schemas.openxmlformats.org/officeDocument/2006/relationships/slideLayout" Target="../slideLayouts/slideLayout48.xml"/><Relationship Id="rId3" Type="http://schemas.openxmlformats.org/officeDocument/2006/relationships/slideLayout" Target="../slideLayouts/slideLayout47.xml"/><Relationship Id="rId2" Type="http://schemas.openxmlformats.org/officeDocument/2006/relationships/slideLayout" Target="../slideLayouts/slideLayout46.xml"/><Relationship Id="rId12" Type="http://schemas.openxmlformats.org/officeDocument/2006/relationships/theme" Target="../theme/theme5.xml"/><Relationship Id="rId11" Type="http://schemas.openxmlformats.org/officeDocument/2006/relationships/slideLayout" Target="../slideLayouts/slideLayout55.xml"/><Relationship Id="rId10" Type="http://schemas.openxmlformats.org/officeDocument/2006/relationships/slideLayout" Target="../slideLayouts/slideLayout54.xml"/><Relationship Id="rId1" Type="http://schemas.openxmlformats.org/officeDocument/2006/relationships/slideLayout" Target="../slideLayouts/slideLayout45.xml"/></Relationships>
</file>

<file path=ppt/slideMasters/_rels/slideMaster6.xml.rels><?xml version="1.0" encoding="UTF-8" standalone="yes"?>
<Relationships xmlns="http://schemas.openxmlformats.org/package/2006/relationships"><Relationship Id="rId9" Type="http://schemas.openxmlformats.org/officeDocument/2006/relationships/slideLayout" Target="../slideLayouts/slideLayout64.xml"/><Relationship Id="rId8" Type="http://schemas.openxmlformats.org/officeDocument/2006/relationships/slideLayout" Target="../slideLayouts/slideLayout63.xml"/><Relationship Id="rId7" Type="http://schemas.openxmlformats.org/officeDocument/2006/relationships/slideLayout" Target="../slideLayouts/slideLayout62.xml"/><Relationship Id="rId6" Type="http://schemas.openxmlformats.org/officeDocument/2006/relationships/slideLayout" Target="../slideLayouts/slideLayout61.xml"/><Relationship Id="rId5" Type="http://schemas.openxmlformats.org/officeDocument/2006/relationships/slideLayout" Target="../slideLayouts/slideLayout60.xml"/><Relationship Id="rId4" Type="http://schemas.openxmlformats.org/officeDocument/2006/relationships/slideLayout" Target="../slideLayouts/slideLayout59.xml"/><Relationship Id="rId3" Type="http://schemas.openxmlformats.org/officeDocument/2006/relationships/slideLayout" Target="../slideLayouts/slideLayout58.xml"/><Relationship Id="rId2" Type="http://schemas.openxmlformats.org/officeDocument/2006/relationships/slideLayout" Target="../slideLayouts/slideLayout57.xml"/><Relationship Id="rId12" Type="http://schemas.openxmlformats.org/officeDocument/2006/relationships/theme" Target="../theme/theme6.xml"/><Relationship Id="rId11" Type="http://schemas.openxmlformats.org/officeDocument/2006/relationships/slideLayout" Target="../slideLayouts/slideLayout66.xml"/><Relationship Id="rId10" Type="http://schemas.openxmlformats.org/officeDocument/2006/relationships/slideLayout" Target="../slideLayouts/slideLayout65.xml"/><Relationship Id="rId1" Type="http://schemas.openxmlformats.org/officeDocument/2006/relationships/slideLayout" Target="../slideLayouts/slideLayout56.xml"/></Relationships>
</file>

<file path=ppt/slideMasters/_rels/slideMaster7.xml.rels><?xml version="1.0" encoding="UTF-8" standalone="yes"?>
<Relationships xmlns="http://schemas.openxmlformats.org/package/2006/relationships"><Relationship Id="rId9" Type="http://schemas.openxmlformats.org/officeDocument/2006/relationships/slideLayout" Target="../slideLayouts/slideLayout75.xml"/><Relationship Id="rId8" Type="http://schemas.openxmlformats.org/officeDocument/2006/relationships/slideLayout" Target="../slideLayouts/slideLayout74.xml"/><Relationship Id="rId7" Type="http://schemas.openxmlformats.org/officeDocument/2006/relationships/slideLayout" Target="../slideLayouts/slideLayout73.xml"/><Relationship Id="rId6" Type="http://schemas.openxmlformats.org/officeDocument/2006/relationships/slideLayout" Target="../slideLayouts/slideLayout72.xml"/><Relationship Id="rId5" Type="http://schemas.openxmlformats.org/officeDocument/2006/relationships/slideLayout" Target="../slideLayouts/slideLayout71.xml"/><Relationship Id="rId4" Type="http://schemas.openxmlformats.org/officeDocument/2006/relationships/slideLayout" Target="../slideLayouts/slideLayout70.xml"/><Relationship Id="rId3" Type="http://schemas.openxmlformats.org/officeDocument/2006/relationships/slideLayout" Target="../slideLayouts/slideLayout69.xml"/><Relationship Id="rId2" Type="http://schemas.openxmlformats.org/officeDocument/2006/relationships/slideLayout" Target="../slideLayouts/slideLayout68.xml"/><Relationship Id="rId13" Type="http://schemas.openxmlformats.org/officeDocument/2006/relationships/theme" Target="../theme/theme7.xml"/><Relationship Id="rId12" Type="http://schemas.openxmlformats.org/officeDocument/2006/relationships/image" Target="../media/image8.jpeg"/><Relationship Id="rId11" Type="http://schemas.openxmlformats.org/officeDocument/2006/relationships/slideLayout" Target="../slideLayouts/slideLayout77.xml"/><Relationship Id="rId10" Type="http://schemas.openxmlformats.org/officeDocument/2006/relationships/slideLayout" Target="../slideLayouts/slideLayout76.xml"/><Relationship Id="rId1" Type="http://schemas.openxmlformats.org/officeDocument/2006/relationships/slideLayout" Target="../slideLayouts/slideLayout67.xml"/></Relationships>
</file>

<file path=ppt/slideMasters/_rels/slideMaster8.xml.rels><?xml version="1.0" encoding="UTF-8" standalone="yes"?>
<Relationships xmlns="http://schemas.openxmlformats.org/package/2006/relationships"><Relationship Id="rId9" Type="http://schemas.openxmlformats.org/officeDocument/2006/relationships/slideLayout" Target="../slideLayouts/slideLayout86.xml"/><Relationship Id="rId8" Type="http://schemas.openxmlformats.org/officeDocument/2006/relationships/slideLayout" Target="../slideLayouts/slideLayout85.xml"/><Relationship Id="rId7" Type="http://schemas.openxmlformats.org/officeDocument/2006/relationships/slideLayout" Target="../slideLayouts/slideLayout84.xml"/><Relationship Id="rId6" Type="http://schemas.openxmlformats.org/officeDocument/2006/relationships/slideLayout" Target="../slideLayouts/slideLayout83.xml"/><Relationship Id="rId5" Type="http://schemas.openxmlformats.org/officeDocument/2006/relationships/slideLayout" Target="../slideLayouts/slideLayout82.xml"/><Relationship Id="rId4" Type="http://schemas.openxmlformats.org/officeDocument/2006/relationships/slideLayout" Target="../slideLayouts/slideLayout81.xml"/><Relationship Id="rId3" Type="http://schemas.openxmlformats.org/officeDocument/2006/relationships/slideLayout" Target="../slideLayouts/slideLayout80.xml"/><Relationship Id="rId2" Type="http://schemas.openxmlformats.org/officeDocument/2006/relationships/slideLayout" Target="../slideLayouts/slideLayout79.xml"/><Relationship Id="rId13" Type="http://schemas.openxmlformats.org/officeDocument/2006/relationships/theme" Target="../theme/theme8.xml"/><Relationship Id="rId12" Type="http://schemas.openxmlformats.org/officeDocument/2006/relationships/image" Target="../media/image10.jpeg"/><Relationship Id="rId11" Type="http://schemas.openxmlformats.org/officeDocument/2006/relationships/slideLayout" Target="../slideLayouts/slideLayout88.xml"/><Relationship Id="rId10" Type="http://schemas.openxmlformats.org/officeDocument/2006/relationships/slideLayout" Target="../slideLayouts/slideLayout87.xml"/><Relationship Id="rId1" Type="http://schemas.openxmlformats.org/officeDocument/2006/relationships/slideLayout" Target="../slideLayouts/slideLayout78.xml"/></Relationships>
</file>

<file path=ppt/slideMasters/_rels/slideMaster9.xml.rels><?xml version="1.0" encoding="UTF-8" standalone="yes"?>
<Relationships xmlns="http://schemas.openxmlformats.org/package/2006/relationships"><Relationship Id="rId9" Type="http://schemas.openxmlformats.org/officeDocument/2006/relationships/slideLayout" Target="../slideLayouts/slideLayout97.xml"/><Relationship Id="rId8" Type="http://schemas.openxmlformats.org/officeDocument/2006/relationships/slideLayout" Target="../slideLayouts/slideLayout96.xml"/><Relationship Id="rId7" Type="http://schemas.openxmlformats.org/officeDocument/2006/relationships/slideLayout" Target="../slideLayouts/slideLayout95.xml"/><Relationship Id="rId6" Type="http://schemas.openxmlformats.org/officeDocument/2006/relationships/slideLayout" Target="../slideLayouts/slideLayout94.xml"/><Relationship Id="rId5" Type="http://schemas.openxmlformats.org/officeDocument/2006/relationships/slideLayout" Target="../slideLayouts/slideLayout93.xml"/><Relationship Id="rId4" Type="http://schemas.openxmlformats.org/officeDocument/2006/relationships/slideLayout" Target="../slideLayouts/slideLayout92.xml"/><Relationship Id="rId3" Type="http://schemas.openxmlformats.org/officeDocument/2006/relationships/slideLayout" Target="../slideLayouts/slideLayout91.xml"/><Relationship Id="rId2" Type="http://schemas.openxmlformats.org/officeDocument/2006/relationships/slideLayout" Target="../slideLayouts/slideLayout90.xml"/><Relationship Id="rId13" Type="http://schemas.openxmlformats.org/officeDocument/2006/relationships/theme" Target="../theme/theme9.xml"/><Relationship Id="rId12" Type="http://schemas.openxmlformats.org/officeDocument/2006/relationships/image" Target="../media/image12.jpeg"/><Relationship Id="rId11" Type="http://schemas.openxmlformats.org/officeDocument/2006/relationships/slideLayout" Target="../slideLayouts/slideLayout99.xml"/><Relationship Id="rId10" Type="http://schemas.openxmlformats.org/officeDocument/2006/relationships/slideLayout" Target="../slideLayouts/slideLayout98.xml"/><Relationship Id="rId1" Type="http://schemas.openxmlformats.org/officeDocument/2006/relationships/slideLayout" Target="../slideLayouts/slideLayout8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p:pic>
        <p:nvPicPr>
          <p:cNvPr id="1026" name="图片 1025" descr="3-3副本"/>
          <p:cNvPicPr>
            <a:picLocks noChangeAspect="1"/>
          </p:cNvPicPr>
          <p:nvPr/>
        </p:nvPicPr>
        <p:blipFill>
          <a:blip r:embed="rId12"/>
          <a:stretch>
            <a:fillRect/>
          </a:stretch>
        </p:blipFill>
        <p:spPr>
          <a:xfrm>
            <a:off x="0" y="0"/>
            <a:ext cx="12192000" cy="6858000"/>
          </a:xfrm>
          <a:prstGeom prst="rect">
            <a:avLst/>
          </a:prstGeom>
          <a:noFill/>
          <a:ln w="9525">
            <a:noFill/>
            <a:miter/>
          </a:ln>
        </p:spPr>
      </p:pic>
      <p:sp>
        <p:nvSpPr>
          <p:cNvPr id="1027" name="标题 1026"/>
          <p:cNvSpPr>
            <a:spLocks noGrp="1"/>
          </p:cNvSpPr>
          <p:nvPr>
            <p:ph type="title"/>
          </p:nvPr>
        </p:nvSpPr>
        <p:spPr>
          <a:xfrm>
            <a:off x="609600" y="117475"/>
            <a:ext cx="10972800" cy="576263"/>
          </a:xfrm>
          <a:prstGeom prst="rect">
            <a:avLst/>
          </a:prstGeom>
          <a:noFill/>
          <a:ln w="9525">
            <a:noFill/>
            <a:miter/>
          </a:ln>
        </p:spPr>
        <p:txBody>
          <a:bodyPr anchor="ctr"/>
          <a:p>
            <a:pPr lvl="0"/>
            <a:r>
              <a:rPr lang="zh-CN" altLang="en-US"/>
              <a:t>单击此处编辑母版标题样式</a:t>
            </a:r>
            <a:endParaRPr lang="zh-CN" altLang="en-US"/>
          </a:p>
        </p:txBody>
      </p:sp>
      <p:sp>
        <p:nvSpPr>
          <p:cNvPr id="1028" name="文本占位符 1027"/>
          <p:cNvSpPr>
            <a:spLocks noGrp="1"/>
          </p:cNvSpPr>
          <p:nvPr>
            <p:ph type="body" idx="1"/>
          </p:nvPr>
        </p:nvSpPr>
        <p:spPr>
          <a:xfrm>
            <a:off x="624417" y="982663"/>
            <a:ext cx="10972800" cy="4967287"/>
          </a:xfrm>
          <a:prstGeom prst="rect">
            <a:avLst/>
          </a:prstGeom>
          <a:noFill/>
          <a:ln w="9525">
            <a:noFill/>
            <a:miter/>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9" name="日期占位符 1028"/>
          <p:cNvSpPr>
            <a:spLocks noGrp="1"/>
          </p:cNvSpPr>
          <p:nvPr>
            <p:ph type="dt" sz="half" idx="2"/>
          </p:nvPr>
        </p:nvSpPr>
        <p:spPr>
          <a:xfrm>
            <a:off x="609600" y="6245225"/>
            <a:ext cx="2844800" cy="476250"/>
          </a:xfrm>
          <a:prstGeom prst="rect">
            <a:avLst/>
          </a:prstGeom>
          <a:noFill/>
          <a:ln w="9525">
            <a:noFill/>
            <a:miter/>
          </a:ln>
        </p:spPr>
        <p:txBody>
          <a:bodyPr/>
          <a:lstStyle>
            <a:lvl1pPr>
              <a:defRPr sz="1400"/>
            </a:lvl1pPr>
          </a:lstStyle>
          <a:p>
            <a:fld id="{82F288E0-7875-42C4-84C8-98DBBD3BF4D2}" type="datetimeFigureOut">
              <a:rPr lang="zh-CN" altLang="en-US" smtClean="0"/>
            </a:fld>
            <a:endParaRPr lang="zh-CN" altLang="en-US"/>
          </a:p>
        </p:txBody>
      </p:sp>
      <p:sp>
        <p:nvSpPr>
          <p:cNvPr id="1030" name="页脚占位符 1029"/>
          <p:cNvSpPr>
            <a:spLocks noGrp="1"/>
          </p:cNvSpPr>
          <p:nvPr>
            <p:ph type="ftr" sz="quarter" idx="3"/>
          </p:nvPr>
        </p:nvSpPr>
        <p:spPr>
          <a:xfrm>
            <a:off x="4165600" y="6245225"/>
            <a:ext cx="3860800" cy="476250"/>
          </a:xfrm>
          <a:prstGeom prst="rect">
            <a:avLst/>
          </a:prstGeom>
          <a:noFill/>
          <a:ln w="9525">
            <a:noFill/>
            <a:miter/>
          </a:ln>
        </p:spPr>
        <p:txBody>
          <a:bodyPr/>
          <a:lstStyle>
            <a:lvl1pPr algn="ctr">
              <a:defRPr sz="1400"/>
            </a:lvl1pPr>
          </a:lstStyle>
          <a:p>
            <a:endParaRPr lang="zh-CN" altLang="en-US"/>
          </a:p>
        </p:txBody>
      </p:sp>
      <p:sp>
        <p:nvSpPr>
          <p:cNvPr id="1031" name="灯片编号占位符 1030"/>
          <p:cNvSpPr>
            <a:spLocks noGrp="1"/>
          </p:cNvSpPr>
          <p:nvPr>
            <p:ph type="sldNum" sz="quarter" idx="4"/>
          </p:nvPr>
        </p:nvSpPr>
        <p:spPr>
          <a:xfrm>
            <a:off x="8737600" y="6245225"/>
            <a:ext cx="2844800" cy="476250"/>
          </a:xfrm>
          <a:prstGeom prst="rect">
            <a:avLst/>
          </a:prstGeom>
          <a:noFill/>
          <a:ln w="9525">
            <a:noFill/>
            <a:miter/>
          </a:ln>
        </p:spPr>
        <p:txBody>
          <a:bodyPr/>
          <a:lstStyle>
            <a:lvl1pPr algn="r">
              <a:defRPr sz="1400"/>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L="0" lvl="0" indent="0" algn="l" defTabSz="914400" eaLnBrk="1" fontAlgn="base" latinLnBrk="0" hangingPunct="1">
        <a:lnSpc>
          <a:spcPct val="100000"/>
        </a:lnSpc>
        <a:spcBef>
          <a:spcPct val="0"/>
        </a:spcBef>
        <a:spcAft>
          <a:spcPct val="0"/>
        </a:spcAft>
        <a:buClr>
          <a:srgbClr val="000000"/>
        </a:buClr>
        <a:buNone/>
        <a:defRPr sz="36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16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16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16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16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16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16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p:sp>
        <p:nvSpPr>
          <p:cNvPr id="1026" name="标题 1025"/>
          <p:cNvSpPr/>
          <p:nvPr>
            <p:ph type="title"/>
          </p:nvPr>
        </p:nvSpPr>
        <p:spPr>
          <a:xfrm>
            <a:off x="609600" y="404813"/>
            <a:ext cx="10972800" cy="1012825"/>
          </a:xfrm>
          <a:prstGeom prst="rect">
            <a:avLst/>
          </a:prstGeom>
          <a:noFill/>
          <a:ln w="9525">
            <a:noFill/>
            <a:miter/>
          </a:ln>
        </p:spPr>
        <p:txBody>
          <a:bodyPr anchor="ctr"/>
          <a:p>
            <a:pPr lvl="0"/>
            <a:r>
              <a:rPr lang="zh-CN" altLang="en-US"/>
              <a:t>单击此处编辑母版标题样式</a:t>
            </a:r>
            <a:endParaRPr lang="zh-CN" altLang="en-US"/>
          </a:p>
        </p:txBody>
      </p:sp>
      <p:sp>
        <p:nvSpPr>
          <p:cNvPr id="1027" name="文本占位符 1026"/>
          <p:cNvSpPr/>
          <p:nvPr>
            <p:ph type="body" idx="1"/>
          </p:nvPr>
        </p:nvSpPr>
        <p:spPr>
          <a:xfrm>
            <a:off x="609600" y="1600200"/>
            <a:ext cx="10972800" cy="4525963"/>
          </a:xfrm>
          <a:prstGeom prst="rect">
            <a:avLst/>
          </a:prstGeom>
          <a:noFill/>
          <a:ln w="9525">
            <a:noFill/>
            <a:miter/>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日期占位符 1027"/>
          <p:cNvSpPr/>
          <p:nvPr>
            <p:ph type="dt" sz="half" idx="2"/>
          </p:nvPr>
        </p:nvSpPr>
        <p:spPr>
          <a:xfrm>
            <a:off x="609600" y="6337300"/>
            <a:ext cx="2844800" cy="476250"/>
          </a:xfrm>
          <a:prstGeom prst="rect">
            <a:avLst/>
          </a:prstGeom>
          <a:noFill/>
          <a:ln w="9525">
            <a:noFill/>
            <a:miter/>
          </a:ln>
        </p:spPr>
        <p:txBody>
          <a:bodyPr/>
          <a:lstStyle>
            <a:lvl1pPr>
              <a:defRPr sz="1400"/>
            </a:lvl1pPr>
          </a:lstStyle>
          <a:p>
            <a:fld id="{82F288E0-7875-42C4-84C8-98DBBD3BF4D2}" type="datetimeFigureOut">
              <a:rPr lang="zh-CN" altLang="en-US" smtClean="0"/>
            </a:fld>
            <a:endParaRPr lang="zh-CN" altLang="en-US"/>
          </a:p>
        </p:txBody>
      </p:sp>
      <p:sp>
        <p:nvSpPr>
          <p:cNvPr id="1029" name="页脚占位符 1028"/>
          <p:cNvSpPr/>
          <p:nvPr>
            <p:ph type="ftr" sz="quarter" idx="3"/>
          </p:nvPr>
        </p:nvSpPr>
        <p:spPr>
          <a:xfrm>
            <a:off x="4165600" y="6337300"/>
            <a:ext cx="3860800" cy="476250"/>
          </a:xfrm>
          <a:prstGeom prst="rect">
            <a:avLst/>
          </a:prstGeom>
          <a:noFill/>
          <a:ln w="9525">
            <a:noFill/>
            <a:miter/>
          </a:ln>
        </p:spPr>
        <p:txBody>
          <a:bodyPr/>
          <a:lstStyle>
            <a:lvl1pPr algn="ctr">
              <a:defRPr sz="1400"/>
            </a:lvl1pPr>
          </a:lstStyle>
          <a:p>
            <a:endParaRPr lang="zh-CN" altLang="en-US"/>
          </a:p>
        </p:txBody>
      </p:sp>
      <p:sp>
        <p:nvSpPr>
          <p:cNvPr id="1030" name="灯片编号占位符 1029"/>
          <p:cNvSpPr/>
          <p:nvPr>
            <p:ph type="sldNum" sz="quarter" idx="4"/>
          </p:nvPr>
        </p:nvSpPr>
        <p:spPr>
          <a:xfrm>
            <a:off x="8737600" y="6337300"/>
            <a:ext cx="2844800" cy="476250"/>
          </a:xfrm>
          <a:prstGeom prst="rect">
            <a:avLst/>
          </a:prstGeom>
          <a:noFill/>
          <a:ln w="9525">
            <a:noFill/>
            <a:miter/>
          </a:ln>
        </p:spPr>
        <p:txBody>
          <a:bodyPr/>
          <a:lstStyle>
            <a:lvl1pPr algn="r">
              <a:defRPr sz="1400">
                <a:solidFill>
                  <a:schemeClr val="bg1"/>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hf sldNum="0" hdr="0" ftr="0" dt="0"/>
  <p:txStyles>
    <p:titleStyle>
      <a:lvl1pPr marL="0" lvl="0" indent="0" algn="ctr" defTabSz="914400" eaLnBrk="1" fontAlgn="base" latinLnBrk="0" hangingPunct="1">
        <a:lnSpc>
          <a:spcPct val="100000"/>
        </a:lnSpc>
        <a:spcBef>
          <a:spcPct val="0"/>
        </a:spcBef>
        <a:spcAft>
          <a:spcPct val="0"/>
        </a:spcAft>
        <a:buClr>
          <a:srgbClr val="000000"/>
        </a:buClr>
        <a:buNone/>
        <a:defRPr sz="4400" b="1"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accent2"/>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accent2"/>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accent2"/>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accent2"/>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accent2"/>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accent2"/>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accent2"/>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accent2"/>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accent2"/>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p:sp>
        <p:nvSpPr>
          <p:cNvPr id="1026" name="标题 1025"/>
          <p:cNvSpPr/>
          <p:nvPr>
            <p:ph type="title"/>
          </p:nvPr>
        </p:nvSpPr>
        <p:spPr>
          <a:xfrm>
            <a:off x="609600" y="404813"/>
            <a:ext cx="10972800" cy="1012825"/>
          </a:xfrm>
          <a:prstGeom prst="rect">
            <a:avLst/>
          </a:prstGeom>
          <a:noFill/>
          <a:ln w="9525">
            <a:noFill/>
            <a:miter/>
          </a:ln>
        </p:spPr>
        <p:txBody>
          <a:bodyPr anchor="ctr"/>
          <a:p>
            <a:pPr lvl="0"/>
            <a:r>
              <a:rPr lang="zh-CN" altLang="en-US"/>
              <a:t>单击此处编辑母版标题样式</a:t>
            </a:r>
            <a:endParaRPr lang="zh-CN" altLang="en-US"/>
          </a:p>
        </p:txBody>
      </p:sp>
      <p:sp>
        <p:nvSpPr>
          <p:cNvPr id="1027" name="文本占位符 1026"/>
          <p:cNvSpPr/>
          <p:nvPr>
            <p:ph type="body" idx="1"/>
          </p:nvPr>
        </p:nvSpPr>
        <p:spPr>
          <a:xfrm>
            <a:off x="609600" y="1600200"/>
            <a:ext cx="10972800" cy="4525963"/>
          </a:xfrm>
          <a:prstGeom prst="rect">
            <a:avLst/>
          </a:prstGeom>
          <a:noFill/>
          <a:ln w="9525">
            <a:noFill/>
            <a:miter/>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日期占位符 1027"/>
          <p:cNvSpPr/>
          <p:nvPr>
            <p:ph type="dt" sz="half" idx="2"/>
          </p:nvPr>
        </p:nvSpPr>
        <p:spPr>
          <a:xfrm>
            <a:off x="609600" y="6337300"/>
            <a:ext cx="2844800" cy="476250"/>
          </a:xfrm>
          <a:prstGeom prst="rect">
            <a:avLst/>
          </a:prstGeom>
          <a:noFill/>
          <a:ln w="9525">
            <a:noFill/>
            <a:miter/>
          </a:ln>
        </p:spPr>
        <p:txBody>
          <a:bodyPr/>
          <a:lstStyle>
            <a:lvl1pPr>
              <a:defRPr sz="1400"/>
            </a:lvl1pPr>
          </a:lstStyle>
          <a:p>
            <a:fld id="{82F288E0-7875-42C4-84C8-98DBBD3BF4D2}" type="datetimeFigureOut">
              <a:rPr lang="zh-CN" altLang="en-US" smtClean="0"/>
            </a:fld>
            <a:endParaRPr lang="zh-CN" altLang="en-US"/>
          </a:p>
        </p:txBody>
      </p:sp>
      <p:sp>
        <p:nvSpPr>
          <p:cNvPr id="1029" name="页脚占位符 1028"/>
          <p:cNvSpPr/>
          <p:nvPr>
            <p:ph type="ftr" sz="quarter" idx="3"/>
          </p:nvPr>
        </p:nvSpPr>
        <p:spPr>
          <a:xfrm>
            <a:off x="4165600" y="6337300"/>
            <a:ext cx="3860800" cy="476250"/>
          </a:xfrm>
          <a:prstGeom prst="rect">
            <a:avLst/>
          </a:prstGeom>
          <a:noFill/>
          <a:ln w="9525">
            <a:noFill/>
            <a:miter/>
          </a:ln>
        </p:spPr>
        <p:txBody>
          <a:bodyPr/>
          <a:lstStyle>
            <a:lvl1pPr algn="ctr">
              <a:defRPr sz="1400"/>
            </a:lvl1pPr>
          </a:lstStyle>
          <a:p>
            <a:endParaRPr lang="zh-CN" altLang="en-US"/>
          </a:p>
        </p:txBody>
      </p:sp>
      <p:sp>
        <p:nvSpPr>
          <p:cNvPr id="1030" name="灯片编号占位符 1029"/>
          <p:cNvSpPr/>
          <p:nvPr>
            <p:ph type="sldNum" sz="quarter" idx="4"/>
          </p:nvPr>
        </p:nvSpPr>
        <p:spPr>
          <a:xfrm>
            <a:off x="8737600" y="6337300"/>
            <a:ext cx="2844800" cy="476250"/>
          </a:xfrm>
          <a:prstGeom prst="rect">
            <a:avLst/>
          </a:prstGeom>
          <a:noFill/>
          <a:ln w="9525">
            <a:noFill/>
            <a:miter/>
          </a:ln>
        </p:spPr>
        <p:txBody>
          <a:bodyPr/>
          <a:lstStyle>
            <a:lvl1pPr algn="r">
              <a:defRPr sz="1400">
                <a:solidFill>
                  <a:schemeClr val="bg1"/>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hf sldNum="0" hdr="0" ftr="0" dt="0"/>
  <p:txStyles>
    <p:titleStyle>
      <a:lvl1pPr marL="0" lvl="0" indent="0" algn="ctr" defTabSz="914400" eaLnBrk="1" fontAlgn="base" latinLnBrk="0" hangingPunct="1">
        <a:lnSpc>
          <a:spcPct val="100000"/>
        </a:lnSpc>
        <a:spcBef>
          <a:spcPct val="0"/>
        </a:spcBef>
        <a:spcAft>
          <a:spcPct val="0"/>
        </a:spcAft>
        <a:buClr>
          <a:srgbClr val="000000"/>
        </a:buClr>
        <a:buNone/>
        <a:defRPr sz="4400" b="1"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accent2"/>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accent2"/>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accent2"/>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accent2"/>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accent2"/>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accent2"/>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accent2"/>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accent2"/>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accent2"/>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p:sp>
        <p:nvSpPr>
          <p:cNvPr id="1026" name="矩形 1025"/>
          <p:cNvSpPr/>
          <p:nvPr/>
        </p:nvSpPr>
        <p:spPr>
          <a:xfrm>
            <a:off x="2117" y="333375"/>
            <a:ext cx="12192000" cy="1009650"/>
          </a:xfrm>
          <a:prstGeom prst="rect">
            <a:avLst/>
          </a:prstGeom>
          <a:gradFill rotWithShape="0">
            <a:gsLst>
              <a:gs pos="0">
                <a:schemeClr val="bg2">
                  <a:gamma/>
                  <a:tint val="0"/>
                  <a:invGamma/>
                  <a:alpha val="100000"/>
                </a:schemeClr>
              </a:gs>
              <a:gs pos="100000">
                <a:schemeClr val="bg2">
                  <a:alpha val="53999"/>
                </a:schemeClr>
              </a:gs>
            </a:gsLst>
            <a:lin ang="0" scaled="1"/>
            <a:tileRect/>
          </a:gradFill>
          <a:ln w="9525">
            <a:noFill/>
            <a:miter/>
          </a:ln>
        </p:spPr>
        <p:txBody>
          <a:bodyPr/>
          <a:p>
            <a:endParaRPr lang="zh-CN" altLang="en-US"/>
          </a:p>
        </p:txBody>
      </p:sp>
      <p:pic>
        <p:nvPicPr>
          <p:cNvPr id="1027" name="图片 1026" descr="关系图"/>
          <p:cNvPicPr>
            <a:picLocks noChangeAspect="1"/>
          </p:cNvPicPr>
          <p:nvPr/>
        </p:nvPicPr>
        <p:blipFill>
          <a:blip r:embed="rId12"/>
          <a:srcRect t="1094" r="8122" b="13318"/>
          <a:stretch>
            <a:fillRect/>
          </a:stretch>
        </p:blipFill>
        <p:spPr>
          <a:xfrm>
            <a:off x="7730067" y="4438650"/>
            <a:ext cx="4453467" cy="2333625"/>
          </a:xfrm>
          <a:prstGeom prst="rect">
            <a:avLst/>
          </a:prstGeom>
          <a:noFill/>
          <a:ln w="9525">
            <a:noFill/>
            <a:miter/>
          </a:ln>
        </p:spPr>
      </p:pic>
      <p:sp>
        <p:nvSpPr>
          <p:cNvPr id="1028" name="标题 1027"/>
          <p:cNvSpPr/>
          <p:nvPr>
            <p:ph type="title"/>
          </p:nvPr>
        </p:nvSpPr>
        <p:spPr>
          <a:xfrm>
            <a:off x="609600" y="274638"/>
            <a:ext cx="10972800" cy="1143000"/>
          </a:xfrm>
          <a:prstGeom prst="rect">
            <a:avLst/>
          </a:prstGeom>
          <a:noFill/>
          <a:ln w="9525">
            <a:noFill/>
            <a:miter/>
          </a:ln>
        </p:spPr>
        <p:txBody>
          <a:bodyPr anchor="ctr"/>
          <a:p>
            <a:pPr lvl="0"/>
            <a:r>
              <a:rPr lang="zh-CN" altLang="en-US"/>
              <a:t>单击此处编辑母版标题样式</a:t>
            </a:r>
            <a:endParaRPr lang="zh-CN" altLang="en-US"/>
          </a:p>
        </p:txBody>
      </p:sp>
      <p:sp>
        <p:nvSpPr>
          <p:cNvPr id="1029" name="文本占位符 1028"/>
          <p:cNvSpPr/>
          <p:nvPr>
            <p:ph type="body" idx="1"/>
          </p:nvPr>
        </p:nvSpPr>
        <p:spPr>
          <a:xfrm>
            <a:off x="609600" y="1600200"/>
            <a:ext cx="10972800" cy="4525963"/>
          </a:xfrm>
          <a:prstGeom prst="rect">
            <a:avLst/>
          </a:prstGeom>
          <a:noFill/>
          <a:ln w="9525">
            <a:noFill/>
            <a:miter/>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30" name="日期占位符 1029"/>
          <p:cNvSpPr/>
          <p:nvPr>
            <p:ph type="dt" sz="half" idx="2"/>
          </p:nvPr>
        </p:nvSpPr>
        <p:spPr>
          <a:xfrm>
            <a:off x="609600" y="6245225"/>
            <a:ext cx="2844800" cy="476250"/>
          </a:xfrm>
          <a:prstGeom prst="rect">
            <a:avLst/>
          </a:prstGeom>
          <a:noFill/>
          <a:ln w="9525">
            <a:noFill/>
            <a:miter/>
          </a:ln>
        </p:spPr>
        <p:txBody>
          <a:bodyPr/>
          <a:lstStyle>
            <a:lvl1pPr>
              <a:defRPr sz="1400"/>
            </a:lvl1pPr>
          </a:lstStyle>
          <a:p>
            <a:fld id="{82F288E0-7875-42C4-84C8-98DBBD3BF4D2}" type="datetimeFigureOut">
              <a:rPr lang="zh-CN" altLang="en-US" smtClean="0"/>
            </a:fld>
            <a:endParaRPr lang="zh-CN" altLang="en-US"/>
          </a:p>
        </p:txBody>
      </p:sp>
      <p:sp>
        <p:nvSpPr>
          <p:cNvPr id="1031" name="页脚占位符 1030"/>
          <p:cNvSpPr/>
          <p:nvPr>
            <p:ph type="ftr" sz="quarter" idx="3"/>
          </p:nvPr>
        </p:nvSpPr>
        <p:spPr>
          <a:xfrm>
            <a:off x="4165600" y="6245225"/>
            <a:ext cx="3860800" cy="476250"/>
          </a:xfrm>
          <a:prstGeom prst="rect">
            <a:avLst/>
          </a:prstGeom>
          <a:noFill/>
          <a:ln w="9525">
            <a:noFill/>
            <a:miter/>
          </a:ln>
        </p:spPr>
        <p:txBody>
          <a:bodyPr/>
          <a:lstStyle>
            <a:lvl1pPr algn="ctr">
              <a:defRPr sz="1400"/>
            </a:lvl1pPr>
          </a:lstStyle>
          <a:p>
            <a:endParaRPr lang="zh-CN" altLang="en-US"/>
          </a:p>
        </p:txBody>
      </p:sp>
      <p:sp>
        <p:nvSpPr>
          <p:cNvPr id="1032" name="灯片编号占位符 1031"/>
          <p:cNvSpPr/>
          <p:nvPr>
            <p:ph type="sldNum" sz="quarter" idx="4"/>
          </p:nvPr>
        </p:nvSpPr>
        <p:spPr>
          <a:xfrm>
            <a:off x="8737600" y="6245225"/>
            <a:ext cx="2844800" cy="476250"/>
          </a:xfrm>
          <a:prstGeom prst="rect">
            <a:avLst/>
          </a:prstGeom>
          <a:noFill/>
          <a:ln w="9525">
            <a:noFill/>
            <a:miter/>
          </a:ln>
        </p:spPr>
        <p:txBody>
          <a:bodyPr/>
          <a:lstStyle>
            <a:lvl1pPr algn="r">
              <a:defRPr sz="1400"/>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p:cTn id="7" dur="1000" fill="hold"/>
                                        <p:tgtEl>
                                          <p:spTgt spid="1026"/>
                                        </p:tgtEl>
                                        <p:attrNameLst>
                                          <p:attrName>ppt_x</p:attrName>
                                        </p:attrNameLst>
                                      </p:cBhvr>
                                      <p:tavLst>
                                        <p:tav tm="0">
                                          <p:val>
                                            <p:strVal val="#ppt_x-.2"/>
                                          </p:val>
                                        </p:tav>
                                        <p:tav tm="100000">
                                          <p:val>
                                            <p:strVal val="#ppt_x"/>
                                          </p:val>
                                        </p:tav>
                                      </p:tavLst>
                                    </p:anim>
                                    <p:anim calcmode="lin" valueType="num">
                                      <p:cBhvr>
                                        <p:cTn id="8" dur="1000" fill="hold"/>
                                        <p:tgtEl>
                                          <p:spTgt spid="1026"/>
                                        </p:tgtEl>
                                        <p:attrNameLst>
                                          <p:attrName>ppt_y</p:attrName>
                                        </p:attrNameLst>
                                      </p:cBhvr>
                                      <p:tavLst>
                                        <p:tav tm="0">
                                          <p:val>
                                            <p:strVal val="#ppt_y"/>
                                          </p:val>
                                        </p:tav>
                                        <p:tav tm="100000">
                                          <p:val>
                                            <p:strVal val="#ppt_y"/>
                                          </p:val>
                                        </p:tav>
                                      </p:tavLst>
                                    </p:anim>
                                    <p:animEffect transition="in" filter="wipe(right)" prLst="gradientSize: 0.1">
                                      <p:cBhvr>
                                        <p:cTn id="9" dur="1000"/>
                                        <p:tgtEl>
                                          <p:spTgt spid="1026"/>
                                        </p:tgtEl>
                                      </p:cBhvr>
                                    </p:animEffect>
                                  </p:childTnLst>
                                </p:cTn>
                              </p:par>
                              <p:par>
                                <p:cTn id="10" presetID="29" presetClass="entr" presetSubtype="0" fill="hold" grpId="0" nodeType="withEffect">
                                  <p:stCondLst>
                                    <p:cond delay="0"/>
                                  </p:stCondLst>
                                  <p:childTnLst>
                                    <p:set>
                                      <p:cBhvr>
                                        <p:cTn id="11" dur="1" fill="hold">
                                          <p:stCondLst>
                                            <p:cond delay="0"/>
                                          </p:stCondLst>
                                        </p:cTn>
                                        <p:tgtEl>
                                          <p:spTgt spid="1028"/>
                                        </p:tgtEl>
                                        <p:attrNameLst>
                                          <p:attrName>style.visibility</p:attrName>
                                        </p:attrNameLst>
                                      </p:cBhvr>
                                      <p:to>
                                        <p:strVal val="visible"/>
                                      </p:to>
                                    </p:set>
                                    <p:anim calcmode="lin" valueType="num">
                                      <p:cBhvr>
                                        <p:cTn id="12" dur="1000" fill="hold"/>
                                        <p:tgtEl>
                                          <p:spTgt spid="1028"/>
                                        </p:tgtEl>
                                        <p:attrNameLst>
                                          <p:attrName>ppt_x</p:attrName>
                                        </p:attrNameLst>
                                      </p:cBhvr>
                                      <p:tavLst>
                                        <p:tav tm="0">
                                          <p:val>
                                            <p:strVal val="#ppt_x-.2"/>
                                          </p:val>
                                        </p:tav>
                                        <p:tav tm="100000">
                                          <p:val>
                                            <p:strVal val="#ppt_x"/>
                                          </p:val>
                                        </p:tav>
                                      </p:tavLst>
                                    </p:anim>
                                    <p:anim calcmode="lin" valueType="num">
                                      <p:cBhvr>
                                        <p:cTn id="13" dur="1000" fill="hold"/>
                                        <p:tgtEl>
                                          <p:spTgt spid="1028"/>
                                        </p:tgtEl>
                                        <p:attrNameLst>
                                          <p:attrName>ppt_y</p:attrName>
                                        </p:attrNameLst>
                                      </p:cBhvr>
                                      <p:tavLst>
                                        <p:tav tm="0">
                                          <p:val>
                                            <p:strVal val="#ppt_y"/>
                                          </p:val>
                                        </p:tav>
                                        <p:tav tm="100000">
                                          <p:val>
                                            <p:strVal val="#ppt_y"/>
                                          </p:val>
                                        </p:tav>
                                      </p:tavLst>
                                    </p:anim>
                                    <p:animEffect transition="in" filter="wipe(right)" prLst="gradientSize: 0.1">
                                      <p:cBhvr>
                                        <p:cTn id="14" dur="1000"/>
                                        <p:tgtEl>
                                          <p:spTgt spid="10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8" grpId="0" bldLvl="0"/>
    </p:bldLst>
  </p:timing>
  <p:hf sldNum="0" hdr="0" ftr="0" dt="0"/>
  <p:txStyles>
    <p:titleStyle>
      <a:lvl1pPr marL="0" lvl="0" indent="0" algn="ctr" defTabSz="914400" eaLnBrk="1" fontAlgn="base" latinLnBrk="0" hangingPunct="1">
        <a:lnSpc>
          <a:spcPct val="100000"/>
        </a:lnSpc>
        <a:spcBef>
          <a:spcPct val="0"/>
        </a:spcBef>
        <a:spcAft>
          <a:spcPct val="0"/>
        </a:spcAft>
        <a:buClr>
          <a:srgbClr val="000000"/>
        </a:buClr>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p:sp>
        <p:nvSpPr>
          <p:cNvPr id="1026" name="标题 1025"/>
          <p:cNvSpPr/>
          <p:nvPr>
            <p:ph type="title"/>
          </p:nvPr>
        </p:nvSpPr>
        <p:spPr>
          <a:xfrm>
            <a:off x="817033" y="274638"/>
            <a:ext cx="10765367" cy="1143000"/>
          </a:xfrm>
          <a:prstGeom prst="rect">
            <a:avLst/>
          </a:prstGeom>
          <a:noFill/>
          <a:ln w="9525">
            <a:noFill/>
            <a:miter/>
          </a:ln>
        </p:spPr>
        <p:txBody>
          <a:bodyPr anchor="ctr"/>
          <a:p>
            <a:pPr lvl="0"/>
            <a:r>
              <a:rPr lang="zh-CN" altLang="en-US"/>
              <a:t>单击此处编辑母版标题样式</a:t>
            </a:r>
            <a:endParaRPr lang="zh-CN" altLang="en-US"/>
          </a:p>
        </p:txBody>
      </p:sp>
      <p:sp>
        <p:nvSpPr>
          <p:cNvPr id="1027" name="文本占位符 1026"/>
          <p:cNvSpPr/>
          <p:nvPr>
            <p:ph type="body" idx="1"/>
          </p:nvPr>
        </p:nvSpPr>
        <p:spPr>
          <a:xfrm>
            <a:off x="817033" y="1600200"/>
            <a:ext cx="10765367" cy="4525963"/>
          </a:xfrm>
          <a:prstGeom prst="rect">
            <a:avLst/>
          </a:prstGeom>
          <a:noFill/>
          <a:ln w="9525">
            <a:noFill/>
            <a:miter/>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日期占位符 1027"/>
          <p:cNvSpPr/>
          <p:nvPr>
            <p:ph type="dt" sz="half" idx="2"/>
          </p:nvPr>
        </p:nvSpPr>
        <p:spPr>
          <a:xfrm>
            <a:off x="817033" y="6245225"/>
            <a:ext cx="2637367" cy="476250"/>
          </a:xfrm>
          <a:prstGeom prst="rect">
            <a:avLst/>
          </a:prstGeom>
          <a:noFill/>
          <a:ln w="9525">
            <a:noFill/>
            <a:miter/>
          </a:ln>
        </p:spPr>
        <p:txBody>
          <a:bodyPr/>
          <a:lstStyle>
            <a:lvl1pPr>
              <a:defRPr sz="1400"/>
            </a:lvl1pPr>
          </a:lstStyle>
          <a:p>
            <a:fld id="{82F288E0-7875-42C4-84C8-98DBBD3BF4D2}" type="datetimeFigureOut">
              <a:rPr lang="zh-CN" altLang="en-US" smtClean="0"/>
            </a:fld>
            <a:endParaRPr lang="zh-CN" altLang="en-US"/>
          </a:p>
        </p:txBody>
      </p:sp>
      <p:sp>
        <p:nvSpPr>
          <p:cNvPr id="1029" name="页脚占位符 1028"/>
          <p:cNvSpPr/>
          <p:nvPr>
            <p:ph type="ftr" sz="quarter" idx="3"/>
          </p:nvPr>
        </p:nvSpPr>
        <p:spPr>
          <a:xfrm>
            <a:off x="4165600" y="6245225"/>
            <a:ext cx="3860800" cy="476250"/>
          </a:xfrm>
          <a:prstGeom prst="rect">
            <a:avLst/>
          </a:prstGeom>
          <a:noFill/>
          <a:ln w="9525">
            <a:noFill/>
            <a:miter/>
          </a:ln>
        </p:spPr>
        <p:txBody>
          <a:bodyPr/>
          <a:lstStyle>
            <a:lvl1pPr algn="ctr">
              <a:defRPr sz="1400"/>
            </a:lvl1pPr>
          </a:lstStyle>
          <a:p>
            <a:endParaRPr lang="zh-CN" altLang="en-US"/>
          </a:p>
        </p:txBody>
      </p:sp>
      <p:sp>
        <p:nvSpPr>
          <p:cNvPr id="1030" name="灯片编号占位符 1029"/>
          <p:cNvSpPr/>
          <p:nvPr>
            <p:ph type="sldNum" sz="quarter" idx="4"/>
          </p:nvPr>
        </p:nvSpPr>
        <p:spPr>
          <a:xfrm>
            <a:off x="8737600" y="6245225"/>
            <a:ext cx="2844800" cy="476250"/>
          </a:xfrm>
          <a:prstGeom prst="rect">
            <a:avLst/>
          </a:prstGeom>
          <a:noFill/>
          <a:ln w="9525">
            <a:noFill/>
            <a:miter/>
          </a:ln>
        </p:spPr>
        <p:txBody>
          <a:bodyPr/>
          <a:lstStyle>
            <a:lvl1pPr algn="r">
              <a:defRPr sz="1400"/>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Lst>
  <p:hf sldNum="0" hdr="0" ftr="0" dt="0"/>
  <p:txStyles>
    <p:titleStyle>
      <a:lvl1pPr marL="0" lvl="0" indent="0" algn="l" defTabSz="914400" eaLnBrk="1" fontAlgn="base" latinLnBrk="0" hangingPunct="1">
        <a:lnSpc>
          <a:spcPct val="100000"/>
        </a:lnSpc>
        <a:spcBef>
          <a:spcPct val="0"/>
        </a:spcBef>
        <a:spcAft>
          <a:spcPct val="0"/>
        </a:spcAft>
        <a:buClr>
          <a:srgbClr val="000000"/>
        </a:buClr>
        <a:buNone/>
        <a:defRPr sz="3600" b="0" i="0" u="none" kern="1200" baseline="0">
          <a:solidFill>
            <a:schemeClr val="tx1"/>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p:sp>
        <p:nvSpPr>
          <p:cNvPr id="1026" name="标题 1025"/>
          <p:cNvSpPr/>
          <p:nvPr>
            <p:ph type="title"/>
          </p:nvPr>
        </p:nvSpPr>
        <p:spPr>
          <a:xfrm>
            <a:off x="609600" y="274638"/>
            <a:ext cx="10972800" cy="1143000"/>
          </a:xfrm>
          <a:prstGeom prst="rect">
            <a:avLst/>
          </a:prstGeom>
          <a:noFill/>
          <a:ln w="9525">
            <a:noFill/>
            <a:miter/>
          </a:ln>
        </p:spPr>
        <p:txBody>
          <a:bodyPr anchor="ctr"/>
          <a:p>
            <a:pPr lvl="0"/>
            <a:r>
              <a:rPr lang="zh-CN" altLang="en-US"/>
              <a:t>单击此处编辑母版标题样式</a:t>
            </a:r>
            <a:endParaRPr lang="zh-CN" altLang="en-US"/>
          </a:p>
        </p:txBody>
      </p:sp>
      <p:sp>
        <p:nvSpPr>
          <p:cNvPr id="1027" name="文本占位符 1026"/>
          <p:cNvSpPr/>
          <p:nvPr>
            <p:ph type="body" idx="1"/>
          </p:nvPr>
        </p:nvSpPr>
        <p:spPr>
          <a:xfrm>
            <a:off x="609600" y="1600200"/>
            <a:ext cx="10972800" cy="4525963"/>
          </a:xfrm>
          <a:prstGeom prst="rect">
            <a:avLst/>
          </a:prstGeom>
          <a:noFill/>
          <a:ln w="9525">
            <a:noFill/>
            <a:miter/>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日期占位符 1027"/>
          <p:cNvSpPr/>
          <p:nvPr>
            <p:ph type="dt" sz="half" idx="2"/>
          </p:nvPr>
        </p:nvSpPr>
        <p:spPr>
          <a:xfrm>
            <a:off x="609600" y="6245225"/>
            <a:ext cx="2844800" cy="476250"/>
          </a:xfrm>
          <a:prstGeom prst="rect">
            <a:avLst/>
          </a:prstGeom>
          <a:noFill/>
          <a:ln w="9525">
            <a:noFill/>
            <a:miter/>
          </a:ln>
        </p:spPr>
        <p:txBody>
          <a:bodyPr/>
          <a:lstStyle>
            <a:lvl1pPr>
              <a:defRPr sz="1400"/>
            </a:lvl1pPr>
          </a:lstStyle>
          <a:p>
            <a:fld id="{82F288E0-7875-42C4-84C8-98DBBD3BF4D2}" type="datetimeFigureOut">
              <a:rPr lang="zh-CN" altLang="en-US" smtClean="0"/>
            </a:fld>
            <a:endParaRPr lang="zh-CN" altLang="en-US"/>
          </a:p>
        </p:txBody>
      </p:sp>
      <p:sp>
        <p:nvSpPr>
          <p:cNvPr id="1029" name="页脚占位符 1028"/>
          <p:cNvSpPr/>
          <p:nvPr>
            <p:ph type="ftr" sz="quarter" idx="3"/>
          </p:nvPr>
        </p:nvSpPr>
        <p:spPr>
          <a:xfrm>
            <a:off x="4165600" y="6245225"/>
            <a:ext cx="3860800" cy="476250"/>
          </a:xfrm>
          <a:prstGeom prst="rect">
            <a:avLst/>
          </a:prstGeom>
          <a:noFill/>
          <a:ln w="9525">
            <a:noFill/>
            <a:miter/>
          </a:ln>
        </p:spPr>
        <p:txBody>
          <a:bodyPr/>
          <a:lstStyle>
            <a:lvl1pPr algn="ctr">
              <a:defRPr sz="1400"/>
            </a:lvl1pPr>
          </a:lstStyle>
          <a:p>
            <a:endParaRPr lang="zh-CN" altLang="en-US"/>
          </a:p>
        </p:txBody>
      </p:sp>
      <p:sp>
        <p:nvSpPr>
          <p:cNvPr id="1030" name="灯片编号占位符 1029"/>
          <p:cNvSpPr/>
          <p:nvPr>
            <p:ph type="sldNum" sz="quarter" idx="4"/>
          </p:nvPr>
        </p:nvSpPr>
        <p:spPr>
          <a:xfrm>
            <a:off x="8737600" y="6245225"/>
            <a:ext cx="2844800" cy="476250"/>
          </a:xfrm>
          <a:prstGeom prst="rect">
            <a:avLst/>
          </a:prstGeom>
          <a:noFill/>
          <a:ln w="9525">
            <a:noFill/>
            <a:miter/>
          </a:ln>
        </p:spPr>
        <p:txBody>
          <a:bodyPr/>
          <a:lstStyle>
            <a:lvl1pPr algn="r">
              <a:defRPr sz="1400"/>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marL="0" lvl="0" indent="0" algn="l" defTabSz="914400" eaLnBrk="1" fontAlgn="base" latinLnBrk="0" hangingPunct="1">
        <a:lnSpc>
          <a:spcPct val="100000"/>
        </a:lnSpc>
        <a:spcBef>
          <a:spcPct val="0"/>
        </a:spcBef>
        <a:spcAft>
          <a:spcPct val="0"/>
        </a:spcAft>
        <a:buClr>
          <a:srgbClr val="000000"/>
        </a:buClr>
        <a:buNone/>
        <a:defRPr sz="3600" b="0" i="0" u="none" kern="1200" baseline="0">
          <a:solidFill>
            <a:schemeClr val="bg1"/>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p:sp>
        <p:nvSpPr>
          <p:cNvPr id="1026" name="标题 1025"/>
          <p:cNvSpPr/>
          <p:nvPr>
            <p:ph type="title"/>
          </p:nvPr>
        </p:nvSpPr>
        <p:spPr>
          <a:xfrm>
            <a:off x="609600" y="404813"/>
            <a:ext cx="10972800" cy="1012825"/>
          </a:xfrm>
          <a:prstGeom prst="rect">
            <a:avLst/>
          </a:prstGeom>
          <a:noFill/>
          <a:ln w="9525">
            <a:noFill/>
            <a:miter/>
          </a:ln>
        </p:spPr>
        <p:txBody>
          <a:bodyPr anchor="ctr"/>
          <a:p>
            <a:pPr lvl="0"/>
            <a:r>
              <a:rPr lang="zh-CN" altLang="en-US"/>
              <a:t>单击此处编辑母版标题样式</a:t>
            </a:r>
            <a:endParaRPr lang="zh-CN" altLang="en-US"/>
          </a:p>
        </p:txBody>
      </p:sp>
      <p:sp>
        <p:nvSpPr>
          <p:cNvPr id="1027" name="文本占位符 1026"/>
          <p:cNvSpPr/>
          <p:nvPr>
            <p:ph type="body" idx="1"/>
          </p:nvPr>
        </p:nvSpPr>
        <p:spPr>
          <a:xfrm>
            <a:off x="609600" y="1600200"/>
            <a:ext cx="10972800" cy="4525963"/>
          </a:xfrm>
          <a:prstGeom prst="rect">
            <a:avLst/>
          </a:prstGeom>
          <a:noFill/>
          <a:ln w="9525">
            <a:noFill/>
            <a:miter/>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日期占位符 1027"/>
          <p:cNvSpPr/>
          <p:nvPr>
            <p:ph type="dt" sz="half" idx="2"/>
          </p:nvPr>
        </p:nvSpPr>
        <p:spPr>
          <a:xfrm>
            <a:off x="609600" y="6337300"/>
            <a:ext cx="2844800" cy="476250"/>
          </a:xfrm>
          <a:prstGeom prst="rect">
            <a:avLst/>
          </a:prstGeom>
          <a:noFill/>
          <a:ln w="9525">
            <a:noFill/>
            <a:miter/>
          </a:ln>
        </p:spPr>
        <p:txBody>
          <a:bodyPr/>
          <a:lstStyle>
            <a:lvl1pPr>
              <a:defRPr sz="1400"/>
            </a:lvl1pPr>
          </a:lstStyle>
          <a:p>
            <a:fld id="{82F288E0-7875-42C4-84C8-98DBBD3BF4D2}" type="datetimeFigureOut">
              <a:rPr lang="zh-CN" altLang="en-US" smtClean="0"/>
            </a:fld>
            <a:endParaRPr lang="zh-CN" altLang="en-US"/>
          </a:p>
        </p:txBody>
      </p:sp>
      <p:sp>
        <p:nvSpPr>
          <p:cNvPr id="1029" name="页脚占位符 1028"/>
          <p:cNvSpPr/>
          <p:nvPr>
            <p:ph type="ftr" sz="quarter" idx="3"/>
          </p:nvPr>
        </p:nvSpPr>
        <p:spPr>
          <a:xfrm>
            <a:off x="4165600" y="6337300"/>
            <a:ext cx="3860800" cy="476250"/>
          </a:xfrm>
          <a:prstGeom prst="rect">
            <a:avLst/>
          </a:prstGeom>
          <a:noFill/>
          <a:ln w="9525">
            <a:noFill/>
            <a:miter/>
          </a:ln>
        </p:spPr>
        <p:txBody>
          <a:bodyPr/>
          <a:lstStyle>
            <a:lvl1pPr algn="ctr">
              <a:defRPr sz="1400"/>
            </a:lvl1pPr>
          </a:lstStyle>
          <a:p>
            <a:endParaRPr lang="zh-CN" altLang="en-US"/>
          </a:p>
        </p:txBody>
      </p:sp>
      <p:sp>
        <p:nvSpPr>
          <p:cNvPr id="1030" name="灯片编号占位符 1029"/>
          <p:cNvSpPr/>
          <p:nvPr>
            <p:ph type="sldNum" sz="quarter" idx="4"/>
          </p:nvPr>
        </p:nvSpPr>
        <p:spPr>
          <a:xfrm>
            <a:off x="8737600" y="6337300"/>
            <a:ext cx="2844800" cy="476250"/>
          </a:xfrm>
          <a:prstGeom prst="rect">
            <a:avLst/>
          </a:prstGeom>
          <a:noFill/>
          <a:ln w="9525">
            <a:noFill/>
            <a:miter/>
          </a:ln>
        </p:spPr>
        <p:txBody>
          <a:bodyPr/>
          <a:lstStyle>
            <a:lvl1pPr algn="r">
              <a:defRPr sz="1400">
                <a:solidFill>
                  <a:schemeClr val="bg1"/>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ftr="0" dt="0"/>
  <p:txStyles>
    <p:titleStyle>
      <a:lvl1pPr marL="0" lvl="0" indent="0" algn="ctr" defTabSz="914400" eaLnBrk="1" fontAlgn="base" latinLnBrk="0" hangingPunct="1">
        <a:lnSpc>
          <a:spcPct val="100000"/>
        </a:lnSpc>
        <a:spcBef>
          <a:spcPct val="0"/>
        </a:spcBef>
        <a:spcAft>
          <a:spcPct val="0"/>
        </a:spcAft>
        <a:buClr>
          <a:srgbClr val="000000"/>
        </a:buClr>
        <a:buNone/>
        <a:defRPr sz="4400" b="1"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accent2"/>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accent2"/>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accent2"/>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accent2"/>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accent2"/>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accent2"/>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accent2"/>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accent2"/>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accent2"/>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p:sp>
        <p:nvSpPr>
          <p:cNvPr id="1026" name="Rectangle 2"/>
          <p:cNvSpPr>
            <a:spLocks noGrp="1"/>
          </p:cNvSpPr>
          <p:nvPr>
            <p:ph type="title"/>
          </p:nvPr>
        </p:nvSpPr>
        <p:spPr>
          <a:xfrm>
            <a:off x="609600" y="274638"/>
            <a:ext cx="10972800" cy="1143000"/>
          </a:xfrm>
          <a:prstGeom prst="rect">
            <a:avLst/>
          </a:prstGeom>
          <a:noFill/>
          <a:ln w="9525">
            <a:noFill/>
            <a:miter/>
          </a:ln>
        </p:spPr>
        <p:txBody>
          <a:bodyPr anchor="ctr"/>
          <a:p>
            <a:pPr lvl="0"/>
            <a:r>
              <a:rPr lang="zh-CN" altLang="en-US"/>
              <a:t>单击此处编辑母版标题样式</a:t>
            </a:r>
            <a:endParaRPr lang="zh-CN" altLang="en-US"/>
          </a:p>
        </p:txBody>
      </p:sp>
      <p:sp>
        <p:nvSpPr>
          <p:cNvPr id="1027" name="Rectangle 3"/>
          <p:cNvSpPr>
            <a:spLocks noGrp="1"/>
          </p:cNvSpPr>
          <p:nvPr>
            <p:ph type="body" idx="1"/>
          </p:nvPr>
        </p:nvSpPr>
        <p:spPr>
          <a:xfrm>
            <a:off x="609600" y="1600200"/>
            <a:ext cx="10972800" cy="4525963"/>
          </a:xfrm>
          <a:prstGeom prst="rect">
            <a:avLst/>
          </a:prstGeom>
          <a:noFill/>
          <a:ln w="9525">
            <a:noFill/>
            <a:miter/>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Rectangle 4"/>
          <p:cNvSpPr>
            <a:spLocks noGrp="1"/>
          </p:cNvSpPr>
          <p:nvPr>
            <p:ph type="dt" sz="half" idx="2"/>
          </p:nvPr>
        </p:nvSpPr>
        <p:spPr>
          <a:xfrm>
            <a:off x="609600" y="6245225"/>
            <a:ext cx="2844800" cy="476250"/>
          </a:xfrm>
          <a:prstGeom prst="rect">
            <a:avLst/>
          </a:prstGeom>
          <a:noFill/>
          <a:ln w="9525">
            <a:noFill/>
            <a:miter/>
          </a:ln>
        </p:spPr>
        <p:txBody>
          <a:bodyPr/>
          <a:lstStyle>
            <a:lvl1pPr>
              <a:defRPr sz="1400"/>
            </a:lvl1pPr>
          </a:lstStyle>
          <a:p>
            <a:fld id="{82F288E0-7875-42C4-84C8-98DBBD3BF4D2}" type="datetimeFigureOut">
              <a:rPr lang="zh-CN" altLang="en-US" smtClean="0"/>
            </a:fld>
            <a:endParaRPr lang="zh-CN" altLang="en-US"/>
          </a:p>
        </p:txBody>
      </p:sp>
      <p:sp>
        <p:nvSpPr>
          <p:cNvPr id="1029" name="Rectangle 5"/>
          <p:cNvSpPr>
            <a:spLocks noGrp="1"/>
          </p:cNvSpPr>
          <p:nvPr>
            <p:ph type="ftr" sz="quarter" idx="3"/>
          </p:nvPr>
        </p:nvSpPr>
        <p:spPr>
          <a:xfrm>
            <a:off x="4165600" y="6245225"/>
            <a:ext cx="3860800" cy="476250"/>
          </a:xfrm>
          <a:prstGeom prst="rect">
            <a:avLst/>
          </a:prstGeom>
          <a:noFill/>
          <a:ln w="9525">
            <a:noFill/>
            <a:miter/>
          </a:ln>
        </p:spPr>
        <p:txBody>
          <a:bodyPr/>
          <a:lstStyle>
            <a:lvl1pPr algn="ctr">
              <a:defRPr sz="1400"/>
            </a:lvl1pPr>
          </a:lstStyle>
          <a:p>
            <a:endParaRPr lang="zh-CN" altLang="en-US"/>
          </a:p>
        </p:txBody>
      </p:sp>
      <p:sp>
        <p:nvSpPr>
          <p:cNvPr id="1030" name="Rectangle 6"/>
          <p:cNvSpPr>
            <a:spLocks noGrp="1"/>
          </p:cNvSpPr>
          <p:nvPr>
            <p:ph type="sldNum" sz="quarter" idx="4"/>
          </p:nvPr>
        </p:nvSpPr>
        <p:spPr>
          <a:xfrm>
            <a:off x="8737600" y="6245225"/>
            <a:ext cx="2844800" cy="476250"/>
          </a:xfrm>
          <a:prstGeom prst="rect">
            <a:avLst/>
          </a:prstGeom>
          <a:noFill/>
          <a:ln w="9525">
            <a:noFill/>
            <a:miter/>
          </a:ln>
        </p:spPr>
        <p:txBody>
          <a:bodyPr/>
          <a:lstStyle>
            <a:lvl1pPr algn="r">
              <a:defRPr sz="1400"/>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0" fontAlgn="base" latinLnBrk="0" hangingPunct="0">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0" fontAlgn="base" latinLnBrk="0" hangingPunct="0">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p:sp>
        <p:nvSpPr>
          <p:cNvPr id="1026" name="Rectangle 2"/>
          <p:cNvSpPr>
            <a:spLocks noGrp="1"/>
          </p:cNvSpPr>
          <p:nvPr>
            <p:ph type="title"/>
          </p:nvPr>
        </p:nvSpPr>
        <p:spPr>
          <a:xfrm>
            <a:off x="609600" y="274638"/>
            <a:ext cx="10972800" cy="1143000"/>
          </a:xfrm>
          <a:prstGeom prst="rect">
            <a:avLst/>
          </a:prstGeom>
          <a:noFill/>
          <a:ln w="9525">
            <a:noFill/>
            <a:miter/>
          </a:ln>
        </p:spPr>
        <p:txBody>
          <a:bodyPr anchor="ctr"/>
          <a:p>
            <a:pPr lvl="0"/>
            <a:r>
              <a:rPr lang="zh-CN" altLang="en-US"/>
              <a:t>单击此处编辑母版标题样式</a:t>
            </a:r>
            <a:endParaRPr lang="zh-CN" altLang="en-US"/>
          </a:p>
        </p:txBody>
      </p:sp>
      <p:sp>
        <p:nvSpPr>
          <p:cNvPr id="1027" name="Rectangle 3"/>
          <p:cNvSpPr>
            <a:spLocks noGrp="1"/>
          </p:cNvSpPr>
          <p:nvPr>
            <p:ph type="body" idx="1"/>
          </p:nvPr>
        </p:nvSpPr>
        <p:spPr>
          <a:xfrm>
            <a:off x="609600" y="1600200"/>
            <a:ext cx="10972800" cy="4525963"/>
          </a:xfrm>
          <a:prstGeom prst="rect">
            <a:avLst/>
          </a:prstGeom>
          <a:noFill/>
          <a:ln w="9525">
            <a:noFill/>
            <a:miter/>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Rectangle 4"/>
          <p:cNvSpPr>
            <a:spLocks noGrp="1"/>
          </p:cNvSpPr>
          <p:nvPr>
            <p:ph type="dt" sz="half" idx="2"/>
          </p:nvPr>
        </p:nvSpPr>
        <p:spPr>
          <a:xfrm>
            <a:off x="609600" y="6245225"/>
            <a:ext cx="2844800" cy="476250"/>
          </a:xfrm>
          <a:prstGeom prst="rect">
            <a:avLst/>
          </a:prstGeom>
          <a:noFill/>
          <a:ln w="9525">
            <a:noFill/>
            <a:miter/>
          </a:ln>
        </p:spPr>
        <p:txBody>
          <a:bodyPr/>
          <a:lstStyle>
            <a:lvl1pPr>
              <a:defRPr sz="1400"/>
            </a:lvl1pPr>
          </a:lstStyle>
          <a:p>
            <a:fld id="{82F288E0-7875-42C4-84C8-98DBBD3BF4D2}" type="datetimeFigureOut">
              <a:rPr lang="zh-CN" altLang="en-US" smtClean="0"/>
            </a:fld>
            <a:endParaRPr lang="zh-CN" altLang="en-US"/>
          </a:p>
        </p:txBody>
      </p:sp>
      <p:sp>
        <p:nvSpPr>
          <p:cNvPr id="1029" name="Rectangle 5"/>
          <p:cNvSpPr>
            <a:spLocks noGrp="1"/>
          </p:cNvSpPr>
          <p:nvPr>
            <p:ph type="ftr" sz="quarter" idx="3"/>
          </p:nvPr>
        </p:nvSpPr>
        <p:spPr>
          <a:xfrm>
            <a:off x="4165600" y="6245225"/>
            <a:ext cx="3860800" cy="476250"/>
          </a:xfrm>
          <a:prstGeom prst="rect">
            <a:avLst/>
          </a:prstGeom>
          <a:noFill/>
          <a:ln w="9525">
            <a:noFill/>
            <a:miter/>
          </a:ln>
        </p:spPr>
        <p:txBody>
          <a:bodyPr/>
          <a:lstStyle>
            <a:lvl1pPr algn="ctr">
              <a:defRPr sz="1400"/>
            </a:lvl1pPr>
          </a:lstStyle>
          <a:p>
            <a:endParaRPr lang="zh-CN" altLang="en-US"/>
          </a:p>
        </p:txBody>
      </p:sp>
      <p:sp>
        <p:nvSpPr>
          <p:cNvPr id="1030" name="Rectangle 6"/>
          <p:cNvSpPr>
            <a:spLocks noGrp="1"/>
          </p:cNvSpPr>
          <p:nvPr>
            <p:ph type="sldNum" sz="quarter" idx="4"/>
          </p:nvPr>
        </p:nvSpPr>
        <p:spPr>
          <a:xfrm>
            <a:off x="8737600" y="6245225"/>
            <a:ext cx="2844800" cy="476250"/>
          </a:xfrm>
          <a:prstGeom prst="rect">
            <a:avLst/>
          </a:prstGeom>
          <a:noFill/>
          <a:ln w="9525">
            <a:noFill/>
            <a:miter/>
          </a:ln>
        </p:spPr>
        <p:txBody>
          <a:bodyPr/>
          <a:lstStyle>
            <a:lvl1pPr algn="r">
              <a:defRPr sz="1400"/>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0" fontAlgn="base" latinLnBrk="0" hangingPunct="0">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0" fontAlgn="base" latinLnBrk="0" hangingPunct="0">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p:sp>
        <p:nvSpPr>
          <p:cNvPr id="1026" name="Rectangle 2"/>
          <p:cNvSpPr>
            <a:spLocks noGrp="1"/>
          </p:cNvSpPr>
          <p:nvPr>
            <p:ph type="title"/>
          </p:nvPr>
        </p:nvSpPr>
        <p:spPr>
          <a:xfrm>
            <a:off x="609600" y="274638"/>
            <a:ext cx="10972800" cy="1143000"/>
          </a:xfrm>
          <a:prstGeom prst="rect">
            <a:avLst/>
          </a:prstGeom>
          <a:noFill/>
          <a:ln w="9525">
            <a:noFill/>
            <a:miter/>
          </a:ln>
        </p:spPr>
        <p:txBody>
          <a:bodyPr anchor="ctr"/>
          <a:p>
            <a:pPr lvl="0"/>
            <a:r>
              <a:rPr lang="zh-CN" altLang="en-US"/>
              <a:t>单击此处编辑母版标题样式</a:t>
            </a:r>
            <a:endParaRPr lang="zh-CN" altLang="en-US"/>
          </a:p>
        </p:txBody>
      </p:sp>
      <p:sp>
        <p:nvSpPr>
          <p:cNvPr id="1027" name="Rectangle 3"/>
          <p:cNvSpPr>
            <a:spLocks noGrp="1"/>
          </p:cNvSpPr>
          <p:nvPr>
            <p:ph type="body" idx="1"/>
          </p:nvPr>
        </p:nvSpPr>
        <p:spPr>
          <a:xfrm>
            <a:off x="609600" y="1600200"/>
            <a:ext cx="10972800" cy="4525963"/>
          </a:xfrm>
          <a:prstGeom prst="rect">
            <a:avLst/>
          </a:prstGeom>
          <a:noFill/>
          <a:ln w="9525">
            <a:noFill/>
            <a:miter/>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Rectangle 4"/>
          <p:cNvSpPr>
            <a:spLocks noGrp="1"/>
          </p:cNvSpPr>
          <p:nvPr>
            <p:ph type="dt" sz="half" idx="2"/>
          </p:nvPr>
        </p:nvSpPr>
        <p:spPr>
          <a:xfrm>
            <a:off x="609600" y="6245225"/>
            <a:ext cx="2844800" cy="476250"/>
          </a:xfrm>
          <a:prstGeom prst="rect">
            <a:avLst/>
          </a:prstGeom>
          <a:noFill/>
          <a:ln w="9525">
            <a:noFill/>
            <a:miter/>
          </a:ln>
        </p:spPr>
        <p:txBody>
          <a:bodyPr/>
          <a:lstStyle>
            <a:lvl1pPr>
              <a:defRPr sz="1400"/>
            </a:lvl1pPr>
          </a:lstStyle>
          <a:p>
            <a:fld id="{82F288E0-7875-42C4-84C8-98DBBD3BF4D2}" type="datetimeFigureOut">
              <a:rPr lang="zh-CN" altLang="en-US" smtClean="0"/>
            </a:fld>
            <a:endParaRPr lang="zh-CN" altLang="en-US"/>
          </a:p>
        </p:txBody>
      </p:sp>
      <p:sp>
        <p:nvSpPr>
          <p:cNvPr id="1029" name="Rectangle 5"/>
          <p:cNvSpPr>
            <a:spLocks noGrp="1"/>
          </p:cNvSpPr>
          <p:nvPr>
            <p:ph type="ftr" sz="quarter" idx="3"/>
          </p:nvPr>
        </p:nvSpPr>
        <p:spPr>
          <a:xfrm>
            <a:off x="4165600" y="6245225"/>
            <a:ext cx="3860800" cy="476250"/>
          </a:xfrm>
          <a:prstGeom prst="rect">
            <a:avLst/>
          </a:prstGeom>
          <a:noFill/>
          <a:ln w="9525">
            <a:noFill/>
            <a:miter/>
          </a:ln>
        </p:spPr>
        <p:txBody>
          <a:bodyPr/>
          <a:lstStyle>
            <a:lvl1pPr algn="ctr">
              <a:defRPr sz="1400"/>
            </a:lvl1pPr>
          </a:lstStyle>
          <a:p>
            <a:endParaRPr lang="zh-CN" altLang="en-US"/>
          </a:p>
        </p:txBody>
      </p:sp>
      <p:sp>
        <p:nvSpPr>
          <p:cNvPr id="1030" name="Rectangle 6"/>
          <p:cNvSpPr>
            <a:spLocks noGrp="1"/>
          </p:cNvSpPr>
          <p:nvPr>
            <p:ph type="sldNum" sz="quarter" idx="4"/>
          </p:nvPr>
        </p:nvSpPr>
        <p:spPr>
          <a:xfrm>
            <a:off x="8737600" y="6245225"/>
            <a:ext cx="2844800" cy="476250"/>
          </a:xfrm>
          <a:prstGeom prst="rect">
            <a:avLst/>
          </a:prstGeom>
          <a:noFill/>
          <a:ln w="9525">
            <a:noFill/>
            <a:miter/>
          </a:ln>
        </p:spPr>
        <p:txBody>
          <a:bodyPr/>
          <a:lstStyle>
            <a:lvl1pPr algn="r">
              <a:defRPr sz="1400"/>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0" fontAlgn="base" latinLnBrk="0" hangingPunct="0">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0" fontAlgn="base" latinLnBrk="0" hangingPunct="0">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p:sp>
        <p:nvSpPr>
          <p:cNvPr id="1026" name="标题 1025"/>
          <p:cNvSpPr/>
          <p:nvPr>
            <p:ph type="title"/>
          </p:nvPr>
        </p:nvSpPr>
        <p:spPr>
          <a:xfrm>
            <a:off x="609600" y="404813"/>
            <a:ext cx="10972800" cy="1012825"/>
          </a:xfrm>
          <a:prstGeom prst="rect">
            <a:avLst/>
          </a:prstGeom>
          <a:noFill/>
          <a:ln w="9525">
            <a:noFill/>
            <a:miter/>
          </a:ln>
        </p:spPr>
        <p:txBody>
          <a:bodyPr anchor="ctr"/>
          <a:p>
            <a:pPr lvl="0"/>
            <a:r>
              <a:rPr lang="zh-CN" altLang="en-US"/>
              <a:t>单击此处编辑母版标题样式</a:t>
            </a:r>
            <a:endParaRPr lang="zh-CN" altLang="en-US"/>
          </a:p>
        </p:txBody>
      </p:sp>
      <p:sp>
        <p:nvSpPr>
          <p:cNvPr id="1027" name="文本占位符 1026"/>
          <p:cNvSpPr/>
          <p:nvPr>
            <p:ph type="body" idx="1"/>
          </p:nvPr>
        </p:nvSpPr>
        <p:spPr>
          <a:xfrm>
            <a:off x="609600" y="1600200"/>
            <a:ext cx="10972800" cy="4525963"/>
          </a:xfrm>
          <a:prstGeom prst="rect">
            <a:avLst/>
          </a:prstGeom>
          <a:noFill/>
          <a:ln w="9525">
            <a:noFill/>
            <a:miter/>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日期占位符 1027"/>
          <p:cNvSpPr/>
          <p:nvPr>
            <p:ph type="dt" sz="half" idx="2"/>
          </p:nvPr>
        </p:nvSpPr>
        <p:spPr>
          <a:xfrm>
            <a:off x="609600" y="6337300"/>
            <a:ext cx="2844800" cy="476250"/>
          </a:xfrm>
          <a:prstGeom prst="rect">
            <a:avLst/>
          </a:prstGeom>
          <a:noFill/>
          <a:ln w="9525">
            <a:noFill/>
            <a:miter/>
          </a:ln>
        </p:spPr>
        <p:txBody>
          <a:bodyPr/>
          <a:lstStyle>
            <a:lvl1pPr>
              <a:defRPr sz="1400"/>
            </a:lvl1pPr>
          </a:lstStyle>
          <a:p>
            <a:fld id="{82F288E0-7875-42C4-84C8-98DBBD3BF4D2}" type="datetimeFigureOut">
              <a:rPr lang="zh-CN" altLang="en-US" smtClean="0"/>
            </a:fld>
            <a:endParaRPr lang="zh-CN" altLang="en-US"/>
          </a:p>
        </p:txBody>
      </p:sp>
      <p:sp>
        <p:nvSpPr>
          <p:cNvPr id="1029" name="页脚占位符 1028"/>
          <p:cNvSpPr/>
          <p:nvPr>
            <p:ph type="ftr" sz="quarter" idx="3"/>
          </p:nvPr>
        </p:nvSpPr>
        <p:spPr>
          <a:xfrm>
            <a:off x="4165600" y="6337300"/>
            <a:ext cx="3860800" cy="476250"/>
          </a:xfrm>
          <a:prstGeom prst="rect">
            <a:avLst/>
          </a:prstGeom>
          <a:noFill/>
          <a:ln w="9525">
            <a:noFill/>
            <a:miter/>
          </a:ln>
        </p:spPr>
        <p:txBody>
          <a:bodyPr/>
          <a:lstStyle>
            <a:lvl1pPr algn="ctr">
              <a:defRPr sz="1400"/>
            </a:lvl1pPr>
          </a:lstStyle>
          <a:p>
            <a:endParaRPr lang="zh-CN" altLang="en-US"/>
          </a:p>
        </p:txBody>
      </p:sp>
      <p:sp>
        <p:nvSpPr>
          <p:cNvPr id="1030" name="灯片编号占位符 1029"/>
          <p:cNvSpPr/>
          <p:nvPr>
            <p:ph type="sldNum" sz="quarter" idx="4"/>
          </p:nvPr>
        </p:nvSpPr>
        <p:spPr>
          <a:xfrm>
            <a:off x="8737600" y="6337300"/>
            <a:ext cx="2844800" cy="476250"/>
          </a:xfrm>
          <a:prstGeom prst="rect">
            <a:avLst/>
          </a:prstGeom>
          <a:noFill/>
          <a:ln w="9525">
            <a:noFill/>
            <a:miter/>
          </a:ln>
        </p:spPr>
        <p:txBody>
          <a:bodyPr/>
          <a:lstStyle>
            <a:lvl1pPr algn="r">
              <a:defRPr sz="1400">
                <a:solidFill>
                  <a:schemeClr val="bg1"/>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hf sldNum="0" hdr="0" ftr="0" dt="0"/>
  <p:txStyles>
    <p:titleStyle>
      <a:lvl1pPr marL="0" lvl="0" indent="0" algn="ctr" defTabSz="914400" eaLnBrk="1" fontAlgn="base" latinLnBrk="0" hangingPunct="1">
        <a:lnSpc>
          <a:spcPct val="100000"/>
        </a:lnSpc>
        <a:spcBef>
          <a:spcPct val="0"/>
        </a:spcBef>
        <a:spcAft>
          <a:spcPct val="0"/>
        </a:spcAft>
        <a:buClr>
          <a:srgbClr val="000000"/>
        </a:buClr>
        <a:buNone/>
        <a:defRPr sz="4400" b="1"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accent2"/>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accent2"/>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accent2"/>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accent2"/>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accent2"/>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accent2"/>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accent2"/>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accent2"/>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accent2"/>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p:sp>
        <p:nvSpPr>
          <p:cNvPr id="1026" name="标题 1025"/>
          <p:cNvSpPr/>
          <p:nvPr>
            <p:ph type="title"/>
          </p:nvPr>
        </p:nvSpPr>
        <p:spPr>
          <a:xfrm>
            <a:off x="609600" y="404813"/>
            <a:ext cx="10972800" cy="1012825"/>
          </a:xfrm>
          <a:prstGeom prst="rect">
            <a:avLst/>
          </a:prstGeom>
          <a:noFill/>
          <a:ln w="9525">
            <a:noFill/>
            <a:miter/>
          </a:ln>
        </p:spPr>
        <p:txBody>
          <a:bodyPr anchor="ctr"/>
          <a:p>
            <a:pPr lvl="0"/>
            <a:r>
              <a:rPr lang="zh-CN" altLang="en-US"/>
              <a:t>单击此处编辑母版标题样式</a:t>
            </a:r>
            <a:endParaRPr lang="zh-CN" altLang="en-US"/>
          </a:p>
        </p:txBody>
      </p:sp>
      <p:sp>
        <p:nvSpPr>
          <p:cNvPr id="1027" name="文本占位符 1026"/>
          <p:cNvSpPr/>
          <p:nvPr>
            <p:ph type="body" idx="1"/>
          </p:nvPr>
        </p:nvSpPr>
        <p:spPr>
          <a:xfrm>
            <a:off x="609600" y="1600200"/>
            <a:ext cx="10972800" cy="4525963"/>
          </a:xfrm>
          <a:prstGeom prst="rect">
            <a:avLst/>
          </a:prstGeom>
          <a:noFill/>
          <a:ln w="9525">
            <a:noFill/>
            <a:miter/>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日期占位符 1027"/>
          <p:cNvSpPr/>
          <p:nvPr>
            <p:ph type="dt" sz="half" idx="2"/>
          </p:nvPr>
        </p:nvSpPr>
        <p:spPr>
          <a:xfrm>
            <a:off x="609600" y="6337300"/>
            <a:ext cx="2844800" cy="476250"/>
          </a:xfrm>
          <a:prstGeom prst="rect">
            <a:avLst/>
          </a:prstGeom>
          <a:noFill/>
          <a:ln w="9525">
            <a:noFill/>
            <a:miter/>
          </a:ln>
        </p:spPr>
        <p:txBody>
          <a:bodyPr/>
          <a:lstStyle>
            <a:lvl1pPr>
              <a:defRPr sz="1400"/>
            </a:lvl1pPr>
          </a:lstStyle>
          <a:p>
            <a:fld id="{82F288E0-7875-42C4-84C8-98DBBD3BF4D2}" type="datetimeFigureOut">
              <a:rPr lang="zh-CN" altLang="en-US" smtClean="0"/>
            </a:fld>
            <a:endParaRPr lang="zh-CN" altLang="en-US"/>
          </a:p>
        </p:txBody>
      </p:sp>
      <p:sp>
        <p:nvSpPr>
          <p:cNvPr id="1029" name="页脚占位符 1028"/>
          <p:cNvSpPr/>
          <p:nvPr>
            <p:ph type="ftr" sz="quarter" idx="3"/>
          </p:nvPr>
        </p:nvSpPr>
        <p:spPr>
          <a:xfrm>
            <a:off x="4165600" y="6337300"/>
            <a:ext cx="3860800" cy="476250"/>
          </a:xfrm>
          <a:prstGeom prst="rect">
            <a:avLst/>
          </a:prstGeom>
          <a:noFill/>
          <a:ln w="9525">
            <a:noFill/>
            <a:miter/>
          </a:ln>
        </p:spPr>
        <p:txBody>
          <a:bodyPr/>
          <a:lstStyle>
            <a:lvl1pPr algn="ctr">
              <a:defRPr sz="1400"/>
            </a:lvl1pPr>
          </a:lstStyle>
          <a:p>
            <a:endParaRPr lang="zh-CN" altLang="en-US"/>
          </a:p>
        </p:txBody>
      </p:sp>
      <p:sp>
        <p:nvSpPr>
          <p:cNvPr id="1030" name="灯片编号占位符 1029"/>
          <p:cNvSpPr/>
          <p:nvPr>
            <p:ph type="sldNum" sz="quarter" idx="4"/>
          </p:nvPr>
        </p:nvSpPr>
        <p:spPr>
          <a:xfrm>
            <a:off x="8737600" y="6337300"/>
            <a:ext cx="2844800" cy="476250"/>
          </a:xfrm>
          <a:prstGeom prst="rect">
            <a:avLst/>
          </a:prstGeom>
          <a:noFill/>
          <a:ln w="9525">
            <a:noFill/>
            <a:miter/>
          </a:ln>
        </p:spPr>
        <p:txBody>
          <a:bodyPr/>
          <a:lstStyle>
            <a:lvl1pPr algn="r">
              <a:defRPr sz="1400">
                <a:solidFill>
                  <a:schemeClr val="bg1"/>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hf sldNum="0" hdr="0" ftr="0" dt="0"/>
  <p:txStyles>
    <p:titleStyle>
      <a:lvl1pPr marL="0" lvl="0" indent="0" algn="ctr" defTabSz="914400" eaLnBrk="1" fontAlgn="base" latinLnBrk="0" hangingPunct="1">
        <a:lnSpc>
          <a:spcPct val="100000"/>
        </a:lnSpc>
        <a:spcBef>
          <a:spcPct val="0"/>
        </a:spcBef>
        <a:spcAft>
          <a:spcPct val="0"/>
        </a:spcAft>
        <a:buClr>
          <a:srgbClr val="000000"/>
        </a:buClr>
        <a:buNone/>
        <a:defRPr sz="4400" b="1"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accent2"/>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accent2"/>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accent2"/>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accent2"/>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accent2"/>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accent2"/>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accent2"/>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accent2"/>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accent2"/>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p:sp>
        <p:nvSpPr>
          <p:cNvPr id="1026" name="标题 1025"/>
          <p:cNvSpPr/>
          <p:nvPr>
            <p:ph type="title"/>
          </p:nvPr>
        </p:nvSpPr>
        <p:spPr>
          <a:xfrm>
            <a:off x="609600" y="404813"/>
            <a:ext cx="10972800" cy="1012825"/>
          </a:xfrm>
          <a:prstGeom prst="rect">
            <a:avLst/>
          </a:prstGeom>
          <a:noFill/>
          <a:ln w="9525">
            <a:noFill/>
            <a:miter/>
          </a:ln>
        </p:spPr>
        <p:txBody>
          <a:bodyPr anchor="ctr"/>
          <a:p>
            <a:pPr lvl="0"/>
            <a:r>
              <a:rPr lang="zh-CN" altLang="en-US"/>
              <a:t>单击此处编辑母版标题样式</a:t>
            </a:r>
            <a:endParaRPr lang="zh-CN" altLang="en-US"/>
          </a:p>
        </p:txBody>
      </p:sp>
      <p:sp>
        <p:nvSpPr>
          <p:cNvPr id="1027" name="文本占位符 1026"/>
          <p:cNvSpPr/>
          <p:nvPr>
            <p:ph type="body" idx="1"/>
          </p:nvPr>
        </p:nvSpPr>
        <p:spPr>
          <a:xfrm>
            <a:off x="609600" y="1600200"/>
            <a:ext cx="10972800" cy="4525963"/>
          </a:xfrm>
          <a:prstGeom prst="rect">
            <a:avLst/>
          </a:prstGeom>
          <a:noFill/>
          <a:ln w="9525">
            <a:noFill/>
            <a:miter/>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日期占位符 1027"/>
          <p:cNvSpPr/>
          <p:nvPr>
            <p:ph type="dt" sz="half" idx="2"/>
          </p:nvPr>
        </p:nvSpPr>
        <p:spPr>
          <a:xfrm>
            <a:off x="609600" y="6337300"/>
            <a:ext cx="2844800" cy="476250"/>
          </a:xfrm>
          <a:prstGeom prst="rect">
            <a:avLst/>
          </a:prstGeom>
          <a:noFill/>
          <a:ln w="9525">
            <a:noFill/>
            <a:miter/>
          </a:ln>
        </p:spPr>
        <p:txBody>
          <a:bodyPr/>
          <a:lstStyle>
            <a:lvl1pPr>
              <a:defRPr sz="1400"/>
            </a:lvl1pPr>
          </a:lstStyle>
          <a:p>
            <a:fld id="{82F288E0-7875-42C4-84C8-98DBBD3BF4D2}" type="datetimeFigureOut">
              <a:rPr lang="zh-CN" altLang="en-US" smtClean="0"/>
            </a:fld>
            <a:endParaRPr lang="zh-CN" altLang="en-US"/>
          </a:p>
        </p:txBody>
      </p:sp>
      <p:sp>
        <p:nvSpPr>
          <p:cNvPr id="1029" name="页脚占位符 1028"/>
          <p:cNvSpPr/>
          <p:nvPr>
            <p:ph type="ftr" sz="quarter" idx="3"/>
          </p:nvPr>
        </p:nvSpPr>
        <p:spPr>
          <a:xfrm>
            <a:off x="4165600" y="6337300"/>
            <a:ext cx="3860800" cy="476250"/>
          </a:xfrm>
          <a:prstGeom prst="rect">
            <a:avLst/>
          </a:prstGeom>
          <a:noFill/>
          <a:ln w="9525">
            <a:noFill/>
            <a:miter/>
          </a:ln>
        </p:spPr>
        <p:txBody>
          <a:bodyPr/>
          <a:lstStyle>
            <a:lvl1pPr algn="ctr">
              <a:defRPr sz="1400"/>
            </a:lvl1pPr>
          </a:lstStyle>
          <a:p>
            <a:endParaRPr lang="zh-CN" altLang="en-US"/>
          </a:p>
        </p:txBody>
      </p:sp>
      <p:sp>
        <p:nvSpPr>
          <p:cNvPr id="1030" name="灯片编号占位符 1029"/>
          <p:cNvSpPr/>
          <p:nvPr>
            <p:ph type="sldNum" sz="quarter" idx="4"/>
          </p:nvPr>
        </p:nvSpPr>
        <p:spPr>
          <a:xfrm>
            <a:off x="8737600" y="6337300"/>
            <a:ext cx="2844800" cy="476250"/>
          </a:xfrm>
          <a:prstGeom prst="rect">
            <a:avLst/>
          </a:prstGeom>
          <a:noFill/>
          <a:ln w="9525">
            <a:noFill/>
            <a:miter/>
          </a:ln>
        </p:spPr>
        <p:txBody>
          <a:bodyPr/>
          <a:lstStyle>
            <a:lvl1pPr algn="r">
              <a:defRPr sz="1400">
                <a:solidFill>
                  <a:schemeClr val="bg1"/>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hf sldNum="0" hdr="0" ftr="0" dt="0"/>
  <p:txStyles>
    <p:titleStyle>
      <a:lvl1pPr marL="0" lvl="0" indent="0" algn="ctr" defTabSz="914400" eaLnBrk="1" fontAlgn="base" latinLnBrk="0" hangingPunct="1">
        <a:lnSpc>
          <a:spcPct val="100000"/>
        </a:lnSpc>
        <a:spcBef>
          <a:spcPct val="0"/>
        </a:spcBef>
        <a:spcAft>
          <a:spcPct val="0"/>
        </a:spcAft>
        <a:buClr>
          <a:srgbClr val="000000"/>
        </a:buClr>
        <a:buNone/>
        <a:defRPr sz="4400" b="1"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accent2"/>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accent2"/>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accent2"/>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accent2"/>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accent2"/>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accent2"/>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accent2"/>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accent2"/>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accent2"/>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46.xml"/><Relationship Id="rId1" Type="http://schemas.openxmlformats.org/officeDocument/2006/relationships/image" Target="../media/image20.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46.xml"/><Relationship Id="rId1" Type="http://schemas.openxmlformats.org/officeDocument/2006/relationships/image" Target="../media/image2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9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0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1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1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1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1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1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内容占位符 3" descr="8488195_212728350000_2_看图王"/>
          <p:cNvPicPr>
            <a:picLocks noChangeAspect="1"/>
          </p:cNvPicPr>
          <p:nvPr>
            <p:ph idx="1"/>
          </p:nvPr>
        </p:nvPicPr>
        <p:blipFill>
          <a:blip r:embed="rId1"/>
          <a:stretch>
            <a:fillRect/>
          </a:stretch>
        </p:blipFill>
        <p:spPr>
          <a:xfrm>
            <a:off x="-12065" y="-92710"/>
            <a:ext cx="7203440" cy="7090410"/>
          </a:xfrm>
          <a:prstGeom prst="rect">
            <a:avLst/>
          </a:prstGeom>
        </p:spPr>
      </p:pic>
      <p:sp>
        <p:nvSpPr>
          <p:cNvPr id="5" name="文本框 4"/>
          <p:cNvSpPr txBox="1"/>
          <p:nvPr/>
        </p:nvSpPr>
        <p:spPr>
          <a:xfrm>
            <a:off x="7887970" y="1159510"/>
            <a:ext cx="4152900" cy="1482090"/>
          </a:xfrm>
          <a:prstGeom prst="rect">
            <a:avLst/>
          </a:prstGeom>
          <a:noFill/>
        </p:spPr>
        <p:txBody>
          <a:bodyPr wrap="square" rtlCol="0">
            <a:spAutoFit/>
          </a:bodyPr>
          <a:p>
            <a:r>
              <a:rPr lang="en-US" altLang="zh-CN" sz="8000">
                <a:solidFill>
                  <a:srgbClr val="FF0000"/>
                </a:solidFill>
              </a:rPr>
              <a:t>   </a:t>
            </a:r>
            <a:r>
              <a:rPr lang="zh-CN" altLang="en-US" sz="8000" b="1">
                <a:solidFill>
                  <a:srgbClr val="FF0000"/>
                </a:solidFill>
              </a:rPr>
              <a:t>红烛</a:t>
            </a:r>
            <a:endParaRPr lang="zh-CN" altLang="en-US" sz="8000" b="1">
              <a:solidFill>
                <a:srgbClr val="FF0000"/>
              </a:solidFill>
            </a:endParaRPr>
          </a:p>
        </p:txBody>
      </p:sp>
      <p:sp>
        <p:nvSpPr>
          <p:cNvPr id="6" name="文本框 5"/>
          <p:cNvSpPr txBox="1"/>
          <p:nvPr/>
        </p:nvSpPr>
        <p:spPr>
          <a:xfrm>
            <a:off x="8825865" y="4330065"/>
            <a:ext cx="4331970" cy="925830"/>
          </a:xfrm>
          <a:prstGeom prst="rect">
            <a:avLst/>
          </a:prstGeom>
          <a:noFill/>
        </p:spPr>
        <p:txBody>
          <a:bodyPr wrap="square" rtlCol="0">
            <a:spAutoFit/>
          </a:bodyPr>
          <a:p>
            <a:r>
              <a:rPr lang="en-US" altLang="zh-CN" sz="4800" b="1"/>
              <a:t>       </a:t>
            </a:r>
            <a:r>
              <a:rPr lang="zh-CN" altLang="en-US" sz="4800" b="1"/>
              <a:t>闻一多</a:t>
            </a:r>
            <a:endParaRPr lang="zh-CN" altLang="en-US" sz="4800" b="1"/>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l"/>
            <a:r>
              <a:rPr lang="zh-CN" altLang="en-US" sz="3600"/>
              <a:t>问题3：自读2、3节，先说红烛“一误再误”，后又写“不误不误”是不是矛盾？</a:t>
            </a:r>
            <a:endParaRPr lang="zh-CN" altLang="en-US" sz="3600"/>
          </a:p>
        </p:txBody>
      </p:sp>
      <p:sp>
        <p:nvSpPr>
          <p:cNvPr id="3" name="内容占位符 2"/>
          <p:cNvSpPr>
            <a:spLocks noGrp="1"/>
          </p:cNvSpPr>
          <p:nvPr>
            <p:ph idx="1"/>
          </p:nvPr>
        </p:nvSpPr>
        <p:spPr/>
        <p:txBody>
          <a:bodyPr/>
          <a:p>
            <a:r>
              <a:rPr lang="en-US" altLang="zh-CN"/>
              <a:t>    </a:t>
            </a:r>
            <a:r>
              <a:rPr lang="en-US" altLang="zh-CN" b="1">
                <a:solidFill>
                  <a:srgbClr val="0070C0"/>
                </a:solidFill>
              </a:rPr>
              <a:t> </a:t>
            </a:r>
            <a:r>
              <a:rPr lang="zh-CN" altLang="en-US" b="1">
                <a:solidFill>
                  <a:srgbClr val="0070C0"/>
                </a:solidFill>
              </a:rPr>
              <a:t>这两节诗，诗人用设问手法，自问自答，生动的表现了一个思考觉悟的过程。前后两种截然相反的回答；表明了诗人的醒悟，同时也更有力的表现了红烛精神的可贵。诗人悟彻了，光是要“烧”出来的，只有自我燃烧，只有无私奉献，才能放出光芒。这正是与利已主义哲学完全对立的一种新的人生观。诗人的思考，实际上反映了那个时代进步青年在探索人生真谛的思想历程中所遇到的矛盾和获得的觉悟。</a:t>
            </a:r>
            <a:endParaRPr lang="zh-CN" altLang="en-US" b="1">
              <a:solidFill>
                <a:srgbClr val="0070C0"/>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l"/>
            <a:r>
              <a:rPr lang="zh-CN" altLang="en-US" sz="3200" b="1">
                <a:solidFill>
                  <a:srgbClr val="0070C0"/>
                </a:solidFill>
              </a:rPr>
              <a:t>怎样理解“烧破世人的梦，烧沸世人的血——也救出他们的灵魂，也捣破他们的监狱！</a:t>
            </a:r>
            <a:endParaRPr lang="zh-CN" altLang="en-US" sz="3200" b="1">
              <a:solidFill>
                <a:srgbClr val="0070C0"/>
              </a:solidFill>
            </a:endParaRPr>
          </a:p>
        </p:txBody>
      </p:sp>
      <p:sp>
        <p:nvSpPr>
          <p:cNvPr id="3" name="内容占位符 2"/>
          <p:cNvSpPr>
            <a:spLocks noGrp="1"/>
          </p:cNvSpPr>
          <p:nvPr>
            <p:ph idx="1"/>
          </p:nvPr>
        </p:nvSpPr>
        <p:spPr>
          <a:xfrm>
            <a:off x="244475" y="1600200"/>
            <a:ext cx="11612245" cy="4526280"/>
          </a:xfrm>
        </p:spPr>
        <p:txBody>
          <a:bodyPr/>
          <a:p>
            <a:r>
              <a:rPr lang="en-US" altLang="zh-CN"/>
              <a:t>    </a:t>
            </a:r>
            <a:r>
              <a:rPr lang="zh-CN" altLang="en-US"/>
              <a:t>当时，民众深受封建主义帝国主义思想文化的毒害，如沉睡梦中尚未觉醒，血性犹存然而麻木不仁，有如身陷囵圄受着禁锢。诗人认为：自己的职责，就在于从梦中唤醒世人、救治世人的灵魂。使民众觉悟，使民众奋起，使民众热血沸腾，使民众走向光明，从封建主义帝国主义所设置的精神监狱中解放出来。</a:t>
            </a:r>
            <a:endParaRPr lang="zh-CN" altLang="en-US"/>
          </a:p>
          <a:p>
            <a:r>
              <a:rPr lang="zh-CN" altLang="en-US"/>
              <a:t>    诗人爱国的赤诚之心是与祖国人民的命运，联系在一起的。</a:t>
            </a:r>
            <a:endParaRPr lang="zh-CN" alt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内容占位符 3"/>
          <p:cNvPicPr>
            <a:picLocks noChangeAspect="1"/>
          </p:cNvPicPr>
          <p:nvPr>
            <p:ph idx="1"/>
          </p:nvPr>
        </p:nvPicPr>
        <p:blipFill>
          <a:blip r:embed="rId1"/>
          <a:stretch>
            <a:fillRect/>
          </a:stretch>
        </p:blipFill>
        <p:spPr>
          <a:xfrm>
            <a:off x="480060" y="807720"/>
            <a:ext cx="4067810" cy="5593080"/>
          </a:xfrm>
          <a:prstGeom prst="rect">
            <a:avLst/>
          </a:prstGeom>
        </p:spPr>
      </p:pic>
      <p:sp>
        <p:nvSpPr>
          <p:cNvPr id="5" name="文本框 4"/>
          <p:cNvSpPr txBox="1"/>
          <p:nvPr/>
        </p:nvSpPr>
        <p:spPr>
          <a:xfrm>
            <a:off x="4632960" y="1181100"/>
            <a:ext cx="7482840" cy="2103120"/>
          </a:xfrm>
          <a:prstGeom prst="rect">
            <a:avLst/>
          </a:prstGeom>
          <a:noFill/>
        </p:spPr>
        <p:txBody>
          <a:bodyPr wrap="square" rtlCol="0">
            <a:spAutoFit/>
          </a:bodyPr>
          <a:p>
            <a:r>
              <a:rPr lang="zh-CN" altLang="en-US" sz="4400"/>
              <a:t>问题：</a:t>
            </a:r>
            <a:endParaRPr lang="zh-CN" altLang="en-US" sz="4400"/>
          </a:p>
          <a:p>
            <a:r>
              <a:rPr lang="zh-CN" altLang="en-US" sz="4400"/>
              <a:t>第五至第七节你认为写了“泪”的哪些内容？</a:t>
            </a:r>
            <a:endParaRPr lang="zh-CN" altLang="en-US" sz="440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09600" y="443230"/>
            <a:ext cx="10972800" cy="5683885"/>
          </a:xfrm>
        </p:spPr>
        <p:txBody>
          <a:bodyPr/>
          <a:p>
            <a:r>
              <a:rPr lang="en-US" altLang="zh-CN"/>
              <a:t>    </a:t>
            </a:r>
            <a:endParaRPr lang="en-US" altLang="zh-CN"/>
          </a:p>
          <a:p>
            <a:r>
              <a:rPr lang="en-US" altLang="zh-CN"/>
              <a:t>   </a:t>
            </a:r>
            <a:r>
              <a:rPr lang="zh-CN" altLang="en-US" b="1"/>
              <a:t>是诗人对烛泪的思考、对红烛的劝慰。古代诗词常把蜡烛燃点时流溢的油脂叫作“烛泪”。诗人沿用这种拟人手法，驰骋想象，亲切地问红烛：“又何苦伤心流泪？”诗人同情、惊疑、思索。这里抒发的正是诗人在现实生活的旋涡中，内心所涌现的矛盾、痛苦和挣扎。诗人经过一番求索，恍然大悟：“哦！我知道了！”他寻求到的答案，是还有“残风”的存在。红烛“心火发光”，自身“烧蜡成灰”，世人并非都像诗人自己那样怀着敬意，那种邪恶的势力不但对此毫无敬意，相反却“来侵你的光芒”。</a:t>
            </a:r>
            <a:endParaRPr lang="zh-CN" altLang="en-US" b="1"/>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09600" y="702310"/>
            <a:ext cx="10972800" cy="5424805"/>
          </a:xfrm>
        </p:spPr>
        <p:txBody>
          <a:bodyPr/>
          <a:p>
            <a:r>
              <a:rPr lang="en-US" altLang="zh-CN"/>
              <a:t>   </a:t>
            </a:r>
            <a:r>
              <a:rPr lang="en-US" altLang="zh-CN" b="1"/>
              <a:t> </a:t>
            </a:r>
            <a:r>
              <a:rPr lang="zh-CN" altLang="en-US" b="1"/>
              <a:t>红烛流泪，是为烧得不稳而急得流泪。红烛不怕牺牲自己，相反，它要充分地牺牲自己，为世人创造光明，它“急”的只是不能给世人带来更多的光明。诗人自己怀着拯救祖国文明的美好意愿，不是同样受到黑暗丑恶势力的干扰和阻挠，感到壮志难酬，为此而痛哭流涕么？冷酷的现实就是这样，你要创造光明，不但要牺牲自己，还要“流一滴泪，灰一分心”。 </a:t>
            </a:r>
            <a:endParaRPr lang="zh-CN" altLang="en-US" b="1"/>
          </a:p>
          <a:p>
            <a:r>
              <a:rPr lang="zh-CN" altLang="en-US" b="1"/>
              <a:t>   但是，红烛的泪不会白流。诗人劝慰道：“请将你的脂膏，不息地流向人间，培出慰藉的花儿，结成快乐的果子！”红烛的泪便是对世人的又一种贡献。</a:t>
            </a:r>
            <a:endParaRPr lang="zh-CN" altLang="en-US" b="1"/>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09600" y="900430"/>
            <a:ext cx="10972800" cy="5226685"/>
          </a:xfrm>
        </p:spPr>
        <p:txBody>
          <a:bodyPr/>
          <a:p>
            <a:r>
              <a:rPr lang="en-US" altLang="zh-CN"/>
              <a:t>   </a:t>
            </a:r>
            <a:r>
              <a:rPr lang="zh-CN" altLang="en-US" b="1"/>
              <a:t>诗人托物言志，他既已抱定献身祖国的心愿，也就不怕不幸的遭遇，那些带泪的诗行，可以“培出慰藉的花儿，结成快乐的果子！”</a:t>
            </a:r>
            <a:endParaRPr lang="zh-CN" altLang="en-US" b="1"/>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olidFill>
                  <a:srgbClr val="C00000"/>
                </a:solidFill>
              </a:rPr>
              <a:t>怎样理解“莫问收获，但问耕耘。”</a:t>
            </a:r>
            <a:endParaRPr lang="zh-CN" altLang="en-US">
              <a:solidFill>
                <a:srgbClr val="C00000"/>
              </a:solidFill>
            </a:endParaRPr>
          </a:p>
        </p:txBody>
      </p:sp>
      <p:sp>
        <p:nvSpPr>
          <p:cNvPr id="3" name="内容占位符 2"/>
          <p:cNvSpPr>
            <a:spLocks noGrp="1"/>
          </p:cNvSpPr>
          <p:nvPr>
            <p:ph idx="1"/>
          </p:nvPr>
        </p:nvSpPr>
        <p:spPr/>
        <p:txBody>
          <a:bodyPr/>
          <a:p>
            <a:r>
              <a:rPr lang="en-US" altLang="zh-CN"/>
              <a:t>    </a:t>
            </a:r>
            <a:r>
              <a:rPr lang="zh-CN" altLang="en-US" b="1">
                <a:solidFill>
                  <a:srgbClr val="0070C0"/>
                </a:solidFill>
              </a:rPr>
              <a:t>第8、9两节的呼唤，一声是同情的呼唤，一声是劝导鼓励的呼唤。“灰心流泪你的果，创造光明你的因。”这样的因果关系是多么不公平、不合理，为着“创造光明”，结果只落得“灰心流泪”，但这是社会使然。在这样的社会中生活，只有做不屈的奉献。诗人劝勉红烛，也是劝勉自己：“红烛啊！‘莫问收获，但问耕耘。’”收束得精警有力，诗情得到了凝聚与升华。</a:t>
            </a:r>
            <a:endParaRPr lang="zh-CN" altLang="en-US" b="1">
              <a:solidFill>
                <a:srgbClr val="0070C0"/>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en-US" altLang="zh-CN">
                <a:sym typeface="+mn-ea"/>
              </a:rPr>
              <a:t>   </a:t>
            </a:r>
            <a:r>
              <a:rPr lang="zh-CN" altLang="en-US" b="1">
                <a:solidFill>
                  <a:srgbClr val="C00000"/>
                </a:solidFill>
                <a:sym typeface="+mn-ea"/>
              </a:rPr>
              <a:t>人们通常说“一分耕耘，一分收获”，这本是理所应当的。但是，在不合理的社会中，耕耘者需要更高的思想品格，只要创造光明，个人的得失荣辱一切在所不计。这正是闻一多人格美的集中体现。他热爱祖国、热爱人民，毫不顾惜个人的得失荣辱，是极其伟大崇高的献身精神。</a:t>
            </a:r>
            <a:endParaRPr lang="zh-CN" altLang="en-US" b="1">
              <a:solidFill>
                <a:srgbClr val="C00000"/>
              </a:solidFill>
              <a:sym typeface="+mn-ea"/>
            </a:endParaRPr>
          </a:p>
          <a:p>
            <a:endParaRPr lang="zh-CN" altLang="en-US" b="1">
              <a:solidFill>
                <a:srgbClr val="C00000"/>
              </a:solidFill>
              <a:sym typeface="+mn-ea"/>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olidFill>
                  <a:srgbClr val="C00000"/>
                </a:solidFill>
                <a:sym typeface="+mn-ea"/>
              </a:rPr>
              <a:t>理清抒情脉络</a:t>
            </a:r>
            <a:endParaRPr lang="zh-CN" altLang="en-US">
              <a:solidFill>
                <a:srgbClr val="C00000"/>
              </a:solidFill>
              <a:sym typeface="+mn-ea"/>
            </a:endParaRPr>
          </a:p>
        </p:txBody>
      </p:sp>
      <p:sp>
        <p:nvSpPr>
          <p:cNvPr id="3" name="内容占位符 2"/>
          <p:cNvSpPr>
            <a:spLocks noGrp="1"/>
          </p:cNvSpPr>
          <p:nvPr>
            <p:ph idx="1"/>
          </p:nvPr>
        </p:nvSpPr>
        <p:spPr/>
        <p:txBody>
          <a:bodyPr/>
          <a:p>
            <a:endParaRPr lang="zh-CN" altLang="en-US"/>
          </a:p>
          <a:p>
            <a:r>
              <a:rPr lang="zh-CN" altLang="en-US"/>
              <a:t>      </a:t>
            </a:r>
            <a:r>
              <a:rPr lang="zh-CN" altLang="en-US" b="1">
                <a:ln/>
                <a:solidFill>
                  <a:schemeClr val="tx1"/>
                </a:solidFill>
                <a:effectLst>
                  <a:outerShdw blurRad="38100" dist="19050" dir="2700000" algn="tl" rotWithShape="0">
                    <a:schemeClr val="dk1">
                      <a:alpha val="40000"/>
                    </a:schemeClr>
                  </a:outerShdw>
                </a:effectLst>
              </a:rPr>
              <a:t>开头一切着眼于红烛的颜色，将红烛精神集中在一个“红”字上面，凸现了红烛的总体形象，由红烛形象即刻联想到诗人自身。诗的主体部分就是扣住“灰”与“泪”分两层来展开抒情的。最后一节归结到“莫问收获，但问耕耘”这样一个哲理。也就是将红烛精神归结到一种彻底奉献的人生哲学，也就表明了自己的人生宗旨。</a:t>
            </a:r>
            <a:endParaRPr lang="zh-CN" altLang="en-US" b="1">
              <a:ln/>
              <a:solidFill>
                <a:schemeClr val="tx1"/>
              </a:solidFill>
              <a:effectLst>
                <a:outerShdw blurRad="38100" dist="19050" dir="2700000" algn="tl" rotWithShape="0">
                  <a:schemeClr val="dk1">
                    <a:alpha val="40000"/>
                  </a:schemeClr>
                </a:outerShdw>
              </a:effectLst>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赏表现手法</a:t>
            </a:r>
            <a:endParaRPr lang="zh-CN" altLang="en-US"/>
          </a:p>
        </p:txBody>
      </p:sp>
      <p:sp>
        <p:nvSpPr>
          <p:cNvPr id="3" name="内容占位符 2"/>
          <p:cNvSpPr>
            <a:spLocks noGrp="1"/>
          </p:cNvSpPr>
          <p:nvPr>
            <p:ph idx="1"/>
          </p:nvPr>
        </p:nvSpPr>
        <p:spPr/>
        <p:txBody>
          <a:bodyPr/>
          <a:p>
            <a:r>
              <a:rPr lang="zh-CN" altLang="en-US"/>
              <a:t>全诗扣住“蜡炬成灰泪始干”一句，一共问了几次？</a:t>
            </a:r>
            <a:endParaRPr lang="zh-CN" altLang="en-US"/>
          </a:p>
          <a:p>
            <a:endParaRPr lang="zh-CN" altLang="en-US"/>
          </a:p>
          <a:p>
            <a:r>
              <a:rPr lang="zh-CN" altLang="en-US"/>
              <a:t>参考：第一问：吐出你的心来比比，可是一般颜色？</a:t>
            </a:r>
            <a:endParaRPr lang="zh-CN" altLang="en-US"/>
          </a:p>
          <a:p>
            <a:r>
              <a:rPr lang="zh-CN" altLang="en-US"/>
              <a:t>          第二问：为何更须烧蜡成灰，然后才放出光来？</a:t>
            </a:r>
            <a:endParaRPr lang="zh-CN" altLang="en-US"/>
          </a:p>
          <a:p>
            <a:r>
              <a:rPr lang="zh-CN" altLang="en-US"/>
              <a:t>           第三问：既已烧着，又何苦伤心流泪？</a:t>
            </a:r>
            <a:endParaRPr lang="zh-CN" alt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en-US" altLang="zh-CN"/>
              <a:t>            </a:t>
            </a:r>
            <a:r>
              <a:rPr lang="zh-CN" altLang="en-US"/>
              <a:t>七子之歌</a:t>
            </a:r>
            <a:endParaRPr lang="zh-CN" altLang="en-US"/>
          </a:p>
        </p:txBody>
      </p:sp>
      <p:sp>
        <p:nvSpPr>
          <p:cNvPr id="3" name="内容占位符 2"/>
          <p:cNvSpPr>
            <a:spLocks noGrp="1"/>
          </p:cNvSpPr>
          <p:nvPr>
            <p:ph idx="1"/>
          </p:nvPr>
        </p:nvSpPr>
        <p:spPr/>
        <p:txBody>
          <a:bodyPr>
            <a:normAutofit lnSpcReduction="20000"/>
          </a:bodyPr>
          <a:p>
            <a:pPr marL="0" indent="0" algn="ctr">
              <a:buNone/>
            </a:pPr>
            <a:r>
              <a:rPr lang="zh-CN" altLang="en-US" sz="3200" b="1"/>
              <a:t>澳门</a:t>
            </a:r>
            <a:endParaRPr lang="zh-CN" altLang="en-US" sz="3200" b="1"/>
          </a:p>
          <a:p>
            <a:pPr marL="0" indent="0" algn="l">
              <a:buNone/>
            </a:pPr>
            <a:r>
              <a:rPr lang="zh-CN" altLang="en-US" b="1"/>
              <a:t>            </a:t>
            </a:r>
            <a:r>
              <a:rPr lang="zh-CN" altLang="en-US" sz="3200" b="1">
                <a:solidFill>
                  <a:srgbClr val="0070C0"/>
                </a:solidFill>
              </a:rPr>
              <a:t>你可知”妈港“不是我的真名姓6？</a:t>
            </a:r>
            <a:endParaRPr lang="zh-CN" altLang="en-US" sz="3200" b="1">
              <a:solidFill>
                <a:srgbClr val="0070C0"/>
              </a:solidFill>
            </a:endParaRPr>
          </a:p>
          <a:p>
            <a:pPr marL="0" indent="0" algn="l">
              <a:buNone/>
            </a:pPr>
            <a:r>
              <a:rPr lang="zh-CN" altLang="en-US" sz="3200" b="1">
                <a:solidFill>
                  <a:srgbClr val="0070C0"/>
                </a:solidFill>
              </a:rPr>
              <a:t>            我离开你的襁褓太久了，母亲！</a:t>
            </a:r>
            <a:endParaRPr lang="zh-CN" altLang="en-US" sz="3200" b="1">
              <a:solidFill>
                <a:srgbClr val="0070C0"/>
              </a:solidFill>
            </a:endParaRPr>
          </a:p>
          <a:p>
            <a:pPr marL="0" indent="0" algn="l">
              <a:buNone/>
            </a:pPr>
            <a:r>
              <a:rPr lang="zh-CN" altLang="en-US" sz="3200" b="1">
                <a:solidFill>
                  <a:srgbClr val="0070C0"/>
                </a:solidFill>
              </a:rPr>
              <a:t>            但是他们掳去的是我的肉体，</a:t>
            </a:r>
            <a:endParaRPr lang="zh-CN" altLang="en-US" sz="3200" b="1">
              <a:solidFill>
                <a:srgbClr val="0070C0"/>
              </a:solidFill>
            </a:endParaRPr>
          </a:p>
          <a:p>
            <a:pPr marL="0" indent="0" algn="l">
              <a:buNone/>
            </a:pPr>
            <a:r>
              <a:rPr lang="zh-CN" altLang="en-US" sz="3200" b="1">
                <a:solidFill>
                  <a:srgbClr val="0070C0"/>
                </a:solidFill>
              </a:rPr>
              <a:t>            你依然保管我内心的灵魂。</a:t>
            </a:r>
            <a:endParaRPr lang="zh-CN" altLang="en-US" sz="3200" b="1">
              <a:solidFill>
                <a:srgbClr val="0070C0"/>
              </a:solidFill>
            </a:endParaRPr>
          </a:p>
          <a:p>
            <a:pPr marL="0" indent="0" algn="l">
              <a:buNone/>
            </a:pPr>
            <a:r>
              <a:rPr lang="zh-CN" altLang="en-US" sz="3200" b="1">
                <a:solidFill>
                  <a:srgbClr val="0070C0"/>
                </a:solidFill>
              </a:rPr>
              <a:t>            那三百年来梦寐不忘的生母啊！</a:t>
            </a:r>
            <a:endParaRPr lang="zh-CN" altLang="en-US" sz="3200" b="1">
              <a:solidFill>
                <a:srgbClr val="0070C0"/>
              </a:solidFill>
            </a:endParaRPr>
          </a:p>
          <a:p>
            <a:pPr marL="0" indent="0" algn="l">
              <a:buNone/>
            </a:pPr>
            <a:r>
              <a:rPr lang="zh-CN" altLang="en-US" sz="3200" b="1">
                <a:solidFill>
                  <a:srgbClr val="0070C0"/>
                </a:solidFill>
              </a:rPr>
              <a:t>            请叫儿的乳名，</a:t>
            </a:r>
            <a:endParaRPr lang="zh-CN" altLang="en-US" sz="3200" b="1">
              <a:solidFill>
                <a:srgbClr val="0070C0"/>
              </a:solidFill>
            </a:endParaRPr>
          </a:p>
          <a:p>
            <a:pPr marL="0" indent="0" algn="l">
              <a:buNone/>
            </a:pPr>
            <a:r>
              <a:rPr lang="zh-CN" altLang="en-US" sz="3200" b="1">
                <a:solidFill>
                  <a:srgbClr val="0070C0"/>
                </a:solidFill>
              </a:rPr>
              <a:t>            叫我一声“澳门”！</a:t>
            </a:r>
            <a:endParaRPr lang="zh-CN" altLang="en-US" sz="3200" b="1">
              <a:solidFill>
                <a:srgbClr val="0070C0"/>
              </a:solidFill>
            </a:endParaRPr>
          </a:p>
          <a:p>
            <a:pPr marL="0" indent="0" algn="l">
              <a:buNone/>
            </a:pPr>
            <a:r>
              <a:rPr lang="zh-CN" altLang="en-US" sz="3200" b="1">
                <a:solidFill>
                  <a:srgbClr val="0070C0"/>
                </a:solidFill>
              </a:rPr>
              <a:t>            母亲！我要回来，母亲！</a:t>
            </a:r>
            <a:endParaRPr lang="zh-CN" altLang="en-US" sz="3200" b="1">
              <a:solidFill>
                <a:srgbClr val="0070C0"/>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09600" y="549910"/>
            <a:ext cx="10972800" cy="5577205"/>
          </a:xfrm>
        </p:spPr>
        <p:txBody>
          <a:bodyPr/>
          <a:p>
            <a:r>
              <a:rPr lang="en-US" altLang="zh-CN"/>
              <a:t>      </a:t>
            </a:r>
            <a:endParaRPr lang="en-US" altLang="zh-CN"/>
          </a:p>
          <a:p>
            <a:r>
              <a:rPr lang="en-US" altLang="zh-CN"/>
              <a:t>    </a:t>
            </a:r>
            <a:r>
              <a:rPr lang="zh-CN" altLang="en-US"/>
              <a:t>诗人面对红烛，心绪起伏，或惊叹赞美，或扪心自问，或惊疑发问，或自求解答，或劝慰有加，诗情的流动形成起伏的波澜，诗篇的节奏抑扬顿挫，形象鲜明而又饱含哲理、全诗扣住“蜡炬成灰泪始干”一句，先后三次发问，这三问形成抒情的三个层次，使感情的抒发层层推进。有的问而不答，不的一问两答，有的一问一答，在问问答答中，酣畅淋漓的抒情言志，诗人向读者完全敞开了心扉，把一颗心交给了读者，让我们在他那热情磅礴，精神焕发的诗句中，为他对祖国的忠诚，对人民的热爱，为他那种献身祖国一切在所不惜的精神而怦然心动。</a:t>
            </a:r>
            <a:endParaRPr lang="zh-CN" altLang="en-US"/>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en-US" altLang="zh-CN"/>
              <a:t>     </a:t>
            </a:r>
            <a:r>
              <a:rPr lang="zh-CN" altLang="en-US" b="1">
                <a:solidFill>
                  <a:srgbClr val="C00000"/>
                </a:solidFill>
              </a:rPr>
              <a:t>全诗九节，每一节开头都是一声“红烛啊”，这是什么修辞？有什么作用？</a:t>
            </a:r>
            <a:endParaRPr lang="zh-CN" altLang="en-US" b="1">
              <a:solidFill>
                <a:srgbClr val="C00000"/>
              </a:solidFill>
            </a:endParaRPr>
          </a:p>
          <a:p>
            <a:r>
              <a:rPr lang="zh-CN" altLang="en-US"/>
              <a:t>    这是反复呼告的修辞方法，局部复沓吟咏，形成诗节的排比，便于倾诉自己的所见所思所感。赋予红烛以人的思想感情，成为诗人抒情的依托。</a:t>
            </a:r>
            <a:endParaRPr lang="zh-CN" altLang="en-US"/>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olidFill>
                  <a:srgbClr val="C00000"/>
                </a:solidFill>
              </a:rPr>
              <a:t>表现手法</a:t>
            </a:r>
            <a:endParaRPr lang="zh-CN" altLang="en-US">
              <a:solidFill>
                <a:srgbClr val="C00000"/>
              </a:solidFill>
            </a:endParaRPr>
          </a:p>
        </p:txBody>
      </p:sp>
      <p:sp>
        <p:nvSpPr>
          <p:cNvPr id="3" name="内容占位符 2"/>
          <p:cNvSpPr>
            <a:spLocks noGrp="1"/>
          </p:cNvSpPr>
          <p:nvPr>
            <p:ph idx="1"/>
          </p:nvPr>
        </p:nvSpPr>
        <p:spPr/>
        <p:txBody>
          <a:bodyPr/>
          <a:p>
            <a:r>
              <a:rPr lang="zh-CN" altLang="en-US" sz="3600" b="1">
                <a:solidFill>
                  <a:srgbClr val="C00000"/>
                </a:solidFill>
              </a:rPr>
              <a:t>小结：</a:t>
            </a:r>
            <a:endParaRPr lang="zh-CN" altLang="en-US" sz="3600" b="1">
              <a:solidFill>
                <a:srgbClr val="C00000"/>
              </a:solidFill>
            </a:endParaRPr>
          </a:p>
          <a:p>
            <a:r>
              <a:rPr lang="zh-CN" altLang="en-US" sz="3600" b="1"/>
              <a:t>采用拟人化、呼告、复沓的手法。</a:t>
            </a:r>
            <a:endParaRPr lang="zh-CN" altLang="en-US" sz="3600" b="1"/>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olidFill>
                  <a:srgbClr val="C00000"/>
                </a:solidFill>
              </a:rPr>
              <a:t>（四）理解重要的句子：</a:t>
            </a:r>
            <a:endParaRPr lang="zh-CN" altLang="en-US">
              <a:solidFill>
                <a:srgbClr val="C00000"/>
              </a:solidFill>
            </a:endParaRPr>
          </a:p>
        </p:txBody>
      </p:sp>
      <p:sp>
        <p:nvSpPr>
          <p:cNvPr id="3" name="内容占位符 2"/>
          <p:cNvSpPr>
            <a:spLocks noGrp="1"/>
          </p:cNvSpPr>
          <p:nvPr>
            <p:ph idx="1"/>
          </p:nvPr>
        </p:nvSpPr>
        <p:spPr>
          <a:xfrm>
            <a:off x="213360" y="1600835"/>
            <a:ext cx="11871960" cy="4815205"/>
          </a:xfrm>
        </p:spPr>
        <p:txBody>
          <a:bodyPr/>
          <a:p>
            <a:r>
              <a:rPr lang="zh-CN" altLang="en-US"/>
              <a:t>引导学生品味文中关键词语，深入理解诗意诗情，更好地欣赏诗句。</a:t>
            </a:r>
            <a:endParaRPr lang="zh-CN" altLang="en-US"/>
          </a:p>
          <a:p>
            <a:r>
              <a:rPr lang="en-US" altLang="zh-CN" b="1">
                <a:solidFill>
                  <a:schemeClr val="bg1"/>
                </a:solidFill>
              </a:rPr>
              <a:t>1</a:t>
            </a:r>
            <a:r>
              <a:rPr lang="zh-CN" altLang="en-US" b="1">
                <a:solidFill>
                  <a:schemeClr val="bg1"/>
                </a:solidFill>
              </a:rPr>
              <a:t>、红烛啊！这样红的烛！诗人啊！吐出你的心来比，可是一般颜色？</a:t>
            </a:r>
            <a:endParaRPr lang="zh-CN" altLang="en-US" b="1">
              <a:solidFill>
                <a:schemeClr val="bg1"/>
              </a:solidFill>
            </a:endParaRPr>
          </a:p>
          <a:p>
            <a:r>
              <a:rPr lang="zh-CN" altLang="en-US" b="1">
                <a:solidFill>
                  <a:schemeClr val="bg1"/>
                </a:solidFill>
              </a:rPr>
              <a:t> 明确：“这样”是指示代词，这里指性质，用“这样红”，表明诗人凝视着红烛，也能唤起读者对红烛的印象，想到烛火照得红亮的样子，“这样红”远比“鲜红”的形象丰富得多。</a:t>
            </a:r>
            <a:endParaRPr lang="zh-CN" altLang="en-US" b="1">
              <a:solidFill>
                <a:schemeClr val="bg1"/>
              </a:solidFill>
            </a:endParaRPr>
          </a:p>
          <a:p>
            <a:r>
              <a:rPr lang="zh-CN" altLang="en-US" b="1">
                <a:solidFill>
                  <a:schemeClr val="bg1"/>
                </a:solidFill>
              </a:rPr>
              <a:t>   “吐”字，逼真地描状了诗人那种火热的爱国情感，不吐不快的神态，远比“掏”字爽快率直。</a:t>
            </a:r>
            <a:endParaRPr lang="zh-CN" altLang="en-US" b="1">
              <a:solidFill>
                <a:schemeClr val="bg1"/>
              </a:solidFil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09600" y="649605"/>
            <a:ext cx="10972800" cy="1088390"/>
          </a:xfrm>
        </p:spPr>
        <p:txBody>
          <a:bodyPr/>
          <a:p>
            <a:pPr algn="l"/>
            <a:r>
              <a:rPr lang="zh-CN" altLang="en-US">
                <a:solidFill>
                  <a:srgbClr val="C00000"/>
                </a:solidFill>
              </a:rPr>
              <a:t>是残风来侵你的光芒，你烧得不稳时，才着急得流泪！</a:t>
            </a:r>
            <a:endParaRPr lang="zh-CN" altLang="en-US">
              <a:solidFill>
                <a:srgbClr val="C00000"/>
              </a:solidFill>
            </a:endParaRPr>
          </a:p>
        </p:txBody>
      </p:sp>
      <p:sp>
        <p:nvSpPr>
          <p:cNvPr id="3" name="内容占位符 2"/>
          <p:cNvSpPr>
            <a:spLocks noGrp="1"/>
          </p:cNvSpPr>
          <p:nvPr>
            <p:ph idx="1"/>
          </p:nvPr>
        </p:nvSpPr>
        <p:spPr/>
        <p:txBody>
          <a:bodyPr/>
          <a:p>
            <a:endParaRPr lang="zh-CN" altLang="en-US"/>
          </a:p>
          <a:p>
            <a:r>
              <a:rPr lang="zh-CN" altLang="en-US"/>
              <a:t>  用“侵”字性质明确，红烛创造光明，残风却容不得这片光明，残风是一种邪恶的势力，它的行径完全是邪恶的行径。此其一。其二，“侵”字的适用范围大，因而给人以丰富的想象，风有大有小，而烛火在或大或小的风中也程度不同的摇曳晃动。用“着急”更能表现出红烛一心为人世间创造光明，唯恐不能为人世间创造光明，以无私奉献为天职的灵魂。 </a:t>
            </a:r>
            <a:endParaRPr lang="zh-CN" altLang="en-US"/>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olidFill>
                  <a:srgbClr val="C00000"/>
                </a:solidFill>
              </a:rPr>
              <a:t>原是要“烧”出你的光来（引号的作用）</a:t>
            </a:r>
            <a:endParaRPr lang="zh-CN" altLang="en-US">
              <a:solidFill>
                <a:srgbClr val="C00000"/>
              </a:solidFill>
            </a:endParaRPr>
          </a:p>
        </p:txBody>
      </p:sp>
      <p:sp>
        <p:nvSpPr>
          <p:cNvPr id="3" name="内容占位符 2"/>
          <p:cNvSpPr>
            <a:spLocks noGrp="1"/>
          </p:cNvSpPr>
          <p:nvPr>
            <p:ph idx="1"/>
          </p:nvPr>
        </p:nvSpPr>
        <p:spPr/>
        <p:txBody>
          <a:bodyPr/>
          <a:p>
            <a:r>
              <a:rPr lang="en-US" altLang="zh-CN"/>
              <a:t>  </a:t>
            </a:r>
            <a:r>
              <a:rPr lang="zh-CN" altLang="en-US" sz="3600" b="1"/>
              <a:t>“烧”字不加引号，就不能着重标明它的特殊含义。加上引号，引人注目，字义丰富而又突出。</a:t>
            </a:r>
            <a:endParaRPr lang="zh-CN" altLang="en-US" sz="3600" b="1"/>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pPr marL="0" indent="0">
              <a:buNone/>
            </a:pPr>
            <a:r>
              <a:rPr lang="zh-CN" altLang="en-US" sz="4000" b="1">
                <a:solidFill>
                  <a:srgbClr val="C00000"/>
                </a:solidFill>
              </a:rPr>
              <a:t>哦！我知道了！（叹号如改逗号表达效果有何不同）</a:t>
            </a:r>
            <a:endParaRPr lang="zh-CN" altLang="en-US" sz="4000" b="1">
              <a:solidFill>
                <a:srgbClr val="C00000"/>
              </a:solidFill>
            </a:endParaRPr>
          </a:p>
          <a:p>
            <a:r>
              <a:rPr lang="zh-CN" altLang="en-US" sz="4000" b="1"/>
              <a:t>参考：用叹号：经过思考找到答案后的快感显得很强烈。改用逗号，语气不强，感情色彩淡薄。</a:t>
            </a:r>
            <a:endParaRPr lang="zh-CN" altLang="en-US" sz="4000" b="1"/>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zh-CN" altLang="en-US" sz="3600" b="1">
                <a:solidFill>
                  <a:srgbClr val="C00000"/>
                </a:solidFill>
              </a:rPr>
              <a:t>才着急得流泪！（叹号的作用）</a:t>
            </a:r>
            <a:endParaRPr lang="zh-CN" altLang="en-US" sz="3600" b="1">
              <a:solidFill>
                <a:srgbClr val="C00000"/>
              </a:solidFill>
            </a:endParaRPr>
          </a:p>
          <a:p>
            <a:r>
              <a:rPr lang="zh-CN" altLang="en-US" sz="3600" b="1"/>
              <a:t>参考：用叹号着急的心情表达得很强烈，改用句号，就失去了强烈的感情色彩。</a:t>
            </a:r>
            <a:endParaRPr lang="zh-CN" altLang="en-US" sz="3600" b="1"/>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olidFill>
                  <a:srgbClr val="C00000"/>
                </a:solidFill>
              </a:rPr>
              <a:t>（五）探究主旨</a:t>
            </a:r>
            <a:endParaRPr lang="zh-CN" altLang="en-US">
              <a:solidFill>
                <a:srgbClr val="C00000"/>
              </a:solidFill>
            </a:endParaRPr>
          </a:p>
        </p:txBody>
      </p:sp>
      <p:sp>
        <p:nvSpPr>
          <p:cNvPr id="3" name="内容占位符 2"/>
          <p:cNvSpPr>
            <a:spLocks noGrp="1"/>
          </p:cNvSpPr>
          <p:nvPr>
            <p:ph idx="1"/>
          </p:nvPr>
        </p:nvSpPr>
        <p:spPr/>
        <p:txBody>
          <a:bodyPr/>
          <a:p>
            <a:r>
              <a:rPr lang="zh-CN" altLang="en-US" sz="3600"/>
              <a:t>我们从解读诗歌经验来看，《红烛》你觉得用的什么表现手法？</a:t>
            </a:r>
            <a:endParaRPr lang="zh-CN" altLang="en-US" sz="3600"/>
          </a:p>
          <a:p>
            <a:endParaRPr lang="zh-CN" altLang="en-US">
              <a:solidFill>
                <a:srgbClr val="C00000"/>
              </a:solidFill>
            </a:endParaRPr>
          </a:p>
          <a:p>
            <a:r>
              <a:rPr lang="zh-CN" altLang="en-US" sz="4000">
                <a:solidFill>
                  <a:srgbClr val="C00000"/>
                </a:solidFill>
              </a:rPr>
              <a:t>托物言志</a:t>
            </a:r>
            <a:endParaRPr lang="zh-CN" altLang="en-US" sz="4000">
              <a:solidFill>
                <a:srgbClr val="C00000"/>
              </a:solidFill>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zh-CN" altLang="en-US">
                <a:solidFill>
                  <a:srgbClr val="C00000"/>
                </a:solidFill>
              </a:rPr>
              <a:t>这首诗，诗人由红烛联想到诗人的心，它们之间的相似点或相关处是什么 ？ 用红烛与诗人的心相比有什么深刻含义？</a:t>
            </a:r>
            <a:endParaRPr lang="zh-CN" altLang="en-US">
              <a:solidFill>
                <a:srgbClr val="C00000"/>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838200" y="637540"/>
            <a:ext cx="10515600" cy="5540375"/>
          </a:xfrm>
        </p:spPr>
        <p:txBody>
          <a:bodyPr/>
          <a:p>
            <a:r>
              <a:rPr lang="en-US" altLang="zh-CN"/>
              <a:t>     </a:t>
            </a:r>
            <a:r>
              <a:rPr lang="zh-CN" altLang="en-US" sz="3200" b="1"/>
              <a:t>闻一多是伟大的爱国民主战士,许多人都在课堂上读过他那沾着鲜血写成的《最后一次演讲》。1925年夏，闻一多从美国留学归国。走下海轮，诗人难以抑制心头的兴奋，把西服和领带扔进江中，急切地扑向祖国怀抱。然而，等待他的，却是无边的黑暗和奇耻大辱……</a:t>
            </a:r>
            <a:endParaRPr lang="zh-CN" altLang="en-US" sz="3200" b="1"/>
          </a:p>
          <a:p>
            <a:r>
              <a:rPr lang="zh-CN" altLang="en-US" sz="3200" b="1"/>
              <a:t>   放眼家国故园，山河破碎，风雨如磐，豺狼当道，列强横行，祖国母亲被瓜分割占……诗人悲愤地写下了诗歌《发现》，并旋即在《现代评论》上发表了著名的爱国诗篇《七子之歌》。</a:t>
            </a:r>
            <a:endParaRPr lang="zh-CN" altLang="en-US" sz="3200" b="1"/>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en-US" altLang="zh-CN"/>
              <a:t>      </a:t>
            </a:r>
            <a:r>
              <a:rPr lang="en-US" altLang="zh-CN" b="1"/>
              <a:t> </a:t>
            </a:r>
            <a:r>
              <a:rPr lang="zh-CN" altLang="en-US" b="1">
                <a:solidFill>
                  <a:srgbClr val="C00000"/>
                </a:solidFill>
              </a:rPr>
              <a:t>诗人由红烛联想到诗人的心，它们之间的相似点或相关处是：表面上二者有相同的颜色——“红烛”与诗人的赤子之心均为红色，实际上都是具有奉献精神——红烛燃烧自己，照亮黑暗的世界，拥有赤子之心的诗人希望自己能为了祖国不惜牺牲、无私奉献。</a:t>
            </a:r>
            <a:endParaRPr lang="zh-CN" altLang="en-US" b="1">
              <a:solidFill>
                <a:srgbClr val="C00000"/>
              </a:solidFill>
            </a:endParaRPr>
          </a:p>
          <a:p>
            <a:endParaRPr lang="zh-CN" altLang="en-US" b="1">
              <a:solidFill>
                <a:srgbClr val="C00000"/>
              </a:solidFill>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en-US" altLang="zh-CN">
                <a:sym typeface="+mn-ea"/>
              </a:rPr>
              <a:t>   </a:t>
            </a:r>
            <a:r>
              <a:rPr lang="zh-CN" altLang="en-US" b="1">
                <a:solidFill>
                  <a:srgbClr val="C00000"/>
                </a:solidFill>
                <a:sym typeface="+mn-ea"/>
              </a:rPr>
              <a:t>用红烛与诗人的心相比，其深刻含义在于：以物化的红烛表现自己的拳拳赤子之心，可以通过隐喻的笔法描写自己在现实生活中内心所涌现的矛盾、痛苦和挣扎，无私奉献、唤醒民众的热情，从侧面抒发抒发诗人火热的爱国情感，凸现诗人献身祖国、敢于自我牺牲的爱国精神。</a:t>
            </a:r>
            <a:endParaRPr lang="zh-CN" altLang="en-US" b="1">
              <a:solidFill>
                <a:srgbClr val="C00000"/>
              </a:solidFill>
              <a:sym typeface="+mn-ea"/>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olidFill>
                  <a:srgbClr val="C00000"/>
                </a:solidFill>
                <a:sym typeface="+mn-ea"/>
              </a:rPr>
              <a:t>结束语</a:t>
            </a:r>
            <a:endParaRPr lang="zh-CN" altLang="en-US">
              <a:solidFill>
                <a:srgbClr val="C00000"/>
              </a:solidFill>
              <a:sym typeface="+mn-ea"/>
            </a:endParaRPr>
          </a:p>
        </p:txBody>
      </p:sp>
      <p:sp>
        <p:nvSpPr>
          <p:cNvPr id="3" name="内容占位符 2"/>
          <p:cNvSpPr>
            <a:spLocks noGrp="1"/>
          </p:cNvSpPr>
          <p:nvPr>
            <p:ph idx="1"/>
          </p:nvPr>
        </p:nvSpPr>
        <p:spPr>
          <a:xfrm>
            <a:off x="396240" y="1600200"/>
            <a:ext cx="11521440" cy="4526280"/>
          </a:xfrm>
        </p:spPr>
        <p:txBody>
          <a:bodyPr/>
          <a:p>
            <a:pPr marL="0" indent="0">
              <a:buNone/>
            </a:pPr>
            <a:r>
              <a:rPr lang="en-US" altLang="zh-CN"/>
              <a:t>     </a:t>
            </a:r>
            <a:r>
              <a:rPr lang="zh-CN" altLang="en-US"/>
              <a:t>早先所知的闻一多先生，并非诗人，而是斗士。这与他的死有关，一副斗士的铁骨，被那最后的演讲承载着，撞击过每一个中国人的心。由此想到了屈子，虽赴死的方式不同，却都感天动地，悲壮激越。有人道屈子首先是政治家，而后才是诗人，因为政治家使其择死；然而让后人年年端午而祭，则是诗人之死，死得诗意。我想闻先生震撼人心之死，大概亦如此吧。如果说屈子的香荃使之永恒，闻先生的红烛则使斗士不朽！ </a:t>
            </a:r>
            <a:endParaRPr lang="zh-CN" altLang="en-US"/>
          </a:p>
          <a:p>
            <a:r>
              <a:rPr lang="zh-CN" altLang="en-US"/>
              <a:t>    红烛之泪，是先生流自心底之忧国热泪；红烛之光，是先生燃其生命所发之爱国之光。</a:t>
            </a:r>
            <a:endParaRPr lang="zh-CN" altLang="en-US"/>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zh-CN" altLang="en-US" b="1">
                <a:solidFill>
                  <a:srgbClr val="C00000"/>
                </a:solidFill>
              </a:rPr>
              <a:t>作业 </a:t>
            </a:r>
            <a:endParaRPr lang="zh-CN" altLang="en-US" b="1">
              <a:solidFill>
                <a:srgbClr val="C00000"/>
              </a:solidFill>
            </a:endParaRPr>
          </a:p>
          <a:p>
            <a:r>
              <a:rPr lang="zh-CN" altLang="en-US" b="1"/>
              <a:t>1.背诵这首诗。</a:t>
            </a:r>
            <a:endParaRPr lang="zh-CN" altLang="en-US" b="1"/>
          </a:p>
          <a:p>
            <a:r>
              <a:rPr lang="zh-CN" altLang="en-US" b="1"/>
              <a:t>2.课外阅读闻一多《死水》等诗。</a:t>
            </a:r>
            <a:endParaRPr lang="zh-CN" altLang="en-US" b="1"/>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olidFill>
                  <a:srgbClr val="FF0000"/>
                </a:solidFill>
                <a:sym typeface="+mn-ea"/>
              </a:rPr>
              <a:t>作者介绍</a:t>
            </a:r>
            <a:endParaRPr lang="zh-CN" altLang="en-US">
              <a:solidFill>
                <a:srgbClr val="FF0000"/>
              </a:solidFill>
              <a:sym typeface="+mn-ea"/>
            </a:endParaRPr>
          </a:p>
          <a:p>
            <a:endParaRPr lang="zh-CN" altLang="en-US">
              <a:solidFill>
                <a:srgbClr val="FF0000"/>
              </a:solidFill>
              <a:sym typeface="+mn-ea"/>
            </a:endParaRPr>
          </a:p>
        </p:txBody>
      </p:sp>
      <p:sp>
        <p:nvSpPr>
          <p:cNvPr id="3" name="内容占位符 2"/>
          <p:cNvSpPr>
            <a:spLocks noGrp="1"/>
          </p:cNvSpPr>
          <p:nvPr>
            <p:ph idx="1"/>
          </p:nvPr>
        </p:nvSpPr>
        <p:spPr>
          <a:xfrm>
            <a:off x="609600" y="1158240"/>
            <a:ext cx="11399520" cy="4968240"/>
          </a:xfrm>
        </p:spPr>
        <p:txBody>
          <a:bodyPr/>
          <a:p>
            <a:pPr marL="0" indent="0">
              <a:buNone/>
            </a:pPr>
            <a:r>
              <a:rPr lang="zh-CN" altLang="en-US"/>
              <a:t>    </a:t>
            </a:r>
            <a:r>
              <a:rPr lang="zh-CN" altLang="en-US" b="1"/>
              <a:t> 闻一多（1899年11月24日－1946年7月15日），本名闻家骅，字友三，生于湖北省黄冈市浠水县，中国现代伟大的爱国主义者，坚定的民主战士，中国民主同盟早期领导人，中国共产党的挚友，新月派代表诗人和学者。</a:t>
            </a:r>
            <a:endParaRPr lang="zh-CN" altLang="en-US" b="1"/>
          </a:p>
          <a:p>
            <a:pPr marL="0" indent="0">
              <a:buNone/>
            </a:pPr>
            <a:r>
              <a:rPr lang="zh-CN" altLang="en-US" b="1"/>
              <a:t>     1912年考入清华大学留美预备学校。1916年开始在《清华周刊》上发表系列读书笔记。1925年3月在美国留学期间创作《七子之歌》。1928年1月出版第二部诗集《死水》。1932年闻一多离开青岛，回到母校清华大学任中文系教授。 </a:t>
            </a:r>
            <a:endParaRPr lang="zh-CN" altLang="en-US" b="1"/>
          </a:p>
          <a:p>
            <a:pPr marL="0" indent="0">
              <a:buNone/>
            </a:pPr>
            <a:r>
              <a:rPr lang="zh-CN" altLang="en-US" b="1"/>
              <a:t>     1946年7月15日在云南昆明被国民党特务暗杀。</a:t>
            </a:r>
            <a:endParaRPr lang="zh-CN" altLang="en-US" b="1"/>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b="1">
                <a:solidFill>
                  <a:srgbClr val="FF0000"/>
                </a:solidFill>
              </a:rPr>
              <a:t>《红烛》</a:t>
            </a:r>
            <a:endParaRPr lang="zh-CN" altLang="en-US" b="1">
              <a:solidFill>
                <a:srgbClr val="FF0000"/>
              </a:solidFill>
            </a:endParaRPr>
          </a:p>
        </p:txBody>
      </p:sp>
      <p:sp>
        <p:nvSpPr>
          <p:cNvPr id="3" name="内容占位符 2"/>
          <p:cNvSpPr>
            <a:spLocks noGrp="1"/>
          </p:cNvSpPr>
          <p:nvPr>
            <p:ph idx="1"/>
          </p:nvPr>
        </p:nvSpPr>
        <p:spPr>
          <a:xfrm>
            <a:off x="32385" y="1327150"/>
            <a:ext cx="11886565" cy="4799965"/>
          </a:xfrm>
        </p:spPr>
        <p:txBody>
          <a:bodyPr/>
          <a:p>
            <a:r>
              <a:rPr lang="en-US" altLang="zh-CN"/>
              <a:t>   </a:t>
            </a:r>
            <a:r>
              <a:rPr lang="zh-CN" altLang="en-US" b="1"/>
              <a:t>《红烛》，1922年，闻一多赴美留学，先是专心作画，已经初有成就，然而仍念念不忘，对文学的深情，加上寂寞的异国生活和销魂的思乡之情，激发了他的创作冲动，产生出大量的爱国诗篇。1923年，闻一多第一部诗集《红烛》经过郭沫若、成仿吾介绍，由泰东书局出版.《红烛》是诗人在清华和美国两个时期的作品组成，它的内容丰富广泛，既反映了当时青年知识分子不满现实的思想情绪，更表现了诗人希望献身艺术报效祖国的理想，既反映了诗人对资本主义社会的失望和愤恨，更表现了诗人的炽热的爱国思乡之情，同时具有对爱情，对自然的歌颂和赞美，也有对前途感到渺茫的感伤和哀怨。</a:t>
            </a:r>
            <a:endParaRPr lang="zh-CN" altLang="en-US" b="1"/>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en-US" altLang="zh-CN">
                <a:sym typeface="+mn-ea"/>
              </a:rPr>
              <a:t>   </a:t>
            </a:r>
            <a:r>
              <a:rPr lang="en-US" altLang="zh-CN" b="1">
                <a:sym typeface="+mn-ea"/>
              </a:rPr>
              <a:t> </a:t>
            </a:r>
            <a:r>
              <a:rPr lang="zh-CN" altLang="en-US" b="1">
                <a:sym typeface="+mn-ea"/>
              </a:rPr>
              <a:t>诗集《红烛》，以浓烈的色彩，独树一帜，而且以丰富的想象，精炼的语言，典型的东方风格形成了自己的独特个性，这首与诗集同名的诗篇就是诗集《红烛》的序诗。</a:t>
            </a:r>
            <a:endParaRPr lang="zh-CN" altLang="en-US" b="1"/>
          </a:p>
          <a:p>
            <a:endParaRPr lang="zh-CN" altLang="en-US" b="1"/>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09600" y="610870"/>
            <a:ext cx="10972800" cy="869315"/>
          </a:xfrm>
        </p:spPr>
        <p:txBody>
          <a:bodyPr/>
          <a:p>
            <a:r>
              <a:rPr lang="zh-CN" altLang="en-US">
                <a:solidFill>
                  <a:srgbClr val="FF0000"/>
                </a:solidFill>
                <a:sym typeface="+mn-ea"/>
              </a:rPr>
              <a:t>课堂探究，鉴赏文本</a:t>
            </a:r>
            <a:endParaRPr lang="zh-CN" altLang="en-US">
              <a:solidFill>
                <a:srgbClr val="FF0000"/>
              </a:solidFill>
              <a:sym typeface="+mn-ea"/>
            </a:endParaRPr>
          </a:p>
          <a:p>
            <a:endParaRPr lang="zh-CN" altLang="en-US"/>
          </a:p>
        </p:txBody>
      </p:sp>
      <p:sp>
        <p:nvSpPr>
          <p:cNvPr id="3" name="内容占位符 2"/>
          <p:cNvSpPr>
            <a:spLocks noGrp="1"/>
          </p:cNvSpPr>
          <p:nvPr>
            <p:ph idx="1"/>
          </p:nvPr>
        </p:nvSpPr>
        <p:spPr/>
        <p:txBody>
          <a:bodyPr/>
          <a:p>
            <a:pPr algn="ctr"/>
            <a:r>
              <a:rPr lang="zh-CN" altLang="en-US" b="1"/>
              <a:t>初读诗歌，整体感知</a:t>
            </a:r>
            <a:endParaRPr lang="zh-CN" altLang="en-US" b="1"/>
          </a:p>
          <a:p>
            <a:r>
              <a:rPr lang="zh-CN" altLang="en-US" b="1"/>
              <a:t>读准字音</a:t>
            </a:r>
            <a:endParaRPr lang="zh-CN" altLang="en-US" b="1"/>
          </a:p>
          <a:p>
            <a:r>
              <a:rPr lang="zh-CN" altLang="en-US" b="1"/>
              <a:t>读准节奏</a:t>
            </a:r>
            <a:endParaRPr lang="zh-CN" altLang="en-US" b="1"/>
          </a:p>
          <a:p>
            <a:r>
              <a:rPr lang="zh-CN" altLang="en-US" b="1"/>
              <a:t>读出情感</a:t>
            </a:r>
            <a:endParaRPr lang="zh-CN" altLang="en-US" b="1"/>
          </a:p>
          <a:p>
            <a:r>
              <a:rPr lang="zh-CN" altLang="en-US" b="1">
                <a:solidFill>
                  <a:srgbClr val="FF0000"/>
                </a:solidFill>
              </a:rPr>
              <a:t>说说你的初读感受。</a:t>
            </a:r>
            <a:endParaRPr lang="zh-CN" altLang="en-US" b="1">
              <a:solidFill>
                <a:srgbClr val="FF0000"/>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olidFill>
                  <a:srgbClr val="FF0000"/>
                </a:solidFill>
              </a:rPr>
              <a:t>品读诗歌，理清抒情脉络</a:t>
            </a:r>
            <a:endParaRPr lang="zh-CN" altLang="en-US">
              <a:solidFill>
                <a:srgbClr val="FF0000"/>
              </a:solidFill>
            </a:endParaRPr>
          </a:p>
        </p:txBody>
      </p:sp>
      <p:sp>
        <p:nvSpPr>
          <p:cNvPr id="3" name="内容占位符 2"/>
          <p:cNvSpPr>
            <a:spLocks noGrp="1"/>
          </p:cNvSpPr>
          <p:nvPr>
            <p:ph idx="1"/>
          </p:nvPr>
        </p:nvSpPr>
        <p:spPr/>
        <p:txBody>
          <a:bodyPr/>
          <a:p>
            <a:pPr marL="0" indent="0">
              <a:buNone/>
            </a:pPr>
            <a:r>
              <a:rPr lang="zh-CN" altLang="en-US" b="1"/>
              <a:t>问题：这首诗将唐代诗人李商隐的一句诗“蜡炬成灰泪始干”作为引子，诗歌主体扣住了引子中的哪两个字写红烛?说一下理由。</a:t>
            </a:r>
            <a:endParaRPr lang="zh-CN" altLang="en-US" b="1"/>
          </a:p>
          <a:p>
            <a:r>
              <a:rPr lang="zh-CN" altLang="en-US" b="1"/>
              <a:t>明确：“灰”与“泪”两层。</a:t>
            </a:r>
            <a:endParaRPr lang="zh-CN" altLang="en-US" b="1"/>
          </a:p>
          <a:p>
            <a:r>
              <a:rPr lang="zh-CN" altLang="en-US" b="1"/>
              <a:t>2、3、4节——“灰”</a:t>
            </a:r>
            <a:endParaRPr lang="zh-CN" altLang="en-US" b="1"/>
          </a:p>
          <a:p>
            <a:r>
              <a:rPr lang="zh-CN" altLang="en-US" b="1"/>
              <a:t>5、6、7、8——“泪”</a:t>
            </a:r>
            <a:endParaRPr lang="zh-CN" altLang="en-US" b="1"/>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sz="3200">
                <a:sym typeface="+mn-ea"/>
              </a:rPr>
              <a:t>问题2：开头“红烛啊，这样红的烛”对全诗有什么作用？</a:t>
            </a:r>
            <a:endParaRPr lang="zh-CN" altLang="en-US" sz="3200"/>
          </a:p>
        </p:txBody>
      </p:sp>
      <p:sp>
        <p:nvSpPr>
          <p:cNvPr id="3" name="内容占位符 2"/>
          <p:cNvSpPr>
            <a:spLocks noGrp="1"/>
          </p:cNvSpPr>
          <p:nvPr>
            <p:ph idx="1"/>
          </p:nvPr>
        </p:nvSpPr>
        <p:spPr>
          <a:xfrm>
            <a:off x="609600" y="1281430"/>
            <a:ext cx="10972800" cy="4845685"/>
          </a:xfrm>
        </p:spPr>
        <p:txBody>
          <a:bodyPr/>
          <a:p>
            <a:r>
              <a:rPr lang="zh-CN" altLang="en-US" b="1">
                <a:solidFill>
                  <a:srgbClr val="0070C0"/>
                </a:solidFill>
              </a:rPr>
              <a:t>明确：是全诗抒情的中心和总纲。</a:t>
            </a:r>
            <a:endParaRPr lang="zh-CN" altLang="en-US" b="1">
              <a:solidFill>
                <a:srgbClr val="0070C0"/>
              </a:solidFill>
            </a:endParaRPr>
          </a:p>
          <a:p>
            <a:pPr marL="0" indent="0">
              <a:buNone/>
            </a:pPr>
            <a:r>
              <a:rPr lang="zh-CN" altLang="en-US" b="1">
                <a:solidFill>
                  <a:srgbClr val="0070C0"/>
                </a:solidFill>
              </a:rPr>
              <a:t>     一开头，诗人就怀着敬慕的心情赞叹荧荧的红烛。</a:t>
            </a:r>
            <a:endParaRPr lang="zh-CN" altLang="en-US" b="1">
              <a:solidFill>
                <a:srgbClr val="0070C0"/>
              </a:solidFill>
            </a:endParaRPr>
          </a:p>
          <a:p>
            <a:pPr marL="0" indent="0">
              <a:buNone/>
            </a:pPr>
            <a:r>
              <a:rPr lang="zh-CN" altLang="en-US" b="1">
                <a:solidFill>
                  <a:srgbClr val="0070C0"/>
                </a:solidFill>
              </a:rPr>
              <a:t>    “ 红”是赤诚的象征。红烛，在诗人眼里，是理想的人格的化身。在这样的红烛面前，他提出了自我要求：“诗人啊/吐出你的心来比比，/可是一般颜色？”诗人的心应该也这样的红，否则就不配做诗人。我们可以感受到，诗人的那颗心，真是一颗赤子之心，是那么纯洁率真，晶明透亮，灼灼发热。在这首诗中，可以说红烛就是诗人，诗人就是红烛，“人与物化，意与境融”。一个“吐”字；逼真的描状了诗人那种火热的爱国情感不吐不快的神态。</a:t>
            </a:r>
            <a:endParaRPr lang="zh-CN" altLang="en-US" b="1">
              <a:solidFill>
                <a:srgbClr val="0070C0"/>
              </a:solidFill>
            </a:endParaRPr>
          </a:p>
        </p:txBody>
      </p:sp>
    </p:spTree>
  </p:cSld>
  <p:clrMapOvr>
    <a:masterClrMapping/>
  </p:clrMapOvr>
</p:sld>
</file>

<file path=ppt/theme/theme1.xml><?xml version="1.0" encoding="utf-8"?>
<a:theme xmlns:a="http://schemas.openxmlformats.org/drawingml/2006/main" name="炫舞光影_template.wps.cn">
  <a:themeElements>
    <a:clrScheme name="">
      <a:dk1>
        <a:srgbClr val="000000"/>
      </a:dk1>
      <a:lt1>
        <a:srgbClr val="FFFFFF"/>
      </a:lt1>
      <a:dk2>
        <a:srgbClr val="000000"/>
      </a:dk2>
      <a:lt2>
        <a:srgbClr val="808080"/>
      </a:lt2>
      <a:accent1>
        <a:srgbClr val="5B8CC1"/>
      </a:accent1>
      <a:accent2>
        <a:srgbClr val="2A5682"/>
      </a:accent2>
      <a:accent3>
        <a:srgbClr val="FFFFFF"/>
      </a:accent3>
      <a:accent4>
        <a:srgbClr val="000000"/>
      </a:accent4>
      <a:accent5>
        <a:srgbClr val="B6C5DC"/>
      </a:accent5>
      <a:accent6>
        <a:srgbClr val="254C74"/>
      </a:accent6>
      <a:hlink>
        <a:srgbClr val="002850"/>
      </a:hlink>
      <a:folHlink>
        <a:srgbClr val="2A94FE"/>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5B8CC1"/>
        </a:accent1>
        <a:accent2>
          <a:srgbClr val="2A5682"/>
        </a:accent2>
        <a:accent3>
          <a:srgbClr val="FFFFFF"/>
        </a:accent3>
        <a:accent4>
          <a:srgbClr val="000000"/>
        </a:accent4>
        <a:accent5>
          <a:srgbClr val="B6C5DC"/>
        </a:accent5>
        <a:accent6>
          <a:srgbClr val="254C74"/>
        </a:accent6>
        <a:hlink>
          <a:srgbClr val="002850"/>
        </a:hlink>
        <a:folHlink>
          <a:srgbClr val="2A94FE"/>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4_商务_公务">
  <a:themeElements>
    <a:clrScheme name="">
      <a:dk1>
        <a:srgbClr val="003300"/>
      </a:dk1>
      <a:lt1>
        <a:srgbClr val="523E26"/>
      </a:lt1>
      <a:dk2>
        <a:srgbClr val="DFC08D"/>
      </a:dk2>
      <a:lt2>
        <a:srgbClr val="2D2015"/>
      </a:lt2>
      <a:accent1>
        <a:srgbClr val="8C7B70"/>
      </a:accent1>
      <a:accent2>
        <a:srgbClr val="8F5F2F"/>
      </a:accent2>
      <a:accent3>
        <a:srgbClr val="B3AFAB"/>
      </a:accent3>
      <a:accent4>
        <a:srgbClr val="002A00"/>
      </a:accent4>
      <a:accent5>
        <a:srgbClr val="C5BFBC"/>
      </a:accent5>
      <a:accent6>
        <a:srgbClr val="805529"/>
      </a:accent6>
      <a:hlink>
        <a:srgbClr val="CCB400"/>
      </a:hlink>
      <a:folHlink>
        <a:srgbClr val="8C9EA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5_商务_公务">
  <a:themeElements>
    <a:clrScheme name="">
      <a:dk1>
        <a:srgbClr val="003300"/>
      </a:dk1>
      <a:lt1>
        <a:srgbClr val="523E26"/>
      </a:lt1>
      <a:dk2>
        <a:srgbClr val="DFC08D"/>
      </a:dk2>
      <a:lt2>
        <a:srgbClr val="2D2015"/>
      </a:lt2>
      <a:accent1>
        <a:srgbClr val="8C7B70"/>
      </a:accent1>
      <a:accent2>
        <a:srgbClr val="8F5F2F"/>
      </a:accent2>
      <a:accent3>
        <a:srgbClr val="B3AFAB"/>
      </a:accent3>
      <a:accent4>
        <a:srgbClr val="002A00"/>
      </a:accent4>
      <a:accent5>
        <a:srgbClr val="C5BFBC"/>
      </a:accent5>
      <a:accent6>
        <a:srgbClr val="805529"/>
      </a:accent6>
      <a:hlink>
        <a:srgbClr val="CCB400"/>
      </a:hlink>
      <a:folHlink>
        <a:srgbClr val="8C9EA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商务合作">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指引方向">
  <a:themeElements>
    <a:clrScheme name="">
      <a:dk1>
        <a:srgbClr val="000000"/>
      </a:dk1>
      <a:lt1>
        <a:srgbClr val="FFFFFF"/>
      </a:lt1>
      <a:dk2>
        <a:srgbClr val="FFFFFF"/>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CCECFF"/>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FFFFFF"/>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深蓝科技">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商务_公务">
  <a:themeElements>
    <a:clrScheme name="">
      <a:dk1>
        <a:srgbClr val="003300"/>
      </a:dk1>
      <a:lt1>
        <a:srgbClr val="523E26"/>
      </a:lt1>
      <a:dk2>
        <a:srgbClr val="DFC08D"/>
      </a:dk2>
      <a:lt2>
        <a:srgbClr val="2D2015"/>
      </a:lt2>
      <a:accent1>
        <a:srgbClr val="8C7B70"/>
      </a:accent1>
      <a:accent2>
        <a:srgbClr val="8F5F2F"/>
      </a:accent2>
      <a:accent3>
        <a:srgbClr val="B3AFAB"/>
      </a:accent3>
      <a:accent4>
        <a:srgbClr val="002A00"/>
      </a:accent4>
      <a:accent5>
        <a:srgbClr val="C5BFBC"/>
      </a:accent5>
      <a:accent6>
        <a:srgbClr val="805529"/>
      </a:accent6>
      <a:hlink>
        <a:srgbClr val="CCB400"/>
      </a:hlink>
      <a:folHlink>
        <a:srgbClr val="8C9EA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默认设计模板">
  <a:themeElements>
    <a:clrScheme name="">
      <a:dk1>
        <a:srgbClr val="000000"/>
      </a:dk1>
      <a:lt1>
        <a:srgbClr val="FFFFFF"/>
      </a:lt1>
      <a:dk2>
        <a:srgbClr val="000000"/>
      </a:dk2>
      <a:lt2>
        <a:srgbClr val="808080"/>
      </a:lt2>
      <a:accent1>
        <a:srgbClr val="A7C6E5"/>
      </a:accent1>
      <a:accent2>
        <a:srgbClr val="333399"/>
      </a:accent2>
      <a:accent3>
        <a:srgbClr val="FFFFFF"/>
      </a:accent3>
      <a:accent4>
        <a:srgbClr val="000000"/>
      </a:accent4>
      <a:accent5>
        <a:srgbClr val="D0DFEF"/>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
        <a:dk1>
          <a:srgbClr val="000000"/>
        </a:dk1>
        <a:lt1>
          <a:srgbClr val="FFFFFF"/>
        </a:lt1>
        <a:dk2>
          <a:srgbClr val="000000"/>
        </a:dk2>
        <a:lt2>
          <a:srgbClr val="808080"/>
        </a:lt2>
        <a:accent1>
          <a:srgbClr val="A7C6E5"/>
        </a:accent1>
        <a:accent2>
          <a:srgbClr val="333399"/>
        </a:accent2>
        <a:accent3>
          <a:srgbClr val="FFFFFF"/>
        </a:accent3>
        <a:accent4>
          <a:srgbClr val="000000"/>
        </a:accent4>
        <a:accent5>
          <a:srgbClr val="D0DFEF"/>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2_默认设计模板">
  <a:themeElements>
    <a:clrScheme name="">
      <a:dk1>
        <a:srgbClr val="000000"/>
      </a:dk1>
      <a:lt1>
        <a:srgbClr val="FFFFFF"/>
      </a:lt1>
      <a:dk2>
        <a:srgbClr val="000000"/>
      </a:dk2>
      <a:lt2>
        <a:srgbClr val="808080"/>
      </a:lt2>
      <a:accent1>
        <a:srgbClr val="A7C6E5"/>
      </a:accent1>
      <a:accent2>
        <a:srgbClr val="333399"/>
      </a:accent2>
      <a:accent3>
        <a:srgbClr val="FFFFFF"/>
      </a:accent3>
      <a:accent4>
        <a:srgbClr val="000000"/>
      </a:accent4>
      <a:accent5>
        <a:srgbClr val="D0DFEF"/>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
        <a:dk1>
          <a:srgbClr val="000000"/>
        </a:dk1>
        <a:lt1>
          <a:srgbClr val="FFFFFF"/>
        </a:lt1>
        <a:dk2>
          <a:srgbClr val="000000"/>
        </a:dk2>
        <a:lt2>
          <a:srgbClr val="808080"/>
        </a:lt2>
        <a:accent1>
          <a:srgbClr val="A7C6E5"/>
        </a:accent1>
        <a:accent2>
          <a:srgbClr val="333399"/>
        </a:accent2>
        <a:accent3>
          <a:srgbClr val="FFFFFF"/>
        </a:accent3>
        <a:accent4>
          <a:srgbClr val="000000"/>
        </a:accent4>
        <a:accent5>
          <a:srgbClr val="D0DFEF"/>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A7C6E5"/>
      </a:accent1>
      <a:accent2>
        <a:srgbClr val="333399"/>
      </a:accent2>
      <a:accent3>
        <a:srgbClr val="FFFFFF"/>
      </a:accent3>
      <a:accent4>
        <a:srgbClr val="000000"/>
      </a:accent4>
      <a:accent5>
        <a:srgbClr val="D0DFEF"/>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
        <a:dk1>
          <a:srgbClr val="000000"/>
        </a:dk1>
        <a:lt1>
          <a:srgbClr val="FFFFFF"/>
        </a:lt1>
        <a:dk2>
          <a:srgbClr val="000000"/>
        </a:dk2>
        <a:lt2>
          <a:srgbClr val="808080"/>
        </a:lt2>
        <a:accent1>
          <a:srgbClr val="A7C6E5"/>
        </a:accent1>
        <a:accent2>
          <a:srgbClr val="333399"/>
        </a:accent2>
        <a:accent3>
          <a:srgbClr val="FFFFFF"/>
        </a:accent3>
        <a:accent4>
          <a:srgbClr val="000000"/>
        </a:accent4>
        <a:accent5>
          <a:srgbClr val="D0DFEF"/>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1_商务_公务">
  <a:themeElements>
    <a:clrScheme name="">
      <a:dk1>
        <a:srgbClr val="003300"/>
      </a:dk1>
      <a:lt1>
        <a:srgbClr val="523E26"/>
      </a:lt1>
      <a:dk2>
        <a:srgbClr val="DFC08D"/>
      </a:dk2>
      <a:lt2>
        <a:srgbClr val="2D2015"/>
      </a:lt2>
      <a:accent1>
        <a:srgbClr val="8C7B70"/>
      </a:accent1>
      <a:accent2>
        <a:srgbClr val="8F5F2F"/>
      </a:accent2>
      <a:accent3>
        <a:srgbClr val="B3AFAB"/>
      </a:accent3>
      <a:accent4>
        <a:srgbClr val="002A00"/>
      </a:accent4>
      <a:accent5>
        <a:srgbClr val="C5BFBC"/>
      </a:accent5>
      <a:accent6>
        <a:srgbClr val="805529"/>
      </a:accent6>
      <a:hlink>
        <a:srgbClr val="CCB400"/>
      </a:hlink>
      <a:folHlink>
        <a:srgbClr val="8C9EA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2_商务_公务">
  <a:themeElements>
    <a:clrScheme name="">
      <a:dk1>
        <a:srgbClr val="003300"/>
      </a:dk1>
      <a:lt1>
        <a:srgbClr val="523E26"/>
      </a:lt1>
      <a:dk2>
        <a:srgbClr val="DFC08D"/>
      </a:dk2>
      <a:lt2>
        <a:srgbClr val="2D2015"/>
      </a:lt2>
      <a:accent1>
        <a:srgbClr val="8C7B70"/>
      </a:accent1>
      <a:accent2>
        <a:srgbClr val="8F5F2F"/>
      </a:accent2>
      <a:accent3>
        <a:srgbClr val="B3AFAB"/>
      </a:accent3>
      <a:accent4>
        <a:srgbClr val="002A00"/>
      </a:accent4>
      <a:accent5>
        <a:srgbClr val="C5BFBC"/>
      </a:accent5>
      <a:accent6>
        <a:srgbClr val="805529"/>
      </a:accent6>
      <a:hlink>
        <a:srgbClr val="CCB400"/>
      </a:hlink>
      <a:folHlink>
        <a:srgbClr val="8C9EA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3_商务_公务">
  <a:themeElements>
    <a:clrScheme name="">
      <a:dk1>
        <a:srgbClr val="003300"/>
      </a:dk1>
      <a:lt1>
        <a:srgbClr val="523E26"/>
      </a:lt1>
      <a:dk2>
        <a:srgbClr val="DFC08D"/>
      </a:dk2>
      <a:lt2>
        <a:srgbClr val="2D2015"/>
      </a:lt2>
      <a:accent1>
        <a:srgbClr val="8C7B70"/>
      </a:accent1>
      <a:accent2>
        <a:srgbClr val="8F5F2F"/>
      </a:accent2>
      <a:accent3>
        <a:srgbClr val="B3AFAB"/>
      </a:accent3>
      <a:accent4>
        <a:srgbClr val="002A00"/>
      </a:accent4>
      <a:accent5>
        <a:srgbClr val="C5BFBC"/>
      </a:accent5>
      <a:accent6>
        <a:srgbClr val="805529"/>
      </a:accent6>
      <a:hlink>
        <a:srgbClr val="CCB400"/>
      </a:hlink>
      <a:folHlink>
        <a:srgbClr val="8C9EA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4560</Words>
  <Application>Kingsoft Office WPP</Application>
  <PresentationFormat>宽屏</PresentationFormat>
  <Paragraphs>148</Paragraphs>
  <Slides>33</Slides>
  <Notes>0</Notes>
  <HiddenSlides>0</HiddenSlides>
  <MMClips>0</MMClips>
  <ScaleCrop>false</ScaleCrop>
  <HeadingPairs>
    <vt:vector size="4" baseType="variant">
      <vt:variant>
        <vt:lpstr>主题</vt:lpstr>
      </vt:variant>
      <vt:variant>
        <vt:i4>13</vt:i4>
      </vt:variant>
      <vt:variant>
        <vt:lpstr>幻灯片标题</vt:lpstr>
      </vt:variant>
      <vt:variant>
        <vt:i4>33</vt:i4>
      </vt:variant>
    </vt:vector>
  </HeadingPairs>
  <TitlesOfParts>
    <vt:vector size="46" baseType="lpstr">
      <vt:lpstr>炫舞光影_template.wps.cn</vt:lpstr>
      <vt:lpstr>深蓝科技</vt:lpstr>
      <vt:lpstr>商务_公务</vt:lpstr>
      <vt:lpstr>1_默认设计模板</vt:lpstr>
      <vt:lpstr>2_默认设计模板</vt:lpstr>
      <vt:lpstr>默认设计模板</vt:lpstr>
      <vt:lpstr>1_商务_公务</vt:lpstr>
      <vt:lpstr>2_商务_公务</vt:lpstr>
      <vt:lpstr>3_商务_公务</vt:lpstr>
      <vt:lpstr>4_商务_公务</vt:lpstr>
      <vt:lpstr>5_商务_公务</vt:lpstr>
      <vt:lpstr>商务合作</vt:lpstr>
      <vt:lpstr>指引方向</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1</cp:revision>
  <dcterms:created xsi:type="dcterms:W3CDTF">2019-09-03T00:05:16Z</dcterms:created>
  <dcterms:modified xsi:type="dcterms:W3CDTF">2019-09-03T01:18:56Z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2052-10.8.0.5391</vt:lpwstr>
  </property>
</Properties>
</file>