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467" r:id="rId4"/>
    <p:sldId id="409" r:id="rId5"/>
    <p:sldId id="473" r:id="rId6"/>
    <p:sldId id="468" r:id="rId7"/>
    <p:sldId id="469" r:id="rId8"/>
    <p:sldId id="470" r:id="rId9"/>
    <p:sldId id="471" r:id="rId10"/>
    <p:sldId id="476" r:id="rId11"/>
    <p:sldId id="474" r:id="rId12"/>
    <p:sldId id="450" r:id="rId13"/>
    <p:sldId id="454" r:id="rId14"/>
    <p:sldId id="453" r:id="rId15"/>
    <p:sldId id="452" r:id="rId16"/>
    <p:sldId id="475" r:id="rId17"/>
    <p:sldId id="460" r:id="rId18"/>
    <p:sldId id="472" r:id="rId19"/>
    <p:sldId id="480" r:id="rId20"/>
    <p:sldId id="484" r:id="rId21"/>
    <p:sldId id="477" r:id="rId22"/>
    <p:sldId id="481" r:id="rId23"/>
    <p:sldId id="482" r:id="rId24"/>
  </p:sldIdLst>
  <p:sldSz cx="12192000" cy="6858000"/>
  <p:notesSz cx="6858000" cy="9144000"/>
  <p:custDataLst>
    <p:tags r:id="rId25"/>
  </p:custDataLst>
  <p:defaultTextStyle>
    <a:defPPr>
      <a:defRPr lang="zh-CN"/>
    </a:defPPr>
    <a:lvl1pPr marL="0" lvl="0" indent="0" algn="l" defTabSz="914400" rtl="0" eaLnBrk="1" fontAlgn="base" latinLnBrk="0" hangingPunct="1">
      <a:lnSpc>
        <a:spcPct val="100000"/>
      </a:lnSpc>
      <a:spcBef>
        <a:spcPct val="0"/>
      </a:spcBef>
      <a:spcAft>
        <a:spcPct val="0"/>
      </a:spcAft>
      <a:buSzTx/>
      <a:buNone/>
      <a:defRPr b="0" i="0" u="none" kern="1200" baseline="0">
        <a:solidFill>
          <a:srgbClr val="000000"/>
        </a:solidFill>
        <a:latin typeface="Arial" panose="020b0604020202020204" pitchFamily="34" charset="0"/>
        <a:ea typeface="微软雅黑" panose="020b0503020204020204" pitchFamily="34" charset="-122"/>
        <a:cs typeface="+mn-cs"/>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微软雅黑" panose="020b0503020204020204" pitchFamily="34"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微软雅黑" panose="020b0503020204020204" pitchFamily="34"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微软雅黑" panose="020b0503020204020204" pitchFamily="34"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微软雅黑" panose="020b0503020204020204" pitchFamily="34" charset="-122"/>
        <a:cs typeface="+mn-cs"/>
      </a:defRPr>
    </a:lvl5pPr>
    <a:lvl6pPr marL="2286000" lvl="5"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微软雅黑" panose="020b0503020204020204" pitchFamily="34" charset="-122"/>
        <a:cs typeface="+mn-cs"/>
      </a:defRPr>
    </a:lvl6pPr>
    <a:lvl7pPr marL="2743200" lvl="6"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微软雅黑" panose="020b0503020204020204" pitchFamily="34" charset="-122"/>
        <a:cs typeface="+mn-cs"/>
      </a:defRPr>
    </a:lvl7pPr>
    <a:lvl8pPr marL="3200400" lvl="7"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微软雅黑" panose="020b0503020204020204" pitchFamily="34" charset="-122"/>
        <a:cs typeface="+mn-cs"/>
      </a:defRPr>
    </a:lvl8pPr>
    <a:lvl9pPr marL="3657600" lvl="8" indent="0" algn="l" defTabSz="9144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204">
          <p15:clr>
            <a:srgbClr val="A4A3A4"/>
          </p15:clr>
        </p15:guide>
        <p15:guide id="2" pos="2892">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p:restoredTop sz="94660"/>
  </p:normalViewPr>
  <p:slideViewPr>
    <p:cSldViewPr showGuides="1">
      <p:cViewPr varScale="1">
        <p:scale>
          <a:sx n="70" d="100"/>
          <a:sy n="70" d="100"/>
        </p:scale>
        <p:origin x="78" y="234"/>
      </p:cViewPr>
      <p:guideLst>
        <p:guide orient="horz" pos="2204"/>
        <p:guide pos="2892"/>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tags" Target="tags/tag308.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49.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69634" name="页眉占位符 1"/>
          <p:cNvSpPr>
            <a:spLocks noGrp="1"/>
          </p:cNvSpPr>
          <p:nvPr>
            <p:ph type="hdr" sz="quarter"/>
            <p:custDataLst>
              <p:tags r:id="rId2"/>
            </p:custDataLst>
          </p:nvPr>
        </p:nvSpPr>
        <p:spPr>
          <a:xfrm>
            <a:off x="0" y="0"/>
            <a:ext cx="2971800" cy="458788"/>
          </a:xfrm>
          <a:prstGeom prst="rect">
            <a:avLst/>
          </a:prstGeom>
          <a:noFill/>
          <a:ln w="9525">
            <a:noFill/>
          </a:ln>
        </p:spPr>
        <p:txBody>
          <a:bodyPr/>
          <a:lstStyle/>
          <a:p>
            <a:pPr marL="0" lvl="0" indent="0" eaLnBrk="1" hangingPunct="1"/>
            <a:endParaRPr lang="en-US" altLang="en-US" sz="1200">
              <a:ea typeface="隶书" panose="02010509060101010101" pitchFamily="49" charset="-122"/>
            </a:endParaRPr>
          </a:p>
        </p:txBody>
      </p:sp>
      <p:sp>
        <p:nvSpPr>
          <p:cNvPr id="69635" name="日期占位符 2"/>
          <p:cNvSpPr>
            <a:spLocks noGrp="1"/>
          </p:cNvSpPr>
          <p:nvPr>
            <p:ph type="dt" idx="2"/>
            <p:custDataLst>
              <p:tags r:id="rId3"/>
            </p:custDataLst>
          </p:nvPr>
        </p:nvSpPr>
        <p:spPr>
          <a:xfrm>
            <a:off x="3884613" y="0"/>
            <a:ext cx="2971800" cy="458788"/>
          </a:xfrm>
          <a:prstGeom prst="rect">
            <a:avLst/>
          </a:prstGeom>
          <a:noFill/>
          <a:ln w="9525">
            <a:noFill/>
          </a:ln>
        </p:spPr>
        <p:txBody>
          <a:bodyPr/>
          <a:lstStyle/>
          <a:p>
            <a:pPr marL="0" lvl="0" indent="0" algn="r" eaLnBrk="1" hangingPunct="1"/>
            <a:fld id="{BB962C8B-B14F-4D97-AF65-F5344CB8AC3E}" type="datetime1">
              <a:rPr lang="en-US" altLang="en-US" sz="1200">
                <a:latin typeface="Calibri" panose="020f0502020204030204" pitchFamily="34" charset="0"/>
                <a:ea typeface="宋体" panose="02010600030101010101" pitchFamily="2" charset="-122"/>
              </a:rPr>
              <a:t>8/22/2021</a:t>
            </a:fld>
            <a:endParaRPr lang="en-US" altLang="en-US" sz="1200">
              <a:latin typeface="Calibri" panose="020f0502020204030204" pitchFamily="34" charset="0"/>
              <a:ea typeface="宋体" panose="02010600030101010101" pitchFamily="2" charset="-122"/>
            </a:endParaRPr>
          </a:p>
        </p:txBody>
      </p:sp>
      <p:sp>
        <p:nvSpPr>
          <p:cNvPr id="69636" name="幻灯片图像占位符 3"/>
          <p:cNvSpPr>
            <a:spLocks noGrp="1" noRot="1" noChangeAspect="1"/>
          </p:cNvSpPr>
          <p:nvPr>
            <p:ph type="sldImg" idx="5"/>
            <p:custDataLst>
              <p:tags r:id="rId4"/>
            </p:custDataLst>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9637" name="备注占位符 4"/>
          <p:cNvSpPr>
            <a:spLocks noGrp="1"/>
          </p:cNvSpPr>
          <p:nvPr>
            <p:ph type="body" sz="quarter" idx="1"/>
            <p:custDataLst>
              <p:tags r:id="rId5"/>
            </p:custDataLst>
          </p:nvPr>
        </p:nvSpPr>
        <p:spPr>
          <a:xfrm>
            <a:off x="685800" y="4400550"/>
            <a:ext cx="5486400" cy="360045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9638" name="页脚占位符 5"/>
          <p:cNvSpPr>
            <a:spLocks noGrp="1"/>
          </p:cNvSpPr>
          <p:nvPr>
            <p:ph type="ftr" sz="quarter" idx="3"/>
            <p:custDataLst>
              <p:tags r:id="rId6"/>
            </p:custDataLst>
          </p:nvPr>
        </p:nvSpPr>
        <p:spPr>
          <a:xfrm>
            <a:off x="0" y="8685213"/>
            <a:ext cx="2971800" cy="458787"/>
          </a:xfrm>
          <a:prstGeom prst="rect">
            <a:avLst/>
          </a:prstGeom>
          <a:noFill/>
          <a:ln w="9525">
            <a:noFill/>
          </a:ln>
        </p:spPr>
        <p:txBody>
          <a:bodyPr anchor="b" anchorCtr="0"/>
          <a:lstStyle/>
          <a:p>
            <a:pPr marL="0" lvl="0" indent="0" eaLnBrk="1" hangingPunct="1"/>
            <a:endParaRPr lang="en-US" altLang="en-US" sz="1200"/>
          </a:p>
        </p:txBody>
      </p:sp>
      <p:sp>
        <p:nvSpPr>
          <p:cNvPr id="69639" name="灯片编号占位符 6"/>
          <p:cNvSpPr>
            <a:spLocks noGrp="1"/>
          </p:cNvSpPr>
          <p:nvPr>
            <p:ph type="sldNum" sz="quarter" idx="4"/>
            <p:custDataLst>
              <p:tags r:id="rId7"/>
            </p:custDataLst>
          </p:nvPr>
        </p:nvSpPr>
        <p:spPr>
          <a:xfrm>
            <a:off x="3884613" y="8685213"/>
            <a:ext cx="2971800" cy="458787"/>
          </a:xfrm>
          <a:prstGeom prst="rect">
            <a:avLst/>
          </a:prstGeom>
          <a:noFill/>
          <a:ln w="9525">
            <a:noFill/>
          </a:ln>
        </p:spPr>
        <p:txBody>
          <a:bodyPr anchor="b" anchorCtr="0"/>
          <a:lstStyle/>
          <a:p>
            <a:pPr marL="0" lvl="0" indent="0" algn="r" eaLnBrk="1" hangingPunct="1"/>
            <a:fld id="{9A0DB2DC-4C9A-4742-B13C-FB6460FD3503}" type="slidenum">
              <a:rPr lang="en-US" altLang="en-US" sz="1200">
                <a:latin typeface="Calibri" panose="020f0502020204030204" pitchFamily="34" charset="0"/>
                <a:ea typeface="宋体" panose="02010600030101010101" pitchFamily="2" charset="-122"/>
              </a:rPr>
              <a:t>‹#›</a:t>
            </a:fld>
            <a:endParaRPr lang="en-US"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99771238"/>
      </p:ext>
    </p:extLst>
  </p:cSld>
  <p:clrMap bg1="lt1" tx1="dk1" bg2="lt2" tx2="dk2" accent1="accent1" accent2="accent2" accent3="accent3" accent4="accent4" accent5="accent5" accent6="accent6" hlink="hlink" folHlink="folHlink"/>
  <p:hf sldNum="0" hdr="0" ftr="0" dt="0"/>
  <p:notesStyle>
    <a:lvl1pPr marL="0" lvl="0"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1pPr>
    <a:lvl2pPr marL="457200" lvl="1"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2pPr>
    <a:lvl3pPr marL="914400" lvl="2"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3pPr>
    <a:lvl4pPr marL="1371600" lvl="3"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4pPr>
    <a:lvl5pPr marL="1828800" lvl="4"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5pPr>
    <a:lvl6pPr marL="2286000" lvl="5"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6pPr>
    <a:lvl7pPr marL="2743200" lvl="6"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7pPr>
    <a:lvl8pPr marL="3200400" lvl="7"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8pPr>
    <a:lvl9pPr marL="3657600" lvl="8"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70658" name="幻灯片图像占位符 1"/>
          <p:cNvSpPr>
            <a:spLocks noGrp="1" noRot="1" noChangeAspect="1" noTextEdit="1"/>
          </p:cNvSpPr>
          <p:nvPr>
            <p:ph type="sldImg"/>
            <p:custDataLst>
              <p:tags r:id="rId4"/>
            </p:custDataLst>
          </p:nvPr>
        </p:nvSpPr>
        <p:spPr/>
      </p:sp>
      <p:sp>
        <p:nvSpPr>
          <p:cNvPr id="70659" name="文本占位符 2"/>
          <p:cNvSpPr>
            <a:spLocks noGrp="1"/>
          </p:cNvSpPr>
          <p:nvPr>
            <p:ph type="body" idx="1"/>
            <p:custDataLst>
              <p:tags r:id="rId5"/>
            </p:custDataLst>
          </p:nvPr>
        </p:nvSpPr>
        <p:spPr/>
        <p:txBody>
          <a:bodyPr wrap="square" lIns="91440" tIns="45720" rIns="91440" bIns="45720" anchor="t" anchorCtr="0"/>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rgbClr val="000000"/>
              </a:solidFill>
              <a:effectLst/>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2961438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70658" name="幻灯片图像占位符 1"/>
          <p:cNvSpPr>
            <a:spLocks noGrp="1" noRot="1" noChangeAspect="1" noTextEdit="1"/>
          </p:cNvSpPr>
          <p:nvPr>
            <p:ph type="sldImg"/>
            <p:custDataLst>
              <p:tags r:id="rId4"/>
            </p:custDataLst>
          </p:nvPr>
        </p:nvSpPr>
        <p:spPr/>
      </p:sp>
      <p:sp>
        <p:nvSpPr>
          <p:cNvPr id="70659" name="文本占位符 2"/>
          <p:cNvSpPr>
            <a:spLocks noGrp="1"/>
          </p:cNvSpPr>
          <p:nvPr>
            <p:ph type="body" idx="1"/>
            <p:custDataLst>
              <p:tags r:id="rId5"/>
            </p:custDataLst>
          </p:nvPr>
        </p:nvSpPr>
        <p:spPr/>
        <p:txBody>
          <a:bodyPr wrap="square" lIns="91440" tIns="45720" rIns="91440" bIns="45720" anchor="t" anchorCtr="0"/>
          <a:lstStyle/>
          <a:p>
            <a:pPr marL="0" lvl="0" indent="0" algn="l" defTabSz="914400" rtl="0" eaLnBrk="0" fontAlgn="base" latinLnBrk="0" hangingPunct="0">
              <a:lnSpc>
                <a:spcPct val="100000"/>
              </a:lnSpc>
              <a:spcBef>
                <a:spcPct val="0"/>
              </a:spcBef>
              <a:spcAft>
                <a:spcPct val="0"/>
              </a:spcAft>
              <a:buClrTx/>
              <a:buSzTx/>
              <a:buFontTx/>
              <a:buNone/>
            </a:pPr>
            <a:endParaRPr lang="zh-CN" altLang="en-US" sz="1200" u="none" baseline="0">
              <a:solidFill>
                <a:srgbClr val="000000"/>
              </a:solidFill>
              <a:effectLst/>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8010539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7.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0.xml" /><Relationship Id="rId10" Type="http://schemas.openxmlformats.org/officeDocument/2006/relationships/slideMaster" Target="../slideMasters/slideMaster2.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tags" Target="../tags/tag107.xml" /><Relationship Id="rId9" Type="http://schemas.openxmlformats.org/officeDocument/2006/relationships/tags" Target="../tags/tag108.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9.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4.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8.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5.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6.xml"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ormAutofit/>
          </a:bodyPr>
          <a:lstStyle>
            <a:lvl1pPr algn="ctr">
              <a:defRPr sz="6000" b="1" i="0" spc="300" baseline="0">
                <a:effectLst/>
              </a:defRPr>
            </a:lvl1pPr>
          </a:lstStyle>
          <a:p>
            <a:r>
              <a:rPr kumimoji="0" lang="zh-CN" altLang="en-US" sz="6000" b="1" i="0" u="none" strike="noStrike" kern="1200" cap="none" spc="300" normalizeH="0" baseline="0" noProof="1">
                <a:uLnTx/>
                <a:uFillTx/>
              </a:rPr>
              <a:t>单击此处编辑母版标题样式</a:t>
            </a:r>
          </a:p>
        </p:txBody>
      </p:sp>
      <p:sp>
        <p:nvSpPr>
          <p:cNvPr id="3" name="副标题 2"/>
          <p:cNvSpPr>
            <a:spLocks noGrp="1"/>
          </p:cNvSpPr>
          <p:nvPr>
            <p:ph type="subTitle" idx="1"/>
            <p:custDataLst>
              <p:tags r:id="rId3"/>
            </p:custDataLst>
          </p:nvPr>
        </p:nvSpPr>
        <p:spPr>
          <a:xfrm>
            <a:off x="1198800" y="3560400"/>
            <a:ext cx="9799200" cy="1472400"/>
          </a:xfrm>
        </p:spPr>
        <p:txBody>
          <a:bodyPr>
            <a:normAutofit/>
          </a:bodyPr>
          <a:lstStyle>
            <a:lvl1pPr marL="0" indent="0" algn="ctr" eaLnBrk="1" fontAlgn="auto" latinLnBrk="0" hangingPunct="1">
              <a:lnSpc>
                <a:spcPct val="110000"/>
              </a:lnSpc>
              <a:buNone/>
              <a:defRPr sz="2400" u="none" strike="noStrike" kern="1200" cap="none" spc="200" normalizeH="0" baseline="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0" lang="zh-CN" altLang="en-US" sz="2400" b="0" i="0" u="none" strike="noStrike" kern="1200" cap="none" spc="200" normalizeH="0" baseline="0" noProof="1">
                <a:uLnTx/>
                <a:uFillTx/>
              </a:rPr>
              <a:t>单击此处编辑母版副标题样式</a:t>
            </a:r>
          </a:p>
        </p:txBody>
      </p:sp>
      <p:sp>
        <p:nvSpPr>
          <p:cNvPr id="3074"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3077"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3078"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7" name="内容占位符 6"/>
          <p:cNvSpPr>
            <a:spLocks noGrp="1"/>
          </p:cNvSpPr>
          <p:nvPr>
            <p:ph sz="quarter" idx="13"/>
            <p:custDataLst>
              <p:tags r:id="rId2"/>
            </p:custDataLst>
          </p:nvPr>
        </p:nvSpPr>
        <p:spPr>
          <a:xfrm>
            <a:off x="608400" y="774000"/>
            <a:ext cx="10972800" cy="5482800"/>
          </a:xfrm>
        </p:spPr>
        <p:txBody>
          <a:bodyPr/>
          <a:lstStyle>
            <a:lvl1pPr marL="228600" indent="-228600" eaLnBrk="1" fontAlgn="auto" latinLnBrk="0" hangingPunct="1">
              <a:lnSpc>
                <a:spcPct val="130000"/>
              </a:lnSpc>
              <a:defRPr u="none" strike="noStrike" kern="1200" cap="none" spc="150" normalizeH="0" baseline="0">
                <a:uFillTx/>
              </a:defRPr>
            </a:lvl1pPr>
            <a:lvl2pPr marL="685800" indent="-228600" defTabSz="914400" eaLnBrk="1" fontAlgn="auto" latinLnBrk="0" hangingPunct="1">
              <a:lnSpc>
                <a:spcPct val="120000"/>
              </a:lnSpc>
              <a:tabLst>
                <a:tab pos="1609725"/>
              </a:tabLst>
              <a:defRPr u="none" strike="noStrike" kern="1200" cap="none" spc="150" normalizeH="0" baseline="0">
                <a:uFillTx/>
              </a:defRPr>
            </a:lvl2pPr>
            <a:lvl3pPr marL="1143000" indent="-228600" eaLnBrk="1" fontAlgn="auto" latinLnBrk="0" hangingPunct="1">
              <a:lnSpc>
                <a:spcPct val="120000"/>
              </a:lnSpc>
              <a:defRPr u="none" strike="noStrike" kern="1200" cap="none" spc="150" normalizeH="0" baseline="0">
                <a:uFillTx/>
              </a:defRPr>
            </a:lvl3pPr>
            <a:lvl4pPr marL="1600200" indent="-228600" eaLnBrk="1" fontAlgn="auto" latinLnBrk="0" hangingPunct="1">
              <a:lnSpc>
                <a:spcPct val="120000"/>
              </a:lnSpc>
              <a:defRPr u="none" strike="noStrike" kern="1200" cap="none" spc="150" normalizeH="0" baseline="0">
                <a:uFillTx/>
              </a:defRPr>
            </a:lvl4pPr>
            <a:lvl5pPr marL="2057400" indent="-228600" eaLnBrk="1" fontAlgn="auto" latinLnBrk="0" hangingPunct="1">
              <a:lnSpc>
                <a:spcPct val="120000"/>
              </a:lnSpc>
              <a:defRPr u="none" strike="noStrike" kern="1200" cap="none" spc="150" normalizeH="0" baseline="0">
                <a:uFillTx/>
              </a:defRPr>
            </a:lvl5pPr>
          </a:lstStyle>
          <a:p>
            <a:pPr lvl="0"/>
            <a:r>
              <a:rPr kumimoji="0" lang="zh-CN" altLang="en-US" sz="1800" b="0" i="0" u="none" strike="noStrike" kern="1200" cap="none" spc="150" normalizeH="0" baseline="0" noProof="1">
                <a:uLnTx/>
                <a:uFillTx/>
              </a:rPr>
              <a:t>单击此处编辑母版文本样式</a:t>
            </a:r>
          </a:p>
          <a:p>
            <a:pPr lvl="1"/>
            <a:r>
              <a:rPr kumimoji="0" lang="zh-CN" altLang="en-US" sz="1600" b="0" i="0" u="none" strike="noStrike" kern="1200" cap="none" spc="150" normalizeH="0" baseline="0" noProof="1">
                <a:uLnTx/>
                <a:uFillTx/>
              </a:rPr>
              <a:t>第二级</a:t>
            </a:r>
          </a:p>
          <a:p>
            <a:pPr lvl="2"/>
            <a:r>
              <a:rPr kumimoji="0" lang="zh-CN" altLang="en-US" sz="1600" b="0" i="0" u="none" strike="noStrike" kern="1200" cap="none" spc="150" normalizeH="0" baseline="0" noProof="1">
                <a:uLnTx/>
                <a:uFillTx/>
              </a:rPr>
              <a:t>第三级</a:t>
            </a:r>
          </a:p>
          <a:p>
            <a:pPr lvl="3"/>
            <a:r>
              <a:rPr kumimoji="0" lang="zh-CN" altLang="en-US" sz="1400" b="0" i="0" u="none" strike="noStrike" kern="1200" cap="none" spc="150" normalizeH="0" baseline="0" noProof="1">
                <a:uLnTx/>
                <a:uFillTx/>
              </a:rPr>
              <a:t>第四级</a:t>
            </a:r>
          </a:p>
          <a:p>
            <a:pPr lvl="4"/>
            <a:r>
              <a:rPr kumimoji="0" lang="zh-CN" altLang="en-US" sz="1400" b="0" i="0" u="none" strike="noStrike" kern="1200" cap="none" spc="150" normalizeH="0" baseline="0" noProof="1">
                <a:uLnTx/>
                <a:uFillTx/>
              </a:rPr>
              <a:t>第五级</a:t>
            </a:r>
          </a:p>
        </p:txBody>
      </p:sp>
      <p:sp>
        <p:nvSpPr>
          <p:cNvPr id="11266" name="灯片编号占位符 5"/>
          <p:cNvSpPr>
            <a:spLocks noGrp="1"/>
          </p:cNvSpPr>
          <p:nvPr>
            <p:ph type="sldNum" sz="quarter" idx="4"/>
            <p:custDataLst>
              <p:tags r:id="rId3"/>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11269" name="日期占位符 3"/>
          <p:cNvSpPr>
            <a:spLocks noGrp="1"/>
          </p:cNvSpPr>
          <p:nvPr>
            <p:ph type="dt" sz="half" idx="2"/>
            <p:custDataLst>
              <p:tags r:id="rId4"/>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11270" name="页脚占位符 4"/>
          <p:cNvSpPr>
            <a:spLocks noGrp="1"/>
          </p:cNvSpPr>
          <p:nvPr>
            <p:ph type="ftr" sz="quarter" idx="3"/>
            <p:custDataLst>
              <p:tags r:id="rId5"/>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198800" y="2484000"/>
            <a:ext cx="9799200" cy="1018800"/>
          </a:xfrm>
        </p:spPr>
        <p:txBody>
          <a:bodyPr lIns="90000" tIns="46800" rIns="90000" bIns="46800" rtlCol="0" anchor="t">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effectLst/>
                <a:uFillTx/>
                <a:latin typeface="Arial" panose="020b0604020202020204" pitchFamily="34" charset="0"/>
                <a:ea typeface="微软雅黑" panose="020b0503020204020204" pitchFamily="34" charset="-122"/>
                <a:cs typeface="+mj-cs"/>
                <a:sym typeface="+mn-ea"/>
              </a:defRPr>
            </a:lvl1pPr>
          </a:lstStyle>
          <a:p>
            <a:pPr lvl="0"/>
            <a:r>
              <a:rPr kumimoji="0" lang="zh-CN" altLang="en-US" sz="6000" b="1" i="0" u="none" strike="noStrike" kern="1200" cap="none" spc="300" normalizeH="0" baseline="0" noProof="1">
                <a:uLnTx/>
                <a:uFillTx/>
                <a:sym typeface="+mn-ea"/>
              </a:rPr>
              <a:t>单击此处编辑母版标题样式</a:t>
            </a:r>
          </a:p>
        </p:txBody>
      </p:sp>
      <p:sp>
        <p:nvSpPr>
          <p:cNvPr id="7" name="文本占位符 6"/>
          <p:cNvSpPr>
            <a:spLocks noGrp="1"/>
          </p:cNvSpPr>
          <p:nvPr>
            <p:ph type="body" sz="quarter" idx="13"/>
            <p:custDataLst>
              <p:tags r:id="rId3"/>
            </p:custDataLst>
          </p:nvPr>
        </p:nvSpPr>
        <p:spPr>
          <a:xfrm>
            <a:off x="1198800" y="3560400"/>
            <a:ext cx="9799200" cy="471600"/>
          </a:xfrm>
        </p:spPr>
        <p:txBody>
          <a:bodyPr>
            <a:normAutofit/>
          </a:bodyPr>
          <a:lstStyle>
            <a:lvl1pPr marL="0" indent="0" algn="ctr">
              <a:lnSpc>
                <a:spcPct val="110000"/>
              </a:lnSpc>
              <a:buNone/>
              <a:defRPr sz="2400" spc="200" baseline="0"/>
            </a:lvl1pPr>
          </a:lstStyle>
          <a:p>
            <a:pPr lvl="0"/>
            <a:r>
              <a:rPr kumimoji="0" lang="zh-CN" altLang="en-US" sz="2400" b="0" i="0" u="none" strike="noStrike" kern="1200" cap="none" spc="200" normalizeH="0" baseline="0" noProof="1">
                <a:uLnTx/>
                <a:uFillTx/>
              </a:rPr>
              <a:t>单击此处编辑母版文本样式</a:t>
            </a:r>
          </a:p>
        </p:txBody>
      </p:sp>
      <p:sp>
        <p:nvSpPr>
          <p:cNvPr id="12290"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12293"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12294"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ormAutofit/>
          </a:bodyPr>
          <a:lstStyle>
            <a:lvl1pPr algn="ctr">
              <a:defRPr sz="6000" b="1" i="0" spc="300" baseline="0">
                <a:effectLst/>
              </a:defRPr>
            </a:lvl1pPr>
          </a:lstStyle>
          <a:p>
            <a:r>
              <a:rPr kumimoji="0" lang="zh-CN" altLang="en-US" sz="6000" b="1" i="0" u="none" strike="noStrike" kern="1200" cap="none" spc="300" normalizeH="0" baseline="0" noProof="1">
                <a:uLnTx/>
                <a:uFillTx/>
              </a:rPr>
              <a:t>单击此处编辑母版标题样式</a:t>
            </a:r>
          </a:p>
        </p:txBody>
      </p:sp>
      <p:sp>
        <p:nvSpPr>
          <p:cNvPr id="3" name="副标题 2"/>
          <p:cNvSpPr>
            <a:spLocks noGrp="1"/>
          </p:cNvSpPr>
          <p:nvPr>
            <p:ph type="subTitle" idx="1"/>
            <p:custDataLst>
              <p:tags r:id="rId3"/>
            </p:custDataLst>
          </p:nvPr>
        </p:nvSpPr>
        <p:spPr>
          <a:xfrm>
            <a:off x="1198800" y="3560400"/>
            <a:ext cx="9799200" cy="1472400"/>
          </a:xfrm>
        </p:spPr>
        <p:txBody>
          <a:bodyPr>
            <a:normAutofit/>
          </a:bodyPr>
          <a:lstStyle>
            <a:lvl1pPr marL="0" indent="0" algn="ctr" eaLnBrk="1" fontAlgn="auto" latinLnBrk="0" hangingPunct="1">
              <a:lnSpc>
                <a:spcPct val="110000"/>
              </a:lnSpc>
              <a:buNone/>
              <a:defRPr sz="2400" u="none" strike="noStrike" kern="1200" cap="none" spc="200" normalizeH="0" baseline="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0" lang="zh-CN" altLang="en-US" sz="2400" b="0" i="0" u="none" strike="noStrike" kern="1200" cap="none" spc="200" normalizeH="0" baseline="0" noProof="1">
                <a:uLnTx/>
                <a:uFillTx/>
              </a:rPr>
              <a:t>单击此处编辑母版副标题样式</a:t>
            </a:r>
          </a:p>
        </p:txBody>
      </p:sp>
      <p:sp>
        <p:nvSpPr>
          <p:cNvPr id="3074"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3077"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3078"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lIns="90000" tIns="46800" rIns="90000" bIns="46800" rtlCol="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3600" b="1" i="0" u="none" strike="noStrike" kern="1200" cap="none" spc="300" normalizeH="0" baseline="0" noProof="1">
                <a:uLnTx/>
                <a:uFillTx/>
                <a:sym typeface="+mn-ea"/>
              </a:rPr>
              <a:t>单击此处编辑母版标题样式</a:t>
            </a:r>
          </a:p>
        </p:txBody>
      </p:sp>
      <p:sp>
        <p:nvSpPr>
          <p:cNvPr id="3" name="内容占位符 2"/>
          <p:cNvSpPr>
            <a:spLocks noGrp="1"/>
          </p:cNvSpPr>
          <p:nvPr>
            <p:ph idx="1"/>
            <p:custDataLst>
              <p:tags r:id="rId3"/>
            </p:custDataLst>
          </p:nvPr>
        </p:nvSpPr>
        <p:spPr>
          <a:xfrm>
            <a:off x="608400" y="1490400"/>
            <a:ext cx="10969200" cy="4759200"/>
          </a:xfrm>
        </p:spPr>
        <p:txBody>
          <a:bodyPr rtlCol="0">
            <a:normAutofit/>
          </a:bodyPr>
          <a:lstStyle>
            <a:lvl1pPr marL="228600" marR="0" lvl="0" indent="-228600" algn="l" defTabSz="914400" rtl="0" eaLnBrk="1" fontAlgn="auto" latinLnBrk="0" hangingPunct="1">
              <a:lnSpc>
                <a:spcPct val="130000"/>
              </a:lnSpc>
              <a:spcBef>
                <a:spcPct val="0"/>
              </a:spcBef>
              <a:spcAft>
                <a:spcPts val="1000"/>
              </a:spcAft>
              <a:defRPr kumimoji="0" lang="zh-CN" altLang="en-US" sz="18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tabLst>
                <a:tab pos="1609725"/>
              </a:tabLs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5pPr>
          </a:lstStyle>
          <a:p>
            <a:pPr lvl="0"/>
            <a:r>
              <a:rPr kumimoji="0" lang="zh-CN" altLang="en-US" sz="1800" b="0" i="0" u="none" strike="noStrike" kern="1200" cap="none" spc="150" normalizeH="0" baseline="0" noProof="1">
                <a:uLnTx/>
                <a:uFillTx/>
                <a:sym typeface="+mn-ea"/>
              </a:rPr>
              <a:t>单击此处编辑母版文本样式</a:t>
            </a:r>
          </a:p>
          <a:p>
            <a:pPr lvl="1"/>
            <a:r>
              <a:rPr kumimoji="0" lang="zh-CN" altLang="en-US" sz="1600" b="0" i="0" u="none" strike="noStrike" kern="1200" cap="none" spc="150" normalizeH="0" baseline="0" noProof="1">
                <a:uLnTx/>
                <a:uFillTx/>
                <a:sym typeface="+mn-ea"/>
              </a:rPr>
              <a:t>第二级</a:t>
            </a:r>
          </a:p>
          <a:p>
            <a:pPr lvl="2"/>
            <a:r>
              <a:rPr kumimoji="0" lang="zh-CN" altLang="en-US" sz="1600" b="0" i="0" u="none" strike="noStrike" kern="1200" cap="none" spc="150" normalizeH="0" baseline="0" noProof="1">
                <a:uLnTx/>
                <a:uFillTx/>
                <a:sym typeface="+mn-ea"/>
              </a:rPr>
              <a:t>第三级</a:t>
            </a:r>
          </a:p>
          <a:p>
            <a:pPr lvl="3"/>
            <a:r>
              <a:rPr kumimoji="0" lang="zh-CN" altLang="en-US" sz="1400" b="0" i="0" u="none" strike="noStrike" kern="1200" cap="none" spc="150" normalizeH="0" baseline="0" noProof="1">
                <a:uLnTx/>
                <a:uFillTx/>
                <a:sym typeface="+mn-ea"/>
              </a:rPr>
              <a:t>第四级</a:t>
            </a:r>
          </a:p>
          <a:p>
            <a:pPr lvl="4"/>
            <a:r>
              <a:rPr kumimoji="0" lang="zh-CN" altLang="en-US" sz="1400" b="0" i="0" u="none" strike="noStrike" kern="1200" cap="none" spc="150" normalizeH="0" baseline="0" noProof="1">
                <a:uLnTx/>
                <a:uFillTx/>
                <a:sym typeface="+mn-ea"/>
              </a:rPr>
              <a:t>第五级</a:t>
            </a:r>
          </a:p>
        </p:txBody>
      </p:sp>
      <p:sp>
        <p:nvSpPr>
          <p:cNvPr id="4098"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4101"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4102"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990800" y="3848400"/>
            <a:ext cx="7768800" cy="766800"/>
          </a:xfrm>
        </p:spPr>
        <p:txBody>
          <a:bodyPr lIns="90000" tIns="46800" rIns="90000" bIns="46800" anchor="b">
            <a:normAutofit/>
          </a:bodyPr>
          <a:lstStyle>
            <a:lvl1pPr>
              <a:defRPr sz="4400" b="1" i="0" u="none" strike="noStrike" kern="1200" cap="none" spc="300" normalizeH="0" baseline="0">
                <a:effectLst/>
                <a:uFillTx/>
              </a:defRPr>
            </a:lvl1pPr>
          </a:lstStyle>
          <a:p>
            <a:r>
              <a:rPr kumimoji="0" lang="zh-CN" altLang="en-US" sz="4400" b="1" i="0" u="none" strike="noStrike" kern="1200" cap="none" spc="300" normalizeH="0" baseline="0" noProof="1">
                <a:uLnTx/>
                <a:uFillTx/>
              </a:rPr>
              <a:t>单击此处编辑母版标题样式</a:t>
            </a:r>
          </a:p>
        </p:txBody>
      </p:sp>
      <p:sp>
        <p:nvSpPr>
          <p:cNvPr id="3" name="文本占位符 2"/>
          <p:cNvSpPr>
            <a:spLocks noGrp="1"/>
          </p:cNvSpPr>
          <p:nvPr>
            <p:ph type="body" idx="1"/>
            <p:custDataLst>
              <p:tags r:id="rId3"/>
            </p:custDataLst>
          </p:nvPr>
        </p:nvSpPr>
        <p:spPr>
          <a:xfrm>
            <a:off x="1990800" y="4615200"/>
            <a:ext cx="7768800" cy="867600"/>
          </a:xfrm>
        </p:spPr>
        <p:txBody>
          <a:bodyPr>
            <a:normAutofit/>
          </a:bodyPr>
          <a:lstStyle>
            <a:lvl1pPr marL="0" indent="0" eaLnBrk="1" fontAlgn="auto" latinLnBrk="0" hangingPunct="1">
              <a:lnSpc>
                <a:spcPct val="130000"/>
              </a:lnSpc>
              <a:buNone/>
              <a:defRPr kumimoji="0" lang="zh-CN" altLang="en-US" sz="18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kumimoji="0" lang="zh-CN" altLang="en-US" sz="1800" b="0" i="0" u="none" strike="noStrike" kern="1200" cap="none" spc="150" normalizeH="0" baseline="0" noProof="1">
                <a:uLnTx/>
                <a:uFillTx/>
              </a:rPr>
              <a:t>单击此处编辑母版文本样式</a:t>
            </a:r>
          </a:p>
        </p:txBody>
      </p:sp>
      <p:sp>
        <p:nvSpPr>
          <p:cNvPr id="5122"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5125"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5126"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lIns="90000" tIns="46800" rIns="90000" bIns="46800" rtlCol="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3600" b="1" i="0" u="none" strike="noStrike" kern="1200" cap="none" spc="300" normalizeH="0" baseline="0" noProof="1">
                <a:uLnTx/>
                <a:uFillTx/>
                <a:sym typeface="+mn-ea"/>
              </a:rPr>
              <a:t>单击此处编辑母版标题样式</a:t>
            </a:r>
          </a:p>
        </p:txBody>
      </p:sp>
      <p:sp>
        <p:nvSpPr>
          <p:cNvPr id="3" name="内容占位符 2"/>
          <p:cNvSpPr>
            <a:spLocks noGrp="1"/>
          </p:cNvSpPr>
          <p:nvPr>
            <p:ph sz="half" idx="1"/>
            <p:custDataLst>
              <p:tags r:id="rId3"/>
            </p:custDataLst>
          </p:nvPr>
        </p:nvSpPr>
        <p:spPr>
          <a:xfrm>
            <a:off x="608400" y="1501200"/>
            <a:ext cx="5176800" cy="4748400"/>
          </a:xfrm>
        </p:spPr>
        <p:txBody>
          <a:bodyPr rtlCol="0">
            <a:normAutofit/>
          </a:bodyPr>
          <a:lstStyle>
            <a:lvl1pPr marL="228600" marR="0" lvl="0" indent="-228600" algn="l" defTabSz="914400" rtl="0" eaLnBrk="1" fontAlgn="auto" latinLnBrk="0" hangingPunct="1">
              <a:lnSpc>
                <a:spcPct val="13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tabLst>
                <a:tab pos="1609725"/>
              </a:tabLs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5pPr>
          </a:lstStyle>
          <a:p>
            <a:pPr lvl="0"/>
            <a:r>
              <a:rPr kumimoji="0" lang="zh-CN" altLang="en-US" sz="1600" b="0" i="0" u="none" strike="noStrike" kern="1200" cap="none" spc="150" normalizeH="0" baseline="0" noProof="1">
                <a:uLnTx/>
                <a:uFillTx/>
                <a:sym typeface="+mn-ea"/>
              </a:rPr>
              <a:t>单击此处编辑母版文本样式</a:t>
            </a:r>
          </a:p>
          <a:p>
            <a:pPr lvl="1"/>
            <a:r>
              <a:rPr kumimoji="0" lang="zh-CN" altLang="en-US" sz="1600" b="0" i="0" u="none" strike="noStrike" kern="1200" cap="none" spc="150" normalizeH="0" baseline="0" noProof="1">
                <a:uLnTx/>
                <a:uFillTx/>
                <a:sym typeface="+mn-ea"/>
              </a:rPr>
              <a:t>第二级</a:t>
            </a:r>
          </a:p>
          <a:p>
            <a:pPr lvl="2"/>
            <a:r>
              <a:rPr kumimoji="0" lang="zh-CN" altLang="en-US" sz="1600" b="0" i="0" u="none" strike="noStrike" kern="1200" cap="none" spc="150" normalizeH="0" baseline="0" noProof="1">
                <a:uLnTx/>
                <a:uFillTx/>
                <a:sym typeface="+mn-ea"/>
              </a:rPr>
              <a:t>第三级</a:t>
            </a:r>
          </a:p>
          <a:p>
            <a:pPr lvl="3"/>
            <a:r>
              <a:rPr kumimoji="0" lang="zh-CN" altLang="en-US" sz="1400" b="0" i="0" u="none" strike="noStrike" kern="1200" cap="none" spc="150" normalizeH="0" baseline="0" noProof="1">
                <a:uLnTx/>
                <a:uFillTx/>
                <a:sym typeface="+mn-ea"/>
              </a:rPr>
              <a:t>第四级</a:t>
            </a:r>
          </a:p>
          <a:p>
            <a:pPr lvl="4"/>
            <a:r>
              <a:rPr kumimoji="0" lang="zh-CN" altLang="en-US" sz="1400" b="0" i="0" u="none" strike="noStrike" kern="1200" cap="none" spc="150" normalizeH="0" baseline="0" noProof="1">
                <a:uLnTx/>
                <a:uFillTx/>
                <a:sym typeface="+mn-ea"/>
              </a:rPr>
              <a:t>第五级</a:t>
            </a:r>
          </a:p>
        </p:txBody>
      </p:sp>
      <p:sp>
        <p:nvSpPr>
          <p:cNvPr id="4" name="内容占位符 3"/>
          <p:cNvSpPr>
            <a:spLocks noGrp="1"/>
          </p:cNvSpPr>
          <p:nvPr>
            <p:ph sz="half" idx="2"/>
            <p:custDataLst>
              <p:tags r:id="rId4"/>
            </p:custDataLst>
          </p:nvPr>
        </p:nvSpPr>
        <p:spPr>
          <a:xfrm>
            <a:off x="6411600" y="1501200"/>
            <a:ext cx="5176800" cy="4748400"/>
          </a:xfrm>
        </p:spPr>
        <p:txBody>
          <a:bodyPr>
            <a:normAutofit/>
          </a:bodyPr>
          <a:lstStyle>
            <a:lvl1pPr marL="228600" indent="-228600" eaLnBrk="1" fontAlgn="auto" latinLnBrk="0" hangingPunct="1">
              <a:lnSpc>
                <a:spcPct val="130000"/>
              </a:lnSpc>
              <a:spcAft>
                <a:spcPts val="600"/>
              </a:spcAft>
              <a:defRPr sz="1600" u="none" strike="noStrike" kern="1200" cap="none" spc="150" normalizeH="0" baseline="0">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tabLst>
                <a:tab pos="1609725"/>
              </a:tabLst>
              <a:defRPr sz="1600" u="none" strike="noStrike" kern="1200" cap="none" spc="150" normalizeH="0" baseline="0">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defRPr sz="1600" u="none" strike="noStrike" kern="1200" cap="none" spc="150" normalizeH="0" baseline="0">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defRPr sz="1400" u="none" strike="noStrike" kern="1200" cap="none" spc="150" normalizeH="0" baseline="0">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latin typeface="Arial" panose="020b0604020202020204" pitchFamily="34" charset="0"/>
                <a:ea typeface="微软雅黑" panose="020b0503020204020204" pitchFamily="34" charset="-122"/>
              </a:defRPr>
            </a:lvl5pPr>
          </a:lstStyle>
          <a:p>
            <a:pPr lvl="0"/>
            <a:r>
              <a:rPr kumimoji="0" lang="zh-CN" altLang="en-US" sz="1600" b="0" i="0" u="none" strike="noStrike" kern="1200" cap="none" spc="150" normalizeH="0" baseline="0" noProof="1">
                <a:uLnTx/>
                <a:uFillTx/>
              </a:rPr>
              <a:t>单击此处编辑母版文本样式</a:t>
            </a:r>
          </a:p>
          <a:p>
            <a:pPr lvl="1"/>
            <a:r>
              <a:rPr kumimoji="0" lang="zh-CN" altLang="en-US" sz="1600" b="0" i="0" u="none" strike="noStrike" kern="1200" cap="none" spc="150" normalizeH="0" baseline="0" noProof="1">
                <a:uLnTx/>
                <a:uFillTx/>
              </a:rPr>
              <a:t>第二级</a:t>
            </a:r>
          </a:p>
          <a:p>
            <a:pPr lvl="2"/>
            <a:r>
              <a:rPr kumimoji="0" lang="zh-CN" altLang="en-US" sz="1600" b="0" i="0" u="none" strike="noStrike" kern="1200" cap="none" spc="150" normalizeH="0" baseline="0" noProof="1">
                <a:uLnTx/>
                <a:uFillTx/>
              </a:rPr>
              <a:t>第三级</a:t>
            </a:r>
          </a:p>
          <a:p>
            <a:pPr lvl="3"/>
            <a:r>
              <a:rPr kumimoji="0" lang="zh-CN" altLang="en-US" sz="1400" b="0" i="0" u="none" strike="noStrike" kern="1200" cap="none" spc="150" normalizeH="0" baseline="0" noProof="1">
                <a:uLnTx/>
                <a:uFillTx/>
              </a:rPr>
              <a:t>第四级</a:t>
            </a:r>
          </a:p>
          <a:p>
            <a:pPr lvl="4"/>
            <a:r>
              <a:rPr kumimoji="0" lang="zh-CN" altLang="en-US" sz="1400" b="0" i="0" u="none" strike="noStrike" kern="1200" cap="none" spc="150" normalizeH="0" baseline="0" noProof="1">
                <a:uLnTx/>
                <a:uFillTx/>
              </a:rPr>
              <a:t>第五级</a:t>
            </a:r>
          </a:p>
        </p:txBody>
      </p:sp>
      <p:sp>
        <p:nvSpPr>
          <p:cNvPr id="6146" name="灯片编号占位符 5"/>
          <p:cNvSpPr>
            <a:spLocks noGrp="1"/>
          </p:cNvSpPr>
          <p:nvPr>
            <p:ph type="sldNum" sz="quarter" idx="4"/>
            <p:custDataLst>
              <p:tags r:id="rId5"/>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6149" name="日期占位符 3"/>
          <p:cNvSpPr>
            <a:spLocks noGrp="1"/>
          </p:cNvSpPr>
          <p:nvPr>
            <p:ph type="dt" sz="half" idx="12"/>
            <p:custDataLst>
              <p:tags r:id="rId6"/>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6150" name="页脚占位符 4"/>
          <p:cNvSpPr>
            <a:spLocks noGrp="1"/>
          </p:cNvSpPr>
          <p:nvPr>
            <p:ph type="ftr" sz="quarter" idx="3"/>
            <p:custDataLst>
              <p:tags r:id="rId7"/>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lIns="90000" tIns="46800" rIns="90000" bIns="46800" rtlCol="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3600" b="1" i="0" u="none" strike="noStrike" kern="1200" cap="none" spc="300" normalizeH="0" baseline="0" noProof="1">
                <a:uLnTx/>
                <a:uFillTx/>
                <a:sym typeface="+mn-ea"/>
              </a:rPr>
              <a:t>单击此处编辑母版标题样式</a:t>
            </a:r>
          </a:p>
        </p:txBody>
      </p:sp>
      <p:sp>
        <p:nvSpPr>
          <p:cNvPr id="3" name="文本占位符 2"/>
          <p:cNvSpPr>
            <a:spLocks noGrp="1"/>
          </p:cNvSpPr>
          <p:nvPr>
            <p:ph type="body" idx="1"/>
            <p:custDataLst>
              <p:tags r:id="rId3"/>
            </p:custDataLst>
          </p:nvPr>
        </p:nvSpPr>
        <p:spPr>
          <a:xfrm>
            <a:off x="608400" y="1429200"/>
            <a:ext cx="5342400" cy="381600"/>
          </a:xfrm>
        </p:spPr>
        <p:txBody>
          <a:bodyPr lIns="101600" tIns="38100" rIns="76200" bIns="38100">
            <a:normAutofit/>
          </a:bodyPr>
          <a:lstStyle>
            <a:lvl1pPr marL="0" indent="0" eaLnBrk="1" fontAlgn="auto" latinLnBrk="0" hangingPunct="1">
              <a:lnSpc>
                <a:spcPct val="100000"/>
              </a:lnSpc>
              <a:spcAft>
                <a:spcPct val="0"/>
              </a:spcAft>
              <a:buNone/>
              <a:defRPr sz="2000" b="1" u="none" strike="noStrike" kern="1200" cap="none" spc="200" normalizeH="0" baseline="0">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000" b="1" i="0" u="none" strike="noStrike" kern="1200" cap="none" spc="200" normalizeH="0" baseline="0" noProof="1">
                <a:uLnTx/>
                <a:uFillTx/>
              </a:rPr>
              <a:t>单击此处编辑母版文本样式</a:t>
            </a:r>
          </a:p>
        </p:txBody>
      </p:sp>
      <p:sp>
        <p:nvSpPr>
          <p:cNvPr id="4" name="内容占位符 3"/>
          <p:cNvSpPr>
            <a:spLocks noGrp="1"/>
          </p:cNvSpPr>
          <p:nvPr>
            <p:ph sz="half" idx="2"/>
            <p:custDataLst>
              <p:tags r:id="rId4"/>
            </p:custDataLst>
          </p:nvPr>
        </p:nvSpPr>
        <p:spPr>
          <a:xfrm>
            <a:off x="608400" y="1854000"/>
            <a:ext cx="5342400" cy="4395600"/>
          </a:xfrm>
        </p:spPr>
        <p:txBody>
          <a:bodyPr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tabLst>
                <a:tab pos="1609725"/>
              </a:tabLs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5pPr>
          </a:lstStyle>
          <a:p>
            <a:pPr lvl="0"/>
            <a:r>
              <a:rPr kumimoji="0" lang="zh-CN" altLang="en-US" sz="1600" b="0" i="0" u="none" strike="noStrike" kern="1200" cap="none" spc="150" normalizeH="0" baseline="0" noProof="1">
                <a:uLnTx/>
                <a:uFillTx/>
                <a:sym typeface="+mn-ea"/>
              </a:rPr>
              <a:t>单击此处编辑母版文本样式</a:t>
            </a:r>
          </a:p>
          <a:p>
            <a:pPr lvl="1"/>
            <a:r>
              <a:rPr kumimoji="0" lang="zh-CN" altLang="en-US" sz="1600" b="0" i="0" u="none" strike="noStrike" kern="1200" cap="none" spc="150" normalizeH="0" baseline="0" noProof="1">
                <a:uLnTx/>
                <a:uFillTx/>
                <a:sym typeface="+mn-ea"/>
              </a:rPr>
              <a:t>第二级</a:t>
            </a:r>
          </a:p>
          <a:p>
            <a:pPr lvl="2"/>
            <a:r>
              <a:rPr kumimoji="0" lang="zh-CN" altLang="en-US" sz="1600" b="0" i="0" u="none" strike="noStrike" kern="1200" cap="none" spc="150" normalizeH="0" baseline="0" noProof="1">
                <a:uLnTx/>
                <a:uFillTx/>
                <a:sym typeface="+mn-ea"/>
              </a:rPr>
              <a:t>第三级</a:t>
            </a:r>
          </a:p>
          <a:p>
            <a:pPr lvl="3"/>
            <a:r>
              <a:rPr kumimoji="0" lang="zh-CN" altLang="en-US" sz="1400" b="0" i="0" u="none" strike="noStrike" kern="1200" cap="none" spc="150" normalizeH="0" baseline="0" noProof="1">
                <a:uLnTx/>
                <a:uFillTx/>
                <a:sym typeface="+mn-ea"/>
              </a:rPr>
              <a:t>第四级</a:t>
            </a:r>
          </a:p>
          <a:p>
            <a:pPr lvl="4"/>
            <a:r>
              <a:rPr kumimoji="0" lang="zh-CN" altLang="en-US" sz="1400" b="0" i="0" u="none" strike="noStrike" kern="1200" cap="none" spc="150" normalizeH="0" baseline="0" noProof="1">
                <a:uLnTx/>
                <a:uFillTx/>
                <a:sym typeface="+mn-ea"/>
              </a:rPr>
              <a:t>第五级</a:t>
            </a:r>
          </a:p>
        </p:txBody>
      </p:sp>
      <p:sp>
        <p:nvSpPr>
          <p:cNvPr id="5" name="文本占位符 4"/>
          <p:cNvSpPr>
            <a:spLocks noGrp="1"/>
          </p:cNvSpPr>
          <p:nvPr>
            <p:ph type="body" sz="quarter" idx="3"/>
            <p:custDataLst>
              <p:tags r:id="rId5"/>
            </p:custDataLst>
          </p:nvPr>
        </p:nvSpPr>
        <p:spPr>
          <a:xfrm>
            <a:off x="6235750" y="1421729"/>
            <a:ext cx="5342400" cy="381600"/>
          </a:xfrm>
        </p:spPr>
        <p:txBody>
          <a:bodyPr lIns="101600" tIns="38100" rIns="76200" bIns="38100" rtlCol="0">
            <a:normAutofit/>
          </a:bodyPr>
          <a:lstStyle>
            <a:lvl1pPr marL="0" marR="0" lvl="0" indent="0" algn="l" defTabSz="914400" rtl="0" eaLnBrk="1" fontAlgn="auto" latinLnBrk="0" hangingPunct="1">
              <a:lnSpc>
                <a:spcPct val="100000"/>
              </a:lnSpc>
              <a:spcBef>
                <a:spcPct val="0"/>
              </a:spcBef>
              <a:spcAft>
                <a:spcPct val="0"/>
              </a:spcAft>
              <a:buNone/>
              <a:defRPr kumimoji="0" lang="zh-CN" altLang="en-US" sz="2000" b="1" i="0" u="none" strike="noStrike" kern="1200" cap="none" spc="200" normalizeH="0" baseline="0" noProof="1">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000" b="1" i="0" u="none" strike="noStrike" kern="1200" cap="none" spc="200" normalizeH="0" baseline="0" noProof="1">
                <a:uLnTx/>
                <a:uFillTx/>
                <a:sym typeface="+mn-ea"/>
              </a:rPr>
              <a:t>单击此处编辑母版文本样式</a:t>
            </a:r>
          </a:p>
        </p:txBody>
      </p:sp>
      <p:sp>
        <p:nvSpPr>
          <p:cNvPr id="6" name="内容占位符 5"/>
          <p:cNvSpPr>
            <a:spLocks noGrp="1"/>
          </p:cNvSpPr>
          <p:nvPr>
            <p:ph sz="quarter" idx="4"/>
            <p:custDataLst>
              <p:tags r:id="rId6"/>
            </p:custDataLst>
          </p:nvPr>
        </p:nvSpPr>
        <p:spPr>
          <a:xfrm>
            <a:off x="6235750" y="1854000"/>
            <a:ext cx="5342400" cy="4395600"/>
          </a:xfrm>
        </p:spPr>
        <p:txBody>
          <a:bodyPr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tabLst>
                <a:tab pos="1609725"/>
              </a:tabLs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5pPr>
          </a:lstStyle>
          <a:p>
            <a:pPr lvl="0"/>
            <a:r>
              <a:rPr kumimoji="0" lang="zh-CN" altLang="en-US" sz="1600" b="0" i="0" u="none" strike="noStrike" kern="1200" cap="none" spc="150" normalizeH="0" baseline="0" noProof="1">
                <a:uLnTx/>
                <a:uFillTx/>
                <a:sym typeface="+mn-ea"/>
              </a:rPr>
              <a:t>单击此处编辑母版文本样式</a:t>
            </a:r>
          </a:p>
          <a:p>
            <a:pPr lvl="1"/>
            <a:r>
              <a:rPr kumimoji="0" lang="zh-CN" altLang="en-US" sz="1600" b="0" i="0" u="none" strike="noStrike" kern="1200" cap="none" spc="150" normalizeH="0" baseline="0" noProof="1">
                <a:uLnTx/>
                <a:uFillTx/>
                <a:sym typeface="+mn-ea"/>
              </a:rPr>
              <a:t>第二级</a:t>
            </a:r>
          </a:p>
          <a:p>
            <a:pPr lvl="2"/>
            <a:r>
              <a:rPr kumimoji="0" lang="zh-CN" altLang="en-US" sz="1600" b="0" i="0" u="none" strike="noStrike" kern="1200" cap="none" spc="150" normalizeH="0" baseline="0" noProof="1">
                <a:uLnTx/>
                <a:uFillTx/>
                <a:sym typeface="+mn-ea"/>
              </a:rPr>
              <a:t>第三级</a:t>
            </a:r>
          </a:p>
          <a:p>
            <a:pPr lvl="3"/>
            <a:r>
              <a:rPr kumimoji="0" lang="zh-CN" altLang="en-US" sz="1400" b="0" i="0" u="none" strike="noStrike" kern="1200" cap="none" spc="150" normalizeH="0" baseline="0" noProof="1">
                <a:uLnTx/>
                <a:uFillTx/>
                <a:sym typeface="+mn-ea"/>
              </a:rPr>
              <a:t>第四级</a:t>
            </a:r>
          </a:p>
          <a:p>
            <a:pPr lvl="4"/>
            <a:r>
              <a:rPr kumimoji="0" lang="zh-CN" altLang="en-US" sz="1400" b="0" i="0" u="none" strike="noStrike" kern="1200" cap="none" spc="150" normalizeH="0" baseline="0" noProof="1">
                <a:uLnTx/>
                <a:uFillTx/>
                <a:sym typeface="+mn-ea"/>
              </a:rPr>
              <a:t>第五级</a:t>
            </a:r>
          </a:p>
        </p:txBody>
      </p:sp>
      <p:sp>
        <p:nvSpPr>
          <p:cNvPr id="7170" name="灯片编号占位符 5"/>
          <p:cNvSpPr>
            <a:spLocks noGrp="1"/>
          </p:cNvSpPr>
          <p:nvPr>
            <p:ph type="sldNum" sz="quarter" idx="14"/>
            <p:custDataLst>
              <p:tags r:id="rId7"/>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7173" name="日期占位符 3"/>
          <p:cNvSpPr>
            <a:spLocks noGrp="1"/>
          </p:cNvSpPr>
          <p:nvPr>
            <p:ph type="dt" sz="half" idx="12"/>
            <p:custDataLst>
              <p:tags r:id="rId8"/>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7174" name="页脚占位符 4"/>
          <p:cNvSpPr>
            <a:spLocks noGrp="1"/>
          </p:cNvSpPr>
          <p:nvPr>
            <p:ph type="ftr" sz="quarter" idx="13"/>
            <p:custDataLst>
              <p:tags r:id="rId9"/>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lIns="90000" tIns="46800" rIns="90000" bIns="46800" rtlCol="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3600" b="1" i="0" u="none" strike="noStrike" kern="1200" cap="none" spc="300" normalizeH="0" baseline="0" noProof="1">
                <a:uLnTx/>
                <a:uFillTx/>
                <a:sym typeface="+mn-ea"/>
              </a:rPr>
              <a:t>单击此处编辑母版标题样式</a:t>
            </a:r>
          </a:p>
        </p:txBody>
      </p:sp>
      <p:sp>
        <p:nvSpPr>
          <p:cNvPr id="8194" name="灯片编号占位符 5"/>
          <p:cNvSpPr>
            <a:spLocks noGrp="1"/>
          </p:cNvSpPr>
          <p:nvPr>
            <p:ph type="sldNum" sz="quarter" idx="4"/>
            <p:custDataLst>
              <p:tags r:id="rId3"/>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8197" name="日期占位符 3"/>
          <p:cNvSpPr>
            <a:spLocks noGrp="1"/>
          </p:cNvSpPr>
          <p:nvPr>
            <p:ph type="dt" sz="half" idx="2"/>
            <p:custDataLst>
              <p:tags r:id="rId4"/>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8198" name="页脚占位符 4"/>
          <p:cNvSpPr>
            <a:spLocks noGrp="1"/>
          </p:cNvSpPr>
          <p:nvPr>
            <p:ph type="ftr" sz="quarter" idx="3"/>
            <p:custDataLst>
              <p:tags r:id="rId5"/>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eaLnBrk="1" hangingPunct="1"/>
            <a:fld id="{BB962C8B-B14F-4D97-AF65-F5344CB8AC3E}" type="datetime1">
              <a:rPr lang="en-US" altLang="en-US"/>
              <a:t>8/22/2021</a:t>
            </a:fld>
            <a:endParaRPr lang="en-US" altLang="en-US"/>
          </a:p>
        </p:txBody>
      </p:sp>
      <p:sp>
        <p:nvSpPr>
          <p:cNvPr id="3" name="页脚占位符 2"/>
          <p:cNvSpPr>
            <a:spLocks noGrp="1"/>
          </p:cNvSpPr>
          <p:nvPr>
            <p:ph type="ftr" sz="quarter" idx="11"/>
            <p:custDataLst>
              <p:tags r:id="rId3"/>
            </p:custDataLst>
          </p:nvPr>
        </p:nvSpPr>
        <p:spPr/>
        <p:txBody>
          <a:bodyPr/>
          <a:lstStyle/>
          <a:p>
            <a:pPr lvl="0" eaLnBrk="1" hangingPunct="1"/>
            <a:endParaRPr lang="en-US" altLang="en-US"/>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en-US" altLang="en-US"/>
              <a:t>‹#›</a:t>
            </a:fld>
            <a:endParaRPr lang="en-US"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wrap="square" lIns="90000" tIns="46800" rIns="90000" bIns="46800" numCol="1" rtlCol="0" anchor="t" anchorCtr="0" compatLnSpc="1">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uFillTx/>
                <a:latin typeface="+mn-lt"/>
                <a:ea typeface="+mn-ea"/>
                <a:cs typeface="+mn-cs"/>
                <a:sym typeface="+mn-ea"/>
              </a:defRPr>
            </a:lvl5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defRPr/>
            </a:pPr>
            <a:endParaRPr kumimoji="0" lang="zh-CN" altLang="en-US" sz="1600" b="0" i="0" u="none" strike="noStrike" kern="1200" cap="none" spc="0" normalizeH="0" baseline="0" noProof="1">
              <a:ln>
                <a:noFill/>
              </a:ln>
              <a:solidFill>
                <a:srgbClr val="595959"/>
              </a:solidFill>
              <a:uLnTx/>
              <a:uFillTx/>
              <a:latin typeface="Arial" panose="020b0604020202020204" pitchFamily="34" charset="0"/>
              <a:ea typeface="微软雅黑" panose="020b0503020204020204" pitchFamily="34" charset="-122"/>
              <a:cs typeface="+mn-cs"/>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5pPr>
          </a:lstStyle>
          <a:p>
            <a:pPr lvl="0"/>
            <a:r>
              <a:rPr kumimoji="0" lang="zh-CN" altLang="en-US" sz="1600" b="0" i="0" u="none" strike="noStrike" kern="1200" cap="none" spc="150" normalizeH="0" baseline="0" noProof="1">
                <a:uLnTx/>
                <a:uFillTx/>
                <a:sym typeface="+mn-ea"/>
              </a:rPr>
              <a:t>单击此处编辑母版文本样式</a:t>
            </a:r>
          </a:p>
        </p:txBody>
      </p:sp>
      <p:sp>
        <p:nvSpPr>
          <p:cNvPr id="9" name="标题 8"/>
          <p:cNvSpPr>
            <a:spLocks noGrp="1"/>
          </p:cNvSpPr>
          <p:nvPr>
            <p:ph type="title"/>
            <p:custDataLst>
              <p:tags r:id="rId4"/>
            </p:custDataLst>
          </p:nvPr>
        </p:nvSpPr>
        <p:spPr>
          <a:xfrm>
            <a:off x="608013" y="608013"/>
            <a:ext cx="10969625" cy="706437"/>
          </a:xfrm>
        </p:spPr>
        <p:txBody>
          <a:bodyPr/>
          <a:lstStyle>
            <a:lvl1pPr>
              <a:defRPr baseline="0"/>
            </a:lvl1pPr>
          </a:lstStyle>
          <a:p>
            <a:r>
              <a:rPr kumimoji="0" lang="zh-CN" altLang="en-US" sz="3600" b="1" i="0" u="none" strike="noStrike" kern="1200" cap="none" spc="300" normalizeH="0" baseline="0" noProof="1">
                <a:uLnTx/>
                <a:uFillTx/>
              </a:rPr>
              <a:t>单击此处编辑母版标题样式</a:t>
            </a:r>
          </a:p>
        </p:txBody>
      </p:sp>
      <p:sp>
        <p:nvSpPr>
          <p:cNvPr id="9218" name="灯片编号占位符 5"/>
          <p:cNvSpPr>
            <a:spLocks noGrp="1"/>
          </p:cNvSpPr>
          <p:nvPr>
            <p:ph type="sldNum" sz="quarter" idx="4"/>
            <p:custDataLst>
              <p:tags r:id="rId5"/>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9221" name="日期占位符 3"/>
          <p:cNvSpPr>
            <a:spLocks noGrp="1"/>
          </p:cNvSpPr>
          <p:nvPr>
            <p:ph type="dt" sz="half" idx="12"/>
            <p:custDataLst>
              <p:tags r:id="rId6"/>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9222" name="页脚占位符 4"/>
          <p:cNvSpPr>
            <a:spLocks noGrp="1"/>
          </p:cNvSpPr>
          <p:nvPr>
            <p:ph type="ftr" sz="quarter" idx="3"/>
            <p:custDataLst>
              <p:tags r:id="rId7"/>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lIns="90000" tIns="46800" rIns="90000" bIns="46800" rtlCol="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3600" b="1" i="0" u="none" strike="noStrike" kern="1200" cap="none" spc="300" normalizeH="0" baseline="0" noProof="1">
                <a:uLnTx/>
                <a:uFillTx/>
                <a:sym typeface="+mn-ea"/>
              </a:rPr>
              <a:t>单击此处编辑母版标题样式</a:t>
            </a:r>
          </a:p>
        </p:txBody>
      </p:sp>
      <p:sp>
        <p:nvSpPr>
          <p:cNvPr id="3" name="内容占位符 2"/>
          <p:cNvSpPr>
            <a:spLocks noGrp="1"/>
          </p:cNvSpPr>
          <p:nvPr>
            <p:ph idx="1"/>
            <p:custDataLst>
              <p:tags r:id="rId3"/>
            </p:custDataLst>
          </p:nvPr>
        </p:nvSpPr>
        <p:spPr>
          <a:xfrm>
            <a:off x="608400" y="1490400"/>
            <a:ext cx="10969200" cy="4759200"/>
          </a:xfrm>
        </p:spPr>
        <p:txBody>
          <a:bodyPr rtlCol="0">
            <a:normAutofit/>
          </a:bodyPr>
          <a:lstStyle>
            <a:lvl1pPr marL="228600" marR="0" lvl="0" indent="-228600" algn="l" defTabSz="914400" rtl="0" eaLnBrk="1" fontAlgn="auto" latinLnBrk="0" hangingPunct="1">
              <a:lnSpc>
                <a:spcPct val="130000"/>
              </a:lnSpc>
              <a:spcBef>
                <a:spcPct val="0"/>
              </a:spcBef>
              <a:spcAft>
                <a:spcPts val="1000"/>
              </a:spcAft>
              <a:defRPr kumimoji="0" lang="zh-CN" altLang="en-US" sz="18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tabLst>
                <a:tab pos="1609725"/>
              </a:tabLs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5pPr>
          </a:lstStyle>
          <a:p>
            <a:pPr lvl="0"/>
            <a:r>
              <a:rPr kumimoji="0" lang="zh-CN" altLang="en-US" sz="1800" b="0" i="0" u="none" strike="noStrike" kern="1200" cap="none" spc="150" normalizeH="0" baseline="0" noProof="1">
                <a:uLnTx/>
                <a:uFillTx/>
                <a:sym typeface="+mn-ea"/>
              </a:rPr>
              <a:t>单击此处编辑母版文本样式</a:t>
            </a:r>
          </a:p>
          <a:p>
            <a:pPr lvl="1"/>
            <a:r>
              <a:rPr kumimoji="0" lang="zh-CN" altLang="en-US" sz="1600" b="0" i="0" u="none" strike="noStrike" kern="1200" cap="none" spc="150" normalizeH="0" baseline="0" noProof="1">
                <a:uLnTx/>
                <a:uFillTx/>
                <a:sym typeface="+mn-ea"/>
              </a:rPr>
              <a:t>第二级</a:t>
            </a:r>
          </a:p>
          <a:p>
            <a:pPr lvl="2"/>
            <a:r>
              <a:rPr kumimoji="0" lang="zh-CN" altLang="en-US" sz="1600" b="0" i="0" u="none" strike="noStrike" kern="1200" cap="none" spc="150" normalizeH="0" baseline="0" noProof="1">
                <a:uLnTx/>
                <a:uFillTx/>
                <a:sym typeface="+mn-ea"/>
              </a:rPr>
              <a:t>第三级</a:t>
            </a:r>
          </a:p>
          <a:p>
            <a:pPr lvl="3"/>
            <a:r>
              <a:rPr kumimoji="0" lang="zh-CN" altLang="en-US" sz="1400" b="0" i="0" u="none" strike="noStrike" kern="1200" cap="none" spc="150" normalizeH="0" baseline="0" noProof="1">
                <a:uLnTx/>
                <a:uFillTx/>
                <a:sym typeface="+mn-ea"/>
              </a:rPr>
              <a:t>第四级</a:t>
            </a:r>
          </a:p>
          <a:p>
            <a:pPr lvl="4"/>
            <a:r>
              <a:rPr kumimoji="0" lang="zh-CN" altLang="en-US" sz="1400" b="0" i="0" u="none" strike="noStrike" kern="1200" cap="none" spc="150" normalizeH="0" baseline="0" noProof="1">
                <a:uLnTx/>
                <a:uFillTx/>
                <a:sym typeface="+mn-ea"/>
              </a:rPr>
              <a:t>第五级</a:t>
            </a:r>
          </a:p>
        </p:txBody>
      </p:sp>
      <p:sp>
        <p:nvSpPr>
          <p:cNvPr id="4098"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4101"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4102"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234800" y="914400"/>
            <a:ext cx="1044000" cy="5029200"/>
          </a:xfrm>
        </p:spPr>
        <p:txBody>
          <a:bodyPr vert="eaVert" lIns="90000" tIns="46800" rIns="90000" bIns="46800" rtlCol="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2800" b="1" i="0" u="none" strike="noStrike" kern="1200" cap="none" spc="300" normalizeH="0" baseline="0" noProof="1">
                <a:uLnTx/>
                <a:uFillTx/>
                <a:sym typeface="+mn-ea"/>
              </a:rPr>
              <a:t>单击此处编辑母版标题样式</a:t>
            </a: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rIns="46800"/>
          <a:lstStyle>
            <a:lvl1pPr marL="228600" indent="-228600" eaLnBrk="1" fontAlgn="auto" latinLnBrk="0" hangingPunct="1">
              <a:lnSpc>
                <a:spcPct val="130000"/>
              </a:lnSpc>
              <a:spcAft>
                <a:spcPts val="1000"/>
              </a:spcAft>
              <a:defRPr u="none" strike="noStrike" kern="1200" cap="none" spc="150" normalizeH="0" baseline="0">
                <a:uFillTx/>
              </a:defRPr>
            </a:lvl1pPr>
            <a:lvl2pPr marL="685800" indent="-228600" defTabSz="914400" eaLnBrk="1" fontAlgn="auto" latinLnBrk="0" hangingPunct="1">
              <a:lnSpc>
                <a:spcPct val="120000"/>
              </a:lnSpc>
              <a:spcAft>
                <a:spcPts val="600"/>
              </a:spcAft>
              <a:tabLst>
                <a:tab pos="1609725"/>
              </a:tabLst>
              <a:defRPr u="none" strike="noStrike" kern="1200" cap="none" spc="150" normalizeH="0" baseline="0">
                <a:uFillTx/>
              </a:defRPr>
            </a:lvl2pPr>
            <a:lvl3pPr marL="1143000" indent="-228600" eaLnBrk="1" fontAlgn="auto" latinLnBrk="0" hangingPunct="1">
              <a:lnSpc>
                <a:spcPct val="120000"/>
              </a:lnSpc>
              <a:spcAft>
                <a:spcPts val="600"/>
              </a:spcAft>
              <a:defRPr u="none" strike="noStrike" kern="1200" cap="none" spc="150" normalizeH="0" baseline="0">
                <a:uFillTx/>
              </a:defRPr>
            </a:lvl3pPr>
            <a:lvl4pPr marL="1600200" indent="-228600" eaLnBrk="1" fontAlgn="auto" latinLnBrk="0" hangingPunct="1">
              <a:lnSpc>
                <a:spcPct val="120000"/>
              </a:lnSpc>
              <a:spcAft>
                <a:spcPts val="300"/>
              </a:spcAft>
              <a:defRPr u="none" strike="noStrike" kern="1200" cap="none" spc="150" normalizeH="0" baseline="0">
                <a:uFillTx/>
              </a:defRPr>
            </a:lvl4pPr>
            <a:lvl5pPr marL="2057400" indent="-228600" eaLnBrk="1" fontAlgn="auto" latinLnBrk="0" hangingPunct="1">
              <a:lnSpc>
                <a:spcPct val="120000"/>
              </a:lnSpc>
              <a:spcAft>
                <a:spcPts val="300"/>
              </a:spcAft>
              <a:defRPr u="none" strike="noStrike" kern="1200" cap="none" spc="150" normalizeH="0" baseline="0">
                <a:uFillTx/>
              </a:defRPr>
            </a:lvl5pPr>
          </a:lstStyle>
          <a:p>
            <a:pPr lvl="0"/>
            <a:r>
              <a:rPr kumimoji="0" lang="zh-CN" altLang="en-US" sz="1800" b="0" i="0" u="none" strike="noStrike" kern="1200" cap="none" spc="150" normalizeH="0" baseline="0" noProof="1">
                <a:uLnTx/>
                <a:uFillTx/>
              </a:rPr>
              <a:t>单击此处编辑母版文本样式</a:t>
            </a:r>
          </a:p>
          <a:p>
            <a:pPr lvl="1"/>
            <a:r>
              <a:rPr kumimoji="0" lang="zh-CN" altLang="en-US" sz="1600" b="0" i="0" u="none" strike="noStrike" kern="1200" cap="none" spc="150" normalizeH="0" baseline="0" noProof="1">
                <a:uLnTx/>
                <a:uFillTx/>
              </a:rPr>
              <a:t>第二级</a:t>
            </a:r>
          </a:p>
          <a:p>
            <a:pPr lvl="2"/>
            <a:r>
              <a:rPr kumimoji="0" lang="zh-CN" altLang="en-US" sz="1600" b="0" i="0" u="none" strike="noStrike" kern="1200" cap="none" spc="150" normalizeH="0" baseline="0" noProof="1">
                <a:uLnTx/>
                <a:uFillTx/>
              </a:rPr>
              <a:t>第三级</a:t>
            </a:r>
          </a:p>
          <a:p>
            <a:pPr lvl="3"/>
            <a:r>
              <a:rPr kumimoji="0" lang="zh-CN" altLang="en-US" sz="1400" b="0" i="0" u="none" strike="noStrike" kern="1200" cap="none" spc="150" normalizeH="0" baseline="0" noProof="1">
                <a:uLnTx/>
                <a:uFillTx/>
              </a:rPr>
              <a:t>第四级</a:t>
            </a:r>
          </a:p>
          <a:p>
            <a:pPr lvl="4"/>
            <a:r>
              <a:rPr kumimoji="0" lang="zh-CN" altLang="en-US" sz="1400" b="0" i="0" u="none" strike="noStrike" kern="1200" cap="none" spc="150" normalizeH="0" baseline="0" noProof="1">
                <a:uLnTx/>
                <a:uFillTx/>
              </a:rPr>
              <a:t>第五级</a:t>
            </a:r>
          </a:p>
        </p:txBody>
      </p:sp>
      <p:sp>
        <p:nvSpPr>
          <p:cNvPr id="10242"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10245"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10246"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7" name="内容占位符 6"/>
          <p:cNvSpPr>
            <a:spLocks noGrp="1"/>
          </p:cNvSpPr>
          <p:nvPr>
            <p:ph sz="quarter" idx="13"/>
            <p:custDataLst>
              <p:tags r:id="rId2"/>
            </p:custDataLst>
          </p:nvPr>
        </p:nvSpPr>
        <p:spPr>
          <a:xfrm>
            <a:off x="608400" y="774000"/>
            <a:ext cx="10972800" cy="5482800"/>
          </a:xfrm>
        </p:spPr>
        <p:txBody>
          <a:bodyPr/>
          <a:lstStyle>
            <a:lvl1pPr marL="228600" indent="-228600" eaLnBrk="1" fontAlgn="auto" latinLnBrk="0" hangingPunct="1">
              <a:lnSpc>
                <a:spcPct val="130000"/>
              </a:lnSpc>
              <a:defRPr u="none" strike="noStrike" kern="1200" cap="none" spc="150" normalizeH="0" baseline="0">
                <a:uFillTx/>
              </a:defRPr>
            </a:lvl1pPr>
            <a:lvl2pPr marL="685800" indent="-228600" defTabSz="914400" eaLnBrk="1" fontAlgn="auto" latinLnBrk="0" hangingPunct="1">
              <a:lnSpc>
                <a:spcPct val="120000"/>
              </a:lnSpc>
              <a:tabLst>
                <a:tab pos="1609725"/>
              </a:tabLst>
              <a:defRPr u="none" strike="noStrike" kern="1200" cap="none" spc="150" normalizeH="0" baseline="0">
                <a:uFillTx/>
              </a:defRPr>
            </a:lvl2pPr>
            <a:lvl3pPr marL="1143000" indent="-228600" eaLnBrk="1" fontAlgn="auto" latinLnBrk="0" hangingPunct="1">
              <a:lnSpc>
                <a:spcPct val="120000"/>
              </a:lnSpc>
              <a:defRPr u="none" strike="noStrike" kern="1200" cap="none" spc="150" normalizeH="0" baseline="0">
                <a:uFillTx/>
              </a:defRPr>
            </a:lvl3pPr>
            <a:lvl4pPr marL="1600200" indent="-228600" eaLnBrk="1" fontAlgn="auto" latinLnBrk="0" hangingPunct="1">
              <a:lnSpc>
                <a:spcPct val="120000"/>
              </a:lnSpc>
              <a:defRPr u="none" strike="noStrike" kern="1200" cap="none" spc="150" normalizeH="0" baseline="0">
                <a:uFillTx/>
              </a:defRPr>
            </a:lvl4pPr>
            <a:lvl5pPr marL="2057400" indent="-228600" eaLnBrk="1" fontAlgn="auto" latinLnBrk="0" hangingPunct="1">
              <a:lnSpc>
                <a:spcPct val="120000"/>
              </a:lnSpc>
              <a:defRPr u="none" strike="noStrike" kern="1200" cap="none" spc="150" normalizeH="0" baseline="0">
                <a:uFillTx/>
              </a:defRPr>
            </a:lvl5pPr>
          </a:lstStyle>
          <a:p>
            <a:pPr lvl="0"/>
            <a:r>
              <a:rPr kumimoji="0" lang="zh-CN" altLang="en-US" sz="1800" b="0" i="0" u="none" strike="noStrike" kern="1200" cap="none" spc="150" normalizeH="0" baseline="0" noProof="1">
                <a:uLnTx/>
                <a:uFillTx/>
              </a:rPr>
              <a:t>单击此处编辑母版文本样式</a:t>
            </a:r>
          </a:p>
          <a:p>
            <a:pPr lvl="1"/>
            <a:r>
              <a:rPr kumimoji="0" lang="zh-CN" altLang="en-US" sz="1600" b="0" i="0" u="none" strike="noStrike" kern="1200" cap="none" spc="150" normalizeH="0" baseline="0" noProof="1">
                <a:uLnTx/>
                <a:uFillTx/>
              </a:rPr>
              <a:t>第二级</a:t>
            </a:r>
          </a:p>
          <a:p>
            <a:pPr lvl="2"/>
            <a:r>
              <a:rPr kumimoji="0" lang="zh-CN" altLang="en-US" sz="1600" b="0" i="0" u="none" strike="noStrike" kern="1200" cap="none" spc="150" normalizeH="0" baseline="0" noProof="1">
                <a:uLnTx/>
                <a:uFillTx/>
              </a:rPr>
              <a:t>第三级</a:t>
            </a:r>
          </a:p>
          <a:p>
            <a:pPr lvl="3"/>
            <a:r>
              <a:rPr kumimoji="0" lang="zh-CN" altLang="en-US" sz="1400" b="0" i="0" u="none" strike="noStrike" kern="1200" cap="none" spc="150" normalizeH="0" baseline="0" noProof="1">
                <a:uLnTx/>
                <a:uFillTx/>
              </a:rPr>
              <a:t>第四级</a:t>
            </a:r>
          </a:p>
          <a:p>
            <a:pPr lvl="4"/>
            <a:r>
              <a:rPr kumimoji="0" lang="zh-CN" altLang="en-US" sz="1400" b="0" i="0" u="none" strike="noStrike" kern="1200" cap="none" spc="150" normalizeH="0" baseline="0" noProof="1">
                <a:uLnTx/>
                <a:uFillTx/>
              </a:rPr>
              <a:t>第五级</a:t>
            </a:r>
          </a:p>
        </p:txBody>
      </p:sp>
      <p:sp>
        <p:nvSpPr>
          <p:cNvPr id="11266" name="灯片编号占位符 5"/>
          <p:cNvSpPr>
            <a:spLocks noGrp="1"/>
          </p:cNvSpPr>
          <p:nvPr>
            <p:ph type="sldNum" sz="quarter" idx="4"/>
            <p:custDataLst>
              <p:tags r:id="rId3"/>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11269" name="日期占位符 3"/>
          <p:cNvSpPr>
            <a:spLocks noGrp="1"/>
          </p:cNvSpPr>
          <p:nvPr>
            <p:ph type="dt" sz="half" idx="2"/>
            <p:custDataLst>
              <p:tags r:id="rId4"/>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11270" name="页脚占位符 4"/>
          <p:cNvSpPr>
            <a:spLocks noGrp="1"/>
          </p:cNvSpPr>
          <p:nvPr>
            <p:ph type="ftr" sz="quarter" idx="3"/>
            <p:custDataLst>
              <p:tags r:id="rId5"/>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198800" y="2484000"/>
            <a:ext cx="9799200" cy="1018800"/>
          </a:xfrm>
        </p:spPr>
        <p:txBody>
          <a:bodyPr lIns="90000" tIns="46800" rIns="90000" bIns="46800" rtlCol="0" anchor="t">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effectLst/>
                <a:uFillTx/>
                <a:latin typeface="Arial" panose="020b0604020202020204" pitchFamily="34" charset="0"/>
                <a:ea typeface="微软雅黑" panose="020b0503020204020204" pitchFamily="34" charset="-122"/>
                <a:cs typeface="+mj-cs"/>
                <a:sym typeface="+mn-ea"/>
              </a:defRPr>
            </a:lvl1pPr>
          </a:lstStyle>
          <a:p>
            <a:pPr lvl="0"/>
            <a:r>
              <a:rPr kumimoji="0" lang="zh-CN" altLang="en-US" sz="6000" b="1" i="0" u="none" strike="noStrike" kern="1200" cap="none" spc="300" normalizeH="0" baseline="0" noProof="1">
                <a:uLnTx/>
                <a:uFillTx/>
                <a:sym typeface="+mn-ea"/>
              </a:rPr>
              <a:t>单击此处编辑母版标题样式</a:t>
            </a:r>
          </a:p>
        </p:txBody>
      </p:sp>
      <p:sp>
        <p:nvSpPr>
          <p:cNvPr id="7" name="文本占位符 6"/>
          <p:cNvSpPr>
            <a:spLocks noGrp="1"/>
          </p:cNvSpPr>
          <p:nvPr>
            <p:ph type="body" sz="quarter" idx="13"/>
            <p:custDataLst>
              <p:tags r:id="rId3"/>
            </p:custDataLst>
          </p:nvPr>
        </p:nvSpPr>
        <p:spPr>
          <a:xfrm>
            <a:off x="1198800" y="3560400"/>
            <a:ext cx="9799200" cy="471600"/>
          </a:xfrm>
        </p:spPr>
        <p:txBody>
          <a:bodyPr>
            <a:normAutofit/>
          </a:bodyPr>
          <a:lstStyle>
            <a:lvl1pPr marL="0" indent="0" algn="ctr">
              <a:lnSpc>
                <a:spcPct val="110000"/>
              </a:lnSpc>
              <a:buNone/>
              <a:defRPr sz="2400" spc="200" baseline="0"/>
            </a:lvl1pPr>
          </a:lstStyle>
          <a:p>
            <a:pPr lvl="0"/>
            <a:r>
              <a:rPr kumimoji="0" lang="zh-CN" altLang="en-US" sz="2400" b="0" i="0" u="none" strike="noStrike" kern="1200" cap="none" spc="200" normalizeH="0" baseline="0" noProof="1">
                <a:uLnTx/>
                <a:uFillTx/>
              </a:rPr>
              <a:t>单击此处编辑母版文本样式</a:t>
            </a:r>
          </a:p>
        </p:txBody>
      </p:sp>
      <p:sp>
        <p:nvSpPr>
          <p:cNvPr id="12290"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12293"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12294"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990800" y="3848400"/>
            <a:ext cx="7768800" cy="766800"/>
          </a:xfrm>
        </p:spPr>
        <p:txBody>
          <a:bodyPr lIns="90000" tIns="46800" rIns="90000" bIns="46800" anchor="b">
            <a:normAutofit/>
          </a:bodyPr>
          <a:lstStyle>
            <a:lvl1pPr>
              <a:defRPr sz="4400" b="1" i="0" u="none" strike="noStrike" kern="1200" cap="none" spc="300" normalizeH="0" baseline="0">
                <a:effectLst/>
                <a:uFillTx/>
              </a:defRPr>
            </a:lvl1pPr>
          </a:lstStyle>
          <a:p>
            <a:r>
              <a:rPr kumimoji="0" lang="zh-CN" altLang="en-US" sz="4400" b="1" i="0" u="none" strike="noStrike" kern="1200" cap="none" spc="300" normalizeH="0" baseline="0" noProof="1">
                <a:uLnTx/>
                <a:uFillTx/>
              </a:rPr>
              <a:t>单击此处编辑母版标题样式</a:t>
            </a:r>
          </a:p>
        </p:txBody>
      </p:sp>
      <p:sp>
        <p:nvSpPr>
          <p:cNvPr id="3" name="文本占位符 2"/>
          <p:cNvSpPr>
            <a:spLocks noGrp="1"/>
          </p:cNvSpPr>
          <p:nvPr>
            <p:ph type="body" idx="1"/>
            <p:custDataLst>
              <p:tags r:id="rId3"/>
            </p:custDataLst>
          </p:nvPr>
        </p:nvSpPr>
        <p:spPr>
          <a:xfrm>
            <a:off x="1990800" y="4615200"/>
            <a:ext cx="7768800" cy="867600"/>
          </a:xfrm>
        </p:spPr>
        <p:txBody>
          <a:bodyPr>
            <a:normAutofit/>
          </a:bodyPr>
          <a:lstStyle>
            <a:lvl1pPr marL="0" indent="0" eaLnBrk="1" fontAlgn="auto" latinLnBrk="0" hangingPunct="1">
              <a:lnSpc>
                <a:spcPct val="130000"/>
              </a:lnSpc>
              <a:buNone/>
              <a:defRPr kumimoji="0" lang="zh-CN" altLang="en-US" sz="18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kumimoji="0" lang="zh-CN" altLang="en-US" sz="1800" b="0" i="0" u="none" strike="noStrike" kern="1200" cap="none" spc="150" normalizeH="0" baseline="0" noProof="1">
                <a:uLnTx/>
                <a:uFillTx/>
              </a:rPr>
              <a:t>单击此处编辑母版文本样式</a:t>
            </a:r>
          </a:p>
        </p:txBody>
      </p:sp>
      <p:sp>
        <p:nvSpPr>
          <p:cNvPr id="5122"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5125"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5126"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lIns="90000" tIns="46800" rIns="90000" bIns="46800" rtlCol="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3600" b="1" i="0" u="none" strike="noStrike" kern="1200" cap="none" spc="300" normalizeH="0" baseline="0" noProof="1">
                <a:uLnTx/>
                <a:uFillTx/>
                <a:sym typeface="+mn-ea"/>
              </a:rPr>
              <a:t>单击此处编辑母版标题样式</a:t>
            </a:r>
          </a:p>
        </p:txBody>
      </p:sp>
      <p:sp>
        <p:nvSpPr>
          <p:cNvPr id="3" name="内容占位符 2"/>
          <p:cNvSpPr>
            <a:spLocks noGrp="1"/>
          </p:cNvSpPr>
          <p:nvPr>
            <p:ph sz="half" idx="1"/>
            <p:custDataLst>
              <p:tags r:id="rId3"/>
            </p:custDataLst>
          </p:nvPr>
        </p:nvSpPr>
        <p:spPr>
          <a:xfrm>
            <a:off x="608400" y="1501200"/>
            <a:ext cx="5176800" cy="4748400"/>
          </a:xfrm>
        </p:spPr>
        <p:txBody>
          <a:bodyPr rtlCol="0">
            <a:normAutofit/>
          </a:bodyPr>
          <a:lstStyle>
            <a:lvl1pPr marL="228600" marR="0" lvl="0" indent="-228600" algn="l" defTabSz="914400" rtl="0" eaLnBrk="1" fontAlgn="auto" latinLnBrk="0" hangingPunct="1">
              <a:lnSpc>
                <a:spcPct val="13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tabLst>
                <a:tab pos="1609725"/>
              </a:tabLs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5pPr>
          </a:lstStyle>
          <a:p>
            <a:pPr lvl="0"/>
            <a:r>
              <a:rPr kumimoji="0" lang="zh-CN" altLang="en-US" sz="1600" b="0" i="0" u="none" strike="noStrike" kern="1200" cap="none" spc="150" normalizeH="0" baseline="0" noProof="1">
                <a:uLnTx/>
                <a:uFillTx/>
                <a:sym typeface="+mn-ea"/>
              </a:rPr>
              <a:t>单击此处编辑母版文本样式</a:t>
            </a:r>
          </a:p>
          <a:p>
            <a:pPr lvl="1"/>
            <a:r>
              <a:rPr kumimoji="0" lang="zh-CN" altLang="en-US" sz="1600" b="0" i="0" u="none" strike="noStrike" kern="1200" cap="none" spc="150" normalizeH="0" baseline="0" noProof="1">
                <a:uLnTx/>
                <a:uFillTx/>
                <a:sym typeface="+mn-ea"/>
              </a:rPr>
              <a:t>第二级</a:t>
            </a:r>
          </a:p>
          <a:p>
            <a:pPr lvl="2"/>
            <a:r>
              <a:rPr kumimoji="0" lang="zh-CN" altLang="en-US" sz="1600" b="0" i="0" u="none" strike="noStrike" kern="1200" cap="none" spc="150" normalizeH="0" baseline="0" noProof="1">
                <a:uLnTx/>
                <a:uFillTx/>
                <a:sym typeface="+mn-ea"/>
              </a:rPr>
              <a:t>第三级</a:t>
            </a:r>
          </a:p>
          <a:p>
            <a:pPr lvl="3"/>
            <a:r>
              <a:rPr kumimoji="0" lang="zh-CN" altLang="en-US" sz="1400" b="0" i="0" u="none" strike="noStrike" kern="1200" cap="none" spc="150" normalizeH="0" baseline="0" noProof="1">
                <a:uLnTx/>
                <a:uFillTx/>
                <a:sym typeface="+mn-ea"/>
              </a:rPr>
              <a:t>第四级</a:t>
            </a:r>
          </a:p>
          <a:p>
            <a:pPr lvl="4"/>
            <a:r>
              <a:rPr kumimoji="0" lang="zh-CN" altLang="en-US" sz="1400" b="0" i="0" u="none" strike="noStrike" kern="1200" cap="none" spc="150" normalizeH="0" baseline="0" noProof="1">
                <a:uLnTx/>
                <a:uFillTx/>
                <a:sym typeface="+mn-ea"/>
              </a:rPr>
              <a:t>第五级</a:t>
            </a:r>
          </a:p>
        </p:txBody>
      </p:sp>
      <p:sp>
        <p:nvSpPr>
          <p:cNvPr id="4" name="内容占位符 3"/>
          <p:cNvSpPr>
            <a:spLocks noGrp="1"/>
          </p:cNvSpPr>
          <p:nvPr>
            <p:ph sz="half" idx="2"/>
            <p:custDataLst>
              <p:tags r:id="rId4"/>
            </p:custDataLst>
          </p:nvPr>
        </p:nvSpPr>
        <p:spPr>
          <a:xfrm>
            <a:off x="6411600" y="1501200"/>
            <a:ext cx="5176800" cy="4748400"/>
          </a:xfrm>
        </p:spPr>
        <p:txBody>
          <a:bodyPr>
            <a:normAutofit/>
          </a:bodyPr>
          <a:lstStyle>
            <a:lvl1pPr marL="228600" indent="-228600" eaLnBrk="1" fontAlgn="auto" latinLnBrk="0" hangingPunct="1">
              <a:lnSpc>
                <a:spcPct val="130000"/>
              </a:lnSpc>
              <a:spcAft>
                <a:spcPts val="600"/>
              </a:spcAft>
              <a:defRPr sz="1600" u="none" strike="noStrike" kern="1200" cap="none" spc="150" normalizeH="0" baseline="0">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tabLst>
                <a:tab pos="1609725"/>
              </a:tabLst>
              <a:defRPr sz="1600" u="none" strike="noStrike" kern="1200" cap="none" spc="150" normalizeH="0" baseline="0">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defRPr sz="1600" u="none" strike="noStrike" kern="1200" cap="none" spc="150" normalizeH="0" baseline="0">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defRPr sz="1400" u="none" strike="noStrike" kern="1200" cap="none" spc="150" normalizeH="0" baseline="0">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latin typeface="Arial" panose="020b0604020202020204" pitchFamily="34" charset="0"/>
                <a:ea typeface="微软雅黑" panose="020b0503020204020204" pitchFamily="34" charset="-122"/>
              </a:defRPr>
            </a:lvl5pPr>
          </a:lstStyle>
          <a:p>
            <a:pPr lvl="0"/>
            <a:r>
              <a:rPr kumimoji="0" lang="zh-CN" altLang="en-US" sz="1600" b="0" i="0" u="none" strike="noStrike" kern="1200" cap="none" spc="150" normalizeH="0" baseline="0" noProof="1">
                <a:uLnTx/>
                <a:uFillTx/>
              </a:rPr>
              <a:t>单击此处编辑母版文本样式</a:t>
            </a:r>
          </a:p>
          <a:p>
            <a:pPr lvl="1"/>
            <a:r>
              <a:rPr kumimoji="0" lang="zh-CN" altLang="en-US" sz="1600" b="0" i="0" u="none" strike="noStrike" kern="1200" cap="none" spc="150" normalizeH="0" baseline="0" noProof="1">
                <a:uLnTx/>
                <a:uFillTx/>
              </a:rPr>
              <a:t>第二级</a:t>
            </a:r>
          </a:p>
          <a:p>
            <a:pPr lvl="2"/>
            <a:r>
              <a:rPr kumimoji="0" lang="zh-CN" altLang="en-US" sz="1600" b="0" i="0" u="none" strike="noStrike" kern="1200" cap="none" spc="150" normalizeH="0" baseline="0" noProof="1">
                <a:uLnTx/>
                <a:uFillTx/>
              </a:rPr>
              <a:t>第三级</a:t>
            </a:r>
          </a:p>
          <a:p>
            <a:pPr lvl="3"/>
            <a:r>
              <a:rPr kumimoji="0" lang="zh-CN" altLang="en-US" sz="1400" b="0" i="0" u="none" strike="noStrike" kern="1200" cap="none" spc="150" normalizeH="0" baseline="0" noProof="1">
                <a:uLnTx/>
                <a:uFillTx/>
              </a:rPr>
              <a:t>第四级</a:t>
            </a:r>
          </a:p>
          <a:p>
            <a:pPr lvl="4"/>
            <a:r>
              <a:rPr kumimoji="0" lang="zh-CN" altLang="en-US" sz="1400" b="0" i="0" u="none" strike="noStrike" kern="1200" cap="none" spc="150" normalizeH="0" baseline="0" noProof="1">
                <a:uLnTx/>
                <a:uFillTx/>
              </a:rPr>
              <a:t>第五级</a:t>
            </a:r>
          </a:p>
        </p:txBody>
      </p:sp>
      <p:sp>
        <p:nvSpPr>
          <p:cNvPr id="6146" name="灯片编号占位符 5"/>
          <p:cNvSpPr>
            <a:spLocks noGrp="1"/>
          </p:cNvSpPr>
          <p:nvPr>
            <p:ph type="sldNum" sz="quarter" idx="4"/>
            <p:custDataLst>
              <p:tags r:id="rId5"/>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6149" name="日期占位符 3"/>
          <p:cNvSpPr>
            <a:spLocks noGrp="1"/>
          </p:cNvSpPr>
          <p:nvPr>
            <p:ph type="dt" sz="half" idx="12"/>
            <p:custDataLst>
              <p:tags r:id="rId6"/>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6150" name="页脚占位符 4"/>
          <p:cNvSpPr>
            <a:spLocks noGrp="1"/>
          </p:cNvSpPr>
          <p:nvPr>
            <p:ph type="ftr" sz="quarter" idx="3"/>
            <p:custDataLst>
              <p:tags r:id="rId7"/>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lIns="90000" tIns="46800" rIns="90000" bIns="46800" rtlCol="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3600" b="1" i="0" u="none" strike="noStrike" kern="1200" cap="none" spc="300" normalizeH="0" baseline="0" noProof="1">
                <a:uLnTx/>
                <a:uFillTx/>
                <a:sym typeface="+mn-ea"/>
              </a:rPr>
              <a:t>单击此处编辑母版标题样式</a:t>
            </a:r>
          </a:p>
        </p:txBody>
      </p:sp>
      <p:sp>
        <p:nvSpPr>
          <p:cNvPr id="3" name="文本占位符 2"/>
          <p:cNvSpPr>
            <a:spLocks noGrp="1"/>
          </p:cNvSpPr>
          <p:nvPr>
            <p:ph type="body" idx="1"/>
            <p:custDataLst>
              <p:tags r:id="rId3"/>
            </p:custDataLst>
          </p:nvPr>
        </p:nvSpPr>
        <p:spPr>
          <a:xfrm>
            <a:off x="608400" y="1429200"/>
            <a:ext cx="5342400" cy="381600"/>
          </a:xfrm>
        </p:spPr>
        <p:txBody>
          <a:bodyPr lIns="101600" tIns="38100" rIns="76200" bIns="38100">
            <a:normAutofit/>
          </a:bodyPr>
          <a:lstStyle>
            <a:lvl1pPr marL="0" indent="0" eaLnBrk="1" fontAlgn="auto" latinLnBrk="0" hangingPunct="1">
              <a:lnSpc>
                <a:spcPct val="100000"/>
              </a:lnSpc>
              <a:spcAft>
                <a:spcPct val="0"/>
              </a:spcAft>
              <a:buNone/>
              <a:defRPr sz="2000" b="1" u="none" strike="noStrike" kern="1200" cap="none" spc="200" normalizeH="0" baseline="0">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000" b="1" i="0" u="none" strike="noStrike" kern="1200" cap="none" spc="200" normalizeH="0" baseline="0" noProof="1">
                <a:uLnTx/>
                <a:uFillTx/>
              </a:rPr>
              <a:t>单击此处编辑母版文本样式</a:t>
            </a:r>
          </a:p>
        </p:txBody>
      </p:sp>
      <p:sp>
        <p:nvSpPr>
          <p:cNvPr id="4" name="内容占位符 3"/>
          <p:cNvSpPr>
            <a:spLocks noGrp="1"/>
          </p:cNvSpPr>
          <p:nvPr>
            <p:ph sz="half" idx="2"/>
            <p:custDataLst>
              <p:tags r:id="rId4"/>
            </p:custDataLst>
          </p:nvPr>
        </p:nvSpPr>
        <p:spPr>
          <a:xfrm>
            <a:off x="608400" y="1854000"/>
            <a:ext cx="5342400" cy="4395600"/>
          </a:xfrm>
        </p:spPr>
        <p:txBody>
          <a:bodyPr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tabLst>
                <a:tab pos="1609725"/>
              </a:tabLs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5pPr>
          </a:lstStyle>
          <a:p>
            <a:pPr lvl="0"/>
            <a:r>
              <a:rPr kumimoji="0" lang="zh-CN" altLang="en-US" sz="1600" b="0" i="0" u="none" strike="noStrike" kern="1200" cap="none" spc="150" normalizeH="0" baseline="0" noProof="1">
                <a:uLnTx/>
                <a:uFillTx/>
                <a:sym typeface="+mn-ea"/>
              </a:rPr>
              <a:t>单击此处编辑母版文本样式</a:t>
            </a:r>
          </a:p>
          <a:p>
            <a:pPr lvl="1"/>
            <a:r>
              <a:rPr kumimoji="0" lang="zh-CN" altLang="en-US" sz="1600" b="0" i="0" u="none" strike="noStrike" kern="1200" cap="none" spc="150" normalizeH="0" baseline="0" noProof="1">
                <a:uLnTx/>
                <a:uFillTx/>
                <a:sym typeface="+mn-ea"/>
              </a:rPr>
              <a:t>第二级</a:t>
            </a:r>
          </a:p>
          <a:p>
            <a:pPr lvl="2"/>
            <a:r>
              <a:rPr kumimoji="0" lang="zh-CN" altLang="en-US" sz="1600" b="0" i="0" u="none" strike="noStrike" kern="1200" cap="none" spc="150" normalizeH="0" baseline="0" noProof="1">
                <a:uLnTx/>
                <a:uFillTx/>
                <a:sym typeface="+mn-ea"/>
              </a:rPr>
              <a:t>第三级</a:t>
            </a:r>
          </a:p>
          <a:p>
            <a:pPr lvl="3"/>
            <a:r>
              <a:rPr kumimoji="0" lang="zh-CN" altLang="en-US" sz="1400" b="0" i="0" u="none" strike="noStrike" kern="1200" cap="none" spc="150" normalizeH="0" baseline="0" noProof="1">
                <a:uLnTx/>
                <a:uFillTx/>
                <a:sym typeface="+mn-ea"/>
              </a:rPr>
              <a:t>第四级</a:t>
            </a:r>
          </a:p>
          <a:p>
            <a:pPr lvl="4"/>
            <a:r>
              <a:rPr kumimoji="0" lang="zh-CN" altLang="en-US" sz="1400" b="0" i="0" u="none" strike="noStrike" kern="1200" cap="none" spc="150" normalizeH="0" baseline="0" noProof="1">
                <a:uLnTx/>
                <a:uFillTx/>
                <a:sym typeface="+mn-ea"/>
              </a:rPr>
              <a:t>第五级</a:t>
            </a:r>
          </a:p>
        </p:txBody>
      </p:sp>
      <p:sp>
        <p:nvSpPr>
          <p:cNvPr id="5" name="文本占位符 4"/>
          <p:cNvSpPr>
            <a:spLocks noGrp="1"/>
          </p:cNvSpPr>
          <p:nvPr>
            <p:ph type="body" sz="quarter" idx="3"/>
            <p:custDataLst>
              <p:tags r:id="rId5"/>
            </p:custDataLst>
          </p:nvPr>
        </p:nvSpPr>
        <p:spPr>
          <a:xfrm>
            <a:off x="6235750" y="1421729"/>
            <a:ext cx="5342400" cy="381600"/>
          </a:xfrm>
        </p:spPr>
        <p:txBody>
          <a:bodyPr lIns="101600" tIns="38100" rIns="76200" bIns="38100" rtlCol="0">
            <a:normAutofit/>
          </a:bodyPr>
          <a:lstStyle>
            <a:lvl1pPr marL="0" marR="0" lvl="0" indent="0" algn="l" defTabSz="914400" rtl="0" eaLnBrk="1" fontAlgn="auto" latinLnBrk="0" hangingPunct="1">
              <a:lnSpc>
                <a:spcPct val="100000"/>
              </a:lnSpc>
              <a:spcBef>
                <a:spcPct val="0"/>
              </a:spcBef>
              <a:spcAft>
                <a:spcPct val="0"/>
              </a:spcAft>
              <a:buNone/>
              <a:defRPr kumimoji="0" lang="zh-CN" altLang="en-US" sz="2000" b="1" i="0" u="none" strike="noStrike" kern="1200" cap="none" spc="200" normalizeH="0" baseline="0" noProof="1">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000" b="1" i="0" u="none" strike="noStrike" kern="1200" cap="none" spc="200" normalizeH="0" baseline="0" noProof="1">
                <a:uLnTx/>
                <a:uFillTx/>
                <a:sym typeface="+mn-ea"/>
              </a:rPr>
              <a:t>单击此处编辑母版文本样式</a:t>
            </a:r>
          </a:p>
        </p:txBody>
      </p:sp>
      <p:sp>
        <p:nvSpPr>
          <p:cNvPr id="6" name="内容占位符 5"/>
          <p:cNvSpPr>
            <a:spLocks noGrp="1"/>
          </p:cNvSpPr>
          <p:nvPr>
            <p:ph sz="quarter" idx="4"/>
            <p:custDataLst>
              <p:tags r:id="rId6"/>
            </p:custDataLst>
          </p:nvPr>
        </p:nvSpPr>
        <p:spPr>
          <a:xfrm>
            <a:off x="6235750" y="1854000"/>
            <a:ext cx="5342400" cy="4395600"/>
          </a:xfrm>
        </p:spPr>
        <p:txBody>
          <a:bodyPr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tabLst>
                <a:tab pos="1609725"/>
              </a:tabLs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defRPr kumimoji="0" lang="zh-CN" altLang="en-US" sz="14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5pPr>
          </a:lstStyle>
          <a:p>
            <a:pPr lvl="0"/>
            <a:r>
              <a:rPr kumimoji="0" lang="zh-CN" altLang="en-US" sz="1600" b="0" i="0" u="none" strike="noStrike" kern="1200" cap="none" spc="150" normalizeH="0" baseline="0" noProof="1">
                <a:uLnTx/>
                <a:uFillTx/>
                <a:sym typeface="+mn-ea"/>
              </a:rPr>
              <a:t>单击此处编辑母版文本样式</a:t>
            </a:r>
          </a:p>
          <a:p>
            <a:pPr lvl="1"/>
            <a:r>
              <a:rPr kumimoji="0" lang="zh-CN" altLang="en-US" sz="1600" b="0" i="0" u="none" strike="noStrike" kern="1200" cap="none" spc="150" normalizeH="0" baseline="0" noProof="1">
                <a:uLnTx/>
                <a:uFillTx/>
                <a:sym typeface="+mn-ea"/>
              </a:rPr>
              <a:t>第二级</a:t>
            </a:r>
          </a:p>
          <a:p>
            <a:pPr lvl="2"/>
            <a:r>
              <a:rPr kumimoji="0" lang="zh-CN" altLang="en-US" sz="1600" b="0" i="0" u="none" strike="noStrike" kern="1200" cap="none" spc="150" normalizeH="0" baseline="0" noProof="1">
                <a:uLnTx/>
                <a:uFillTx/>
                <a:sym typeface="+mn-ea"/>
              </a:rPr>
              <a:t>第三级</a:t>
            </a:r>
          </a:p>
          <a:p>
            <a:pPr lvl="3"/>
            <a:r>
              <a:rPr kumimoji="0" lang="zh-CN" altLang="en-US" sz="1400" b="0" i="0" u="none" strike="noStrike" kern="1200" cap="none" spc="150" normalizeH="0" baseline="0" noProof="1">
                <a:uLnTx/>
                <a:uFillTx/>
                <a:sym typeface="+mn-ea"/>
              </a:rPr>
              <a:t>第四级</a:t>
            </a:r>
          </a:p>
          <a:p>
            <a:pPr lvl="4"/>
            <a:r>
              <a:rPr kumimoji="0" lang="zh-CN" altLang="en-US" sz="1400" b="0" i="0" u="none" strike="noStrike" kern="1200" cap="none" spc="150" normalizeH="0" baseline="0" noProof="1">
                <a:uLnTx/>
                <a:uFillTx/>
                <a:sym typeface="+mn-ea"/>
              </a:rPr>
              <a:t>第五级</a:t>
            </a:r>
          </a:p>
        </p:txBody>
      </p:sp>
      <p:sp>
        <p:nvSpPr>
          <p:cNvPr id="7170" name="灯片编号占位符 5"/>
          <p:cNvSpPr>
            <a:spLocks noGrp="1"/>
          </p:cNvSpPr>
          <p:nvPr>
            <p:ph type="sldNum" sz="quarter" idx="14"/>
            <p:custDataLst>
              <p:tags r:id="rId7"/>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7173" name="日期占位符 3"/>
          <p:cNvSpPr>
            <a:spLocks noGrp="1"/>
          </p:cNvSpPr>
          <p:nvPr>
            <p:ph type="dt" sz="half" idx="12"/>
            <p:custDataLst>
              <p:tags r:id="rId8"/>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7174" name="页脚占位符 4"/>
          <p:cNvSpPr>
            <a:spLocks noGrp="1"/>
          </p:cNvSpPr>
          <p:nvPr>
            <p:ph type="ftr" sz="quarter" idx="13"/>
            <p:custDataLst>
              <p:tags r:id="rId9"/>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lIns="90000" tIns="46800" rIns="90000" bIns="46800" rtlCol="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3600" b="1" i="0" u="none" strike="noStrike" kern="1200" cap="none" spc="300" normalizeH="0" baseline="0" noProof="1">
                <a:uLnTx/>
                <a:uFillTx/>
                <a:sym typeface="+mn-ea"/>
              </a:rPr>
              <a:t>单击此处编辑母版标题样式</a:t>
            </a:r>
          </a:p>
        </p:txBody>
      </p:sp>
      <p:sp>
        <p:nvSpPr>
          <p:cNvPr id="8194" name="灯片编号占位符 5"/>
          <p:cNvSpPr>
            <a:spLocks noGrp="1"/>
          </p:cNvSpPr>
          <p:nvPr>
            <p:ph type="sldNum" sz="quarter" idx="4"/>
            <p:custDataLst>
              <p:tags r:id="rId3"/>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8197" name="日期占位符 3"/>
          <p:cNvSpPr>
            <a:spLocks noGrp="1"/>
          </p:cNvSpPr>
          <p:nvPr>
            <p:ph type="dt" sz="half" idx="2"/>
            <p:custDataLst>
              <p:tags r:id="rId4"/>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8198" name="页脚占位符 4"/>
          <p:cNvSpPr>
            <a:spLocks noGrp="1"/>
          </p:cNvSpPr>
          <p:nvPr>
            <p:ph type="ftr" sz="quarter" idx="3"/>
            <p:custDataLst>
              <p:tags r:id="rId5"/>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eaLnBrk="1" hangingPunct="1"/>
            <a:fld id="{BB962C8B-B14F-4D97-AF65-F5344CB8AC3E}" type="datetime1">
              <a:rPr lang="en-US" altLang="en-US"/>
              <a:t>8/22/2021</a:t>
            </a:fld>
            <a:endParaRPr lang="en-US" altLang="en-US"/>
          </a:p>
        </p:txBody>
      </p:sp>
      <p:sp>
        <p:nvSpPr>
          <p:cNvPr id="3" name="页脚占位符 2"/>
          <p:cNvSpPr>
            <a:spLocks noGrp="1"/>
          </p:cNvSpPr>
          <p:nvPr>
            <p:ph type="ftr" sz="quarter" idx="11"/>
            <p:custDataLst>
              <p:tags r:id="rId3"/>
            </p:custDataLst>
          </p:nvPr>
        </p:nvSpPr>
        <p:spPr/>
        <p:txBody>
          <a:bodyPr/>
          <a:lstStyle/>
          <a:p>
            <a:pPr lvl="0" eaLnBrk="1" hangingPunct="1"/>
            <a:endParaRPr lang="en-US" altLang="en-US"/>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en-US" altLang="en-US"/>
              <a:t>‹#›</a:t>
            </a:fld>
            <a:endParaRPr lang="en-US"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wrap="square" lIns="90000" tIns="46800" rIns="90000" bIns="46800" numCol="1" rtlCol="0" anchor="t" anchorCtr="0" compatLnSpc="1">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uFillTx/>
                <a:latin typeface="+mn-lt"/>
                <a:ea typeface="+mn-ea"/>
                <a:cs typeface="+mn-cs"/>
                <a:sym typeface="+mn-ea"/>
              </a:defRPr>
            </a:lvl5pPr>
          </a:lstStyle>
          <a:p>
            <a:pPr marL="0" marR="0" lvl="0" indent="0" algn="l" defTabSz="914400" rtl="0" eaLnBrk="1" fontAlgn="auto" latinLnBrk="0" hangingPunct="1">
              <a:lnSpc>
                <a:spcPct val="130000"/>
              </a:lnSpc>
              <a:spcBef>
                <a:spcPct val="0"/>
              </a:spcBef>
              <a:spcAft>
                <a:spcPts val="1000"/>
              </a:spcAft>
              <a:buClrTx/>
              <a:buSzTx/>
              <a:buFont typeface="Arial" panose="020b0604020202020204" pitchFamily="34" charset="0"/>
              <a:buNone/>
              <a:defRPr/>
            </a:pPr>
            <a:endParaRPr kumimoji="0" lang="zh-CN" altLang="en-US" sz="1600" b="0" i="0" u="none" strike="noStrike" kern="1200" cap="none" spc="0" normalizeH="0" baseline="0" noProof="1">
              <a:ln>
                <a:noFill/>
              </a:ln>
              <a:solidFill>
                <a:srgbClr val="595959"/>
              </a:solidFill>
              <a:uLnTx/>
              <a:uFillTx/>
              <a:latin typeface="Arial" panose="020b0604020202020204" pitchFamily="34" charset="0"/>
              <a:ea typeface="微软雅黑" panose="020b0503020204020204" pitchFamily="34" charset="-122"/>
              <a:cs typeface="+mn-cs"/>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5pPr>
          </a:lstStyle>
          <a:p>
            <a:pPr lvl="0"/>
            <a:r>
              <a:rPr kumimoji="0" lang="zh-CN" altLang="en-US" sz="1600" b="0" i="0" u="none" strike="noStrike" kern="1200" cap="none" spc="150" normalizeH="0" baseline="0" noProof="1">
                <a:uLnTx/>
                <a:uFillTx/>
                <a:sym typeface="+mn-ea"/>
              </a:rPr>
              <a:t>单击此处编辑母版文本样式</a:t>
            </a:r>
          </a:p>
        </p:txBody>
      </p:sp>
      <p:sp>
        <p:nvSpPr>
          <p:cNvPr id="9" name="标题 8"/>
          <p:cNvSpPr>
            <a:spLocks noGrp="1"/>
          </p:cNvSpPr>
          <p:nvPr>
            <p:ph type="title"/>
            <p:custDataLst>
              <p:tags r:id="rId4"/>
            </p:custDataLst>
          </p:nvPr>
        </p:nvSpPr>
        <p:spPr>
          <a:xfrm>
            <a:off x="608013" y="608013"/>
            <a:ext cx="10969625" cy="706437"/>
          </a:xfrm>
        </p:spPr>
        <p:txBody>
          <a:bodyPr/>
          <a:lstStyle>
            <a:lvl1pPr>
              <a:defRPr baseline="0"/>
            </a:lvl1pPr>
          </a:lstStyle>
          <a:p>
            <a:r>
              <a:rPr kumimoji="0" lang="zh-CN" altLang="en-US" sz="3600" b="1" i="0" u="none" strike="noStrike" kern="1200" cap="none" spc="300" normalizeH="0" baseline="0" noProof="1">
                <a:uLnTx/>
                <a:uFillTx/>
              </a:rPr>
              <a:t>单击此处编辑母版标题样式</a:t>
            </a:r>
          </a:p>
        </p:txBody>
      </p:sp>
      <p:sp>
        <p:nvSpPr>
          <p:cNvPr id="9218" name="灯片编号占位符 5"/>
          <p:cNvSpPr>
            <a:spLocks noGrp="1"/>
          </p:cNvSpPr>
          <p:nvPr>
            <p:ph type="sldNum" sz="quarter" idx="4"/>
            <p:custDataLst>
              <p:tags r:id="rId5"/>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9221" name="日期占位符 3"/>
          <p:cNvSpPr>
            <a:spLocks noGrp="1"/>
          </p:cNvSpPr>
          <p:nvPr>
            <p:ph type="dt" sz="half" idx="12"/>
            <p:custDataLst>
              <p:tags r:id="rId6"/>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9222" name="页脚占位符 4"/>
          <p:cNvSpPr>
            <a:spLocks noGrp="1"/>
          </p:cNvSpPr>
          <p:nvPr>
            <p:ph type="ftr" sz="quarter" idx="3"/>
            <p:custDataLst>
              <p:tags r:id="rId7"/>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gradFill rotWithShape="0">
          <a:gsLst>
            <a:gs pos="0">
              <a:srgbClr val="FFFFFF"/>
            </a:gs>
            <a:gs pos="100000">
              <a:srgbClr val="D9D9D9"/>
            </a:gs>
          </a:gsLst>
          <a:lin ang="5400000"/>
        </a:gradFill>
        <a:effectLst/>
      </p:bgPr>
    </p:bg>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234800" y="914400"/>
            <a:ext cx="1044000" cy="5029200"/>
          </a:xfrm>
        </p:spPr>
        <p:txBody>
          <a:bodyPr vert="eaVert" lIns="90000" tIns="46800" rIns="90000" bIns="46800" rtlCol="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uFillTx/>
                <a:latin typeface="Arial" panose="020b0604020202020204" pitchFamily="34" charset="0"/>
                <a:ea typeface="微软雅黑" panose="020b0503020204020204" pitchFamily="34" charset="-122"/>
                <a:cs typeface="+mj-cs"/>
                <a:sym typeface="+mn-ea"/>
              </a:defRPr>
            </a:lvl1pPr>
          </a:lstStyle>
          <a:p>
            <a:pPr lvl="0"/>
            <a:r>
              <a:rPr kumimoji="0" lang="zh-CN" altLang="en-US" sz="2800" b="1" i="0" u="none" strike="noStrike" kern="1200" cap="none" spc="300" normalizeH="0" baseline="0" noProof="1">
                <a:uLnTx/>
                <a:uFillTx/>
                <a:sym typeface="+mn-ea"/>
              </a:rPr>
              <a:t>单击此处编辑母版标题样式</a:t>
            </a: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rIns="46800"/>
          <a:lstStyle>
            <a:lvl1pPr marL="228600" indent="-228600" eaLnBrk="1" fontAlgn="auto" latinLnBrk="0" hangingPunct="1">
              <a:lnSpc>
                <a:spcPct val="130000"/>
              </a:lnSpc>
              <a:spcAft>
                <a:spcPts val="1000"/>
              </a:spcAft>
              <a:defRPr u="none" strike="noStrike" kern="1200" cap="none" spc="150" normalizeH="0" baseline="0">
                <a:uFillTx/>
              </a:defRPr>
            </a:lvl1pPr>
            <a:lvl2pPr marL="685800" indent="-228600" defTabSz="914400" eaLnBrk="1" fontAlgn="auto" latinLnBrk="0" hangingPunct="1">
              <a:lnSpc>
                <a:spcPct val="120000"/>
              </a:lnSpc>
              <a:spcAft>
                <a:spcPts val="600"/>
              </a:spcAft>
              <a:tabLst>
                <a:tab pos="1609725"/>
              </a:tabLst>
              <a:defRPr u="none" strike="noStrike" kern="1200" cap="none" spc="150" normalizeH="0" baseline="0">
                <a:uFillTx/>
              </a:defRPr>
            </a:lvl2pPr>
            <a:lvl3pPr marL="1143000" indent="-228600" eaLnBrk="1" fontAlgn="auto" latinLnBrk="0" hangingPunct="1">
              <a:lnSpc>
                <a:spcPct val="120000"/>
              </a:lnSpc>
              <a:spcAft>
                <a:spcPts val="600"/>
              </a:spcAft>
              <a:defRPr u="none" strike="noStrike" kern="1200" cap="none" spc="150" normalizeH="0" baseline="0">
                <a:uFillTx/>
              </a:defRPr>
            </a:lvl3pPr>
            <a:lvl4pPr marL="1600200" indent="-228600" eaLnBrk="1" fontAlgn="auto" latinLnBrk="0" hangingPunct="1">
              <a:lnSpc>
                <a:spcPct val="120000"/>
              </a:lnSpc>
              <a:spcAft>
                <a:spcPts val="300"/>
              </a:spcAft>
              <a:defRPr u="none" strike="noStrike" kern="1200" cap="none" spc="150" normalizeH="0" baseline="0">
                <a:uFillTx/>
              </a:defRPr>
            </a:lvl4pPr>
            <a:lvl5pPr marL="2057400" indent="-228600" eaLnBrk="1" fontAlgn="auto" latinLnBrk="0" hangingPunct="1">
              <a:lnSpc>
                <a:spcPct val="120000"/>
              </a:lnSpc>
              <a:spcAft>
                <a:spcPts val="300"/>
              </a:spcAft>
              <a:defRPr u="none" strike="noStrike" kern="1200" cap="none" spc="150" normalizeH="0" baseline="0">
                <a:uFillTx/>
              </a:defRPr>
            </a:lvl5pPr>
          </a:lstStyle>
          <a:p>
            <a:pPr lvl="0"/>
            <a:r>
              <a:rPr kumimoji="0" lang="zh-CN" altLang="en-US" sz="1800" b="0" i="0" u="none" strike="noStrike" kern="1200" cap="none" spc="150" normalizeH="0" baseline="0" noProof="1">
                <a:uLnTx/>
                <a:uFillTx/>
              </a:rPr>
              <a:t>单击此处编辑母版文本样式</a:t>
            </a:r>
          </a:p>
          <a:p>
            <a:pPr lvl="1"/>
            <a:r>
              <a:rPr kumimoji="0" lang="zh-CN" altLang="en-US" sz="1600" b="0" i="0" u="none" strike="noStrike" kern="1200" cap="none" spc="150" normalizeH="0" baseline="0" noProof="1">
                <a:uLnTx/>
                <a:uFillTx/>
              </a:rPr>
              <a:t>第二级</a:t>
            </a:r>
          </a:p>
          <a:p>
            <a:pPr lvl="2"/>
            <a:r>
              <a:rPr kumimoji="0" lang="zh-CN" altLang="en-US" sz="1600" b="0" i="0" u="none" strike="noStrike" kern="1200" cap="none" spc="150" normalizeH="0" baseline="0" noProof="1">
                <a:uLnTx/>
                <a:uFillTx/>
              </a:rPr>
              <a:t>第三级</a:t>
            </a:r>
          </a:p>
          <a:p>
            <a:pPr lvl="3"/>
            <a:r>
              <a:rPr kumimoji="0" lang="zh-CN" altLang="en-US" sz="1400" b="0" i="0" u="none" strike="noStrike" kern="1200" cap="none" spc="150" normalizeH="0" baseline="0" noProof="1">
                <a:uLnTx/>
                <a:uFillTx/>
              </a:rPr>
              <a:t>第四级</a:t>
            </a:r>
          </a:p>
          <a:p>
            <a:pPr lvl="4"/>
            <a:r>
              <a:rPr kumimoji="0" lang="zh-CN" altLang="en-US" sz="1400" b="0" i="0" u="none" strike="noStrike" kern="1200" cap="none" spc="150" normalizeH="0" baseline="0" noProof="1">
                <a:uLnTx/>
                <a:uFillTx/>
              </a:rPr>
              <a:t>第五级</a:t>
            </a:r>
          </a:p>
        </p:txBody>
      </p:sp>
      <p:sp>
        <p:nvSpPr>
          <p:cNvPr id="10242" name="灯片编号占位符 5"/>
          <p:cNvSpPr>
            <a:spLocks noGrp="1"/>
          </p:cNvSpPr>
          <p:nvPr>
            <p:ph type="sldNum" sz="quarter" idx="4"/>
            <p:custDataLst>
              <p:tags r:id="rId4"/>
            </p:custDataLst>
          </p:nvPr>
        </p:nvSpPr>
        <p:spPr>
          <a:xfrm>
            <a:off x="8877300" y="6315075"/>
            <a:ext cx="2700338" cy="315913"/>
          </a:xfrm>
          <a:prstGeom prst="rect">
            <a:avLst/>
          </a:prstGeom>
          <a:noFill/>
          <a:ln w="9525">
            <a:noFill/>
          </a:ln>
        </p:spPr>
        <p:txBody>
          <a:bodyPr lIns="91440" tIns="45720" rIns="91440" bIns="45720" anchor="ctr" anchorCtr="0"/>
          <a:lstStyle/>
          <a:p>
            <a:pPr algn="r"/>
            <a:fld id="{9A0DB2DC-4C9A-4742-B13C-FB6460FD3503}" type="slidenum">
              <a:rPr lang="en-US" altLang="en-US"/>
              <a:t>‹#›</a:t>
            </a:fld>
            <a:endParaRPr lang="en-US" altLang="en-US"/>
          </a:p>
        </p:txBody>
      </p:sp>
      <p:sp>
        <p:nvSpPr>
          <p:cNvPr id="10245" name="日期占位符 3"/>
          <p:cNvSpPr>
            <a:spLocks noGrp="1"/>
          </p:cNvSpPr>
          <p:nvPr>
            <p:ph type="dt" sz="half" idx="2"/>
            <p:custDataLst>
              <p:tags r:id="rId5"/>
            </p:custDataLst>
          </p:nvPr>
        </p:nvSpPr>
        <p:spPr>
          <a:xfrm>
            <a:off x="612775" y="6315075"/>
            <a:ext cx="2698750" cy="315913"/>
          </a:xfrm>
          <a:prstGeom prst="rect">
            <a:avLst/>
          </a:prstGeom>
          <a:noFill/>
          <a:ln w="9525">
            <a:noFill/>
          </a:ln>
        </p:spPr>
        <p:txBody>
          <a:bodyPr lIns="91440" tIns="45720" rIns="91440" bIns="45720" anchor="ctr" anchorCtr="0"/>
          <a:lstStyle/>
          <a:p>
            <a:fld id="{BB962C8B-B14F-4D97-AF65-F5344CB8AC3E}" type="datetime1">
              <a:rPr lang="en-US" altLang="en-US"/>
              <a:t>8/22/2021</a:t>
            </a:fld>
            <a:endParaRPr lang="en-US" altLang="en-US"/>
          </a:p>
        </p:txBody>
      </p:sp>
      <p:sp>
        <p:nvSpPr>
          <p:cNvPr id="10246" name="页脚占位符 4"/>
          <p:cNvSpPr>
            <a:spLocks noGrp="1"/>
          </p:cNvSpPr>
          <p:nvPr>
            <p:ph type="ftr" sz="quarter" idx="3"/>
            <p:custDataLst>
              <p:tags r:id="rId6"/>
            </p:custDataLst>
          </p:nvPr>
        </p:nvSpPr>
        <p:spPr>
          <a:xfrm>
            <a:off x="4116388" y="6315075"/>
            <a:ext cx="3959225" cy="315913"/>
          </a:xfrm>
          <a:prstGeom prst="rect">
            <a:avLst/>
          </a:prstGeom>
          <a:noFill/>
          <a:ln w="9525">
            <a:noFill/>
          </a:ln>
        </p:spPr>
        <p:txBody>
          <a:bodyPr lIns="91440" tIns="45720" rIns="91440" bIns="45720" anchor="ctr" anchorCtr="0"/>
          <a:lstStyle/>
          <a:p>
            <a:pPr algn="ctr"/>
            <a:endParaRPr lang="en-US"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tags" Target="../tags/tag74.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42.xml" /><Relationship Id="rId13" Type="http://schemas.openxmlformats.org/officeDocument/2006/relationships/tags" Target="../tags/tag143.xml" /><Relationship Id="rId14" Type="http://schemas.openxmlformats.org/officeDocument/2006/relationships/tags" Target="../tags/tag144.xml" /><Relationship Id="rId15" Type="http://schemas.openxmlformats.org/officeDocument/2006/relationships/tags" Target="../tags/tag145.xml" /><Relationship Id="rId16" Type="http://schemas.openxmlformats.org/officeDocument/2006/relationships/tags" Target="../tags/tag146.xml" /><Relationship Id="rId17" Type="http://schemas.openxmlformats.org/officeDocument/2006/relationships/tags" Target="../tags/tag147.xml" /><Relationship Id="rId18" Type="http://schemas.openxmlformats.org/officeDocument/2006/relationships/tags" Target="../tags/tag148.xml" /><Relationship Id="rId19"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9D9D9"/>
            </a:gs>
          </a:gsLst>
          <a:lin ang="5400000"/>
        </a:gradFill>
        <a:effectLst/>
      </p:bgPr>
    </p:bg>
    <p:spTree>
      <p:nvGrpSpPr>
        <p:cNvPr id="1" name=""/>
        <p:cNvGrpSpPr/>
        <p:nvPr>
          <p:custDataLst>
            <p:tags r:id="rId12"/>
          </p:custDataLst>
        </p:nvPr>
      </p:nvGrpSpPr>
      <p:grpSpPr>
        <a:xfrm>
          <a:off x="0" y="0"/>
          <a:ext cx="0" cy="0"/>
        </a:xfrm>
      </p:grpSpPr>
      <p:sp>
        <p:nvSpPr>
          <p:cNvPr id="1026" name="标题占位符 1"/>
          <p:cNvSpPr>
            <a:spLocks noGrp="1"/>
          </p:cNvSpPr>
          <p:nvPr>
            <p:ph type="title"/>
            <p:custDataLst>
              <p:tags r:id="rId13"/>
            </p:custDataLst>
          </p:nvPr>
        </p:nvSpPr>
        <p:spPr>
          <a:xfrm>
            <a:off x="608013" y="608013"/>
            <a:ext cx="10969625" cy="706437"/>
          </a:xfrm>
          <a:prstGeom prst="rect">
            <a:avLst/>
          </a:prstGeom>
          <a:noFill/>
          <a:ln w="9525">
            <a:noFill/>
          </a:ln>
        </p:spPr>
        <p:txBody>
          <a:bodyPr lIns="90170" tIns="46990" rIns="90170" bIns="46990" anchor="ctr" anchorCtr="0"/>
          <a:lstStyle/>
          <a:p>
            <a:pPr lvl="0"/>
            <a:r>
              <a:rPr lang="zh-CN" altLang="en-US"/>
              <a:t>单击此处编辑母版标题样式</a:t>
            </a:r>
          </a:p>
        </p:txBody>
      </p:sp>
      <p:sp>
        <p:nvSpPr>
          <p:cNvPr id="1027" name="文本占位符 2"/>
          <p:cNvSpPr>
            <a:spLocks noGrp="1"/>
          </p:cNvSpPr>
          <p:nvPr>
            <p:ph type="body" idx="1"/>
            <p:custDataLst>
              <p:tags r:id="rId14"/>
            </p:custDataLst>
          </p:nvPr>
        </p:nvSpPr>
        <p:spPr>
          <a:xfrm>
            <a:off x="608013" y="1490663"/>
            <a:ext cx="10969625" cy="4759325"/>
          </a:xfrm>
          <a:prstGeom prst="rect">
            <a:avLst/>
          </a:prstGeom>
          <a:noFill/>
          <a:ln w="9525">
            <a:noFill/>
          </a:ln>
        </p:spPr>
        <p:txBody>
          <a:bodyPr lIns="90000" tIns="46800" rIns="90000" bIns="4680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3"/>
          <p:cNvSpPr>
            <a:spLocks noGrp="1"/>
          </p:cNvSpPr>
          <p:nvPr>
            <p:ph type="dt" sz="half" idx="2"/>
            <p:custDataLst>
              <p:tags r:id="rId15"/>
            </p:custDataLst>
          </p:nvPr>
        </p:nvSpPr>
        <p:spPr>
          <a:xfrm>
            <a:off x="612775" y="6315075"/>
            <a:ext cx="2698750" cy="315913"/>
          </a:xfrm>
          <a:prstGeom prst="rect">
            <a:avLst/>
          </a:prstGeom>
          <a:noFill/>
          <a:ln w="9525">
            <a:noFill/>
          </a:ln>
        </p:spPr>
        <p:txBody>
          <a:bodyPr anchor="ctr" anchorCtr="0"/>
          <a:lstStyle>
            <a:lvl1pPr marL="0" indent="0">
              <a:defRPr sz="1000">
                <a:solidFill>
                  <a:srgbClr val="898989"/>
                </a:solidFill>
              </a:defRPr>
            </a:lvl1pPr>
          </a:lstStyle>
          <a:p>
            <a:pPr lvl="0" eaLnBrk="1" hangingPunct="1"/>
            <a:fld id="{BB962C8B-B14F-4D97-AF65-F5344CB8AC3E}" type="datetime1">
              <a:rPr lang="en-US" altLang="en-US"/>
              <a:t>8/22/2021</a:t>
            </a:fld>
            <a:endParaRPr lang="en-US" altLang="en-US"/>
          </a:p>
        </p:txBody>
      </p:sp>
      <p:sp>
        <p:nvSpPr>
          <p:cNvPr id="1029" name="页脚占位符 4"/>
          <p:cNvSpPr>
            <a:spLocks noGrp="1"/>
          </p:cNvSpPr>
          <p:nvPr>
            <p:ph type="ftr" sz="quarter" idx="3"/>
            <p:custDataLst>
              <p:tags r:id="rId16"/>
            </p:custDataLst>
          </p:nvPr>
        </p:nvSpPr>
        <p:spPr>
          <a:xfrm>
            <a:off x="4116388" y="6315075"/>
            <a:ext cx="3959225" cy="315913"/>
          </a:xfrm>
          <a:prstGeom prst="rect">
            <a:avLst/>
          </a:prstGeom>
          <a:noFill/>
          <a:ln w="9525">
            <a:noFill/>
          </a:ln>
        </p:spPr>
        <p:txBody>
          <a:bodyPr anchor="ctr" anchorCtr="0"/>
          <a:lstStyle>
            <a:lvl1pPr marL="0" indent="0" algn="ctr">
              <a:defRPr sz="1000">
                <a:solidFill>
                  <a:srgbClr val="898989"/>
                </a:solidFill>
              </a:defRPr>
            </a:lvl1pPr>
          </a:lstStyle>
          <a:p>
            <a:pPr lvl="0" eaLnBrk="1" hangingPunct="1"/>
            <a:endParaRPr lang="en-US" altLang="en-US"/>
          </a:p>
        </p:txBody>
      </p:sp>
      <p:sp>
        <p:nvSpPr>
          <p:cNvPr id="1030" name="灯片编号占位符 5"/>
          <p:cNvSpPr>
            <a:spLocks noGrp="1"/>
          </p:cNvSpPr>
          <p:nvPr>
            <p:ph type="sldNum" sz="quarter" idx="4"/>
            <p:custDataLst>
              <p:tags r:id="rId17"/>
            </p:custDataLst>
          </p:nvPr>
        </p:nvSpPr>
        <p:spPr>
          <a:xfrm>
            <a:off x="8877300" y="6315075"/>
            <a:ext cx="2700338" cy="315913"/>
          </a:xfrm>
          <a:prstGeom prst="rect">
            <a:avLst/>
          </a:prstGeom>
          <a:noFill/>
          <a:ln w="9525">
            <a:noFill/>
          </a:ln>
        </p:spPr>
        <p:txBody>
          <a:bodyPr anchor="ctr" anchorCtr="0"/>
          <a:lstStyle>
            <a:lvl1pPr marL="0" indent="0" algn="r">
              <a:defRPr sz="1000">
                <a:solidFill>
                  <a:srgbClr val="898989"/>
                </a:solidFill>
              </a:defRPr>
            </a:lvl1pPr>
          </a:lstStyle>
          <a:p>
            <a:pPr lvl="0" eaLnBrk="1" hangingPunct="1"/>
            <a:fld id="{9A0DB2DC-4C9A-4742-B13C-FB6460FD3503}" type="slidenum">
              <a:rPr lang="en-US" altLang="en-US"/>
              <a:t>‹#›</a:t>
            </a:fld>
            <a:endParaRPr lang="en-US"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indent="0" algn="l" defTabSz="914400" rtl="0" eaLnBrk="0" fontAlgn="base" hangingPunct="0">
        <a:lnSpc>
          <a:spcPct val="100000"/>
        </a:lnSpc>
        <a:spcBef>
          <a:spcPct val="0"/>
        </a:spcBef>
        <a:spcAft>
          <a:spcPct val="0"/>
        </a:spcAft>
        <a:buClrTx/>
        <a:buSzTx/>
        <a:buFontTx/>
        <a:buNone/>
        <a:defRPr kumimoji="0" sz="3600" b="1" i="0" u="none" kern="1200" spc="300" baseline="0">
          <a:solidFill>
            <a:srgbClr val="262626"/>
          </a:solidFill>
          <a:effectLst/>
          <a:latin typeface="Arial" panose="020b0604020202020204" pitchFamily="34" charset="0"/>
          <a:ea typeface="微软雅黑" panose="020b0503020204020204" pitchFamily="34" charset="-122"/>
          <a:cs typeface="+mj-cs"/>
        </a:defRPr>
      </a:lvl1pPr>
    </p:titleStyle>
    <p:bodyStyle>
      <a:lvl1pPr marL="228600" indent="-228600" algn="l" defTabSz="914400" rtl="0" eaLnBrk="0" fontAlgn="base" hangingPunct="0">
        <a:lnSpc>
          <a:spcPct val="130000"/>
        </a:lnSpc>
        <a:spcBef>
          <a:spcPct val="0"/>
        </a:spcBef>
        <a:spcAft>
          <a:spcPts val="1000"/>
        </a:spcAft>
        <a:buClrTx/>
        <a:buSzTx/>
        <a:buFont typeface="Arial" panose="020b0604020202020204" pitchFamily="34" charset="0"/>
        <a:buChar char="●"/>
        <a:defRPr kumimoji="0" sz="1800" b="0" i="0" u="none" kern="1200" spc="150" baseline="0">
          <a:solidFill>
            <a:srgbClr val="595959"/>
          </a:solidFill>
          <a:effectLst/>
          <a:latin typeface="Arial" panose="020b0604020202020204" pitchFamily="34" charset="0"/>
          <a:ea typeface="微软雅黑" panose="020b0503020204020204" pitchFamily="34" charset="-122"/>
          <a:cs typeface="+mn-cs"/>
        </a:defRPr>
      </a:lvl1pPr>
      <a:lvl2pPr marL="685800" indent="-228600" algn="l" defTabSz="914400" rtl="0" eaLnBrk="0" fontAlgn="base" hangingPunct="0">
        <a:lnSpc>
          <a:spcPct val="120000"/>
        </a:lnSpc>
        <a:spcBef>
          <a:spcPct val="0"/>
        </a:spcBef>
        <a:spcAft>
          <a:spcPts val="600"/>
        </a:spcAft>
        <a:buClrTx/>
        <a:buSzTx/>
        <a:buFont typeface="Arial" panose="020b0604020202020204" pitchFamily="34" charset="0"/>
        <a:buChar char="●"/>
        <a:tabLst>
          <a:tab pos="1609725"/>
        </a:tabLst>
        <a:defRPr kumimoji="0" sz="1600" b="0" i="0" u="none" kern="1200" spc="150" baseline="0">
          <a:solidFill>
            <a:srgbClr val="595959"/>
          </a:solidFill>
          <a:effectLst/>
          <a:latin typeface="Arial" panose="020b0604020202020204" pitchFamily="34" charset="0"/>
          <a:ea typeface="微软雅黑" panose="020b0503020204020204" pitchFamily="34" charset="-122"/>
          <a:cs typeface="+mn-cs"/>
        </a:defRPr>
      </a:lvl2pPr>
      <a:lvl3pPr marL="1143000" indent="-228600" algn="l" defTabSz="914400" rtl="0" eaLnBrk="0" fontAlgn="base" hangingPunct="0">
        <a:lnSpc>
          <a:spcPct val="120000"/>
        </a:lnSpc>
        <a:spcBef>
          <a:spcPct val="0"/>
        </a:spcBef>
        <a:spcAft>
          <a:spcPts val="600"/>
        </a:spcAft>
        <a:buClrTx/>
        <a:buSzTx/>
        <a:buFont typeface="Arial" panose="020b0604020202020204" pitchFamily="34" charset="0"/>
        <a:buChar char="●"/>
        <a:tabLst>
          <a:tab pos="1609725"/>
        </a:tabLst>
        <a:defRPr kumimoji="0" sz="1600" b="0" i="0" u="none" kern="1200" spc="150" baseline="0">
          <a:solidFill>
            <a:srgbClr val="595959"/>
          </a:solidFill>
          <a:effectLst/>
          <a:latin typeface="Arial" panose="020b0604020202020204" pitchFamily="34" charset="0"/>
          <a:ea typeface="微软雅黑" panose="020b0503020204020204" pitchFamily="34" charset="-122"/>
          <a:cs typeface="+mn-cs"/>
        </a:defRPr>
      </a:lvl3pPr>
      <a:lvl4pPr marL="1600200" indent="-228600" algn="l" defTabSz="914400" rtl="0" eaLnBrk="0" fontAlgn="base" hangingPunct="0">
        <a:lnSpc>
          <a:spcPct val="120000"/>
        </a:lnSpc>
        <a:spcBef>
          <a:spcPct val="0"/>
        </a:spcBef>
        <a:spcAft>
          <a:spcPts val="300"/>
        </a:spcAft>
        <a:buClrTx/>
        <a:buSzTx/>
        <a:buFont typeface="Wingdings" panose="05000000000000000000" pitchFamily="2" charset="2"/>
        <a:buChar char=""/>
        <a:tabLst>
          <a:tab pos="1609725"/>
        </a:tabLst>
        <a:defRPr kumimoji="0" sz="1400" b="0" i="0" u="none" kern="1200" spc="150" baseline="0">
          <a:solidFill>
            <a:srgbClr val="595959"/>
          </a:solidFill>
          <a:effectLst/>
          <a:latin typeface="Arial" panose="020b0604020202020204" pitchFamily="34" charset="0"/>
          <a:ea typeface="微软雅黑" panose="020b0503020204020204" pitchFamily="34" charset="-122"/>
          <a:cs typeface="+mn-cs"/>
        </a:defRPr>
      </a:lvl4pPr>
      <a:lvl5pPr marL="2057400" indent="-228600" algn="l" defTabSz="914400" rtl="0" eaLnBrk="0" fontAlgn="base" hangingPunct="0">
        <a:lnSpc>
          <a:spcPct val="120000"/>
        </a:lnSpc>
        <a:spcBef>
          <a:spcPct val="0"/>
        </a:spcBef>
        <a:spcAft>
          <a:spcPts val="300"/>
        </a:spcAft>
        <a:buClrTx/>
        <a:buSzTx/>
        <a:buFont typeface="Arial" panose="020b0604020202020204" pitchFamily="34" charset="0"/>
        <a:buChar char="•"/>
        <a:tabLst>
          <a:tab pos="1609725"/>
        </a:tabLst>
        <a:defRPr kumimoji="0" sz="1400" b="0" i="0" u="none" kern="1200" spc="150" baseline="0">
          <a:solidFill>
            <a:srgbClr val="595959"/>
          </a:solidFill>
          <a:effectLst/>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9D9D9"/>
            </a:gs>
          </a:gsLst>
          <a:lin ang="5400000"/>
        </a:gradFill>
        <a:effectLst/>
      </p:bgPr>
    </p:bg>
    <p:spTree>
      <p:nvGrpSpPr>
        <p:cNvPr id="1" name=""/>
        <p:cNvGrpSpPr/>
        <p:nvPr>
          <p:custDataLst>
            <p:tags r:id="rId12"/>
          </p:custDataLst>
        </p:nvPr>
      </p:nvGrpSpPr>
      <p:grpSpPr>
        <a:xfrm>
          <a:off x="0" y="0"/>
          <a:ext cx="0" cy="0"/>
        </a:xfrm>
      </p:grpSpPr>
      <p:sp>
        <p:nvSpPr>
          <p:cNvPr id="1026" name="标题占位符 1"/>
          <p:cNvSpPr>
            <a:spLocks noGrp="1"/>
          </p:cNvSpPr>
          <p:nvPr>
            <p:ph type="title"/>
            <p:custDataLst>
              <p:tags r:id="rId13"/>
            </p:custDataLst>
          </p:nvPr>
        </p:nvSpPr>
        <p:spPr>
          <a:xfrm>
            <a:off x="608013" y="608013"/>
            <a:ext cx="10969625" cy="706437"/>
          </a:xfrm>
          <a:prstGeom prst="rect">
            <a:avLst/>
          </a:prstGeom>
          <a:noFill/>
          <a:ln w="9525">
            <a:noFill/>
          </a:ln>
        </p:spPr>
        <p:txBody>
          <a:bodyPr lIns="90170" tIns="46990" rIns="90170" bIns="46990" anchor="ctr" anchorCtr="0"/>
          <a:lstStyle/>
          <a:p>
            <a:pPr lvl="0"/>
            <a:r>
              <a:rPr lang="zh-CN" altLang="en-US"/>
              <a:t>单击此处编辑母版标题样式</a:t>
            </a:r>
          </a:p>
        </p:txBody>
      </p:sp>
      <p:sp>
        <p:nvSpPr>
          <p:cNvPr id="1027" name="文本占位符 2"/>
          <p:cNvSpPr>
            <a:spLocks noGrp="1"/>
          </p:cNvSpPr>
          <p:nvPr>
            <p:ph type="body" idx="1"/>
            <p:custDataLst>
              <p:tags r:id="rId14"/>
            </p:custDataLst>
          </p:nvPr>
        </p:nvSpPr>
        <p:spPr>
          <a:xfrm>
            <a:off x="608013" y="1490663"/>
            <a:ext cx="10969625" cy="4759325"/>
          </a:xfrm>
          <a:prstGeom prst="rect">
            <a:avLst/>
          </a:prstGeom>
          <a:noFill/>
          <a:ln w="9525">
            <a:noFill/>
          </a:ln>
        </p:spPr>
        <p:txBody>
          <a:bodyPr lIns="90000" tIns="46800" rIns="90000" bIns="4680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3"/>
          <p:cNvSpPr>
            <a:spLocks noGrp="1"/>
          </p:cNvSpPr>
          <p:nvPr>
            <p:ph type="dt" sz="half" idx="2"/>
            <p:custDataLst>
              <p:tags r:id="rId15"/>
            </p:custDataLst>
          </p:nvPr>
        </p:nvSpPr>
        <p:spPr>
          <a:xfrm>
            <a:off x="612775" y="6315075"/>
            <a:ext cx="2698750" cy="315913"/>
          </a:xfrm>
          <a:prstGeom prst="rect">
            <a:avLst/>
          </a:prstGeom>
          <a:noFill/>
          <a:ln w="9525">
            <a:noFill/>
          </a:ln>
        </p:spPr>
        <p:txBody>
          <a:bodyPr anchor="ctr" anchorCtr="0"/>
          <a:lstStyle>
            <a:lvl1pPr marL="0" indent="0">
              <a:defRPr sz="1000">
                <a:solidFill>
                  <a:srgbClr val="898989"/>
                </a:solidFill>
              </a:defRPr>
            </a:lvl1pPr>
          </a:lstStyle>
          <a:p>
            <a:pPr lvl="0" eaLnBrk="1" hangingPunct="1"/>
            <a:fld id="{BB962C8B-B14F-4D97-AF65-F5344CB8AC3E}" type="datetime1">
              <a:rPr lang="en-US" altLang="en-US"/>
              <a:t>8/22/2021</a:t>
            </a:fld>
            <a:endParaRPr lang="en-US" altLang="en-US"/>
          </a:p>
        </p:txBody>
      </p:sp>
      <p:sp>
        <p:nvSpPr>
          <p:cNvPr id="1029" name="页脚占位符 4"/>
          <p:cNvSpPr>
            <a:spLocks noGrp="1"/>
          </p:cNvSpPr>
          <p:nvPr>
            <p:ph type="ftr" sz="quarter" idx="3"/>
            <p:custDataLst>
              <p:tags r:id="rId16"/>
            </p:custDataLst>
          </p:nvPr>
        </p:nvSpPr>
        <p:spPr>
          <a:xfrm>
            <a:off x="4116388" y="6315075"/>
            <a:ext cx="3959225" cy="315913"/>
          </a:xfrm>
          <a:prstGeom prst="rect">
            <a:avLst/>
          </a:prstGeom>
          <a:noFill/>
          <a:ln w="9525">
            <a:noFill/>
          </a:ln>
        </p:spPr>
        <p:txBody>
          <a:bodyPr anchor="ctr" anchorCtr="0"/>
          <a:lstStyle>
            <a:lvl1pPr marL="0" indent="0" algn="ctr">
              <a:defRPr sz="1000">
                <a:solidFill>
                  <a:srgbClr val="898989"/>
                </a:solidFill>
              </a:defRPr>
            </a:lvl1pPr>
          </a:lstStyle>
          <a:p>
            <a:pPr lvl="0" eaLnBrk="1" hangingPunct="1"/>
            <a:endParaRPr lang="en-US" altLang="en-US"/>
          </a:p>
        </p:txBody>
      </p:sp>
      <p:sp>
        <p:nvSpPr>
          <p:cNvPr id="1030" name="灯片编号占位符 5"/>
          <p:cNvSpPr>
            <a:spLocks noGrp="1"/>
          </p:cNvSpPr>
          <p:nvPr>
            <p:ph type="sldNum" sz="quarter" idx="4"/>
            <p:custDataLst>
              <p:tags r:id="rId17"/>
            </p:custDataLst>
          </p:nvPr>
        </p:nvSpPr>
        <p:spPr>
          <a:xfrm>
            <a:off x="8877300" y="6315075"/>
            <a:ext cx="2700338" cy="315913"/>
          </a:xfrm>
          <a:prstGeom prst="rect">
            <a:avLst/>
          </a:prstGeom>
          <a:noFill/>
          <a:ln w="9525">
            <a:noFill/>
          </a:ln>
        </p:spPr>
        <p:txBody>
          <a:bodyPr anchor="ctr" anchorCtr="0"/>
          <a:lstStyle>
            <a:lvl1pPr marL="0" indent="0" algn="r">
              <a:defRPr sz="1000">
                <a:solidFill>
                  <a:srgbClr val="898989"/>
                </a:solidFill>
              </a:defRPr>
            </a:lvl1pPr>
          </a:lstStyle>
          <a:p>
            <a:pPr lvl="0" eaLnBrk="1" hangingPunct="1"/>
            <a:fld id="{9A0DB2DC-4C9A-4742-B13C-FB6460FD3503}" type="slidenum">
              <a:rPr lang="en-US" altLang="en-US"/>
              <a:t>‹#›</a:t>
            </a:fld>
            <a:endParaRPr lang="en-US" altLang="en-US"/>
          </a:p>
        </p:txBody>
      </p:sp>
    </p:spTree>
    <p:custDataLst>
      <p:tags r:id="rId18"/>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marL="0" indent="0" algn="l" defTabSz="914400" rtl="0" eaLnBrk="0" fontAlgn="base" hangingPunct="0">
        <a:lnSpc>
          <a:spcPct val="100000"/>
        </a:lnSpc>
        <a:spcBef>
          <a:spcPct val="0"/>
        </a:spcBef>
        <a:spcAft>
          <a:spcPct val="0"/>
        </a:spcAft>
        <a:buClrTx/>
        <a:buSzTx/>
        <a:buFontTx/>
        <a:buNone/>
        <a:defRPr kumimoji="0" sz="3600" b="1" i="0" u="none" kern="1200" spc="300" baseline="0">
          <a:solidFill>
            <a:srgbClr val="262626"/>
          </a:solidFill>
          <a:effectLst/>
          <a:latin typeface="Arial" panose="020b0604020202020204" pitchFamily="34" charset="0"/>
          <a:ea typeface="微软雅黑" panose="020b0503020204020204" pitchFamily="34" charset="-122"/>
          <a:cs typeface="+mj-cs"/>
        </a:defRPr>
      </a:lvl1pPr>
    </p:titleStyle>
    <p:bodyStyle>
      <a:lvl1pPr marL="228600" indent="-228600" algn="l" defTabSz="914400" rtl="0" eaLnBrk="0" fontAlgn="base" hangingPunct="0">
        <a:lnSpc>
          <a:spcPct val="130000"/>
        </a:lnSpc>
        <a:spcBef>
          <a:spcPct val="0"/>
        </a:spcBef>
        <a:spcAft>
          <a:spcPts val="1000"/>
        </a:spcAft>
        <a:buClrTx/>
        <a:buSzTx/>
        <a:buFont typeface="Arial" panose="020b0604020202020204" pitchFamily="34" charset="0"/>
        <a:buChar char="●"/>
        <a:defRPr kumimoji="0" sz="1800" b="0" i="0" u="none" kern="1200" spc="150" baseline="0">
          <a:solidFill>
            <a:srgbClr val="595959"/>
          </a:solidFill>
          <a:effectLst/>
          <a:latin typeface="Arial" panose="020b0604020202020204" pitchFamily="34" charset="0"/>
          <a:ea typeface="微软雅黑" panose="020b0503020204020204" pitchFamily="34" charset="-122"/>
          <a:cs typeface="+mn-cs"/>
        </a:defRPr>
      </a:lvl1pPr>
      <a:lvl2pPr marL="685800" indent="-228600" algn="l" defTabSz="914400" rtl="0" eaLnBrk="0" fontAlgn="base" hangingPunct="0">
        <a:lnSpc>
          <a:spcPct val="120000"/>
        </a:lnSpc>
        <a:spcBef>
          <a:spcPct val="0"/>
        </a:spcBef>
        <a:spcAft>
          <a:spcPts val="600"/>
        </a:spcAft>
        <a:buClrTx/>
        <a:buSzTx/>
        <a:buFont typeface="Arial" panose="020b0604020202020204" pitchFamily="34" charset="0"/>
        <a:buChar char="●"/>
        <a:tabLst>
          <a:tab pos="1609725"/>
        </a:tabLst>
        <a:defRPr kumimoji="0" sz="1600" b="0" i="0" u="none" kern="1200" spc="150" baseline="0">
          <a:solidFill>
            <a:srgbClr val="595959"/>
          </a:solidFill>
          <a:effectLst/>
          <a:latin typeface="Arial" panose="020b0604020202020204" pitchFamily="34" charset="0"/>
          <a:ea typeface="微软雅黑" panose="020b0503020204020204" pitchFamily="34" charset="-122"/>
          <a:cs typeface="+mn-cs"/>
        </a:defRPr>
      </a:lvl2pPr>
      <a:lvl3pPr marL="1143000" indent="-228600" algn="l" defTabSz="914400" rtl="0" eaLnBrk="0" fontAlgn="base" hangingPunct="0">
        <a:lnSpc>
          <a:spcPct val="120000"/>
        </a:lnSpc>
        <a:spcBef>
          <a:spcPct val="0"/>
        </a:spcBef>
        <a:spcAft>
          <a:spcPts val="600"/>
        </a:spcAft>
        <a:buClrTx/>
        <a:buSzTx/>
        <a:buFont typeface="Arial" panose="020b0604020202020204" pitchFamily="34" charset="0"/>
        <a:buChar char="●"/>
        <a:tabLst>
          <a:tab pos="1609725"/>
        </a:tabLst>
        <a:defRPr kumimoji="0" sz="1600" b="0" i="0" u="none" kern="1200" spc="150" baseline="0">
          <a:solidFill>
            <a:srgbClr val="595959"/>
          </a:solidFill>
          <a:effectLst/>
          <a:latin typeface="Arial" panose="020b0604020202020204" pitchFamily="34" charset="0"/>
          <a:ea typeface="微软雅黑" panose="020b0503020204020204" pitchFamily="34" charset="-122"/>
          <a:cs typeface="+mn-cs"/>
        </a:defRPr>
      </a:lvl3pPr>
      <a:lvl4pPr marL="1600200" indent="-228600" algn="l" defTabSz="914400" rtl="0" eaLnBrk="0" fontAlgn="base" hangingPunct="0">
        <a:lnSpc>
          <a:spcPct val="120000"/>
        </a:lnSpc>
        <a:spcBef>
          <a:spcPct val="0"/>
        </a:spcBef>
        <a:spcAft>
          <a:spcPts val="300"/>
        </a:spcAft>
        <a:buClrTx/>
        <a:buSzTx/>
        <a:buFont typeface="Wingdings" panose="05000000000000000000" pitchFamily="2" charset="2"/>
        <a:buChar char=""/>
        <a:tabLst>
          <a:tab pos="1609725"/>
        </a:tabLst>
        <a:defRPr kumimoji="0" sz="1400" b="0" i="0" u="none" kern="1200" spc="150" baseline="0">
          <a:solidFill>
            <a:srgbClr val="595959"/>
          </a:solidFill>
          <a:effectLst/>
          <a:latin typeface="Arial" panose="020b0604020202020204" pitchFamily="34" charset="0"/>
          <a:ea typeface="微软雅黑" panose="020b0503020204020204" pitchFamily="34" charset="-122"/>
          <a:cs typeface="+mn-cs"/>
        </a:defRPr>
      </a:lvl4pPr>
      <a:lvl5pPr marL="2057400" indent="-228600" algn="l" defTabSz="914400" rtl="0" eaLnBrk="0" fontAlgn="base" hangingPunct="0">
        <a:lnSpc>
          <a:spcPct val="120000"/>
        </a:lnSpc>
        <a:spcBef>
          <a:spcPct val="0"/>
        </a:spcBef>
        <a:spcAft>
          <a:spcPts val="300"/>
        </a:spcAft>
        <a:buClrTx/>
        <a:buSzTx/>
        <a:buFont typeface="Arial" panose="020b0604020202020204" pitchFamily="34" charset="0"/>
        <a:buChar char="•"/>
        <a:tabLst>
          <a:tab pos="1609725"/>
        </a:tabLst>
        <a:defRPr kumimoji="0" sz="1400" b="0" i="0" u="none" kern="1200" spc="150" baseline="0">
          <a:solidFill>
            <a:srgbClr val="595959"/>
          </a:solidFill>
          <a:effectLst/>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6.xml" /><Relationship Id="rId3" Type="http://schemas.openxmlformats.org/officeDocument/2006/relationships/image" Target="../media/image1.png"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image" Target="../media/image2.png" /><Relationship Id="rId7" Type="http://schemas.openxmlformats.org/officeDocument/2006/relationships/tags" Target="../tags/tag159.xml" /><Relationship Id="rId8" Type="http://schemas.openxmlformats.org/officeDocument/2006/relationships/image" Target="../media/image3.png" /><Relationship Id="rId9" Type="http://schemas.openxmlformats.org/officeDocument/2006/relationships/tags" Target="../tags/tag16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tags" Target="../tags/tag22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tags" Target="../tags/tag24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248.xml" /><Relationship Id="rId4" Type="http://schemas.openxmlformats.org/officeDocument/2006/relationships/image" Target="../media/image9.png" /><Relationship Id="rId5" Type="http://schemas.openxmlformats.org/officeDocument/2006/relationships/tags" Target="../tags/tag249.xml" /><Relationship Id="rId6" Type="http://schemas.openxmlformats.org/officeDocument/2006/relationships/tags" Target="../tags/tag250.xml" /><Relationship Id="rId7" Type="http://schemas.openxmlformats.org/officeDocument/2006/relationships/tags" Target="../tags/tag25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xml"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image" Target="../media/image7.png" /><Relationship Id="rId6" Type="http://schemas.openxmlformats.org/officeDocument/2006/relationships/tags" Target="../tags/tag262.xml" /><Relationship Id="rId7" Type="http://schemas.openxmlformats.org/officeDocument/2006/relationships/tags" Target="../tags/tag263.xml" /><Relationship Id="rId8" Type="http://schemas.openxmlformats.org/officeDocument/2006/relationships/tags" Target="../tags/tag26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73.xml" /><Relationship Id="rId11" Type="http://schemas.openxmlformats.org/officeDocument/2006/relationships/tags" Target="../tags/tag274.xml" /><Relationship Id="rId12" Type="http://schemas.openxmlformats.org/officeDocument/2006/relationships/tags" Target="../tags/tag275.xml" /><Relationship Id="rId13" Type="http://schemas.openxmlformats.org/officeDocument/2006/relationships/tags" Target="../tags/tag276.xml" /><Relationship Id="rId14" Type="http://schemas.openxmlformats.org/officeDocument/2006/relationships/tags" Target="../tags/tag277.xml" /><Relationship Id="rId15" Type="http://schemas.openxmlformats.org/officeDocument/2006/relationships/tags" Target="../tags/tag278.xml" /><Relationship Id="rId16" Type="http://schemas.openxmlformats.org/officeDocument/2006/relationships/tags" Target="../tags/tag279.xml" /><Relationship Id="rId17" Type="http://schemas.openxmlformats.org/officeDocument/2006/relationships/tags" Target="../tags/tag280.xml" /><Relationship Id="rId18" Type="http://schemas.openxmlformats.org/officeDocument/2006/relationships/tags" Target="../tags/tag281.xml" /><Relationship Id="rId19" Type="http://schemas.openxmlformats.org/officeDocument/2006/relationships/tags" Target="../tags/tag282.xml" /><Relationship Id="rId2" Type="http://schemas.openxmlformats.org/officeDocument/2006/relationships/tags" Target="../tags/tag265.xml" /><Relationship Id="rId20" Type="http://schemas.openxmlformats.org/officeDocument/2006/relationships/tags" Target="../tags/tag283.xml" /><Relationship Id="rId21" Type="http://schemas.openxmlformats.org/officeDocument/2006/relationships/tags" Target="../tags/tag284.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image" Target="../media/image4.png"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02.xml" /><Relationship Id="rId11" Type="http://schemas.openxmlformats.org/officeDocument/2006/relationships/tags" Target="../tags/tag303.xml" /><Relationship Id="rId12" Type="http://schemas.openxmlformats.org/officeDocument/2006/relationships/tags" Target="../tags/tag304.xml" /><Relationship Id="rId13" Type="http://schemas.openxmlformats.org/officeDocument/2006/relationships/tags" Target="../tags/tag305.xml" /><Relationship Id="rId14" Type="http://schemas.openxmlformats.org/officeDocument/2006/relationships/tags" Target="../tags/tag306.xml" /><Relationship Id="rId15" Type="http://schemas.openxmlformats.org/officeDocument/2006/relationships/image" Target="../media/image10.png" /><Relationship Id="rId16" Type="http://schemas.openxmlformats.org/officeDocument/2006/relationships/tags" Target="../tags/tag307.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image" Target="../media/image5.jpeg" /><Relationship Id="rId6" Type="http://schemas.openxmlformats.org/officeDocument/2006/relationships/tags" Target="../tags/tag170.xml" /><Relationship Id="rId7" Type="http://schemas.openxmlformats.org/officeDocument/2006/relationships/tags" Target="../tags/tag17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79.xml" /><Relationship Id="rId2" Type="http://schemas.openxmlformats.org/officeDocument/2006/relationships/tags" Target="../tags/tag172.xml" /><Relationship Id="rId3" Type="http://schemas.openxmlformats.org/officeDocument/2006/relationships/image" Target="../media/image6.png"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tags" Target="../tags/tag175.xml" /><Relationship Id="rId7" Type="http://schemas.openxmlformats.org/officeDocument/2006/relationships/tags" Target="../tags/tag176.xml" /><Relationship Id="rId8" Type="http://schemas.openxmlformats.org/officeDocument/2006/relationships/tags" Target="../tags/tag177.xml" /><Relationship Id="rId9" Type="http://schemas.openxmlformats.org/officeDocument/2006/relationships/tags" Target="../tags/tag17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88.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03.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tags" Target="../tags/tag201.xml" /><Relationship Id="rId9" Type="http://schemas.openxmlformats.org/officeDocument/2006/relationships/tags" Target="../tags/tag20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11.xml" /><Relationship Id="rId11" Type="http://schemas.openxmlformats.org/officeDocument/2006/relationships/tags" Target="../tags/tag212.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tags" Target="../tags/tag210.xml" /><Relationship Id="rId9"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13.xml" /><Relationship Id="rId3" Type="http://schemas.openxmlformats.org/officeDocument/2006/relationships/image" Target="../media/image8.png"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tretch>
            <a:fillRect/>
          </a:stretch>
        </p:blipFill>
        <p:spPr>
          <a:xfrm>
            <a:off x="-22356" y="0"/>
            <a:ext cx="12236712" cy="6922395"/>
          </a:xfrm>
          <a:prstGeom prst="rect">
            <a:avLst/>
          </a:prstGeom>
        </p:spPr>
      </p:pic>
      <p:sp>
        <p:nvSpPr>
          <p:cNvPr id="2" name="标题 1"/>
          <p:cNvSpPr>
            <a:spLocks noGrp="1"/>
          </p:cNvSpPr>
          <p:nvPr>
            <p:ph type="ctrTitle"/>
            <p:custDataLst>
              <p:tags r:id="rId5"/>
            </p:custDataLst>
          </p:nvPr>
        </p:nvSpPr>
        <p:spPr>
          <a:xfrm>
            <a:off x="3210381" y="1893196"/>
            <a:ext cx="6027420" cy="2922753"/>
          </a:xfrm>
          <a:solidFill>
            <a:schemeClr val="tx1">
              <a:lumMod val="50000"/>
              <a:lumOff val="50000"/>
            </a:schemeClr>
          </a:solidFill>
          <a:ln>
            <a:solidFill>
              <a:schemeClr val="bg2">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a:normAutofit/>
          </a:bodyPr>
          <a:lstStyle/>
          <a:p>
            <a:pPr>
              <a:lnSpc>
                <a:spcPct val="150000"/>
              </a:lnSpc>
              <a:spcAft>
                <a:spcPts val="600"/>
              </a:spcAft>
            </a:pPr>
            <a:r>
              <a:rPr lang="en-US" altLang="zh-CN" b="1">
                <a:latin typeface="仿宋" panose="02010609060101010101" pitchFamily="49" charset="-122"/>
                <a:ea typeface="仿宋" panose="02010609060101010101" pitchFamily="49" charset="-122"/>
              </a:rPr>
              <a:t>    </a:t>
            </a:r>
          </a:p>
        </p:txBody>
      </p:sp>
      <p:pic>
        <p:nvPicPr>
          <p:cNvPr id="4" name="图片 3"/>
          <p:cNvPicPr>
            <a:picLocks noChangeAspect="1"/>
          </p:cNvPicPr>
          <p:nvPr>
            <p:custDataLst>
              <p:tags r:id="rId7"/>
            </p:custDataLst>
          </p:nvPr>
        </p:nvPicPr>
        <p:blipFill>
          <a:blip r:embed="rId6"/>
          <a:stretch>
            <a:fillRect/>
          </a:stretch>
        </p:blipFill>
        <p:spPr>
          <a:xfrm>
            <a:off x="2639695" y="1988820"/>
            <a:ext cx="7064375" cy="2065655"/>
          </a:xfrm>
          <a:prstGeom prst="rect">
            <a:avLst/>
          </a:prstGeom>
        </p:spPr>
      </p:pic>
      <p:pic>
        <p:nvPicPr>
          <p:cNvPr id="7" name="图片 6"/>
          <p:cNvPicPr>
            <a:picLocks noChangeAspect="1"/>
          </p:cNvPicPr>
          <p:nvPr>
            <p:custDataLst>
              <p:tags r:id="rId9"/>
            </p:custDataLst>
          </p:nvPr>
        </p:nvPicPr>
        <p:blipFill>
          <a:blip r:embed="rId8"/>
          <a:stretch>
            <a:fillRect/>
          </a:stretch>
        </p:blipFill>
        <p:spPr>
          <a:xfrm>
            <a:off x="5088036" y="3644721"/>
            <a:ext cx="2127688" cy="1066892"/>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346" name="任意多边形: 形状 23"/>
          <p:cNvSpPr/>
          <p:nvPr>
            <p:custDataLst>
              <p:tags r:id="rId3"/>
            </p:custDataLst>
          </p:nvPr>
        </p:nvSpPr>
        <p:spPr>
          <a:xfrm>
            <a:off x="22225" y="42863"/>
            <a:ext cx="7834313" cy="941387"/>
          </a:xfrm>
          <a:solidFill>
            <a:srgbClr val="F2F2F2"/>
          </a:solidFill>
          <a:ln w="50800" cap="flat" cmpd="sng">
            <a:solidFill>
              <a:srgbClr val="CEE1F8"/>
            </a:solidFill>
            <a:prstDash val="solid"/>
            <a:miter/>
            <a:headEnd type="none" w="med" len="med"/>
            <a:tailEnd type="none" w="med" len="med"/>
          </a:ln>
        </p:spPr>
        <p:txBody>
          <a:bodyPr/>
          <a:lstStyle/>
          <a:p>
            <a:endParaRPr lang="zh-CN" altLang="en-US"/>
          </a:p>
        </p:txBody>
      </p:sp>
      <p:sp>
        <p:nvSpPr>
          <p:cNvPr id="57350" name="文本框 20"/>
          <p:cNvSpPr/>
          <p:nvPr>
            <p:custDataLst>
              <p:tags r:id="rId4"/>
            </p:custDataLst>
          </p:nvPr>
        </p:nvSpPr>
        <p:spPr>
          <a:xfrm>
            <a:off x="263525" y="188595"/>
            <a:ext cx="11541125" cy="941388"/>
          </a:xfrm>
          <a:prstGeom prst="rect">
            <a:avLst/>
          </a:prstGeom>
          <a:noFill/>
          <a:ln w="9525">
            <a:noFill/>
          </a:ln>
        </p:spPr>
        <p:txBody>
          <a:bodyPr lIns="90170" tIns="46990" rIns="90170" bIns="46990"/>
          <a:lstStyle/>
          <a:p>
            <a:pPr defTabSz="914400">
              <a:spcAft>
                <a:spcPts val="1000"/>
              </a:spcAft>
              <a:buClrTx/>
              <a:buSzTx/>
              <a:buFontTx/>
              <a:buNone/>
            </a:pPr>
            <a:r>
              <a:rPr lang="zh-CN" altLang="en-US" sz="2800" b="1">
                <a:latin typeface="华文中宋" panose="02010600040101010101" charset="-122"/>
                <a:ea typeface="华文中宋" panose="02010600040101010101" charset="-122"/>
                <a:cs typeface="华文中宋" panose="02010600040101010101" charset="-122"/>
                <a:sym typeface="微软雅黑" panose="020b0503020204020204" pitchFamily="34" charset="-122"/>
              </a:rPr>
              <a:t>1.文章全文引述了"我"当时写给日军一封信，占用了较大的篇幅，将这封信的内容册除好不好?为什么?</a:t>
            </a:r>
            <a:endParaRPr lang="zh-CN" altLang="en-US" sz="2800" b="1">
              <a:latin typeface="华文中宋" panose="02010600040101010101" charset="-122"/>
              <a:ea typeface="华文中宋" panose="02010600040101010101" charset="-122"/>
              <a:cs typeface="华文中宋" panose="02010600040101010101" charset="-122"/>
            </a:endParaRPr>
          </a:p>
          <a:p>
            <a:pPr defTabSz="914400">
              <a:lnSpc>
                <a:spcPct val="130000"/>
              </a:lnSpc>
              <a:spcAft>
                <a:spcPts val="1000"/>
              </a:spcAft>
              <a:buClrTx/>
              <a:buSzTx/>
              <a:buFontTx/>
              <a:buNone/>
            </a:pPr>
            <a:endParaRPr lang="zh-CN" altLang="en-US" sz="2800">
              <a:solidFill>
                <a:srgbClr val="404040"/>
              </a:solidFill>
              <a:latin typeface="华文中宋" panose="02010600040101010101" charset="-122"/>
              <a:ea typeface="华文中宋" panose="02010600040101010101" charset="-122"/>
              <a:cs typeface="华文中宋" panose="02010600040101010101" charset="-122"/>
            </a:endParaRPr>
          </a:p>
        </p:txBody>
      </p:sp>
      <p:sp>
        <p:nvSpPr>
          <p:cNvPr id="57351" name="矩形 21"/>
          <p:cNvSpPr/>
          <p:nvPr>
            <p:custDataLst>
              <p:tags r:id="rId5"/>
            </p:custDataLst>
          </p:nvPr>
        </p:nvSpPr>
        <p:spPr>
          <a:xfrm>
            <a:off x="487998" y="1268413"/>
            <a:ext cx="11295062" cy="2833687"/>
          </a:xfrm>
          <a:prstGeom prst="rect">
            <a:avLst/>
          </a:prstGeom>
          <a:noFill/>
          <a:ln w="9525">
            <a:noFill/>
          </a:ln>
        </p:spPr>
        <p:txBody>
          <a:bodyPr/>
          <a:lstStyle/>
          <a:p>
            <a:pPr marL="285750" indent="-285750" defTabSz="914400">
              <a:buClr>
                <a:srgbClr val="CEE1F8"/>
              </a:buClr>
              <a:buSzTx/>
              <a:buFont typeface="Wingdings" panose="05000000000000000000" pitchFamily="2" charset="2"/>
              <a:buChar char="p"/>
            </a:pPr>
            <a:endParaRPr lang="zh-CN" altLang="en-US" sz="2800" b="1">
              <a:latin typeface="楷体" panose="02010609060101010101" pitchFamily="49" charset="-122"/>
              <a:ea typeface="楷体" panose="02010609060101010101" pitchFamily="49" charset="-122"/>
            </a:endParaRPr>
          </a:p>
        </p:txBody>
      </p:sp>
      <p:sp>
        <p:nvSpPr>
          <p:cNvPr id="2" name="文本框 1"/>
          <p:cNvSpPr txBox="1"/>
          <p:nvPr>
            <p:custDataLst>
              <p:tags r:id="rId6"/>
            </p:custDataLst>
          </p:nvPr>
        </p:nvSpPr>
        <p:spPr>
          <a:xfrm>
            <a:off x="191770" y="1229995"/>
            <a:ext cx="11708130" cy="5734685"/>
          </a:xfrm>
          <a:prstGeom prst="rect">
            <a:avLst/>
          </a:prstGeom>
          <a:noFill/>
        </p:spPr>
        <p:txBody>
          <a:bodyPr wrap="square" rtlCol="0">
            <a:spAutoFit/>
          </a:bodyPr>
          <a:lstStyle/>
          <a:p>
            <a:pPr marL="285750" indent="-285750" algn="l" defTabSz="914400">
              <a:buClr>
                <a:srgbClr val="CEE1F8"/>
              </a:buClr>
              <a:buSzTx/>
              <a:buFont typeface="Wingdings" panose="05000000000000000000" pitchFamily="2" charset="2"/>
              <a:buNone/>
            </a:pPr>
            <a:r>
              <a:rPr lang="zh-CN" altLang="en-US" sz="2800" b="1">
                <a:latin typeface="楷体" panose="02010609060101010101" pitchFamily="49" charset="-122"/>
                <a:ea typeface="楷体" panose="02010609060101010101" pitchFamily="49" charset="-122"/>
                <a:sym typeface="+mn-ea"/>
              </a:rPr>
              <a:t>不好。</a:t>
            </a:r>
            <a:endParaRPr lang="zh-CN" altLang="en-US" sz="2800" b="1">
              <a:latin typeface="楷体" panose="02010609060101010101" pitchFamily="49" charset="-122"/>
              <a:ea typeface="楷体" panose="02010609060101010101" pitchFamily="49" charset="-122"/>
            </a:endParaRPr>
          </a:p>
          <a:p>
            <a:pPr marL="285750" indent="720090" algn="l" defTabSz="914400">
              <a:lnSpc>
                <a:spcPct val="110000"/>
              </a:lnSpc>
              <a:buClr>
                <a:srgbClr val="CEE1F8"/>
              </a:buClr>
              <a:buSzTx/>
              <a:buFont typeface="Wingdings" panose="05000000000000000000" pitchFamily="2" charset="2"/>
              <a:buNone/>
            </a:pPr>
            <a:r>
              <a:rPr lang="zh-CN" altLang="en-US" sz="2800" b="1">
                <a:latin typeface="楷体" panose="02010609060101010101" pitchFamily="49" charset="-122"/>
                <a:ea typeface="楷体" panose="02010609060101010101" pitchFamily="49" charset="-122"/>
                <a:sym typeface="+mn-ea"/>
              </a:rPr>
              <a:t>①给日本军写信是"大战中得插曲"这一故事中最重要的组成部分，如果删除，就损害的了故事的完整性。</a:t>
            </a:r>
            <a:endParaRPr lang="zh-CN" altLang="en-US" sz="2800" b="1">
              <a:latin typeface="楷体" panose="02010609060101010101" pitchFamily="49" charset="-122"/>
              <a:ea typeface="楷体" panose="02010609060101010101" pitchFamily="49" charset="-122"/>
            </a:endParaRPr>
          </a:p>
          <a:p>
            <a:pPr marL="285750" indent="720090" algn="l" defTabSz="914400">
              <a:lnSpc>
                <a:spcPct val="110000"/>
              </a:lnSpc>
              <a:buClr>
                <a:srgbClr val="CEE1F8"/>
              </a:buClr>
              <a:buSzTx/>
              <a:buFont typeface="Wingdings" panose="05000000000000000000" pitchFamily="2" charset="2"/>
              <a:buNone/>
            </a:pPr>
            <a:r>
              <a:rPr lang="zh-CN" altLang="en-US" sz="2800" b="1">
                <a:latin typeface="楷体" panose="02010609060101010101" pitchFamily="49" charset="-122"/>
                <a:ea typeface="楷体" panose="02010609060101010101" pitchFamily="49" charset="-122"/>
                <a:sym typeface="+mn-ea"/>
              </a:rPr>
              <a:t>②这封信是聂荣臻主张在战争中重视对敌人开展政治工作的体现，有助于全面、深刻地表现聂荣臻的形象以及其政治、军事思想和主张。</a:t>
            </a:r>
            <a:endParaRPr lang="zh-CN" altLang="en-US" sz="2800" b="1">
              <a:latin typeface="楷体" panose="02010609060101010101" pitchFamily="49" charset="-122"/>
              <a:ea typeface="楷体" panose="02010609060101010101" pitchFamily="49" charset="-122"/>
            </a:endParaRPr>
          </a:p>
          <a:p>
            <a:pPr marL="285750" indent="720090" algn="l" defTabSz="914400">
              <a:lnSpc>
                <a:spcPct val="110000"/>
              </a:lnSpc>
              <a:buClr>
                <a:srgbClr val="CEE1F8"/>
              </a:buClr>
              <a:buSzTx/>
              <a:buFont typeface="Wingdings" panose="05000000000000000000" pitchFamily="2" charset="2"/>
              <a:buNone/>
            </a:pPr>
            <a:r>
              <a:rPr lang="zh-CN" altLang="en-US" sz="2800" b="1">
                <a:latin typeface="楷体" panose="02010609060101010101" pitchFamily="49" charset="-122"/>
                <a:ea typeface="楷体" panose="02010609060101010101" pitchFamily="49" charset="-122"/>
                <a:sym typeface="+mn-ea"/>
              </a:rPr>
              <a:t>③信中提到的"国际主义之精神"是对文中所说的"革命人道主义精神"的补充与佐证，保留信件原文有利干宣扬和展示八路军奉行的革命人道主义精神。</a:t>
            </a:r>
          </a:p>
          <a:p>
            <a:pPr marL="285750" indent="720090" algn="l" defTabSz="914400">
              <a:lnSpc>
                <a:spcPct val="110000"/>
              </a:lnSpc>
              <a:buClr>
                <a:srgbClr val="CEE1F8"/>
              </a:buClr>
              <a:buSzTx/>
              <a:buFont typeface="Wingdings" panose="05000000000000000000" pitchFamily="2" charset="2"/>
              <a:buNone/>
            </a:pPr>
            <a:r>
              <a:rPr lang="zh-CN" altLang="en-US" sz="2800" b="1">
                <a:latin typeface="楷体" panose="02010609060101010101" pitchFamily="49" charset="-122"/>
                <a:ea typeface="楷体" panose="02010609060101010101" pitchFamily="49" charset="-122"/>
                <a:sym typeface="微软雅黑" panose="020b0503020204020204" pitchFamily="34" charset="-122"/>
              </a:rPr>
              <a:t>④后文有两个小女孩送交给日军后日军表示"很感谢"的"回信"，这一内容与下文写战后日本人民和参加过侵华战争的日本旧军人的反省和悔过形成有机关联。删除信件后，没有前文的这些铺垫，后文的叙述就会显得比较突兀。</a:t>
            </a:r>
            <a:endParaRPr lang="zh-CN" altLang="en-US" sz="2800" b="1">
              <a:latin typeface="楷体" panose="02010609060101010101" pitchFamily="49" charset="-122"/>
              <a:ea typeface="楷体" panose="02010609060101010101" pitchFamily="49"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to="" calcmode="lin" valueType="num">
                                      <p:cBhvr>
                                        <p:cTn id="17" dur="1" fill="hold"/>
                                        <p:tgtEl>
                                          <p:spTgt spid="2">
                                            <p:txEl>
                                              <p:pRg st="2" end="2"/>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to="" calcmode="lin" valueType="num">
                                      <p:cBhvr>
                                        <p:cTn id="22" dur="1" fill="hold"/>
                                        <p:tgtEl>
                                          <p:spTgt spid="2">
                                            <p:txEl>
                                              <p:pRg st="3" end="3"/>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to="" calcmode="lin" valueType="num">
                                      <p:cBhvr>
                                        <p:cTn id="27" dur="1" fill="hold"/>
                                        <p:tgtEl>
                                          <p:spTgt spid="2">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8370" name="任意多边形: 形状 23"/>
          <p:cNvSpPr/>
          <p:nvPr>
            <p:custDataLst>
              <p:tags r:id="rId3"/>
            </p:custDataLst>
          </p:nvPr>
        </p:nvSpPr>
        <p:spPr>
          <a:xfrm>
            <a:off x="0" y="0"/>
            <a:ext cx="7832725" cy="941388"/>
          </a:xfrm>
          <a:solidFill>
            <a:srgbClr val="F2F2F2"/>
          </a:solidFill>
          <a:ln w="50800" cap="flat" cmpd="sng">
            <a:solidFill>
              <a:srgbClr val="CEE1F8"/>
            </a:solidFill>
            <a:prstDash val="solid"/>
            <a:miter/>
            <a:headEnd type="none" w="med" len="med"/>
            <a:tailEnd type="none" w="med" len="med"/>
          </a:ln>
        </p:spPr>
        <p:txBody>
          <a:bodyPr/>
          <a:lstStyle/>
          <a:p>
            <a:endParaRPr lang="zh-CN" altLang="en-US"/>
          </a:p>
        </p:txBody>
      </p:sp>
      <p:sp>
        <p:nvSpPr>
          <p:cNvPr id="58374" name="文本框 20"/>
          <p:cNvSpPr/>
          <p:nvPr>
            <p:custDataLst>
              <p:tags r:id="rId4"/>
            </p:custDataLst>
          </p:nvPr>
        </p:nvSpPr>
        <p:spPr>
          <a:xfrm>
            <a:off x="479425" y="548640"/>
            <a:ext cx="11004550" cy="941070"/>
          </a:xfrm>
          <a:prstGeom prst="rect">
            <a:avLst/>
          </a:prstGeom>
          <a:noFill/>
          <a:ln w="9525">
            <a:noFill/>
          </a:ln>
        </p:spPr>
        <p:txBody>
          <a:bodyPr lIns="90170" tIns="46990" rIns="90170" bIns="46990"/>
          <a:lstStyle/>
          <a:p>
            <a:pPr defTabSz="914400">
              <a:spcAft>
                <a:spcPts val="1000"/>
              </a:spcAft>
              <a:buClrTx/>
              <a:buSzTx/>
              <a:buFontTx/>
              <a:buNone/>
            </a:pPr>
            <a:r>
              <a:rPr lang="zh-CN" altLang="en-US" sz="2800" b="1">
                <a:latin typeface="华文中宋" panose="02010600040101010101" charset="-122"/>
                <a:ea typeface="华文中宋" panose="02010600040101010101" charset="-122"/>
                <a:cs typeface="华文中宋" panose="02010600040101010101" charset="-122"/>
                <a:sym typeface="微软雅黑" panose="020b0503020204020204" pitchFamily="34" charset="-122"/>
              </a:rPr>
              <a:t>2.这封信与这篇回忆录整体的语言风格有什么不同?为什么要用这样—种语言风格? </a:t>
            </a:r>
            <a:endParaRPr lang="zh-CN" altLang="en-US" sz="2800" b="1">
              <a:latin typeface="华文中宋" panose="02010600040101010101" charset="-122"/>
              <a:ea typeface="华文中宋" panose="02010600040101010101" charset="-122"/>
              <a:cs typeface="华文中宋" panose="02010600040101010101" charset="-122"/>
            </a:endParaRPr>
          </a:p>
          <a:p>
            <a:pPr defTabSz="914400">
              <a:lnSpc>
                <a:spcPct val="130000"/>
              </a:lnSpc>
              <a:spcAft>
                <a:spcPts val="1000"/>
              </a:spcAft>
              <a:buClrTx/>
              <a:buSzTx/>
              <a:buFontTx/>
              <a:buNone/>
            </a:pPr>
            <a:endParaRPr lang="zh-CN" altLang="en-US" sz="2800">
              <a:solidFill>
                <a:srgbClr val="404040"/>
              </a:solidFill>
              <a:latin typeface="华文中宋" panose="02010600040101010101" charset="-122"/>
              <a:ea typeface="华文中宋" panose="02010600040101010101" charset="-122"/>
              <a:cs typeface="华文中宋" panose="02010600040101010101" charset="-122"/>
            </a:endParaRPr>
          </a:p>
          <a:p>
            <a:pPr defTabSz="914400">
              <a:lnSpc>
                <a:spcPct val="130000"/>
              </a:lnSpc>
              <a:spcAft>
                <a:spcPts val="1000"/>
              </a:spcAft>
              <a:buClrTx/>
              <a:buSzTx/>
              <a:buFontTx/>
              <a:buNone/>
            </a:pPr>
            <a:endParaRPr lang="zh-CN" altLang="en-US" sz="2800">
              <a:solidFill>
                <a:srgbClr val="404040"/>
              </a:solidFill>
              <a:latin typeface="华文中宋" panose="02010600040101010101" charset="-122"/>
              <a:ea typeface="华文中宋" panose="02010600040101010101" charset="-122"/>
              <a:cs typeface="华文中宋" panose="02010600040101010101" charset="-122"/>
            </a:endParaRPr>
          </a:p>
        </p:txBody>
      </p:sp>
      <p:sp>
        <p:nvSpPr>
          <p:cNvPr id="58375" name="矩形 21"/>
          <p:cNvSpPr/>
          <p:nvPr>
            <p:custDataLst>
              <p:tags r:id="rId5"/>
            </p:custDataLst>
          </p:nvPr>
        </p:nvSpPr>
        <p:spPr>
          <a:xfrm>
            <a:off x="263208" y="1988820"/>
            <a:ext cx="11499850" cy="2833688"/>
          </a:xfrm>
          <a:prstGeom prst="rect">
            <a:avLst/>
          </a:prstGeom>
          <a:noFill/>
          <a:ln w="9525">
            <a:noFill/>
          </a:ln>
        </p:spPr>
        <p:txBody>
          <a:bodyPr/>
          <a:lstStyle/>
          <a:p>
            <a:pPr defTabSz="914400">
              <a:buClr>
                <a:srgbClr val="CEE1F8"/>
              </a:buClr>
              <a:buSzTx/>
              <a:buFont typeface="Wingdings" panose="05000000000000000000" pitchFamily="2" charset="2"/>
              <a:buNone/>
            </a:pPr>
            <a:endParaRPr lang="zh-CN" altLang="en-US" sz="2800" b="1">
              <a:latin typeface="楷体" panose="02010609060101010101" pitchFamily="49" charset="-122"/>
              <a:ea typeface="楷体" panose="02010609060101010101" pitchFamily="49" charset="-122"/>
            </a:endParaRPr>
          </a:p>
        </p:txBody>
      </p:sp>
      <p:sp>
        <p:nvSpPr>
          <p:cNvPr id="2" name="文本框 1"/>
          <p:cNvSpPr txBox="1"/>
          <p:nvPr>
            <p:custDataLst>
              <p:tags r:id="rId6"/>
            </p:custDataLst>
          </p:nvPr>
        </p:nvSpPr>
        <p:spPr>
          <a:xfrm>
            <a:off x="767080" y="1988820"/>
            <a:ext cx="10803255" cy="4225925"/>
          </a:xfrm>
          <a:prstGeom prst="rect">
            <a:avLst/>
          </a:prstGeom>
          <a:noFill/>
        </p:spPr>
        <p:txBody>
          <a:bodyPr wrap="square" rtlCol="0">
            <a:spAutoFit/>
          </a:bodyPr>
          <a:lstStyle/>
          <a:p>
            <a:pPr indent="720090" algn="l" defTabSz="914400">
              <a:lnSpc>
                <a:spcPct val="120000"/>
              </a:lnSpc>
              <a:buClr>
                <a:srgbClr val="CEE1F8"/>
              </a:buClr>
              <a:buSzTx/>
              <a:buFont typeface="Wingdings" panose="05000000000000000000" pitchFamily="2" charset="2"/>
              <a:buNone/>
            </a:pPr>
            <a:r>
              <a:rPr lang="zh-CN" altLang="en-US" sz="2800" b="1">
                <a:latin typeface="楷体" panose="02010609060101010101" pitchFamily="49" charset="-122"/>
                <a:ea typeface="楷体" panose="02010609060101010101" pitchFamily="49" charset="-122"/>
                <a:sym typeface="微软雅黑" panose="020b0503020204020204" pitchFamily="34" charset="-122"/>
              </a:rPr>
              <a:t>①</a:t>
            </a:r>
            <a:r>
              <a:rPr lang="zh-CN" altLang="en-US" sz="2800" b="1">
                <a:latin typeface="楷体" panose="02010609060101010101" pitchFamily="49" charset="-122"/>
                <a:ea typeface="楷体" panose="02010609060101010101" pitchFamily="49" charset="-122"/>
                <a:sym typeface="+mn-ea"/>
              </a:rPr>
              <a:t>聂荣臻的回忆录，以口述的形式，叙述了基荣臻革命生涯中的种种经历，同忆录的目的是让后人更多地了解那一段风起云涌的革命历史，因而具有通俗性; 作者在主观叙述的同时，力求做到对历史史实的客观再现，因而适当运用书面语，以求对内容的严谨表达;采用自然亲切的语言风格，拉近了与读者的距离，增强了文章的可读性。</a:t>
            </a:r>
          </a:p>
          <a:p>
            <a:pPr indent="720090" algn="l" defTabSz="914400">
              <a:lnSpc>
                <a:spcPct val="120000"/>
              </a:lnSpc>
              <a:buClr>
                <a:srgbClr val="CEE1F8"/>
              </a:buClr>
              <a:buSzTx/>
              <a:buFont typeface="Wingdings" panose="05000000000000000000" pitchFamily="2" charset="2"/>
              <a:buNone/>
            </a:pPr>
            <a:r>
              <a:rPr lang="zh-CN" altLang="en-US" sz="2800" b="1">
                <a:latin typeface="楷体" panose="02010609060101010101" pitchFamily="49" charset="-122"/>
                <a:ea typeface="楷体" panose="02010609060101010101" pitchFamily="49" charset="-122"/>
                <a:sym typeface="+mn-ea"/>
              </a:rPr>
              <a:t>回忆录的整体语言风格：</a:t>
            </a:r>
            <a:r>
              <a:rPr lang="zh-CN" altLang="en-US" sz="2800" b="1">
                <a:solidFill>
                  <a:srgbClr val="FF0000"/>
                </a:solidFill>
                <a:latin typeface="楷体" panose="02010609060101010101" pitchFamily="49" charset="-122"/>
                <a:ea typeface="楷体" panose="02010609060101010101" pitchFamily="49" charset="-122"/>
                <a:sym typeface="+mn-ea"/>
              </a:rPr>
              <a:t>浅显平易，通俗易懂，口语与书面语共用，雅俗共赏，自然亲切。</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9394" name="任意多边形: 形状 23"/>
          <p:cNvSpPr/>
          <p:nvPr>
            <p:custDataLst>
              <p:tags r:id="rId3"/>
            </p:custDataLst>
          </p:nvPr>
        </p:nvSpPr>
        <p:spPr>
          <a:xfrm>
            <a:off x="0" y="0"/>
            <a:ext cx="7832725" cy="941388"/>
          </a:xfrm>
          <a:solidFill>
            <a:srgbClr val="F2F2F2"/>
          </a:solidFill>
          <a:ln w="50800" cap="flat" cmpd="sng">
            <a:solidFill>
              <a:srgbClr val="CEE1F8"/>
            </a:solidFill>
            <a:prstDash val="solid"/>
            <a:miter/>
            <a:headEnd type="none" w="med" len="med"/>
            <a:tailEnd type="none" w="med" len="med"/>
          </a:ln>
        </p:spPr>
        <p:txBody>
          <a:bodyPr/>
          <a:lstStyle/>
          <a:p>
            <a:endParaRPr lang="zh-CN" altLang="en-US"/>
          </a:p>
        </p:txBody>
      </p:sp>
      <p:sp>
        <p:nvSpPr>
          <p:cNvPr id="59399" name="矩形 21"/>
          <p:cNvSpPr/>
          <p:nvPr>
            <p:custDataLst>
              <p:tags r:id="rId4"/>
            </p:custDataLst>
          </p:nvPr>
        </p:nvSpPr>
        <p:spPr>
          <a:xfrm>
            <a:off x="217488" y="2012950"/>
            <a:ext cx="11499850" cy="2833688"/>
          </a:xfrm>
          <a:prstGeom prst="rect">
            <a:avLst/>
          </a:prstGeom>
          <a:noFill/>
          <a:ln w="9525">
            <a:noFill/>
          </a:ln>
        </p:spPr>
        <p:txBody>
          <a:bodyPr/>
          <a:lstStyle/>
          <a:p>
            <a:pPr indent="720090" defTabSz="914400">
              <a:buClr>
                <a:srgbClr val="CEE1F8"/>
              </a:buClr>
              <a:buSzTx/>
              <a:buFont typeface="Wingdings" panose="05000000000000000000" pitchFamily="2" charset="2"/>
              <a:buNone/>
            </a:pPr>
            <a:endParaRPr lang="zh-CN" altLang="en-US" sz="2800" b="1">
              <a:latin typeface="楷体" panose="02010609060101010101" pitchFamily="49" charset="-122"/>
              <a:ea typeface="楷体" panose="02010609060101010101" pitchFamily="49" charset="-122"/>
            </a:endParaRPr>
          </a:p>
          <a:p>
            <a:pPr indent="720090" defTabSz="914400">
              <a:buClr>
                <a:srgbClr val="CEE1F8"/>
              </a:buClr>
              <a:buSzTx/>
              <a:buFont typeface="Wingdings" panose="05000000000000000000" pitchFamily="2" charset="2"/>
              <a:buNone/>
            </a:pPr>
            <a:endParaRPr lang="zh-CN" altLang="en-US" sz="2800" b="1">
              <a:latin typeface="楷体" panose="02010609060101010101" pitchFamily="49" charset="-122"/>
              <a:ea typeface="楷体" panose="02010609060101010101" pitchFamily="49" charset="-122"/>
            </a:endParaRPr>
          </a:p>
          <a:p>
            <a:pPr indent="720090" defTabSz="914400">
              <a:buClr>
                <a:srgbClr val="CEE1F8"/>
              </a:buClr>
              <a:buSzTx/>
              <a:buFont typeface="Wingdings" panose="05000000000000000000" pitchFamily="2" charset="2"/>
              <a:buNone/>
            </a:pPr>
            <a:endParaRPr lang="zh-CN" altLang="en-US" sz="2800" b="1">
              <a:latin typeface="楷体" panose="02010609060101010101" pitchFamily="49" charset="-122"/>
              <a:ea typeface="楷体" panose="02010609060101010101" pitchFamily="49" charset="-122"/>
            </a:endParaRPr>
          </a:p>
        </p:txBody>
      </p:sp>
      <p:sp>
        <p:nvSpPr>
          <p:cNvPr id="2" name="文本框 1"/>
          <p:cNvSpPr txBox="1"/>
          <p:nvPr>
            <p:custDataLst>
              <p:tags r:id="rId5"/>
            </p:custDataLst>
          </p:nvPr>
        </p:nvSpPr>
        <p:spPr>
          <a:xfrm>
            <a:off x="551180" y="1196975"/>
            <a:ext cx="10770235" cy="4742815"/>
          </a:xfrm>
          <a:prstGeom prst="rect">
            <a:avLst/>
          </a:prstGeom>
          <a:noFill/>
        </p:spPr>
        <p:txBody>
          <a:bodyPr wrap="square" rtlCol="0">
            <a:spAutoFit/>
          </a:bodyPr>
          <a:lstStyle/>
          <a:p>
            <a:pPr indent="720090" algn="l">
              <a:lnSpc>
                <a:spcPct val="120000"/>
              </a:lnSpc>
            </a:pPr>
            <a:r>
              <a:rPr lang="zh-CN" altLang="en-US" sz="2800" b="1">
                <a:latin typeface="楷体" panose="02010609060101010101" pitchFamily="49" charset="-122"/>
                <a:ea typeface="楷体" panose="02010609060101010101" pitchFamily="49" charset="-122"/>
                <a:sym typeface="+mn-ea"/>
              </a:rPr>
              <a:t>②聂荣臻写给日军的信，在当时无疑具有</a:t>
            </a:r>
            <a:r>
              <a:rPr lang="zh-CN" altLang="en-US" sz="2800" b="1">
                <a:solidFill>
                  <a:srgbClr val="FF0000"/>
                </a:solidFill>
                <a:latin typeface="楷体" panose="02010609060101010101" pitchFamily="49" charset="-122"/>
                <a:ea typeface="楷体" panose="02010609060101010101" pitchFamily="49" charset="-122"/>
                <a:sym typeface="+mn-ea"/>
              </a:rPr>
              <a:t>外交属性，因而，语言庄重典雅、言简意明. 符合这封信外交属性的要求</a:t>
            </a:r>
            <a:r>
              <a:rPr lang="zh-CN" altLang="en-US" sz="2800" b="1">
                <a:latin typeface="楷体" panose="02010609060101010101" pitchFamily="49" charset="-122"/>
                <a:ea typeface="楷体" panose="02010609060101010101" pitchFamily="49" charset="-122"/>
                <a:sym typeface="+mn-ea"/>
              </a:rPr>
              <a:t>。同时，这封信还被赋予给日军做政治工作的功能，因而，不仅借送还日本小女孩的事件动之以情，而且义正词严地阐明中国人民的立场，揭露日本军阀的罪恶，晓之以理，情理并重，促使日本军人认识到日本军阀发动的侵华战争的非正义性和邪恶性，从而产生强大的说服力和感召力，进而有效发挥这封信政治思想工作的功效。</a:t>
            </a:r>
          </a:p>
          <a:p>
            <a:pPr indent="720090" algn="l">
              <a:lnSpc>
                <a:spcPct val="120000"/>
              </a:lnSpc>
            </a:pPr>
            <a:r>
              <a:rPr lang="zh-CN" altLang="en-US" sz="2800" b="1">
                <a:latin typeface="楷体" panose="02010609060101010101" pitchFamily="49" charset="-122"/>
                <a:ea typeface="楷体" panose="02010609060101010101" pitchFamily="49" charset="-122"/>
                <a:sym typeface="+mn-ea"/>
              </a:rPr>
              <a:t>这封信的整体语言风格∶</a:t>
            </a:r>
            <a:r>
              <a:rPr lang="zh-CN" altLang="en-US" sz="2800" b="1">
                <a:solidFill>
                  <a:srgbClr val="FF0000"/>
                </a:solidFill>
                <a:latin typeface="楷体" panose="02010609060101010101" pitchFamily="49" charset="-122"/>
                <a:ea typeface="楷体" panose="02010609060101010101" pitchFamily="49" charset="-122"/>
                <a:sym typeface="+mn-ea"/>
              </a:rPr>
              <a:t>典雅庄重，义正词严，情理并重，言简意明，多文言词汇和成语，具有很强的说服力和感召力</a:t>
            </a:r>
            <a:r>
              <a:rPr lang="zh-CN" altLang="en-US" sz="2800" b="1">
                <a:latin typeface="楷体" panose="02010609060101010101" pitchFamily="49" charset="-122"/>
                <a:ea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0418" name="任意多边形: 形状 23"/>
          <p:cNvSpPr/>
          <p:nvPr>
            <p:custDataLst>
              <p:tags r:id="rId3"/>
            </p:custDataLst>
          </p:nvPr>
        </p:nvSpPr>
        <p:spPr>
          <a:xfrm>
            <a:off x="0" y="119063"/>
            <a:ext cx="7832725" cy="941387"/>
          </a:xfrm>
          <a:solidFill>
            <a:srgbClr val="F2F2F2"/>
          </a:solidFill>
          <a:ln w="50800" cap="flat" cmpd="sng">
            <a:solidFill>
              <a:srgbClr val="CEE1F8"/>
            </a:solidFill>
            <a:prstDash val="solid"/>
            <a:miter/>
            <a:headEnd type="none" w="med" len="med"/>
            <a:tailEnd type="none" w="med" len="med"/>
          </a:ln>
        </p:spPr>
        <p:txBody>
          <a:bodyPr/>
          <a:lstStyle/>
          <a:p>
            <a:endParaRPr lang="zh-CN" altLang="en-US" b="1">
              <a:latin typeface="黑体" panose="02010609060101010101" charset="-122"/>
              <a:ea typeface="黑体" panose="02010609060101010101" charset="-122"/>
            </a:endParaRPr>
          </a:p>
        </p:txBody>
      </p:sp>
      <p:sp>
        <p:nvSpPr>
          <p:cNvPr id="60422" name="文本框 20"/>
          <p:cNvSpPr/>
          <p:nvPr>
            <p:custDataLst>
              <p:tags r:id="rId4"/>
            </p:custDataLst>
          </p:nvPr>
        </p:nvSpPr>
        <p:spPr>
          <a:xfrm>
            <a:off x="125413" y="1273175"/>
            <a:ext cx="11912600" cy="941388"/>
          </a:xfrm>
          <a:prstGeom prst="rect">
            <a:avLst/>
          </a:prstGeom>
          <a:noFill/>
          <a:ln w="9525">
            <a:noFill/>
          </a:ln>
        </p:spPr>
        <p:txBody>
          <a:bodyPr lIns="90170" tIns="46990" rIns="90170" bIns="46990"/>
          <a:lstStyle/>
          <a:p>
            <a:pPr defTabSz="914400">
              <a:lnSpc>
                <a:spcPct val="130000"/>
              </a:lnSpc>
              <a:spcAft>
                <a:spcPts val="1000"/>
              </a:spcAft>
              <a:buClrTx/>
              <a:buSzTx/>
              <a:buFontTx/>
              <a:buNone/>
            </a:pPr>
            <a:endParaRPr lang="zh-CN" altLang="en-US" sz="2800">
              <a:solidFill>
                <a:srgbClr val="404040"/>
              </a:solidFill>
            </a:endParaRPr>
          </a:p>
        </p:txBody>
      </p:sp>
      <p:sp>
        <p:nvSpPr>
          <p:cNvPr id="2" name="文本框 1"/>
          <p:cNvSpPr txBox="1"/>
          <p:nvPr>
            <p:custDataLst>
              <p:tags r:id="rId5"/>
            </p:custDataLst>
          </p:nvPr>
        </p:nvSpPr>
        <p:spPr>
          <a:xfrm>
            <a:off x="263525" y="260350"/>
            <a:ext cx="10901045" cy="1383665"/>
          </a:xfrm>
          <a:prstGeom prst="rect">
            <a:avLst/>
          </a:prstGeom>
          <a:noFill/>
        </p:spPr>
        <p:txBody>
          <a:bodyPr wrap="square" rtlCol="0">
            <a:spAutoFit/>
          </a:bodyPr>
          <a:lstStyle/>
          <a:p>
            <a:pPr algn="l"/>
            <a:r>
              <a:rPr lang="zh-CN" altLang="en-US" sz="2800" b="1">
                <a:latin typeface="华文中宋" panose="02010600040101010101" charset="-122"/>
                <a:ea typeface="华文中宋" panose="02010600040101010101" charset="-122"/>
                <a:cs typeface="华文中宋" panose="02010600040101010101" charset="-122"/>
                <a:sym typeface="微软雅黑" panose="020b0503020204020204" pitchFamily="34" charset="-122"/>
              </a:rPr>
              <a:t>3.文章写日军接收到两个小女孩后的回信、美惠子的探望、日本人民的电报和书信、参加过侵华战争的日本旧军人的反应，从这些内容中，你读出了什么?</a:t>
            </a:r>
          </a:p>
        </p:txBody>
      </p:sp>
      <p:sp>
        <p:nvSpPr>
          <p:cNvPr id="3" name="文本框 2"/>
          <p:cNvSpPr txBox="1"/>
          <p:nvPr>
            <p:custDataLst>
              <p:tags r:id="rId6"/>
            </p:custDataLst>
          </p:nvPr>
        </p:nvSpPr>
        <p:spPr>
          <a:xfrm>
            <a:off x="572135" y="2132965"/>
            <a:ext cx="11019790" cy="4030980"/>
          </a:xfrm>
          <a:prstGeom prst="rect">
            <a:avLst/>
          </a:prstGeom>
          <a:noFill/>
        </p:spPr>
        <p:txBody>
          <a:bodyPr wrap="square" rtlCol="0" anchor="t">
            <a:spAutoFit/>
          </a:bodyPr>
          <a:lstStyle/>
          <a:p>
            <a:pPr indent="720090"/>
            <a:r>
              <a:rPr lang="zh-CN" altLang="en-US" sz="3200">
                <a:latin typeface="隶书" panose="02010509060101010101" pitchFamily="49" charset="-122"/>
                <a:ea typeface="隶书" panose="02010509060101010101" pitchFamily="49" charset="-122"/>
                <a:cs typeface="隶书" panose="02010509060101010101" pitchFamily="49" charset="-122"/>
              </a:rPr>
              <a:t>总的来说,日军接收两个小女孩后的回信,美穗子的探望、日本人民的电报和书信、参加过侵华战争的日本旧军人的反应,都有力地</a:t>
            </a:r>
            <a:r>
              <a:rPr lang="zh-CN" altLang="en-US" sz="3200">
                <a:solidFill>
                  <a:srgbClr val="FF0000"/>
                </a:solidFill>
                <a:latin typeface="隶书" panose="02010509060101010101" pitchFamily="49" charset="-122"/>
                <a:ea typeface="隶书" panose="02010509060101010101" pitchFamily="49" charset="-122"/>
                <a:cs typeface="隶书" panose="02010509060101010101" pitchFamily="49" charset="-122"/>
              </a:rPr>
              <a:t>证明了八路军拯救两个日本小女孩这一具有革命的人道主义精神的事件具有强大的感染力,证明了人性中美与善的力量是强大的和超越时空的</a:t>
            </a:r>
            <a:r>
              <a:rPr lang="zh-CN" altLang="en-US" sz="3200">
                <a:latin typeface="隶书" panose="02010509060101010101" pitchFamily="49" charset="-122"/>
                <a:ea typeface="隶书" panose="02010509060101010101" pitchFamily="49" charset="-122"/>
                <a:cs typeface="隶书" panose="02010509060101010101" pitchFamily="49" charset="-122"/>
              </a:rPr>
              <a:t>。</a:t>
            </a:r>
          </a:p>
          <a:p>
            <a:pPr indent="720090"/>
            <a:r>
              <a:rPr lang="zh-CN" altLang="en-US" sz="3200" b="1">
                <a:latin typeface="华光隶变_CNKI" panose="02000500000000000000" charset="-122"/>
                <a:ea typeface="华光隶变_CNKI" panose="02000500000000000000" charset="-122"/>
                <a:cs typeface="华光隶变_CNKI" panose="02000500000000000000" charset="-122"/>
                <a:sym typeface="+mn-ea"/>
              </a:rPr>
              <a:t>具体来说:①日军接收两个小女孩后回信表示感谢,表明日本军人被八路军拯救敌对国家儿童这一行为所折服,</a:t>
            </a:r>
            <a:r>
              <a:rPr lang="zh-CN" altLang="en-US" sz="3200" b="1">
                <a:solidFill>
                  <a:srgbClr val="FF0000"/>
                </a:solidFill>
                <a:latin typeface="华光隶变_CNKI" panose="02000500000000000000" charset="-122"/>
                <a:ea typeface="华光隶变_CNKI" panose="02000500000000000000" charset="-122"/>
                <a:cs typeface="华光隶变_CNKI" panose="02000500000000000000" charset="-122"/>
                <a:sym typeface="+mn-ea"/>
              </a:rPr>
              <a:t>日本军人心中尚有感恩之心,也表明了聂荣臻对敌政治工作是有效的</a:t>
            </a:r>
            <a:r>
              <a:rPr lang="zh-CN" altLang="en-US" sz="3200" b="1">
                <a:latin typeface="华光隶变_CNKI" panose="02000500000000000000" charset="-122"/>
                <a:ea typeface="华光隶变_CNKI" panose="02000500000000000000" charset="-122"/>
                <a:cs typeface="华光隶变_CNKI" panose="02000500000000000000" charset="-122"/>
                <a:sym typeface="+mn-ea"/>
              </a:rPr>
              <a:t>。 </a:t>
            </a:r>
            <a:r>
              <a:rPr lang="zh-CN" altLang="en-US" sz="3200">
                <a:latin typeface="隶书" panose="02010509060101010101" pitchFamily="49" charset="-122"/>
                <a:ea typeface="隶书" panose="02010509060101010101" pitchFamily="49" charset="-122"/>
                <a:cs typeface="隶书" panose="02010509060101010101" pitchFamily="49" charset="-122"/>
              </a:rPr>
              <a:t> </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0418" name="任意多边形: 形状 23"/>
          <p:cNvSpPr/>
          <p:nvPr>
            <p:custDataLst>
              <p:tags r:id="rId3"/>
            </p:custDataLst>
          </p:nvPr>
        </p:nvSpPr>
        <p:spPr>
          <a:xfrm>
            <a:off x="0" y="119063"/>
            <a:ext cx="7832725" cy="941387"/>
          </a:xfrm>
          <a:solidFill>
            <a:srgbClr val="F2F2F2"/>
          </a:solidFill>
          <a:ln w="50800" cap="flat" cmpd="sng">
            <a:solidFill>
              <a:srgbClr val="CEE1F8"/>
            </a:solidFill>
            <a:prstDash val="solid"/>
            <a:miter/>
            <a:headEnd type="none" w="med" len="med"/>
            <a:tailEnd type="none" w="med" len="med"/>
          </a:ln>
        </p:spPr>
        <p:txBody>
          <a:bodyPr/>
          <a:lstStyle/>
          <a:p>
            <a:endParaRPr lang="zh-CN" altLang="en-US" b="1">
              <a:latin typeface="黑体" panose="02010609060101010101" charset="-122"/>
              <a:ea typeface="黑体" panose="02010609060101010101" charset="-122"/>
            </a:endParaRPr>
          </a:p>
        </p:txBody>
      </p:sp>
      <p:sp>
        <p:nvSpPr>
          <p:cNvPr id="60422" name="文本框 20"/>
          <p:cNvSpPr/>
          <p:nvPr>
            <p:custDataLst>
              <p:tags r:id="rId4"/>
            </p:custDataLst>
          </p:nvPr>
        </p:nvSpPr>
        <p:spPr>
          <a:xfrm>
            <a:off x="125413" y="1273175"/>
            <a:ext cx="11912600" cy="941388"/>
          </a:xfrm>
          <a:prstGeom prst="rect">
            <a:avLst/>
          </a:prstGeom>
          <a:noFill/>
          <a:ln w="9525">
            <a:noFill/>
          </a:ln>
        </p:spPr>
        <p:txBody>
          <a:bodyPr lIns="90170" tIns="46990" rIns="90170" bIns="46990"/>
          <a:lstStyle/>
          <a:p>
            <a:pPr defTabSz="914400">
              <a:lnSpc>
                <a:spcPct val="130000"/>
              </a:lnSpc>
              <a:spcAft>
                <a:spcPts val="1000"/>
              </a:spcAft>
              <a:buClrTx/>
              <a:buSzTx/>
              <a:buFontTx/>
              <a:buNone/>
            </a:pPr>
            <a:endParaRPr lang="zh-CN" altLang="en-US" sz="2800">
              <a:solidFill>
                <a:srgbClr val="404040"/>
              </a:solidFill>
            </a:endParaRPr>
          </a:p>
        </p:txBody>
      </p:sp>
      <p:sp>
        <p:nvSpPr>
          <p:cNvPr id="3" name="文本框 2"/>
          <p:cNvSpPr txBox="1"/>
          <p:nvPr>
            <p:custDataLst>
              <p:tags r:id="rId5"/>
            </p:custDataLst>
          </p:nvPr>
        </p:nvSpPr>
        <p:spPr>
          <a:xfrm>
            <a:off x="531495" y="692785"/>
            <a:ext cx="11101070" cy="4857750"/>
          </a:xfrm>
          <a:prstGeom prst="rect">
            <a:avLst/>
          </a:prstGeom>
          <a:noFill/>
        </p:spPr>
        <p:txBody>
          <a:bodyPr wrap="square" rtlCol="0" anchor="t">
            <a:spAutoFit/>
          </a:bodyPr>
          <a:lstStyle/>
          <a:p>
            <a:pPr indent="720090">
              <a:lnSpc>
                <a:spcPct val="123000"/>
              </a:lnSpc>
            </a:pPr>
            <a:r>
              <a:rPr lang="zh-CN" altLang="en-US" sz="2800" b="1">
                <a:latin typeface="华光隶变_CNKI" panose="02000500000000000000" charset="-122"/>
                <a:ea typeface="华光隶变_CNKI" panose="02000500000000000000" charset="-122"/>
                <a:cs typeface="华光隶变_CNKI" panose="02000500000000000000" charset="-122"/>
              </a:rPr>
              <a:t>②美穗子的探望、日本人民的电报和书信,“北海道的渔民托她带来一盒干贝,表示对中国人民的祝愿”等内容,</a:t>
            </a:r>
            <a:r>
              <a:rPr lang="zh-CN" altLang="en-US" sz="2800" b="1">
                <a:solidFill>
                  <a:srgbClr val="FF0000"/>
                </a:solidFill>
                <a:latin typeface="华光隶变_CNKI" panose="02000500000000000000" charset="-122"/>
                <a:ea typeface="华光隶变_CNKI" panose="02000500000000000000" charset="-122"/>
                <a:cs typeface="华光隶变_CNKI" panose="02000500000000000000" charset="-122"/>
              </a:rPr>
              <a:t>表明以美穗子为代表的日本人民是淳朴和善良的,日本人民是向善、向美的民族,他们心中有着与中国人民友好的渴望和祝愿</a:t>
            </a:r>
            <a:r>
              <a:rPr lang="zh-CN" altLang="en-US" sz="2800" b="1">
                <a:latin typeface="华光隶变_CNKI" panose="02000500000000000000" charset="-122"/>
                <a:ea typeface="华光隶变_CNKI" panose="02000500000000000000" charset="-122"/>
                <a:cs typeface="华光隶变_CNKI" panose="02000500000000000000" charset="-122"/>
              </a:rPr>
              <a:t>。 </a:t>
            </a:r>
          </a:p>
          <a:p>
            <a:pPr indent="720090">
              <a:lnSpc>
                <a:spcPct val="123000"/>
              </a:lnSpc>
            </a:pPr>
            <a:r>
              <a:rPr lang="zh-CN" altLang="en-US" sz="2800" b="1">
                <a:latin typeface="华光隶变_CNKI" panose="02000500000000000000" charset="-122"/>
                <a:ea typeface="华光隶变_CNKI" panose="02000500000000000000" charset="-122"/>
                <a:cs typeface="华光隶变_CNKI" panose="02000500000000000000" charset="-122"/>
              </a:rPr>
              <a:t>③参加过侵华战争的旧军人知道美穗子被八路军拯救这件事之后的感慨、答谢、致歉与忏悔,</a:t>
            </a:r>
            <a:r>
              <a:rPr lang="zh-CN" altLang="en-US" sz="2800" b="1">
                <a:solidFill>
                  <a:srgbClr val="FF0000"/>
                </a:solidFill>
                <a:latin typeface="华光隶变_CNKI" panose="02000500000000000000" charset="-122"/>
                <a:ea typeface="华光隶变_CNKI" panose="02000500000000000000" charset="-122"/>
                <a:cs typeface="华光隶变_CNKI" panose="02000500000000000000" charset="-122"/>
              </a:rPr>
              <a:t>表明日本人民是一个有智慧、能自省的民族</a:t>
            </a:r>
            <a:r>
              <a:rPr lang="zh-CN" altLang="en-US" sz="2800" b="1">
                <a:latin typeface="华光隶变_CNKI" panose="02000500000000000000" charset="-122"/>
                <a:ea typeface="华光隶变_CNKI" panose="02000500000000000000" charset="-122"/>
                <a:cs typeface="华光隶变_CNKI" panose="02000500000000000000" charset="-122"/>
              </a:rPr>
              <a:t>。他们受日本军阀的蒙蔽,参加侵略战争,同样也是受害者,闪烁着真善美光芒的“插曲”事件,擦去了蒙们眼睛的尘垢,让他们感受到了人性美好的力量。</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6" name="图片 5"/>
          <p:cNvPicPr>
            <a:picLocks noChangeAspect="1"/>
          </p:cNvPicPr>
          <p:nvPr>
            <p:custDataLst>
              <p:tags r:id="rId5"/>
            </p:custDataLst>
          </p:nvPr>
        </p:nvPicPr>
        <p:blipFill>
          <a:blip r:embed="rId4"/>
          <a:stretch>
            <a:fillRect/>
          </a:stretch>
        </p:blipFill>
        <p:spPr>
          <a:xfrm>
            <a:off x="0" y="3155950"/>
            <a:ext cx="5052060" cy="3615690"/>
          </a:xfrm>
          <a:prstGeom prst="rect">
            <a:avLst/>
          </a:prstGeom>
          <a:ln>
            <a:noFill/>
          </a:ln>
          <a:effectLst>
            <a:outerShdw blurRad="292100" dist="139700" dir="2700000" algn="tl" rotWithShape="0">
              <a:srgbClr val="333333">
                <a:alpha val="65000"/>
              </a:srgbClr>
            </a:outerShdw>
          </a:effectLst>
        </p:spPr>
      </p:pic>
      <p:sp>
        <p:nvSpPr>
          <p:cNvPr id="37" name="文本框 36"/>
          <p:cNvSpPr txBox="1"/>
          <p:nvPr>
            <p:custDataLst>
              <p:tags r:id="rId6"/>
            </p:custDataLst>
          </p:nvPr>
        </p:nvSpPr>
        <p:spPr>
          <a:xfrm>
            <a:off x="3359785" y="908685"/>
            <a:ext cx="8105775" cy="1014730"/>
          </a:xfrm>
          <a:prstGeom prst="rect">
            <a:avLst/>
          </a:prstGeom>
          <a:noFill/>
          <a:effectLst>
            <a:reflection blurRad="6350" stA="50000" endA="300" endPos="55000" dir="5400000" sy="-100000" algn="bl" rotWithShape="0"/>
          </a:effectLst>
        </p:spPr>
        <p:txBody>
          <a:bodyPr wrap="square" rtlCol="0">
            <a:spAutoFit/>
          </a:bodyPr>
          <a:lstStyle/>
          <a:p>
            <a:r>
              <a:rPr lang="zh-CN" altLang="en-US"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任务</a:t>
            </a:r>
            <a:r>
              <a:rPr lang="en-US" altLang="zh-CN"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3</a:t>
            </a:r>
            <a:r>
              <a:rPr lang="zh-CN" altLang="en-US"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：了解聂荣臻</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5298" name="任意多边形: 形状 8"/>
          <p:cNvSpPr/>
          <p:nvPr>
            <p:custDataLst>
              <p:tags r:id="rId3"/>
            </p:custDataLst>
          </p:nvPr>
        </p:nvSpPr>
        <p:spPr>
          <a:xfrm flipH="1">
            <a:off x="0" y="0"/>
            <a:ext cx="4559300" cy="6858000"/>
          </a:xfrm>
          <a:solidFill>
            <a:srgbClr val="F2F2F2">
              <a:alpha val="79999"/>
            </a:srgbClr>
          </a:solidFill>
          <a:ln w="12700">
            <a:noFill/>
          </a:ln>
        </p:spPr>
        <p:txBody>
          <a:bodyPr/>
          <a:lstStyle/>
          <a:p>
            <a:endParaRPr lang="zh-CN" altLang="en-US"/>
          </a:p>
        </p:txBody>
      </p:sp>
      <p:sp>
        <p:nvSpPr>
          <p:cNvPr id="55300" name="文本框 6"/>
          <p:cNvSpPr/>
          <p:nvPr>
            <p:custDataLst>
              <p:tags r:id="rId4"/>
            </p:custDataLst>
          </p:nvPr>
        </p:nvSpPr>
        <p:spPr>
          <a:xfrm>
            <a:off x="766763" y="260350"/>
            <a:ext cx="10193337" cy="645160"/>
          </a:xfrm>
          <a:prstGeom prst="rect">
            <a:avLst/>
          </a:prstGeom>
          <a:noFill/>
          <a:ln w="9525">
            <a:noFill/>
          </a:ln>
        </p:spPr>
        <p:txBody>
          <a:bodyPr>
            <a:spAutoFit/>
          </a:bodyPr>
          <a:lstStyle/>
          <a:p>
            <a:r>
              <a:rPr lang="zh-CN" altLang="en-US" sz="3600" b="1">
                <a:solidFill>
                  <a:srgbClr val="262626"/>
                </a:solidFill>
                <a:latin typeface="华文中宋" panose="02010600040101010101" charset="-122"/>
                <a:ea typeface="华文中宋" panose="02010600040101010101" charset="-122"/>
                <a:cs typeface="华文中宋" panose="02010600040101010101" charset="-122"/>
              </a:rPr>
              <a:t>从文本中，我们</a:t>
            </a:r>
            <a:r>
              <a:rPr lang="en-US" altLang="en-US" sz="3600" b="1">
                <a:solidFill>
                  <a:srgbClr val="262626"/>
                </a:solidFill>
                <a:latin typeface="华文中宋" panose="02010600040101010101" charset="-122"/>
                <a:ea typeface="华文中宋" panose="02010600040101010101" charset="-122"/>
                <a:cs typeface="华文中宋" panose="02010600040101010101" charset="-122"/>
              </a:rPr>
              <a:t>可以看出聂帅是一个什么样的人？</a:t>
            </a:r>
          </a:p>
        </p:txBody>
      </p:sp>
      <p:sp>
        <p:nvSpPr>
          <p:cNvPr id="55302" name="文本框 4"/>
          <p:cNvSpPr/>
          <p:nvPr>
            <p:custDataLst>
              <p:tags r:id="rId5"/>
            </p:custDataLst>
          </p:nvPr>
        </p:nvSpPr>
        <p:spPr>
          <a:xfrm>
            <a:off x="335280" y="1196975"/>
            <a:ext cx="11294745" cy="5501005"/>
          </a:xfrm>
          <a:prstGeom prst="rect">
            <a:avLst/>
          </a:prstGeom>
          <a:noFill/>
          <a:ln w="9525">
            <a:noFill/>
          </a:ln>
        </p:spPr>
        <p:txBody>
          <a:bodyPr wrap="square">
            <a:spAutoFit/>
          </a:bodyPr>
          <a:lstStyle/>
          <a:p>
            <a:pPr indent="720090" algn="just" hangingPunct="0">
              <a:lnSpc>
                <a:spcPct val="123000"/>
              </a:lnSpc>
            </a:pPr>
            <a:r>
              <a:rPr lang="zh-CN" altLang="en-US" sz="2200">
                <a:latin typeface="华文中宋" panose="02010600040101010101" charset="-122"/>
                <a:ea typeface="华文中宋" panose="02010600040101010101" charset="-122"/>
                <a:cs typeface="华文中宋" panose="02010600040101010101" charset="-122"/>
                <a:sym typeface="+mn-lt"/>
              </a:rPr>
              <a:t> </a:t>
            </a:r>
            <a:r>
              <a:rPr lang="zh-CN" altLang="en-US" sz="2200" b="1">
                <a:solidFill>
                  <a:srgbClr val="C00000"/>
                </a:solidFill>
                <a:latin typeface="华文中宋" panose="02010600040101010101" charset="-122"/>
                <a:ea typeface="华文中宋" panose="02010600040101010101" charset="-122"/>
                <a:cs typeface="华文中宋" panose="02010600040101010101" charset="-122"/>
                <a:sym typeface="+mn-lt"/>
              </a:rPr>
              <a:t>①重情义、有情怀。</a:t>
            </a:r>
            <a:r>
              <a:rPr lang="zh-CN" altLang="en-US" sz="2200">
                <a:latin typeface="华文中宋" panose="02010600040101010101" charset="-122"/>
                <a:ea typeface="华文中宋" panose="02010600040101010101" charset="-122"/>
                <a:cs typeface="华文中宋" panose="02010600040101010101" charset="-122"/>
                <a:sym typeface="+mn-lt"/>
              </a:rPr>
              <a:t>对战争中发生的一些小事儿，能够记忆犹新、如数家珍，并且用善意和理智来看待战争中的人和事儿。</a:t>
            </a:r>
          </a:p>
          <a:p>
            <a:pPr indent="720090" algn="just" hangingPunct="0">
              <a:lnSpc>
                <a:spcPct val="123000"/>
              </a:lnSpc>
            </a:pPr>
            <a:r>
              <a:rPr lang="zh-CN" altLang="en-US" sz="2200" b="1">
                <a:solidFill>
                  <a:srgbClr val="C00000"/>
                </a:solidFill>
                <a:latin typeface="华文中宋" panose="02010600040101010101" charset="-122"/>
                <a:ea typeface="华文中宋" panose="02010600040101010101" charset="-122"/>
                <a:cs typeface="华文中宋" panose="02010600040101010101" charset="-122"/>
                <a:sym typeface="+mn-lt"/>
              </a:rPr>
              <a:t>②心思细腻、缜密。</a:t>
            </a:r>
            <a:r>
              <a:rPr lang="zh-CN" altLang="en-US" sz="2200">
                <a:latin typeface="华文中宋" panose="02010600040101010101" charset="-122"/>
                <a:ea typeface="华文中宋" panose="02010600040101010101" charset="-122"/>
                <a:cs typeface="华文中宋" panose="02010600040101010101" charset="-122"/>
                <a:sym typeface="+mn-lt"/>
              </a:rPr>
              <a:t>在考虑到两个孩子究竟怎么办的时候，把是由自己抚养还是送回去的每一种情况的利弊都加以权衡，体现了办事的细心和周全。</a:t>
            </a:r>
          </a:p>
          <a:p>
            <a:pPr indent="720090" algn="just" hangingPunct="0">
              <a:lnSpc>
                <a:spcPct val="123000"/>
              </a:lnSpc>
            </a:pPr>
            <a:r>
              <a:rPr lang="zh-CN" altLang="en-US" sz="2200" b="1">
                <a:solidFill>
                  <a:srgbClr val="C00000"/>
                </a:solidFill>
                <a:latin typeface="华文中宋" panose="02010600040101010101" charset="-122"/>
                <a:ea typeface="华文中宋" panose="02010600040101010101" charset="-122"/>
                <a:cs typeface="华文中宋" panose="02010600040101010101" charset="-122"/>
                <a:sym typeface="+mn-lt"/>
              </a:rPr>
              <a:t>③有高度的责任心和热心。</a:t>
            </a:r>
            <a:r>
              <a:rPr lang="zh-CN" altLang="en-US" sz="2200">
                <a:latin typeface="华文中宋" panose="02010600040101010101" charset="-122"/>
                <a:ea typeface="华文中宋" panose="02010600040101010101" charset="-122"/>
                <a:cs typeface="华文中宋" panose="02010600040101010101" charset="-122"/>
                <a:sym typeface="+mn-lt"/>
              </a:rPr>
              <a:t>当前线部队请示如何处理两个小姑娘的时候，聂荣臻说道：立刻把孩子送到指挥所来。体现了对部队、对孩子、对工作、对人民的高度责任感。</a:t>
            </a:r>
          </a:p>
          <a:p>
            <a:pPr indent="720090" algn="just" hangingPunct="0">
              <a:lnSpc>
                <a:spcPct val="123000"/>
              </a:lnSpc>
            </a:pPr>
            <a:r>
              <a:rPr lang="zh-CN" altLang="en-US" sz="2200" b="1">
                <a:solidFill>
                  <a:srgbClr val="C00000"/>
                </a:solidFill>
                <a:latin typeface="华文中宋" panose="02010600040101010101" charset="-122"/>
                <a:ea typeface="华文中宋" panose="02010600040101010101" charset="-122"/>
                <a:cs typeface="华文中宋" panose="02010600040101010101" charset="-122"/>
                <a:sym typeface="+mn-lt"/>
              </a:rPr>
              <a:t>④平易近人，慈爱亲切。</a:t>
            </a:r>
            <a:r>
              <a:rPr lang="zh-CN" altLang="en-US" sz="2200">
                <a:latin typeface="华文中宋" panose="02010600040101010101" charset="-122"/>
                <a:ea typeface="华文中宋" panose="02010600040101010101" charset="-122"/>
                <a:cs typeface="华文中宋" panose="02010600040101010101" charset="-122"/>
                <a:sym typeface="+mn-lt"/>
              </a:rPr>
              <a:t>例如：那个稍大些的孩子，很讨人喜欢，我牵着她的手，拿来梨子给她吃。</a:t>
            </a:r>
          </a:p>
          <a:p>
            <a:pPr indent="720090" algn="just" hangingPunct="0">
              <a:lnSpc>
                <a:spcPct val="123000"/>
              </a:lnSpc>
            </a:pPr>
            <a:r>
              <a:rPr lang="zh-CN" altLang="en-US" sz="2200" b="1">
                <a:solidFill>
                  <a:srgbClr val="C00000"/>
                </a:solidFill>
                <a:latin typeface="华文中宋" panose="02010600040101010101" charset="-122"/>
                <a:ea typeface="华文中宋" panose="02010600040101010101" charset="-122"/>
                <a:cs typeface="华文中宋" panose="02010600040101010101" charset="-122"/>
                <a:sym typeface="+mn-lt"/>
              </a:rPr>
              <a:t>⑤运筹帷幄、精明干练，有真知灼见。</a:t>
            </a:r>
            <a:r>
              <a:rPr lang="zh-CN" altLang="en-US" sz="2200">
                <a:latin typeface="华文中宋" panose="02010600040101010101" charset="-122"/>
                <a:ea typeface="华文中宋" panose="02010600040101010101" charset="-122"/>
                <a:cs typeface="华文中宋" panose="02010600040101010101" charset="-122"/>
                <a:sym typeface="+mn-lt"/>
              </a:rPr>
              <a:t>例如：我是这样考虑的，我们进行抗日战争，这中间不只是打仗的问题，还要注意不失时机地对敌军进行政治工作。能够看到长远的发展。</a:t>
            </a:r>
          </a:p>
          <a:p>
            <a:pPr indent="720090" algn="just" hangingPunct="0">
              <a:lnSpc>
                <a:spcPct val="123000"/>
              </a:lnSpc>
            </a:pPr>
            <a:r>
              <a:rPr lang="zh-CN" altLang="en-US" sz="2200" b="1">
                <a:solidFill>
                  <a:srgbClr val="C00000"/>
                </a:solidFill>
                <a:latin typeface="华文中宋" panose="02010600040101010101" charset="-122"/>
                <a:ea typeface="华文中宋" panose="02010600040101010101" charset="-122"/>
                <a:cs typeface="华文中宋" panose="02010600040101010101" charset="-122"/>
                <a:sym typeface="+mn-lt"/>
              </a:rPr>
              <a:t>⑥胸怀宽广，有人道主义精神。</a:t>
            </a:r>
            <a:r>
              <a:rPr lang="zh-CN" altLang="en-US" sz="2200">
                <a:latin typeface="华文中宋" panose="02010600040101010101" charset="-122"/>
                <a:ea typeface="华文中宋" panose="02010600040101010101" charset="-122"/>
                <a:cs typeface="华文中宋" panose="02010600040101010101" charset="-122"/>
                <a:sym typeface="+mn-lt"/>
              </a:rPr>
              <a:t>在中日对战的特殊时期，能够不计嫌隙，救助日本小姑娘。</a:t>
            </a:r>
            <a:endParaRPr lang="zh-CN" altLang="en-US" sz="2200" b="1">
              <a:latin typeface="华文中宋" panose="02010600040101010101" charset="-122"/>
              <a:ea typeface="华文中宋" panose="02010600040101010101" charset="-122"/>
              <a:cs typeface="华文中宋" panose="02010600040101010101" charset="-122"/>
              <a:sym typeface="+mn-lt"/>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55302">
                                            <p:txEl>
                                              <p:pRg st="0" end="0"/>
                                            </p:txEl>
                                          </p:spTgt>
                                        </p:tgtEl>
                                        <p:attrNameLst>
                                          <p:attrName>style.visibility</p:attrName>
                                        </p:attrNameLst>
                                      </p:cBhvr>
                                      <p:to>
                                        <p:strVal val="visible"/>
                                      </p:to>
                                    </p:set>
                                    <p:anim to="" calcmode="lin" valueType="num">
                                      <p:cBhvr>
                                        <p:cTn id="7" dur="1" fill="hold"/>
                                        <p:tgtEl>
                                          <p:spTgt spid="5530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55302">
                                            <p:txEl>
                                              <p:pRg st="1" end="1"/>
                                            </p:txEl>
                                          </p:spTgt>
                                        </p:tgtEl>
                                        <p:attrNameLst>
                                          <p:attrName>style.visibility</p:attrName>
                                        </p:attrNameLst>
                                      </p:cBhvr>
                                      <p:to>
                                        <p:strVal val="visible"/>
                                      </p:to>
                                    </p:set>
                                    <p:anim to="" calcmode="lin" valueType="num">
                                      <p:cBhvr>
                                        <p:cTn id="12" dur="1" fill="hold"/>
                                        <p:tgtEl>
                                          <p:spTgt spid="55302">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55302">
                                            <p:txEl>
                                              <p:pRg st="2" end="2"/>
                                            </p:txEl>
                                          </p:spTgt>
                                        </p:tgtEl>
                                        <p:attrNameLst>
                                          <p:attrName>style.visibility</p:attrName>
                                        </p:attrNameLst>
                                      </p:cBhvr>
                                      <p:to>
                                        <p:strVal val="visible"/>
                                      </p:to>
                                    </p:set>
                                    <p:anim to="" calcmode="lin" valueType="num">
                                      <p:cBhvr>
                                        <p:cTn id="17" dur="1" fill="hold"/>
                                        <p:tgtEl>
                                          <p:spTgt spid="55302">
                                            <p:txEl>
                                              <p:pRg st="2" end="2"/>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55302">
                                            <p:txEl>
                                              <p:pRg st="3" end="3"/>
                                            </p:txEl>
                                          </p:spTgt>
                                        </p:tgtEl>
                                        <p:attrNameLst>
                                          <p:attrName>style.visibility</p:attrName>
                                        </p:attrNameLst>
                                      </p:cBhvr>
                                      <p:to>
                                        <p:strVal val="visible"/>
                                      </p:to>
                                    </p:set>
                                    <p:anim to="" calcmode="lin" valueType="num">
                                      <p:cBhvr>
                                        <p:cTn id="22" dur="1" fill="hold"/>
                                        <p:tgtEl>
                                          <p:spTgt spid="55302">
                                            <p:txEl>
                                              <p:pRg st="3" end="3"/>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55302">
                                            <p:txEl>
                                              <p:pRg st="4" end="4"/>
                                            </p:txEl>
                                          </p:spTgt>
                                        </p:tgtEl>
                                        <p:attrNameLst>
                                          <p:attrName>style.visibility</p:attrName>
                                        </p:attrNameLst>
                                      </p:cBhvr>
                                      <p:to>
                                        <p:strVal val="visible"/>
                                      </p:to>
                                    </p:set>
                                    <p:anim to="" calcmode="lin" valueType="num">
                                      <p:cBhvr>
                                        <p:cTn id="27" dur="1" fill="hold"/>
                                        <p:tgtEl>
                                          <p:spTgt spid="55302">
                                            <p:txEl>
                                              <p:pRg st="4" end="4"/>
                                            </p:txEl>
                                          </p:spTgt>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nodeType="clickEffect">
                                  <p:stCondLst>
                                    <p:cond delay="0"/>
                                  </p:stCondLst>
                                  <p:childTnLst>
                                    <p:set>
                                      <p:cBhvr>
                                        <p:cTn id="31" dur="1" fill="hold">
                                          <p:stCondLst>
                                            <p:cond delay="0"/>
                                          </p:stCondLst>
                                        </p:cTn>
                                        <p:tgtEl>
                                          <p:spTgt spid="55302">
                                            <p:txEl>
                                              <p:pRg st="5" end="5"/>
                                            </p:txEl>
                                          </p:spTgt>
                                        </p:tgtEl>
                                        <p:attrNameLst>
                                          <p:attrName>style.visibility</p:attrName>
                                        </p:attrNameLst>
                                      </p:cBhvr>
                                      <p:to>
                                        <p:strVal val="visible"/>
                                      </p:to>
                                    </p:set>
                                    <p:anim to="" calcmode="lin" valueType="num">
                                      <p:cBhvr>
                                        <p:cTn id="32" dur="1" fill="hold"/>
                                        <p:tgtEl>
                                          <p:spTgt spid="55302">
                                            <p:txEl>
                                              <p:pRg st="5" end="5"/>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3798" name="矩形 8"/>
          <p:cNvSpPr/>
          <p:nvPr>
            <p:custDataLst>
              <p:tags r:id="rId4"/>
            </p:custDataLst>
          </p:nvPr>
        </p:nvSpPr>
        <p:spPr>
          <a:xfrm>
            <a:off x="4944110" y="1052830"/>
            <a:ext cx="6389370" cy="706755"/>
          </a:xfrm>
          <a:prstGeom prst="rect">
            <a:avLst/>
          </a:prstGeom>
          <a:noFill/>
          <a:ln w="9525">
            <a:noFill/>
          </a:ln>
        </p:spPr>
        <p:txBody>
          <a:bodyPr wrap="square">
            <a:spAutoFit/>
          </a:bodyPr>
          <a:lstStyle/>
          <a:p>
            <a:pPr algn="l"/>
            <a:endParaRPr lang="zh-CN" sz="40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endParaRPr>
          </a:p>
        </p:txBody>
      </p:sp>
      <p:pic>
        <p:nvPicPr>
          <p:cNvPr id="5" name="图片 4"/>
          <p:cNvPicPr>
            <a:picLocks noChangeAspect="1"/>
          </p:cNvPicPr>
          <p:nvPr>
            <p:custDataLst>
              <p:tags r:id="rId6"/>
            </p:custDataLst>
          </p:nvPr>
        </p:nvPicPr>
        <p:blipFill>
          <a:blip r:embed="rId5"/>
          <a:stretch>
            <a:fillRect/>
          </a:stretch>
        </p:blipFill>
        <p:spPr>
          <a:xfrm>
            <a:off x="119380" y="3140710"/>
            <a:ext cx="4664710" cy="3454400"/>
          </a:xfrm>
          <a:prstGeom prst="rect">
            <a:avLst/>
          </a:prstGeom>
          <a:ln>
            <a:noFill/>
          </a:ln>
          <a:effectLst>
            <a:outerShdw blurRad="292100" dist="139700" dir="2700000" algn="tl" rotWithShape="0">
              <a:srgbClr val="333333">
                <a:alpha val="65000"/>
              </a:srgbClr>
            </a:outerShdw>
          </a:effectLst>
        </p:spPr>
      </p:pic>
      <p:sp>
        <p:nvSpPr>
          <p:cNvPr id="37" name="文本框 36"/>
          <p:cNvSpPr txBox="1"/>
          <p:nvPr>
            <p:custDataLst>
              <p:tags r:id="rId7"/>
            </p:custDataLst>
          </p:nvPr>
        </p:nvSpPr>
        <p:spPr>
          <a:xfrm>
            <a:off x="4439920" y="1268730"/>
            <a:ext cx="6798945" cy="1014730"/>
          </a:xfrm>
          <a:prstGeom prst="rect">
            <a:avLst/>
          </a:prstGeom>
          <a:noFill/>
          <a:effectLst>
            <a:reflection blurRad="6350" stA="50000" endA="300" endPos="55000" dir="5400000" sy="-100000" algn="bl" rotWithShape="0"/>
          </a:effectLst>
        </p:spPr>
        <p:txBody>
          <a:bodyPr wrap="square" rtlCol="0">
            <a:spAutoFit/>
          </a:bodyPr>
          <a:lstStyle/>
          <a:p>
            <a:r>
              <a:rPr lang="zh-CN" altLang="en-US"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任务4：探究写法</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cxnSp>
        <p:nvCxnSpPr>
          <p:cNvPr id="48131" name="直接连接符 57"/>
          <p:cNvCxnSpPr/>
          <p:nvPr>
            <p:custDataLst>
              <p:tags r:id="rId3"/>
            </p:custDataLst>
          </p:nvPr>
        </p:nvCxnSpPr>
        <p:spPr>
          <a:xfrm flipH="1">
            <a:off x="3181370" y="1833264"/>
            <a:ext cx="0" cy="4219955"/>
          </a:xfrm>
          <a:prstGeom prst="line">
            <a:avLst/>
          </a:prstGeom>
          <a:ln w="3175" cap="rnd" cmpd="sng">
            <a:solidFill>
              <a:srgbClr val="D9D9D9"/>
            </a:solidFill>
            <a:prstDash val="solid"/>
            <a:headEnd type="none" w="med" len="med"/>
            <a:tailEnd type="none" w="med" len="med"/>
          </a:ln>
        </p:spPr>
      </p:cxnSp>
      <p:sp>
        <p:nvSpPr>
          <p:cNvPr id="48132" name="椭圆 5"/>
          <p:cNvSpPr/>
          <p:nvPr>
            <p:custDataLst>
              <p:tags r:id="rId4"/>
            </p:custDataLst>
          </p:nvPr>
        </p:nvSpPr>
        <p:spPr>
          <a:xfrm>
            <a:off x="3006566" y="1640531"/>
            <a:ext cx="351850" cy="351850"/>
          </a:xfrm>
          <a:prstGeom prst="ellipse">
            <a:avLst/>
          </a:prstGeom>
          <a:solidFill>
            <a:srgbClr val="E7E6E6"/>
          </a:solidFill>
          <a:ln w="12700" cap="flat" cmpd="sng">
            <a:solidFill>
              <a:srgbClr val="1F74AD"/>
            </a:solidFill>
            <a:prstDash val="solid"/>
            <a:headEnd type="none" w="med" len="med"/>
            <a:tailEnd type="none" w="med" len="med"/>
          </a:ln>
        </p:spPr>
        <p:txBody>
          <a:bodyPr anchor="ctr" anchorCtr="0"/>
          <a:lstStyle/>
          <a:p>
            <a:pPr algn="ctr">
              <a:lnSpc>
                <a:spcPct val="130000"/>
              </a:lnSpc>
            </a:pPr>
            <a:endParaRPr lang="en-US" altLang="zh-CN">
              <a:solidFill>
                <a:srgbClr val="FFFFFF"/>
              </a:solidFill>
              <a:latin typeface="微软雅黑" panose="020b0503020204020204" pitchFamily="34" charset="-122"/>
            </a:endParaRPr>
          </a:p>
        </p:txBody>
      </p:sp>
      <p:sp>
        <p:nvSpPr>
          <p:cNvPr id="48133" name="文本框 26"/>
          <p:cNvSpPr/>
          <p:nvPr>
            <p:custDataLst>
              <p:tags r:id="rId5"/>
            </p:custDataLst>
          </p:nvPr>
        </p:nvSpPr>
        <p:spPr>
          <a:xfrm>
            <a:off x="3535461" y="1523995"/>
            <a:ext cx="7072849" cy="542341"/>
          </a:xfrm>
          <a:prstGeom prst="rect">
            <a:avLst/>
          </a:prstGeom>
          <a:noFill/>
          <a:ln w="9525">
            <a:noFill/>
          </a:ln>
        </p:spPr>
        <p:txBody>
          <a:bodyPr lIns="90000" tIns="46800" rIns="90000" bIns="0" anchor="ctr" anchorCtr="0"/>
          <a:lstStyle/>
          <a:p>
            <a:pPr>
              <a:lnSpc>
                <a:spcPct val="120000"/>
              </a:lnSpc>
            </a:pPr>
            <a:r>
              <a:rPr lang="en-US" altLang="en-US" sz="2800" b="1">
                <a:solidFill>
                  <a:srgbClr val="1F74AD"/>
                </a:solidFill>
                <a:latin typeface="微软雅黑" panose="020b0503020204020204" pitchFamily="34" charset="-122"/>
              </a:rPr>
              <a:t>采用倒叙手法</a:t>
            </a:r>
          </a:p>
        </p:txBody>
      </p:sp>
      <p:sp>
        <p:nvSpPr>
          <p:cNvPr id="48134" name="五边形 9"/>
          <p:cNvSpPr/>
          <p:nvPr>
            <p:custDataLst>
              <p:tags r:id="rId6"/>
            </p:custDataLst>
          </p:nvPr>
        </p:nvSpPr>
        <p:spPr>
          <a:xfrm>
            <a:off x="1034415" y="1523995"/>
            <a:ext cx="1566516" cy="584923"/>
          </a:xfrm>
          <a:prstGeom prst="homePlate">
            <a:avLst>
              <a:gd name="adj" fmla="val 50004"/>
            </a:avLst>
          </a:prstGeom>
          <a:solidFill>
            <a:srgbClr val="1F74AD"/>
          </a:solidFill>
          <a:ln w="12700">
            <a:noFill/>
          </a:ln>
        </p:spPr>
        <p:txBody>
          <a:bodyPr wrap="none" tIns="0" bIns="0" anchor="ctr" anchorCtr="0"/>
          <a:lstStyle/>
          <a:p>
            <a:pPr algn="ctr"/>
            <a:endParaRPr lang="en-US" altLang="zh-CN" sz="2000" b="1">
              <a:solidFill>
                <a:srgbClr val="FFFFFF"/>
              </a:solidFill>
              <a:latin typeface="微软雅黑" panose="020b0503020204020204" pitchFamily="34" charset="-122"/>
            </a:endParaRPr>
          </a:p>
        </p:txBody>
      </p:sp>
      <p:sp>
        <p:nvSpPr>
          <p:cNvPr id="48135" name="文本框 42"/>
          <p:cNvSpPr/>
          <p:nvPr>
            <p:custDataLst>
              <p:tags r:id="rId7"/>
            </p:custDataLst>
          </p:nvPr>
        </p:nvSpPr>
        <p:spPr>
          <a:xfrm>
            <a:off x="1110612" y="1532959"/>
            <a:ext cx="1194497" cy="566994"/>
          </a:xfrm>
          <a:prstGeom prst="rect">
            <a:avLst/>
          </a:prstGeom>
          <a:noFill/>
          <a:ln w="9525">
            <a:noFill/>
          </a:ln>
        </p:spPr>
        <p:txBody>
          <a:bodyPr lIns="90000" tIns="46800" rIns="90000" bIns="46800" anchor="ctr" anchorCtr="0"/>
          <a:lstStyle/>
          <a:p>
            <a:pPr algn="ctr" defTabSz="914400">
              <a:buClrTx/>
              <a:buSzTx/>
              <a:buFontTx/>
              <a:buNone/>
            </a:pPr>
            <a:r>
              <a:rPr lang="en-US" sz="2000" b="1">
                <a:solidFill>
                  <a:srgbClr val="FFFFFF"/>
                </a:solidFill>
                <a:latin typeface="微软雅黑" panose="020b0503020204020204" pitchFamily="34" charset="-122"/>
              </a:rPr>
              <a:t>1</a:t>
            </a:r>
          </a:p>
        </p:txBody>
      </p:sp>
      <p:sp>
        <p:nvSpPr>
          <p:cNvPr id="48136" name="椭圆 6"/>
          <p:cNvSpPr/>
          <p:nvPr>
            <p:custDataLst>
              <p:tags r:id="rId8"/>
            </p:custDataLst>
          </p:nvPr>
        </p:nvSpPr>
        <p:spPr>
          <a:xfrm>
            <a:off x="3006566" y="3047929"/>
            <a:ext cx="351850" cy="351850"/>
          </a:xfrm>
          <a:prstGeom prst="ellipse">
            <a:avLst/>
          </a:prstGeom>
          <a:solidFill>
            <a:srgbClr val="E7E6E6"/>
          </a:solidFill>
          <a:ln w="12700" cap="flat" cmpd="sng">
            <a:solidFill>
              <a:srgbClr val="3498DB"/>
            </a:solidFill>
            <a:prstDash val="solid"/>
            <a:headEnd type="none" w="med" len="med"/>
            <a:tailEnd type="none" w="med" len="med"/>
          </a:ln>
        </p:spPr>
        <p:txBody>
          <a:bodyPr anchor="ctr" anchorCtr="0"/>
          <a:lstStyle/>
          <a:p>
            <a:pPr algn="ctr">
              <a:lnSpc>
                <a:spcPct val="130000"/>
              </a:lnSpc>
            </a:pPr>
            <a:endParaRPr lang="en-US" altLang="zh-CN">
              <a:solidFill>
                <a:srgbClr val="FFFFFF"/>
              </a:solidFill>
              <a:latin typeface="微软雅黑" panose="020b0503020204020204" pitchFamily="34" charset="-122"/>
            </a:endParaRPr>
          </a:p>
        </p:txBody>
      </p:sp>
      <p:sp>
        <p:nvSpPr>
          <p:cNvPr id="48137" name="文本框 24"/>
          <p:cNvSpPr/>
          <p:nvPr>
            <p:custDataLst>
              <p:tags r:id="rId9"/>
            </p:custDataLst>
          </p:nvPr>
        </p:nvSpPr>
        <p:spPr>
          <a:xfrm>
            <a:off x="3535461" y="2951563"/>
            <a:ext cx="7072849" cy="542341"/>
          </a:xfrm>
          <a:prstGeom prst="rect">
            <a:avLst/>
          </a:prstGeom>
          <a:noFill/>
          <a:ln w="9525">
            <a:noFill/>
          </a:ln>
        </p:spPr>
        <p:txBody>
          <a:bodyPr lIns="90000" tIns="46800" rIns="90000" bIns="0" anchor="ctr" anchorCtr="0"/>
          <a:lstStyle/>
          <a:p>
            <a:pPr>
              <a:lnSpc>
                <a:spcPct val="120000"/>
              </a:lnSpc>
            </a:pPr>
            <a:r>
              <a:rPr lang="en-US" altLang="en-US" sz="2800" b="1">
                <a:solidFill>
                  <a:srgbClr val="3498DB"/>
                </a:solidFill>
                <a:latin typeface="微软雅黑" panose="020b0503020204020204" pitchFamily="34" charset="-122"/>
              </a:rPr>
              <a:t>采用顺叙手法</a:t>
            </a:r>
          </a:p>
        </p:txBody>
      </p:sp>
      <p:sp>
        <p:nvSpPr>
          <p:cNvPr id="48138" name="五边形 12"/>
          <p:cNvSpPr/>
          <p:nvPr>
            <p:custDataLst>
              <p:tags r:id="rId10"/>
            </p:custDataLst>
          </p:nvPr>
        </p:nvSpPr>
        <p:spPr>
          <a:xfrm>
            <a:off x="1034415" y="2929153"/>
            <a:ext cx="1566516" cy="587163"/>
          </a:xfrm>
          <a:prstGeom prst="homePlate">
            <a:avLst>
              <a:gd name="adj" fmla="val 49999"/>
            </a:avLst>
          </a:prstGeom>
          <a:solidFill>
            <a:srgbClr val="3498DB"/>
          </a:solidFill>
          <a:ln w="12700">
            <a:noFill/>
          </a:ln>
        </p:spPr>
        <p:txBody>
          <a:bodyPr wrap="none" tIns="0" bIns="0" anchor="ctr" anchorCtr="0"/>
          <a:lstStyle/>
          <a:p>
            <a:pPr algn="ctr"/>
            <a:endParaRPr lang="en-US" altLang="zh-CN" sz="2000" b="1">
              <a:solidFill>
                <a:srgbClr val="FFFFFF"/>
              </a:solidFill>
              <a:latin typeface="微软雅黑" panose="020b0503020204020204" pitchFamily="34" charset="-122"/>
            </a:endParaRPr>
          </a:p>
        </p:txBody>
      </p:sp>
      <p:sp>
        <p:nvSpPr>
          <p:cNvPr id="48139" name="文本框 43"/>
          <p:cNvSpPr/>
          <p:nvPr>
            <p:custDataLst>
              <p:tags r:id="rId11"/>
            </p:custDataLst>
          </p:nvPr>
        </p:nvSpPr>
        <p:spPr>
          <a:xfrm>
            <a:off x="1110612" y="2940357"/>
            <a:ext cx="1194497" cy="566994"/>
          </a:xfrm>
          <a:prstGeom prst="rect">
            <a:avLst/>
          </a:prstGeom>
          <a:noFill/>
          <a:ln w="9525">
            <a:noFill/>
          </a:ln>
        </p:spPr>
        <p:txBody>
          <a:bodyPr lIns="90000" tIns="46800" rIns="90000" bIns="46800" anchor="ctr" anchorCtr="0"/>
          <a:lstStyle/>
          <a:p>
            <a:pPr algn="ctr" defTabSz="914400">
              <a:buClrTx/>
              <a:buSzTx/>
              <a:buFontTx/>
              <a:buNone/>
            </a:pPr>
            <a:r>
              <a:rPr lang="en-US" sz="2000" b="1">
                <a:solidFill>
                  <a:srgbClr val="FFFFFF"/>
                </a:solidFill>
                <a:latin typeface="微软雅黑" panose="020b0503020204020204" pitchFamily="34" charset="-122"/>
              </a:rPr>
              <a:t>2-8</a:t>
            </a:r>
          </a:p>
        </p:txBody>
      </p:sp>
      <p:sp>
        <p:nvSpPr>
          <p:cNvPr id="48140" name="椭圆 7"/>
          <p:cNvSpPr/>
          <p:nvPr>
            <p:custDataLst>
              <p:tags r:id="rId12"/>
            </p:custDataLst>
          </p:nvPr>
        </p:nvSpPr>
        <p:spPr>
          <a:xfrm>
            <a:off x="3006566" y="4453087"/>
            <a:ext cx="351850" cy="354091"/>
          </a:xfrm>
          <a:prstGeom prst="ellipse">
            <a:avLst/>
          </a:prstGeom>
          <a:solidFill>
            <a:srgbClr val="E7E6E6"/>
          </a:solidFill>
          <a:ln w="12700" cap="flat" cmpd="sng">
            <a:solidFill>
              <a:srgbClr val="1AA3AA"/>
            </a:solidFill>
            <a:prstDash val="solid"/>
            <a:headEnd type="none" w="med" len="med"/>
            <a:tailEnd type="none" w="med" len="med"/>
          </a:ln>
        </p:spPr>
        <p:txBody>
          <a:bodyPr anchor="ctr" anchorCtr="0"/>
          <a:lstStyle/>
          <a:p>
            <a:pPr algn="ctr">
              <a:lnSpc>
                <a:spcPct val="130000"/>
              </a:lnSpc>
            </a:pPr>
            <a:endParaRPr lang="en-US" altLang="zh-CN">
              <a:solidFill>
                <a:srgbClr val="FFFFFF"/>
              </a:solidFill>
              <a:latin typeface="微软雅黑" panose="020b0503020204020204" pitchFamily="34" charset="-122"/>
            </a:endParaRPr>
          </a:p>
        </p:txBody>
      </p:sp>
      <p:sp>
        <p:nvSpPr>
          <p:cNvPr id="48141" name="文本框 22"/>
          <p:cNvSpPr/>
          <p:nvPr>
            <p:custDataLst>
              <p:tags r:id="rId13"/>
            </p:custDataLst>
          </p:nvPr>
        </p:nvSpPr>
        <p:spPr>
          <a:xfrm>
            <a:off x="3535461" y="4336551"/>
            <a:ext cx="7072849" cy="542341"/>
          </a:xfrm>
          <a:prstGeom prst="rect">
            <a:avLst/>
          </a:prstGeom>
          <a:noFill/>
          <a:ln w="9525">
            <a:noFill/>
          </a:ln>
        </p:spPr>
        <p:txBody>
          <a:bodyPr lIns="90000" tIns="46800" rIns="90000" bIns="0" anchor="ctr" anchorCtr="0"/>
          <a:lstStyle/>
          <a:p>
            <a:pPr>
              <a:lnSpc>
                <a:spcPct val="120000"/>
              </a:lnSpc>
            </a:pPr>
            <a:r>
              <a:rPr lang="en-US" altLang="en-US" sz="2800" b="1">
                <a:solidFill>
                  <a:srgbClr val="1AA3AA"/>
                </a:solidFill>
                <a:latin typeface="微软雅黑" panose="020b0503020204020204" pitchFamily="34" charset="-122"/>
              </a:rPr>
              <a:t>采用插叙手法</a:t>
            </a:r>
          </a:p>
        </p:txBody>
      </p:sp>
      <p:sp>
        <p:nvSpPr>
          <p:cNvPr id="48142" name="五边形 11"/>
          <p:cNvSpPr/>
          <p:nvPr>
            <p:custDataLst>
              <p:tags r:id="rId14"/>
            </p:custDataLst>
          </p:nvPr>
        </p:nvSpPr>
        <p:spPr>
          <a:xfrm>
            <a:off x="1034415" y="4336551"/>
            <a:ext cx="1566516" cy="587163"/>
          </a:xfrm>
          <a:prstGeom prst="homePlate">
            <a:avLst>
              <a:gd name="adj" fmla="val 49999"/>
            </a:avLst>
          </a:prstGeom>
          <a:solidFill>
            <a:srgbClr val="1AA3AA"/>
          </a:solidFill>
          <a:ln w="12700">
            <a:noFill/>
          </a:ln>
        </p:spPr>
        <p:txBody>
          <a:bodyPr wrap="none" tIns="0" bIns="0" anchor="ctr" anchorCtr="0"/>
          <a:lstStyle/>
          <a:p>
            <a:pPr algn="ctr"/>
            <a:endParaRPr lang="en-US" altLang="zh-CN" sz="2000" b="1">
              <a:solidFill>
                <a:srgbClr val="FFFFFF"/>
              </a:solidFill>
              <a:latin typeface="微软雅黑" panose="020b0503020204020204" pitchFamily="34" charset="-122"/>
            </a:endParaRPr>
          </a:p>
        </p:txBody>
      </p:sp>
      <p:sp>
        <p:nvSpPr>
          <p:cNvPr id="48143" name="文本框 44"/>
          <p:cNvSpPr/>
          <p:nvPr>
            <p:custDataLst>
              <p:tags r:id="rId15"/>
            </p:custDataLst>
          </p:nvPr>
        </p:nvSpPr>
        <p:spPr>
          <a:xfrm>
            <a:off x="1110612" y="4345515"/>
            <a:ext cx="1194497" cy="569234"/>
          </a:xfrm>
          <a:prstGeom prst="rect">
            <a:avLst/>
          </a:prstGeom>
          <a:noFill/>
          <a:ln w="9525">
            <a:noFill/>
          </a:ln>
        </p:spPr>
        <p:txBody>
          <a:bodyPr lIns="90000" tIns="46800" rIns="90000" bIns="46800" anchor="ctr" anchorCtr="0"/>
          <a:lstStyle/>
          <a:p>
            <a:pPr algn="ctr"/>
            <a:r>
              <a:rPr lang="en-US" altLang="zh-CN" sz="2000" b="1">
                <a:solidFill>
                  <a:srgbClr val="FFFFFF"/>
                </a:solidFill>
                <a:latin typeface="微软雅黑" panose="020b0503020204020204" pitchFamily="34" charset="-122"/>
              </a:rPr>
              <a:t>9</a:t>
            </a:r>
            <a:endParaRPr lang="en-US" altLang="en-US" b="1">
              <a:solidFill>
                <a:srgbClr val="FFFFFF"/>
              </a:solidFill>
              <a:latin typeface="微软雅黑" panose="020b0503020204020204" pitchFamily="34" charset="-122"/>
            </a:endParaRPr>
          </a:p>
        </p:txBody>
      </p:sp>
      <p:sp>
        <p:nvSpPr>
          <p:cNvPr id="48144" name="椭圆 8"/>
          <p:cNvSpPr/>
          <p:nvPr>
            <p:custDataLst>
              <p:tags r:id="rId16"/>
            </p:custDataLst>
          </p:nvPr>
        </p:nvSpPr>
        <p:spPr>
          <a:xfrm>
            <a:off x="3006566" y="5867208"/>
            <a:ext cx="351850" cy="354091"/>
          </a:xfrm>
          <a:prstGeom prst="ellipse">
            <a:avLst/>
          </a:prstGeom>
          <a:solidFill>
            <a:srgbClr val="E7E6E6"/>
          </a:solidFill>
          <a:ln w="12700" cap="flat" cmpd="sng">
            <a:solidFill>
              <a:srgbClr val="69A35B"/>
            </a:solidFill>
            <a:prstDash val="solid"/>
            <a:headEnd type="none" w="med" len="med"/>
            <a:tailEnd type="none" w="med" len="med"/>
          </a:ln>
        </p:spPr>
        <p:txBody>
          <a:bodyPr anchor="ctr" anchorCtr="0"/>
          <a:lstStyle/>
          <a:p>
            <a:pPr algn="ctr">
              <a:lnSpc>
                <a:spcPct val="130000"/>
              </a:lnSpc>
            </a:pPr>
            <a:endParaRPr lang="en-US" altLang="zh-CN">
              <a:solidFill>
                <a:srgbClr val="FFFFFF"/>
              </a:solidFill>
              <a:latin typeface="微软雅黑" panose="020b0503020204020204" pitchFamily="34" charset="-122"/>
            </a:endParaRPr>
          </a:p>
        </p:txBody>
      </p:sp>
      <p:sp>
        <p:nvSpPr>
          <p:cNvPr id="48145" name="文本框 20"/>
          <p:cNvSpPr/>
          <p:nvPr>
            <p:custDataLst>
              <p:tags r:id="rId17"/>
            </p:custDataLst>
          </p:nvPr>
        </p:nvSpPr>
        <p:spPr>
          <a:xfrm>
            <a:off x="3535461" y="5750672"/>
            <a:ext cx="7072849" cy="542341"/>
          </a:xfrm>
          <a:prstGeom prst="rect">
            <a:avLst/>
          </a:prstGeom>
          <a:noFill/>
          <a:ln w="9525">
            <a:noFill/>
          </a:ln>
        </p:spPr>
        <p:txBody>
          <a:bodyPr lIns="90000" tIns="46800" rIns="90000" bIns="0" anchor="ctr" anchorCtr="0"/>
          <a:lstStyle/>
          <a:p>
            <a:pPr>
              <a:lnSpc>
                <a:spcPct val="120000"/>
              </a:lnSpc>
            </a:pPr>
            <a:r>
              <a:rPr lang="en-US" altLang="en-US" sz="2800" b="1">
                <a:solidFill>
                  <a:srgbClr val="69A35B"/>
                </a:solidFill>
                <a:latin typeface="微软雅黑" panose="020b0503020204020204" pitchFamily="34" charset="-122"/>
              </a:rPr>
              <a:t>采用顺叙手法</a:t>
            </a:r>
          </a:p>
        </p:txBody>
      </p:sp>
      <p:sp>
        <p:nvSpPr>
          <p:cNvPr id="48146" name="五边形 10"/>
          <p:cNvSpPr/>
          <p:nvPr>
            <p:custDataLst>
              <p:tags r:id="rId18"/>
            </p:custDataLst>
          </p:nvPr>
        </p:nvSpPr>
        <p:spPr>
          <a:xfrm>
            <a:off x="1034415" y="5750672"/>
            <a:ext cx="1566516" cy="587163"/>
          </a:xfrm>
          <a:prstGeom prst="homePlate">
            <a:avLst>
              <a:gd name="adj" fmla="val 49999"/>
            </a:avLst>
          </a:prstGeom>
          <a:solidFill>
            <a:srgbClr val="69A35B"/>
          </a:solidFill>
          <a:ln w="12700">
            <a:noFill/>
          </a:ln>
        </p:spPr>
        <p:txBody>
          <a:bodyPr wrap="none" tIns="0" bIns="0" anchor="ctr" anchorCtr="0"/>
          <a:lstStyle/>
          <a:p>
            <a:pPr algn="ctr"/>
            <a:endParaRPr lang="en-US" altLang="zh-CN" sz="2000" b="1">
              <a:solidFill>
                <a:srgbClr val="FFFFFF"/>
              </a:solidFill>
              <a:latin typeface="微软雅黑" panose="020b0503020204020204" pitchFamily="34" charset="-122"/>
            </a:endParaRPr>
          </a:p>
        </p:txBody>
      </p:sp>
      <p:sp>
        <p:nvSpPr>
          <p:cNvPr id="48147" name="文本框 45"/>
          <p:cNvSpPr/>
          <p:nvPr>
            <p:custDataLst>
              <p:tags r:id="rId19"/>
            </p:custDataLst>
          </p:nvPr>
        </p:nvSpPr>
        <p:spPr>
          <a:xfrm>
            <a:off x="1110612" y="5759636"/>
            <a:ext cx="1194497" cy="569234"/>
          </a:xfrm>
          <a:prstGeom prst="rect">
            <a:avLst/>
          </a:prstGeom>
          <a:noFill/>
          <a:ln w="9525">
            <a:noFill/>
          </a:ln>
        </p:spPr>
        <p:txBody>
          <a:bodyPr lIns="90000" tIns="46800" rIns="90000" bIns="46800" anchor="ctr" anchorCtr="0"/>
          <a:lstStyle/>
          <a:p>
            <a:pPr algn="ctr" defTabSz="914400">
              <a:buClrTx/>
              <a:buSzTx/>
              <a:buFontTx/>
              <a:buNone/>
            </a:pPr>
            <a:r>
              <a:rPr lang="en-US" sz="2000" b="1">
                <a:solidFill>
                  <a:srgbClr val="FFFFFF"/>
                </a:solidFill>
                <a:latin typeface="微软雅黑" panose="020b0503020204020204" pitchFamily="34" charset="-122"/>
              </a:rPr>
              <a:t>10-15</a:t>
            </a:r>
          </a:p>
        </p:txBody>
      </p:sp>
      <p:sp>
        <p:nvSpPr>
          <p:cNvPr id="48149" name="标题 1"/>
          <p:cNvSpPr>
            <a:spLocks noGrp="1"/>
          </p:cNvSpPr>
          <p:nvPr>
            <p:custDataLst>
              <p:tags r:id="rId20"/>
            </p:custDataLst>
          </p:nvPr>
        </p:nvSpPr>
        <p:spPr>
          <a:xfrm>
            <a:off x="479425" y="260350"/>
            <a:ext cx="9098915" cy="704850"/>
          </a:xfrm>
          <a:prstGeom prst="rect">
            <a:avLst/>
          </a:prstGeom>
          <a:noFill/>
          <a:ln w="9525">
            <a:noFill/>
          </a:ln>
        </p:spPr>
        <p:txBody>
          <a:bodyPr lIns="90000" tIns="46800" rIns="90000" bIns="46800" anchor="ctr" anchorCtr="0"/>
          <a:lstStyle/>
          <a:p>
            <a:r>
              <a:rPr lang="en-US" altLang="zh-CN" sz="2800" b="1">
                <a:solidFill>
                  <a:schemeClr val="tx1"/>
                </a:solidFill>
                <a:latin typeface="华文中宋" panose="02010600040101010101" charset="-122"/>
                <a:ea typeface="华文中宋" panose="02010600040101010101" charset="-122"/>
                <a:cs typeface="华文中宋" panose="02010600040101010101" charset="-122"/>
                <a:sym typeface="微软雅黑" panose="020b0503020204020204" pitchFamily="34" charset="-122"/>
              </a:rPr>
              <a:t>1</a:t>
            </a:r>
            <a:r>
              <a:rPr lang="zh-CN" altLang="en-US" sz="2800" b="1">
                <a:solidFill>
                  <a:schemeClr val="tx1"/>
                </a:solidFill>
                <a:latin typeface="华文中宋" panose="02010600040101010101" charset="-122"/>
                <a:ea typeface="华文中宋" panose="02010600040101010101" charset="-122"/>
                <a:cs typeface="华文中宋" panose="02010600040101010101" charset="-122"/>
                <a:sym typeface="微软雅黑" panose="020b0503020204020204" pitchFamily="34" charset="-122"/>
              </a:rPr>
              <a:t>、作为一篇回忆录，本文在记叙顺序上的特点是什么？</a:t>
            </a:r>
          </a:p>
        </p:txBody>
      </p:sp>
    </p:spTree>
    <p:custDataLst>
      <p:tags r:id="rId2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3"/>
                                        </p:tgtEl>
                                        <p:attrNameLst>
                                          <p:attrName>style.visibility</p:attrName>
                                        </p:attrNameLst>
                                      </p:cBhvr>
                                      <p:to>
                                        <p:strVal val="visible"/>
                                      </p:to>
                                    </p:set>
                                    <p:animEffect transition="in" filter="blinds(horizontal)">
                                      <p:cBhvr>
                                        <p:cTn id="7" dur="500" fill="hold"/>
                                        <p:tgtEl>
                                          <p:spTgt spid="4813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137"/>
                                        </p:tgtEl>
                                        <p:attrNameLst>
                                          <p:attrName>style.visibility</p:attrName>
                                        </p:attrNameLst>
                                      </p:cBhvr>
                                      <p:to>
                                        <p:strVal val="visible"/>
                                      </p:to>
                                    </p:set>
                                    <p:animEffect transition="in" filter="blinds(horizontal)">
                                      <p:cBhvr>
                                        <p:cTn id="12" dur="500" fill="hold"/>
                                        <p:tgtEl>
                                          <p:spTgt spid="4813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141"/>
                                        </p:tgtEl>
                                        <p:attrNameLst>
                                          <p:attrName>style.visibility</p:attrName>
                                        </p:attrNameLst>
                                      </p:cBhvr>
                                      <p:to>
                                        <p:strVal val="visible"/>
                                      </p:to>
                                    </p:set>
                                    <p:animEffect transition="in" filter="blinds(horizontal)">
                                      <p:cBhvr>
                                        <p:cTn id="17" dur="500" fill="hold"/>
                                        <p:tgtEl>
                                          <p:spTgt spid="4814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8145"/>
                                        </p:tgtEl>
                                        <p:attrNameLst>
                                          <p:attrName>style.visibility</p:attrName>
                                        </p:attrNameLst>
                                      </p:cBhvr>
                                      <p:to>
                                        <p:strVal val="visible"/>
                                      </p:to>
                                    </p:set>
                                    <p:animEffect transition="in" filter="blinds(horizontal)">
                                      <p:cBhvr>
                                        <p:cTn id="22" dur="500" fill="hold"/>
                                        <p:tgtEl>
                                          <p:spTgt spid="48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p:bldP spid="48137" grpId="0"/>
      <p:bldP spid="48141" grpId="0"/>
      <p:bldP spid="4814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 name="文本框 56"/>
          <p:cNvSpPr txBox="1"/>
          <p:nvPr>
            <p:custDataLst>
              <p:tags r:id="rId3"/>
            </p:custDataLst>
          </p:nvPr>
        </p:nvSpPr>
        <p:spPr>
          <a:xfrm>
            <a:off x="623570" y="1772920"/>
            <a:ext cx="10662920" cy="2030095"/>
          </a:xfrm>
          <a:prstGeom prst="rect">
            <a:avLst/>
          </a:prstGeom>
          <a:noFill/>
        </p:spPr>
        <p:txBody>
          <a:bodyPr wrap="square" rtlCol="0">
            <a:spAutoFit/>
          </a:bodyPr>
          <a:lstStyle/>
          <a:p>
            <a:pPr indent="720090" algn="just" hangingPunct="0">
              <a:lnSpc>
                <a:spcPct val="150000"/>
              </a:lnSpc>
            </a:pPr>
            <a:r>
              <a:rPr lang="zh-CN" altLang="en-US" sz="2800">
                <a:solidFill>
                  <a:srgbClr val="C00000"/>
                </a:solidFill>
                <a:latin typeface="微软雅黑" panose="020b0503020204020204" pitchFamily="34" charset="-122"/>
                <a:ea typeface="微软雅黑" panose="020b0503020204020204" pitchFamily="34" charset="-122"/>
                <a:cs typeface="+mn-ea"/>
                <a:sym typeface="+mn-lt"/>
              </a:rPr>
              <a:t>第一段总写战时的生活也会有一些曲折有趣的事情，道出百团大战中，拯救日本小姑娘的事情给自己留下了深刻印象，具有引起下文的作用。</a:t>
            </a:r>
          </a:p>
        </p:txBody>
      </p:sp>
      <p:sp>
        <p:nvSpPr>
          <p:cNvPr id="2" name="文本框 1"/>
          <p:cNvSpPr txBox="1"/>
          <p:nvPr>
            <p:custDataLst>
              <p:tags r:id="rId4"/>
            </p:custDataLst>
          </p:nvPr>
        </p:nvSpPr>
        <p:spPr>
          <a:xfrm>
            <a:off x="1665605" y="404495"/>
            <a:ext cx="4505960" cy="583565"/>
          </a:xfrm>
          <a:prstGeom prst="rect">
            <a:avLst/>
          </a:prstGeom>
          <a:noFill/>
        </p:spPr>
        <p:txBody>
          <a:bodyPr wrap="none" rtlCol="0">
            <a:spAutoFit/>
          </a:bodyPr>
          <a:lstStyle/>
          <a:p>
            <a:pPr algn="just" hangingPunct="0">
              <a:lnSpc>
                <a:spcPct val="100000"/>
              </a:lnSpc>
            </a:pPr>
            <a:r>
              <a:rPr lang="en-US" sz="3200" b="1">
                <a:latin typeface="华文中宋" panose="02010600040101010101" charset="-122"/>
                <a:ea typeface="华文中宋" panose="02010600040101010101" charset="-122"/>
                <a:cs typeface="华文中宋" panose="02010600040101010101" charset="-122"/>
                <a:sym typeface="+mn-lt"/>
              </a:rPr>
              <a:t>2</a:t>
            </a:r>
            <a:r>
              <a:rPr lang="zh-CN" altLang="en-US" sz="3200" b="1">
                <a:latin typeface="华文中宋" panose="02010600040101010101" charset="-122"/>
                <a:ea typeface="华文中宋" panose="02010600040101010101" charset="-122"/>
                <a:cs typeface="华文中宋" panose="02010600040101010101" charset="-122"/>
                <a:sym typeface="+mn-lt"/>
              </a:rPr>
              <a:t>、分析第一段的作用。</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animEffect transition="in" filter="dissolve">
                                      <p:cBhvr>
                                        <p:cTn id="7" dur="500"/>
                                        <p:tgtEl>
                                          <p:spTgt spid="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3794" name="任意多边形: 形状 501"/>
          <p:cNvGrpSpPr/>
          <p:nvPr>
            <p:custDataLst>
              <p:tags r:id="rId3"/>
            </p:custDataLst>
          </p:nvPr>
        </p:nvGrpSpPr>
        <p:grpSpPr>
          <a:xfrm>
            <a:off x="7654925" y="1798955"/>
            <a:ext cx="3659505" cy="4089400"/>
            <a:chOff x="4047" y="472"/>
            <a:chExt cx="3080" cy="3237"/>
          </a:xfrm>
        </p:grpSpPr>
        <p:pic>
          <p:nvPicPr>
            <p:cNvPr id="33795" name="任意多边形: 形状 501"/>
            <p:cNvPicPr/>
            <p:nvPr>
              <p:custDataLst>
                <p:tags r:id="rId5"/>
              </p:custDataLst>
            </p:nvPr>
          </p:nvPicPr>
          <p:blipFill>
            <a:blip r:embed="rId4"/>
            <a:stretch>
              <a:fillRect/>
            </a:stretch>
          </p:blipFill>
          <p:spPr>
            <a:xfrm>
              <a:off x="4047" y="472"/>
              <a:ext cx="3080" cy="3237"/>
            </a:xfrm>
            <a:prstGeom prst="rect">
              <a:avLst/>
            </a:prstGeom>
            <a:noFill/>
            <a:ln w="9525">
              <a:noFill/>
            </a:ln>
          </p:spPr>
        </p:pic>
        <p:sp>
          <p:nvSpPr>
            <p:cNvPr id="33796" name="矩形 33795"/>
            <p:cNvSpPr/>
            <p:nvPr>
              <p:custDataLst>
                <p:tags r:id="rId6"/>
              </p:custDataLst>
            </p:nvPr>
          </p:nvSpPr>
          <p:spPr>
            <a:xfrm>
              <a:off x="4049" y="471"/>
              <a:ext cx="3077" cy="3238"/>
            </a:xfrm>
            <a:prstGeom prst="rect">
              <a:avLst/>
            </a:prstGeom>
            <a:noFill/>
            <a:ln w="9525">
              <a:noFill/>
            </a:ln>
          </p:spPr>
          <p:txBody>
            <a:bodyPr anchor="ctr" anchorCtr="0"/>
            <a:lstStyle/>
            <a:p>
              <a:pPr algn="ctr"/>
              <a:endParaRPr lang="en-US" altLang="en-US">
                <a:solidFill>
                  <a:srgbClr val="FFFFFF"/>
                </a:solidFill>
              </a:endParaRPr>
            </a:p>
          </p:txBody>
        </p:sp>
      </p:grpSp>
      <p:sp>
        <p:nvSpPr>
          <p:cNvPr id="37" name="文本框 36"/>
          <p:cNvSpPr txBox="1"/>
          <p:nvPr>
            <p:custDataLst>
              <p:tags r:id="rId7"/>
            </p:custDataLst>
          </p:nvPr>
        </p:nvSpPr>
        <p:spPr>
          <a:xfrm>
            <a:off x="551180" y="620395"/>
            <a:ext cx="8823960" cy="1014730"/>
          </a:xfrm>
          <a:prstGeom prst="rect">
            <a:avLst/>
          </a:prstGeom>
          <a:noFill/>
          <a:effectLst>
            <a:reflection blurRad="6350" stA="50000" endA="300" endPos="55000" dir="5400000" sy="-100000" algn="bl" rotWithShape="0"/>
          </a:effectLst>
        </p:spPr>
        <p:txBody>
          <a:bodyPr wrap="square" rtlCol="0">
            <a:spAutoFit/>
          </a:bodyPr>
          <a:lstStyle/>
          <a:p>
            <a:r>
              <a:rPr lang="zh-CN" altLang="en-US"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任务</a:t>
            </a:r>
            <a:r>
              <a:rPr lang="en-US" altLang="zh-CN"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1</a:t>
            </a:r>
            <a:r>
              <a:rPr lang="zh-CN" altLang="en-US"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：寻找</a:t>
            </a:r>
            <a:r>
              <a:rPr lang="en-US" altLang="zh-CN"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a:t>
            </a:r>
            <a:r>
              <a:rPr lang="zh-CN" altLang="en-US"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插曲</a:t>
            </a:r>
            <a:r>
              <a:rPr lang="en-US" altLang="zh-CN"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cxnSp>
        <p:nvCxnSpPr>
          <p:cNvPr id="61450" name="直接连接符 24"/>
          <p:cNvCxnSpPr/>
          <p:nvPr>
            <p:custDataLst>
              <p:tags r:id="rId3"/>
            </p:custDataLst>
          </p:nvPr>
        </p:nvCxnSpPr>
        <p:spPr>
          <a:xfrm>
            <a:off x="2470150" y="1785938"/>
            <a:ext cx="7543800" cy="0"/>
          </a:xfrm>
          <a:prstGeom prst="line">
            <a:avLst/>
          </a:prstGeom>
          <a:ln w="1270" cap="flat" cmpd="sng">
            <a:solidFill>
              <a:srgbClr val="D9D9D9"/>
            </a:solidFill>
            <a:prstDash val="dash"/>
            <a:headEnd type="none" w="med" len="med"/>
            <a:tailEnd type="none" w="med" len="med"/>
          </a:ln>
        </p:spPr>
      </p:cxnSp>
      <p:sp>
        <p:nvSpPr>
          <p:cNvPr id="2" name="文本框 1"/>
          <p:cNvSpPr txBox="1"/>
          <p:nvPr>
            <p:custDataLst>
              <p:tags r:id="rId4"/>
            </p:custDataLst>
          </p:nvPr>
        </p:nvSpPr>
        <p:spPr>
          <a:xfrm>
            <a:off x="1162050" y="332740"/>
            <a:ext cx="9904730" cy="1076325"/>
          </a:xfrm>
          <a:prstGeom prst="rect">
            <a:avLst/>
          </a:prstGeom>
          <a:noFill/>
        </p:spPr>
        <p:txBody>
          <a:bodyPr wrap="square" rtlCol="0">
            <a:spAutoFit/>
          </a:bodyPr>
          <a:lstStyle/>
          <a:p>
            <a:pPr algn="l" fontAlgn="ctr">
              <a:buClr>
                <a:srgbClr val="175094"/>
              </a:buClr>
              <a:buSzPct val="130000"/>
            </a:pPr>
            <a:r>
              <a:rPr lang="en-US" altLang="zh-CN" sz="3200" b="1">
                <a:solidFill>
                  <a:schemeClr val="tx1"/>
                </a:solidFill>
                <a:latin typeface="华文中宋" panose="02010600040101010101" charset="-122"/>
                <a:ea typeface="华文中宋" panose="02010600040101010101" charset="-122"/>
                <a:cs typeface="华文中宋" panose="02010600040101010101" charset="-122"/>
                <a:sym typeface="+mn-ea"/>
              </a:rPr>
              <a:t>3</a:t>
            </a:r>
            <a:r>
              <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rPr>
              <a:t>、聂帅在回忆录里插叙了一个叫中西的日本兵的事情，目的是什么?</a:t>
            </a:r>
          </a:p>
        </p:txBody>
      </p:sp>
      <p:sp>
        <p:nvSpPr>
          <p:cNvPr id="3" name="文本框 2"/>
          <p:cNvSpPr txBox="1"/>
          <p:nvPr>
            <p:custDataLst>
              <p:tags r:id="rId5"/>
            </p:custDataLst>
          </p:nvPr>
        </p:nvSpPr>
        <p:spPr>
          <a:xfrm>
            <a:off x="795020" y="1786255"/>
            <a:ext cx="10691495" cy="4009390"/>
          </a:xfrm>
          <a:prstGeom prst="rect">
            <a:avLst/>
          </a:prstGeom>
          <a:noFill/>
        </p:spPr>
        <p:txBody>
          <a:bodyPr wrap="square" rtlCol="0">
            <a:spAutoFit/>
          </a:bodyPr>
          <a:lstStyle/>
          <a:p>
            <a:pPr indent="720090" algn="l" defTabSz="914400" fontAlgn="ctr">
              <a:lnSpc>
                <a:spcPct val="130000"/>
              </a:lnSpc>
              <a:spcBef>
                <a:spcPct val="0"/>
              </a:spcBef>
              <a:buClr>
                <a:srgbClr val="165094"/>
              </a:buClr>
              <a:buSzPct val="130000"/>
              <a:buFont typeface="WPS-Numbers" pitchFamily="2" charset="0"/>
              <a:buNone/>
            </a:pPr>
            <a:r>
              <a:rPr lang="en-US" altLang="zh-CN" sz="2800" b="1">
                <a:latin typeface="楷体" panose="02010609060101010101" pitchFamily="49" charset="-122"/>
                <a:ea typeface="楷体" panose="02010609060101010101" pitchFamily="49" charset="-122"/>
                <a:sym typeface="微软雅黑" panose="020b0503020204020204" pitchFamily="34" charset="-122"/>
              </a:rPr>
              <a:t>1.</a:t>
            </a:r>
            <a:r>
              <a:rPr lang="zh-CN" altLang="en-US" sz="2800" b="1">
                <a:latin typeface="楷体" panose="02010609060101010101" pitchFamily="49" charset="-122"/>
                <a:ea typeface="楷体" panose="02010609060101010101" pitchFamily="49" charset="-122"/>
                <a:sym typeface="微软雅黑" panose="020b0503020204020204" pitchFamily="34" charset="-122"/>
              </a:rPr>
              <a:t>这是一个插叙，以一个名叫中西的日本兵被俘虏之后留在根据地并为根据地教中国士兵使用掷弹筒的事迹，来证明日本的侵华战争是极其野蛮和残酷的，是不得人心的，是侵略战争，而我们这是正义的战争，从敌军的角度来放映出日本是不义的战争，正是对主题的最好诠释。</a:t>
            </a:r>
          </a:p>
          <a:p>
            <a:pPr indent="720090" algn="l" defTabSz="914400" fontAlgn="ctr">
              <a:lnSpc>
                <a:spcPct val="130000"/>
              </a:lnSpc>
              <a:spcBef>
                <a:spcPct val="0"/>
              </a:spcBef>
              <a:buClr>
                <a:srgbClr val="165094"/>
              </a:buClr>
              <a:buSzPct val="130000"/>
              <a:buFont typeface="WPS-Numbers" pitchFamily="2" charset="0"/>
              <a:buNone/>
            </a:pPr>
            <a:r>
              <a:rPr lang="en-US" altLang="zh-CN" sz="2800" b="1">
                <a:latin typeface="楷体" panose="02010609060101010101" pitchFamily="49" charset="-122"/>
                <a:ea typeface="楷体" panose="02010609060101010101" pitchFamily="49" charset="-122"/>
                <a:sym typeface="微软雅黑" panose="020b0503020204020204" pitchFamily="34" charset="-122"/>
              </a:rPr>
              <a:t>2.</a:t>
            </a:r>
            <a:r>
              <a:rPr lang="zh-CN" altLang="en-US" sz="2800" b="1">
                <a:latin typeface="楷体" panose="02010609060101010101" pitchFamily="49" charset="-122"/>
                <a:ea typeface="楷体" panose="02010609060101010101" pitchFamily="49" charset="-122"/>
                <a:sym typeface="微软雅黑" panose="020b0503020204020204" pitchFamily="34" charset="-122"/>
              </a:rPr>
              <a:t>这个日本兵的事情同时也表明中国军队救助日本战俘不是单一事件，体现了回忆录广泛性的特点。</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12" name="组合 11"/>
          <p:cNvGrpSpPr/>
          <p:nvPr>
            <p:custDataLst>
              <p:tags r:id="rId10"/>
            </p:custDataLst>
          </p:nvPr>
        </p:nvGrpSpPr>
        <p:grpSpPr>
          <a:xfrm>
            <a:off x="2607930" y="1513651"/>
            <a:ext cx="2971067" cy="1681469"/>
            <a:chOff x="2515333" y="1603617"/>
            <a:chExt cx="2971067" cy="1681469"/>
          </a:xfrm>
        </p:grpSpPr>
        <p:sp>
          <p:nvSpPr>
            <p:cNvPr id="22" name="文本框 21"/>
            <p:cNvSpPr txBox="1"/>
            <p:nvPr>
              <p:custDataLst>
                <p:tags r:id="rId11"/>
              </p:custDataLst>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p>
          </p:txBody>
        </p:sp>
        <p:sp>
          <p:nvSpPr>
            <p:cNvPr id="23" name="文本框 22"/>
            <p:cNvSpPr txBox="1"/>
            <p:nvPr>
              <p:custDataLst>
                <p:tags r:id="rId12"/>
              </p:custDataLst>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p>
          </p:txBody>
        </p:sp>
      </p:grpSp>
      <p:sp>
        <p:nvSpPr>
          <p:cNvPr id="57" name="文本框 56"/>
          <p:cNvSpPr txBox="1"/>
          <p:nvPr>
            <p:custDataLst>
              <p:tags r:id="rId13"/>
            </p:custDataLst>
          </p:nvPr>
        </p:nvSpPr>
        <p:spPr>
          <a:xfrm>
            <a:off x="186105" y="945817"/>
            <a:ext cx="11449959" cy="5539105"/>
          </a:xfrm>
          <a:prstGeom prst="rect">
            <a:avLst/>
          </a:prstGeom>
          <a:noFill/>
        </p:spPr>
        <p:txBody>
          <a:bodyPr wrap="square" rtlCol="0">
            <a:spAutoFit/>
          </a:bodyPr>
          <a:lstStyle/>
          <a:p>
            <a:pPr indent="720090" algn="just" hangingPunct="0">
              <a:lnSpc>
                <a:spcPct val="123000"/>
              </a:lnSpc>
            </a:pPr>
            <a:r>
              <a:rPr lang="zh-CN" altLang="en-US" sz="2400" b="1">
                <a:solidFill>
                  <a:srgbClr val="C00000"/>
                </a:solidFill>
                <a:latin typeface="华文中宋" panose="02010600040101010101" charset="-122"/>
                <a:ea typeface="华文中宋" panose="02010600040101010101" charset="-122"/>
                <a:cs typeface="华文中宋" panose="02010600040101010101" charset="-122"/>
                <a:sym typeface="+mn-lt"/>
              </a:rPr>
              <a:t>①本文运用了倒叙的方式，</a:t>
            </a:r>
            <a:r>
              <a:rPr lang="zh-CN" altLang="en-US" sz="2400">
                <a:latin typeface="华文中宋" panose="02010600040101010101" charset="-122"/>
                <a:ea typeface="华文中宋" panose="02010600040101010101" charset="-122"/>
                <a:cs typeface="华文中宋" panose="02010600040101010101" charset="-122"/>
                <a:sym typeface="+mn-lt"/>
              </a:rPr>
              <a:t>以回忆的形式，展开叙述，更有趣味性，增强文章的可读性，吸引读者的阅读兴趣。</a:t>
            </a:r>
          </a:p>
          <a:p>
            <a:pPr indent="720090" algn="just" hangingPunct="0">
              <a:lnSpc>
                <a:spcPct val="123000"/>
              </a:lnSpc>
            </a:pPr>
            <a:r>
              <a:rPr lang="zh-CN" altLang="en-US" sz="2400" b="1">
                <a:solidFill>
                  <a:srgbClr val="C00000"/>
                </a:solidFill>
                <a:latin typeface="华文中宋" panose="02010600040101010101" charset="-122"/>
                <a:ea typeface="华文中宋" panose="02010600040101010101" charset="-122"/>
                <a:cs typeface="华文中宋" panose="02010600040101010101" charset="-122"/>
                <a:sym typeface="+mn-lt"/>
              </a:rPr>
              <a:t>②本文运用了大量的心理描写和动作描写，</a:t>
            </a:r>
            <a:r>
              <a:rPr lang="zh-CN" altLang="en-US" sz="2400">
                <a:latin typeface="华文中宋" panose="02010600040101010101" charset="-122"/>
                <a:ea typeface="华文中宋" panose="02010600040101010101" charset="-122"/>
                <a:cs typeface="华文中宋" panose="02010600040101010101" charset="-122"/>
                <a:sym typeface="+mn-lt"/>
              </a:rPr>
              <a:t>来塑造人物形象，更加的真实可感，刻画出人物的形象特征。如：我考虑，或是有我把她们养起来。</a:t>
            </a:r>
          </a:p>
          <a:p>
            <a:pPr indent="720090" algn="just" hangingPunct="0">
              <a:lnSpc>
                <a:spcPct val="123000"/>
              </a:lnSpc>
            </a:pPr>
            <a:r>
              <a:rPr lang="zh-CN" altLang="en-US" sz="2400" b="1">
                <a:solidFill>
                  <a:srgbClr val="C00000"/>
                </a:solidFill>
                <a:latin typeface="华文中宋" panose="02010600040101010101" charset="-122"/>
                <a:ea typeface="华文中宋" panose="02010600040101010101" charset="-122"/>
                <a:cs typeface="华文中宋" panose="02010600040101010101" charset="-122"/>
                <a:sym typeface="+mn-lt"/>
              </a:rPr>
              <a:t>③本文用词精炼，富于变化，更加准确形象。</a:t>
            </a:r>
            <a:r>
              <a:rPr lang="zh-CN" altLang="en-US" sz="2400">
                <a:latin typeface="华文中宋" panose="02010600040101010101" charset="-122"/>
                <a:ea typeface="华文中宋" panose="02010600040101010101" charset="-122"/>
                <a:cs typeface="华文中宋" panose="02010600040101010101" charset="-122"/>
                <a:sym typeface="+mn-lt"/>
              </a:rPr>
              <a:t>如“我牵着她的手”，“把那个稍大些的孩子拉在怀里”，“常常用小手拽着我的马裤腿”等。</a:t>
            </a:r>
          </a:p>
          <a:p>
            <a:pPr indent="720090" algn="just" hangingPunct="0">
              <a:lnSpc>
                <a:spcPct val="123000"/>
              </a:lnSpc>
            </a:pPr>
            <a:r>
              <a:rPr lang="zh-CN" altLang="en-US" sz="2400" b="1">
                <a:solidFill>
                  <a:srgbClr val="C00000"/>
                </a:solidFill>
                <a:latin typeface="华文中宋" panose="02010600040101010101" charset="-122"/>
                <a:ea typeface="华文中宋" panose="02010600040101010101" charset="-122"/>
                <a:cs typeface="华文中宋" panose="02010600040101010101" charset="-122"/>
                <a:sym typeface="+mn-lt"/>
              </a:rPr>
              <a:t>④夹叙夹议。</a:t>
            </a:r>
            <a:r>
              <a:rPr lang="zh-CN" altLang="en-US" sz="2400">
                <a:latin typeface="华文中宋" panose="02010600040101010101" charset="-122"/>
                <a:ea typeface="华文中宋" panose="02010600040101010101" charset="-122"/>
                <a:cs typeface="华文中宋" panose="02010600040101010101" charset="-122"/>
                <a:sym typeface="+mn-lt"/>
              </a:rPr>
              <a:t>在叙述故事的过程中，有对落难百姓的同情，对小女孩的关爱，还有对日军暴行的披露和对未来发展的看法。内容更加丰富，主旨更加深刻。</a:t>
            </a:r>
          </a:p>
          <a:p>
            <a:pPr indent="720090" algn="just" hangingPunct="0">
              <a:lnSpc>
                <a:spcPct val="123000"/>
              </a:lnSpc>
            </a:pPr>
            <a:r>
              <a:rPr lang="zh-CN" altLang="en-US" sz="2400" b="1">
                <a:solidFill>
                  <a:srgbClr val="C00000"/>
                </a:solidFill>
                <a:latin typeface="华文中宋" panose="02010600040101010101" charset="-122"/>
                <a:ea typeface="华文中宋" panose="02010600040101010101" charset="-122"/>
                <a:cs typeface="华文中宋" panose="02010600040101010101" charset="-122"/>
                <a:sym typeface="+mn-lt"/>
              </a:rPr>
              <a:t>⑤以第一人称来讲述，语言浅白，口语化，更真实，情感更充沛。</a:t>
            </a:r>
            <a:r>
              <a:rPr lang="zh-CN" altLang="en-US" sz="2400">
                <a:latin typeface="华文中宋" panose="02010600040101010101" charset="-122"/>
                <a:ea typeface="华文中宋" panose="02010600040101010101" charset="-122"/>
                <a:cs typeface="华文中宋" panose="02010600040101010101" charset="-122"/>
                <a:sym typeface="+mn-lt"/>
              </a:rPr>
              <a:t>聂帅的回忆录语言浅白，用口语的形式进行叙述，娓娓道来。使读者仿佛在聆听一位长者在叙述往日的故事，阅读起来几乎没有障碍。同时在文中，聂帅充满了感情，表现出对日本军国主义的愤慨和谴责，同时又表现对和平的向往。</a:t>
            </a:r>
          </a:p>
        </p:txBody>
      </p:sp>
      <p:sp>
        <p:nvSpPr>
          <p:cNvPr id="9" name="文本框 8"/>
          <p:cNvSpPr txBox="1"/>
          <p:nvPr>
            <p:custDataLst>
              <p:tags r:id="rId14"/>
            </p:custDataLst>
          </p:nvPr>
        </p:nvSpPr>
        <p:spPr>
          <a:xfrm>
            <a:off x="695008" y="260350"/>
            <a:ext cx="5474335" cy="583565"/>
          </a:xfrm>
          <a:prstGeom prst="rect">
            <a:avLst/>
          </a:prstGeom>
          <a:noFill/>
        </p:spPr>
        <p:txBody>
          <a:bodyPr wrap="none" rtlCol="0">
            <a:spAutoFit/>
          </a:bodyPr>
          <a:lstStyle/>
          <a:p>
            <a:pPr algn="just" hangingPunct="0">
              <a:lnSpc>
                <a:spcPct val="100000"/>
              </a:lnSpc>
            </a:pPr>
            <a:r>
              <a:rPr lang="zh-CN" altLang="en-US" sz="3200" b="1">
                <a:latin typeface="华文中宋" panose="02010600040101010101" charset="-122"/>
                <a:ea typeface="华文中宋" panose="02010600040101010101" charset="-122"/>
                <a:cs typeface="+mn-ea"/>
                <a:sym typeface="+mn-lt"/>
              </a:rPr>
              <a:t>试分析本文有哪些艺术特色。</a:t>
            </a:r>
          </a:p>
        </p:txBody>
      </p:sp>
      <p:pic>
        <p:nvPicPr>
          <p:cNvPr id="58" name="New picture"/>
          <p:cNvPicPr/>
          <p:nvPr>
            <p:custDataLst>
              <p:tags r:id="rId16"/>
            </p:custDataLst>
          </p:nvPr>
        </p:nvPicPr>
        <p:blipFill>
          <a:blip r:embed="rId15"/>
          <a:stretch>
            <a:fillRect/>
          </a:stretch>
        </p:blipFill>
        <p:spPr>
          <a:xfrm>
            <a:off x="11722100" y="113157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anim to="" calcmode="lin" valueType="num">
                                      <p:cBhvr>
                                        <p:cTn id="7" dur="1" fill="hold"/>
                                        <p:tgtEl>
                                          <p:spTgt spid="57">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57">
                                            <p:txEl>
                                              <p:pRg st="1" end="1"/>
                                            </p:txEl>
                                          </p:spTgt>
                                        </p:tgtEl>
                                        <p:attrNameLst>
                                          <p:attrName>style.visibility</p:attrName>
                                        </p:attrNameLst>
                                      </p:cBhvr>
                                      <p:to>
                                        <p:strVal val="visible"/>
                                      </p:to>
                                    </p:set>
                                    <p:anim to="" calcmode="lin" valueType="num">
                                      <p:cBhvr>
                                        <p:cTn id="12" dur="1" fill="hold"/>
                                        <p:tgtEl>
                                          <p:spTgt spid="57">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57">
                                            <p:txEl>
                                              <p:pRg st="2" end="2"/>
                                            </p:txEl>
                                          </p:spTgt>
                                        </p:tgtEl>
                                        <p:attrNameLst>
                                          <p:attrName>style.visibility</p:attrName>
                                        </p:attrNameLst>
                                      </p:cBhvr>
                                      <p:to>
                                        <p:strVal val="visible"/>
                                      </p:to>
                                    </p:set>
                                    <p:anim to="" calcmode="lin" valueType="num">
                                      <p:cBhvr>
                                        <p:cTn id="17" dur="1" fill="hold"/>
                                        <p:tgtEl>
                                          <p:spTgt spid="57">
                                            <p:txEl>
                                              <p:pRg st="2" end="2"/>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57">
                                            <p:txEl>
                                              <p:pRg st="3" end="3"/>
                                            </p:txEl>
                                          </p:spTgt>
                                        </p:tgtEl>
                                        <p:attrNameLst>
                                          <p:attrName>style.visibility</p:attrName>
                                        </p:attrNameLst>
                                      </p:cBhvr>
                                      <p:to>
                                        <p:strVal val="visible"/>
                                      </p:to>
                                    </p:set>
                                    <p:anim to="" calcmode="lin" valueType="num">
                                      <p:cBhvr>
                                        <p:cTn id="22" dur="1" fill="hold"/>
                                        <p:tgtEl>
                                          <p:spTgt spid="57">
                                            <p:txEl>
                                              <p:pRg st="3" end="3"/>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57">
                                            <p:txEl>
                                              <p:pRg st="4" end="4"/>
                                            </p:txEl>
                                          </p:spTgt>
                                        </p:tgtEl>
                                        <p:attrNameLst>
                                          <p:attrName>style.visibility</p:attrName>
                                        </p:attrNameLst>
                                      </p:cBhvr>
                                      <p:to>
                                        <p:strVal val="visible"/>
                                      </p:to>
                                    </p:set>
                                    <p:anim to="" calcmode="lin" valueType="num">
                                      <p:cBhvr>
                                        <p:cTn id="27" dur="1" fill="hold"/>
                                        <p:tgtEl>
                                          <p:spTgt spid="57">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3798" name="矩形 8"/>
          <p:cNvSpPr/>
          <p:nvPr>
            <p:custDataLst>
              <p:tags r:id="rId3"/>
            </p:custDataLst>
          </p:nvPr>
        </p:nvSpPr>
        <p:spPr>
          <a:xfrm>
            <a:off x="407035" y="548640"/>
            <a:ext cx="10169525" cy="1198880"/>
          </a:xfrm>
          <a:prstGeom prst="rect">
            <a:avLst/>
          </a:prstGeom>
          <a:noFill/>
          <a:ln w="9525">
            <a:noFill/>
          </a:ln>
        </p:spPr>
        <p:txBody>
          <a:bodyPr wrap="square">
            <a:spAutoFit/>
          </a:bodyPr>
          <a:lstStyle/>
          <a:p>
            <a:pPr algn="l"/>
            <a:r>
              <a:rPr lang="en-US" altLang="zh-CN"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1</a:t>
            </a:r>
            <a:r>
              <a:rPr lang="zh-CN" altLang="en-US"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en-US" altLang="zh-CN"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大战中的插曲</a:t>
            </a:r>
            <a:r>
              <a:rPr lang="en-US" altLang="zh-CN"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中的</a:t>
            </a:r>
            <a:r>
              <a:rPr lang="en-US" altLang="zh-CN"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插曲</a:t>
            </a:r>
            <a:r>
              <a:rPr lang="en-US" altLang="zh-CN"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具体指什么内容？</a:t>
            </a:r>
          </a:p>
        </p:txBody>
      </p:sp>
      <p:sp>
        <p:nvSpPr>
          <p:cNvPr id="39942" name="文本框 15"/>
          <p:cNvSpPr/>
          <p:nvPr>
            <p:custDataLst>
              <p:tags r:id="rId4"/>
            </p:custDataLst>
          </p:nvPr>
        </p:nvSpPr>
        <p:spPr>
          <a:xfrm>
            <a:off x="479425" y="2636520"/>
            <a:ext cx="7254240" cy="2134235"/>
          </a:xfrm>
          <a:prstGeom prst="rect">
            <a:avLst/>
          </a:prstGeom>
          <a:noFill/>
          <a:ln w="9525">
            <a:noFill/>
          </a:ln>
        </p:spPr>
        <p:txBody>
          <a:bodyPr wrap="square">
            <a:spAutoFit/>
          </a:bodyPr>
          <a:lstStyle/>
          <a:p>
            <a:pPr indent="720090">
              <a:lnSpc>
                <a:spcPct val="123000"/>
              </a:lnSpc>
            </a:pPr>
            <a:r>
              <a:rPr lang="en-US" altLang="zh-CN" sz="3600">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3600">
                <a:solidFill>
                  <a:srgbClr val="FF0000"/>
                </a:solidFill>
                <a:latin typeface="隶书" panose="02010509060101010101" pitchFamily="49" charset="-122"/>
                <a:ea typeface="隶书" panose="02010509060101010101" pitchFamily="49" charset="-122"/>
                <a:cs typeface="隶书" panose="02010509060101010101" pitchFamily="49" charset="-122"/>
              </a:rPr>
              <a:t>插曲</a:t>
            </a:r>
            <a:r>
              <a:rPr lang="en-US" altLang="zh-CN" sz="3600">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3600">
                <a:solidFill>
                  <a:srgbClr val="FF0000"/>
                </a:solidFill>
                <a:latin typeface="隶书" panose="02010509060101010101" pitchFamily="49" charset="-122"/>
                <a:ea typeface="隶书" panose="02010509060101010101" pitchFamily="49" charset="-122"/>
                <a:cs typeface="隶书" panose="02010509060101010101" pitchFamily="49" charset="-122"/>
              </a:rPr>
              <a:t>指的是中国人民救起两个日本小姑娘的故事，体现出我国对革命人道主义的坚守。</a:t>
            </a:r>
          </a:p>
        </p:txBody>
      </p:sp>
      <p:pic>
        <p:nvPicPr>
          <p:cNvPr id="39941" name="图片 13" descr="C:\Users\Administrator\Desktop\v2-557cd193ca5b25f741bd263a1a4d3dad_720w.jpgv2-557cd193ca5b25f741bd263a1a4d3dad_720w"/>
          <p:cNvPicPr>
            <a:picLocks noChangeAspect="1"/>
          </p:cNvPicPr>
          <p:nvPr>
            <p:custDataLst>
              <p:tags r:id="rId6"/>
            </p:custDataLst>
          </p:nvPr>
        </p:nvPicPr>
        <p:blipFill>
          <a:blip r:embed="rId5"/>
          <a:srcRect t="430" b="430"/>
          <a:stretch>
            <a:fillRect/>
          </a:stretch>
        </p:blipFill>
        <p:spPr>
          <a:xfrm>
            <a:off x="8255953" y="1700307"/>
            <a:ext cx="3507500" cy="4528726"/>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9942"/>
                                        </p:tgtEl>
                                        <p:attrNameLst>
                                          <p:attrName>style.visibility</p:attrName>
                                        </p:attrNameLst>
                                      </p:cBhvr>
                                      <p:to>
                                        <p:strVal val="visible"/>
                                      </p:to>
                                    </p:set>
                                    <p:anim to="" calcmode="lin" valueType="num">
                                      <p:cBhvr>
                                        <p:cTn id="7" dur="1" fill="hold"/>
                                        <p:tgtEl>
                                          <p:spTgt spid="3994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1206" name="组合 13"/>
          <p:cNvPicPr>
            <a:picLocks noChangeAspect="1"/>
          </p:cNvPicPr>
          <p:nvPr>
            <p:custDataLst>
              <p:tags r:id="rId4"/>
            </p:custDataLst>
          </p:nvPr>
        </p:nvPicPr>
        <p:blipFill>
          <a:blip r:embed="rId3"/>
          <a:stretch>
            <a:fillRect/>
          </a:stretch>
        </p:blipFill>
        <p:spPr>
          <a:xfrm>
            <a:off x="669925" y="1347788"/>
            <a:ext cx="622300" cy="541337"/>
          </a:xfrm>
          <a:prstGeom prst="rect">
            <a:avLst/>
          </a:prstGeom>
          <a:noFill/>
          <a:ln w="9525">
            <a:noFill/>
          </a:ln>
        </p:spPr>
      </p:pic>
      <p:sp>
        <p:nvSpPr>
          <p:cNvPr id="51207" name="文本框 12"/>
          <p:cNvSpPr/>
          <p:nvPr>
            <p:custDataLst>
              <p:tags r:id="rId5"/>
            </p:custDataLst>
          </p:nvPr>
        </p:nvSpPr>
        <p:spPr>
          <a:xfrm>
            <a:off x="479425" y="404495"/>
            <a:ext cx="11229340" cy="1352550"/>
          </a:xfrm>
          <a:prstGeom prst="rect">
            <a:avLst/>
          </a:prstGeom>
          <a:noFill/>
          <a:ln w="9525">
            <a:noFill/>
          </a:ln>
        </p:spPr>
        <p:txBody>
          <a:bodyPr lIns="101600" tIns="0" rIns="82550" bIns="0"/>
          <a:lstStyle/>
          <a:p>
            <a:pPr fontAlgn="ctr">
              <a:lnSpc>
                <a:spcPct val="130000"/>
              </a:lnSpc>
              <a:spcBef>
                <a:spcPts val="1000"/>
              </a:spcBef>
              <a:spcAft>
                <a:spcPts val="1000"/>
              </a:spcAft>
              <a:buClr>
                <a:srgbClr val="165094"/>
              </a:buClr>
              <a:buSzPct val="130000"/>
              <a:buFont typeface="WPS-Numbers" pitchFamily="2" charset="0"/>
            </a:pPr>
            <a:r>
              <a:rPr lang="en-US" altLang="en-US" sz="3200" b="1">
                <a:solidFill>
                  <a:schemeClr val="tx1"/>
                </a:solidFill>
                <a:latin typeface="华文中宋" panose="02010600040101010101" charset="-122"/>
                <a:ea typeface="华文中宋" panose="02010600040101010101" charset="-122"/>
                <a:cs typeface="华文中宋" panose="02010600040101010101" charset="-122"/>
              </a:rPr>
              <a:t>2</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a:t>
            </a:r>
            <a:r>
              <a:rPr lang="en-US" altLang="en-US" sz="3200" b="1">
                <a:solidFill>
                  <a:schemeClr val="tx1"/>
                </a:solidFill>
                <a:latin typeface="华文中宋" panose="02010600040101010101" charset="-122"/>
                <a:ea typeface="华文中宋" panose="02010600040101010101" charset="-122"/>
                <a:cs typeface="华文中宋" panose="02010600040101010101" charset="-122"/>
              </a:rPr>
              <a:t>聂帅为什么要救这两个日本小姑娘？文中哪里可以找到答案？如何理解聂帅的行为？</a:t>
            </a:r>
          </a:p>
        </p:txBody>
      </p:sp>
      <p:sp>
        <p:nvSpPr>
          <p:cNvPr id="51210" name="文本框 1"/>
          <p:cNvSpPr/>
          <p:nvPr>
            <p:custDataLst>
              <p:tags r:id="rId6"/>
            </p:custDataLst>
          </p:nvPr>
        </p:nvSpPr>
        <p:spPr>
          <a:xfrm>
            <a:off x="551180" y="1772920"/>
            <a:ext cx="10958513" cy="4522788"/>
          </a:xfrm>
          <a:prstGeom prst="rect">
            <a:avLst/>
          </a:prstGeom>
          <a:noFill/>
          <a:ln w="9525">
            <a:noFill/>
          </a:ln>
        </p:spPr>
        <p:txBody>
          <a:bodyPr>
            <a:spAutoFit/>
          </a:bodyPr>
          <a:lstStyle/>
          <a:p>
            <a:pPr indent="786130"/>
            <a:r>
              <a:rPr lang="zh-CN" altLang="en-US" sz="3200">
                <a:latin typeface="楷体" panose="02010609060101010101" pitchFamily="49" charset="-122"/>
                <a:ea typeface="楷体" panose="02010609060101010101" pitchFamily="49" charset="-122"/>
              </a:rPr>
              <a:t>当时，我的想法是，孩子是无罪的，应当很好地安署她们。</a:t>
            </a:r>
            <a:r>
              <a:rPr lang="en-US" altLang="zh-CN" sz="3200">
                <a:latin typeface="楷体" panose="02010609060101010101" pitchFamily="49" charset="-122"/>
                <a:ea typeface="楷体" panose="02010609060101010101" pitchFamily="49" charset="-122"/>
              </a:rPr>
              <a:t>……</a:t>
            </a:r>
            <a:endParaRPr lang="zh-CN" altLang="en-US" sz="3200">
              <a:latin typeface="楷体" panose="02010609060101010101" pitchFamily="49" charset="-122"/>
              <a:ea typeface="楷体" panose="02010609060101010101" pitchFamily="49" charset="-122"/>
            </a:endParaRPr>
          </a:p>
          <a:p>
            <a:pPr indent="786130"/>
            <a:r>
              <a:rPr lang="zh-CN" altLang="en-US" sz="3200">
                <a:latin typeface="楷体" panose="02010609060101010101" pitchFamily="49" charset="-122"/>
                <a:ea typeface="楷体" panose="02010609060101010101" pitchFamily="49" charset="-122"/>
              </a:rPr>
              <a:t>当然，这两个小孩子，根本不同于解除武装的俘虏。小孩子是战争的受害者。我们八路军决不搞日本侵略军那一套。日本法西斯推行"杀光、烧光、抢光"的"三光政策"，不知杀害了我们多少无辜的群众，孩子、婴儿也不能幸免，惨无人道到了极点。我们共产党领导的八路军，实行革命的人道主义，对被俘士兵我们决不伤害，对日本人民我们不仅不伤害，还要尽最大力量给予爱护和照顾。</a:t>
            </a:r>
          </a:p>
        </p:txBody>
      </p:sp>
      <p:sp>
        <p:nvSpPr>
          <p:cNvPr id="51212" name="矩形 5"/>
          <p:cNvSpPr/>
          <p:nvPr>
            <p:custDataLst>
              <p:tags r:id="rId7"/>
            </p:custDataLst>
          </p:nvPr>
        </p:nvSpPr>
        <p:spPr>
          <a:xfrm>
            <a:off x="5015548" y="1844675"/>
            <a:ext cx="2820987" cy="527050"/>
          </a:xfrm>
          <a:prstGeom prst="rect">
            <a:avLst/>
          </a:prstGeom>
          <a:noFill/>
          <a:ln w="57150" cap="flat" cmpd="sng">
            <a:solidFill>
              <a:srgbClr val="C00000"/>
            </a:solidFill>
            <a:prstDash val="solid"/>
            <a:miter/>
            <a:headEnd type="none" w="med" len="med"/>
            <a:tailEnd type="none" w="med" len="med"/>
          </a:ln>
        </p:spPr>
        <p:txBody>
          <a:bodyPr anchor="ctr" anchorCtr="0"/>
          <a:lstStyle/>
          <a:p>
            <a:pPr algn="ctr"/>
            <a:endParaRPr lang="en-US" altLang="en-US">
              <a:solidFill>
                <a:srgbClr val="FFFFFF"/>
              </a:solidFill>
            </a:endParaRPr>
          </a:p>
        </p:txBody>
      </p:sp>
      <p:sp>
        <p:nvSpPr>
          <p:cNvPr id="51213" name="矩形 9"/>
          <p:cNvSpPr/>
          <p:nvPr>
            <p:custDataLst>
              <p:tags r:id="rId8"/>
            </p:custDataLst>
          </p:nvPr>
        </p:nvSpPr>
        <p:spPr>
          <a:xfrm>
            <a:off x="1486853" y="3284855"/>
            <a:ext cx="3200400" cy="527050"/>
          </a:xfrm>
          <a:prstGeom prst="rect">
            <a:avLst/>
          </a:prstGeom>
          <a:noFill/>
          <a:ln w="57150" cap="flat" cmpd="sng">
            <a:solidFill>
              <a:srgbClr val="C00000"/>
            </a:solidFill>
            <a:prstDash val="solid"/>
            <a:miter/>
            <a:headEnd type="none" w="med" len="med"/>
            <a:tailEnd type="none" w="med" len="med"/>
          </a:ln>
        </p:spPr>
        <p:txBody>
          <a:bodyPr anchor="ctr" anchorCtr="0"/>
          <a:lstStyle/>
          <a:p>
            <a:pPr algn="ctr"/>
            <a:endParaRPr lang="en-US" altLang="en-US">
              <a:solidFill>
                <a:srgbClr val="FFFFFF"/>
              </a:solidFill>
            </a:endParaRPr>
          </a:p>
        </p:txBody>
      </p:sp>
      <p:sp>
        <p:nvSpPr>
          <p:cNvPr id="51214" name="任意多边形 11"/>
          <p:cNvSpPr/>
          <p:nvPr>
            <p:custDataLst>
              <p:tags r:id="rId9"/>
            </p:custDataLst>
          </p:nvPr>
        </p:nvSpPr>
        <p:spPr>
          <a:xfrm>
            <a:off x="388938" y="4840288"/>
            <a:ext cx="10869612" cy="1535112"/>
          </a:xfrm>
          <a:noFill/>
          <a:ln w="38100" cap="flat" cmpd="sng">
            <a:solidFill>
              <a:srgbClr val="C00000"/>
            </a:solidFill>
            <a:prstDash val="solid"/>
            <a:miter/>
            <a:headEnd type="none" w="med" len="med"/>
            <a:tailEnd type="none" w="med" len="med"/>
          </a:ln>
        </p:spPr>
        <p:txBody>
          <a:bodyPr/>
          <a:lstStyle/>
          <a:p>
            <a:endParaRPr lang="zh-CN" altLang="en-US"/>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10"/>
                                        </p:tgtEl>
                                        <p:attrNameLst>
                                          <p:attrName>style.visibility</p:attrName>
                                        </p:attrNameLst>
                                      </p:cBhvr>
                                      <p:to>
                                        <p:strVal val="visible"/>
                                      </p:to>
                                    </p:set>
                                    <p:animEffect transition="in" filter="blinds(horizontal)">
                                      <p:cBhvr>
                                        <p:cTn id="7" dur="500" fill="hold"/>
                                        <p:tgtEl>
                                          <p:spTgt spid="512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12"/>
                                        </p:tgtEl>
                                        <p:attrNameLst>
                                          <p:attrName>style.visibility</p:attrName>
                                        </p:attrNameLst>
                                      </p:cBhvr>
                                      <p:to>
                                        <p:strVal val="visible"/>
                                      </p:to>
                                    </p:set>
                                    <p:animEffect transition="in" filter="blinds(horizontal)">
                                      <p:cBhvr>
                                        <p:cTn id="12" dur="500" fill="hold"/>
                                        <p:tgtEl>
                                          <p:spTgt spid="512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13"/>
                                        </p:tgtEl>
                                        <p:attrNameLst>
                                          <p:attrName>style.visibility</p:attrName>
                                        </p:attrNameLst>
                                      </p:cBhvr>
                                      <p:to>
                                        <p:strVal val="visible"/>
                                      </p:to>
                                    </p:set>
                                    <p:animEffect transition="in" filter="blinds(horizontal)">
                                      <p:cBhvr>
                                        <p:cTn id="17" dur="500" fill="hold"/>
                                        <p:tgtEl>
                                          <p:spTgt spid="512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51214"/>
                                        </p:tgtEl>
                                        <p:attrNameLst>
                                          <p:attrName>style.visibility</p:attrName>
                                        </p:attrNameLst>
                                      </p:cBhvr>
                                      <p:to>
                                        <p:strVal val="visible"/>
                                      </p:to>
                                    </p:set>
                                    <p:animEffect transition="in" filter="diamond(in)">
                                      <p:cBhvr>
                                        <p:cTn id="22" dur="2000" fill="hold"/>
                                        <p:tgtEl>
                                          <p:spTgt spid="51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0" grpId="0"/>
      <p:bldP spid="51212" grpId="0"/>
      <p:bldP spid="5121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2228" name="任意多边形: 形状 12"/>
          <p:cNvSpPr/>
          <p:nvPr>
            <p:custDataLst>
              <p:tags r:id="rId3"/>
            </p:custDataLst>
          </p:nvPr>
        </p:nvSpPr>
        <p:spPr>
          <a:xfrm>
            <a:off x="0" y="0"/>
            <a:ext cx="1103313" cy="2417763"/>
          </a:xfrm>
          <a:solidFill>
            <a:srgbClr val="BBC5D2">
              <a:alpha val="79999"/>
            </a:srgbClr>
          </a:solidFill>
          <a:ln w="12700">
            <a:noFill/>
          </a:ln>
        </p:spPr>
        <p:txBody>
          <a:bodyPr/>
          <a:lstStyle/>
          <a:p>
            <a:endParaRPr lang="zh-CN" altLang="en-US"/>
          </a:p>
        </p:txBody>
      </p:sp>
      <p:sp>
        <p:nvSpPr>
          <p:cNvPr id="52236" name="文本框 16"/>
          <p:cNvSpPr/>
          <p:nvPr>
            <p:custDataLst>
              <p:tags r:id="rId4"/>
            </p:custDataLst>
          </p:nvPr>
        </p:nvSpPr>
        <p:spPr>
          <a:xfrm>
            <a:off x="860425" y="728980"/>
            <a:ext cx="10715625" cy="739775"/>
          </a:xfrm>
          <a:prstGeom prst="rect">
            <a:avLst/>
          </a:prstGeom>
          <a:noFill/>
          <a:ln w="9525">
            <a:noFill/>
          </a:ln>
        </p:spPr>
        <p:txBody>
          <a:bodyPr/>
          <a:lstStyle/>
          <a:p>
            <a:r>
              <a:rPr lang="en-US" altLang="en-US" sz="3200" b="1">
                <a:solidFill>
                  <a:srgbClr val="262626"/>
                </a:solidFill>
                <a:latin typeface="华文中宋" panose="02010600040101010101" charset="-122"/>
                <a:ea typeface="华文中宋" panose="02010600040101010101" charset="-122"/>
                <a:cs typeface="华文中宋" panose="02010600040101010101" charset="-122"/>
              </a:rPr>
              <a:t>3</a:t>
            </a:r>
            <a:r>
              <a:rPr lang="zh-CN" altLang="en-US" sz="3200" b="1">
                <a:solidFill>
                  <a:srgbClr val="262626"/>
                </a:solidFill>
                <a:latin typeface="华文中宋" panose="02010600040101010101" charset="-122"/>
                <a:ea typeface="华文中宋" panose="02010600040101010101" charset="-122"/>
                <a:cs typeface="华文中宋" panose="02010600040101010101" charset="-122"/>
              </a:rPr>
              <a:t>、</a:t>
            </a:r>
            <a:r>
              <a:rPr lang="en-US" altLang="en-US" sz="3200" b="1">
                <a:solidFill>
                  <a:srgbClr val="262626"/>
                </a:solidFill>
                <a:latin typeface="华文中宋" panose="02010600040101010101" charset="-122"/>
                <a:ea typeface="华文中宋" panose="02010600040101010101" charset="-122"/>
                <a:cs typeface="华文中宋" panose="02010600040101010101" charset="-122"/>
              </a:rPr>
              <a:t>为什么聂帅认为孩子是无罪的，并且是战争的受害者？</a:t>
            </a:r>
          </a:p>
        </p:txBody>
      </p:sp>
      <p:sp>
        <p:nvSpPr>
          <p:cNvPr id="52237" name="文本框 14"/>
          <p:cNvSpPr/>
          <p:nvPr>
            <p:custDataLst>
              <p:tags r:id="rId5"/>
            </p:custDataLst>
          </p:nvPr>
        </p:nvSpPr>
        <p:spPr>
          <a:xfrm>
            <a:off x="6599555" y="3106420"/>
            <a:ext cx="4629150" cy="1827530"/>
          </a:xfrm>
          <a:prstGeom prst="rect">
            <a:avLst/>
          </a:prstGeom>
          <a:noFill/>
          <a:ln w="9525">
            <a:noFill/>
          </a:ln>
        </p:spPr>
        <p:txBody>
          <a:bodyPr anchor="ctr" anchorCtr="0"/>
          <a:lstStyle/>
          <a:p>
            <a:pPr fontAlgn="ctr">
              <a:lnSpc>
                <a:spcPct val="130000"/>
              </a:lnSpc>
              <a:spcAft>
                <a:spcPts val="1000"/>
              </a:spcAft>
              <a:buClr>
                <a:srgbClr val="D6DCE4"/>
              </a:buClr>
              <a:buSzPct val="130000"/>
              <a:buFont typeface="Wingdings" panose="05000000000000000000" pitchFamily="2" charset="2"/>
            </a:pPr>
            <a:r>
              <a:rPr lang="en-US" altLang="en-US" sz="2800" b="1">
                <a:solidFill>
                  <a:srgbClr val="941225"/>
                </a:solidFill>
                <a:sym typeface="微软雅黑" panose="020b0503020204020204" pitchFamily="34" charset="-122"/>
              </a:rPr>
              <a:t>孩子的双亲在战争中死去，背井离乡，家庭破碎，成为孤儿</a:t>
            </a:r>
          </a:p>
        </p:txBody>
      </p:sp>
      <p:sp>
        <p:nvSpPr>
          <p:cNvPr id="52238" name="文本框 18"/>
          <p:cNvSpPr/>
          <p:nvPr>
            <p:custDataLst>
              <p:tags r:id="rId6"/>
            </p:custDataLst>
          </p:nvPr>
        </p:nvSpPr>
        <p:spPr>
          <a:xfrm>
            <a:off x="1055370" y="2853055"/>
            <a:ext cx="4629150" cy="2327275"/>
          </a:xfrm>
          <a:prstGeom prst="rect">
            <a:avLst/>
          </a:prstGeom>
          <a:noFill/>
          <a:ln w="9525">
            <a:noFill/>
          </a:ln>
        </p:spPr>
        <p:txBody>
          <a:bodyPr anchor="ctr" anchorCtr="0"/>
          <a:lstStyle/>
          <a:p>
            <a:pPr fontAlgn="ctr">
              <a:lnSpc>
                <a:spcPct val="130000"/>
              </a:lnSpc>
              <a:spcAft>
                <a:spcPct val="0"/>
              </a:spcAft>
              <a:buClr>
                <a:srgbClr val="D6DCE4"/>
              </a:buClr>
              <a:buSzPct val="130000"/>
              <a:buFont typeface="Wingdings" panose="05000000000000000000" pitchFamily="2" charset="2"/>
            </a:pPr>
            <a:r>
              <a:rPr lang="en-US" altLang="en-US" sz="2800" b="1">
                <a:solidFill>
                  <a:srgbClr val="941225"/>
                </a:solidFill>
                <a:sym typeface="微软雅黑" panose="020b0503020204020204" pitchFamily="34" charset="-122"/>
              </a:rPr>
              <a:t>侵略中国的是日军，而孩子并不是侵略行为的发起者与施行者，故她是无罪的。</a:t>
            </a:r>
          </a:p>
        </p:txBody>
      </p:sp>
      <p:sp>
        <p:nvSpPr>
          <p:cNvPr id="52239" name="矩形 3"/>
          <p:cNvSpPr/>
          <p:nvPr>
            <p:custDataLst>
              <p:tags r:id="rId7"/>
            </p:custDataLst>
          </p:nvPr>
        </p:nvSpPr>
        <p:spPr>
          <a:xfrm>
            <a:off x="2438400" y="2098675"/>
            <a:ext cx="1198563" cy="706438"/>
          </a:xfrm>
          <a:prstGeom prst="rect">
            <a:avLst/>
          </a:prstGeom>
          <a:noFill/>
          <a:ln w="9525">
            <a:noFill/>
          </a:ln>
        </p:spPr>
        <p:txBody>
          <a:bodyPr wrap="none">
            <a:spAutoFit/>
          </a:bodyPr>
          <a:lstStyle/>
          <a:p>
            <a:pPr algn="ctr" defTabSz="914400">
              <a:buClrTx/>
              <a:buSzTx/>
              <a:buFontTx/>
              <a:buNone/>
            </a:pPr>
            <a:r>
              <a:rPr lang="zh-CN" altLang="en-US" sz="4000" b="1">
                <a:sym typeface="微软雅黑" panose="020b0503020204020204" pitchFamily="34" charset="-122"/>
              </a:rPr>
              <a:t>无罪</a:t>
            </a:r>
          </a:p>
        </p:txBody>
      </p:sp>
      <p:sp>
        <p:nvSpPr>
          <p:cNvPr id="52240" name="矩形 8"/>
          <p:cNvSpPr/>
          <p:nvPr>
            <p:custDataLst>
              <p:tags r:id="rId8"/>
            </p:custDataLst>
          </p:nvPr>
        </p:nvSpPr>
        <p:spPr>
          <a:xfrm>
            <a:off x="7962900" y="2098675"/>
            <a:ext cx="1706563" cy="706438"/>
          </a:xfrm>
          <a:prstGeom prst="rect">
            <a:avLst/>
          </a:prstGeom>
          <a:noFill/>
          <a:ln w="9525">
            <a:noFill/>
          </a:ln>
        </p:spPr>
        <p:txBody>
          <a:bodyPr wrap="none">
            <a:spAutoFit/>
          </a:bodyPr>
          <a:lstStyle/>
          <a:p>
            <a:pPr algn="ctr" defTabSz="914400">
              <a:buClrTx/>
              <a:buSzTx/>
              <a:buFontTx/>
              <a:buNone/>
            </a:pPr>
            <a:r>
              <a:rPr lang="zh-CN" altLang="en-US" sz="4000" b="1">
                <a:sym typeface="微软雅黑" panose="020b0503020204020204" pitchFamily="34" charset="-122"/>
              </a:rPr>
              <a:t>受害者</a:t>
            </a:r>
          </a:p>
        </p:txBody>
      </p:sp>
      <p:sp>
        <p:nvSpPr>
          <p:cNvPr id="52241" name="矩形 9"/>
          <p:cNvSpPr/>
          <p:nvPr>
            <p:custDataLst>
              <p:tags r:id="rId9"/>
            </p:custDataLst>
          </p:nvPr>
        </p:nvSpPr>
        <p:spPr>
          <a:xfrm>
            <a:off x="2587467" y="5168900"/>
            <a:ext cx="7053580" cy="922020"/>
          </a:xfrm>
          <a:prstGeom prst="rect">
            <a:avLst/>
          </a:prstGeom>
          <a:noFill/>
          <a:ln w="9525">
            <a:noFill/>
          </a:ln>
        </p:spPr>
        <p:txBody>
          <a:bodyPr wrap="none">
            <a:spAutoFit/>
          </a:bodyPr>
          <a:lstStyle/>
          <a:p>
            <a:pPr algn="ctr"/>
            <a:r>
              <a:rPr lang="en-US" altLang="en-US" sz="5400" b="1">
                <a:solidFill>
                  <a:srgbClr val="FF0000"/>
                </a:solidFill>
                <a:effectLst>
                  <a:outerShdw blurRad="38100" dist="38100" dir="2700000">
                    <a:srgbClr val="000000"/>
                  </a:outerShdw>
                </a:effectLst>
                <a:latin typeface="华文行楷" panose="02010800040101010101" charset="-122"/>
                <a:ea typeface="华文行楷" panose="02010800040101010101" charset="-122"/>
              </a:rPr>
              <a:t>一切悲剧的根源是战争</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22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3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224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23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2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7" grpId="0"/>
      <p:bldP spid="52238" grpId="0"/>
      <p:bldP spid="5224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3252" name="矩形: 剪去单角 4"/>
          <p:cNvSpPr/>
          <p:nvPr>
            <p:custDataLst>
              <p:tags r:id="rId3"/>
            </p:custDataLst>
          </p:nvPr>
        </p:nvSpPr>
        <p:spPr>
          <a:xfrm rot="5400000">
            <a:off x="3971925" y="-1341437"/>
            <a:ext cx="4246563" cy="10922000"/>
          </a:xfrm>
          <a:solidFill>
            <a:srgbClr val="FFFFFF"/>
          </a:solidFill>
          <a:ln w="38100" cap="flat" cmpd="sng">
            <a:solidFill>
              <a:srgbClr val="BBC5D2"/>
            </a:solidFill>
            <a:prstDash val="solid"/>
            <a:headEnd type="none" w="med" len="med"/>
            <a:tailEnd type="none" w="med" len="med"/>
          </a:ln>
        </p:spPr>
        <p:txBody>
          <a:bodyPr/>
          <a:lstStyle/>
          <a:p>
            <a:endParaRPr lang="zh-CN" altLang="en-US"/>
          </a:p>
        </p:txBody>
      </p:sp>
      <p:sp>
        <p:nvSpPr>
          <p:cNvPr id="53253" name="文本框 8"/>
          <p:cNvSpPr/>
          <p:nvPr>
            <p:custDataLst>
              <p:tags r:id="rId4"/>
            </p:custDataLst>
          </p:nvPr>
        </p:nvSpPr>
        <p:spPr>
          <a:xfrm>
            <a:off x="927100" y="155575"/>
            <a:ext cx="9705975" cy="630238"/>
          </a:xfrm>
          <a:prstGeom prst="rect">
            <a:avLst/>
          </a:prstGeom>
          <a:noFill/>
          <a:ln w="9525">
            <a:noFill/>
          </a:ln>
        </p:spPr>
        <p:txBody>
          <a:bodyPr/>
          <a:lstStyle/>
          <a:p>
            <a:endParaRPr lang="en-US" altLang="en-US" sz="2700" b="1">
              <a:solidFill>
                <a:srgbClr val="262626"/>
              </a:solidFill>
              <a:sym typeface="微软雅黑" panose="020b0503020204020204" pitchFamily="34" charset="-122"/>
            </a:endParaRPr>
          </a:p>
        </p:txBody>
      </p:sp>
      <p:sp>
        <p:nvSpPr>
          <p:cNvPr id="53255" name="文本框 12"/>
          <p:cNvSpPr/>
          <p:nvPr>
            <p:custDataLst>
              <p:tags r:id="rId5"/>
            </p:custDataLst>
          </p:nvPr>
        </p:nvSpPr>
        <p:spPr>
          <a:xfrm>
            <a:off x="681355" y="1996440"/>
            <a:ext cx="10827385" cy="3723005"/>
          </a:xfrm>
          <a:prstGeom prst="rect">
            <a:avLst/>
          </a:prstGeom>
          <a:noFill/>
          <a:ln w="9525">
            <a:noFill/>
          </a:ln>
        </p:spPr>
        <p:txBody>
          <a:bodyPr wrap="square">
            <a:spAutoFit/>
          </a:bodyPr>
          <a:lstStyle/>
          <a:p>
            <a:pPr>
              <a:lnSpc>
                <a:spcPct val="123000"/>
              </a:lnSpc>
            </a:pPr>
            <a:r>
              <a:rPr lang="en-US" altLang="en-US" sz="3200" b="1">
                <a:solidFill>
                  <a:srgbClr val="941225"/>
                </a:solidFill>
                <a:latin typeface="华文新魏" panose="02010800040101010101" charset="-122"/>
                <a:ea typeface="华文新魏" panose="02010800040101010101" charset="-122"/>
                <a:cs typeface="华文新魏" panose="02010800040101010101" charset="-122"/>
              </a:rPr>
              <a:t>1）给受伤的小姑娘包扎好伤口，并嘱咐医生和警卫员好好护理;</a:t>
            </a:r>
          </a:p>
          <a:p>
            <a:pPr>
              <a:lnSpc>
                <a:spcPct val="123000"/>
              </a:lnSpc>
            </a:pPr>
            <a:r>
              <a:rPr lang="en-US" altLang="en-US" sz="3200" b="1">
                <a:solidFill>
                  <a:srgbClr val="941225"/>
                </a:solidFill>
                <a:latin typeface="华文新魏" panose="02010800040101010101" charset="-122"/>
                <a:ea typeface="华文新魏" panose="02010800040101010101" charset="-122"/>
                <a:cs typeface="华文新魏" panose="02010800040101010101" charset="-122"/>
              </a:rPr>
              <a:t>2）找附近哺乳期的妇女给在襁褓中的孩子喂奶;</a:t>
            </a:r>
          </a:p>
          <a:p>
            <a:pPr>
              <a:lnSpc>
                <a:spcPct val="123000"/>
              </a:lnSpc>
            </a:pPr>
            <a:r>
              <a:rPr lang="en-US" altLang="en-US" sz="3200" b="1">
                <a:solidFill>
                  <a:srgbClr val="941225"/>
                </a:solidFill>
                <a:latin typeface="华文新魏" panose="02010800040101010101" charset="-122"/>
                <a:ea typeface="华文新魏" panose="02010800040101010101" charset="-122"/>
                <a:cs typeface="华文新魏" panose="02010800040101010101" charset="-122"/>
              </a:rPr>
              <a:t>3）给大一点的小姑娘拿梨子吃;</a:t>
            </a:r>
          </a:p>
          <a:p>
            <a:pPr>
              <a:lnSpc>
                <a:spcPct val="123000"/>
              </a:lnSpc>
            </a:pPr>
            <a:r>
              <a:rPr lang="en-US" altLang="en-US" sz="3200" b="1">
                <a:solidFill>
                  <a:srgbClr val="941225"/>
                </a:solidFill>
                <a:latin typeface="华文新魏" panose="02010800040101010101" charset="-122"/>
                <a:ea typeface="华文新魏" panose="02010800040101010101" charset="-122"/>
                <a:cs typeface="华文新魏" panose="02010800040101010101" charset="-122"/>
              </a:rPr>
              <a:t>4）用小勺喂稍大一点的孩子;</a:t>
            </a:r>
          </a:p>
          <a:p>
            <a:pPr>
              <a:lnSpc>
                <a:spcPct val="123000"/>
              </a:lnSpc>
            </a:pPr>
            <a:r>
              <a:rPr lang="en-US" altLang="en-US" sz="3200" b="1">
                <a:solidFill>
                  <a:srgbClr val="941225"/>
                </a:solidFill>
                <a:latin typeface="华文新魏" panose="02010800040101010101" charset="-122"/>
                <a:ea typeface="华文新魏" panose="02010800040101010101" charset="-122"/>
                <a:cs typeface="华文新魏" panose="02010800040101010101" charset="-122"/>
              </a:rPr>
              <a:t>5）用当时最好的交通工其———挑了送小姑娘。</a:t>
            </a:r>
          </a:p>
        </p:txBody>
      </p:sp>
      <p:sp>
        <p:nvSpPr>
          <p:cNvPr id="2" name="文本框 1"/>
          <p:cNvSpPr txBox="1"/>
          <p:nvPr>
            <p:custDataLst>
              <p:tags r:id="rId6"/>
            </p:custDataLst>
          </p:nvPr>
        </p:nvSpPr>
        <p:spPr>
          <a:xfrm>
            <a:off x="193675" y="692785"/>
            <a:ext cx="11362690" cy="953135"/>
          </a:xfrm>
          <a:prstGeom prst="rect">
            <a:avLst/>
          </a:prstGeom>
          <a:noFill/>
        </p:spPr>
        <p:txBody>
          <a:bodyPr wrap="square" rtlCol="0">
            <a:spAutoFit/>
          </a:bodyPr>
          <a:lstStyle/>
          <a:p>
            <a:pPr algn="l"/>
            <a:r>
              <a:rPr lang="en-US" altLang="en-US" sz="2800" b="1">
                <a:solidFill>
                  <a:srgbClr val="262626"/>
                </a:solidFill>
                <a:latin typeface="华文中宋" panose="02010600040101010101" charset="-122"/>
                <a:ea typeface="华文中宋" panose="02010600040101010101" charset="-122"/>
                <a:cs typeface="华文中宋" panose="02010600040101010101" charset="-122"/>
                <a:sym typeface="+mn-ea"/>
              </a:rPr>
              <a:t>4</a:t>
            </a:r>
            <a:r>
              <a:rPr lang="zh-CN" altLang="en-US" sz="2800" b="1">
                <a:solidFill>
                  <a:srgbClr val="262626"/>
                </a:solidFill>
                <a:latin typeface="华文中宋" panose="02010600040101010101" charset="-122"/>
                <a:ea typeface="华文中宋" panose="02010600040101010101" charset="-122"/>
                <a:cs typeface="华文中宋" panose="02010600040101010101" charset="-122"/>
                <a:sym typeface="+mn-ea"/>
              </a:rPr>
              <a:t>、</a:t>
            </a:r>
            <a:r>
              <a:rPr lang="en-US" altLang="en-US" sz="2800" b="1">
                <a:solidFill>
                  <a:srgbClr val="262626"/>
                </a:solidFill>
                <a:latin typeface="华文中宋" panose="02010600040101010101" charset="-122"/>
                <a:ea typeface="华文中宋" panose="02010600040101010101" charset="-122"/>
                <a:cs typeface="华文中宋" panose="02010600040101010101" charset="-122"/>
                <a:sym typeface="+mn-ea"/>
              </a:rPr>
              <a:t>聂帅说，</a:t>
            </a:r>
            <a:r>
              <a:rPr lang="en-US" altLang="zh-CN" sz="2800" b="1">
                <a:solidFill>
                  <a:srgbClr val="262626"/>
                </a:solidFill>
                <a:latin typeface="华文中宋" panose="02010600040101010101" charset="-122"/>
                <a:ea typeface="华文中宋" panose="02010600040101010101" charset="-122"/>
                <a:cs typeface="华文中宋" panose="02010600040101010101" charset="-122"/>
                <a:sym typeface="+mn-ea"/>
              </a:rPr>
              <a:t>“</a:t>
            </a:r>
            <a:r>
              <a:rPr lang="en-US" altLang="en-US" sz="2800" b="1">
                <a:solidFill>
                  <a:srgbClr val="262626"/>
                </a:solidFill>
                <a:latin typeface="华文中宋" panose="02010600040101010101" charset="-122"/>
                <a:ea typeface="华文中宋" panose="02010600040101010101" charset="-122"/>
                <a:cs typeface="华文中宋" panose="02010600040101010101" charset="-122"/>
                <a:sym typeface="微软雅黑" panose="020b0503020204020204" pitchFamily="34" charset="-122"/>
              </a:rPr>
              <a:t>对日本人民我们不仅不伤害，还要尽最大力量给予爱护和照顾。</a:t>
            </a:r>
            <a:r>
              <a:rPr lang="en-US" altLang="zh-CN" sz="2800" b="1">
                <a:solidFill>
                  <a:srgbClr val="262626"/>
                </a:solidFill>
                <a:latin typeface="华文中宋" panose="02010600040101010101" charset="-122"/>
                <a:ea typeface="华文中宋" panose="02010600040101010101" charset="-122"/>
                <a:cs typeface="华文中宋" panose="02010600040101010101" charset="-122"/>
                <a:sym typeface="微软雅黑" panose="020b0503020204020204" pitchFamily="34" charset="-122"/>
              </a:rPr>
              <a:t>”</a:t>
            </a:r>
            <a:r>
              <a:rPr lang="en-US" altLang="en-US" sz="2800" b="1">
                <a:solidFill>
                  <a:srgbClr val="262626"/>
                </a:solidFill>
                <a:latin typeface="华文中宋" panose="02010600040101010101" charset="-122"/>
                <a:ea typeface="华文中宋" panose="02010600040101010101" charset="-122"/>
                <a:cs typeface="华文中宋" panose="02010600040101010101" charset="-122"/>
                <a:sym typeface="微软雅黑" panose="020b0503020204020204" pitchFamily="34" charset="-122"/>
              </a:rPr>
              <a:t>他是如何爱护和照顾两个日本小女孩的？</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3255">
                                            <p:txEl>
                                              <p:pRg st="0" end="0"/>
                                            </p:txEl>
                                          </p:spTgt>
                                        </p:tgtEl>
                                        <p:attrNameLst>
                                          <p:attrName>style.visibility</p:attrName>
                                        </p:attrNameLst>
                                      </p:cBhvr>
                                      <p:to>
                                        <p:strVal val="visible"/>
                                      </p:to>
                                    </p:set>
                                    <p:animEffect transition="in" filter="wipe(down)">
                                      <p:cBhvr>
                                        <p:cTn id="7" dur="500" fill="hold"/>
                                        <p:tgtEl>
                                          <p:spTgt spid="5325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3255">
                                            <p:txEl>
                                              <p:pRg st="1" end="1"/>
                                            </p:txEl>
                                          </p:spTgt>
                                        </p:tgtEl>
                                        <p:attrNameLst>
                                          <p:attrName>style.visibility</p:attrName>
                                        </p:attrNameLst>
                                      </p:cBhvr>
                                      <p:to>
                                        <p:strVal val="visible"/>
                                      </p:to>
                                    </p:set>
                                    <p:animEffect transition="in" filter="wipe(down)">
                                      <p:cBhvr>
                                        <p:cTn id="12" dur="500" fill="hold"/>
                                        <p:tgtEl>
                                          <p:spTgt spid="5325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3255">
                                            <p:txEl>
                                              <p:pRg st="2" end="2"/>
                                            </p:txEl>
                                          </p:spTgt>
                                        </p:tgtEl>
                                        <p:attrNameLst>
                                          <p:attrName>style.visibility</p:attrName>
                                        </p:attrNameLst>
                                      </p:cBhvr>
                                      <p:to>
                                        <p:strVal val="visible"/>
                                      </p:to>
                                    </p:set>
                                    <p:animEffect transition="in" filter="wipe(down)">
                                      <p:cBhvr>
                                        <p:cTn id="17" dur="500" fill="hold"/>
                                        <p:tgtEl>
                                          <p:spTgt spid="5325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53255">
                                            <p:txEl>
                                              <p:pRg st="3" end="3"/>
                                            </p:txEl>
                                          </p:spTgt>
                                        </p:tgtEl>
                                        <p:attrNameLst>
                                          <p:attrName>style.visibility</p:attrName>
                                        </p:attrNameLst>
                                      </p:cBhvr>
                                      <p:to>
                                        <p:strVal val="visible"/>
                                      </p:to>
                                    </p:set>
                                    <p:animEffect transition="in" filter="wipe(down)">
                                      <p:cBhvr>
                                        <p:cTn id="22" dur="500" fill="hold"/>
                                        <p:tgtEl>
                                          <p:spTgt spid="5325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53255">
                                            <p:txEl>
                                              <p:pRg st="4" end="4"/>
                                            </p:txEl>
                                          </p:spTgt>
                                        </p:tgtEl>
                                        <p:attrNameLst>
                                          <p:attrName>style.visibility</p:attrName>
                                        </p:attrNameLst>
                                      </p:cBhvr>
                                      <p:to>
                                        <p:strVal val="visible"/>
                                      </p:to>
                                    </p:set>
                                    <p:animEffect transition="in" filter="wipe(down)">
                                      <p:cBhvr>
                                        <p:cTn id="27" dur="500" fill="hold"/>
                                        <p:tgtEl>
                                          <p:spTgt spid="532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4276" name="任意多边形: 形状 12"/>
          <p:cNvSpPr/>
          <p:nvPr>
            <p:custDataLst>
              <p:tags r:id="rId3"/>
            </p:custDataLst>
          </p:nvPr>
        </p:nvSpPr>
        <p:spPr>
          <a:xfrm>
            <a:off x="0" y="0"/>
            <a:ext cx="1103313" cy="2417763"/>
          </a:xfrm>
          <a:solidFill>
            <a:srgbClr val="BBC5D2">
              <a:alpha val="79999"/>
            </a:srgbClr>
          </a:solidFill>
          <a:ln w="12700">
            <a:noFill/>
          </a:ln>
        </p:spPr>
        <p:txBody>
          <a:bodyPr/>
          <a:lstStyle/>
          <a:p>
            <a:endParaRPr lang="zh-CN" altLang="en-US"/>
          </a:p>
        </p:txBody>
      </p:sp>
      <p:sp>
        <p:nvSpPr>
          <p:cNvPr id="54284" name="文本框 16"/>
          <p:cNvSpPr/>
          <p:nvPr>
            <p:custDataLst>
              <p:tags r:id="rId4"/>
            </p:custDataLst>
          </p:nvPr>
        </p:nvSpPr>
        <p:spPr>
          <a:xfrm>
            <a:off x="1092200" y="355600"/>
            <a:ext cx="10007600" cy="738188"/>
          </a:xfrm>
          <a:prstGeom prst="rect">
            <a:avLst/>
          </a:prstGeom>
          <a:noFill/>
          <a:ln w="9525">
            <a:noFill/>
          </a:ln>
        </p:spPr>
        <p:txBody>
          <a:bodyPr/>
          <a:lstStyle/>
          <a:p>
            <a:r>
              <a:rPr lang="en-US" altLang="en-US" sz="3500" b="1">
                <a:solidFill>
                  <a:srgbClr val="262626"/>
                </a:solidFill>
                <a:latin typeface="华文中宋" panose="02010600040101010101" charset="-122"/>
                <a:ea typeface="华文中宋" panose="02010600040101010101" charset="-122"/>
                <a:cs typeface="华文中宋" panose="02010600040101010101" charset="-122"/>
              </a:rPr>
              <a:t>5</a:t>
            </a:r>
            <a:r>
              <a:rPr lang="zh-CN" altLang="en-US" sz="3500" b="1">
                <a:solidFill>
                  <a:srgbClr val="262626"/>
                </a:solidFill>
                <a:latin typeface="华文中宋" panose="02010600040101010101" charset="-122"/>
                <a:ea typeface="华文中宋" panose="02010600040101010101" charset="-122"/>
                <a:cs typeface="华文中宋" panose="02010600040101010101" charset="-122"/>
              </a:rPr>
              <a:t>、作者为何</a:t>
            </a:r>
            <a:r>
              <a:rPr lang="en-US" altLang="en-US" sz="3500" b="1">
                <a:solidFill>
                  <a:srgbClr val="262626"/>
                </a:solidFill>
                <a:latin typeface="华文中宋" panose="02010600040101010101" charset="-122"/>
                <a:ea typeface="华文中宋" panose="02010600040101010101" charset="-122"/>
                <a:cs typeface="华文中宋" panose="02010600040101010101" charset="-122"/>
              </a:rPr>
              <a:t>要将小姑娘们送回日本？</a:t>
            </a:r>
          </a:p>
        </p:txBody>
      </p:sp>
      <p:sp>
        <p:nvSpPr>
          <p:cNvPr id="54285" name="文本框 14"/>
          <p:cNvSpPr/>
          <p:nvPr>
            <p:custDataLst>
              <p:tags r:id="rId5"/>
            </p:custDataLst>
          </p:nvPr>
        </p:nvSpPr>
        <p:spPr>
          <a:xfrm>
            <a:off x="6671945" y="2207260"/>
            <a:ext cx="5103495" cy="2879725"/>
          </a:xfrm>
          <a:prstGeom prst="rect">
            <a:avLst/>
          </a:prstGeom>
          <a:noFill/>
          <a:ln w="9525">
            <a:noFill/>
          </a:ln>
        </p:spPr>
        <p:txBody>
          <a:bodyPr anchor="ctr" anchorCtr="0"/>
          <a:lstStyle/>
          <a:p>
            <a:pPr fontAlgn="ctr">
              <a:lnSpc>
                <a:spcPct val="130000"/>
              </a:lnSpc>
              <a:spcAft>
                <a:spcPts val="1000"/>
              </a:spcAft>
              <a:buClr>
                <a:srgbClr val="D6DCE4"/>
              </a:buClr>
              <a:buSzPct val="130000"/>
              <a:buFont typeface="Wingdings" panose="05000000000000000000" pitchFamily="2" charset="2"/>
            </a:pPr>
            <a:r>
              <a:rPr lang="en-US" altLang="en-US" sz="3200" b="1">
                <a:solidFill>
                  <a:srgbClr val="941225"/>
                </a:solidFill>
                <a:latin typeface="华文中宋" panose="02010600040101010101" charset="-122"/>
                <a:ea typeface="华文中宋" panose="02010600040101010101" charset="-122"/>
                <a:sym typeface="微软雅黑" panose="020b0503020204020204" pitchFamily="34" charset="-122"/>
              </a:rPr>
              <a:t>在异国他乡成长，怕小姑娘伤感</a:t>
            </a:r>
          </a:p>
          <a:p>
            <a:pPr fontAlgn="ctr">
              <a:lnSpc>
                <a:spcPct val="130000"/>
              </a:lnSpc>
              <a:spcAft>
                <a:spcPts val="1000"/>
              </a:spcAft>
              <a:buClr>
                <a:srgbClr val="D6DCE4"/>
              </a:buClr>
              <a:buSzPct val="130000"/>
              <a:buFont typeface="Wingdings" panose="05000000000000000000" pitchFamily="2" charset="2"/>
            </a:pPr>
            <a:r>
              <a:rPr lang="en-US" altLang="en-US" sz="3200" b="1">
                <a:solidFill>
                  <a:srgbClr val="941225"/>
                </a:solidFill>
                <a:latin typeface="华文中宋" panose="02010600040101010101" charset="-122"/>
                <a:ea typeface="华文中宋" panose="02010600040101010101" charset="-122"/>
                <a:sym typeface="微软雅黑" panose="020b0503020204020204" pitchFamily="34" charset="-122"/>
              </a:rPr>
              <a:t>希望小姑娘能在亲人身边成长</a:t>
            </a:r>
          </a:p>
        </p:txBody>
      </p:sp>
      <p:sp>
        <p:nvSpPr>
          <p:cNvPr id="54286" name="文本框 18"/>
          <p:cNvSpPr/>
          <p:nvPr>
            <p:custDataLst>
              <p:tags r:id="rId6"/>
            </p:custDataLst>
          </p:nvPr>
        </p:nvSpPr>
        <p:spPr>
          <a:xfrm>
            <a:off x="695325" y="2431415"/>
            <a:ext cx="5131435" cy="2571115"/>
          </a:xfrm>
          <a:prstGeom prst="rect">
            <a:avLst/>
          </a:prstGeom>
          <a:noFill/>
          <a:ln w="9525">
            <a:noFill/>
          </a:ln>
        </p:spPr>
        <p:txBody>
          <a:bodyPr anchor="ctr" anchorCtr="0"/>
          <a:lstStyle/>
          <a:p>
            <a:pPr fontAlgn="ctr">
              <a:lnSpc>
                <a:spcPct val="130000"/>
              </a:lnSpc>
              <a:spcAft>
                <a:spcPts val="1000"/>
              </a:spcAft>
              <a:buClr>
                <a:srgbClr val="D6DCE4"/>
              </a:buClr>
              <a:buSzPct val="130000"/>
              <a:buFont typeface="Wingdings" panose="05000000000000000000" pitchFamily="2" charset="2"/>
            </a:pPr>
            <a:r>
              <a:rPr lang="en-US" altLang="en-US" sz="3200" b="1">
                <a:solidFill>
                  <a:srgbClr val="941225"/>
                </a:solidFill>
                <a:latin typeface="华文中宋" panose="02010600040101010101" charset="-122"/>
                <a:ea typeface="华文中宋" panose="02010600040101010101" charset="-122"/>
                <a:sym typeface="微软雅黑" panose="020b0503020204020204" pitchFamily="34" charset="-122"/>
              </a:rPr>
              <a:t>战事吃紧</a:t>
            </a:r>
          </a:p>
          <a:p>
            <a:pPr fontAlgn="ctr">
              <a:lnSpc>
                <a:spcPct val="130000"/>
              </a:lnSpc>
              <a:spcAft>
                <a:spcPts val="1000"/>
              </a:spcAft>
              <a:buClr>
                <a:srgbClr val="D6DCE4"/>
              </a:buClr>
              <a:buSzPct val="130000"/>
              <a:buFont typeface="Wingdings" panose="05000000000000000000" pitchFamily="2" charset="2"/>
            </a:pPr>
            <a:r>
              <a:rPr lang="en-US" altLang="en-US" sz="3200" b="1">
                <a:solidFill>
                  <a:srgbClr val="941225"/>
                </a:solidFill>
                <a:latin typeface="华文中宋" panose="02010600040101010101" charset="-122"/>
                <a:ea typeface="华文中宋" panose="02010600040101010101" charset="-122"/>
                <a:sym typeface="微软雅黑" panose="020b0503020204020204" pitchFamily="34" charset="-122"/>
              </a:rPr>
              <a:t>欲要收养，但条件不好</a:t>
            </a:r>
          </a:p>
          <a:p>
            <a:pPr fontAlgn="ctr">
              <a:lnSpc>
                <a:spcPct val="130000"/>
              </a:lnSpc>
              <a:spcAft>
                <a:spcPts val="1000"/>
              </a:spcAft>
              <a:buClr>
                <a:srgbClr val="D6DCE4"/>
              </a:buClr>
              <a:buSzPct val="130000"/>
              <a:buFont typeface="Wingdings" panose="05000000000000000000" pitchFamily="2" charset="2"/>
            </a:pPr>
            <a:r>
              <a:rPr lang="en-US" altLang="en-US" sz="3200" b="1">
                <a:solidFill>
                  <a:srgbClr val="941225"/>
                </a:solidFill>
                <a:latin typeface="华文中宋" panose="02010600040101010101" charset="-122"/>
                <a:ea typeface="华文中宋" panose="02010600040101010101" charset="-122"/>
                <a:sym typeface="微软雅黑" panose="020b0503020204020204" pitchFamily="34" charset="-122"/>
              </a:rPr>
              <a:t>妥善照顾小姑娘有实际困难</a:t>
            </a:r>
          </a:p>
        </p:txBody>
      </p:sp>
      <p:sp>
        <p:nvSpPr>
          <p:cNvPr id="54287" name="矩形 3"/>
          <p:cNvSpPr/>
          <p:nvPr>
            <p:custDataLst>
              <p:tags r:id="rId7"/>
            </p:custDataLst>
          </p:nvPr>
        </p:nvSpPr>
        <p:spPr>
          <a:xfrm>
            <a:off x="1974850" y="1390650"/>
            <a:ext cx="2214563" cy="706438"/>
          </a:xfrm>
          <a:prstGeom prst="rect">
            <a:avLst/>
          </a:prstGeom>
          <a:noFill/>
          <a:ln w="9525">
            <a:noFill/>
          </a:ln>
        </p:spPr>
        <p:txBody>
          <a:bodyPr wrap="none">
            <a:spAutoFit/>
          </a:bodyPr>
          <a:lstStyle/>
          <a:p>
            <a:pPr algn="ctr" defTabSz="914400">
              <a:buClrTx/>
              <a:buSzTx/>
              <a:buFontTx/>
              <a:buNone/>
            </a:pPr>
            <a:r>
              <a:rPr lang="zh-CN" altLang="en-US" sz="4000" b="1">
                <a:sym typeface="微软雅黑" panose="020b0503020204020204" pitchFamily="34" charset="-122"/>
              </a:rPr>
              <a:t>自身角度</a:t>
            </a:r>
          </a:p>
        </p:txBody>
      </p:sp>
      <p:sp>
        <p:nvSpPr>
          <p:cNvPr id="54288" name="矩形 8"/>
          <p:cNvSpPr/>
          <p:nvPr>
            <p:custDataLst>
              <p:tags r:id="rId8"/>
            </p:custDataLst>
          </p:nvPr>
        </p:nvSpPr>
        <p:spPr>
          <a:xfrm>
            <a:off x="7423150" y="1390650"/>
            <a:ext cx="2722563" cy="706438"/>
          </a:xfrm>
          <a:prstGeom prst="rect">
            <a:avLst/>
          </a:prstGeom>
          <a:noFill/>
          <a:ln w="9525">
            <a:noFill/>
          </a:ln>
        </p:spPr>
        <p:txBody>
          <a:bodyPr wrap="none">
            <a:spAutoFit/>
          </a:bodyPr>
          <a:lstStyle/>
          <a:p>
            <a:pPr algn="ctr" defTabSz="914400">
              <a:buClrTx/>
              <a:buSzTx/>
              <a:buFontTx/>
              <a:buNone/>
            </a:pPr>
            <a:r>
              <a:rPr lang="zh-CN" altLang="en-US" sz="4000" b="1">
                <a:sym typeface="微软雅黑" panose="020b0503020204020204" pitchFamily="34" charset="-122"/>
              </a:rPr>
              <a:t>小姑娘角度</a:t>
            </a:r>
          </a:p>
        </p:txBody>
      </p:sp>
      <p:sp>
        <p:nvSpPr>
          <p:cNvPr id="54289" name="矩形 9"/>
          <p:cNvSpPr/>
          <p:nvPr>
            <p:custDataLst>
              <p:tags r:id="rId9"/>
            </p:custDataLst>
          </p:nvPr>
        </p:nvSpPr>
        <p:spPr>
          <a:xfrm>
            <a:off x="2711292" y="5143500"/>
            <a:ext cx="5679440" cy="922020"/>
          </a:xfrm>
          <a:prstGeom prst="rect">
            <a:avLst/>
          </a:prstGeom>
          <a:noFill/>
          <a:ln w="9525">
            <a:noFill/>
          </a:ln>
        </p:spPr>
        <p:txBody>
          <a:bodyPr wrap="none">
            <a:spAutoFit/>
          </a:bodyPr>
          <a:lstStyle/>
          <a:p>
            <a:pPr algn="ctr"/>
            <a:r>
              <a:rPr lang="en-US" altLang="en-US" sz="5400" b="1">
                <a:solidFill>
                  <a:srgbClr val="FF0000"/>
                </a:solidFill>
                <a:effectLst>
                  <a:outerShdw blurRad="38100" dist="38100" dir="2700000">
                    <a:srgbClr val="000000"/>
                  </a:outerShdw>
                </a:effectLst>
                <a:latin typeface="华文行楷" panose="02010800040101010101" charset="-122"/>
                <a:ea typeface="华文行楷" panose="02010800040101010101" charset="-122"/>
              </a:rPr>
              <a:t>一切从小姑娘出发</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428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4" fill="hold" nodeType="clickEffect">
                                  <p:stCondLst>
                                    <p:cond delay="0"/>
                                  </p:stCondLst>
                                  <p:childTnLst>
                                    <p:set>
                                      <p:cBhvr>
                                        <p:cTn id="10" dur="1" fill="hold">
                                          <p:stCondLst>
                                            <p:cond delay="0"/>
                                          </p:stCondLst>
                                        </p:cTn>
                                        <p:tgtEl>
                                          <p:spTgt spid="54286">
                                            <p:txEl>
                                              <p:pRg st="0" end="0"/>
                                            </p:txEl>
                                          </p:spTgt>
                                        </p:tgtEl>
                                        <p:attrNameLst>
                                          <p:attrName>style.visibility</p:attrName>
                                        </p:attrNameLst>
                                      </p:cBhvr>
                                      <p:to>
                                        <p:strVal val="visible"/>
                                      </p:to>
                                    </p:set>
                                    <p:animEffect transition="in" filter="wipe(down)">
                                      <p:cBhvr>
                                        <p:cTn id="11" dur="500" fill="hold"/>
                                        <p:tgtEl>
                                          <p:spTgt spid="54286">
                                            <p:txEl>
                                              <p:pRg st="0" end="0"/>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54286">
                                            <p:txEl>
                                              <p:pRg st="1" end="1"/>
                                            </p:txEl>
                                          </p:spTgt>
                                        </p:tgtEl>
                                        <p:attrNameLst>
                                          <p:attrName>style.visibility</p:attrName>
                                        </p:attrNameLst>
                                      </p:cBhvr>
                                      <p:to>
                                        <p:strVal val="visible"/>
                                      </p:to>
                                    </p:set>
                                    <p:animEffect transition="in" filter="wipe(down)">
                                      <p:cBhvr>
                                        <p:cTn id="16" dur="500" fill="hold"/>
                                        <p:tgtEl>
                                          <p:spTgt spid="54286">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54286">
                                            <p:txEl>
                                              <p:pRg st="2" end="2"/>
                                            </p:txEl>
                                          </p:spTgt>
                                        </p:tgtEl>
                                        <p:attrNameLst>
                                          <p:attrName>style.visibility</p:attrName>
                                        </p:attrNameLst>
                                      </p:cBhvr>
                                      <p:to>
                                        <p:strVal val="visible"/>
                                      </p:to>
                                    </p:set>
                                    <p:animEffect transition="in" filter="wipe(down)">
                                      <p:cBhvr>
                                        <p:cTn id="21" dur="500" fill="hold"/>
                                        <p:tgtEl>
                                          <p:spTgt spid="54286">
                                            <p:txEl>
                                              <p:pRg st="2" end="2"/>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nodeType="clickEffect">
                                  <p:stCondLst>
                                    <p:cond delay="0"/>
                                  </p:stCondLst>
                                  <p:childTnLst>
                                    <p:set>
                                      <p:cBhvr>
                                        <p:cTn id="25" dur="1" fill="hold">
                                          <p:stCondLst>
                                            <p:cond delay="0"/>
                                          </p:stCondLst>
                                        </p:cTn>
                                        <p:tgtEl>
                                          <p:spTgt spid="54288"/>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21" presetClass="entr" presetSubtype="1" fill="hold" nodeType="clickEffect">
                                  <p:stCondLst>
                                    <p:cond delay="0"/>
                                  </p:stCondLst>
                                  <p:childTnLst>
                                    <p:set>
                                      <p:cBhvr>
                                        <p:cTn id="29" dur="1" fill="hold">
                                          <p:stCondLst>
                                            <p:cond delay="0"/>
                                          </p:stCondLst>
                                        </p:cTn>
                                        <p:tgtEl>
                                          <p:spTgt spid="54285">
                                            <p:txEl>
                                              <p:pRg st="0" end="0"/>
                                            </p:txEl>
                                          </p:spTgt>
                                        </p:tgtEl>
                                        <p:attrNameLst>
                                          <p:attrName>style.visibility</p:attrName>
                                        </p:attrNameLst>
                                      </p:cBhvr>
                                      <p:to>
                                        <p:strVal val="visible"/>
                                      </p:to>
                                    </p:set>
                                    <p:animEffect transition="in" filter="wheel(1)">
                                      <p:cBhvr>
                                        <p:cTn id="30" dur="2000" fill="hold"/>
                                        <p:tgtEl>
                                          <p:spTgt spid="54285">
                                            <p:txEl>
                                              <p:pRg st="0" end="0"/>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1" presetClass="entr" presetSubtype="1" fill="hold" nodeType="clickEffect">
                                  <p:stCondLst>
                                    <p:cond delay="0"/>
                                  </p:stCondLst>
                                  <p:childTnLst>
                                    <p:set>
                                      <p:cBhvr>
                                        <p:cTn id="34" dur="1" fill="hold">
                                          <p:stCondLst>
                                            <p:cond delay="0"/>
                                          </p:stCondLst>
                                        </p:cTn>
                                        <p:tgtEl>
                                          <p:spTgt spid="54285">
                                            <p:txEl>
                                              <p:pRg st="1" end="1"/>
                                            </p:txEl>
                                          </p:spTgt>
                                        </p:tgtEl>
                                        <p:attrNameLst>
                                          <p:attrName>style.visibility</p:attrName>
                                        </p:attrNameLst>
                                      </p:cBhvr>
                                      <p:to>
                                        <p:strVal val="visible"/>
                                      </p:to>
                                    </p:set>
                                    <p:animEffect transition="in" filter="wheel(1)">
                                      <p:cBhvr>
                                        <p:cTn id="35" dur="2000" fill="hold"/>
                                        <p:tgtEl>
                                          <p:spTgt spid="54285">
                                            <p:txEl>
                                              <p:pRg st="1" end="1"/>
                                            </p:txEl>
                                          </p:spTgt>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542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2466" name="任意多边形: 形状 15"/>
          <p:cNvSpPr/>
          <p:nvPr>
            <p:custDataLst>
              <p:tags r:id="rId3"/>
            </p:custDataLst>
          </p:nvPr>
        </p:nvSpPr>
        <p:spPr>
          <a:xfrm>
            <a:off x="0" y="1588"/>
            <a:ext cx="12192000" cy="1646237"/>
          </a:xfrm>
          <a:solidFill>
            <a:srgbClr val="F2F2F2"/>
          </a:solidFill>
          <a:ln w="12700">
            <a:noFill/>
          </a:ln>
        </p:spPr>
        <p:txBody>
          <a:bodyPr/>
          <a:lstStyle/>
          <a:p>
            <a:endParaRPr lang="zh-CN" altLang="en-US"/>
          </a:p>
        </p:txBody>
      </p:sp>
      <p:sp>
        <p:nvSpPr>
          <p:cNvPr id="62467" name="任意多边形: 形状 9"/>
          <p:cNvSpPr/>
          <p:nvPr>
            <p:custDataLst>
              <p:tags r:id="rId4"/>
            </p:custDataLst>
          </p:nvPr>
        </p:nvSpPr>
        <p:spPr>
          <a:xfrm>
            <a:off x="0" y="1143000"/>
            <a:ext cx="12192000" cy="817563"/>
          </a:xfrm>
          <a:solidFill>
            <a:srgbClr val="F2F2F2">
              <a:alpha val="50195"/>
            </a:srgbClr>
          </a:solidFill>
          <a:ln w="12700">
            <a:noFill/>
          </a:ln>
        </p:spPr>
        <p:txBody>
          <a:bodyPr/>
          <a:lstStyle/>
          <a:p>
            <a:endParaRPr lang="zh-CN" altLang="en-US"/>
          </a:p>
        </p:txBody>
      </p:sp>
      <p:sp>
        <p:nvSpPr>
          <p:cNvPr id="62468" name="文本框 10"/>
          <p:cNvSpPr/>
          <p:nvPr>
            <p:custDataLst>
              <p:tags r:id="rId5"/>
            </p:custDataLst>
          </p:nvPr>
        </p:nvSpPr>
        <p:spPr>
          <a:xfrm>
            <a:off x="263525" y="260350"/>
            <a:ext cx="11387455" cy="645795"/>
          </a:xfrm>
          <a:prstGeom prst="rect">
            <a:avLst/>
          </a:prstGeom>
          <a:noFill/>
          <a:ln w="9525">
            <a:noFill/>
          </a:ln>
        </p:spPr>
        <p:txBody>
          <a:bodyPr/>
          <a:lstStyle/>
          <a:p>
            <a:endParaRPr lang="en-US" altLang="en-US" sz="3200" b="1">
              <a:solidFill>
                <a:srgbClr val="404040"/>
              </a:solidFill>
              <a:latin typeface="华文中宋" panose="02010600040101010101" charset="-122"/>
              <a:ea typeface="华文中宋" panose="02010600040101010101" charset="-122"/>
              <a:cs typeface="华文中宋" panose="02010600040101010101" charset="-122"/>
            </a:endParaRPr>
          </a:p>
        </p:txBody>
      </p:sp>
      <p:sp>
        <p:nvSpPr>
          <p:cNvPr id="62469" name="矩形 12"/>
          <p:cNvSpPr/>
          <p:nvPr>
            <p:custDataLst>
              <p:tags r:id="rId6"/>
            </p:custDataLst>
          </p:nvPr>
        </p:nvSpPr>
        <p:spPr>
          <a:xfrm>
            <a:off x="0" y="1517650"/>
            <a:ext cx="12017375" cy="5546725"/>
          </a:xfrm>
          <a:prstGeom prst="rect">
            <a:avLst/>
          </a:prstGeom>
          <a:noFill/>
          <a:ln w="9525">
            <a:noFill/>
          </a:ln>
        </p:spPr>
        <p:txBody>
          <a:bodyPr anchor="ctr" anchorCtr="0"/>
          <a:lstStyle/>
          <a:p>
            <a:pPr indent="720090" defTabSz="914400">
              <a:spcBef>
                <a:spcPct val="0"/>
              </a:spcBef>
              <a:spcAft>
                <a:spcPct val="0"/>
              </a:spcAft>
              <a:buClr>
                <a:srgbClr val="D9D9D9"/>
              </a:buClr>
              <a:buSzTx/>
              <a:buFont typeface="Wingdings" panose="05000000000000000000" pitchFamily="2" charset="2"/>
            </a:pPr>
            <a:endParaRPr lang="zh-CN" altLang="en-US" sz="2700" b="1">
              <a:latin typeface="楷体" panose="02010609060101010101" pitchFamily="49" charset="-122"/>
              <a:ea typeface="楷体" panose="02010609060101010101" pitchFamily="49" charset="-122"/>
            </a:endParaRPr>
          </a:p>
          <a:p>
            <a:pPr marL="285750" indent="-285750" defTabSz="914400">
              <a:spcBef>
                <a:spcPts val="600"/>
              </a:spcBef>
              <a:spcAft>
                <a:spcPts val="600"/>
              </a:spcAft>
              <a:buClr>
                <a:srgbClr val="D9D9D9"/>
              </a:buClr>
              <a:buSzTx/>
              <a:buFont typeface="Wingdings" panose="05000000000000000000" pitchFamily="2" charset="2"/>
              <a:buChar char="l"/>
            </a:pPr>
            <a:endParaRPr lang="zh-CN" altLang="en-US" sz="2700" b="1">
              <a:latin typeface="楷体" panose="02010609060101010101" pitchFamily="49" charset="-122"/>
              <a:ea typeface="楷体" panose="02010609060101010101" pitchFamily="49" charset="-122"/>
            </a:endParaRPr>
          </a:p>
        </p:txBody>
      </p:sp>
      <p:sp>
        <p:nvSpPr>
          <p:cNvPr id="2" name="文本框 1"/>
          <p:cNvSpPr txBox="1"/>
          <p:nvPr>
            <p:custDataLst>
              <p:tags r:id="rId7"/>
            </p:custDataLst>
          </p:nvPr>
        </p:nvSpPr>
        <p:spPr>
          <a:xfrm>
            <a:off x="695325" y="332740"/>
            <a:ext cx="10705465" cy="1076325"/>
          </a:xfrm>
          <a:prstGeom prst="rect">
            <a:avLst/>
          </a:prstGeom>
          <a:noFill/>
        </p:spPr>
        <p:txBody>
          <a:bodyPr wrap="square" rtlCol="0">
            <a:spAutoFit/>
          </a:bodyPr>
          <a:lstStyle/>
          <a:p>
            <a:pPr algn="l"/>
            <a:r>
              <a:rPr lang="en-US" altLang="zh-CN" sz="3200" b="1">
                <a:solidFill>
                  <a:srgbClr val="404040"/>
                </a:solidFill>
                <a:latin typeface="华文中宋" panose="02010600040101010101" charset="-122"/>
                <a:ea typeface="华文中宋" panose="02010600040101010101" charset="-122"/>
                <a:cs typeface="华文中宋" panose="02010600040101010101" charset="-122"/>
                <a:sym typeface="微软雅黑" panose="020b0503020204020204" pitchFamily="34" charset="-122"/>
              </a:rPr>
              <a:t>6</a:t>
            </a:r>
            <a:r>
              <a:rPr lang="zh-CN" altLang="en-US" sz="3200" b="1">
                <a:solidFill>
                  <a:srgbClr val="404040"/>
                </a:solidFill>
                <a:latin typeface="华文中宋" panose="02010600040101010101" charset="-122"/>
                <a:ea typeface="华文中宋" panose="02010600040101010101" charset="-122"/>
                <a:cs typeface="华文中宋" panose="02010600040101010101" charset="-122"/>
                <a:sym typeface="微软雅黑" panose="020b0503020204020204" pitchFamily="34" charset="-122"/>
              </a:rPr>
              <a:t>、</a:t>
            </a:r>
            <a:r>
              <a:rPr lang="en-US" altLang="en-US" sz="3200" b="1">
                <a:solidFill>
                  <a:srgbClr val="404040"/>
                </a:solidFill>
                <a:latin typeface="华文中宋" panose="02010600040101010101" charset="-122"/>
                <a:ea typeface="华文中宋" panose="02010600040101010101" charset="-122"/>
                <a:cs typeface="华文中宋" panose="02010600040101010101" charset="-122"/>
                <a:sym typeface="微软雅黑" panose="020b0503020204020204" pitchFamily="34" charset="-122"/>
              </a:rPr>
              <a:t>"百团大战中的这个小小的插曲"为什么成为中日人民友好的佳话?</a:t>
            </a:r>
            <a:endParaRPr lang="en-US" altLang="en-US" sz="3200" b="1">
              <a:solidFill>
                <a:srgbClr val="404040"/>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8"/>
            </p:custDataLst>
          </p:nvPr>
        </p:nvSpPr>
        <p:spPr>
          <a:xfrm>
            <a:off x="379730" y="1340485"/>
            <a:ext cx="11148060" cy="5292725"/>
          </a:xfrm>
          <a:prstGeom prst="rect">
            <a:avLst/>
          </a:prstGeom>
          <a:noFill/>
        </p:spPr>
        <p:txBody>
          <a:bodyPr wrap="square" rtlCol="0">
            <a:spAutoFit/>
          </a:bodyPr>
          <a:lstStyle/>
          <a:p>
            <a:pPr indent="720090" algn="l" defTabSz="914400">
              <a:spcBef>
                <a:spcPct val="0"/>
              </a:spcBef>
              <a:spcAft>
                <a:spcPct val="0"/>
              </a:spcAft>
              <a:buClr>
                <a:srgbClr val="D9D9D9"/>
              </a:buClr>
              <a:buSzTx/>
              <a:buFont typeface="Wingdings" panose="05000000000000000000" pitchFamily="2" charset="2"/>
            </a:pPr>
            <a:r>
              <a:rPr lang="zh-CN" altLang="en-US" sz="2600" b="1">
                <a:latin typeface="楷体" panose="02010609060101010101" pitchFamily="49" charset="-122"/>
                <a:ea typeface="楷体" panose="02010609060101010101" pitchFamily="49" charset="-122"/>
                <a:sym typeface="+mn-ea"/>
              </a:rPr>
              <a:t>1）从中国人民的角度来说，对待战争遗孤的救助，体现出革命的人道主义精神，证明了日本发动的侵华战争的实质就是不正义的战争，也促进了中日人民之间的交往和友好往来。</a:t>
            </a:r>
            <a:endParaRPr lang="zh-CN" altLang="en-US" sz="2600" b="1">
              <a:latin typeface="楷体" panose="02010609060101010101" pitchFamily="49" charset="-122"/>
              <a:ea typeface="楷体" panose="02010609060101010101" pitchFamily="49" charset="-122"/>
            </a:endParaRPr>
          </a:p>
          <a:p>
            <a:pPr indent="720090" algn="l" defTabSz="914400">
              <a:spcBef>
                <a:spcPct val="0"/>
              </a:spcBef>
              <a:spcAft>
                <a:spcPct val="0"/>
              </a:spcAft>
              <a:buClr>
                <a:srgbClr val="D9D9D9"/>
              </a:buClr>
              <a:buSzTx/>
              <a:buFont typeface="Wingdings" panose="05000000000000000000" pitchFamily="2" charset="2"/>
            </a:pPr>
            <a:r>
              <a:rPr lang="zh-CN" altLang="en-US" sz="2600" b="1">
                <a:latin typeface="楷体" panose="02010609060101010101" pitchFamily="49" charset="-122"/>
                <a:ea typeface="楷体" panose="02010609060101010101" pitchFamily="49" charset="-122"/>
                <a:sym typeface="+mn-ea"/>
              </a:rPr>
              <a:t>2）从日本人民的角度来说，中国人民的义举证明了中国人民热爱和平，</a:t>
            </a:r>
          </a:p>
          <a:p>
            <a:pPr algn="l" defTabSz="914400">
              <a:spcBef>
                <a:spcPct val="0"/>
              </a:spcBef>
              <a:spcAft>
                <a:spcPct val="0"/>
              </a:spcAft>
              <a:buClr>
                <a:srgbClr val="D9D9D9"/>
              </a:buClr>
              <a:buSzTx/>
              <a:buFont typeface="Wingdings" panose="05000000000000000000" pitchFamily="2" charset="2"/>
            </a:pPr>
            <a:r>
              <a:rPr lang="en-US" altLang="zh-CN" sz="2600" b="1">
                <a:latin typeface="楷体" panose="02010609060101010101" pitchFamily="49" charset="-122"/>
                <a:ea typeface="楷体" panose="02010609060101010101" pitchFamily="49" charset="-122"/>
                <a:sym typeface="+mn-ea"/>
              </a:rPr>
              <a:t>                        </a:t>
            </a:r>
            <a:r>
              <a:rPr lang="zh-CN" altLang="en-US" sz="2600" b="1">
                <a:latin typeface="楷体" panose="02010609060101010101" pitchFamily="49" charset="-122"/>
                <a:ea typeface="楷体" panose="02010609060101010101" pitchFamily="49" charset="-122"/>
                <a:sym typeface="+mn-ea"/>
              </a:rPr>
              <a:t>抗日战争实质上是维护和平和主权的战争，我</a:t>
            </a:r>
          </a:p>
          <a:p>
            <a:pPr algn="l" defTabSz="914400">
              <a:spcBef>
                <a:spcPct val="0"/>
              </a:spcBef>
              <a:spcAft>
                <a:spcPct val="0"/>
              </a:spcAft>
              <a:buClr>
                <a:srgbClr val="D9D9D9"/>
              </a:buClr>
              <a:buSzTx/>
              <a:buFont typeface="Wingdings" panose="05000000000000000000" pitchFamily="2" charset="2"/>
            </a:pPr>
            <a:r>
              <a:rPr lang="zh-CN" altLang="en-US" sz="2600" b="1">
                <a:latin typeface="楷体" panose="02010609060101010101" pitchFamily="49" charset="-122"/>
                <a:ea typeface="楷体" panose="02010609060101010101" pitchFamily="49" charset="-122"/>
                <a:sym typeface="+mn-ea"/>
              </a:rPr>
              <a:t> </a:t>
            </a:r>
            <a:r>
              <a:rPr lang="en-US" altLang="zh-CN" sz="2600" b="1">
                <a:latin typeface="楷体" panose="02010609060101010101" pitchFamily="49" charset="-122"/>
                <a:ea typeface="楷体" panose="02010609060101010101" pitchFamily="49" charset="-122"/>
                <a:sym typeface="+mn-ea"/>
              </a:rPr>
              <a:t>                       </a:t>
            </a:r>
            <a:r>
              <a:rPr lang="zh-CN" altLang="en-US" sz="2600" b="1">
                <a:latin typeface="楷体" panose="02010609060101010101" pitchFamily="49" charset="-122"/>
                <a:ea typeface="楷体" panose="02010609060101010101" pitchFamily="49" charset="-122"/>
                <a:sym typeface="+mn-ea"/>
              </a:rPr>
              <a:t>们的战争只是针对那些入侵者而言的，而不是</a:t>
            </a:r>
          </a:p>
          <a:p>
            <a:pPr algn="l" defTabSz="914400">
              <a:spcBef>
                <a:spcPct val="0"/>
              </a:spcBef>
              <a:spcAft>
                <a:spcPct val="0"/>
              </a:spcAft>
              <a:buClr>
                <a:srgbClr val="D9D9D9"/>
              </a:buClr>
              <a:buSzTx/>
              <a:buFont typeface="Wingdings" panose="05000000000000000000" pitchFamily="2" charset="2"/>
            </a:pPr>
            <a:r>
              <a:rPr lang="zh-CN" altLang="en-US" sz="2600" b="1">
                <a:latin typeface="楷体" panose="02010609060101010101" pitchFamily="49" charset="-122"/>
                <a:ea typeface="楷体" panose="02010609060101010101" pitchFamily="49" charset="-122"/>
                <a:sym typeface="+mn-ea"/>
              </a:rPr>
              <a:t> </a:t>
            </a:r>
            <a:r>
              <a:rPr lang="en-US" altLang="zh-CN" sz="2600" b="1">
                <a:latin typeface="楷体" panose="02010609060101010101" pitchFamily="49" charset="-122"/>
                <a:ea typeface="楷体" panose="02010609060101010101" pitchFamily="49" charset="-122"/>
                <a:sym typeface="+mn-ea"/>
              </a:rPr>
              <a:t>                       </a:t>
            </a:r>
            <a:r>
              <a:rPr lang="zh-CN" altLang="en-US" sz="2600" b="1">
                <a:latin typeface="楷体" panose="02010609060101010101" pitchFamily="49" charset="-122"/>
                <a:ea typeface="楷体" panose="02010609060101010101" pitchFamily="49" charset="-122"/>
                <a:sym typeface="+mn-ea"/>
              </a:rPr>
              <a:t>对日本人民的，是我们最终取得胜利的保证，</a:t>
            </a:r>
          </a:p>
          <a:p>
            <a:pPr algn="l" defTabSz="914400">
              <a:spcBef>
                <a:spcPct val="0"/>
              </a:spcBef>
              <a:spcAft>
                <a:spcPct val="0"/>
              </a:spcAft>
              <a:buClr>
                <a:srgbClr val="D9D9D9"/>
              </a:buClr>
              <a:buSzTx/>
              <a:buFont typeface="Wingdings" panose="05000000000000000000" pitchFamily="2" charset="2"/>
            </a:pPr>
            <a:r>
              <a:rPr lang="zh-CN" altLang="en-US" sz="2600" b="1">
                <a:latin typeface="楷体" panose="02010609060101010101" pitchFamily="49" charset="-122"/>
                <a:ea typeface="楷体" panose="02010609060101010101" pitchFamily="49" charset="-122"/>
                <a:sym typeface="+mn-ea"/>
              </a:rPr>
              <a:t> </a:t>
            </a:r>
            <a:r>
              <a:rPr lang="en-US" altLang="zh-CN" sz="2600" b="1">
                <a:latin typeface="楷体" panose="02010609060101010101" pitchFamily="49" charset="-122"/>
                <a:ea typeface="楷体" panose="02010609060101010101" pitchFamily="49" charset="-122"/>
                <a:sym typeface="+mn-ea"/>
              </a:rPr>
              <a:t>                       </a:t>
            </a:r>
            <a:r>
              <a:rPr lang="zh-CN" altLang="en-US" sz="2600" b="1">
                <a:latin typeface="楷体" panose="02010609060101010101" pitchFamily="49" charset="-122"/>
                <a:ea typeface="楷体" panose="02010609060101010101" pitchFamily="49" charset="-122"/>
                <a:sym typeface="+mn-ea"/>
              </a:rPr>
              <a:t>而以美穗子为代表的日本民众的态度，更加体</a:t>
            </a:r>
          </a:p>
          <a:p>
            <a:pPr algn="l" defTabSz="914400">
              <a:spcBef>
                <a:spcPct val="0"/>
              </a:spcBef>
              <a:spcAft>
                <a:spcPct val="0"/>
              </a:spcAft>
              <a:buClr>
                <a:srgbClr val="D9D9D9"/>
              </a:buClr>
              <a:buSzTx/>
              <a:buFont typeface="Wingdings" panose="05000000000000000000" pitchFamily="2" charset="2"/>
            </a:pPr>
            <a:r>
              <a:rPr lang="zh-CN" altLang="en-US" sz="2600" b="1">
                <a:latin typeface="楷体" panose="02010609060101010101" pitchFamily="49" charset="-122"/>
                <a:ea typeface="楷体" panose="02010609060101010101" pitchFamily="49" charset="-122"/>
                <a:sym typeface="+mn-ea"/>
              </a:rPr>
              <a:t> </a:t>
            </a:r>
            <a:r>
              <a:rPr lang="en-US" altLang="zh-CN" sz="2600" b="1">
                <a:latin typeface="楷体" panose="02010609060101010101" pitchFamily="49" charset="-122"/>
                <a:ea typeface="楷体" panose="02010609060101010101" pitchFamily="49" charset="-122"/>
                <a:sym typeface="+mn-ea"/>
              </a:rPr>
              <a:t>                       </a:t>
            </a:r>
            <a:r>
              <a:rPr lang="zh-CN" altLang="en-US" sz="2600" b="1">
                <a:latin typeface="楷体" panose="02010609060101010101" pitchFamily="49" charset="-122"/>
                <a:ea typeface="楷体" panose="02010609060101010101" pitchFamily="49" charset="-122"/>
                <a:sym typeface="+mn-ea"/>
              </a:rPr>
              <a:t>现了我们中日友好的主题。</a:t>
            </a:r>
            <a:endParaRPr lang="zh-CN" altLang="en-US" sz="2600" b="1">
              <a:latin typeface="楷体" panose="02010609060101010101" pitchFamily="49" charset="-122"/>
              <a:ea typeface="楷体" panose="02010609060101010101" pitchFamily="49" charset="-122"/>
            </a:endParaRPr>
          </a:p>
          <a:p>
            <a:pPr indent="720090" algn="l" defTabSz="914400">
              <a:spcBef>
                <a:spcPct val="0"/>
              </a:spcBef>
              <a:spcAft>
                <a:spcPct val="0"/>
              </a:spcAft>
              <a:buClr>
                <a:srgbClr val="D9D9D9"/>
              </a:buClr>
              <a:buSzTx/>
              <a:buFont typeface="Wingdings" panose="05000000000000000000" pitchFamily="2" charset="2"/>
            </a:pPr>
            <a:r>
              <a:rPr lang="en-US" altLang="zh-CN" sz="2600" b="1">
                <a:latin typeface="楷体" panose="02010609060101010101" pitchFamily="49" charset="-122"/>
                <a:ea typeface="楷体" panose="02010609060101010101" pitchFamily="49" charset="-122"/>
                <a:sym typeface="+mn-ea"/>
              </a:rPr>
              <a:t>                       3</a:t>
            </a:r>
            <a:r>
              <a:rPr lang="zh-CN" altLang="en-US" sz="2600" b="1">
                <a:latin typeface="楷体" panose="02010609060101010101" pitchFamily="49" charset="-122"/>
                <a:ea typeface="楷体" panose="02010609060101010101" pitchFamily="49" charset="-122"/>
                <a:sym typeface="+mn-ea"/>
              </a:rPr>
              <a:t>）个人而言，美穗子回访更加证明了中日</a:t>
            </a:r>
          </a:p>
          <a:p>
            <a:pPr indent="720090" algn="l" defTabSz="914400">
              <a:spcBef>
                <a:spcPct val="0"/>
              </a:spcBef>
              <a:spcAft>
                <a:spcPct val="0"/>
              </a:spcAft>
              <a:buClr>
                <a:srgbClr val="D9D9D9"/>
              </a:buClr>
              <a:buSzTx/>
              <a:buFont typeface="Wingdings" panose="05000000000000000000" pitchFamily="2" charset="2"/>
            </a:pPr>
            <a:r>
              <a:rPr lang="zh-CN" altLang="en-US" sz="2600" b="1">
                <a:latin typeface="楷体" panose="02010609060101010101" pitchFamily="49" charset="-122"/>
                <a:ea typeface="楷体" panose="02010609060101010101" pitchFamily="49" charset="-122"/>
                <a:sym typeface="+mn-ea"/>
              </a:rPr>
              <a:t> </a:t>
            </a:r>
            <a:r>
              <a:rPr lang="en-US" altLang="zh-CN" sz="2600" b="1">
                <a:latin typeface="楷体" panose="02010609060101010101" pitchFamily="49" charset="-122"/>
                <a:ea typeface="楷体" panose="02010609060101010101" pitchFamily="49" charset="-122"/>
                <a:sym typeface="+mn-ea"/>
              </a:rPr>
              <a:t>                  </a:t>
            </a:r>
            <a:r>
              <a:rPr lang="zh-CN" altLang="en-US" sz="2600" b="1">
                <a:latin typeface="楷体" panose="02010609060101010101" pitchFamily="49" charset="-122"/>
                <a:ea typeface="楷体" panose="02010609060101010101" pitchFamily="49" charset="-122"/>
                <a:sym typeface="+mn-ea"/>
              </a:rPr>
              <a:t>人民的友情，在战火纷飞的时代，同是战争受害</a:t>
            </a:r>
          </a:p>
          <a:p>
            <a:pPr indent="720090" algn="l" defTabSz="914400">
              <a:spcBef>
                <a:spcPct val="0"/>
              </a:spcBef>
              <a:spcAft>
                <a:spcPct val="0"/>
              </a:spcAft>
              <a:buClr>
                <a:srgbClr val="D9D9D9"/>
              </a:buClr>
              <a:buSzTx/>
              <a:buFont typeface="Wingdings" panose="05000000000000000000" pitchFamily="2" charset="2"/>
            </a:pPr>
            <a:r>
              <a:rPr lang="zh-CN" altLang="en-US" sz="2600" b="1">
                <a:latin typeface="楷体" panose="02010609060101010101" pitchFamily="49" charset="-122"/>
                <a:ea typeface="楷体" panose="02010609060101010101" pitchFamily="49" charset="-122"/>
                <a:sym typeface="+mn-ea"/>
              </a:rPr>
              <a:t> </a:t>
            </a:r>
            <a:r>
              <a:rPr lang="en-US" altLang="zh-CN" sz="2600" b="1">
                <a:latin typeface="楷体" panose="02010609060101010101" pitchFamily="49" charset="-122"/>
                <a:ea typeface="楷体" panose="02010609060101010101" pitchFamily="49" charset="-122"/>
                <a:sym typeface="+mn-ea"/>
              </a:rPr>
              <a:t>                   </a:t>
            </a:r>
            <a:r>
              <a:rPr lang="zh-CN" altLang="en-US" sz="2600" b="1">
                <a:latin typeface="楷体" panose="02010609060101010101" pitchFamily="49" charset="-122"/>
                <a:ea typeface="楷体" panose="02010609060101010101" pitchFamily="49" charset="-122"/>
                <a:sym typeface="+mn-ea"/>
              </a:rPr>
              <a:t>者的中日人民保持了高度的一致，美穗子就是一个事实的例子，美穗子的回访以及日本人民的表现更是体现了中日友情。</a:t>
            </a:r>
          </a:p>
        </p:txBody>
      </p:sp>
      <p:pic>
        <p:nvPicPr>
          <p:cNvPr id="5" name="图片 4"/>
          <p:cNvPicPr>
            <a:picLocks noChangeAspect="1"/>
          </p:cNvPicPr>
          <p:nvPr>
            <p:custDataLst>
              <p:tags r:id="rId10"/>
            </p:custDataLst>
          </p:nvPr>
        </p:nvPicPr>
        <p:blipFill>
          <a:blip r:embed="rId9"/>
          <a:stretch>
            <a:fillRect/>
          </a:stretch>
        </p:blipFill>
        <p:spPr>
          <a:xfrm>
            <a:off x="263606" y="3069238"/>
            <a:ext cx="4000500" cy="2962275"/>
          </a:xfrm>
          <a:prstGeom prst="rect">
            <a:avLst/>
          </a:prstGeom>
          <a:ln>
            <a:noFill/>
          </a:ln>
          <a:effectLst>
            <a:outerShdw blurRad="292100" dist="139700" dir="2700000" algn="tl" rotWithShape="0">
              <a:srgbClr val="333333">
                <a:alpha val="65000"/>
              </a:srgbClr>
            </a:outerShdw>
          </a:effectLst>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2" end="2"/>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2"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3" end="3"/>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7"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4" end="4"/>
                                            </p:txEl>
                                          </p:spTgt>
                                        </p:tgtEl>
                                        <p:attrNameLst>
                                          <p:attrName>fill.type</p:attrName>
                                        </p:attrNameLst>
                                      </p:cBhvr>
                                      <p:to>
                                        <p:strVal val="solid"/>
                                      </p:to>
                                    </p:set>
                                  </p:childTnLst>
                                </p:cTn>
                              </p:par>
                              <p:par>
                                <p:cTn id="30" presetID="27" presetClass="entr" presetSubtype="0" fill="hold" nodeType="withEffect">
                                  <p:stCondLst>
                                    <p:cond delay="0"/>
                                  </p:stCondLst>
                                  <p:iterate type="lt">
                                    <p:tmPct val="50000"/>
                                  </p:iterate>
                                  <p:childTnLst>
                                    <p:set>
                                      <p:cBhvr>
                                        <p:cTn id="31"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32"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34" dur="80"/>
                                        <p:tgtEl>
                                          <p:spTgt spid="3">
                                            <p:txEl>
                                              <p:pRg st="5" end="5"/>
                                            </p:txEl>
                                          </p:spTgt>
                                        </p:tgtEl>
                                        <p:attrNameLst>
                                          <p:attrName>fill.type</p:attrName>
                                        </p:attrNameLst>
                                      </p:cBhvr>
                                      <p:to>
                                        <p:strVal val="solid"/>
                                      </p:to>
                                    </p:set>
                                  </p:childTnLst>
                                </p:cTn>
                              </p:par>
                              <p:par>
                                <p:cTn id="35" presetID="27" presetClass="entr" presetSubtype="0" fill="hold" nodeType="withEffect">
                                  <p:stCondLst>
                                    <p:cond delay="0"/>
                                  </p:stCondLst>
                                  <p:iterate type="lt">
                                    <p:tmPct val="50000"/>
                                  </p:iterate>
                                  <p:childTnLst>
                                    <p:set>
                                      <p:cBhvr>
                                        <p:cTn id="36"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37"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39" dur="80"/>
                                        <p:tgtEl>
                                          <p:spTgt spid="3">
                                            <p:txEl>
                                              <p:pRg st="6" end="6"/>
                                            </p:txEl>
                                          </p:spTgt>
                                        </p:tgtEl>
                                        <p:attrNameLst>
                                          <p:attrName>fill.type</p:attrName>
                                        </p:attrNameLst>
                                      </p:cBhvr>
                                      <p:to>
                                        <p:strVal val="solid"/>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27" presetClass="entr" presetSubtype="0" fill="hold" nodeType="clickEffect">
                                  <p:stCondLst>
                                    <p:cond delay="0"/>
                                  </p:stCondLst>
                                  <p:iterate type="lt">
                                    <p:tmPct val="50000"/>
                                  </p:iterate>
                                  <p:childTnLst>
                                    <p:set>
                                      <p:cBhvr>
                                        <p:cTn id="43"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44"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46" dur="80"/>
                                        <p:tgtEl>
                                          <p:spTgt spid="3">
                                            <p:txEl>
                                              <p:pRg st="7" end="7"/>
                                            </p:txEl>
                                          </p:spTgt>
                                        </p:tgtEl>
                                        <p:attrNameLst>
                                          <p:attrName>fill.type</p:attrName>
                                        </p:attrNameLst>
                                      </p:cBhvr>
                                      <p:to>
                                        <p:strVal val="solid"/>
                                      </p:to>
                                    </p:set>
                                  </p:childTnLst>
                                </p:cTn>
                              </p:par>
                              <p:par>
                                <p:cTn id="47" presetID="27" presetClass="entr" presetSubtype="0" fill="hold" nodeType="withEffect">
                                  <p:stCondLst>
                                    <p:cond delay="0"/>
                                  </p:stCondLst>
                                  <p:iterate type="lt">
                                    <p:tmPct val="50000"/>
                                  </p:iterate>
                                  <p:childTnLst>
                                    <p:set>
                                      <p:cBhvr>
                                        <p:cTn id="48"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49"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51" dur="80"/>
                                        <p:tgtEl>
                                          <p:spTgt spid="3">
                                            <p:txEl>
                                              <p:pRg st="8" end="8"/>
                                            </p:txEl>
                                          </p:spTgt>
                                        </p:tgtEl>
                                        <p:attrNameLst>
                                          <p:attrName>fill.type</p:attrName>
                                        </p:attrNameLst>
                                      </p:cBhvr>
                                      <p:to>
                                        <p:strVal val="solid"/>
                                      </p:to>
                                    </p:set>
                                  </p:childTnLst>
                                </p:cTn>
                              </p:par>
                              <p:par>
                                <p:cTn id="52" presetID="27" presetClass="entr" presetSubtype="0" fill="hold" nodeType="withEffect">
                                  <p:stCondLst>
                                    <p:cond delay="0"/>
                                  </p:stCondLst>
                                  <p:iterate type="lt">
                                    <p:tmPct val="50000"/>
                                  </p:iterate>
                                  <p:childTnLst>
                                    <p:set>
                                      <p:cBhvr>
                                        <p:cTn id="53"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54"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56" dur="80"/>
                                        <p:tgtEl>
                                          <p:spTgt spid="3">
                                            <p:txEl>
                                              <p:pRg st="9" end="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tretch>
            <a:fillRect/>
          </a:stretch>
        </p:blipFill>
        <p:spPr>
          <a:xfrm>
            <a:off x="7680440" y="1340556"/>
            <a:ext cx="3650840" cy="4775808"/>
          </a:xfrm>
          <a:prstGeom prst="rect">
            <a:avLst/>
          </a:prstGeom>
          <a:ln>
            <a:noFill/>
          </a:ln>
          <a:effectLst>
            <a:outerShdw blurRad="292100" dist="139700" dir="2700000" algn="tl" rotWithShape="0">
              <a:srgbClr val="333333">
                <a:alpha val="65000"/>
              </a:srgbClr>
            </a:outerShdw>
          </a:effectLst>
        </p:spPr>
      </p:pic>
      <p:sp>
        <p:nvSpPr>
          <p:cNvPr id="37" name="文本框 36"/>
          <p:cNvSpPr txBox="1"/>
          <p:nvPr>
            <p:custDataLst>
              <p:tags r:id="rId5"/>
            </p:custDataLst>
          </p:nvPr>
        </p:nvSpPr>
        <p:spPr>
          <a:xfrm>
            <a:off x="479425" y="548640"/>
            <a:ext cx="6798945" cy="1014730"/>
          </a:xfrm>
          <a:prstGeom prst="rect">
            <a:avLst/>
          </a:prstGeom>
          <a:noFill/>
          <a:effectLst>
            <a:reflection blurRad="6350" stA="50000" endA="300" endPos="55000" dir="5400000" sy="-100000" algn="bl" rotWithShape="0"/>
          </a:effectLst>
        </p:spPr>
        <p:txBody>
          <a:bodyPr wrap="square" rtlCol="0">
            <a:spAutoFit/>
          </a:bodyPr>
          <a:lstStyle/>
          <a:p>
            <a:r>
              <a:rPr lang="zh-CN" altLang="en-US"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任务</a:t>
            </a:r>
            <a:r>
              <a:rPr lang="en-US" altLang="zh-CN"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2</a:t>
            </a:r>
            <a:r>
              <a:rPr lang="zh-CN" altLang="en-US" sz="6000" b="1" spc="600">
                <a:gradFill>
                  <a:gsLst>
                    <a:gs pos="100000">
                      <a:srgbClr val="A11C1C"/>
                    </a:gs>
                    <a:gs pos="0">
                      <a:srgbClr val="C00000"/>
                    </a:gs>
                  </a:gsLst>
                  <a:lin ang="5400000" scaled="0"/>
                </a:gradFill>
                <a:latin typeface="华文中宋" panose="02010600040101010101" charset="-122"/>
                <a:ea typeface="华文中宋" panose="02010600040101010101" charset="-122"/>
                <a:cs typeface="华文中宋" panose="02010600040101010101" charset="-122"/>
              </a:rPr>
              <a:t>：读懂书信</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tags/tag1.xml><?xml version="1.0" encoding="utf-8"?>
<p:tagLst xmlns:p="http://schemas.openxmlformats.org/presentationml/2006/main">
  <p:tag name="AS_UNIQUEID" val="612"/>
</p:tagLst>
</file>

<file path=ppt/tags/tag10.xml><?xml version="1.0" encoding="utf-8"?>
<p:tagLst xmlns:p="http://schemas.openxmlformats.org/presentationml/2006/main">
  <p:tag name="AS_UNIQUEID" val="62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0.xml><?xml version="1.0" encoding="utf-8"?>
<p:tagLst xmlns:p="http://schemas.openxmlformats.org/presentationml/2006/main">
  <p:tag name="AS_UNIQUEID" val="710"/>
</p:tagLst>
</file>

<file path=ppt/tags/tag101.xml><?xml version="1.0" encoding="utf-8"?>
<p:tagLst xmlns:p="http://schemas.openxmlformats.org/presentationml/2006/main">
  <p:tag name="AS_UNIQUEID" val="711"/>
</p:tagLst>
</file>

<file path=ppt/tags/tag102.xml><?xml version="1.0" encoding="utf-8"?>
<p:tagLst xmlns:p="http://schemas.openxmlformats.org/presentationml/2006/main">
  <p:tag name="AS_UNIQUEID" val="712"/>
</p:tagLst>
</file>

<file path=ppt/tags/tag103.xml><?xml version="1.0" encoding="utf-8"?>
<p:tagLst xmlns:p="http://schemas.openxmlformats.org/presentationml/2006/main">
  <p:tag name="AS_UNIQUEID" val="713"/>
</p:tagLst>
</file>

<file path=ppt/tags/tag104.xml><?xml version="1.0" encoding="utf-8"?>
<p:tagLst xmlns:p="http://schemas.openxmlformats.org/presentationml/2006/main">
  <p:tag name="AS_UNIQUEID" val="714"/>
</p:tagLst>
</file>

<file path=ppt/tags/tag105.xml><?xml version="1.0" encoding="utf-8"?>
<p:tagLst xmlns:p="http://schemas.openxmlformats.org/presentationml/2006/main">
  <p:tag name="AS_UNIQUEID" val="715"/>
</p:tagLst>
</file>

<file path=ppt/tags/tag106.xml><?xml version="1.0" encoding="utf-8"?>
<p:tagLst xmlns:p="http://schemas.openxmlformats.org/presentationml/2006/main">
  <p:tag name="AS_UNIQUEID" val="71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7.xml><?xml version="1.0" encoding="utf-8"?>
<p:tagLst xmlns:p="http://schemas.openxmlformats.org/presentationml/2006/main">
  <p:tag name="AS_UNIQUEID" val="71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8.xml><?xml version="1.0" encoding="utf-8"?>
<p:tagLst xmlns:p="http://schemas.openxmlformats.org/presentationml/2006/main">
  <p:tag name="AS_UNIQUEID" val="71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9.xml><?xml version="1.0" encoding="utf-8"?>
<p:tagLst xmlns:p="http://schemas.openxmlformats.org/presentationml/2006/main">
  <p:tag name="AS_UNIQUEID" val="719"/>
</p:tagLst>
</file>

<file path=ppt/tags/tag11.xml><?xml version="1.0" encoding="utf-8"?>
<p:tagLst xmlns:p="http://schemas.openxmlformats.org/presentationml/2006/main">
  <p:tag name="AS_UNIQUEID" val="62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0.xml><?xml version="1.0" encoding="utf-8"?>
<p:tagLst xmlns:p="http://schemas.openxmlformats.org/presentationml/2006/main">
  <p:tag name="AS_UNIQUEID" val="720"/>
</p:tagLst>
</file>

<file path=ppt/tags/tag111.xml><?xml version="1.0" encoding="utf-8"?>
<p:tagLst xmlns:p="http://schemas.openxmlformats.org/presentationml/2006/main">
  <p:tag name="AS_UNIQUEID" val="72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2.xml><?xml version="1.0" encoding="utf-8"?>
<p:tagLst xmlns:p="http://schemas.openxmlformats.org/presentationml/2006/main">
  <p:tag name="AS_UNIQUEID" val="72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3.xml><?xml version="1.0" encoding="utf-8"?>
<p:tagLst xmlns:p="http://schemas.openxmlformats.org/presentationml/2006/main">
  <p:tag name="AS_UNIQUEID" val="72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AS_UNIQUEID" val="724"/>
</p:tagLst>
</file>

<file path=ppt/tags/tag115.xml><?xml version="1.0" encoding="utf-8"?>
<p:tagLst xmlns:p="http://schemas.openxmlformats.org/presentationml/2006/main">
  <p:tag name="AS_UNIQUEID" val="725"/>
</p:tagLst>
</file>

<file path=ppt/tags/tag116.xml><?xml version="1.0" encoding="utf-8"?>
<p:tagLst xmlns:p="http://schemas.openxmlformats.org/presentationml/2006/main">
  <p:tag name="AS_UNIQUEID" val="726"/>
</p:tagLst>
</file>

<file path=ppt/tags/tag117.xml><?xml version="1.0" encoding="utf-8"?>
<p:tagLst xmlns:p="http://schemas.openxmlformats.org/presentationml/2006/main">
  <p:tag name="AS_UNIQUEID" val="727"/>
</p:tagLst>
</file>

<file path=ppt/tags/tag118.xml><?xml version="1.0" encoding="utf-8"?>
<p:tagLst xmlns:p="http://schemas.openxmlformats.org/presentationml/2006/main">
  <p:tag name="AS_UNIQUEID" val="728"/>
</p:tagLst>
</file>

<file path=ppt/tags/tag119.xml><?xml version="1.0" encoding="utf-8"?>
<p:tagLst xmlns:p="http://schemas.openxmlformats.org/presentationml/2006/main">
  <p:tag name="AS_UNIQUEID" val="729"/>
</p:tagLst>
</file>

<file path=ppt/tags/tag12.xml><?xml version="1.0" encoding="utf-8"?>
<p:tagLst xmlns:p="http://schemas.openxmlformats.org/presentationml/2006/main">
  <p:tag name="AS_UNIQUEID" val="62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0.xml><?xml version="1.0" encoding="utf-8"?>
<p:tagLst xmlns:p="http://schemas.openxmlformats.org/presentationml/2006/main">
  <p:tag name="AS_UNIQUEID" val="730"/>
</p:tagLst>
</file>

<file path=ppt/tags/tag121.xml><?xml version="1.0" encoding="utf-8"?>
<p:tagLst xmlns:p="http://schemas.openxmlformats.org/presentationml/2006/main">
  <p:tag name="AS_UNIQUEID" val="731"/>
</p:tagLst>
</file>

<file path=ppt/tags/tag122.xml><?xml version="1.0" encoding="utf-8"?>
<p:tagLst xmlns:p="http://schemas.openxmlformats.org/presentationml/2006/main">
  <p:tag name="AS_UNIQUEID" val="73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3.xml><?xml version="1.0" encoding="utf-8"?>
<p:tagLst xmlns:p="http://schemas.openxmlformats.org/presentationml/2006/main">
  <p:tag name="AS_UNIQUEID" val="73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4.xml><?xml version="1.0" encoding="utf-8"?>
<p:tagLst xmlns:p="http://schemas.openxmlformats.org/presentationml/2006/main">
  <p:tag name="AS_UNIQUEID" val="73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5.xml><?xml version="1.0" encoding="utf-8"?>
<p:tagLst xmlns:p="http://schemas.openxmlformats.org/presentationml/2006/main">
  <p:tag name="AS_UNIQUEID" val="735"/>
</p:tagLst>
</file>

<file path=ppt/tags/tag126.xml><?xml version="1.0" encoding="utf-8"?>
<p:tagLst xmlns:p="http://schemas.openxmlformats.org/presentationml/2006/main">
  <p:tag name="AS_UNIQUEID" val="736"/>
</p:tagLst>
</file>

<file path=ppt/tags/tag127.xml><?xml version="1.0" encoding="utf-8"?>
<p:tagLst xmlns:p="http://schemas.openxmlformats.org/presentationml/2006/main">
  <p:tag name="AS_UNIQUEID" val="737"/>
</p:tagLst>
</file>

<file path=ppt/tags/tag128.xml><?xml version="1.0" encoding="utf-8"?>
<p:tagLst xmlns:p="http://schemas.openxmlformats.org/presentationml/2006/main">
  <p:tag name="AS_UNIQUEID" val="73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9.xml><?xml version="1.0" encoding="utf-8"?>
<p:tagLst xmlns:p="http://schemas.openxmlformats.org/presentationml/2006/main">
  <p:tag name="AS_UNIQUEID" val="73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xml><?xml version="1.0" encoding="utf-8"?>
<p:tagLst xmlns:p="http://schemas.openxmlformats.org/presentationml/2006/main">
  <p:tag name="AS_UNIQUEID" val="624"/>
</p:tagLst>
</file>

<file path=ppt/tags/tag130.xml><?xml version="1.0" encoding="utf-8"?>
<p:tagLst xmlns:p="http://schemas.openxmlformats.org/presentationml/2006/main">
  <p:tag name="AS_UNIQUEID" val="74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1.xml><?xml version="1.0" encoding="utf-8"?>
<p:tagLst xmlns:p="http://schemas.openxmlformats.org/presentationml/2006/main">
  <p:tag name="AS_UNIQUEID" val="741"/>
</p:tagLst>
</file>

<file path=ppt/tags/tag132.xml><?xml version="1.0" encoding="utf-8"?>
<p:tagLst xmlns:p="http://schemas.openxmlformats.org/presentationml/2006/main">
  <p:tag name="AS_UNIQUEID" val="742"/>
</p:tagLst>
</file>

<file path=ppt/tags/tag133.xml><?xml version="1.0" encoding="utf-8"?>
<p:tagLst xmlns:p="http://schemas.openxmlformats.org/presentationml/2006/main">
  <p:tag name="AS_UNIQUEID" val="74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p="http://schemas.openxmlformats.org/presentationml/2006/main">
  <p:tag name="AS_UNIQUEID" val="74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AS_UNIQUEID" val="74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AS_UNIQUEID" val="746"/>
</p:tagLst>
</file>

<file path=ppt/tags/tag137.xml><?xml version="1.0" encoding="utf-8"?>
<p:tagLst xmlns:p="http://schemas.openxmlformats.org/presentationml/2006/main">
  <p:tag name="AS_UNIQUEID" val="747"/>
</p:tagLst>
</file>

<file path=ppt/tags/tag138.xml><?xml version="1.0" encoding="utf-8"?>
<p:tagLst xmlns:p="http://schemas.openxmlformats.org/presentationml/2006/main">
  <p:tag name="AS_UNIQUEID" val="748"/>
</p:tagLst>
</file>

<file path=ppt/tags/tag139.xml><?xml version="1.0" encoding="utf-8"?>
<p:tagLst xmlns:p="http://schemas.openxmlformats.org/presentationml/2006/main">
  <p:tag name="AS_UNIQUEID" val="74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xml><?xml version="1.0" encoding="utf-8"?>
<p:tagLst xmlns:p="http://schemas.openxmlformats.org/presentationml/2006/main">
  <p:tag name="AS_UNIQUEID" val="625"/>
</p:tagLst>
</file>

<file path=ppt/tags/tag140.xml><?xml version="1.0" encoding="utf-8"?>
<p:tagLst xmlns:p="http://schemas.openxmlformats.org/presentationml/2006/main">
  <p:tag name="AS_UNIQUEID" val="75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1.xml><?xml version="1.0" encoding="utf-8"?>
<p:tagLst xmlns:p="http://schemas.openxmlformats.org/presentationml/2006/main">
  <p:tag name="AS_UNIQUEID" val="75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2.xml><?xml version="1.0" encoding="utf-8"?>
<p:tagLst xmlns:p="http://schemas.openxmlformats.org/presentationml/2006/main">
  <p:tag name="AS_UNIQUEID" val="752"/>
</p:tagLst>
</file>

<file path=ppt/tags/tag143.xml><?xml version="1.0" encoding="utf-8"?>
<p:tagLst xmlns:p="http://schemas.openxmlformats.org/presentationml/2006/main">
  <p:tag name="AS_UNIQUEID" val="753"/>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44.xml><?xml version="1.0" encoding="utf-8"?>
<p:tagLst xmlns:p="http://schemas.openxmlformats.org/presentationml/2006/main">
  <p:tag name="AS_UNIQUEID" val="754"/>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45.xml><?xml version="1.0" encoding="utf-8"?>
<p:tagLst xmlns:p="http://schemas.openxmlformats.org/presentationml/2006/main">
  <p:tag name="AS_UNIQUEID" val="75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6.xml><?xml version="1.0" encoding="utf-8"?>
<p:tagLst xmlns:p="http://schemas.openxmlformats.org/presentationml/2006/main">
  <p:tag name="AS_UNIQUEID" val="75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7.xml><?xml version="1.0" encoding="utf-8"?>
<p:tagLst xmlns:p="http://schemas.openxmlformats.org/presentationml/2006/main">
  <p:tag name="AS_UNIQUEID" val="75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9.xml><?xml version="1.0" encoding="utf-8"?>
<p:tagLst xmlns:p="http://schemas.openxmlformats.org/presentationml/2006/main">
  <p:tag name="AS_UNIQUEID" val="758"/>
</p:tagLst>
</file>

<file path=ppt/tags/tag15.xml><?xml version="1.0" encoding="utf-8"?>
<p:tagLst xmlns:p="http://schemas.openxmlformats.org/presentationml/2006/main">
  <p:tag name="AS_UNIQUEID" val="626"/>
</p:tagLst>
</file>

<file path=ppt/tags/tag150.xml><?xml version="1.0" encoding="utf-8"?>
<p:tagLst xmlns:p="http://schemas.openxmlformats.org/presentationml/2006/main">
  <p:tag name="AS_UNIQUEID" val="759"/>
</p:tagLst>
</file>

<file path=ppt/tags/tag151.xml><?xml version="1.0" encoding="utf-8"?>
<p:tagLst xmlns:p="http://schemas.openxmlformats.org/presentationml/2006/main">
  <p:tag name="AS_UNIQUEID" val="760"/>
</p:tagLst>
</file>

<file path=ppt/tags/tag152.xml><?xml version="1.0" encoding="utf-8"?>
<p:tagLst xmlns:p="http://schemas.openxmlformats.org/presentationml/2006/main">
  <p:tag name="AS_UNIQUEID" val="761"/>
</p:tagLst>
</file>

<file path=ppt/tags/tag153.xml><?xml version="1.0" encoding="utf-8"?>
<p:tagLst xmlns:p="http://schemas.openxmlformats.org/presentationml/2006/main">
  <p:tag name="AS_UNIQUEID" val="762"/>
</p:tagLst>
</file>

<file path=ppt/tags/tag154.xml><?xml version="1.0" encoding="utf-8"?>
<p:tagLst xmlns:p="http://schemas.openxmlformats.org/presentationml/2006/main">
  <p:tag name="AS_UNIQUEID" val="763"/>
</p:tagLst>
</file>

<file path=ppt/tags/tag155.xml><?xml version="1.0" encoding="utf-8"?>
<p:tagLst xmlns:p="http://schemas.openxmlformats.org/presentationml/2006/main">
  <p:tag name="AS_UNIQUEID" val="764"/>
</p:tagLst>
</file>

<file path=ppt/tags/tag156.xml><?xml version="1.0" encoding="utf-8"?>
<p:tagLst xmlns:p="http://schemas.openxmlformats.org/presentationml/2006/main">
  <p:tag name="AS_UNIQUEID" val="765"/>
</p:tagLst>
</file>

<file path=ppt/tags/tag157.xml><?xml version="1.0" encoding="utf-8"?>
<p:tagLst xmlns:p="http://schemas.openxmlformats.org/presentationml/2006/main">
  <p:tag name="AS_UNIQUEID" val="766"/>
</p:tagLst>
</file>

<file path=ppt/tags/tag158.xml><?xml version="1.0" encoding="utf-8"?>
<p:tagLst xmlns:p="http://schemas.openxmlformats.org/presentationml/2006/main">
  <p:tag name="AS_UNIQUEID" val="767"/>
</p:tagLst>
</file>

<file path=ppt/tags/tag159.xml><?xml version="1.0" encoding="utf-8"?>
<p:tagLst xmlns:p="http://schemas.openxmlformats.org/presentationml/2006/main">
  <p:tag name="AS_UNIQUEID" val="768"/>
</p:tagLst>
</file>

<file path=ppt/tags/tag16.xml><?xml version="1.0" encoding="utf-8"?>
<p:tagLst xmlns:p="http://schemas.openxmlformats.org/presentationml/2006/main">
  <p:tag name="AS_UNIQUEID" val="62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0.xml><?xml version="1.0" encoding="utf-8"?>
<p:tagLst xmlns:p="http://schemas.openxmlformats.org/presentationml/2006/main">
  <p:tag name="AS_UNIQUEID" val="769"/>
</p:tagLst>
</file>

<file path=ppt/tags/tag161.xml><?xml version="1.0" encoding="utf-8"?>
<p:tagLst xmlns:p="http://schemas.openxmlformats.org/presentationml/2006/main">
  <p:tag name="AS_UNIQUEID" val="770"/>
</p:tagLst>
</file>

<file path=ppt/tags/tag162.xml><?xml version="1.0" encoding="utf-8"?>
<p:tagLst xmlns:p="http://schemas.openxmlformats.org/presentationml/2006/main">
  <p:tag name="AS_UNIQUEID" val="771"/>
</p:tagLst>
</file>

<file path=ppt/tags/tag163.xml><?xml version="1.0" encoding="utf-8"?>
<p:tagLst xmlns:p="http://schemas.openxmlformats.org/presentationml/2006/main">
  <p:tag name="AS_UNIQUEID" val="772"/>
</p:tagLst>
</file>

<file path=ppt/tags/tag164.xml><?xml version="1.0" encoding="utf-8"?>
<p:tagLst xmlns:p="http://schemas.openxmlformats.org/presentationml/2006/main">
  <p:tag name="AS_UNIQUEID" val="773"/>
</p:tagLst>
</file>

<file path=ppt/tags/tag165.xml><?xml version="1.0" encoding="utf-8"?>
<p:tagLst xmlns:p="http://schemas.openxmlformats.org/presentationml/2006/main">
  <p:tag name="AS_UNIQUEID" val="331"/>
</p:tagLst>
</file>

<file path=ppt/tags/tag16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67.xml><?xml version="1.0" encoding="utf-8"?>
<p:tagLst xmlns:p="http://schemas.openxmlformats.org/presentationml/2006/main">
  <p:tag name="AS_UNIQUEID" val="774"/>
</p:tagLst>
</file>

<file path=ppt/tags/tag168.xml><?xml version="1.0" encoding="utf-8"?>
<p:tagLst xmlns:p="http://schemas.openxmlformats.org/presentationml/2006/main">
  <p:tag name="AS_UNIQUEID" val="775"/>
</p:tagLst>
</file>

<file path=ppt/tags/tag169.xml><?xml version="1.0" encoding="utf-8"?>
<p:tagLst xmlns:p="http://schemas.openxmlformats.org/presentationml/2006/main">
  <p:tag name="AS_UNIQUEID" val="776"/>
</p:tagLst>
</file>

<file path=ppt/tags/tag17.xml><?xml version="1.0" encoding="utf-8"?>
<p:tagLst xmlns:p="http://schemas.openxmlformats.org/presentationml/2006/main">
  <p:tag name="AS_UNIQUEID" val="62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0.xml><?xml version="1.0" encoding="utf-8"?>
<p:tagLst xmlns:p="http://schemas.openxmlformats.org/presentationml/2006/main">
  <p:tag name="AS_UNIQUEID" val="777"/>
  <p:tag name="KSO_WM_UNIT_PLACING_PICTURE" val="232106.488"/>
  <p:tag name="KSO_WM_UNIT_PLACING_PICTURE_COLLAGE_VIEWPORT" val="{&quot;height&quot;:7131.851351351351,&quot;width&quot;:5523.6222645099915}"/>
  <p:tag name="KSO_WM_UNIT_PLACING_PICTURE_INFO" val="{&quot;code&quot;:&quot;bA[1]&quot;,&quot;full_picture&quot;:false,&quot;last_crop_picture&quot;:&quot;bA[1]&quot;,&quot;scheme&quot;:&quot;3-7&quot;,&quot;spacing&quot;:5}"/>
  <p:tag name="KSO_WM_UNIT_PLACING_PICTURE_USER_VIEWPORT" val="{&quot;height&quot;:5253.7559055118109,&quot;width&quot;:4071.5244094488189}"/>
</p:tagLst>
</file>

<file path=ppt/tags/tag17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72.xml><?xml version="1.0" encoding="utf-8"?>
<p:tagLst xmlns:p="http://schemas.openxmlformats.org/presentationml/2006/main">
  <p:tag name="AS_UNIQUEID" val="778"/>
</p:tagLst>
</file>

<file path=ppt/tags/tag173.xml><?xml version="1.0" encoding="utf-8"?>
<p:tagLst xmlns:p="http://schemas.openxmlformats.org/presentationml/2006/main">
  <p:tag name="AS_UNIQUEID" val="779"/>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5"/>
  <p:tag name="KSO_WM_UNIT_INDEX" val="5"/>
  <p:tag name="KSO_WM_UNIT_LAYERLEVEL" val="1"/>
  <p:tag name="KSO_WM_UNIT_TYPE" val="i"/>
</p:tagLst>
</file>

<file path=ppt/tags/tag174.xml><?xml version="1.0" encoding="utf-8"?>
<p:tagLst xmlns:p="http://schemas.openxmlformats.org/presentationml/2006/main">
  <p:tag name="AS_UNIQUEID" val="780"/>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f*1"/>
  <p:tag name="KSO_WM_UNIT_INDEX" val="1"/>
  <p:tag name="KSO_WM_UNIT_LAYERLEVEL" val="1"/>
  <p:tag name="KSO_WM_UNIT_NOCLEAR" val="1"/>
  <p:tag name="KSO_WM_UNIT_PRESET_TEXT" val="单击此处添加小标题&#10;点击此处添加正文，文字是您思想的提炼，为了最终呈现发布的良好效果，请尽量言简意赅的阐述观点；根据需要可酌情增减文字，以便观者可以准确理解您所传达的信息。"/>
  <p:tag name="KSO_WM_UNIT_SHOW_EDIT_AREA_INDICATION" val="0"/>
  <p:tag name="KSO_WM_UNIT_TEXT_PART_ID_V2" val="d-3-1"/>
  <p:tag name="KSO_WM_UNIT_TYPE" val="f"/>
  <p:tag name="KSO_WM_UNIT_VALUE" val="156"/>
</p:tagLst>
</file>

<file path=ppt/tags/tag175.xml><?xml version="1.0" encoding="utf-8"?>
<p:tagLst xmlns:p="http://schemas.openxmlformats.org/presentationml/2006/main">
  <p:tag name="AS_UNIQUEID" val="781"/>
</p:tagLst>
</file>

<file path=ppt/tags/tag176.xml><?xml version="1.0" encoding="utf-8"?>
<p:tagLst xmlns:p="http://schemas.openxmlformats.org/presentationml/2006/main">
  <p:tag name="AS_UNIQUEID" val="782"/>
</p:tagLst>
</file>

<file path=ppt/tags/tag177.xml><?xml version="1.0" encoding="utf-8"?>
<p:tagLst xmlns:p="http://schemas.openxmlformats.org/presentationml/2006/main">
  <p:tag name="AS_UNIQUEID" val="783"/>
</p:tagLst>
</file>

<file path=ppt/tags/tag178.xml><?xml version="1.0" encoding="utf-8"?>
<p:tagLst xmlns:p="http://schemas.openxmlformats.org/presentationml/2006/main">
  <p:tag name="AS_UNIQUEID" val="784"/>
</p:tagLst>
</file>

<file path=ppt/tags/tag179.xml><?xml version="1.0" encoding="utf-8"?>
<p:tagLst xmlns:p="http://schemas.openxmlformats.org/presentationml/2006/main">
  <p:tag name="KSO_WM_BEAUTIFY_FLAG" val="#wm#"/>
  <p:tag name="KSO_WM_SLIDE_ID" val="diagram20202576_1"/>
  <p:tag name="KSO_WM_SLIDE_INDEX" val="1"/>
  <p:tag name="KSO_WM_SLIDE_ITEM_CNT" val="0"/>
  <p:tag name="KSO_WM_SLIDE_LAYOUT" val="f"/>
  <p:tag name="KSO_WM_SLIDE_LAYOUT_CNT" val="2"/>
  <p:tag name="KSO_WM_SLIDE_POSITION" val="0*0"/>
  <p:tag name="KSO_WM_SLIDE_SIZE" val="960*540"/>
  <p:tag name="KSO_WM_SLIDE_SUBTYPE" val="pureTxt"/>
  <p:tag name="KSO_WM_SLIDE_TYPE" val="text"/>
  <p:tag name="KSO_WM_TAG_VERSION" val="1.0"/>
  <p:tag name="KSO_WM_TEMPLATE_CATEGORY" val="diagram"/>
  <p:tag name="KSO_WM_TEMPLATE_COLOR_TYPE" val="0"/>
  <p:tag name="KSO_WM_TEMPLATE_INDEX" val="20202576"/>
  <p:tag name="KSO_WM_TEMPLATE_MASTER_THUMB_INDEX" val="0"/>
  <p:tag name="KSO_WM_TEMPLATE_MASTER_TYPE" val="0"/>
  <p:tag name="KSO_WM_TEMPLATE_SUBCATEGORY" val="0"/>
  <p:tag name="KSO_WM_UNIT_SHOW_EDIT_AREA_INDICATION" val="0"/>
</p:tagLst>
</file>

<file path=ppt/tags/tag18.xml><?xml version="1.0" encoding="utf-8"?>
<p:tagLst xmlns:p="http://schemas.openxmlformats.org/presentationml/2006/main">
  <p:tag name="AS_UNIQUEID" val="62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0.xml><?xml version="1.0" encoding="utf-8"?>
<p:tagLst xmlns:p="http://schemas.openxmlformats.org/presentationml/2006/main">
  <p:tag name="AS_UNIQUEID" val="785"/>
</p:tagLst>
</file>

<file path=ppt/tags/tag181.xml><?xml version="1.0" encoding="utf-8"?>
<p:tagLst xmlns:p="http://schemas.openxmlformats.org/presentationml/2006/main">
  <p:tag name="AS_UNIQUEID" val="786"/>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3"/>
  <p:tag name="KSO_WM_UNIT_INDEX" val="3"/>
  <p:tag name="KSO_WM_UNIT_LAYERLEVEL" val="1"/>
  <p:tag name="KSO_WM_UNIT_TYPE" val="i"/>
</p:tagLst>
</file>

<file path=ppt/tags/tag182.xml><?xml version="1.0" encoding="utf-8"?>
<p:tagLst xmlns:p="http://schemas.openxmlformats.org/presentationml/2006/main">
  <p:tag name="AS_UNIQUEID" val="787"/>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_V2" val="a-4-1"/>
  <p:tag name="KSO_WM_UNIT_TYPE" val="a"/>
  <p:tag name="KSO_WM_UNIT_VALUE" val="25"/>
</p:tagLst>
</file>

<file path=ppt/tags/tag183.xml><?xml version="1.0" encoding="utf-8"?>
<p:tagLst xmlns:p="http://schemas.openxmlformats.org/presentationml/2006/main">
  <p:tag name="AS_UNIQUEID" val="788"/>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2"/>
  <p:tag name="KSO_WM_UNIT_INDEX" val="2"/>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184.xml><?xml version="1.0" encoding="utf-8"?>
<p:tagLst xmlns:p="http://schemas.openxmlformats.org/presentationml/2006/main">
  <p:tag name="AS_UNIQUEID" val="789"/>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1"/>
  <p:tag name="KSO_WM_UNIT_INDEX" val="1"/>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185.xml><?xml version="1.0" encoding="utf-8"?>
<p:tagLst xmlns:p="http://schemas.openxmlformats.org/presentationml/2006/main">
  <p:tag name="AS_UNIQUEID" val="790"/>
</p:tagLst>
</file>

<file path=ppt/tags/tag186.xml><?xml version="1.0" encoding="utf-8"?>
<p:tagLst xmlns:p="http://schemas.openxmlformats.org/presentationml/2006/main">
  <p:tag name="AS_UNIQUEID" val="791"/>
</p:tagLst>
</file>

<file path=ppt/tags/tag187.xml><?xml version="1.0" encoding="utf-8"?>
<p:tagLst xmlns:p="http://schemas.openxmlformats.org/presentationml/2006/main">
  <p:tag name="AS_UNIQUEID" val="792"/>
</p:tagLst>
</file>

<file path=ppt/tags/tag188.xml><?xml version="1.0" encoding="utf-8"?>
<p:tagLst xmlns:p="http://schemas.openxmlformats.org/presentationml/2006/main">
  <p:tag name="KSO_WM_BEAUTIFY_FLAG" val="#wm#"/>
  <p:tag name="KSO_WM_SLIDE_ID" val="diagram20202572_1"/>
  <p:tag name="KSO_WM_SLIDE_INDEX" val="1"/>
  <p:tag name="KSO_WM_SLIDE_ITEM_CNT" val="0"/>
  <p:tag name="KSO_WM_SLIDE_LAYOUT" val="a_f"/>
  <p:tag name="KSO_WM_SLIDE_LAYOUT_CNT" val="1_2"/>
  <p:tag name="KSO_WM_SLIDE_POSITION" val="0*0"/>
  <p:tag name="KSO_WM_SLIDE_SIZE" val="935*540"/>
  <p:tag name="KSO_WM_SLIDE_SUBTYPE" val="pureTxt"/>
  <p:tag name="KSO_WM_SLIDE_TYPE" val="text"/>
  <p:tag name="KSO_WM_TAG_VERSION" val="1.0"/>
  <p:tag name="KSO_WM_TEMPLATE_CATEGORY" val="diagram"/>
  <p:tag name="KSO_WM_TEMPLATE_COLOR_TYPE" val="1"/>
  <p:tag name="KSO_WM_TEMPLATE_INDEX" val="20202572"/>
  <p:tag name="KSO_WM_TEMPLATE_MASTER_TYPE" val="0"/>
  <p:tag name="KSO_WM_TEMPLATE_SUBCATEGORY" val="0"/>
</p:tagLst>
</file>

<file path=ppt/tags/tag189.xml><?xml version="1.0" encoding="utf-8"?>
<p:tagLst xmlns:p="http://schemas.openxmlformats.org/presentationml/2006/main">
  <p:tag name="AS_UNIQUEID" val="793"/>
</p:tagLst>
</file>

<file path=ppt/tags/tag19.xml><?xml version="1.0" encoding="utf-8"?>
<p:tagLst xmlns:p="http://schemas.openxmlformats.org/presentationml/2006/main">
  <p:tag name="AS_UNIQUEID" val="630"/>
</p:tagLst>
</file>

<file path=ppt/tags/tag190.xml><?xml version="1.0" encoding="utf-8"?>
<p:tagLst xmlns:p="http://schemas.openxmlformats.org/presentationml/2006/main">
  <p:tag name="AS_UNIQUEID" val="794"/>
  <p:tag name="KSO_WM_BEAUTIFY_FLAG" val="#wm#"/>
  <p:tag name="KSO_WM_TAG_VERSION" val="1.0"/>
  <p:tag name="KSO_WM_TEMPLATE_CATEGORY" val="diagram"/>
  <p:tag name="KSO_WM_TEMPLATE_INDEX" val="20202571"/>
  <p:tag name="KSO_WM_UNIT_COMPATIBLE" val="0"/>
  <p:tag name="KSO_WM_UNIT_DIAGRAM_ISNUMVISUAL" val="0"/>
  <p:tag name="KSO_WM_UNIT_DIAGRAM_ISREFERUNIT" val="0"/>
  <p:tag name="KSO_WM_UNIT_HIGHLIGHT" val="0"/>
  <p:tag name="KSO_WM_UNIT_ID" val="diagram20202571_1*i*3"/>
  <p:tag name="KSO_WM_UNIT_INDEX" val="3"/>
  <p:tag name="KSO_WM_UNIT_LAYERLEVEL" val="1"/>
  <p:tag name="KSO_WM_UNIT_TYPE" val="i"/>
</p:tagLst>
</file>

<file path=ppt/tags/tag191.xml><?xml version="1.0" encoding="utf-8"?>
<p:tagLst xmlns:p="http://schemas.openxmlformats.org/presentationml/2006/main">
  <p:tag name="AS_UNIQUEID" val="795"/>
  <p:tag name="KSO_WM_BEAUTIFY_FLAG" val="#wm#"/>
  <p:tag name="KSO_WM_TAG_VERSION" val="1.0"/>
  <p:tag name="KSO_WM_TEMPLATE_CATEGORY" val="diagram"/>
  <p:tag name="KSO_WM_TEMPLATE_INDEX" val="20202571"/>
  <p:tag name="KSO_WM_UNIT_COMPATIBLE" val="0"/>
  <p:tag name="KSO_WM_UNIT_DIAGRAM_ISNUMVISUAL" val="0"/>
  <p:tag name="KSO_WM_UNIT_DIAGRAM_ISREFERUNIT" val="0"/>
  <p:tag name="KSO_WM_UNIT_HIGHLIGHT" val="0"/>
  <p:tag name="KSO_WM_UNIT_ID" val="diagram2020257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PART_ID_V2" val="a-3-1"/>
  <p:tag name="KSO_WM_UNIT_TYPE" val="a"/>
  <p:tag name="KSO_WM_UNIT_VALUE" val="17"/>
</p:tagLst>
</file>

<file path=ppt/tags/tag192.xml><?xml version="1.0" encoding="utf-8"?>
<p:tagLst xmlns:p="http://schemas.openxmlformats.org/presentationml/2006/main">
  <p:tag name="AS_UNIQUEID" val="796"/>
</p:tagLst>
</file>

<file path=ppt/tags/tag193.xml><?xml version="1.0" encoding="utf-8"?>
<p:tagLst xmlns:p="http://schemas.openxmlformats.org/presentationml/2006/main">
  <p:tag name="AS_UNIQUEID" val="797"/>
</p:tagLst>
</file>

<file path=ppt/tags/tag194.xml><?xml version="1.0" encoding="utf-8"?>
<p:tagLst xmlns:p="http://schemas.openxmlformats.org/presentationml/2006/main">
  <p:tag name="KSO_WM_BEAUTIFY_FLAG" val="#wm#"/>
  <p:tag name="KSO_WM_SLIDE_ID" val="diagram20202571_1"/>
  <p:tag name="KSO_WM_SLIDE_INDEX" val="1"/>
  <p:tag name="KSO_WM_SLIDE_ITEM_CNT" val="0"/>
  <p:tag name="KSO_WM_SLIDE_LAYOUT" val="a_f"/>
  <p:tag name="KSO_WM_SLIDE_LAYOUT_CNT" val="1_2"/>
  <p:tag name="KSO_WM_SLIDE_POSITION" val="0*-105"/>
  <p:tag name="KSO_WM_SLIDE_SIZE" val="899*860"/>
  <p:tag name="KSO_WM_SLIDE_SUBTYPE" val="pureTxt"/>
  <p:tag name="KSO_WM_SLIDE_TYPE" val="text"/>
  <p:tag name="KSO_WM_TAG_VERSION" val="1.0"/>
  <p:tag name="KSO_WM_TEMPLATE_CATEGORY" val="diagram"/>
  <p:tag name="KSO_WM_TEMPLATE_COLOR_TYPE" val="1"/>
  <p:tag name="KSO_WM_TEMPLATE_INDEX" val="20202571"/>
  <p:tag name="KSO_WM_TEMPLATE_MASTER_TYPE" val="0"/>
  <p:tag name="KSO_WM_TEMPLATE_SUBCATEGORY" val="0"/>
</p:tagLst>
</file>

<file path=ppt/tags/tag195.xml><?xml version="1.0" encoding="utf-8"?>
<p:tagLst xmlns:p="http://schemas.openxmlformats.org/presentationml/2006/main">
  <p:tag name="AS_UNIQUEID" val="798"/>
</p:tagLst>
</file>

<file path=ppt/tags/tag196.xml><?xml version="1.0" encoding="utf-8"?>
<p:tagLst xmlns:p="http://schemas.openxmlformats.org/presentationml/2006/main">
  <p:tag name="AS_UNIQUEID" val="799"/>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i*3"/>
  <p:tag name="KSO_WM_UNIT_INDEX" val="3"/>
  <p:tag name="KSO_WM_UNIT_LAYERLEVEL" val="1"/>
  <p:tag name="KSO_WM_UNIT_TYPE" val="i"/>
</p:tagLst>
</file>

<file path=ppt/tags/tag197.xml><?xml version="1.0" encoding="utf-8"?>
<p:tagLst xmlns:p="http://schemas.openxmlformats.org/presentationml/2006/main">
  <p:tag name="AS_UNIQUEID" val="800"/>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_V2" val="a-4-1"/>
  <p:tag name="KSO_WM_UNIT_TYPE" val="a"/>
  <p:tag name="KSO_WM_UNIT_VALUE" val="25"/>
</p:tagLst>
</file>

<file path=ppt/tags/tag198.xml><?xml version="1.0" encoding="utf-8"?>
<p:tagLst xmlns:p="http://schemas.openxmlformats.org/presentationml/2006/main">
  <p:tag name="AS_UNIQUEID" val="801"/>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2"/>
  <p:tag name="KSO_WM_UNIT_INDEX" val="2"/>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199.xml><?xml version="1.0" encoding="utf-8"?>
<p:tagLst xmlns:p="http://schemas.openxmlformats.org/presentationml/2006/main">
  <p:tag name="AS_UNIQUEID" val="802"/>
  <p:tag name="KSO_WM_BEAUTIFY_FLAG" val="#wm#"/>
  <p:tag name="KSO_WM_TAG_VERSION" val="1.0"/>
  <p:tag name="KSO_WM_TEMPLATE_CATEGORY" val="diagram"/>
  <p:tag name="KSO_WM_TEMPLATE_INDEX" val="20202572"/>
  <p:tag name="KSO_WM_UNIT_COMPATIBLE" val="0"/>
  <p:tag name="KSO_WM_UNIT_DIAGRAM_ISNUMVISUAL" val="0"/>
  <p:tag name="KSO_WM_UNIT_DIAGRAM_ISREFERUNIT" val="0"/>
  <p:tag name="KSO_WM_UNIT_HIGHLIGHT" val="0"/>
  <p:tag name="KSO_WM_UNIT_ID" val="diagram20202572_1*f*1"/>
  <p:tag name="KSO_WM_UNIT_INDEX" val="1"/>
  <p:tag name="KSO_WM_UNIT_LAYERLEVEL" val="1"/>
  <p:tag name="KSO_WM_UNIT_NOCLEAR" val="1"/>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根据需要您可以酌情增减文字，以便观者可以准确的理解您所传达的完整信息。为了最终演示发布的良好效果，请您尽量提炼思想的精髓。"/>
  <p:tag name="KSO_WM_UNIT_SUBTYPE" val="a"/>
  <p:tag name="KSO_WM_UNIT_TEXT_PART_ID_V2" val="d-5-1"/>
  <p:tag name="KSO_WM_UNIT_TYPE" val="f"/>
  <p:tag name="KSO_WM_UNIT_VALUE" val="147"/>
</p:tagLst>
</file>

<file path=ppt/tags/tag2.xml><?xml version="1.0" encoding="utf-8"?>
<p:tagLst xmlns:p="http://schemas.openxmlformats.org/presentationml/2006/main">
  <p:tag name="AS_UNIQUEID" val="613"/>
</p:tagLst>
</file>

<file path=ppt/tags/tag20.xml><?xml version="1.0" encoding="utf-8"?>
<p:tagLst xmlns:p="http://schemas.openxmlformats.org/presentationml/2006/main">
  <p:tag name="AS_UNIQUEID" val="631"/>
</p:tagLst>
</file>

<file path=ppt/tags/tag200.xml><?xml version="1.0" encoding="utf-8"?>
<p:tagLst xmlns:p="http://schemas.openxmlformats.org/presentationml/2006/main">
  <p:tag name="AS_UNIQUEID" val="803"/>
</p:tagLst>
</file>

<file path=ppt/tags/tag201.xml><?xml version="1.0" encoding="utf-8"?>
<p:tagLst xmlns:p="http://schemas.openxmlformats.org/presentationml/2006/main">
  <p:tag name="AS_UNIQUEID" val="804"/>
</p:tagLst>
</file>

<file path=ppt/tags/tag202.xml><?xml version="1.0" encoding="utf-8"?>
<p:tagLst xmlns:p="http://schemas.openxmlformats.org/presentationml/2006/main">
  <p:tag name="AS_UNIQUEID" val="805"/>
</p:tagLst>
</file>

<file path=ppt/tags/tag203.xml><?xml version="1.0" encoding="utf-8"?>
<p:tagLst xmlns:p="http://schemas.openxmlformats.org/presentationml/2006/main">
  <p:tag name="KSO_WM_BEAUTIFY_FLAG" val="#wm#"/>
  <p:tag name="KSO_WM_SLIDE_ID" val="diagram20202572_1"/>
  <p:tag name="KSO_WM_SLIDE_INDEX" val="1"/>
  <p:tag name="KSO_WM_SLIDE_ITEM_CNT" val="0"/>
  <p:tag name="KSO_WM_SLIDE_LAYOUT" val="a_f"/>
  <p:tag name="KSO_WM_SLIDE_LAYOUT_CNT" val="1_2"/>
  <p:tag name="KSO_WM_SLIDE_POSITION" val="0*0"/>
  <p:tag name="KSO_WM_SLIDE_SIZE" val="935*540"/>
  <p:tag name="KSO_WM_SLIDE_SUBTYPE" val="pureTxt"/>
  <p:tag name="KSO_WM_SLIDE_TYPE" val="text"/>
  <p:tag name="KSO_WM_TAG_VERSION" val="1.0"/>
  <p:tag name="KSO_WM_TEMPLATE_CATEGORY" val="diagram"/>
  <p:tag name="KSO_WM_TEMPLATE_COLOR_TYPE" val="1"/>
  <p:tag name="KSO_WM_TEMPLATE_INDEX" val="20202572"/>
  <p:tag name="KSO_WM_TEMPLATE_MASTER_TYPE" val="0"/>
  <p:tag name="KSO_WM_TEMPLATE_SUBCATEGORY" val="0"/>
</p:tagLst>
</file>

<file path=ppt/tags/tag204.xml><?xml version="1.0" encoding="utf-8"?>
<p:tagLst xmlns:p="http://schemas.openxmlformats.org/presentationml/2006/main">
  <p:tag name="AS_UNIQUEID" val="806"/>
</p:tagLst>
</file>

<file path=ppt/tags/tag205.xml><?xml version="1.0" encoding="utf-8"?>
<p:tagLst xmlns:p="http://schemas.openxmlformats.org/presentationml/2006/main">
  <p:tag name="AS_UNIQUEID" val="807"/>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i*1"/>
  <p:tag name="KSO_WM_UNIT_INDEX" val="1"/>
  <p:tag name="KSO_WM_UNIT_LAYERLEVEL" val="1"/>
  <p:tag name="KSO_WM_UNIT_TYPE" val="i"/>
</p:tagLst>
</file>

<file path=ppt/tags/tag206.xml><?xml version="1.0" encoding="utf-8"?>
<p:tagLst xmlns:p="http://schemas.openxmlformats.org/presentationml/2006/main">
  <p:tag name="AS_UNIQUEID" val="808"/>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i*2"/>
  <p:tag name="KSO_WM_UNIT_INDEX" val="2"/>
  <p:tag name="KSO_WM_UNIT_LAYERLEVEL" val="1"/>
  <p:tag name="KSO_WM_UNIT_TYPE" val="i"/>
</p:tagLst>
</file>

<file path=ppt/tags/tag207.xml><?xml version="1.0" encoding="utf-8"?>
<p:tagLst xmlns:p="http://schemas.openxmlformats.org/presentationml/2006/main">
  <p:tag name="AS_UNIQUEID" val="809"/>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a*1"/>
  <p:tag name="KSO_WM_UNIT_INDEX" val="1"/>
  <p:tag name="KSO_WM_UNIT_ISCONTENTSTITLE" val="0"/>
  <p:tag name="KSO_WM_UNIT_LAYERLEVEL" val="1"/>
  <p:tag name="KSO_WM_UNIT_NOCLEAR" val="0"/>
  <p:tag name="KSO_WM_UNIT_PRESET_TEXT" val="单击此处添加大标题内容"/>
  <p:tag name="KSO_WM_UNIT_TEXT_PART_ID_V2" val="a-3-1"/>
  <p:tag name="KSO_WM_UNIT_TYPE" val="a"/>
  <p:tag name="KSO_WM_UNIT_VALUE" val="17"/>
</p:tagLst>
</file>

<file path=ppt/tags/tag208.xml><?xml version="1.0" encoding="utf-8"?>
<p:tagLst xmlns:p="http://schemas.openxmlformats.org/presentationml/2006/main">
  <p:tag name="AS_UNIQUEID" val="810"/>
  <p:tag name="KSO_WM_BEAUTIFY_FLAG" val="#wm#"/>
  <p:tag name="KSO_WM_TAG_VERSION" val="1.0"/>
  <p:tag name="KSO_WM_TEMPLATE_CATEGORY" val="diagram"/>
  <p:tag name="KSO_WM_TEMPLATE_INDEX" val="20202570"/>
  <p:tag name="KSO_WM_UNIT_COMPATIBLE" val="0"/>
  <p:tag name="KSO_WM_UNIT_DIAGRAM_ISNUMVISUAL" val="0"/>
  <p:tag name="KSO_WM_UNIT_DIAGRAM_ISREFERUNIT" val="0"/>
  <p:tag name="KSO_WM_UNIT_HIGHLIGHT" val="0"/>
  <p:tag name="KSO_WM_UNIT_ID" val="diagram20202570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TYPE" val="f"/>
  <p:tag name="KSO_WM_UNIT_VALUE" val="413"/>
</p:tagLst>
</file>

<file path=ppt/tags/tag209.xml><?xml version="1.0" encoding="utf-8"?>
<p:tagLst xmlns:p="http://schemas.openxmlformats.org/presentationml/2006/main">
  <p:tag name="AS_UNIQUEID" val="811"/>
</p:tagLst>
</file>

<file path=ppt/tags/tag21.xml><?xml version="1.0" encoding="utf-8"?>
<p:tagLst xmlns:p="http://schemas.openxmlformats.org/presentationml/2006/main">
  <p:tag name="AS_UNIQUEID" val="632"/>
</p:tagLst>
</file>

<file path=ppt/tags/tag210.xml><?xml version="1.0" encoding="utf-8"?>
<p:tagLst xmlns:p="http://schemas.openxmlformats.org/presentationml/2006/main">
  <p:tag name="AS_UNIQUEID" val="812"/>
</p:tagLst>
</file>

<file path=ppt/tags/tag211.xml><?xml version="1.0" encoding="utf-8"?>
<p:tagLst xmlns:p="http://schemas.openxmlformats.org/presentationml/2006/main">
  <p:tag name="AS_UNIQUEID" val="813"/>
</p:tagLst>
</file>

<file path=ppt/tags/tag212.xml><?xml version="1.0" encoding="utf-8"?>
<p:tagLst xmlns:p="http://schemas.openxmlformats.org/presentationml/2006/main">
  <p:tag name="KSO_WM_BEAUTIFY_FLAG" val="#wm#"/>
  <p:tag name="KSO_WM_SLIDE_ID" val="diagram20202570_1"/>
  <p:tag name="KSO_WM_SLIDE_INDEX" val="1"/>
  <p:tag name="KSO_WM_SLIDE_ITEM_CNT" val="0"/>
  <p:tag name="KSO_WM_SLIDE_LAYOUT" val="a_f"/>
  <p:tag name="KSO_WM_SLIDE_LAYOUT_CNT" val="1_2"/>
  <p:tag name="KSO_WM_SLIDE_POSITION" val="0*0"/>
  <p:tag name="KSO_WM_SLIDE_SIZE" val="960*499"/>
  <p:tag name="KSO_WM_SLIDE_SUBTYPE" val="pureTxt"/>
  <p:tag name="KSO_WM_SLIDE_TYPE" val="text"/>
  <p:tag name="KSO_WM_TAG_VERSION" val="1.0"/>
  <p:tag name="KSO_WM_TEMPLATE_CATEGORY" val="diagram"/>
  <p:tag name="KSO_WM_TEMPLATE_COLOR_TYPE" val="1"/>
  <p:tag name="KSO_WM_TEMPLATE_INDEX" val="20202570"/>
  <p:tag name="KSO_WM_TEMPLATE_MASTER_TYPE" val="0"/>
  <p:tag name="KSO_WM_TEMPLATE_SUBCATEGORY" val="0"/>
</p:tagLst>
</file>

<file path=ppt/tags/tag213.xml><?xml version="1.0" encoding="utf-8"?>
<p:tagLst xmlns:p="http://schemas.openxmlformats.org/presentationml/2006/main">
  <p:tag name="AS_UNIQUEID" val="814"/>
</p:tagLst>
</file>

<file path=ppt/tags/tag214.xml><?xml version="1.0" encoding="utf-8"?>
<p:tagLst xmlns:p="http://schemas.openxmlformats.org/presentationml/2006/main">
  <p:tag name="AS_UNIQUEID" val="815"/>
</p:tagLst>
</file>

<file path=ppt/tags/tag215.xml><?xml version="1.0" encoding="utf-8"?>
<p:tagLst xmlns:p="http://schemas.openxmlformats.org/presentationml/2006/main">
  <p:tag name="AS_UNIQUEID" val="331"/>
</p:tagLst>
</file>

<file path=ppt/tags/tag21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17.xml><?xml version="1.0" encoding="utf-8"?>
<p:tagLst xmlns:p="http://schemas.openxmlformats.org/presentationml/2006/main">
  <p:tag name="AS_UNIQUEID" val="816"/>
</p:tagLst>
</file>

<file path=ppt/tags/tag218.xml><?xml version="1.0" encoding="utf-8"?>
<p:tagLst xmlns:p="http://schemas.openxmlformats.org/presentationml/2006/main">
  <p:tag name="AS_UNIQUEID" val="817"/>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i*1"/>
  <p:tag name="KSO_WM_UNIT_INDEX" val="1"/>
  <p:tag name="KSO_WM_UNIT_LAYERLEVEL" val="1"/>
  <p:tag name="KSO_WM_UNIT_TYPE" val="i"/>
</p:tagLst>
</file>

<file path=ppt/tags/tag219.xml><?xml version="1.0" encoding="utf-8"?>
<p:tagLst xmlns:p="http://schemas.openxmlformats.org/presentationml/2006/main">
  <p:tag name="AS_UNIQUEID" val="818"/>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_V2" val="d-4-2"/>
  <p:tag name="KSO_WM_UNIT_TYPE" val="f"/>
  <p:tag name="KSO_WM_UNIT_VALUE" val="156"/>
</p:tagLst>
</file>

<file path=ppt/tags/tag22.xml><?xml version="1.0" encoding="utf-8"?>
<p:tagLst xmlns:p="http://schemas.openxmlformats.org/presentationml/2006/main">
  <p:tag name="AS_UNIQUEID" val="633"/>
</p:tagLst>
</file>

<file path=ppt/tags/tag220.xml><?xml version="1.0" encoding="utf-8"?>
<p:tagLst xmlns:p="http://schemas.openxmlformats.org/presentationml/2006/main">
  <p:tag name="AS_UNIQUEID" val="819"/>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40"/>
</p:tagLst>
</file>

<file path=ppt/tags/tag221.xml><?xml version="1.0" encoding="utf-8"?>
<p:tagLst xmlns:p="http://schemas.openxmlformats.org/presentationml/2006/main">
  <p:tag name="AS_UNIQUEID" val="820"/>
</p:tagLst>
</file>

<file path=ppt/tags/tag222.xml><?xml version="1.0" encoding="utf-8"?>
<p:tagLst xmlns:p="http://schemas.openxmlformats.org/presentationml/2006/main">
  <p:tag name="KSO_WM_BEAUTIFY_FLAG" val="#wm#"/>
  <p:tag name="KSO_WM_SLIDE_ID" val="diagram20202561_1"/>
  <p:tag name="KSO_WM_SLIDE_INDEX" val="1"/>
  <p:tag name="KSO_WM_SLIDE_ITEM_CNT" val="0"/>
  <p:tag name="KSO_WM_SLIDE_LAYOUT" val="a_f"/>
  <p:tag name="KSO_WM_SLIDE_LAYOUT_CNT" val="1_2"/>
  <p:tag name="KSO_WM_SLIDE_POSITION" val="1*42"/>
  <p:tag name="KSO_WM_SLIDE_SIZE" val="931*462"/>
  <p:tag name="KSO_WM_SLIDE_SUBTYPE" val="pureTxt"/>
  <p:tag name="KSO_WM_SLIDE_TYPE" val="text"/>
  <p:tag name="KSO_WM_TAG_VERSION" val="1.0"/>
  <p:tag name="KSO_WM_TEMPLATE_CATEGORY" val="diagram"/>
  <p:tag name="KSO_WM_TEMPLATE_COLOR_TYPE" val="0"/>
  <p:tag name="KSO_WM_TEMPLATE_INDEX" val="20202561"/>
  <p:tag name="KSO_WM_TEMPLATE_MASTER_TYPE" val="0"/>
  <p:tag name="KSO_WM_TEMPLATE_SUBCATEGORY" val="0"/>
</p:tagLst>
</file>

<file path=ppt/tags/tag223.xml><?xml version="1.0" encoding="utf-8"?>
<p:tagLst xmlns:p="http://schemas.openxmlformats.org/presentationml/2006/main">
  <p:tag name="AS_UNIQUEID" val="821"/>
</p:tagLst>
</file>

<file path=ppt/tags/tag224.xml><?xml version="1.0" encoding="utf-8"?>
<p:tagLst xmlns:p="http://schemas.openxmlformats.org/presentationml/2006/main">
  <p:tag name="AS_UNIQUEID" val="822"/>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i*1"/>
  <p:tag name="KSO_WM_UNIT_INDEX" val="1"/>
  <p:tag name="KSO_WM_UNIT_LAYERLEVEL" val="1"/>
  <p:tag name="KSO_WM_UNIT_TYPE" val="i"/>
</p:tagLst>
</file>

<file path=ppt/tags/tag225.xml><?xml version="1.0" encoding="utf-8"?>
<p:tagLst xmlns:p="http://schemas.openxmlformats.org/presentationml/2006/main">
  <p:tag name="AS_UNIQUEID" val="823"/>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_V2" val="d-4-2"/>
  <p:tag name="KSO_WM_UNIT_TYPE" val="f"/>
  <p:tag name="KSO_WM_UNIT_VALUE" val="156"/>
</p:tagLst>
</file>

<file path=ppt/tags/tag226.xml><?xml version="1.0" encoding="utf-8"?>
<p:tagLst xmlns:p="http://schemas.openxmlformats.org/presentationml/2006/main">
  <p:tag name="AS_UNIQUEID" val="824"/>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40"/>
</p:tagLst>
</file>

<file path=ppt/tags/tag227.xml><?xml version="1.0" encoding="utf-8"?>
<p:tagLst xmlns:p="http://schemas.openxmlformats.org/presentationml/2006/main">
  <p:tag name="AS_UNIQUEID" val="825"/>
</p:tagLst>
</file>

<file path=ppt/tags/tag228.xml><?xml version="1.0" encoding="utf-8"?>
<p:tagLst xmlns:p="http://schemas.openxmlformats.org/presentationml/2006/main">
  <p:tag name="KSO_WM_BEAUTIFY_FLAG" val="#wm#"/>
  <p:tag name="KSO_WM_SLIDE_ID" val="diagram20202561_1"/>
  <p:tag name="KSO_WM_SLIDE_INDEX" val="1"/>
  <p:tag name="KSO_WM_SLIDE_ITEM_CNT" val="0"/>
  <p:tag name="KSO_WM_SLIDE_LAYOUT" val="a_f"/>
  <p:tag name="KSO_WM_SLIDE_LAYOUT_CNT" val="1_2"/>
  <p:tag name="KSO_WM_SLIDE_POSITION" val="1*42"/>
  <p:tag name="KSO_WM_SLIDE_SIZE" val="931*462"/>
  <p:tag name="KSO_WM_SLIDE_SUBTYPE" val="pureTxt"/>
  <p:tag name="KSO_WM_SLIDE_TYPE" val="text"/>
  <p:tag name="KSO_WM_TAG_VERSION" val="1.0"/>
  <p:tag name="KSO_WM_TEMPLATE_CATEGORY" val="diagram"/>
  <p:tag name="KSO_WM_TEMPLATE_COLOR_TYPE" val="0"/>
  <p:tag name="KSO_WM_TEMPLATE_INDEX" val="20202561"/>
  <p:tag name="KSO_WM_TEMPLATE_MASTER_TYPE" val="0"/>
  <p:tag name="KSO_WM_TEMPLATE_SUBCATEGORY" val="0"/>
</p:tagLst>
</file>

<file path=ppt/tags/tag229.xml><?xml version="1.0" encoding="utf-8"?>
<p:tagLst xmlns:p="http://schemas.openxmlformats.org/presentationml/2006/main">
  <p:tag name="AS_UNIQUEID" val="826"/>
</p:tagLst>
</file>

<file path=ppt/tags/tag23.xml><?xml version="1.0" encoding="utf-8"?>
<p:tagLst xmlns:p="http://schemas.openxmlformats.org/presentationml/2006/main">
  <p:tag name="AS_UNIQUEID" val="63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0.xml><?xml version="1.0" encoding="utf-8"?>
<p:tagLst xmlns:p="http://schemas.openxmlformats.org/presentationml/2006/main">
  <p:tag name="AS_UNIQUEID" val="827"/>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i*1"/>
  <p:tag name="KSO_WM_UNIT_INDEX" val="1"/>
  <p:tag name="KSO_WM_UNIT_LAYERLEVEL" val="1"/>
  <p:tag name="KSO_WM_UNIT_TYPE" val="i"/>
</p:tagLst>
</file>

<file path=ppt/tags/tag231.xml><?xml version="1.0" encoding="utf-8"?>
<p:tagLst xmlns:p="http://schemas.openxmlformats.org/presentationml/2006/main">
  <p:tag name="AS_UNIQUEID" val="828"/>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YPE" val="f"/>
  <p:tag name="KSO_WM_UNIT_VALUE" val="540"/>
</p:tagLst>
</file>

<file path=ppt/tags/tag232.xml><?xml version="1.0" encoding="utf-8"?>
<p:tagLst xmlns:p="http://schemas.openxmlformats.org/presentationml/2006/main">
  <p:tag name="AS_UNIQUEID" val="829"/>
</p:tagLst>
</file>

<file path=ppt/tags/tag233.xml><?xml version="1.0" encoding="utf-8"?>
<p:tagLst xmlns:p="http://schemas.openxmlformats.org/presentationml/2006/main">
  <p:tag name="KSO_WM_BEAUTIFY_FLAG" val="#wm#"/>
  <p:tag name="KSO_WM_SLIDE_ID" val="diagram20202561_1"/>
  <p:tag name="KSO_WM_SLIDE_INDEX" val="1"/>
  <p:tag name="KSO_WM_SLIDE_ITEM_CNT" val="0"/>
  <p:tag name="KSO_WM_SLIDE_LAYOUT" val="a_f"/>
  <p:tag name="KSO_WM_SLIDE_LAYOUT_CNT" val="1_2"/>
  <p:tag name="KSO_WM_SLIDE_POSITION" val="1*42"/>
  <p:tag name="KSO_WM_SLIDE_SIZE" val="931*462"/>
  <p:tag name="KSO_WM_SLIDE_SUBTYPE" val="pureTxt"/>
  <p:tag name="KSO_WM_SLIDE_TYPE" val="text"/>
  <p:tag name="KSO_WM_TAG_VERSION" val="1.0"/>
  <p:tag name="KSO_WM_TEMPLATE_CATEGORY" val="diagram"/>
  <p:tag name="KSO_WM_TEMPLATE_COLOR_TYPE" val="0"/>
  <p:tag name="KSO_WM_TEMPLATE_INDEX" val="20202561"/>
  <p:tag name="KSO_WM_TEMPLATE_MASTER_TYPE" val="0"/>
  <p:tag name="KSO_WM_TEMPLATE_SUBCATEGORY" val="0"/>
</p:tagLst>
</file>

<file path=ppt/tags/tag234.xml><?xml version="1.0" encoding="utf-8"?>
<p:tagLst xmlns:p="http://schemas.openxmlformats.org/presentationml/2006/main">
  <p:tag name="AS_UNIQUEID" val="830"/>
</p:tagLst>
</file>

<file path=ppt/tags/tag235.xml><?xml version="1.0" encoding="utf-8"?>
<p:tagLst xmlns:p="http://schemas.openxmlformats.org/presentationml/2006/main">
  <p:tag name="AS_UNIQUEID" val="831"/>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i*1"/>
  <p:tag name="KSO_WM_UNIT_INDEX" val="1"/>
  <p:tag name="KSO_WM_UNIT_LAYERLEVEL" val="1"/>
  <p:tag name="KSO_WM_UNIT_TYPE" val="i"/>
</p:tagLst>
</file>

<file path=ppt/tags/tag236.xml><?xml version="1.0" encoding="utf-8"?>
<p:tagLst xmlns:p="http://schemas.openxmlformats.org/presentationml/2006/main">
  <p:tag name="AS_UNIQUEID" val="832"/>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_V2" val="d-4-2"/>
  <p:tag name="KSO_WM_UNIT_TYPE" val="f"/>
  <p:tag name="KSO_WM_UNIT_VALUE" val="156"/>
</p:tagLst>
</file>

<file path=ppt/tags/tag237.xml><?xml version="1.0" encoding="utf-8"?>
<p:tagLst xmlns:p="http://schemas.openxmlformats.org/presentationml/2006/main">
  <p:tag name="AS_UNIQUEID" val="833"/>
</p:tagLst>
</file>

<file path=ppt/tags/tag238.xml><?xml version="1.0" encoding="utf-8"?>
<p:tagLst xmlns:p="http://schemas.openxmlformats.org/presentationml/2006/main">
  <p:tag name="AS_UNIQUEID" val="834"/>
</p:tagLst>
</file>

<file path=ppt/tags/tag239.xml><?xml version="1.0" encoding="utf-8"?>
<p:tagLst xmlns:p="http://schemas.openxmlformats.org/presentationml/2006/main">
  <p:tag name="KSO_WM_BEAUTIFY_FLAG" val="#wm#"/>
  <p:tag name="KSO_WM_SLIDE_ID" val="diagram20202561_1"/>
  <p:tag name="KSO_WM_SLIDE_INDEX" val="1"/>
  <p:tag name="KSO_WM_SLIDE_ITEM_CNT" val="0"/>
  <p:tag name="KSO_WM_SLIDE_LAYOUT" val="a_f"/>
  <p:tag name="KSO_WM_SLIDE_LAYOUT_CNT" val="1_2"/>
  <p:tag name="KSO_WM_SLIDE_POSITION" val="1*42"/>
  <p:tag name="KSO_WM_SLIDE_SIZE" val="931*462"/>
  <p:tag name="KSO_WM_SLIDE_SUBTYPE" val="pureTxt"/>
  <p:tag name="KSO_WM_SLIDE_TYPE" val="text"/>
  <p:tag name="KSO_WM_TAG_VERSION" val="1.0"/>
  <p:tag name="KSO_WM_TEMPLATE_CATEGORY" val="diagram"/>
  <p:tag name="KSO_WM_TEMPLATE_COLOR_TYPE" val="0"/>
  <p:tag name="KSO_WM_TEMPLATE_INDEX" val="20202561"/>
  <p:tag name="KSO_WM_TEMPLATE_MASTER_TYPE" val="0"/>
  <p:tag name="KSO_WM_TEMPLATE_SUBCATEGORY" val="0"/>
</p:tagLst>
</file>

<file path=ppt/tags/tag24.xml><?xml version="1.0" encoding="utf-8"?>
<p:tagLst xmlns:p="http://schemas.openxmlformats.org/presentationml/2006/main">
  <p:tag name="AS_UNIQUEID" val="63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0.xml><?xml version="1.0" encoding="utf-8"?>
<p:tagLst xmlns:p="http://schemas.openxmlformats.org/presentationml/2006/main">
  <p:tag name="AS_UNIQUEID" val="835"/>
</p:tagLst>
</file>

<file path=ppt/tags/tag241.xml><?xml version="1.0" encoding="utf-8"?>
<p:tagLst xmlns:p="http://schemas.openxmlformats.org/presentationml/2006/main">
  <p:tag name="AS_UNIQUEID" val="836"/>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i*1"/>
  <p:tag name="KSO_WM_UNIT_INDEX" val="1"/>
  <p:tag name="KSO_WM_UNIT_LAYERLEVEL" val="1"/>
  <p:tag name="KSO_WM_UNIT_TYPE" val="i"/>
</p:tagLst>
</file>

<file path=ppt/tags/tag242.xml><?xml version="1.0" encoding="utf-8"?>
<p:tagLst xmlns:p="http://schemas.openxmlformats.org/presentationml/2006/main">
  <p:tag name="AS_UNIQUEID" val="837"/>
  <p:tag name="KSO_WM_BEAUTIFY_FLAG" val="#wm#"/>
  <p:tag name="KSO_WM_TAG_VERSION" val="1.0"/>
  <p:tag name="KSO_WM_TEMPLATE_CATEGORY" val="diagram"/>
  <p:tag name="KSO_WM_TEMPLATE_INDEX" val="20202561"/>
  <p:tag name="KSO_WM_UNIT_COMPATIBLE" val="0"/>
  <p:tag name="KSO_WM_UNIT_DIAGRAM_ISNUMVISUAL" val="0"/>
  <p:tag name="KSO_WM_UNIT_DIAGRAM_ISREFERUNIT" val="0"/>
  <p:tag name="KSO_WM_UNIT_HIGHLIGHT" val="0"/>
  <p:tag name="KSO_WM_UNIT_ID" val="diagram2020256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PART_ID_V2" val="d-4-2"/>
  <p:tag name="KSO_WM_UNIT_TYPE" val="f"/>
  <p:tag name="KSO_WM_UNIT_VALUE" val="156"/>
</p:tagLst>
</file>

<file path=ppt/tags/tag243.xml><?xml version="1.0" encoding="utf-8"?>
<p:tagLst xmlns:p="http://schemas.openxmlformats.org/presentationml/2006/main">
  <p:tag name="AS_UNIQUEID" val="838"/>
</p:tagLst>
</file>

<file path=ppt/tags/tag244.xml><?xml version="1.0" encoding="utf-8"?>
<p:tagLst xmlns:p="http://schemas.openxmlformats.org/presentationml/2006/main">
  <p:tag name="KSO_WM_BEAUTIFY_FLAG" val="#wm#"/>
  <p:tag name="KSO_WM_SLIDE_ID" val="diagram20202561_1"/>
  <p:tag name="KSO_WM_SLIDE_INDEX" val="1"/>
  <p:tag name="KSO_WM_SLIDE_ITEM_CNT" val="0"/>
  <p:tag name="KSO_WM_SLIDE_LAYOUT" val="a_f"/>
  <p:tag name="KSO_WM_SLIDE_LAYOUT_CNT" val="1_2"/>
  <p:tag name="KSO_WM_SLIDE_POSITION" val="1*42"/>
  <p:tag name="KSO_WM_SLIDE_SIZE" val="931*462"/>
  <p:tag name="KSO_WM_SLIDE_SUBTYPE" val="pureTxt"/>
  <p:tag name="KSO_WM_SLIDE_TYPE" val="text"/>
  <p:tag name="KSO_WM_TAG_VERSION" val="1.0"/>
  <p:tag name="KSO_WM_TEMPLATE_CATEGORY" val="diagram"/>
  <p:tag name="KSO_WM_TEMPLATE_COLOR_TYPE" val="0"/>
  <p:tag name="KSO_WM_TEMPLATE_INDEX" val="20202561"/>
  <p:tag name="KSO_WM_TEMPLATE_MASTER_TYPE" val="0"/>
  <p:tag name="KSO_WM_TEMPLATE_SUBCATEGORY" val="0"/>
</p:tagLst>
</file>

<file path=ppt/tags/tag245.xml><?xml version="1.0" encoding="utf-8"?>
<p:tagLst xmlns:p="http://schemas.openxmlformats.org/presentationml/2006/main">
  <p:tag name="AS_UNIQUEID" val="839"/>
</p:tagLst>
</file>

<file path=ppt/tags/tag246.xml><?xml version="1.0" encoding="utf-8"?>
<p:tagLst xmlns:p="http://schemas.openxmlformats.org/presentationml/2006/main">
  <p:tag name="AS_UNIQUEID" val="840"/>
</p:tagLst>
</file>

<file path=ppt/tags/tag247.xml><?xml version="1.0" encoding="utf-8"?>
<p:tagLst xmlns:p="http://schemas.openxmlformats.org/presentationml/2006/main">
  <p:tag name="AS_UNIQUEID" val="841"/>
</p:tagLst>
</file>

<file path=ppt/tags/tag248.xml><?xml version="1.0" encoding="utf-8"?>
<p:tagLst xmlns:p="http://schemas.openxmlformats.org/presentationml/2006/main">
  <p:tag name="AS_UNIQUEID" val="842"/>
</p:tagLst>
</file>

<file path=ppt/tags/tag249.xml><?xml version="1.0" encoding="utf-8"?>
<p:tagLst xmlns:p="http://schemas.openxmlformats.org/presentationml/2006/main">
  <p:tag name="AS_UNIQUEID" val="843"/>
</p:tagLst>
</file>

<file path=ppt/tags/tag25.xml><?xml version="1.0" encoding="utf-8"?>
<p:tagLst xmlns:p="http://schemas.openxmlformats.org/presentationml/2006/main">
  <p:tag name="AS_UNIQUEID" val="63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0.xml><?xml version="1.0" encoding="utf-8"?>
<p:tagLst xmlns:p="http://schemas.openxmlformats.org/presentationml/2006/main">
  <p:tag name="AS_UNIQUEID" val="331"/>
</p:tagLst>
</file>

<file path=ppt/tags/tag251.xml><?xml version="1.0" encoding="utf-8"?>
<p:tagLst xmlns:p="http://schemas.openxmlformats.org/presentationml/2006/main">
  <p:tag name="KSO_WM_BEAUTIFY_FLAG" val="#wm#"/>
  <p:tag name="KSO_WM_SLIDE_BACKGROUND" val="[&quot;general&quot;,&quot;frame&quot;,&quot;leftRight&quot;]"/>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252.xml><?xml version="1.0" encoding="utf-8"?>
<p:tagLst xmlns:p="http://schemas.openxmlformats.org/presentationml/2006/main">
  <p:tag name="AS_UNIQUEID" val="844"/>
</p:tagLst>
</file>

<file path=ppt/tags/tag253.xml><?xml version="1.0" encoding="utf-8"?>
<p:tagLst xmlns:p="http://schemas.openxmlformats.org/presentationml/2006/main">
  <p:tag name="AS_UNIQUEID" val="845"/>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i*1"/>
  <p:tag name="KSO_WM_UNIT_INDEX" val="1"/>
  <p:tag name="KSO_WM_UNIT_LAYERLEVEL" val="1"/>
  <p:tag name="KSO_WM_UNIT_TYPE" val="i"/>
</p:tagLst>
</file>

<file path=ppt/tags/tag254.xml><?xml version="1.0" encoding="utf-8"?>
<p:tagLst xmlns:p="http://schemas.openxmlformats.org/presentationml/2006/main">
  <p:tag name="AS_UNIQUEID" val="846"/>
  <p:tag name="KSO_WM_BEAUTIFY_FLAG" val="#wm#"/>
  <p:tag name="KSO_WM_TAG_VERSION" val="1.0"/>
  <p:tag name="KSO_WM_TEMPLATE_CATEGORY" val="diagram"/>
  <p:tag name="KSO_WM_TEMPLATE_INDEX" val="20202567"/>
  <p:tag name="KSO_WM_UNIT_COMPATIBLE" val="0"/>
  <p:tag name="KSO_WM_UNIT_DIAGRAM_ISNUMVISUAL" val="0"/>
  <p:tag name="KSO_WM_UNIT_DIAGRAM_ISREFERUNIT" val="0"/>
  <p:tag name="KSO_WM_UNIT_HIGHLIGHT" val="0"/>
  <p:tag name="KSO_WM_UNIT_ID" val="diagram20202567_1*a*1"/>
  <p:tag name="KSO_WM_UNIT_INDEX" val="1"/>
  <p:tag name="KSO_WM_UNIT_ISCONTENTSTITLE" val="0"/>
  <p:tag name="KSO_WM_UNIT_LAYERLEVEL" val="1"/>
  <p:tag name="KSO_WM_UNIT_NOCLEAR" val="0"/>
  <p:tag name="KSO_WM_UNIT_PRESET_TEXT" val="单击此处可添加大标题内容"/>
  <p:tag name="KSO_WM_UNIT_TEXT_PART_ID_V2" val="a-3-1"/>
  <p:tag name="KSO_WM_UNIT_TYPE" val="a"/>
  <p:tag name="KSO_WM_UNIT_VALUE" val="17"/>
</p:tagLst>
</file>

<file path=ppt/tags/tag255.xml><?xml version="1.0" encoding="utf-8"?>
<p:tagLst xmlns:p="http://schemas.openxmlformats.org/presentationml/2006/main">
  <p:tag name="AS_UNIQUEID" val="847"/>
</p:tagLst>
</file>

<file path=ppt/tags/tag256.xml><?xml version="1.0" encoding="utf-8"?>
<p:tagLst xmlns:p="http://schemas.openxmlformats.org/presentationml/2006/main">
  <p:tag name="KSO_WM_BEAUTIFY_FLAG" val="#wm#"/>
  <p:tag name="KSO_WM_SLIDE_ID" val="diagram20202567_1"/>
  <p:tag name="KSO_WM_SLIDE_INDEX" val="1"/>
  <p:tag name="KSO_WM_SLIDE_ITEM_CNT" val="0"/>
  <p:tag name="KSO_WM_SLIDE_LAYOUT" val="a_f"/>
  <p:tag name="KSO_WM_SLIDE_LAYOUT_CNT" val="1_2"/>
  <p:tag name="KSO_WM_SLIDE_POSITION" val="0*0"/>
  <p:tag name="KSO_WM_SLIDE_SIZE" val="914*540"/>
  <p:tag name="KSO_WM_SLIDE_SUBTYPE" val="pureTxt"/>
  <p:tag name="KSO_WM_SLIDE_TYPE" val="text"/>
  <p:tag name="KSO_WM_TAG_VERSION" val="1.0"/>
  <p:tag name="KSO_WM_TEMPLATE_CATEGORY" val="diagram"/>
  <p:tag name="KSO_WM_TEMPLATE_COLOR_TYPE" val="1"/>
  <p:tag name="KSO_WM_TEMPLATE_INDEX" val="20202567"/>
  <p:tag name="KSO_WM_TEMPLATE_MASTER_TYPE" val="0"/>
  <p:tag name="KSO_WM_TEMPLATE_SUBCATEGORY" val="0"/>
</p:tagLst>
</file>

<file path=ppt/tags/tag257.xml><?xml version="1.0" encoding="utf-8"?>
<p:tagLst xmlns:p="http://schemas.openxmlformats.org/presentationml/2006/main">
  <p:tag name="AS_UNIQUEID" val="848"/>
</p:tagLst>
</file>

<file path=ppt/tags/tag258.xml><?xml version="1.0" encoding="utf-8"?>
<p:tagLst xmlns:p="http://schemas.openxmlformats.org/presentationml/2006/main">
  <p:tag name="AS_UNIQUEID" val="849"/>
</p:tagLst>
</file>

<file path=ppt/tags/tag259.xml><?xml version="1.0" encoding="utf-8"?>
<p:tagLst xmlns:p="http://schemas.openxmlformats.org/presentationml/2006/main">
  <p:tag name="AS_UNIQUEID" val="850"/>
</p:tagLst>
</file>

<file path=ppt/tags/tag26.xml><?xml version="1.0" encoding="utf-8"?>
<p:tagLst xmlns:p="http://schemas.openxmlformats.org/presentationml/2006/main">
  <p:tag name="AS_UNIQUEID" val="637"/>
</p:tagLst>
</file>

<file path=ppt/tags/tag260.xml><?xml version="1.0" encoding="utf-8"?>
<p:tagLst xmlns:p="http://schemas.openxmlformats.org/presentationml/2006/main">
  <p:tag name="AS_UNIQUEID" val="851"/>
</p:tagLst>
</file>

<file path=ppt/tags/tag261.xml><?xml version="1.0" encoding="utf-8"?>
<p:tagLst xmlns:p="http://schemas.openxmlformats.org/presentationml/2006/main">
  <p:tag name="AS_UNIQUEID" val="852"/>
</p:tagLst>
</file>

<file path=ppt/tags/tag262.xml><?xml version="1.0" encoding="utf-8"?>
<p:tagLst xmlns:p="http://schemas.openxmlformats.org/presentationml/2006/main">
  <p:tag name="AS_UNIQUEID" val="853"/>
</p:tagLst>
</file>

<file path=ppt/tags/tag263.xml><?xml version="1.0" encoding="utf-8"?>
<p:tagLst xmlns:p="http://schemas.openxmlformats.org/presentationml/2006/main">
  <p:tag name="AS_UNIQUEID" val="331"/>
</p:tagLst>
</file>

<file path=ppt/tags/tag264.xml><?xml version="1.0" encoding="utf-8"?>
<p:tagLst xmlns:p="http://schemas.openxmlformats.org/presentationml/2006/main">
  <p:tag name="KSO_WM_BEAUTIFY_FLAG" val="#wm#"/>
  <p:tag name="KSO_WM_SLIDE_BACKGROUND" val="[&quot;general&quot;,&quot;frame&quot;,&quot;leftRight&quot;]"/>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265.xml><?xml version="1.0" encoding="utf-8"?>
<p:tagLst xmlns:p="http://schemas.openxmlformats.org/presentationml/2006/main">
  <p:tag name="AS_UNIQUEID" val="854"/>
</p:tagLst>
</file>

<file path=ppt/tags/tag266.xml><?xml version="1.0" encoding="utf-8"?>
<p:tagLst xmlns:p="http://schemas.openxmlformats.org/presentationml/2006/main">
  <p:tag name="AS_UNIQUEID" val="855"/>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HIGHLIGHT" val="0"/>
  <p:tag name="KSO_WM_UNIT_ID" val="diagram20187567_3*m_i*1_1"/>
  <p:tag name="KSO_WM_UNIT_INDEX" val="1_1"/>
  <p:tag name="KSO_WM_UNIT_LAYERLEVEL" val="1_1"/>
  <p:tag name="KSO_WM_UNIT_LINE_FILL_TYPE" val="2"/>
  <p:tag name="KSO_WM_UNIT_LINE_FORE_SCHEMECOLOR_INDEX" val="14"/>
  <p:tag name="KSO_WM_UNIT_TYPE" val="m_i"/>
  <p:tag name="KSO_WM_UNIT_USESOURCEFORMAT_APPLY" val="1"/>
</p:tagLst>
</file>

<file path=ppt/tags/tag267.xml><?xml version="1.0" encoding="utf-8"?>
<p:tagLst xmlns:p="http://schemas.openxmlformats.org/presentationml/2006/main">
  <p:tag name="AS_UNIQUEID" val="856"/>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diagram20187567_3*m_h_i*1_1_1"/>
  <p:tag name="KSO_WM_UNIT_INDEX" val="1_1_1"/>
  <p:tag name="KSO_WM_UNIT_LAYERLEVEL" val="1_1_1"/>
  <p:tag name="KSO_WM_UNIT_LINE_FILL_TYPE" val="2"/>
  <p:tag name="KSO_WM_UNIT_LINE_FORE_SCHEMECOLOR_INDEX" val="5"/>
  <p:tag name="KSO_WM_UNIT_TEXT_FILL_FORE_SCHEMECOLOR_INDEX" val="2"/>
  <p:tag name="KSO_WM_UNIT_TEXT_FILL_TYPE" val="1"/>
  <p:tag name="KSO_WM_UNIT_TYPE" val="m_h_i"/>
  <p:tag name="KSO_WM_UNIT_USESOURCEFORMAT_APPLY" val="1"/>
</p:tagLst>
</file>

<file path=ppt/tags/tag268.xml><?xml version="1.0" encoding="utf-8"?>
<p:tagLst xmlns:p="http://schemas.openxmlformats.org/presentationml/2006/main">
  <p:tag name="AS_UNIQUEID" val="857"/>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HIGHLIGHT" val="0"/>
  <p:tag name="KSO_WM_UNIT_ID" val="diagram20187567_3*m_h_a*1_1_1"/>
  <p:tag name="KSO_WM_UNIT_INDEX" val="1_1_1"/>
  <p:tag name="KSO_WM_UNIT_ISCONTENTSTITLE" val="0"/>
  <p:tag name="KSO_WM_UNIT_LAYERLEVEL" val="1_1_1"/>
  <p:tag name="KSO_WM_UNIT_NOCLEAR" val="0"/>
  <p:tag name="KSO_WM_UNIT_PRESET_TEXT" val="单击此处添加标题"/>
  <p:tag name="KSO_WM_UNIT_TEXT_FILL_FORE_SCHEMECOLOR_INDEX" val="5"/>
  <p:tag name="KSO_WM_UNIT_TEXT_FILL_TYPE" val="1"/>
  <p:tag name="KSO_WM_UNIT_TYPE" val="m_h_a"/>
  <p:tag name="KSO_WM_UNIT_USESOURCEFORMAT_APPLY" val="1"/>
  <p:tag name="KSO_WM_UNIT_VALUE" val="21"/>
</p:tagLst>
</file>

<file path=ppt/tags/tag269.xml><?xml version="1.0" encoding="utf-8"?>
<p:tagLst xmlns:p="http://schemas.openxmlformats.org/presentationml/2006/main">
  <p:tag name="AS_UNIQUEID" val="858"/>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87567_3*m_h_i*1_1_2"/>
  <p:tag name="KSO_WM_UNIT_INDEX" val="1_1_2"/>
  <p:tag name="KSO_WM_UNIT_LAYERLEVEL" val="1_1_1"/>
  <p:tag name="KSO_WM_UNIT_TEXT_FILL_FORE_SCHEMECOLOR_INDEX" val="14"/>
  <p:tag name="KSO_WM_UNIT_TEXT_FILL_TYPE" val="1"/>
  <p:tag name="KSO_WM_UNIT_TYPE" val="m_h_i"/>
  <p:tag name="KSO_WM_UNIT_USESOURCEFORMAT_APPLY" val="1"/>
</p:tagLst>
</file>

<file path=ppt/tags/tag27.xml><?xml version="1.0" encoding="utf-8"?>
<p:tagLst xmlns:p="http://schemas.openxmlformats.org/presentationml/2006/main">
  <p:tag name="AS_UNIQUEID" val="638"/>
</p:tagLst>
</file>

<file path=ppt/tags/tag270.xml><?xml version="1.0" encoding="utf-8"?>
<p:tagLst xmlns:p="http://schemas.openxmlformats.org/presentationml/2006/main">
  <p:tag name="AS_UNIQUEID" val="859"/>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HIGHLIGHT" val="0"/>
  <p:tag name="KSO_WM_UNIT_ID" val="diagram20187567_3*m_h_i*1_1_3"/>
  <p:tag name="KSO_WM_UNIT_INDEX" val="1_1_3"/>
  <p:tag name="KSO_WM_UNIT_LAYERLEVEL" val="1_1_1"/>
  <p:tag name="KSO_WM_UNIT_TEXT_FILL_FORE_SCHEMECOLOR_INDEX" val="14"/>
  <p:tag name="KSO_WM_UNIT_TEXT_FILL_TYPE" val="1"/>
  <p:tag name="KSO_WM_UNIT_TYPE" val="m_h_i"/>
  <p:tag name="KSO_WM_UNIT_USESOURCEFORMAT_APPLY" val="1"/>
</p:tagLst>
</file>

<file path=ppt/tags/tag271.xml><?xml version="1.0" encoding="utf-8"?>
<p:tagLst xmlns:p="http://schemas.openxmlformats.org/presentationml/2006/main">
  <p:tag name="AS_UNIQUEID" val="860"/>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diagram20187567_3*m_h_i*1_2_3"/>
  <p:tag name="KSO_WM_UNIT_INDEX" val="1_2_3"/>
  <p:tag name="KSO_WM_UNIT_LAYERLEVEL" val="1_1_1"/>
  <p:tag name="KSO_WM_UNIT_LINE_FILL_TYPE" val="2"/>
  <p:tag name="KSO_WM_UNIT_LINE_FORE_SCHEMECOLOR_INDEX" val="6"/>
  <p:tag name="KSO_WM_UNIT_TEXT_FILL_FORE_SCHEMECOLOR_INDEX" val="2"/>
  <p:tag name="KSO_WM_UNIT_TEXT_FILL_TYPE" val="1"/>
  <p:tag name="KSO_WM_UNIT_TYPE" val="m_h_i"/>
  <p:tag name="KSO_WM_UNIT_USESOURCEFORMAT_APPLY" val="1"/>
</p:tagLst>
</file>

<file path=ppt/tags/tag272.xml><?xml version="1.0" encoding="utf-8"?>
<p:tagLst xmlns:p="http://schemas.openxmlformats.org/presentationml/2006/main">
  <p:tag name="AS_UNIQUEID" val="861"/>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HIGHLIGHT" val="0"/>
  <p:tag name="KSO_WM_UNIT_ID" val="diagram20187567_3*m_h_a*1_2_1"/>
  <p:tag name="KSO_WM_UNIT_INDEX" val="1_2_1"/>
  <p:tag name="KSO_WM_UNIT_ISCONTENTSTITLE" val="0"/>
  <p:tag name="KSO_WM_UNIT_LAYERLEVEL" val="1_1_1"/>
  <p:tag name="KSO_WM_UNIT_NOCLEAR" val="0"/>
  <p:tag name="KSO_WM_UNIT_PRESET_TEXT" val="单击此处添加标题"/>
  <p:tag name="KSO_WM_UNIT_TEXT_FILL_FORE_SCHEMECOLOR_INDEX" val="6"/>
  <p:tag name="KSO_WM_UNIT_TEXT_FILL_TYPE" val="1"/>
  <p:tag name="KSO_WM_UNIT_TYPE" val="m_h_a"/>
  <p:tag name="KSO_WM_UNIT_USESOURCEFORMAT_APPLY" val="1"/>
  <p:tag name="KSO_WM_UNIT_VALUE" val="21"/>
</p:tagLst>
</file>

<file path=ppt/tags/tag273.xml><?xml version="1.0" encoding="utf-8"?>
<p:tagLst xmlns:p="http://schemas.openxmlformats.org/presentationml/2006/main">
  <p:tag name="AS_UNIQUEID" val="862"/>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87567_3*m_h_i*1_2_2"/>
  <p:tag name="KSO_WM_UNIT_INDEX" val="1_2_2"/>
  <p:tag name="KSO_WM_UNIT_LAYERLEVEL" val="1_1_1"/>
  <p:tag name="KSO_WM_UNIT_TEXT_FILL_FORE_SCHEMECOLOR_INDEX" val="14"/>
  <p:tag name="KSO_WM_UNIT_TEXT_FILL_TYPE" val="1"/>
  <p:tag name="KSO_WM_UNIT_TYPE" val="m_h_i"/>
  <p:tag name="KSO_WM_UNIT_USESOURCEFORMAT_APPLY" val="1"/>
</p:tagLst>
</file>

<file path=ppt/tags/tag274.xml><?xml version="1.0" encoding="utf-8"?>
<p:tagLst xmlns:p="http://schemas.openxmlformats.org/presentationml/2006/main">
  <p:tag name="AS_UNIQUEID" val="863"/>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HIGHLIGHT" val="0"/>
  <p:tag name="KSO_WM_UNIT_ID" val="diagram20187567_3*m_h_i*1_2_1"/>
  <p:tag name="KSO_WM_UNIT_INDEX" val="1_2_1"/>
  <p:tag name="KSO_WM_UNIT_LAYERLEVEL" val="1_1_1"/>
  <p:tag name="KSO_WM_UNIT_TEXT_FILL_FORE_SCHEMECOLOR_INDEX" val="14"/>
  <p:tag name="KSO_WM_UNIT_TEXT_FILL_TYPE" val="1"/>
  <p:tag name="KSO_WM_UNIT_TYPE" val="m_h_i"/>
  <p:tag name="KSO_WM_UNIT_USESOURCEFORMAT_APPLY" val="1"/>
</p:tagLst>
</file>

<file path=ppt/tags/tag275.xml><?xml version="1.0" encoding="utf-8"?>
<p:tagLst xmlns:p="http://schemas.openxmlformats.org/presentationml/2006/main">
  <p:tag name="AS_UNIQUEID" val="864"/>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diagram20187567_3*m_h_i*1_3_3"/>
  <p:tag name="KSO_WM_UNIT_INDEX" val="1_3_3"/>
  <p:tag name="KSO_WM_UNIT_LAYERLEVEL" val="1_1_1"/>
  <p:tag name="KSO_WM_UNIT_LINE_FILL_TYPE" val="2"/>
  <p:tag name="KSO_WM_UNIT_LINE_FORE_SCHEMECOLOR_INDEX" val="7"/>
  <p:tag name="KSO_WM_UNIT_TEXT_FILL_FORE_SCHEMECOLOR_INDEX" val="2"/>
  <p:tag name="KSO_WM_UNIT_TEXT_FILL_TYPE" val="1"/>
  <p:tag name="KSO_WM_UNIT_TYPE" val="m_h_i"/>
  <p:tag name="KSO_WM_UNIT_USESOURCEFORMAT_APPLY" val="1"/>
</p:tagLst>
</file>

<file path=ppt/tags/tag276.xml><?xml version="1.0" encoding="utf-8"?>
<p:tagLst xmlns:p="http://schemas.openxmlformats.org/presentationml/2006/main">
  <p:tag name="AS_UNIQUEID" val="865"/>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HIGHLIGHT" val="0"/>
  <p:tag name="KSO_WM_UNIT_ID" val="diagram20187567_3*m_h_a*1_3_1"/>
  <p:tag name="KSO_WM_UNIT_INDEX" val="1_3_1"/>
  <p:tag name="KSO_WM_UNIT_ISCONTENTSTITLE" val="0"/>
  <p:tag name="KSO_WM_UNIT_LAYERLEVEL" val="1_1_1"/>
  <p:tag name="KSO_WM_UNIT_NOCLEAR" val="0"/>
  <p:tag name="KSO_WM_UNIT_PRESET_TEXT" val="单击此处添加标题"/>
  <p:tag name="KSO_WM_UNIT_TEXT_FILL_FORE_SCHEMECOLOR_INDEX" val="7"/>
  <p:tag name="KSO_WM_UNIT_TEXT_FILL_TYPE" val="1"/>
  <p:tag name="KSO_WM_UNIT_TYPE" val="m_h_a"/>
  <p:tag name="KSO_WM_UNIT_USESOURCEFORMAT_APPLY" val="1"/>
  <p:tag name="KSO_WM_UNIT_VALUE" val="21"/>
</p:tagLst>
</file>

<file path=ppt/tags/tag277.xml><?xml version="1.0" encoding="utf-8"?>
<p:tagLst xmlns:p="http://schemas.openxmlformats.org/presentationml/2006/main">
  <p:tag name="AS_UNIQUEID" val="866"/>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diagram20187567_3*m_h_i*1_3_2"/>
  <p:tag name="KSO_WM_UNIT_INDEX" val="1_3_2"/>
  <p:tag name="KSO_WM_UNIT_LAYERLEVEL" val="1_1_1"/>
  <p:tag name="KSO_WM_UNIT_TEXT_FILL_FORE_SCHEMECOLOR_INDEX" val="14"/>
  <p:tag name="KSO_WM_UNIT_TEXT_FILL_TYPE" val="1"/>
  <p:tag name="KSO_WM_UNIT_TYPE" val="m_h_i"/>
  <p:tag name="KSO_WM_UNIT_USESOURCEFORMAT_APPLY" val="1"/>
</p:tagLst>
</file>

<file path=ppt/tags/tag278.xml><?xml version="1.0" encoding="utf-8"?>
<p:tagLst xmlns:p="http://schemas.openxmlformats.org/presentationml/2006/main">
  <p:tag name="AS_UNIQUEID" val="867"/>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HIGHLIGHT" val="0"/>
  <p:tag name="KSO_WM_UNIT_ID" val="diagram20187567_3*m_h_i*1_3_1"/>
  <p:tag name="KSO_WM_UNIT_INDEX" val="1_3_1"/>
  <p:tag name="KSO_WM_UNIT_LAYERLEVEL" val="1_1_1"/>
  <p:tag name="KSO_WM_UNIT_TEXT_FILL_FORE_SCHEMECOLOR_INDEX" val="14"/>
  <p:tag name="KSO_WM_UNIT_TEXT_FILL_TYPE" val="1"/>
  <p:tag name="KSO_WM_UNIT_TYPE" val="m_h_i"/>
  <p:tag name="KSO_WM_UNIT_USESOURCEFORMAT_APPLY" val="1"/>
</p:tagLst>
</file>

<file path=ppt/tags/tag279.xml><?xml version="1.0" encoding="utf-8"?>
<p:tagLst xmlns:p="http://schemas.openxmlformats.org/presentationml/2006/main">
  <p:tag name="AS_UNIQUEID" val="868"/>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FILL_FORE_SCHEMECOLOR_INDEX" val="16"/>
  <p:tag name="KSO_WM_UNIT_FILL_TYPE" val="1"/>
  <p:tag name="KSO_WM_UNIT_HIGHLIGHT" val="0"/>
  <p:tag name="KSO_WM_UNIT_ID" val="diagram20187567_3*m_h_i*1_4_3"/>
  <p:tag name="KSO_WM_UNIT_INDEX" val="1_4_3"/>
  <p:tag name="KSO_WM_UNIT_LAYERLEVEL" val="1_1_1"/>
  <p:tag name="KSO_WM_UNIT_LINE_FILL_TYPE" val="2"/>
  <p:tag name="KSO_WM_UNIT_LINE_FORE_SCHEMECOLOR_INDEX" val="8"/>
  <p:tag name="KSO_WM_UNIT_TEXT_FILL_FORE_SCHEMECOLOR_INDEX" val="2"/>
  <p:tag name="KSO_WM_UNIT_TEXT_FILL_TYPE" val="1"/>
  <p:tag name="KSO_WM_UNIT_TYPE" val="m_h_i"/>
  <p:tag name="KSO_WM_UNIT_USESOURCEFORMAT_APPLY" val="1"/>
</p:tagLst>
</file>

<file path=ppt/tags/tag28.xml><?xml version="1.0" encoding="utf-8"?>
<p:tagLst xmlns:p="http://schemas.openxmlformats.org/presentationml/2006/main">
  <p:tag name="AS_UNIQUEID" val="639"/>
</p:tagLst>
</file>

<file path=ppt/tags/tag280.xml><?xml version="1.0" encoding="utf-8"?>
<p:tagLst xmlns:p="http://schemas.openxmlformats.org/presentationml/2006/main">
  <p:tag name="AS_UNIQUEID" val="869"/>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HIGHLIGHT" val="0"/>
  <p:tag name="KSO_WM_UNIT_ID" val="diagram20187567_3*m_h_a*1_4_1"/>
  <p:tag name="KSO_WM_UNIT_INDEX" val="1_4_1"/>
  <p:tag name="KSO_WM_UNIT_ISCONTENTSTITLE" val="0"/>
  <p:tag name="KSO_WM_UNIT_LAYERLEVEL" val="1_1_1"/>
  <p:tag name="KSO_WM_UNIT_NOCLEAR" val="0"/>
  <p:tag name="KSO_WM_UNIT_PRESET_TEXT" val="单击此处添加标题"/>
  <p:tag name="KSO_WM_UNIT_TEXT_FILL_FORE_SCHEMECOLOR_INDEX" val="8"/>
  <p:tag name="KSO_WM_UNIT_TEXT_FILL_TYPE" val="1"/>
  <p:tag name="KSO_WM_UNIT_TYPE" val="m_h_a"/>
  <p:tag name="KSO_WM_UNIT_USESOURCEFORMAT_APPLY" val="1"/>
  <p:tag name="KSO_WM_UNIT_VALUE" val="21"/>
</p:tagLst>
</file>

<file path=ppt/tags/tag281.xml><?xml version="1.0" encoding="utf-8"?>
<p:tagLst xmlns:p="http://schemas.openxmlformats.org/presentationml/2006/main">
  <p:tag name="AS_UNIQUEID" val="870"/>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FILL_FORE_SCHEMECOLOR_INDEX" val="8"/>
  <p:tag name="KSO_WM_UNIT_FILL_TYPE" val="1"/>
  <p:tag name="KSO_WM_UNIT_HIGHLIGHT" val="0"/>
  <p:tag name="KSO_WM_UNIT_ID" val="diagram20187567_3*m_h_i*1_4_2"/>
  <p:tag name="KSO_WM_UNIT_INDEX" val="1_4_2"/>
  <p:tag name="KSO_WM_UNIT_LAYERLEVEL" val="1_1_1"/>
  <p:tag name="KSO_WM_UNIT_TEXT_FILL_FORE_SCHEMECOLOR_INDEX" val="14"/>
  <p:tag name="KSO_WM_UNIT_TEXT_FILL_TYPE" val="1"/>
  <p:tag name="KSO_WM_UNIT_TYPE" val="m_h_i"/>
  <p:tag name="KSO_WM_UNIT_USESOURCEFORMAT_APPLY" val="1"/>
</p:tagLst>
</file>

<file path=ppt/tags/tag282.xml><?xml version="1.0" encoding="utf-8"?>
<p:tagLst xmlns:p="http://schemas.openxmlformats.org/presentationml/2006/main">
  <p:tag name="AS_UNIQUEID" val="871"/>
  <p:tag name="KSO_WM_BEAUTIFY_FLAG" val="#wm#"/>
  <p:tag name="KSO_WM_DIAGRAM_GROUP_CODE" val="m1-1"/>
  <p:tag name="KSO_WM_TAG_VERSION" val="1.0"/>
  <p:tag name="KSO_WM_TEMPLATE_CATEGORY" val="diagram"/>
  <p:tag name="KSO_WM_TEMPLATE_INDEX" val="20187567"/>
  <p:tag name="KSO_WM_UNIT_COMPATIBLE" val="0"/>
  <p:tag name="KSO_WM_UNIT_DIAGRAM_ISNUMVISUAL" val="0"/>
  <p:tag name="KSO_WM_UNIT_DIAGRAM_ISREFERUNIT" val="0"/>
  <p:tag name="KSO_WM_UNIT_HIGHLIGHT" val="0"/>
  <p:tag name="KSO_WM_UNIT_ID" val="diagram20187567_3*m_h_i*1_4_1"/>
  <p:tag name="KSO_WM_UNIT_INDEX" val="1_4_1"/>
  <p:tag name="KSO_WM_UNIT_LAYERLEVEL" val="1_1_1"/>
  <p:tag name="KSO_WM_UNIT_TEXT_FILL_FORE_SCHEMECOLOR_INDEX" val="14"/>
  <p:tag name="KSO_WM_UNIT_TEXT_FILL_TYPE" val="1"/>
  <p:tag name="KSO_WM_UNIT_TYPE" val="m_h_i"/>
  <p:tag name="KSO_WM_UNIT_USESOURCEFORMAT_APPLY" val="1"/>
</p:tagLst>
</file>

<file path=ppt/tags/tag283.xml><?xml version="1.0" encoding="utf-8"?>
<p:tagLst xmlns:p="http://schemas.openxmlformats.org/presentationml/2006/main">
  <p:tag name="AS_UNIQUEID" val="872"/>
</p:tagLst>
</file>

<file path=ppt/tags/tag284.xml><?xml version="1.0" encoding="utf-8"?>
<p:tagLst xmlns:p="http://schemas.openxmlformats.org/presentationml/2006/main">
  <p:tag name="KSO_WM_BEAUTIFY_FLAG" val="#wm#"/>
  <p:tag name="KSO_WM_DIAGRAM_GROUP_CODE" val="m1-1"/>
  <p:tag name="KSO_WM_SLIDE_DIAGTYPE" val="m"/>
  <p:tag name="KSO_WM_SLIDE_ID" val="diagram20187567_3"/>
  <p:tag name="KSO_WM_SLIDE_INDEX" val="3"/>
  <p:tag name="KSO_WM_SLIDE_ITEM_CNT" val="4"/>
  <p:tag name="KSO_WM_SLIDE_LAYOUT" val="m"/>
  <p:tag name="KSO_WM_SLIDE_LAYOUT_CNT" val="1"/>
  <p:tag name="KSO_WM_SLIDE_POSITION" val="75.6607*95.8764"/>
  <p:tag name="KSO_WM_SLIDE_SIZE" val="837.09*348.275"/>
  <p:tag name="KSO_WM_SLIDE_SUBTYPE" val="diag"/>
  <p:tag name="KSO_WM_SLIDE_TYPE" val="text"/>
  <p:tag name="KSO_WM_TAG_VERSION" val="1.0"/>
  <p:tag name="KSO_WM_TEMPLATE_CATEGORY" val="diagram"/>
  <p:tag name="KSO_WM_TEMPLATE_COLOR_TYPE" val="0"/>
  <p:tag name="KSO_WM_TEMPLATE_INDEX" val="20187567"/>
  <p:tag name="KSO_WM_TEMPLATE_MASTER_TYPE" val="0"/>
  <p:tag name="KSO_WM_TEMPLATE_SUBCATEGORY" val="0"/>
</p:tagLst>
</file>

<file path=ppt/tags/tag285.xml><?xml version="1.0" encoding="utf-8"?>
<p:tagLst xmlns:p="http://schemas.openxmlformats.org/presentationml/2006/main">
  <p:tag name="AS_UNIQUEID" val="873"/>
</p:tagLst>
</file>

<file path=ppt/tags/tag286.xml><?xml version="1.0" encoding="utf-8"?>
<p:tagLst xmlns:p="http://schemas.openxmlformats.org/presentationml/2006/main">
  <p:tag name="AS_UNIQUEID" val="402"/>
</p:tagLst>
</file>

<file path=ppt/tags/tag287.xml><?xml version="1.0" encoding="utf-8"?>
<p:tagLst xmlns:p="http://schemas.openxmlformats.org/presentationml/2006/main">
  <p:tag name="AS_UNIQUEID" val="874"/>
</p:tagLst>
</file>

<file path=ppt/tags/tag288.xml><?xml version="1.0" encoding="utf-8"?>
<p:tagLst xmlns:p="http://schemas.openxmlformats.org/presentationml/2006/main">
  <p:tag name="KSO_WM_BEAUTIFY_FLAG" val="#wm#"/>
  <p:tag name="KSO_WM_TEMPLATE_CATEGORY" val="diagram"/>
  <p:tag name="KSO_WM_TEMPLATE_INDEX" val="20202567"/>
</p:tagLst>
</file>

<file path=ppt/tags/tag289.xml><?xml version="1.0" encoding="utf-8"?>
<p:tagLst xmlns:p="http://schemas.openxmlformats.org/presentationml/2006/main">
  <p:tag name="AS_UNIQUEID" val="875"/>
</p:tagLst>
</file>

<file path=ppt/tags/tag29.xml><?xml version="1.0" encoding="utf-8"?>
<p:tagLst xmlns:p="http://schemas.openxmlformats.org/presentationml/2006/main">
  <p:tag name="AS_UNIQUEID" val="640"/>
</p:tagLst>
</file>

<file path=ppt/tags/tag290.xml><?xml version="1.0" encoding="utf-8"?>
<p:tagLst xmlns:p="http://schemas.openxmlformats.org/presentationml/2006/main">
  <p:tag name="AS_UNIQUEID" val="876"/>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4"/>
  <p:tag name="KSO_WM_UNIT_INDEX" val="14"/>
  <p:tag name="KSO_WM_UNIT_LAYERLEVEL" val="1"/>
  <p:tag name="KSO_WM_UNIT_TYPE" val="i"/>
</p:tagLst>
</file>

<file path=ppt/tags/tag291.xml><?xml version="1.0" encoding="utf-8"?>
<p:tagLst xmlns:p="http://schemas.openxmlformats.org/presentationml/2006/main">
  <p:tag name="AS_UNIQUEID" val="877"/>
</p:tagLst>
</file>

<file path=ppt/tags/tag292.xml><?xml version="1.0" encoding="utf-8"?>
<p:tagLst xmlns:p="http://schemas.openxmlformats.org/presentationml/2006/main">
  <p:tag name="AS_UNIQUEID" val="878"/>
</p:tagLst>
</file>

<file path=ppt/tags/tag293.xml><?xml version="1.0" encoding="utf-8"?>
<p:tagLst xmlns:p="http://schemas.openxmlformats.org/presentationml/2006/main">
  <p:tag name="KSO_WM_BEAUTIFY_FLAG" val="#wm#"/>
  <p:tag name="KSO_WM_SLIDE_ID" val="diagram20202576_1"/>
  <p:tag name="KSO_WM_SLIDE_INDEX" val="1"/>
  <p:tag name="KSO_WM_SLIDE_ITEM_CNT" val="0"/>
  <p:tag name="KSO_WM_SLIDE_LAYOUT" val="f"/>
  <p:tag name="KSO_WM_SLIDE_LAYOUT_CNT" val="2"/>
  <p:tag name="KSO_WM_SLIDE_POSITION" val="0*0"/>
  <p:tag name="KSO_WM_SLIDE_SIZE" val="960*540"/>
  <p:tag name="KSO_WM_SLIDE_SUBTYPE" val="pureTxt"/>
  <p:tag name="KSO_WM_SLIDE_TYPE" val="text"/>
  <p:tag name="KSO_WM_TAG_VERSION" val="1.0"/>
  <p:tag name="KSO_WM_TEMPLATE_CATEGORY" val="diagram"/>
  <p:tag name="KSO_WM_TEMPLATE_COLOR_TYPE" val="0"/>
  <p:tag name="KSO_WM_TEMPLATE_INDEX" val="20202576"/>
  <p:tag name="KSO_WM_TEMPLATE_MASTER_THUMB_INDEX" val="0"/>
  <p:tag name="KSO_WM_TEMPLATE_MASTER_TYPE" val="0"/>
  <p:tag name="KSO_WM_TEMPLATE_SUBCATEGORY" val="0"/>
  <p:tag name="KSO_WM_UNIT_SHOW_EDIT_AREA_INDICATION" val="0"/>
</p:tagLst>
</file>

<file path=ppt/tags/tag294.xml><?xml version="1.0" encoding="utf-8"?>
<p:tagLst xmlns:p="http://schemas.openxmlformats.org/presentationml/2006/main">
  <p:tag name="AS_UNIQUEID" val="879"/>
</p:tagLst>
</file>

<file path=ppt/tags/tag295.xml><?xml version="1.0" encoding="utf-8"?>
<p:tagLst xmlns:p="http://schemas.openxmlformats.org/presentationml/2006/main">
  <p:tag name="AS_UNIQUEID" val="595"/>
</p:tagLst>
</file>

<file path=ppt/tags/tag296.xml><?xml version="1.0" encoding="utf-8"?>
<p:tagLst xmlns:p="http://schemas.openxmlformats.org/presentationml/2006/main">
  <p:tag name="AS_UNIQUEID" val="596"/>
</p:tagLst>
</file>

<file path=ppt/tags/tag297.xml><?xml version="1.0" encoding="utf-8"?>
<p:tagLst xmlns:p="http://schemas.openxmlformats.org/presentationml/2006/main">
  <p:tag name="AS_UNIQUEID" val="597"/>
</p:tagLst>
</file>

<file path=ppt/tags/tag298.xml><?xml version="1.0" encoding="utf-8"?>
<p:tagLst xmlns:p="http://schemas.openxmlformats.org/presentationml/2006/main">
  <p:tag name="AS_UNIQUEID" val="598"/>
</p:tagLst>
</file>

<file path=ppt/tags/tag299.xml><?xml version="1.0" encoding="utf-8"?>
<p:tagLst xmlns:p="http://schemas.openxmlformats.org/presentationml/2006/main">
  <p:tag name="AS_UNIQUEID" val="599"/>
</p:tagLst>
</file>

<file path=ppt/tags/tag3.xml><?xml version="1.0" encoding="utf-8"?>
<p:tagLst xmlns:p="http://schemas.openxmlformats.org/presentationml/2006/main">
  <p:tag name="AS_UNIQUEID" val="614"/>
</p:tagLst>
</file>

<file path=ppt/tags/tag30.xml><?xml version="1.0" encoding="utf-8"?>
<p:tagLst xmlns:p="http://schemas.openxmlformats.org/presentationml/2006/main">
  <p:tag name="AS_UNIQUEID" val="641"/>
</p:tagLst>
</file>

<file path=ppt/tags/tag300.xml><?xml version="1.0" encoding="utf-8"?>
<p:tagLst xmlns:p="http://schemas.openxmlformats.org/presentationml/2006/main">
  <p:tag name="AS_UNIQUEID" val="600"/>
</p:tagLst>
</file>

<file path=ppt/tags/tag301.xml><?xml version="1.0" encoding="utf-8"?>
<p:tagLst xmlns:p="http://schemas.openxmlformats.org/presentationml/2006/main">
  <p:tag name="AS_UNIQUEID" val="601"/>
</p:tagLst>
</file>

<file path=ppt/tags/tag302.xml><?xml version="1.0" encoding="utf-8"?>
<p:tagLst xmlns:p="http://schemas.openxmlformats.org/presentationml/2006/main">
  <p:tag name="AS_UNIQUEID" val="608"/>
</p:tagLst>
</file>

<file path=ppt/tags/tag303.xml><?xml version="1.0" encoding="utf-8"?>
<p:tagLst xmlns:p="http://schemas.openxmlformats.org/presentationml/2006/main">
  <p:tag name="AS_UNIQUEID" val="609"/>
</p:tagLst>
</file>

<file path=ppt/tags/tag304.xml><?xml version="1.0" encoding="utf-8"?>
<p:tagLst xmlns:p="http://schemas.openxmlformats.org/presentationml/2006/main">
  <p:tag name="AS_UNIQUEID" val="610"/>
</p:tagLst>
</file>

<file path=ppt/tags/tag305.xml><?xml version="1.0" encoding="utf-8"?>
<p:tagLst xmlns:p="http://schemas.openxmlformats.org/presentationml/2006/main">
  <p:tag name="AS_UNIQUEID" val="611"/>
</p:tagLst>
</file>

<file path=ppt/tags/tag306.xml><?xml version="1.0" encoding="utf-8"?>
<p:tagLst xmlns:p="http://schemas.openxmlformats.org/presentationml/2006/main">
  <p:tag name="AS_UNIQUEID" val="880"/>
</p:tagLst>
</file>

<file path=ppt/tags/tag307.xml><?xml version="1.0" encoding="utf-8"?>
<p:tagLst xmlns:p="http://schemas.openxmlformats.org/presentationml/2006/main">
  <p:tag name="AS_UNIQUEID" val="881"/>
</p:tagLst>
</file>

<file path=ppt/tags/tag308.xml><?xml version="1.0" encoding="utf-8"?>
<p:tagLst xmlns:p="http://schemas.openxmlformats.org/presentationml/2006/main">
  <p:tag name="AS_OS" val="Unix 3.10 unknown"/>
  <p:tag name="AS_RELEASE_DATE" val="2020.11.30"/>
  <p:tag name="AS_TITLE" val="Aspose.Slides for Java"/>
  <p:tag name="AS_VERSION" val="20.11"/>
</p:tagLst>
</file>

<file path=ppt/tags/tag31.xml><?xml version="1.0" encoding="utf-8"?>
<p:tagLst xmlns:p="http://schemas.openxmlformats.org/presentationml/2006/main">
  <p:tag name="AS_UNIQUEID" val="642"/>
</p:tagLst>
</file>

<file path=ppt/tags/tag32.xml><?xml version="1.0" encoding="utf-8"?>
<p:tagLst xmlns:p="http://schemas.openxmlformats.org/presentationml/2006/main">
  <p:tag name="AS_UNIQUEID" val="64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xml><?xml version="1.0" encoding="utf-8"?>
<p:tagLst xmlns:p="http://schemas.openxmlformats.org/presentationml/2006/main">
  <p:tag name="AS_UNIQUEID" val="64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xml><?xml version="1.0" encoding="utf-8"?>
<p:tagLst xmlns:p="http://schemas.openxmlformats.org/presentationml/2006/main">
  <p:tag name="AS_UNIQUEID" val="64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xml><?xml version="1.0" encoding="utf-8"?>
<p:tagLst xmlns:p="http://schemas.openxmlformats.org/presentationml/2006/main">
  <p:tag name="AS_UNIQUEID" val="646"/>
</p:tagLst>
</file>

<file path=ppt/tags/tag36.xml><?xml version="1.0" encoding="utf-8"?>
<p:tagLst xmlns:p="http://schemas.openxmlformats.org/presentationml/2006/main">
  <p:tag name="AS_UNIQUEID" val="647"/>
</p:tagLst>
</file>

<file path=ppt/tags/tag37.xml><?xml version="1.0" encoding="utf-8"?>
<p:tagLst xmlns:p="http://schemas.openxmlformats.org/presentationml/2006/main">
  <p:tag name="AS_UNIQUEID" val="64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xml><?xml version="1.0" encoding="utf-8"?>
<p:tagLst xmlns:p="http://schemas.openxmlformats.org/presentationml/2006/main">
  <p:tag name="AS_UNIQUEID" val="64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xml><?xml version="1.0" encoding="utf-8"?>
<p:tagLst xmlns:p="http://schemas.openxmlformats.org/presentationml/2006/main">
  <p:tag name="AS_UNIQUEID" val="65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xml><?xml version="1.0" encoding="utf-8"?>
<p:tagLst xmlns:p="http://schemas.openxmlformats.org/presentationml/2006/main">
  <p:tag name="AS_UNIQUEID" val="61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p="http://schemas.openxmlformats.org/presentationml/2006/main">
  <p:tag name="AS_UNIQUEID" val="651"/>
</p:tagLst>
</file>

<file path=ppt/tags/tag41.xml><?xml version="1.0" encoding="utf-8"?>
<p:tagLst xmlns:p="http://schemas.openxmlformats.org/presentationml/2006/main">
  <p:tag name="AS_UNIQUEID" val="652"/>
</p:tagLst>
</file>

<file path=ppt/tags/tag42.xml><?xml version="1.0" encoding="utf-8"?>
<p:tagLst xmlns:p="http://schemas.openxmlformats.org/presentationml/2006/main">
  <p:tag name="AS_UNIQUEID" val="653"/>
</p:tagLst>
</file>

<file path=ppt/tags/tag43.xml><?xml version="1.0" encoding="utf-8"?>
<p:tagLst xmlns:p="http://schemas.openxmlformats.org/presentationml/2006/main">
  <p:tag name="AS_UNIQUEID" val="654"/>
</p:tagLst>
</file>

<file path=ppt/tags/tag44.xml><?xml version="1.0" encoding="utf-8"?>
<p:tagLst xmlns:p="http://schemas.openxmlformats.org/presentationml/2006/main">
  <p:tag name="AS_UNIQUEID" val="655"/>
</p:tagLst>
</file>

<file path=ppt/tags/tag45.xml><?xml version="1.0" encoding="utf-8"?>
<p:tagLst xmlns:p="http://schemas.openxmlformats.org/presentationml/2006/main">
  <p:tag name="AS_UNIQUEID" val="656"/>
</p:tagLst>
</file>

<file path=ppt/tags/tag46.xml><?xml version="1.0" encoding="utf-8"?>
<p:tagLst xmlns:p="http://schemas.openxmlformats.org/presentationml/2006/main">
  <p:tag name="AS_UNIQUEID" val="657"/>
</p:tagLst>
</file>

<file path=ppt/tags/tag47.xml><?xml version="1.0" encoding="utf-8"?>
<p:tagLst xmlns:p="http://schemas.openxmlformats.org/presentationml/2006/main">
  <p:tag name="AS_UNIQUEID" val="658"/>
</p:tagLst>
</file>

<file path=ppt/tags/tag48.xml><?xml version="1.0" encoding="utf-8"?>
<p:tagLst xmlns:p="http://schemas.openxmlformats.org/presentationml/2006/main">
  <p:tag name="AS_UNIQUEID" val="65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9.xml><?xml version="1.0" encoding="utf-8"?>
<p:tagLst xmlns:p="http://schemas.openxmlformats.org/presentationml/2006/main">
  <p:tag name="AS_UNIQUEID" val="66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xml><?xml version="1.0" encoding="utf-8"?>
<p:tagLst xmlns:p="http://schemas.openxmlformats.org/presentationml/2006/main">
  <p:tag name="AS_UNIQUEID" val="61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p="http://schemas.openxmlformats.org/presentationml/2006/main">
  <p:tag name="AS_UNIQUEID" val="66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xml><?xml version="1.0" encoding="utf-8"?>
<p:tagLst xmlns:p="http://schemas.openxmlformats.org/presentationml/2006/main">
  <p:tag name="AS_UNIQUEID" val="662"/>
</p:tagLst>
</file>

<file path=ppt/tags/tag52.xml><?xml version="1.0" encoding="utf-8"?>
<p:tagLst xmlns:p="http://schemas.openxmlformats.org/presentationml/2006/main">
  <p:tag name="AS_UNIQUEID" val="663"/>
</p:tagLst>
</file>

<file path=ppt/tags/tag53.xml><?xml version="1.0" encoding="utf-8"?>
<p:tagLst xmlns:p="http://schemas.openxmlformats.org/presentationml/2006/main">
  <p:tag name="AS_UNIQUEID" val="664"/>
</p:tagLst>
</file>

<file path=ppt/tags/tag54.xml><?xml version="1.0" encoding="utf-8"?>
<p:tagLst xmlns:p="http://schemas.openxmlformats.org/presentationml/2006/main">
  <p:tag name="AS_UNIQUEID" val="66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AS_UNIQUEID" val="66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AS_UNIQUEID" val="66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AS_UNIQUEID" val="668"/>
</p:tagLst>
</file>

<file path=ppt/tags/tag58.xml><?xml version="1.0" encoding="utf-8"?>
<p:tagLst xmlns:p="http://schemas.openxmlformats.org/presentationml/2006/main">
  <p:tag name="AS_UNIQUEID" val="669"/>
</p:tagLst>
</file>

<file path=ppt/tags/tag59.xml><?xml version="1.0" encoding="utf-8"?>
<p:tagLst xmlns:p="http://schemas.openxmlformats.org/presentationml/2006/main">
  <p:tag name="AS_UNIQUEID" val="67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AS_UNIQUEID" val="61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p="http://schemas.openxmlformats.org/presentationml/2006/main">
  <p:tag name="AS_UNIQUEID" val="67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AS_UNIQUEID" val="67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AS_UNIQUEID" val="673"/>
</p:tagLst>
</file>

<file path=ppt/tags/tag63.xml><?xml version="1.0" encoding="utf-8"?>
<p:tagLst xmlns:p="http://schemas.openxmlformats.org/presentationml/2006/main">
  <p:tag name="AS_UNIQUEID" val="674"/>
</p:tagLst>
</file>

<file path=ppt/tags/tag64.xml><?xml version="1.0" encoding="utf-8"?>
<p:tagLst xmlns:p="http://schemas.openxmlformats.org/presentationml/2006/main">
  <p:tag name="AS_UNIQUEID" val="675"/>
</p:tagLst>
</file>

<file path=ppt/tags/tag65.xml><?xml version="1.0" encoding="utf-8"?>
<p:tagLst xmlns:p="http://schemas.openxmlformats.org/presentationml/2006/main">
  <p:tag name="AS_UNIQUEID" val="67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p="http://schemas.openxmlformats.org/presentationml/2006/main">
  <p:tag name="AS_UNIQUEID" val="67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p="http://schemas.openxmlformats.org/presentationml/2006/main">
  <p:tag name="AS_UNIQUEID" val="67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p="http://schemas.openxmlformats.org/presentationml/2006/main">
  <p:tag name="AS_UNIQUEID" val="679"/>
</p:tagLst>
</file>

<file path=ppt/tags/tag69.xml><?xml version="1.0" encoding="utf-8"?>
<p:tagLst xmlns:p="http://schemas.openxmlformats.org/presentationml/2006/main">
  <p:tag name="AS_UNIQUEID" val="680"/>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618"/>
</p:tagLst>
</file>

<file path=ppt/tags/tag70.xml><?xml version="1.0" encoding="utf-8"?>
<p:tagLst xmlns:p="http://schemas.openxmlformats.org/presentationml/2006/main">
  <p:tag name="AS_UNIQUEID" val="681"/>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68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p="http://schemas.openxmlformats.org/presentationml/2006/main">
  <p:tag name="AS_UNIQUEID" val="68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68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AS_UNIQUEID" val="685"/>
</p:tagLst>
</file>

<file path=ppt/tags/tag76.xml><?xml version="1.0" encoding="utf-8"?>
<p:tagLst xmlns:p="http://schemas.openxmlformats.org/presentationml/2006/main">
  <p:tag name="AS_UNIQUEID" val="686"/>
</p:tagLst>
</file>

<file path=ppt/tags/tag77.xml><?xml version="1.0" encoding="utf-8"?>
<p:tagLst xmlns:p="http://schemas.openxmlformats.org/presentationml/2006/main">
  <p:tag name="AS_UNIQUEID" val="687"/>
</p:tagLst>
</file>

<file path=ppt/tags/tag78.xml><?xml version="1.0" encoding="utf-8"?>
<p:tagLst xmlns:p="http://schemas.openxmlformats.org/presentationml/2006/main">
  <p:tag name="AS_UNIQUEID" val="68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9.xml><?xml version="1.0" encoding="utf-8"?>
<p:tagLst xmlns:p="http://schemas.openxmlformats.org/presentationml/2006/main">
  <p:tag name="AS_UNIQUEID" val="68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p="http://schemas.openxmlformats.org/presentationml/2006/main">
  <p:tag name="AS_UNIQUEID" val="619"/>
</p:tagLst>
</file>

<file path=ppt/tags/tag80.xml><?xml version="1.0" encoding="utf-8"?>
<p:tagLst xmlns:p="http://schemas.openxmlformats.org/presentationml/2006/main">
  <p:tag name="AS_UNIQUEID" val="69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1.xml><?xml version="1.0" encoding="utf-8"?>
<p:tagLst xmlns:p="http://schemas.openxmlformats.org/presentationml/2006/main">
  <p:tag name="AS_UNIQUEID" val="691"/>
</p:tagLst>
</file>

<file path=ppt/tags/tag82.xml><?xml version="1.0" encoding="utf-8"?>
<p:tagLst xmlns:p="http://schemas.openxmlformats.org/presentationml/2006/main">
  <p:tag name="AS_UNIQUEID" val="692"/>
</p:tagLst>
</file>

<file path=ppt/tags/tag83.xml><?xml version="1.0" encoding="utf-8"?>
<p:tagLst xmlns:p="http://schemas.openxmlformats.org/presentationml/2006/main">
  <p:tag name="AS_UNIQUEID" val="693"/>
</p:tagLst>
</file>

<file path=ppt/tags/tag84.xml><?xml version="1.0" encoding="utf-8"?>
<p:tagLst xmlns:p="http://schemas.openxmlformats.org/presentationml/2006/main">
  <p:tag name="AS_UNIQUEID" val="69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5.xml><?xml version="1.0" encoding="utf-8"?>
<p:tagLst xmlns:p="http://schemas.openxmlformats.org/presentationml/2006/main">
  <p:tag name="AS_UNIQUEID" val="69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6.xml><?xml version="1.0" encoding="utf-8"?>
<p:tagLst xmlns:p="http://schemas.openxmlformats.org/presentationml/2006/main">
  <p:tag name="AS_UNIQUEID" val="69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7.xml><?xml version="1.0" encoding="utf-8"?>
<p:tagLst xmlns:p="http://schemas.openxmlformats.org/presentationml/2006/main">
  <p:tag name="AS_UNIQUEID" val="697"/>
</p:tagLst>
</file>

<file path=ppt/tags/tag88.xml><?xml version="1.0" encoding="utf-8"?>
<p:tagLst xmlns:p="http://schemas.openxmlformats.org/presentationml/2006/main">
  <p:tag name="AS_UNIQUEID" val="698"/>
</p:tagLst>
</file>

<file path=ppt/tags/tag89.xml><?xml version="1.0" encoding="utf-8"?>
<p:tagLst xmlns:p="http://schemas.openxmlformats.org/presentationml/2006/main">
  <p:tag name="AS_UNIQUEID" val="699"/>
</p:tagLst>
</file>

<file path=ppt/tags/tag9.xml><?xml version="1.0" encoding="utf-8"?>
<p:tagLst xmlns:p="http://schemas.openxmlformats.org/presentationml/2006/main">
  <p:tag name="AS_UNIQUEID" val="620"/>
</p:tagLst>
</file>

<file path=ppt/tags/tag90.xml><?xml version="1.0" encoding="utf-8"?>
<p:tagLst xmlns:p="http://schemas.openxmlformats.org/presentationml/2006/main">
  <p:tag name="AS_UNIQUEID" val="70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1.xml><?xml version="1.0" encoding="utf-8"?>
<p:tagLst xmlns:p="http://schemas.openxmlformats.org/presentationml/2006/main">
  <p:tag name="AS_UNIQUEID" val="70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2.xml><?xml version="1.0" encoding="utf-8"?>
<p:tagLst xmlns:p="http://schemas.openxmlformats.org/presentationml/2006/main">
  <p:tag name="AS_UNIQUEID" val="70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3.xml><?xml version="1.0" encoding="utf-8"?>
<p:tagLst xmlns:p="http://schemas.openxmlformats.org/presentationml/2006/main">
  <p:tag name="AS_UNIQUEID" val="703"/>
</p:tagLst>
</file>

<file path=ppt/tags/tag94.xml><?xml version="1.0" encoding="utf-8"?>
<p:tagLst xmlns:p="http://schemas.openxmlformats.org/presentationml/2006/main">
  <p:tag name="AS_UNIQUEID" val="704"/>
</p:tagLst>
</file>

<file path=ppt/tags/tag95.xml><?xml version="1.0" encoding="utf-8"?>
<p:tagLst xmlns:p="http://schemas.openxmlformats.org/presentationml/2006/main">
  <p:tag name="AS_UNIQUEID" val="705"/>
</p:tagLst>
</file>

<file path=ppt/tags/tag96.xml><?xml version="1.0" encoding="utf-8"?>
<p:tagLst xmlns:p="http://schemas.openxmlformats.org/presentationml/2006/main">
  <p:tag name="AS_UNIQUEID" val="706"/>
</p:tagLst>
</file>

<file path=ppt/tags/tag97.xml><?xml version="1.0" encoding="utf-8"?>
<p:tagLst xmlns:p="http://schemas.openxmlformats.org/presentationml/2006/main">
  <p:tag name="AS_UNIQUEID" val="70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8.xml><?xml version="1.0" encoding="utf-8"?>
<p:tagLst xmlns:p="http://schemas.openxmlformats.org/presentationml/2006/main">
  <p:tag name="AS_UNIQUEID" val="70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9.xml><?xml version="1.0" encoding="utf-8"?>
<p:tagLst xmlns:p="http://schemas.openxmlformats.org/presentationml/2006/main">
  <p:tag name="AS_UNIQUEID" val="70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87</Paragraphs>
  <Slides>21</Slides>
  <Notes>2</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21</vt:i4>
      </vt:variant>
    </vt:vector>
  </HeadingPairs>
  <TitlesOfParts>
    <vt:vector baseType="lpstr" size="37">
      <vt:lpstr>Arial</vt:lpstr>
      <vt:lpstr>微软雅黑</vt:lpstr>
      <vt:lpstr>Wingdings</vt:lpstr>
      <vt:lpstr>隶书</vt:lpstr>
      <vt:lpstr>Calibri</vt:lpstr>
      <vt:lpstr>宋体</vt:lpstr>
      <vt:lpstr>Calibri Light</vt:lpstr>
      <vt:lpstr>仿宋</vt:lpstr>
      <vt:lpstr>华文中宋</vt:lpstr>
      <vt:lpstr>WPS-Numbers</vt:lpstr>
      <vt:lpstr>楷体</vt:lpstr>
      <vt:lpstr>华文行楷</vt:lpstr>
      <vt:lpstr>华文新魏</vt:lpstr>
      <vt:lpstr>黑体</vt:lpstr>
      <vt:lpstr>华光隶变_CNKI</vt:lpstr>
      <vt:lpstr>Office 主题​​</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2021-08-22T18:46:40.592</cp:lastPrinted>
  <dcterms:created xsi:type="dcterms:W3CDTF">2021-08-22T18:46:40Z</dcterms:created>
  <dcterms:modified xsi:type="dcterms:W3CDTF">2021-08-22T10:46:41Z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