
<file path=[Content_Types].xml><?xml version="1.0" encoding="utf-8"?>
<Types xmlns="http://schemas.openxmlformats.org/package/2006/content-types">
  <Default Extension="jpeg" ContentType="image/jpeg"/>
  <Default Extension="png" ContentType="image/png"/>
  <Default Extension="wmf" ContentType="image/x-wmf"/>
  <Default Extension="mp4" ContentType="video/mp4"/>
  <Default Extension="mp3" ContentType="audio/mp3"/>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20.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2" r:id="rId4"/>
    <p:sldMasterId id="2147483684" r:id="rId5"/>
    <p:sldMasterId id="2147483696" r:id="rId6"/>
    <p:sldMasterId id="2147483701" r:id="rId7"/>
    <p:sldMasterId id="2147483713" r:id="rId8"/>
  </p:sldMasterIdLst>
  <p:notesMasterIdLst>
    <p:notesMasterId r:id="rId21"/>
  </p:notesMasterIdLst>
  <p:sldIdLst>
    <p:sldId id="554" r:id="rId9"/>
    <p:sldId id="603" r:id="rId10"/>
    <p:sldId id="604" r:id="rId11"/>
    <p:sldId id="605" r:id="rId12"/>
    <p:sldId id="606" r:id="rId13"/>
    <p:sldId id="555" r:id="rId14"/>
    <p:sldId id="556" r:id="rId15"/>
    <p:sldId id="553" r:id="rId16"/>
    <p:sldId id="386" r:id="rId17"/>
    <p:sldId id="498" r:id="rId18"/>
    <p:sldId id="391" r:id="rId19"/>
    <p:sldId id="343" r:id="rId20"/>
    <p:sldId id="384" r:id="rId22"/>
    <p:sldId id="385" r:id="rId23"/>
    <p:sldId id="316" r:id="rId24"/>
    <p:sldId id="389" r:id="rId25"/>
    <p:sldId id="326" r:id="rId26"/>
    <p:sldId id="392" r:id="rId27"/>
    <p:sldId id="418" r:id="rId28"/>
    <p:sldId id="395" r:id="rId29"/>
    <p:sldId id="396" r:id="rId30"/>
    <p:sldId id="363" r:id="rId31"/>
    <p:sldId id="421" r:id="rId32"/>
    <p:sldId id="424" r:id="rId33"/>
    <p:sldId id="367" r:id="rId34"/>
    <p:sldId id="368" r:id="rId35"/>
    <p:sldId id="430" r:id="rId36"/>
    <p:sldId id="431" r:id="rId37"/>
    <p:sldId id="434" r:id="rId38"/>
    <p:sldId id="432" r:id="rId39"/>
    <p:sldId id="370" r:id="rId40"/>
    <p:sldId id="371" r:id="rId41"/>
    <p:sldId id="435" r:id="rId42"/>
    <p:sldId id="436" r:id="rId43"/>
    <p:sldId id="374" r:id="rId44"/>
    <p:sldId id="441" r:id="rId45"/>
    <p:sldId id="442" r:id="rId46"/>
    <p:sldId id="378" r:id="rId47"/>
    <p:sldId id="443" r:id="rId48"/>
    <p:sldId id="482" r:id="rId49"/>
    <p:sldId id="489" r:id="rId50"/>
    <p:sldId id="484" r:id="rId51"/>
    <p:sldId id="485" r:id="rId52"/>
    <p:sldId id="490" r:id="rId53"/>
    <p:sldId id="487" r:id="rId54"/>
    <p:sldId id="558" r:id="rId55"/>
    <p:sldId id="597" r:id="rId56"/>
    <p:sldId id="598" r:id="rId57"/>
    <p:sldId id="599" r:id="rId58"/>
    <p:sldId id="600" r:id="rId59"/>
    <p:sldId id="492" r:id="rId60"/>
    <p:sldId id="601" r:id="rId61"/>
  </p:sldIdLst>
  <p:sldSz cx="12190095" cy="6859270"/>
  <p:notesSz cx="6858000" cy="9144000"/>
  <p:embeddedFontLst>
    <p:embeddedFont>
      <p:font typeface="黑体" panose="02010609060101010101" pitchFamily="2" charset="-122"/>
      <p:regular r:id="rId66"/>
    </p:embeddedFont>
    <p:embeddedFont>
      <p:font typeface="Calibri" panose="020F0502020204030204"/>
      <p:regular r:id="rId67"/>
      <p:bold r:id="rId68"/>
      <p:italic r:id="rId69"/>
      <p:boldItalic r:id="rId70"/>
    </p:embeddedFont>
    <p:embeddedFont>
      <p:font typeface="幼圆" panose="02010509060101010101" pitchFamily="49" charset="-122"/>
      <p:regular r:id="rId71"/>
    </p:embeddedFont>
    <p:embeddedFont>
      <p:font typeface="Garamond" panose="02020404030301010803" pitchFamily="18" charset="0"/>
      <p:regular r:id="rId72"/>
      <p:bold r:id="rId73"/>
      <p:italic r:id="rId74"/>
    </p:embeddedFont>
    <p:embeddedFont>
      <p:font typeface="Arial Black" panose="020B0A04020102020204"/>
      <p:bold r:id="rId75"/>
    </p:embeddedFont>
    <p:embeddedFont>
      <p:font typeface="微软雅黑" panose="020B0503020204020204" charset="-122"/>
      <p:regular r:id="rId76"/>
    </p:embeddedFont>
    <p:embeddedFont>
      <p:font typeface="华文新魏" panose="02010800040101010101" charset="-122"/>
      <p:regular r:id="rId77"/>
    </p:embeddedFont>
    <p:embeddedFont>
      <p:font typeface="华文中宋" panose="02010600040101010101" charset="-122"/>
      <p:regular r:id="rId78"/>
    </p:embeddedFont>
    <p:embeddedFont>
      <p:font typeface="华文行楷" panose="02010800040101010101" charset="-122"/>
      <p:regular r:id="rId79"/>
    </p:embeddedFont>
    <p:embeddedFont>
      <p:font typeface="隶书" panose="02010509060101010101" charset="-122"/>
      <p:regular r:id="rId80"/>
    </p:embeddedFont>
    <p:embeddedFont>
      <p:font typeface="华文琥珀" panose="02010800040101010101" pitchFamily="2" charset="-122"/>
      <p:regular r:id="rId81"/>
    </p:embeddedFont>
    <p:embeddedFont>
      <p:font typeface="华文隶书" panose="02010800040101010101" charset="-122"/>
      <p:regular r:id="rId82"/>
    </p:embeddedFont>
    <p:embeddedFont>
      <p:font typeface="楷体" panose="02010609060101010101" charset="-122"/>
      <p:regular r:id="rId83"/>
    </p:embeddedFont>
    <p:embeddedFont>
      <p:font typeface="华文楷体" panose="02010600040101010101" charset="-122"/>
      <p:regular r:id="rId84"/>
    </p:embeddedFont>
    <p:embeddedFont>
      <p:font typeface="Algerian" panose="04020705040A02060702" charset="0"/>
      <p:regular r:id="rId85"/>
    </p:embeddedFont>
  </p:embeddedFontLst>
  <p:custDataLst>
    <p:tags r:id="rId86"/>
  </p:custDataLst>
  <p:defaultText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默认用户" initials="默" lastIdx="0"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714" y="72"/>
      </p:cViewPr>
      <p:guideLst>
        <p:guide orient="horz" pos="1942"/>
        <p:guide pos="3834"/>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6" Type="http://schemas.openxmlformats.org/officeDocument/2006/relationships/tags" Target="tags/tag906.xml"/><Relationship Id="rId85" Type="http://schemas.openxmlformats.org/officeDocument/2006/relationships/font" Target="fonts/font20.fntdata"/><Relationship Id="rId84" Type="http://schemas.openxmlformats.org/officeDocument/2006/relationships/font" Target="fonts/font19.fntdata"/><Relationship Id="rId83" Type="http://schemas.openxmlformats.org/officeDocument/2006/relationships/font" Target="fonts/font18.fntdata"/><Relationship Id="rId82" Type="http://schemas.openxmlformats.org/officeDocument/2006/relationships/font" Target="fonts/font17.fntdata"/><Relationship Id="rId81" Type="http://schemas.openxmlformats.org/officeDocument/2006/relationships/font" Target="fonts/font16.fntdata"/><Relationship Id="rId80" Type="http://schemas.openxmlformats.org/officeDocument/2006/relationships/font" Target="fonts/font15.fntdata"/><Relationship Id="rId8" Type="http://schemas.openxmlformats.org/officeDocument/2006/relationships/slideMaster" Target="slideMasters/slideMaster7.xml"/><Relationship Id="rId79" Type="http://schemas.openxmlformats.org/officeDocument/2006/relationships/font" Target="fonts/font14.fntdata"/><Relationship Id="rId78" Type="http://schemas.openxmlformats.org/officeDocument/2006/relationships/font" Target="fonts/font13.fntdata"/><Relationship Id="rId77" Type="http://schemas.openxmlformats.org/officeDocument/2006/relationships/font" Target="fonts/font12.fntdata"/><Relationship Id="rId76" Type="http://schemas.openxmlformats.org/officeDocument/2006/relationships/font" Target="fonts/font11.fntdata"/><Relationship Id="rId75" Type="http://schemas.openxmlformats.org/officeDocument/2006/relationships/font" Target="fonts/font10.fntdata"/><Relationship Id="rId74" Type="http://schemas.openxmlformats.org/officeDocument/2006/relationships/font" Target="fonts/font9.fntdata"/><Relationship Id="rId73" Type="http://schemas.openxmlformats.org/officeDocument/2006/relationships/font" Target="fonts/font8.fntdata"/><Relationship Id="rId72" Type="http://schemas.openxmlformats.org/officeDocument/2006/relationships/font" Target="fonts/font7.fntdata"/><Relationship Id="rId71" Type="http://schemas.openxmlformats.org/officeDocument/2006/relationships/font" Target="fonts/font6.fntdata"/><Relationship Id="rId70" Type="http://schemas.openxmlformats.org/officeDocument/2006/relationships/font" Target="fonts/font5.fntdata"/><Relationship Id="rId7" Type="http://schemas.openxmlformats.org/officeDocument/2006/relationships/slideMaster" Target="slideMasters/slideMaster6.xml"/><Relationship Id="rId69" Type="http://schemas.openxmlformats.org/officeDocument/2006/relationships/font" Target="fonts/font4.fntdata"/><Relationship Id="rId68" Type="http://schemas.openxmlformats.org/officeDocument/2006/relationships/font" Target="fonts/font3.fntdata"/><Relationship Id="rId67" Type="http://schemas.openxmlformats.org/officeDocument/2006/relationships/font" Target="fonts/font2.fntdata"/><Relationship Id="rId66" Type="http://schemas.openxmlformats.org/officeDocument/2006/relationships/font" Target="fonts/font1.fntdata"/><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2.xml"/><Relationship Id="rId60" Type="http://schemas.openxmlformats.org/officeDocument/2006/relationships/slide" Target="slides/slide51.xml"/><Relationship Id="rId6" Type="http://schemas.openxmlformats.org/officeDocument/2006/relationships/slideMaster" Target="slideMasters/slideMaster5.xml"/><Relationship Id="rId59" Type="http://schemas.openxmlformats.org/officeDocument/2006/relationships/slide" Target="slides/slide50.xml"/><Relationship Id="rId58" Type="http://schemas.openxmlformats.org/officeDocument/2006/relationships/slide" Target="slides/slide49.xml"/><Relationship Id="rId57" Type="http://schemas.openxmlformats.org/officeDocument/2006/relationships/slide" Target="slides/slide48.xml"/><Relationship Id="rId56" Type="http://schemas.openxmlformats.org/officeDocument/2006/relationships/slide" Target="slides/slide47.xml"/><Relationship Id="rId55" Type="http://schemas.openxmlformats.org/officeDocument/2006/relationships/slide" Target="slides/slide46.xml"/><Relationship Id="rId54" Type="http://schemas.openxmlformats.org/officeDocument/2006/relationships/slide" Target="slides/slide45.xml"/><Relationship Id="rId53" Type="http://schemas.openxmlformats.org/officeDocument/2006/relationships/slide" Target="slides/slide44.xml"/><Relationship Id="rId52" Type="http://schemas.openxmlformats.org/officeDocument/2006/relationships/slide" Target="slides/slide43.xml"/><Relationship Id="rId51" Type="http://schemas.openxmlformats.org/officeDocument/2006/relationships/slide" Target="slides/slide42.xml"/><Relationship Id="rId50" Type="http://schemas.openxmlformats.org/officeDocument/2006/relationships/slide" Target="slides/slide41.xml"/><Relationship Id="rId5" Type="http://schemas.openxmlformats.org/officeDocument/2006/relationships/slideMaster" Target="slideMasters/slideMaster4.xml"/><Relationship Id="rId49" Type="http://schemas.openxmlformats.org/officeDocument/2006/relationships/slide" Target="slides/slide40.xml"/><Relationship Id="rId48" Type="http://schemas.openxmlformats.org/officeDocument/2006/relationships/slide" Target="slides/slide39.xml"/><Relationship Id="rId47" Type="http://schemas.openxmlformats.org/officeDocument/2006/relationships/slide" Target="slides/slide38.xml"/><Relationship Id="rId46" Type="http://schemas.openxmlformats.org/officeDocument/2006/relationships/slide" Target="slides/slide37.xml"/><Relationship Id="rId45" Type="http://schemas.openxmlformats.org/officeDocument/2006/relationships/slide" Target="slides/slide36.xml"/><Relationship Id="rId44" Type="http://schemas.openxmlformats.org/officeDocument/2006/relationships/slide" Target="slides/slide35.xml"/><Relationship Id="rId43" Type="http://schemas.openxmlformats.org/officeDocument/2006/relationships/slide" Target="slides/slide34.xml"/><Relationship Id="rId42" Type="http://schemas.openxmlformats.org/officeDocument/2006/relationships/slide" Target="slides/slide33.xml"/><Relationship Id="rId41" Type="http://schemas.openxmlformats.org/officeDocument/2006/relationships/slide" Target="slides/slide32.xml"/><Relationship Id="rId40" Type="http://schemas.openxmlformats.org/officeDocument/2006/relationships/slide" Target="slides/slide31.xml"/><Relationship Id="rId4" Type="http://schemas.openxmlformats.org/officeDocument/2006/relationships/slideMaster" Target="slideMasters/slideMaster3.xml"/><Relationship Id="rId39" Type="http://schemas.openxmlformats.org/officeDocument/2006/relationships/slide" Target="slides/slide30.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notesMaster" Target="notesMasters/notesMaster1.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0_1#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2">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164A3B8-2CDC-47B9-8BBB-58585E4CCE3D}" type="doc">
      <dgm:prSet loTypeId="list" loCatId="list" qsTypeId="urn:microsoft.com/office/officeart/2005/8/quickstyle/simple2" qsCatId="simple" csTypeId="urn:microsoft.com/office/officeart/2005/8/colors/accent0_1#1" csCatId="mainScheme" phldr="1"/>
      <dgm:spPr/>
      <dgm:t>
        <a:bodyPr/>
        <a:lstStyle/>
        <a:p>
          <a:endParaRPr lang="zh-CN" altLang="en-US"/>
        </a:p>
      </dgm:t>
    </dgm:pt>
    <dgm:pt modelId="{400D1DFA-84B3-4D17-90E6-5551EBD9DFE4}" cxnId="{61E6CB25-40C4-4692-87CD-23E16CE452B4}" type="parTrans">
      <dgm:prSet/>
      <dgm:spPr/>
      <dgm:t>
        <a:bodyPr/>
        <a:lstStyle/>
        <a:p>
          <a:endParaRPr lang="zh-CN" altLang="en-US"/>
        </a:p>
      </dgm:t>
    </dgm:pt>
    <dgm:pt modelId="{CC0B57C8-D352-4381-A4FF-CEDAAD1609F3}">
      <dgm:prSet phldrT="[文本]" custT="1"/>
      <dgm:spPr/>
      <dgm:t>
        <a:bodyPr vert="horz" wrap="square"/>
        <a:lstStyle/>
        <a:p>
          <a:pPr>
            <a:lnSpc>
              <a:spcPct val="100000"/>
            </a:lnSpc>
            <a:spcBef>
              <a:spcPct val="0"/>
            </a:spcBef>
            <a:spcAft>
              <a:spcPct val="35000"/>
            </a:spcAft>
          </a:pPr>
          <a:r>
            <a:rPr lang="zh-CN" altLang="en-US" sz="3200" b="0" cap="none" spc="0" smtClean="0">
              <a:ln w="0"/>
              <a:effectLst>
                <a:outerShdw blurRad="38100" dist="19050" dir="2700000" algn="tl" rotWithShape="0">
                  <a:schemeClr val="dk1">
                    <a:alpha val="40000"/>
                  </a:schemeClr>
                </a:outerShdw>
              </a:effectLst>
            </a:rPr>
            <a:t>一  下断语 </a:t>
          </a:r>
          <a:r>
            <a:rPr lang="zh-CN" altLang="en-US" sz="2900" b="0" cap="none" spc="0" smtClean="0">
              <a:ln w="0"/>
              <a:effectLst>
                <a:outerShdw blurRad="38100" dist="19050" dir="2700000" algn="tl" rotWithShape="0">
                  <a:schemeClr val="dk1">
                    <a:alpha val="40000"/>
                  </a:schemeClr>
                </a:outerShdw>
              </a:effectLst>
            </a:rPr>
            <a:t> </a:t>
          </a:r>
          <a:r>
            <a:rPr lang="zh-CN" altLang="en-US" sz="3600" b="0" cap="none" spc="0" smtClean="0">
              <a:ln w="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自取灭亡</a:t>
          </a:r>
          <a:endParaRPr lang="zh-CN" altLang="en-US" sz="3600" b="0" cap="none" spc="0">
            <a:ln w="0"/>
            <a:effectLst>
              <a:outerShdw blurRad="38100" dist="19050" dir="2700000" algn="tl" rotWithShape="0">
                <a:schemeClr val="dk1">
                  <a:alpha val="40000"/>
                </a:schemeClr>
              </a:outerShdw>
            </a:effectLst>
          </a:endParaRPr>
        </a:p>
      </dgm:t>
    </dgm:pt>
    <dgm:pt modelId="{D0A582E0-FAF1-4C43-BF34-3AE8A2B6A3D3}" cxnId="{61E6CB25-40C4-4692-87CD-23E16CE452B4}" type="sibTrans">
      <dgm:prSet/>
      <dgm:spPr/>
      <dgm:t>
        <a:bodyPr/>
        <a:lstStyle/>
        <a:p>
          <a:endParaRPr lang="zh-CN" altLang="en-US"/>
        </a:p>
      </dgm:t>
    </dgm:pt>
    <dgm:pt modelId="{E6C311E4-12A7-45A5-99F3-842A32015419}" cxnId="{FB20FA5F-571B-4555-9275-C8849B4BC6B6}" type="parTrans">
      <dgm:prSet/>
      <dgm:spPr/>
      <dgm:t>
        <a:bodyPr/>
        <a:lstStyle/>
        <a:p>
          <a:endParaRPr lang="zh-CN" altLang="en-US"/>
        </a:p>
      </dgm:t>
    </dgm:pt>
    <dgm:pt modelId="{A1505E30-0D8D-4C8C-97BA-EC442A399207}">
      <dgm:prSet phldrT="[文本]" custT="1"/>
      <dgm:spPr/>
      <dgm:t>
        <a:bodyPr vert="horz" wrap="square"/>
        <a:lstStyle/>
        <a:p>
          <a:pPr>
            <a:lnSpc>
              <a:spcPct val="100000"/>
            </a:lnSpc>
            <a:spcBef>
              <a:spcPct val="0"/>
            </a:spcBef>
            <a:spcAft>
              <a:spcPct val="35000"/>
            </a:spcAft>
          </a:pPr>
          <a:r>
            <a:rPr lang="zh-CN" altLang="en-US" sz="3200" b="0" cap="none" spc="0" smtClean="0">
              <a:ln w="0"/>
              <a:effectLst>
                <a:outerShdw blurRad="38100" dist="19050" dir="2700000" algn="tl" rotWithShape="0">
                  <a:schemeClr val="dk1">
                    <a:alpha val="40000"/>
                  </a:schemeClr>
                </a:outerShdw>
              </a:effectLst>
            </a:rPr>
            <a:t>二  析原因  </a:t>
          </a:r>
          <a:r>
            <a:rPr lang="zh-CN" altLang="en-US" sz="3600" smtClean="0">
              <a:latin typeface="华文楷体" panose="02010600040101010101" charset="-122"/>
              <a:ea typeface="华文楷体" panose="02010600040101010101" charset="-122"/>
              <a:cs typeface="华文楷体" panose="02010600040101010101" charset="-122"/>
            </a:rPr>
            <a:t>不爱人</a:t>
          </a:r>
          <a:r>
            <a:rPr lang="zh-CN" altLang="en-US" sz="3200" smtClean="0">
              <a:latin typeface="华文楷体" panose="02010600040101010101" charset="-122"/>
              <a:ea typeface="华文楷体" panose="02010600040101010101" charset="-122"/>
              <a:cs typeface="华文楷体" panose="02010600040101010101" charset="-122"/>
            </a:rPr>
            <a:t> </a:t>
          </a:r>
          <a:r>
            <a:rPr lang="zh-CN" altLang="en-US" sz="3400" smtClean="0">
              <a:latin typeface="华文楷体" panose="02010600040101010101" charset="-122"/>
              <a:ea typeface="华文楷体" panose="02010600040101010101" charset="-122"/>
              <a:cs typeface="华文楷体" panose="02010600040101010101" charset="-122"/>
            </a:rPr>
            <a:t>   </a:t>
          </a:r>
          <a:endParaRPr lang="zh-CN" altLang="en-US" sz="3400"/>
        </a:p>
      </dgm:t>
    </dgm:pt>
    <dgm:pt modelId="{571EB9DA-D3B0-4520-AE51-9F27CAC4546C}" cxnId="{FB20FA5F-571B-4555-9275-C8849B4BC6B6}" type="sibTrans">
      <dgm:prSet/>
      <dgm:spPr/>
      <dgm:t>
        <a:bodyPr/>
        <a:lstStyle/>
        <a:p>
          <a:endParaRPr lang="zh-CN" altLang="en-US"/>
        </a:p>
      </dgm:t>
    </dgm:pt>
    <dgm:pt modelId="{36C992F0-AF30-46DF-9677-8884859744D0}" cxnId="{4C682EF7-6F6D-41B1-A24D-4C31D99D1E7D}" type="parTrans">
      <dgm:prSet/>
      <dgm:spPr/>
      <dgm:t>
        <a:bodyPr/>
        <a:lstStyle/>
        <a:p>
          <a:endParaRPr lang="zh-CN" altLang="en-US"/>
        </a:p>
      </dgm:t>
    </dgm:pt>
    <dgm:pt modelId="{64305DE8-E681-4A72-9042-34E65267455E}">
      <dgm:prSet phldrT="[文本]" custT="1"/>
      <dgm:spPr/>
      <dgm:t>
        <a:bodyPr vert="horz" wrap="square"/>
        <a:lstStyle/>
        <a:p>
          <a:pPr>
            <a:lnSpc>
              <a:spcPct val="100000"/>
            </a:lnSpc>
            <a:spcBef>
              <a:spcPct val="0"/>
            </a:spcBef>
            <a:spcAft>
              <a:spcPct val="35000"/>
            </a:spcAft>
          </a:pPr>
          <a:r>
            <a:rPr lang="zh-CN" altLang="en-US" sz="3200" b="0" cap="none" spc="0" smtClean="0">
              <a:ln w="0"/>
              <a:effectLst>
                <a:outerShdw blurRad="38100" dist="19050" dir="2700000" algn="tl" rotWithShape="0">
                  <a:schemeClr val="dk1">
                    <a:alpha val="40000"/>
                  </a:schemeClr>
                </a:outerShdw>
              </a:effectLst>
            </a:rPr>
            <a:t>三  示警戒</a:t>
          </a:r>
          <a:r>
            <a:rPr lang="zh-CN" altLang="en-US" sz="3400" b="0" cap="none" spc="0" smtClean="0">
              <a:ln w="0"/>
              <a:effectLst>
                <a:outerShdw blurRad="38100" dist="19050" dir="2700000" algn="tl" rotWithShape="0">
                  <a:schemeClr val="dk1">
                    <a:alpha val="40000"/>
                  </a:schemeClr>
                </a:outerShdw>
              </a:effectLst>
            </a:rPr>
            <a:t>   </a:t>
          </a:r>
          <a:r>
            <a:rPr lang="zh-CN" altLang="en-US" sz="3600" smtClean="0">
              <a:latin typeface="华文楷体" panose="02010600040101010101" charset="-122"/>
              <a:ea typeface="华文楷体" panose="02010600040101010101" charset="-122"/>
              <a:cs typeface="华文楷体" panose="02010600040101010101" charset="-122"/>
            </a:rPr>
            <a:t>鉴重于哀</a:t>
          </a:r>
          <a:endParaRPr lang="zh-CN" altLang="en-US" sz="3600"/>
        </a:p>
      </dgm:t>
    </dgm:pt>
    <dgm:pt modelId="{2FE2D346-9383-4BEB-A61F-DF84BE35DF27}" cxnId="{4C682EF7-6F6D-41B1-A24D-4C31D99D1E7D}" type="sibTrans">
      <dgm:prSet/>
      <dgm:spPr/>
      <dgm:t>
        <a:bodyPr/>
        <a:lstStyle/>
        <a:p>
          <a:endParaRPr lang="zh-CN" altLang="en-US"/>
        </a:p>
      </dgm:t>
    </dgm:pt>
    <dgm:pt modelId="{4FCD230A-0966-411B-A182-CC9DFEBE4946}" type="pres">
      <dgm:prSet presAssocID="{2164A3B8-2CDC-47B9-8BBB-58585E4CCE3D}" presName="linear">
        <dgm:presLayoutVars>
          <dgm:animLvl val="lvl"/>
          <dgm:resizeHandles val="exact"/>
        </dgm:presLayoutVars>
      </dgm:prSet>
      <dgm:spPr/>
      <dgm:t>
        <a:bodyPr/>
        <a:lstStyle/>
        <a:p>
          <a:endParaRPr lang="zh-CN" altLang="en-US"/>
        </a:p>
      </dgm:t>
    </dgm:pt>
    <dgm:pt modelId="{D5F603B0-49D6-496F-BCD0-5CDD1478AB0A}" type="pres">
      <dgm:prSet presAssocID="{CC0B57C8-D352-4381-A4FF-CEDAAD1609F3}" presName="parentText" presStyleLbl="node1" presStyleCnt="3" custLinFactNeighborX="-712" custLinFactNeighborY="-6253">
        <dgm:presLayoutVars>
          <dgm:chMax val="0"/>
          <dgm:bulletEnabled val="1"/>
        </dgm:presLayoutVars>
      </dgm:prSet>
      <dgm:spPr/>
      <dgm:t>
        <a:bodyPr/>
        <a:lstStyle/>
        <a:p>
          <a:endParaRPr lang="zh-CN" altLang="en-US"/>
        </a:p>
      </dgm:t>
    </dgm:pt>
    <dgm:pt modelId="{4567A6B8-F0AB-498B-AC3B-C49C10BB668A}" type="pres">
      <dgm:prSet presAssocID="{D0A582E0-FAF1-4C43-BF34-3AE8A2B6A3D3}" presName="spacer"/>
      <dgm:spPr/>
      <dgm:t>
        <a:bodyPr/>
        <a:lstStyle/>
        <a:p/>
      </dgm:t>
    </dgm:pt>
    <dgm:pt modelId="{5D3965B2-F4BF-4A1B-871A-D3103878034B}" type="pres">
      <dgm:prSet presAssocID="{A1505E30-0D8D-4C8C-97BA-EC442A399207}" presName="parentText" presStyleLbl="node1" presStyleIdx="1" presStyleCnt="3">
        <dgm:presLayoutVars>
          <dgm:chMax val="0"/>
          <dgm:bulletEnabled val="1"/>
        </dgm:presLayoutVars>
      </dgm:prSet>
      <dgm:spPr/>
      <dgm:t>
        <a:bodyPr/>
        <a:lstStyle/>
        <a:p>
          <a:endParaRPr lang="zh-CN" altLang="en-US"/>
        </a:p>
      </dgm:t>
    </dgm:pt>
    <dgm:pt modelId="{CA36D177-E8DE-41C9-B807-752AE6696ACD}" type="pres">
      <dgm:prSet presAssocID="{571EB9DA-D3B0-4520-AE51-9F27CAC4546C}" presName="spacer"/>
      <dgm:spPr/>
      <dgm:t>
        <a:bodyPr/>
        <a:lstStyle/>
        <a:p/>
      </dgm:t>
    </dgm:pt>
    <dgm:pt modelId="{5BB7C822-F052-4A31-B5AE-6C11E9433290}" type="pres">
      <dgm:prSet presAssocID="{64305DE8-E681-4A72-9042-34E65267455E}" presName="parentText" presStyleLbl="node1" presStyleIdx="2" presStyleCnt="3" custLinFactY="50048" custLinFactNeighborX="2487" custLinFactNeighborY="100000">
        <dgm:presLayoutVars>
          <dgm:chMax val="0"/>
          <dgm:bulletEnabled val="1"/>
        </dgm:presLayoutVars>
      </dgm:prSet>
      <dgm:spPr/>
      <dgm:t>
        <a:bodyPr/>
        <a:lstStyle/>
        <a:p>
          <a:endParaRPr lang="zh-CN" altLang="en-US"/>
        </a:p>
      </dgm:t>
    </dgm:pt>
  </dgm:ptLst>
  <dgm:cxnLst>
    <dgm:cxn modelId="{61E6CB25-40C4-4692-87CD-23E16CE452B4}" srcId="{2164A3B8-2CDC-47B9-8BBB-58585E4CCE3D}" destId="{CC0B57C8-D352-4381-A4FF-CEDAAD1609F3}" srcOrd="0" destOrd="0" parTransId="{400D1DFA-84B3-4D17-90E6-5551EBD9DFE4}" sibTransId="{D0A582E0-FAF1-4C43-BF34-3AE8A2B6A3D3}"/>
    <dgm:cxn modelId="{FB20FA5F-571B-4555-9275-C8849B4BC6B6}" srcId="{2164A3B8-2CDC-47B9-8BBB-58585E4CCE3D}" destId="{A1505E30-0D8D-4C8C-97BA-EC442A399207}" srcOrd="1" destOrd="0" parTransId="{E6C311E4-12A7-45A5-99F3-842A32015419}" sibTransId="{571EB9DA-D3B0-4520-AE51-9F27CAC4546C}"/>
    <dgm:cxn modelId="{4C682EF7-6F6D-41B1-A24D-4C31D99D1E7D}" srcId="{2164A3B8-2CDC-47B9-8BBB-58585E4CCE3D}" destId="{64305DE8-E681-4A72-9042-34E65267455E}" srcOrd="2" destOrd="0" parTransId="{36C992F0-AF30-46DF-9677-8884859744D0}" sibTransId="{2FE2D346-9383-4BEB-A61F-DF84BE35DF27}"/>
    <dgm:cxn modelId="{1131DB9C-A837-4568-978A-5680280C43A7}" type="presOf" srcId="{2164A3B8-2CDC-47B9-8BBB-58585E4CCE3D}" destId="{4FCD230A-0966-411B-A182-CC9DFEBE4946}" srcOrd="0" destOrd="0" presId="list"/>
    <dgm:cxn modelId="{7103793E-A1AF-44A6-B111-49F2AEAD7A44}" type="presParOf" srcId="{4FCD230A-0966-411B-A182-CC9DFEBE4946}" destId="{D5F603B0-49D6-496F-BCD0-5CDD1478AB0A}" srcOrd="0" destOrd="0" presId="list"/>
    <dgm:cxn modelId="{0C5D237C-276D-4D3C-9C0F-E19672613FCA}" type="presOf" srcId="{CC0B57C8-D352-4381-A4FF-CEDAAD1609F3}" destId="{D5F603B0-49D6-496F-BCD0-5CDD1478AB0A}" srcOrd="0" destOrd="0" presId="list"/>
    <dgm:cxn modelId="{4D5F0B55-C59C-4D56-A9D4-5E12E8EFA048}" type="presParOf" srcId="{4FCD230A-0966-411B-A182-CC9DFEBE4946}" destId="{4567A6B8-F0AB-498B-AC3B-C49C10BB668A}" srcOrd="1" destOrd="0" presId="list"/>
    <dgm:cxn modelId="{6B3428FA-AB0F-4A7D-B6BC-A50CBB453CEC}" type="presParOf" srcId="{4FCD230A-0966-411B-A182-CC9DFEBE4946}" destId="{5D3965B2-F4BF-4A1B-871A-D3103878034B}" srcOrd="2" destOrd="0" presId="list"/>
    <dgm:cxn modelId="{B0F34FE7-866E-4C6E-B379-A414B3478719}" type="presOf" srcId="{A1505E30-0D8D-4C8C-97BA-EC442A399207}" destId="{5D3965B2-F4BF-4A1B-871A-D3103878034B}" srcOrd="0" destOrd="0" presId="list"/>
    <dgm:cxn modelId="{B2627F38-1FC5-4E51-81F9-8821A7BB6A5E}" type="presParOf" srcId="{4FCD230A-0966-411B-A182-CC9DFEBE4946}" destId="{CA36D177-E8DE-41C9-B807-752AE6696ACD}" srcOrd="3" destOrd="0" presId="list"/>
    <dgm:cxn modelId="{8E65E51F-E730-4CE5-A58C-3B40B5DB178D}" type="presParOf" srcId="{4FCD230A-0966-411B-A182-CC9DFEBE4946}" destId="{5BB7C822-F052-4A31-B5AE-6C11E9433290}" srcOrd="4" destOrd="0" presId="list"/>
    <dgm:cxn modelId="{0EB61629-5254-403C-AF0D-18DAFAB9BD24}" type="presOf" srcId="{64305DE8-E681-4A72-9042-34E65267455E}" destId="{5BB7C822-F052-4A31-B5AE-6C11E9433290}" srcOrd="0" destOrd="0" presId="list"/>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64A3B8-2CDC-47B9-8BBB-58585E4CCE3D}" type="doc">
      <dgm:prSet loTypeId="list" loCatId="list" qsTypeId="urn:microsoft.com/office/officeart/2005/8/quickstyle/simple1#2" qsCatId="simple" csTypeId="urn:microsoft.com/office/officeart/2005/8/colors/accent0_1#2" csCatId="mainScheme" phldr="1"/>
      <dgm:spPr/>
      <dgm:t>
        <a:bodyPr/>
        <a:lstStyle/>
        <a:p>
          <a:endParaRPr lang="zh-CN" altLang="en-US"/>
        </a:p>
      </dgm:t>
    </dgm:pt>
    <dgm:pt modelId="{400D1DFA-84B3-4D17-90E6-5551EBD9DFE4}" cxnId="{98CE4918-2282-4138-8BCB-6FB7C193B174}" type="parTrans">
      <dgm:prSet/>
      <dgm:spPr/>
      <dgm:t>
        <a:bodyPr/>
        <a:lstStyle/>
        <a:p>
          <a:endParaRPr lang="zh-CN" altLang="en-US"/>
        </a:p>
      </dgm:t>
    </dgm:pt>
    <dgm:pt modelId="{CC0B57C8-D352-4381-A4FF-CEDAAD1609F3}">
      <dgm:prSet phldrT="[文本]" custT="1"/>
      <dgm:spPr/>
      <dgm:t>
        <a:bodyPr vert="horz" wrap="square"/>
        <a:lstStyle/>
        <a:p>
          <a:pPr>
            <a:lnSpc>
              <a:spcPct val="100000"/>
            </a:lnSpc>
            <a:spcBef>
              <a:spcPct val="0"/>
            </a:spcBef>
            <a:spcAft>
              <a:spcPct val="35000"/>
            </a:spcAft>
          </a:pPr>
          <a:r>
            <a:rPr lang="zh-CN" altLang="en-US" sz="3600" smtClean="0">
              <a:latin typeface="华文隶书" panose="02010800040101010101" charset="-122"/>
              <a:ea typeface="华文隶书" panose="02010800040101010101" charset="-122"/>
            </a:rPr>
            <a:t>卒章显志</a:t>
          </a:r>
          <a:endParaRPr lang="zh-CN" altLang="en-US" sz="3600" b="0" cap="none" spc="0">
            <a:ln w="0"/>
            <a:effectLst>
              <a:outerShdw blurRad="38100" dist="19050" dir="2700000" algn="tl" rotWithShape="0">
                <a:schemeClr val="dk1">
                  <a:alpha val="40000"/>
                </a:schemeClr>
              </a:outerShdw>
            </a:effectLst>
          </a:endParaRPr>
        </a:p>
      </dgm:t>
    </dgm:pt>
    <dgm:pt modelId="{D0A582E0-FAF1-4C43-BF34-3AE8A2B6A3D3}" cxnId="{98CE4918-2282-4138-8BCB-6FB7C193B174}" type="sibTrans">
      <dgm:prSet/>
      <dgm:spPr/>
      <dgm:t>
        <a:bodyPr/>
        <a:lstStyle/>
        <a:p>
          <a:endParaRPr lang="zh-CN" altLang="en-US"/>
        </a:p>
      </dgm:t>
    </dgm:pt>
    <dgm:pt modelId="{E6C311E4-12A7-45A5-99F3-842A32015419}" cxnId="{11BDDF6A-7D9E-45AE-90B2-4EA486C1D70E}" type="parTrans">
      <dgm:prSet/>
      <dgm:spPr/>
      <dgm:t>
        <a:bodyPr/>
        <a:lstStyle/>
        <a:p>
          <a:endParaRPr lang="zh-CN" altLang="en-US"/>
        </a:p>
      </dgm:t>
    </dgm:pt>
    <dgm:pt modelId="{A1505E30-0D8D-4C8C-97BA-EC442A399207}">
      <dgm:prSet phldrT="[文本]" custT="1"/>
      <dgm:spPr/>
      <dgm:t>
        <a:bodyPr vert="horz" wrap="square"/>
        <a:lstStyle/>
        <a:p>
          <a:pPr>
            <a:lnSpc>
              <a:spcPct val="100000"/>
            </a:lnSpc>
            <a:spcBef>
              <a:spcPct val="0"/>
            </a:spcBef>
            <a:spcAft>
              <a:spcPct val="35000"/>
            </a:spcAft>
          </a:pPr>
          <a:r>
            <a:rPr lang="zh-CN" altLang="en-US" sz="3600" smtClean="0">
              <a:latin typeface="华文隶书" panose="02010800040101010101" charset="-122"/>
              <a:ea typeface="华文隶书" panose="02010800040101010101" charset="-122"/>
            </a:rPr>
            <a:t>借古讽今</a:t>
          </a:r>
          <a:endParaRPr lang="zh-CN" altLang="en-US" sz="3600"/>
        </a:p>
      </dgm:t>
    </dgm:pt>
    <dgm:pt modelId="{571EB9DA-D3B0-4520-AE51-9F27CAC4546C}" cxnId="{11BDDF6A-7D9E-45AE-90B2-4EA486C1D70E}" type="sibTrans">
      <dgm:prSet/>
      <dgm:spPr/>
      <dgm:t>
        <a:bodyPr/>
        <a:lstStyle/>
        <a:p>
          <a:endParaRPr lang="zh-CN" altLang="en-US"/>
        </a:p>
      </dgm:t>
    </dgm:pt>
    <dgm:pt modelId="{36C992F0-AF30-46DF-9677-8884859744D0}" cxnId="{A6AAC968-2690-4E20-AF02-9B60D19499D3}" type="parTrans">
      <dgm:prSet/>
      <dgm:spPr/>
      <dgm:t>
        <a:bodyPr/>
        <a:lstStyle/>
        <a:p>
          <a:endParaRPr lang="zh-CN" altLang="en-US"/>
        </a:p>
      </dgm:t>
    </dgm:pt>
    <dgm:pt modelId="{64305DE8-E681-4A72-9042-34E65267455E}">
      <dgm:prSet phldrT="[文本]" custT="1"/>
      <dgm:spPr/>
      <dgm:t>
        <a:bodyPr vert="horz" wrap="square"/>
        <a:lstStyle/>
        <a:p>
          <a:pPr>
            <a:lnSpc>
              <a:spcPct val="100000"/>
            </a:lnSpc>
            <a:spcBef>
              <a:spcPct val="0"/>
            </a:spcBef>
            <a:spcAft>
              <a:spcPct val="35000"/>
            </a:spcAft>
          </a:pPr>
          <a:r>
            <a:rPr lang="zh-CN" altLang="en-US" sz="3600" smtClean="0">
              <a:latin typeface="华文隶书" panose="02010800040101010101" charset="-122"/>
              <a:ea typeface="华文隶书" panose="02010800040101010101" charset="-122"/>
            </a:rPr>
            <a:t>假设分析</a:t>
          </a:r>
          <a:endParaRPr lang="zh-CN" altLang="en-US" sz="3600"/>
        </a:p>
      </dgm:t>
    </dgm:pt>
    <dgm:pt modelId="{2FE2D346-9383-4BEB-A61F-DF84BE35DF27}" cxnId="{A6AAC968-2690-4E20-AF02-9B60D19499D3}" type="sibTrans">
      <dgm:prSet/>
      <dgm:spPr/>
      <dgm:t>
        <a:bodyPr/>
        <a:lstStyle/>
        <a:p>
          <a:endParaRPr lang="zh-CN" altLang="en-US"/>
        </a:p>
      </dgm:t>
    </dgm:pt>
    <dgm:pt modelId="{4FCD230A-0966-411B-A182-CC9DFEBE4946}" type="pres">
      <dgm:prSet presAssocID="{2164A3B8-2CDC-47B9-8BBB-58585E4CCE3D}" presName="linear">
        <dgm:presLayoutVars>
          <dgm:animLvl val="lvl"/>
          <dgm:resizeHandles val="exact"/>
        </dgm:presLayoutVars>
      </dgm:prSet>
      <dgm:spPr/>
      <dgm:t>
        <a:bodyPr/>
        <a:lstStyle/>
        <a:p>
          <a:endParaRPr lang="zh-CN" altLang="en-US"/>
        </a:p>
      </dgm:t>
    </dgm:pt>
    <dgm:pt modelId="{D5F603B0-49D6-496F-BCD0-5CDD1478AB0A}" type="pres">
      <dgm:prSet presAssocID="{CC0B57C8-D352-4381-A4FF-CEDAAD1609F3}" presName="parentText" presStyleLbl="node1" presStyleCnt="3" custLinFactNeighborX="2649" custLinFactNeighborY="-17601">
        <dgm:presLayoutVars>
          <dgm:chMax val="0"/>
          <dgm:bulletEnabled val="1"/>
        </dgm:presLayoutVars>
      </dgm:prSet>
      <dgm:spPr/>
      <dgm:t>
        <a:bodyPr/>
        <a:lstStyle/>
        <a:p>
          <a:endParaRPr lang="zh-CN" altLang="en-US"/>
        </a:p>
      </dgm:t>
    </dgm:pt>
    <dgm:pt modelId="{4567A6B8-F0AB-498B-AC3B-C49C10BB668A}" type="pres">
      <dgm:prSet presAssocID="{D0A582E0-FAF1-4C43-BF34-3AE8A2B6A3D3}" presName="spacer"/>
      <dgm:spPr/>
      <dgm:t>
        <a:bodyPr/>
        <a:lstStyle/>
        <a:p/>
      </dgm:t>
    </dgm:pt>
    <dgm:pt modelId="{5D3965B2-F4BF-4A1B-871A-D3103878034B}" type="pres">
      <dgm:prSet presAssocID="{A1505E30-0D8D-4C8C-97BA-EC442A399207}" presName="parentText" presStyleLbl="node1" presStyleIdx="1" presStyleCnt="3" custLinFactNeighborX="-451" custLinFactNeighborY="-24322">
        <dgm:presLayoutVars>
          <dgm:chMax val="0"/>
          <dgm:bulletEnabled val="1"/>
        </dgm:presLayoutVars>
      </dgm:prSet>
      <dgm:spPr/>
      <dgm:t>
        <a:bodyPr/>
        <a:lstStyle/>
        <a:p>
          <a:endParaRPr lang="zh-CN" altLang="en-US"/>
        </a:p>
      </dgm:t>
    </dgm:pt>
    <dgm:pt modelId="{CA36D177-E8DE-41C9-B807-752AE6696ACD}" type="pres">
      <dgm:prSet presAssocID="{571EB9DA-D3B0-4520-AE51-9F27CAC4546C}" presName="spacer"/>
      <dgm:spPr/>
      <dgm:t>
        <a:bodyPr/>
        <a:lstStyle/>
        <a:p/>
      </dgm:t>
    </dgm:pt>
    <dgm:pt modelId="{5BB7C822-F052-4A31-B5AE-6C11E9433290}" type="pres">
      <dgm:prSet presAssocID="{64305DE8-E681-4A72-9042-34E65267455E}" presName="parentText" presStyleLbl="node1" presStyleIdx="2" presStyleCnt="3">
        <dgm:presLayoutVars>
          <dgm:chMax val="0"/>
          <dgm:bulletEnabled val="1"/>
        </dgm:presLayoutVars>
      </dgm:prSet>
      <dgm:spPr/>
      <dgm:t>
        <a:bodyPr/>
        <a:lstStyle/>
        <a:p>
          <a:endParaRPr lang="zh-CN" altLang="en-US"/>
        </a:p>
      </dgm:t>
    </dgm:pt>
  </dgm:ptLst>
  <dgm:cxnLst>
    <dgm:cxn modelId="{98CE4918-2282-4138-8BCB-6FB7C193B174}" srcId="{2164A3B8-2CDC-47B9-8BBB-58585E4CCE3D}" destId="{CC0B57C8-D352-4381-A4FF-CEDAAD1609F3}" srcOrd="0" destOrd="0" parTransId="{400D1DFA-84B3-4D17-90E6-5551EBD9DFE4}" sibTransId="{D0A582E0-FAF1-4C43-BF34-3AE8A2B6A3D3}"/>
    <dgm:cxn modelId="{11BDDF6A-7D9E-45AE-90B2-4EA486C1D70E}" srcId="{2164A3B8-2CDC-47B9-8BBB-58585E4CCE3D}" destId="{A1505E30-0D8D-4C8C-97BA-EC442A399207}" srcOrd="1" destOrd="0" parTransId="{E6C311E4-12A7-45A5-99F3-842A32015419}" sibTransId="{571EB9DA-D3B0-4520-AE51-9F27CAC4546C}"/>
    <dgm:cxn modelId="{A6AAC968-2690-4E20-AF02-9B60D19499D3}" srcId="{2164A3B8-2CDC-47B9-8BBB-58585E4CCE3D}" destId="{64305DE8-E681-4A72-9042-34E65267455E}" srcOrd="2" destOrd="0" parTransId="{36C992F0-AF30-46DF-9677-8884859744D0}" sibTransId="{2FE2D346-9383-4BEB-A61F-DF84BE35DF27}"/>
    <dgm:cxn modelId="{E5211A73-04F8-4D0E-AE5A-427CA4CA260F}" type="presOf" srcId="{2164A3B8-2CDC-47B9-8BBB-58585E4CCE3D}" destId="{4FCD230A-0966-411B-A182-CC9DFEBE4946}" srcOrd="0" destOrd="0" presId="list"/>
    <dgm:cxn modelId="{580B5605-CE92-49C1-99A6-1FAA6A1F7B5A}" type="presParOf" srcId="{4FCD230A-0966-411B-A182-CC9DFEBE4946}" destId="{D5F603B0-49D6-496F-BCD0-5CDD1478AB0A}" srcOrd="0" destOrd="0" presId="list"/>
    <dgm:cxn modelId="{8A918AB7-ABE7-4ABD-9F39-4D5A6349B4C9}" type="presOf" srcId="{CC0B57C8-D352-4381-A4FF-CEDAAD1609F3}" destId="{D5F603B0-49D6-496F-BCD0-5CDD1478AB0A}" srcOrd="0" destOrd="0" presId="list"/>
    <dgm:cxn modelId="{FFE3FA2E-4B3D-4008-B8BD-886B1D34C9DC}" type="presParOf" srcId="{4FCD230A-0966-411B-A182-CC9DFEBE4946}" destId="{4567A6B8-F0AB-498B-AC3B-C49C10BB668A}" srcOrd="1" destOrd="0" presId="list"/>
    <dgm:cxn modelId="{60421953-B1B4-408D-870E-2D4A9D6F9B4C}" type="presParOf" srcId="{4FCD230A-0966-411B-A182-CC9DFEBE4946}" destId="{5D3965B2-F4BF-4A1B-871A-D3103878034B}" srcOrd="2" destOrd="0" presId="list"/>
    <dgm:cxn modelId="{3200D702-E812-4426-A6F7-CEEA5B279515}" type="presOf" srcId="{A1505E30-0D8D-4C8C-97BA-EC442A399207}" destId="{5D3965B2-F4BF-4A1B-871A-D3103878034B}" srcOrd="0" destOrd="0" presId="list"/>
    <dgm:cxn modelId="{D21E4315-D689-4143-A309-48E44BB8C342}" type="presParOf" srcId="{4FCD230A-0966-411B-A182-CC9DFEBE4946}" destId="{CA36D177-E8DE-41C9-B807-752AE6696ACD}" srcOrd="3" destOrd="0" presId="list"/>
    <dgm:cxn modelId="{6E62EA27-9F40-4B9E-ACC4-41B2CEC1A0B7}" type="presParOf" srcId="{4FCD230A-0966-411B-A182-CC9DFEBE4946}" destId="{5BB7C822-F052-4A31-B5AE-6C11E9433290}" srcOrd="4" destOrd="0" presId="list"/>
    <dgm:cxn modelId="{370E2383-D6BE-4E28-9B68-696F42A8EE7A}" type="presOf" srcId="{64305DE8-E681-4A72-9042-34E65267455E}" destId="{5BB7C822-F052-4A31-B5AE-6C11E9433290}" srcOrd="0" destOrd="0" presId="list"/>
  </dgm:cxnLst>
  <dgm:bg>
    <a:noFill/>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 name="组合 1"/>
      <dsp:cNvGrpSpPr/>
    </dsp:nvGrpSpPr>
    <dsp:grpSpPr>
      <a:xfrm>
        <a:off x="0" y="0"/>
        <a:ext cx="3841470" cy="2505801"/>
        <a:chExt cx="3841470" cy="2505801"/>
      </a:xfrm>
    </dsp:grpSpPr>
    <dsp:sp modelId="{D5F603B0-49D6-496F-BCD0-5CDD1478AB0A}">
      <dsp:nvSpPr>
        <dsp:cNvPr id="3" name="圆角矩形 2"/>
        <dsp:cNvSpPr/>
      </dsp:nvSpPr>
      <dsp:spPr bwMode="white">
        <a:xfrm>
          <a:off x="0" y="11633"/>
          <a:ext cx="3841470" cy="768350"/>
        </a:xfrm>
        <a:prstGeom prst="roundRect">
          <a:avLst/>
        </a:prstGeom>
      </dsp:spPr>
      <dsp:style>
        <a:lnRef idx="2">
          <a:schemeClr val="dk1">
            <a:shade val="80000"/>
          </a:schemeClr>
        </a:lnRef>
        <a:fillRef idx="1">
          <a:schemeClr val="lt1"/>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b="0" cap="none" spc="0" smtClean="0">
              <a:ln w="0"/>
              <a:solidFill>
                <a:schemeClr val="dk1"/>
              </a:solidFill>
              <a:effectLst>
                <a:outerShdw blurRad="38100" dist="19050" dir="2700000" algn="tl" rotWithShape="0">
                  <a:schemeClr val="dk1">
                    <a:alpha val="40000"/>
                  </a:schemeClr>
                </a:outerShdw>
              </a:effectLst>
            </a:rPr>
            <a:t>一 下断语  </a:t>
          </a:r>
          <a:r>
            <a:rPr lang="zh-CN" altLang="en-US" b="0" cap="none" spc="0" smtClean="0">
              <a:ln w="0"/>
              <a:solidFill>
                <a:schemeClr val="dk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自取灭亡</a:t>
          </a:r>
          <a:endParaRPr lang="zh-CN" altLang="en-US" b="0" cap="none" spc="0">
            <a:ln w="0"/>
            <a:solidFill>
              <a:schemeClr val="dk1"/>
            </a:solidFill>
            <a:effectLst>
              <a:outerShdw blurRad="38100" dist="19050" dir="2700000" algn="tl" rotWithShape="0">
                <a:schemeClr val="dk1">
                  <a:alpha val="40000"/>
                </a:schemeClr>
              </a:outerShdw>
            </a:effectLst>
          </a:endParaRPr>
        </a:p>
      </dsp:txBody>
      <dsp:txXfrm>
        <a:off x="37508" y="49141"/>
        <a:ext cx="3766455" cy="693334"/>
      </dsp:txXfrm>
    </dsp:sp>
    <dsp:sp modelId="{5D3965B2-F4BF-4A1B-871A-D3103878034B}">
      <dsp:nvSpPr>
        <dsp:cNvPr id="4" name="圆角矩形 3"/>
        <dsp:cNvSpPr/>
      </dsp:nvSpPr>
      <dsp:spPr bwMode="white">
        <a:xfrm>
          <a:off x="0" y="868726"/>
          <a:ext cx="3841470" cy="768350"/>
        </a:xfrm>
        <a:prstGeom prst="roundRect">
          <a:avLst/>
        </a:prstGeom>
      </dsp:spPr>
      <dsp:style>
        <a:lnRef idx="2">
          <a:schemeClr val="dk1">
            <a:shade val="80000"/>
          </a:schemeClr>
        </a:lnRef>
        <a:fillRef idx="1">
          <a:schemeClr val="lt1"/>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b="0" cap="none" spc="0" smtClean="0">
              <a:ln w="0"/>
              <a:solidFill>
                <a:schemeClr val="dk1"/>
              </a:solidFill>
              <a:effectLst>
                <a:outerShdw blurRad="38100" dist="19050" dir="2700000" algn="tl" rotWithShape="0">
                  <a:schemeClr val="dk1">
                    <a:alpha val="40000"/>
                  </a:schemeClr>
                </a:outerShdw>
              </a:effectLst>
            </a:rPr>
            <a:t>二  析原因  </a:t>
          </a:r>
          <a:r>
            <a:rPr lang="zh-CN" altLang="en-US" smtClean="0">
              <a:solidFill>
                <a:schemeClr val="dk1"/>
              </a:solidFill>
              <a:latin typeface="华文楷体" panose="02010600040101010101" charset="-122"/>
              <a:ea typeface="华文楷体" panose="02010600040101010101" charset="-122"/>
              <a:cs typeface="华文楷体" panose="02010600040101010101" charset="-122"/>
            </a:rPr>
            <a:t>不爱人    </a:t>
          </a:r>
          <a:endParaRPr lang="zh-CN" altLang="en-US">
            <a:solidFill>
              <a:schemeClr val="dk1"/>
            </a:solidFill>
          </a:endParaRPr>
        </a:p>
      </dsp:txBody>
      <dsp:txXfrm>
        <a:off x="37508" y="906234"/>
        <a:ext cx="3766455" cy="693334"/>
      </dsp:txXfrm>
    </dsp:sp>
    <dsp:sp modelId="{5BB7C822-F052-4A31-B5AE-6C11E9433290}">
      <dsp:nvSpPr>
        <dsp:cNvPr id="27" name="圆角矩形 4"/>
        <dsp:cNvSpPr/>
      </dsp:nvSpPr>
      <dsp:spPr bwMode="white">
        <a:xfrm>
          <a:off x="0" y="1737451"/>
          <a:ext cx="3841470" cy="768350"/>
        </a:xfrm>
        <a:prstGeom prst="roundRect">
          <a:avLst/>
        </a:prstGeom>
      </dsp:spPr>
      <dsp:style>
        <a:lnRef idx="2">
          <a:schemeClr val="dk1">
            <a:shade val="80000"/>
          </a:schemeClr>
        </a:lnRef>
        <a:fillRef idx="1">
          <a:schemeClr val="lt1"/>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b="0" cap="none" spc="0" smtClean="0">
              <a:ln w="0"/>
              <a:solidFill>
                <a:schemeClr val="dk1"/>
              </a:solidFill>
              <a:effectLst>
                <a:outerShdw blurRad="38100" dist="19050" dir="2700000" algn="tl" rotWithShape="0">
                  <a:schemeClr val="dk1">
                    <a:alpha val="40000"/>
                  </a:schemeClr>
                </a:outerShdw>
              </a:effectLst>
            </a:rPr>
            <a:t>三  示警戒   </a:t>
          </a:r>
          <a:r>
            <a:rPr lang="zh-CN" altLang="en-US" smtClean="0">
              <a:solidFill>
                <a:schemeClr val="dk1"/>
              </a:solidFill>
              <a:latin typeface="华文楷体" panose="02010600040101010101" charset="-122"/>
              <a:ea typeface="华文楷体" panose="02010600040101010101" charset="-122"/>
              <a:cs typeface="华文楷体" panose="02010600040101010101" charset="-122"/>
            </a:rPr>
            <a:t>鉴重于哀</a:t>
          </a:r>
          <a:endParaRPr lang="zh-CN" altLang="en-US">
            <a:solidFill>
              <a:schemeClr val="dk1"/>
            </a:solidFill>
          </a:endParaRPr>
        </a:p>
      </dsp:txBody>
      <dsp:txXfrm>
        <a:off x="37508" y="1774959"/>
        <a:ext cx="3766455" cy="693334"/>
      </dsp:txXfrm>
    </dsp:sp>
  </dsp:spTree>
</dsp:drawing>
</file>

<file path=ppt/diagrams/drawing2.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8" name="组合 1"/>
      <dsp:cNvGrpSpPr/>
    </dsp:nvGrpSpPr>
    <dsp:grpSpPr>
      <a:xfrm>
        <a:off x="0" y="0"/>
        <a:ext cx="1945110" cy="2505801"/>
        <a:chExt cx="1945110" cy="2505801"/>
      </a:xfrm>
    </dsp:grpSpPr>
    <dsp:sp modelId="{D5F603B0-49D6-496F-BCD0-5CDD1478AB0A}">
      <dsp:nvSpPr>
        <dsp:cNvPr id="29" name="圆角矩形 2"/>
        <dsp:cNvSpPr/>
      </dsp:nvSpPr>
      <dsp:spPr bwMode="white">
        <a:xfrm>
          <a:off x="0" y="10198"/>
          <a:ext cx="1945110" cy="760730"/>
        </a:xfrm>
        <a:prstGeom prst="roundRect">
          <a:avLst/>
        </a:prstGeom>
      </dsp:spPr>
      <dsp:style>
        <a:lnRef idx="2">
          <a:schemeClr val="dk1">
            <a:shade val="80000"/>
          </a:schemeClr>
        </a:lnRef>
        <a:fillRef idx="1">
          <a:schemeClr val="lt1"/>
        </a:fillRef>
        <a:effectRef idx="0">
          <a:scrgbClr r="0" g="0" b="0"/>
        </a:effectRef>
        <a:fontRef idx="minor">
          <a:schemeClr val="lt1"/>
        </a:fontRef>
      </dsp:style>
      <dsp:txBody>
        <a:bodyPr lIns="114300" tIns="114300" rIns="114300" bIns="11430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zh-CN" altLang="en-US" smtClean="0">
              <a:solidFill>
                <a:schemeClr val="dk1"/>
              </a:solidFill>
              <a:latin typeface="华文隶书" panose="02010800040101010101" charset="-122"/>
              <a:ea typeface="华文隶书" panose="02010800040101010101" charset="-122"/>
            </a:rPr>
            <a:t>卒章显志</a:t>
          </a:r>
          <a:endParaRPr lang="zh-CN" altLang="en-US" b="0" cap="none" spc="0">
            <a:ln w="0"/>
            <a:solidFill>
              <a:schemeClr val="dk1"/>
            </a:solidFill>
            <a:effectLst>
              <a:outerShdw blurRad="38100" dist="19050" dir="2700000" algn="tl" rotWithShape="0">
                <a:schemeClr val="dk1">
                  <a:alpha val="40000"/>
                </a:schemeClr>
              </a:outerShdw>
            </a:effectLst>
          </a:endParaRPr>
        </a:p>
      </dsp:txBody>
      <dsp:txXfrm>
        <a:off x="37136" y="47334"/>
        <a:ext cx="1870839" cy="686458"/>
      </dsp:txXfrm>
    </dsp:sp>
    <dsp:sp modelId="{5D3965B2-F4BF-4A1B-871A-D3103878034B}">
      <dsp:nvSpPr>
        <dsp:cNvPr id="30" name="圆角矩形 3"/>
        <dsp:cNvSpPr/>
      </dsp:nvSpPr>
      <dsp:spPr bwMode="white">
        <a:xfrm>
          <a:off x="0" y="851521"/>
          <a:ext cx="1945110" cy="760730"/>
        </a:xfrm>
        <a:prstGeom prst="roundRect">
          <a:avLst/>
        </a:prstGeom>
      </dsp:spPr>
      <dsp:style>
        <a:lnRef idx="2">
          <a:schemeClr val="dk1">
            <a:shade val="80000"/>
          </a:schemeClr>
        </a:lnRef>
        <a:fillRef idx="1">
          <a:schemeClr val="lt1"/>
        </a:fillRef>
        <a:effectRef idx="0">
          <a:scrgbClr r="0" g="0" b="0"/>
        </a:effectRef>
        <a:fontRef idx="minor">
          <a:schemeClr val="lt1"/>
        </a:fontRef>
      </dsp:style>
      <dsp:txBody>
        <a:bodyPr lIns="114300" tIns="114300" rIns="114300" bIns="11430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zh-CN" altLang="en-US" smtClean="0">
              <a:solidFill>
                <a:schemeClr val="dk1"/>
              </a:solidFill>
              <a:latin typeface="华文隶书" panose="02010800040101010101" charset="-122"/>
              <a:ea typeface="华文隶书" panose="02010800040101010101" charset="-122"/>
            </a:rPr>
            <a:t>借古讽今</a:t>
          </a:r>
          <a:endParaRPr lang="zh-CN" altLang="en-US">
            <a:solidFill>
              <a:schemeClr val="dk1"/>
            </a:solidFill>
          </a:endParaRPr>
        </a:p>
      </dsp:txBody>
      <dsp:txXfrm>
        <a:off x="37136" y="888657"/>
        <a:ext cx="1870839" cy="686458"/>
      </dsp:txXfrm>
    </dsp:sp>
    <dsp:sp modelId="{5BB7C822-F052-4A31-B5AE-6C11E9433290}">
      <dsp:nvSpPr>
        <dsp:cNvPr id="31" name="圆角矩形 4"/>
        <dsp:cNvSpPr/>
      </dsp:nvSpPr>
      <dsp:spPr bwMode="white">
        <a:xfrm>
          <a:off x="0" y="1719666"/>
          <a:ext cx="1945110" cy="760730"/>
        </a:xfrm>
        <a:prstGeom prst="roundRect">
          <a:avLst/>
        </a:prstGeom>
      </dsp:spPr>
      <dsp:style>
        <a:lnRef idx="2">
          <a:schemeClr val="dk1">
            <a:shade val="80000"/>
          </a:schemeClr>
        </a:lnRef>
        <a:fillRef idx="1">
          <a:schemeClr val="lt1"/>
        </a:fillRef>
        <a:effectRef idx="0">
          <a:scrgbClr r="0" g="0" b="0"/>
        </a:effectRef>
        <a:fontRef idx="minor">
          <a:schemeClr val="lt1"/>
        </a:fontRef>
      </dsp:style>
      <dsp:txBody>
        <a:bodyPr lIns="114300" tIns="114300" rIns="114300" bIns="11430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zh-CN" altLang="en-US" smtClean="0">
              <a:solidFill>
                <a:schemeClr val="dk1"/>
              </a:solidFill>
              <a:latin typeface="华文隶书" panose="02010800040101010101" charset="-122"/>
              <a:ea typeface="华文隶书" panose="02010800040101010101" charset="-122"/>
            </a:rPr>
            <a:t>假设分析</a:t>
          </a:r>
          <a:endParaRPr lang="zh-CN" altLang="en-US">
            <a:solidFill>
              <a:schemeClr val="dk1"/>
            </a:solidFill>
          </a:endParaRPr>
        </a:p>
      </dsp:txBody>
      <dsp:txXfrm>
        <a:off x="37136" y="1756802"/>
        <a:ext cx="1870839" cy="686458"/>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7" Type="http://schemas.openxmlformats.org/officeDocument/2006/relationships/theme" Target="../theme/theme8.xml"/><Relationship Id="rId6" Type="http://schemas.openxmlformats.org/officeDocument/2006/relationships/tags" Target="../tags/tag905.xml"/><Relationship Id="rId5" Type="http://schemas.openxmlformats.org/officeDocument/2006/relationships/tags" Target="../tags/tag904.xml"/><Relationship Id="rId4" Type="http://schemas.openxmlformats.org/officeDocument/2006/relationships/tags" Target="../tags/tag903.xml"/><Relationship Id="rId3" Type="http://schemas.openxmlformats.org/officeDocument/2006/relationships/tags" Target="../tags/tag902.xml"/><Relationship Id="rId2" Type="http://schemas.openxmlformats.org/officeDocument/2006/relationships/tags" Target="../tags/tag901.xml"/><Relationship Id="rId1" Type="http://schemas.openxmlformats.org/officeDocument/2006/relationships/tags" Target="../tags/tag90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7200"/>
          </a:xfrm>
          <a:prstGeom prst="rect">
            <a:avLst/>
          </a:prstGeom>
        </p:spPr>
        <p:txBody>
          <a:bodyPr vert="horz" lIns="91440" tIns="45720" rIns="91440" bIns="45720" rtlCol="0"/>
          <a:lstStyle>
            <a:lvl1pPr algn="r">
              <a:defRPr sz="1200"/>
            </a:lvl1pPr>
          </a:lstStyle>
          <a:p>
            <a:fld id="{56E5DBAE-BFAE-4E9B-A262-C9C9400CBBC3}"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D644B99D-4DE3-44AE-864D-26137A3E42C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088390" rtl="0" eaLnBrk="1" latinLnBrk="0" hangingPunct="1">
      <a:defRPr sz="1400" kern="1200">
        <a:solidFill>
          <a:schemeClr val="tx1"/>
        </a:solidFill>
        <a:latin typeface="+mn-lt"/>
        <a:ea typeface="+mn-ea"/>
        <a:cs typeface="+mn-cs"/>
      </a:defRPr>
    </a:lvl1pPr>
    <a:lvl2pPr marL="544195" algn="l" defTabSz="1088390" rtl="0" eaLnBrk="1" latinLnBrk="0" hangingPunct="1">
      <a:defRPr sz="1400" kern="1200">
        <a:solidFill>
          <a:schemeClr val="tx1"/>
        </a:solidFill>
        <a:latin typeface="+mn-lt"/>
        <a:ea typeface="+mn-ea"/>
        <a:cs typeface="+mn-cs"/>
      </a:defRPr>
    </a:lvl2pPr>
    <a:lvl3pPr marL="1088390" algn="l" defTabSz="1088390" rtl="0" eaLnBrk="1" latinLnBrk="0" hangingPunct="1">
      <a:defRPr sz="1400" kern="1200">
        <a:solidFill>
          <a:schemeClr val="tx1"/>
        </a:solidFill>
        <a:latin typeface="+mn-lt"/>
        <a:ea typeface="+mn-ea"/>
        <a:cs typeface="+mn-cs"/>
      </a:defRPr>
    </a:lvl3pPr>
    <a:lvl4pPr marL="1632585" algn="l" defTabSz="1088390" rtl="0" eaLnBrk="1" latinLnBrk="0" hangingPunct="1">
      <a:defRPr sz="1400" kern="1200">
        <a:solidFill>
          <a:schemeClr val="tx1"/>
        </a:solidFill>
        <a:latin typeface="+mn-lt"/>
        <a:ea typeface="+mn-ea"/>
        <a:cs typeface="+mn-cs"/>
      </a:defRPr>
    </a:lvl4pPr>
    <a:lvl5pPr marL="2176780" algn="l" defTabSz="1088390" rtl="0" eaLnBrk="1" latinLnBrk="0" hangingPunct="1">
      <a:defRPr sz="1400" kern="1200">
        <a:solidFill>
          <a:schemeClr val="tx1"/>
        </a:solidFill>
        <a:latin typeface="+mn-lt"/>
        <a:ea typeface="+mn-ea"/>
        <a:cs typeface="+mn-cs"/>
      </a:defRPr>
    </a:lvl5pPr>
    <a:lvl6pPr marL="2720975" algn="l" defTabSz="1088390" rtl="0" eaLnBrk="1" latinLnBrk="0" hangingPunct="1">
      <a:defRPr sz="1400" kern="1200">
        <a:solidFill>
          <a:schemeClr val="tx1"/>
        </a:solidFill>
        <a:latin typeface="+mn-lt"/>
        <a:ea typeface="+mn-ea"/>
        <a:cs typeface="+mn-cs"/>
      </a:defRPr>
    </a:lvl6pPr>
    <a:lvl7pPr marL="3265805" algn="l" defTabSz="1088390" rtl="0" eaLnBrk="1" latinLnBrk="0" hangingPunct="1">
      <a:defRPr sz="1400" kern="1200">
        <a:solidFill>
          <a:schemeClr val="tx1"/>
        </a:solidFill>
        <a:latin typeface="+mn-lt"/>
        <a:ea typeface="+mn-ea"/>
        <a:cs typeface="+mn-cs"/>
      </a:defRPr>
    </a:lvl7pPr>
    <a:lvl8pPr marL="3810000" algn="l" defTabSz="1088390" rtl="0" eaLnBrk="1" latinLnBrk="0" hangingPunct="1">
      <a:defRPr sz="1400" kern="1200">
        <a:solidFill>
          <a:schemeClr val="tx1"/>
        </a:solidFill>
        <a:latin typeface="+mn-lt"/>
        <a:ea typeface="+mn-ea"/>
        <a:cs typeface="+mn-cs"/>
      </a:defRPr>
    </a:lvl8pPr>
    <a:lvl9pPr marL="4354195" algn="l" defTabSz="108839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4" Type="http://schemas.openxmlformats.org/officeDocument/2006/relationships/tags" Target="../tags/tag751.xml"/><Relationship Id="rId3" Type="http://schemas.openxmlformats.org/officeDocument/2006/relationships/tags" Target="../tags/tag750.xml"/><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a:spLocks noGrp="1"/>
          </p:cNvSpPr>
          <p:nvPr>
            <p:ph type="body" idx="3"/>
            <p:custDataLst>
              <p:tags r:id="rId4"/>
            </p:custDataLst>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image" Target="../media/image10.png"/><Relationship Id="rId7" Type="http://schemas.openxmlformats.org/officeDocument/2006/relationships/tags" Target="../tags/tag267.xml"/><Relationship Id="rId6" Type="http://schemas.openxmlformats.org/officeDocument/2006/relationships/image" Target="../media/image9.png"/><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0" Type="http://schemas.openxmlformats.org/officeDocument/2006/relationships/image" Target="../media/image1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image" Target="../media/image10.png"/><Relationship Id="rId7" Type="http://schemas.openxmlformats.org/officeDocument/2006/relationships/tags" Target="../tags/tag273.xml"/><Relationship Id="rId6" Type="http://schemas.openxmlformats.org/officeDocument/2006/relationships/image" Target="../media/image9.png"/><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6" Type="http://schemas.openxmlformats.org/officeDocument/2006/relationships/tags" Target="../tags/tag279.xml"/><Relationship Id="rId15" Type="http://schemas.openxmlformats.org/officeDocument/2006/relationships/tags" Target="../tags/tag278.xml"/><Relationship Id="rId14" Type="http://schemas.openxmlformats.org/officeDocument/2006/relationships/tags" Target="../tags/tag277.xml"/><Relationship Id="rId13" Type="http://schemas.openxmlformats.org/officeDocument/2006/relationships/image" Target="../media/image12.png"/><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image" Target="../media/image1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381.xml"/><Relationship Id="rId8" Type="http://schemas.openxmlformats.org/officeDocument/2006/relationships/tags" Target="../tags/tag380.xml"/><Relationship Id="rId7" Type="http://schemas.openxmlformats.org/officeDocument/2006/relationships/tags" Target="../tags/tag379.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777" y="2588760"/>
            <a:ext cx="10850541" cy="899334"/>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669777" y="3566820"/>
            <a:ext cx="10850541" cy="951160"/>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pic>
        <p:nvPicPr>
          <p:cNvPr id="8" name="图片 7" descr="图层 1"/>
          <p:cNvPicPr>
            <a:picLocks noChangeAspect="1"/>
          </p:cNvPicPr>
          <p:nvPr userDrawn="1">
            <p:custDataLst>
              <p:tags r:id="rId7"/>
            </p:custDataLst>
          </p:nvPr>
        </p:nvPicPr>
        <p:blipFill>
          <a:blip r:embed="rId8"/>
          <a:stretch>
            <a:fillRect/>
          </a:stretch>
        </p:blipFill>
        <p:spPr>
          <a:xfrm rot="16200000">
            <a:off x="2658330" y="-2657967"/>
            <a:ext cx="6874706" cy="1219425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825" y="952684"/>
            <a:ext cx="10850541" cy="5040933"/>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777" y="2588760"/>
            <a:ext cx="10850541" cy="899334"/>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3762" y="1122571"/>
            <a:ext cx="9142571" cy="2388042"/>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3762" y="3602705"/>
            <a:ext cx="9142571" cy="1656069"/>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EB571518-16B6-4828-9618-76634EB9893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EB571518-16B6-4828-9618-76634EB9893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720" y="1710055"/>
            <a:ext cx="10513957" cy="2853265"/>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720" y="4590313"/>
            <a:ext cx="10513957" cy="150046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EB571518-16B6-4828-9618-76634EB9893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069" y="1825963"/>
            <a:ext cx="5180790" cy="435214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1236" y="1825963"/>
            <a:ext cx="5180790" cy="435214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EB571518-16B6-4828-9618-76634EB9893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365193"/>
            <a:ext cx="10513957" cy="1325808"/>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657" y="1681474"/>
            <a:ext cx="5156981" cy="82406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657" y="2505539"/>
            <a:ext cx="5156981" cy="36852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1236" y="1681474"/>
            <a:ext cx="5182378" cy="82406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1236" y="2505539"/>
            <a:ext cx="5182378" cy="36852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EB571518-16B6-4828-9618-76634EB9893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B571518-16B6-4828-9618-76634EB9893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B571518-16B6-4828-9618-76634EB9893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457285"/>
            <a:ext cx="3931623" cy="1600496"/>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2378" y="987608"/>
            <a:ext cx="6171236" cy="487452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657" y="2057781"/>
            <a:ext cx="3931623" cy="381229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EB571518-16B6-4828-9618-76634EB9893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777" y="432080"/>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69777" y="1296240"/>
            <a:ext cx="10850541" cy="5042289"/>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pic>
        <p:nvPicPr>
          <p:cNvPr id="8" name="图片 7" descr="图层 1"/>
          <p:cNvPicPr>
            <a:picLocks noChangeAspect="1"/>
          </p:cNvPicPr>
          <p:nvPr userDrawn="1">
            <p:custDataLst>
              <p:tags r:id="rId7"/>
            </p:custDataLst>
          </p:nvPr>
        </p:nvPicPr>
        <p:blipFill>
          <a:blip r:embed="rId8"/>
          <a:stretch>
            <a:fillRect/>
          </a:stretch>
        </p:blipFill>
        <p:spPr>
          <a:xfrm rot="16200000">
            <a:off x="2658330" y="-2657967"/>
            <a:ext cx="6874706" cy="1219425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457285"/>
            <a:ext cx="3931623" cy="1600496"/>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2378" y="987608"/>
            <a:ext cx="6171236" cy="487452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657" y="2057781"/>
            <a:ext cx="3931623" cy="381229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EB571518-16B6-4828-9618-76634EB9893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EB571518-16B6-4828-9618-76634EB9893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3537" y="365193"/>
            <a:ext cx="2628489" cy="581291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069" y="365193"/>
            <a:ext cx="7733092" cy="581291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EB571518-16B6-4828-9618-76634EB9893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E6017D1-212A-4BCD-8837-E6AAB3BE042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777" y="2588760"/>
            <a:ext cx="10850541" cy="899334"/>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669777" y="3566820"/>
            <a:ext cx="10850541" cy="951160"/>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777" y="432080"/>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69777" y="1296240"/>
            <a:ext cx="10850541" cy="5042289"/>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25" y="3809435"/>
            <a:ext cx="10850541" cy="624961"/>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69820" y="4512510"/>
            <a:ext cx="10850541" cy="10781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777" y="432080"/>
            <a:ext cx="10850541" cy="64812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825" y="1296240"/>
            <a:ext cx="5282416" cy="5040933"/>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7902" y="1296240"/>
            <a:ext cx="5282416" cy="5040933"/>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777" y="432080"/>
            <a:ext cx="10850541" cy="64812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825" y="1296240"/>
            <a:ext cx="5282416" cy="381074"/>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69820" y="1789374"/>
            <a:ext cx="5282375" cy="455307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4776" y="1296240"/>
            <a:ext cx="5282416" cy="381074"/>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4776" y="1789374"/>
            <a:ext cx="5282416" cy="455307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25" y="3809435"/>
            <a:ext cx="10850541" cy="624961"/>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69820" y="4512510"/>
            <a:ext cx="10850541" cy="10781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825" y="1296240"/>
            <a:ext cx="5282416" cy="5040933"/>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7950" y="1296240"/>
            <a:ext cx="5282416" cy="5040933"/>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69483" y="952684"/>
            <a:ext cx="950835" cy="5389905"/>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820" y="952676"/>
            <a:ext cx="9826565" cy="5389905"/>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825" y="952684"/>
            <a:ext cx="10850541" cy="5040933"/>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777" y="2588760"/>
            <a:ext cx="10850541" cy="899334"/>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3762" y="1122571"/>
            <a:ext cx="9142571" cy="2388042"/>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3762" y="3602705"/>
            <a:ext cx="9142571" cy="165606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6"/>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6"/>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721" y="1710055"/>
            <a:ext cx="10513957" cy="2853265"/>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721" y="4590313"/>
            <a:ext cx="10513957" cy="1500465"/>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6"/>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567178" y="1757688"/>
            <a:ext cx="5417312" cy="45998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205605" y="1757688"/>
            <a:ext cx="5417312" cy="45998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页脚占位符 5"/>
          <p:cNvSpPr>
            <a:spLocks noGrp="1"/>
          </p:cNvSpPr>
          <p:nvPr>
            <p:ph type="ftr" sz="quarter" idx="11"/>
            <p:custDataLst>
              <p:tags r:id="rId6"/>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7" name="灯片编号占位符 6"/>
          <p:cNvSpPr>
            <a:spLocks noGrp="1"/>
          </p:cNvSpPr>
          <p:nvPr>
            <p:ph type="sldNum" sz="quarter" idx="12"/>
            <p:custDataLst>
              <p:tags r:id="rId7"/>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365193"/>
            <a:ext cx="10513957" cy="1325808"/>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1186589" y="1778767"/>
            <a:ext cx="4872813"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1186589" y="2665873"/>
            <a:ext cx="4872813" cy="35249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255961" y="1778767"/>
            <a:ext cx="4896811"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255961" y="2665873"/>
            <a:ext cx="4896811" cy="35249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8" name="页脚占位符 7"/>
          <p:cNvSpPr>
            <a:spLocks noGrp="1"/>
          </p:cNvSpPr>
          <p:nvPr>
            <p:ph type="ftr" sz="quarter" idx="11"/>
            <p:custDataLst>
              <p:tags r:id="rId8"/>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9" name="灯片编号占位符 8"/>
          <p:cNvSpPr>
            <a:spLocks noGrp="1"/>
          </p:cNvSpPr>
          <p:nvPr>
            <p:ph type="sldNum" sz="quarter" idx="12"/>
            <p:custDataLst>
              <p:tags r:id="rId9"/>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4" name="页脚占位符 3"/>
          <p:cNvSpPr>
            <a:spLocks noGrp="1"/>
          </p:cNvSpPr>
          <p:nvPr>
            <p:ph type="ftr" sz="quarter" idx="11"/>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灯片编号占位符 4"/>
          <p:cNvSpPr>
            <a:spLocks noGrp="1"/>
          </p:cNvSpPr>
          <p:nvPr>
            <p:ph type="sldNum" sz="quarter" idx="12"/>
            <p:custDataLst>
              <p:tags r:id="rId5"/>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777" y="432080"/>
            <a:ext cx="10850541" cy="64812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825" y="1296240"/>
            <a:ext cx="5282416" cy="5040933"/>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7902" y="1296240"/>
            <a:ext cx="5282416" cy="5040933"/>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3" name="页脚占位符 2"/>
          <p:cNvSpPr>
            <a:spLocks noGrp="1"/>
          </p:cNvSpPr>
          <p:nvPr>
            <p:ph type="ftr" sz="quarter" idx="11"/>
            <p:custDataLst>
              <p:tags r:id="rId3"/>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4" name="灯片编号占位符 3"/>
          <p:cNvSpPr>
            <a:spLocks noGrp="1"/>
          </p:cNvSpPr>
          <p:nvPr>
            <p:ph type="sldNum" sz="quarter" idx="12"/>
            <p:custDataLst>
              <p:tags r:id="rId4"/>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457285"/>
            <a:ext cx="3931623" cy="1600496"/>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2378" y="987608"/>
            <a:ext cx="6171236" cy="487452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657" y="2057781"/>
            <a:ext cx="3931623" cy="38122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页脚占位符 5"/>
          <p:cNvSpPr>
            <a:spLocks noGrp="1"/>
          </p:cNvSpPr>
          <p:nvPr>
            <p:ph type="ftr" sz="quarter" idx="11"/>
            <p:custDataLst>
              <p:tags r:id="rId6"/>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7" name="灯片编号占位符 6"/>
          <p:cNvSpPr>
            <a:spLocks noGrp="1"/>
          </p:cNvSpPr>
          <p:nvPr>
            <p:ph type="sldNum" sz="quarter" idx="12"/>
            <p:custDataLst>
              <p:tags r:id="rId7"/>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457285"/>
            <a:ext cx="4164698" cy="1600496"/>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2378" y="457286"/>
            <a:ext cx="6171236" cy="54048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657" y="2057781"/>
            <a:ext cx="4164698" cy="381229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页脚占位符 5"/>
          <p:cNvSpPr>
            <a:spLocks noGrp="1"/>
          </p:cNvSpPr>
          <p:nvPr>
            <p:ph type="ftr" sz="quarter" idx="11"/>
            <p:custDataLst>
              <p:tags r:id="rId6"/>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7" name="灯片编号占位符 6"/>
          <p:cNvSpPr>
            <a:spLocks noGrp="1"/>
          </p:cNvSpPr>
          <p:nvPr>
            <p:ph type="sldNum" sz="quarter" idx="12"/>
            <p:custDataLst>
              <p:tags r:id="rId7"/>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6"/>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858982" y="785959"/>
            <a:ext cx="2763935" cy="557156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567178" y="785959"/>
            <a:ext cx="8131576" cy="557156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6"/>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2"/>
            </p:custDataLst>
          </p:nvPr>
        </p:nvSpPr>
        <p:spPr/>
        <p:txBody>
          <a:bodyPr/>
          <a:lstStyle/>
          <a:p>
            <a:fld id="{EB7DE812-E7A3-4EA5-AAD4-29BBD91B964A}" type="datetimeFigureOut">
              <a:rPr lang="zh-CN" altLang="en-US" smtClean="0"/>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78EEA9DB-EF3A-4A2A-B3B1-CD260239FD7B}" type="slidenum">
              <a:rPr lang="zh-CN" altLang="en-US" smtClean="0"/>
            </a:fld>
            <a:endParaRPr lang="zh-CN" altLang="en-US"/>
          </a:p>
        </p:txBody>
      </p:sp>
      <p:sp>
        <p:nvSpPr>
          <p:cNvPr id="2" name="椭圆 1"/>
          <p:cNvSpPr/>
          <p:nvPr>
            <p:custDataLst>
              <p:tags r:id="rId5"/>
            </p:custDataLst>
          </p:nvPr>
        </p:nvSpPr>
        <p:spPr>
          <a:xfrm>
            <a:off x="5371261" y="-21082729"/>
            <a:ext cx="1447574" cy="14480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椭圆 7"/>
          <p:cNvSpPr/>
          <p:nvPr>
            <p:custDataLst>
              <p:tags r:id="rId6"/>
            </p:custDataLst>
          </p:nvPr>
        </p:nvSpPr>
        <p:spPr>
          <a:xfrm>
            <a:off x="5371261" y="32714909"/>
            <a:ext cx="1447574" cy="14480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EB7DE812-E7A3-4EA5-AAD4-29BBD91B964A}"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8EEA9DB-EF3A-4A2A-B3B1-CD260239FD7B}" type="slidenum">
              <a:rPr lang="zh-CN" altLang="en-US" smtClean="0"/>
            </a:fld>
            <a:endParaRPr lang="zh-CN" altLang="en-US"/>
          </a:p>
        </p:txBody>
      </p:sp>
      <p:pic>
        <p:nvPicPr>
          <p:cNvPr id="6" name="图片 5"/>
          <p:cNvPicPr>
            <a:picLocks noChangeAspect="1"/>
          </p:cNvPicPr>
          <p:nvPr userDrawn="1">
            <p:custDataLst>
              <p:tags r:id="rId5"/>
            </p:custDataLst>
          </p:nvPr>
        </p:nvPicPr>
        <p:blipFill>
          <a:blip r:embed="rId6"/>
          <a:stretch>
            <a:fillRect/>
          </a:stretch>
        </p:blipFill>
        <p:spPr>
          <a:xfrm>
            <a:off x="0" y="5275783"/>
            <a:ext cx="12190095" cy="1583487"/>
          </a:xfrm>
          <a:prstGeom prst="rect">
            <a:avLst/>
          </a:prstGeom>
        </p:spPr>
      </p:pic>
      <p:pic>
        <p:nvPicPr>
          <p:cNvPr id="7" name="图片 6"/>
          <p:cNvPicPr>
            <a:picLocks noChangeAspect="1"/>
          </p:cNvPicPr>
          <p:nvPr userDrawn="1">
            <p:custDataLst>
              <p:tags r:id="rId7"/>
            </p:custDataLst>
          </p:nvPr>
        </p:nvPicPr>
        <p:blipFill>
          <a:blip r:embed="rId8">
            <a:alphaModFix amt="55000"/>
          </a:blip>
          <a:stretch>
            <a:fillRect/>
          </a:stretch>
        </p:blipFill>
        <p:spPr>
          <a:xfrm>
            <a:off x="0" y="0"/>
            <a:ext cx="12190095" cy="6859270"/>
          </a:xfrm>
          <a:prstGeom prst="rect">
            <a:avLst/>
          </a:prstGeom>
        </p:spPr>
      </p:pic>
      <p:pic>
        <p:nvPicPr>
          <p:cNvPr id="8" name="图片 7"/>
          <p:cNvPicPr>
            <a:picLocks noChangeAspect="1"/>
          </p:cNvPicPr>
          <p:nvPr userDrawn="1">
            <p:custDataLst>
              <p:tags r:id="rId9"/>
            </p:custDataLst>
          </p:nvPr>
        </p:nvPicPr>
        <p:blipFill>
          <a:blip r:embed="rId10"/>
          <a:stretch>
            <a:fillRect/>
          </a:stretch>
        </p:blipFill>
        <p:spPr>
          <a:xfrm>
            <a:off x="-601836" y="4577136"/>
            <a:ext cx="12190095" cy="3658643"/>
          </a:xfrm>
          <a:prstGeom prst="rect">
            <a:avLst/>
          </a:prstGeom>
        </p:spPr>
      </p:pic>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EB7DE812-E7A3-4EA5-AAD4-29BBD91B964A}"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8EEA9DB-EF3A-4A2A-B3B1-CD260239FD7B}" type="slidenum">
              <a:rPr lang="zh-CN" altLang="en-US" smtClean="0"/>
            </a:fld>
            <a:endParaRPr lang="zh-CN" altLang="en-US"/>
          </a:p>
        </p:txBody>
      </p:sp>
      <p:pic>
        <p:nvPicPr>
          <p:cNvPr id="6" name="图片 5"/>
          <p:cNvPicPr>
            <a:picLocks noChangeAspect="1"/>
          </p:cNvPicPr>
          <p:nvPr userDrawn="1">
            <p:custDataLst>
              <p:tags r:id="rId5"/>
            </p:custDataLst>
          </p:nvPr>
        </p:nvPicPr>
        <p:blipFill>
          <a:blip r:embed="rId6"/>
          <a:stretch>
            <a:fillRect/>
          </a:stretch>
        </p:blipFill>
        <p:spPr>
          <a:xfrm>
            <a:off x="0" y="5275783"/>
            <a:ext cx="12190095" cy="1583487"/>
          </a:xfrm>
          <a:prstGeom prst="rect">
            <a:avLst/>
          </a:prstGeom>
        </p:spPr>
      </p:pic>
      <p:pic>
        <p:nvPicPr>
          <p:cNvPr id="7" name="图片 6"/>
          <p:cNvPicPr>
            <a:picLocks noChangeAspect="1"/>
          </p:cNvPicPr>
          <p:nvPr userDrawn="1">
            <p:custDataLst>
              <p:tags r:id="rId7"/>
            </p:custDataLst>
          </p:nvPr>
        </p:nvPicPr>
        <p:blipFill>
          <a:blip r:embed="rId8">
            <a:alphaModFix amt="55000"/>
          </a:blip>
          <a:stretch>
            <a:fillRect/>
          </a:stretch>
        </p:blipFill>
        <p:spPr>
          <a:xfrm>
            <a:off x="0" y="0"/>
            <a:ext cx="12190095" cy="6859270"/>
          </a:xfrm>
          <a:prstGeom prst="rect">
            <a:avLst/>
          </a:prstGeom>
        </p:spPr>
      </p:pic>
      <p:pic>
        <p:nvPicPr>
          <p:cNvPr id="8" name="图片 7"/>
          <p:cNvPicPr>
            <a:picLocks noChangeAspect="1"/>
          </p:cNvPicPr>
          <p:nvPr userDrawn="1">
            <p:custDataLst>
              <p:tags r:id="rId9"/>
            </p:custDataLst>
          </p:nvPr>
        </p:nvPicPr>
        <p:blipFill>
          <a:blip r:embed="rId10"/>
          <a:stretch>
            <a:fillRect/>
          </a:stretch>
        </p:blipFill>
        <p:spPr>
          <a:xfrm>
            <a:off x="-601836" y="4577136"/>
            <a:ext cx="12190095" cy="3658643"/>
          </a:xfrm>
          <a:prstGeom prst="rect">
            <a:avLst/>
          </a:prstGeom>
        </p:spPr>
      </p:pic>
      <p:grpSp>
        <p:nvGrpSpPr>
          <p:cNvPr id="9" name="组合 8"/>
          <p:cNvGrpSpPr/>
          <p:nvPr userDrawn="1">
            <p:custDataLst>
              <p:tags r:id="rId11"/>
            </p:custDataLst>
          </p:nvPr>
        </p:nvGrpSpPr>
        <p:grpSpPr>
          <a:xfrm>
            <a:off x="463689" y="463846"/>
            <a:ext cx="11238986" cy="5931578"/>
            <a:chOff x="463761" y="463760"/>
            <a:chExt cx="11240742" cy="5930480"/>
          </a:xfrm>
        </p:grpSpPr>
        <p:pic>
          <p:nvPicPr>
            <p:cNvPr id="10" name="图片 9"/>
            <p:cNvPicPr>
              <a:picLocks noChangeAspect="1"/>
            </p:cNvPicPr>
            <p:nvPr>
              <p:custDataLst>
                <p:tags r:id="rId12"/>
              </p:custDataLst>
            </p:nvPr>
          </p:nvPicPr>
          <p:blipFill>
            <a:blip r:embed="rId13"/>
            <a:stretch>
              <a:fillRect/>
            </a:stretch>
          </p:blipFill>
          <p:spPr>
            <a:xfrm rot="5400000">
              <a:off x="8021713" y="2711450"/>
              <a:ext cx="5930480" cy="1435100"/>
            </a:xfrm>
            <a:prstGeom prst="rect">
              <a:avLst/>
            </a:prstGeom>
          </p:spPr>
        </p:pic>
        <p:pic>
          <p:nvPicPr>
            <p:cNvPr id="11" name="图片 10"/>
            <p:cNvPicPr>
              <a:picLocks noChangeAspect="1"/>
            </p:cNvPicPr>
            <p:nvPr>
              <p:custDataLst>
                <p:tags r:id="rId14"/>
              </p:custDataLst>
            </p:nvPr>
          </p:nvPicPr>
          <p:blipFill>
            <a:blip r:embed="rId13"/>
            <a:stretch>
              <a:fillRect/>
            </a:stretch>
          </p:blipFill>
          <p:spPr>
            <a:xfrm rot="16200000">
              <a:off x="-1783929" y="2711450"/>
              <a:ext cx="5930480" cy="1435100"/>
            </a:xfrm>
            <a:prstGeom prst="rect">
              <a:avLst/>
            </a:prstGeom>
          </p:spPr>
        </p:pic>
        <p:cxnSp>
          <p:nvCxnSpPr>
            <p:cNvPr id="12" name="直接连接符 11"/>
            <p:cNvCxnSpPr/>
            <p:nvPr>
              <p:custDataLst>
                <p:tags r:id="rId15"/>
              </p:custDataLst>
            </p:nvPr>
          </p:nvCxnSpPr>
          <p:spPr>
            <a:xfrm flipH="1">
              <a:off x="1775460" y="480429"/>
              <a:ext cx="8779694" cy="0"/>
            </a:xfrm>
            <a:prstGeom prst="line">
              <a:avLst/>
            </a:prstGeom>
            <a:ln w="24765">
              <a:solidFill>
                <a:srgbClr val="8D84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6"/>
              </p:custDataLst>
            </p:nvPr>
          </p:nvCxnSpPr>
          <p:spPr>
            <a:xfrm flipH="1">
              <a:off x="1775460" y="6378365"/>
              <a:ext cx="8779694" cy="0"/>
            </a:xfrm>
            <a:prstGeom prst="line">
              <a:avLst/>
            </a:prstGeom>
            <a:ln w="24765">
              <a:solidFill>
                <a:srgbClr val="8D845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B7DE812-E7A3-4EA5-AAD4-29BBD91B964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8EEA9DB-EF3A-4A2A-B3B1-CD260239FD7B}" type="slidenum">
              <a:rPr lang="zh-CN" altLang="en-US" smtClean="0"/>
            </a:fld>
            <a:endParaRPr lang="zh-CN" alt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3762" y="1122571"/>
            <a:ext cx="9142571" cy="2388042"/>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3762" y="3602705"/>
            <a:ext cx="9142571" cy="165606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6"/>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777" y="432080"/>
            <a:ext cx="10850541" cy="64812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825" y="1296240"/>
            <a:ext cx="5282416" cy="381074"/>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69820" y="1789374"/>
            <a:ext cx="5282375" cy="455307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4776" y="1296240"/>
            <a:ext cx="5282416" cy="381074"/>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4776" y="1789374"/>
            <a:ext cx="5282416" cy="455307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6"/>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721" y="1710055"/>
            <a:ext cx="10513957" cy="2853265"/>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721" y="4590313"/>
            <a:ext cx="10513957" cy="1500465"/>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6"/>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914257" y="1981567"/>
            <a:ext cx="5077175" cy="41155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98663" y="1981567"/>
            <a:ext cx="5077175" cy="41155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页脚占位符 5"/>
          <p:cNvSpPr>
            <a:spLocks noGrp="1"/>
          </p:cNvSpPr>
          <p:nvPr>
            <p:ph type="ftr" sz="quarter" idx="11"/>
            <p:custDataLst>
              <p:tags r:id="rId6"/>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7" name="灯片编号占位符 6"/>
          <p:cNvSpPr>
            <a:spLocks noGrp="1"/>
          </p:cNvSpPr>
          <p:nvPr>
            <p:ph type="sldNum" sz="quarter" idx="12"/>
            <p:custDataLst>
              <p:tags r:id="rId7"/>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365193"/>
            <a:ext cx="10513957" cy="1325808"/>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1186589" y="1778767"/>
            <a:ext cx="4872813"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1186589" y="2665873"/>
            <a:ext cx="4872813" cy="35249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255961" y="1778767"/>
            <a:ext cx="4896811"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255961" y="2665873"/>
            <a:ext cx="4896811" cy="35249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8" name="页脚占位符 7"/>
          <p:cNvSpPr>
            <a:spLocks noGrp="1"/>
          </p:cNvSpPr>
          <p:nvPr>
            <p:ph type="ftr" sz="quarter" idx="11"/>
            <p:custDataLst>
              <p:tags r:id="rId8"/>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9" name="灯片编号占位符 8"/>
          <p:cNvSpPr>
            <a:spLocks noGrp="1"/>
          </p:cNvSpPr>
          <p:nvPr>
            <p:ph type="sldNum" sz="quarter" idx="12"/>
            <p:custDataLst>
              <p:tags r:id="rId9"/>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4" name="页脚占位符 3"/>
          <p:cNvSpPr>
            <a:spLocks noGrp="1"/>
          </p:cNvSpPr>
          <p:nvPr>
            <p:ph type="ftr" sz="quarter" idx="11"/>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灯片编号占位符 4"/>
          <p:cNvSpPr>
            <a:spLocks noGrp="1"/>
          </p:cNvSpPr>
          <p:nvPr>
            <p:ph type="sldNum" sz="quarter" idx="12"/>
            <p:custDataLst>
              <p:tags r:id="rId5"/>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3" name="页脚占位符 2"/>
          <p:cNvSpPr>
            <a:spLocks noGrp="1"/>
          </p:cNvSpPr>
          <p:nvPr>
            <p:ph type="ftr" sz="quarter" idx="11"/>
            <p:custDataLst>
              <p:tags r:id="rId3"/>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4" name="灯片编号占位符 3"/>
          <p:cNvSpPr>
            <a:spLocks noGrp="1"/>
          </p:cNvSpPr>
          <p:nvPr>
            <p:ph type="sldNum" sz="quarter" idx="12"/>
            <p:custDataLst>
              <p:tags r:id="rId4"/>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457285"/>
            <a:ext cx="3931623" cy="1600496"/>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2378" y="987608"/>
            <a:ext cx="6171236" cy="487452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657" y="2057781"/>
            <a:ext cx="3931623" cy="38122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页脚占位符 5"/>
          <p:cNvSpPr>
            <a:spLocks noGrp="1"/>
          </p:cNvSpPr>
          <p:nvPr>
            <p:ph type="ftr" sz="quarter" idx="11"/>
            <p:custDataLst>
              <p:tags r:id="rId6"/>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7" name="灯片编号占位符 6"/>
          <p:cNvSpPr>
            <a:spLocks noGrp="1"/>
          </p:cNvSpPr>
          <p:nvPr>
            <p:ph type="sldNum" sz="quarter" idx="12"/>
            <p:custDataLst>
              <p:tags r:id="rId7"/>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457285"/>
            <a:ext cx="4164698" cy="1600496"/>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2378" y="457286"/>
            <a:ext cx="6171236" cy="54048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657" y="2057781"/>
            <a:ext cx="4164698" cy="381229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页脚占位符 5"/>
          <p:cNvSpPr>
            <a:spLocks noGrp="1"/>
          </p:cNvSpPr>
          <p:nvPr>
            <p:ph type="ftr" sz="quarter" idx="11"/>
            <p:custDataLst>
              <p:tags r:id="rId6"/>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7" name="灯片编号占位符 6"/>
          <p:cNvSpPr>
            <a:spLocks noGrp="1"/>
          </p:cNvSpPr>
          <p:nvPr>
            <p:ph type="sldNum" sz="quarter" idx="12"/>
            <p:custDataLst>
              <p:tags r:id="rId7"/>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6"/>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685443" y="609713"/>
            <a:ext cx="2590395" cy="548741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914257" y="609713"/>
            <a:ext cx="7621018" cy="5487416"/>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6"/>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showMasterSp="0">
  <p:cSld name="标题幻灯片">
    <p:bg>
      <p:bgPr>
        <a:solidFill>
          <a:schemeClr val="bg1"/>
        </a:solidFill>
        <a:effectLst/>
      </p:bgPr>
    </p:bg>
    <p:spTree>
      <p:nvGrpSpPr>
        <p:cNvPr id="1" name=""/>
        <p:cNvGrpSpPr/>
        <p:nvPr/>
      </p:nvGrpSpPr>
      <p:grpSpPr/>
      <p:sp>
        <p:nvSpPr>
          <p:cNvPr id="5122" name="任意多边形 253958"/>
          <p:cNvSpPr/>
          <p:nvPr>
            <p:custDataLst>
              <p:tags r:id="rId2"/>
            </p:custDataLst>
          </p:nvPr>
        </p:nvSpPr>
        <p:spPr>
          <a:xfrm>
            <a:off x="812673" y="1219426"/>
            <a:ext cx="10564749" cy="914569"/>
          </a:xfrm>
          <a:custGeom>
            <a:avLst/>
            <a:gdLst/>
            <a:ahLst/>
            <a:cxnLst/>
            <a:rect l="l" t="t" r="r" b="b"/>
            <a:pathLst>
              <a:path w="1000" h="1000">
                <a:moveTo>
                  <a:pt x="0" y="1000"/>
                </a:moveTo>
                <a:lnTo>
                  <a:pt x="0" y="0"/>
                </a:lnTo>
                <a:lnTo>
                  <a:pt x="1000" y="0"/>
                </a:lnTo>
              </a:path>
            </a:pathLst>
          </a:custGeom>
          <a:noFill/>
          <a:ln w="25400">
            <a:solidFill>
              <a:schemeClr val="accent1"/>
            </a:solidFill>
            <a:miter lim="800000"/>
          </a:ln>
        </p:spPr>
        <p:txBody>
          <a:bodyPr anchor="t" anchorCtr="0"/>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a:p>
        </p:txBody>
      </p:sp>
      <p:cxnSp>
        <p:nvCxnSpPr>
          <p:cNvPr id="5123" name="直接连接符 253959"/>
          <p:cNvCxnSpPr/>
          <p:nvPr>
            <p:custDataLst>
              <p:tags r:id="rId3"/>
            </p:custDataLst>
          </p:nvPr>
        </p:nvCxnSpPr>
        <p:spPr>
          <a:xfrm>
            <a:off x="2641187" y="3963134"/>
            <a:ext cx="8681210" cy="0"/>
          </a:xfrm>
          <a:prstGeom prst="line">
            <a:avLst/>
          </a:prstGeom>
          <a:noFill/>
          <a:ln w="19050">
            <a:solidFill>
              <a:schemeClr val="accent1"/>
            </a:solidFill>
            <a:round/>
          </a:ln>
        </p:spPr>
      </p:cxnSp>
      <p:sp>
        <p:nvSpPr>
          <p:cNvPr id="253954" name="标题 253953"/>
          <p:cNvSpPr>
            <a:spLocks noGrp="1"/>
          </p:cNvSpPr>
          <p:nvPr>
            <p:ph type="ctrTitle"/>
            <p:custDataLst>
              <p:tags r:id="rId4"/>
            </p:custDataLst>
          </p:nvPr>
        </p:nvSpPr>
        <p:spPr>
          <a:xfrm>
            <a:off x="1219010" y="1524282"/>
            <a:ext cx="10162645" cy="1752925"/>
          </a:xfrm>
          <a:prstGeom prst="rect">
            <a:avLst/>
          </a:prstGeom>
          <a:noFill/>
          <a:ln w="9525">
            <a:noFill/>
          </a:ln>
        </p:spPr>
        <p:txBody>
          <a:bodyPr anchor="t"/>
          <a:lstStyle>
            <a:lvl1pPr lvl="0">
              <a:buClrTx/>
              <a:buSzTx/>
              <a:buFontTx/>
              <a:defRPr sz="5000"/>
            </a:lvl1pPr>
          </a:lstStyle>
          <a:p>
            <a:pPr lvl="0" fontAlgn="base"/>
            <a:r>
              <a:rPr lang="zh-CN" altLang="en-US" strike="noStrike" noProof="1"/>
              <a:t>单击此处编辑母版标题样式</a:t>
            </a:r>
            <a:endParaRPr lang="zh-CN" altLang="en-US" strike="noStrike" noProof="1"/>
          </a:p>
        </p:txBody>
      </p:sp>
      <p:sp>
        <p:nvSpPr>
          <p:cNvPr id="253955" name="副标题 253954"/>
          <p:cNvSpPr>
            <a:spLocks noGrp="1"/>
          </p:cNvSpPr>
          <p:nvPr>
            <p:ph type="subTitle" idx="1"/>
            <p:custDataLst>
              <p:tags r:id="rId5"/>
            </p:custDataLst>
          </p:nvPr>
        </p:nvSpPr>
        <p:spPr>
          <a:xfrm>
            <a:off x="2641187" y="3963134"/>
            <a:ext cx="8736235" cy="1752925"/>
          </a:xfrm>
          <a:prstGeom prst="rect">
            <a:avLst/>
          </a:prstGeom>
          <a:noFill/>
          <a:ln w="9525">
            <a:noFill/>
          </a:ln>
        </p:spPr>
        <p:txBody>
          <a:bodyPr anchor="t"/>
          <a:lstStyle>
            <a:lvl1pPr marL="0" lvl="0" indent="0">
              <a:buClr>
                <a:schemeClr val="accent1"/>
              </a:buClr>
              <a:buSzPct val="65000"/>
              <a:buFont typeface="Wingdings" panose="05000000000000000000" pitchFamily="2" charset="2"/>
              <a:buNone/>
              <a:defRPr sz="2800"/>
            </a:lvl1pPr>
            <a:lvl2pPr marL="344805" lvl="1" indent="0" algn="ctr">
              <a:buClr>
                <a:schemeClr val="accent2"/>
              </a:buClr>
              <a:buSzPct val="60000"/>
              <a:buFont typeface="Wingdings" panose="05000000000000000000" pitchFamily="2" charset="2"/>
              <a:buNone/>
              <a:defRPr sz="2800"/>
            </a:lvl2pPr>
            <a:lvl3pPr marL="671830" lvl="2" indent="0" algn="ctr">
              <a:buClr>
                <a:schemeClr val="accent1"/>
              </a:buClr>
              <a:buSzPct val="65000"/>
              <a:buFont typeface="Wingdings" panose="05000000000000000000" pitchFamily="2" charset="2"/>
              <a:buNone/>
              <a:defRPr sz="2800"/>
            </a:lvl3pPr>
            <a:lvl4pPr marL="1024255" lvl="3" indent="0" algn="ctr">
              <a:buClr>
                <a:schemeClr val="accent2"/>
              </a:buClr>
              <a:buSzPct val="70000"/>
              <a:buFont typeface="Wingdings" panose="05000000000000000000" pitchFamily="2" charset="2"/>
              <a:buNone/>
              <a:defRPr sz="2800"/>
            </a:lvl4pPr>
            <a:lvl5pPr marL="1341755" lvl="4" indent="0" algn="ctr">
              <a:buClr>
                <a:schemeClr val="accent1"/>
              </a:buClr>
              <a:buSzPct val="75000"/>
              <a:buFont typeface="Wingdings" panose="05000000000000000000" pitchFamily="2" charset="2"/>
              <a:buNone/>
              <a:defRPr sz="2800"/>
            </a:lvl5pPr>
          </a:lstStyle>
          <a:p>
            <a:pPr lvl="0" fontAlgn="base"/>
            <a:r>
              <a:rPr lang="zh-CN" altLang="en-US" strike="noStrike" noProof="1"/>
              <a:t>单击此处编辑母版副标题样式</a:t>
            </a:r>
            <a:endParaRPr lang="zh-CN" altLang="en-US" strike="noStrike" noProof="1"/>
          </a:p>
        </p:txBody>
      </p:sp>
      <p:sp>
        <p:nvSpPr>
          <p:cNvPr id="5126" name="日期占位符 253955"/>
          <p:cNvSpPr>
            <a:spLocks noGrp="1"/>
          </p:cNvSpPr>
          <p:nvPr>
            <p:ph type="dt" sz="half" idx="10"/>
            <p:custDataLst>
              <p:tags r:id="rId6"/>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127" name="页脚占位符 253956"/>
          <p:cNvSpPr>
            <a:spLocks noGrp="1"/>
          </p:cNvSpPr>
          <p:nvPr>
            <p:ph type="ftr" sz="quarter" idx="11"/>
            <p:custDataLst>
              <p:tags r:id="rId7"/>
            </p:custDataLst>
          </p:nvPr>
        </p:nvSpPr>
        <p:spPr>
          <a:xfrm>
            <a:off x="4164949" y="6244794"/>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5128" name="灯片编号占位符 253957"/>
          <p:cNvSpPr>
            <a:spLocks noGrp="1"/>
          </p:cNvSpPr>
          <p:nvPr>
            <p:ph type="sldNum" sz="quarter" idx="12"/>
            <p:custDataLst>
              <p:tags r:id="rId8"/>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FD90AD0A-33F8-4A43-B23A-944C3DCF2E4B}"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252931"/>
          <p:cNvSpPr>
            <a:spLocks noGrp="1"/>
          </p:cNvSpPr>
          <p:nvPr>
            <p:ph type="dt" sz="half" idx="10"/>
            <p:custDataLst>
              <p:tags r:id="rId4"/>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 name="页脚占位符 252932"/>
          <p:cNvSpPr>
            <a:spLocks noGrp="1"/>
          </p:cNvSpPr>
          <p:nvPr>
            <p:ph type="ftr" sz="quarter" idx="11"/>
            <p:custDataLst>
              <p:tags r:id="rId5"/>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6" name="灯片编号占位符 252933"/>
          <p:cNvSpPr>
            <a:spLocks noGrp="1"/>
          </p:cNvSpPr>
          <p:nvPr>
            <p:ph type="sldNum" sz="quarter" idx="12"/>
            <p:custDataLst>
              <p:tags r:id="rId6"/>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721" y="1710055"/>
            <a:ext cx="10513957" cy="2853265"/>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31721" y="4590313"/>
            <a:ext cx="10513957" cy="1500465"/>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252931"/>
          <p:cNvSpPr>
            <a:spLocks noGrp="1"/>
          </p:cNvSpPr>
          <p:nvPr>
            <p:ph type="dt" sz="half" idx="10"/>
            <p:custDataLst>
              <p:tags r:id="rId4"/>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 name="页脚占位符 252932"/>
          <p:cNvSpPr>
            <a:spLocks noGrp="1"/>
          </p:cNvSpPr>
          <p:nvPr>
            <p:ph type="ftr" sz="quarter" idx="11"/>
            <p:custDataLst>
              <p:tags r:id="rId5"/>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6" name="灯片编号占位符 252933"/>
          <p:cNvSpPr>
            <a:spLocks noGrp="1"/>
          </p:cNvSpPr>
          <p:nvPr>
            <p:ph type="sldNum" sz="quarter" idx="12"/>
            <p:custDataLst>
              <p:tags r:id="rId6"/>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505" y="1600496"/>
            <a:ext cx="5375832" cy="453156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204758" y="1600496"/>
            <a:ext cx="5375832" cy="453156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252931"/>
          <p:cNvSpPr>
            <a:spLocks noGrp="1"/>
          </p:cNvSpPr>
          <p:nvPr>
            <p:ph type="dt" sz="half" idx="10"/>
            <p:custDataLst>
              <p:tags r:id="rId5"/>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6" name="页脚占位符 252932"/>
          <p:cNvSpPr>
            <a:spLocks noGrp="1"/>
          </p:cNvSpPr>
          <p:nvPr>
            <p:ph type="ftr" sz="quarter" idx="11"/>
            <p:custDataLst>
              <p:tags r:id="rId6"/>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7" name="灯片编号占位符 252933"/>
          <p:cNvSpPr>
            <a:spLocks noGrp="1"/>
          </p:cNvSpPr>
          <p:nvPr>
            <p:ph type="sldNum" sz="quarter" idx="12"/>
            <p:custDataLst>
              <p:tags r:id="rId7"/>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365193"/>
            <a:ext cx="10513957" cy="132580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1186589" y="1778767"/>
            <a:ext cx="4872813"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1186589" y="2665873"/>
            <a:ext cx="4872813" cy="352493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255961" y="1778767"/>
            <a:ext cx="4896811"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255961" y="2665873"/>
            <a:ext cx="4896811" cy="352493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252931"/>
          <p:cNvSpPr>
            <a:spLocks noGrp="1"/>
          </p:cNvSpPr>
          <p:nvPr>
            <p:ph type="dt" sz="half" idx="10"/>
            <p:custDataLst>
              <p:tags r:id="rId7"/>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8" name="页脚占位符 252932"/>
          <p:cNvSpPr>
            <a:spLocks noGrp="1"/>
          </p:cNvSpPr>
          <p:nvPr>
            <p:ph type="ftr" sz="quarter" idx="11"/>
            <p:custDataLst>
              <p:tags r:id="rId8"/>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9" name="灯片编号占位符 252933"/>
          <p:cNvSpPr>
            <a:spLocks noGrp="1"/>
          </p:cNvSpPr>
          <p:nvPr>
            <p:ph type="sldNum" sz="quarter" idx="12"/>
            <p:custDataLst>
              <p:tags r:id="rId9"/>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52931"/>
          <p:cNvSpPr>
            <a:spLocks noGrp="1"/>
          </p:cNvSpPr>
          <p:nvPr>
            <p:ph type="dt" sz="half" idx="10"/>
            <p:custDataLst>
              <p:tags r:id="rId3"/>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4" name="页脚占位符 252932"/>
          <p:cNvSpPr>
            <a:spLocks noGrp="1"/>
          </p:cNvSpPr>
          <p:nvPr>
            <p:ph type="ftr" sz="quarter" idx="11"/>
            <p:custDataLst>
              <p:tags r:id="rId4"/>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5" name="灯片编号占位符 252933"/>
          <p:cNvSpPr>
            <a:spLocks noGrp="1"/>
          </p:cNvSpPr>
          <p:nvPr>
            <p:ph type="sldNum" sz="quarter" idx="12"/>
            <p:custDataLst>
              <p:tags r:id="rId5"/>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52931"/>
          <p:cNvSpPr>
            <a:spLocks noGrp="1"/>
          </p:cNvSpPr>
          <p:nvPr>
            <p:ph type="dt" sz="half" idx="10"/>
            <p:custDataLst>
              <p:tags r:id="rId2"/>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3" name="页脚占位符 252932"/>
          <p:cNvSpPr>
            <a:spLocks noGrp="1"/>
          </p:cNvSpPr>
          <p:nvPr>
            <p:ph type="ftr" sz="quarter" idx="11"/>
            <p:custDataLst>
              <p:tags r:id="rId3"/>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4" name="灯片编号占位符 252933"/>
          <p:cNvSpPr>
            <a:spLocks noGrp="1"/>
          </p:cNvSpPr>
          <p:nvPr>
            <p:ph type="sldNum" sz="quarter" idx="12"/>
            <p:custDataLst>
              <p:tags r:id="rId4"/>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457285"/>
            <a:ext cx="3931623" cy="1600496"/>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5182378" y="987608"/>
            <a:ext cx="6171236" cy="487452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839657" y="2057781"/>
            <a:ext cx="3931623" cy="38122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252931"/>
          <p:cNvSpPr>
            <a:spLocks noGrp="1"/>
          </p:cNvSpPr>
          <p:nvPr>
            <p:ph type="dt" sz="half" idx="10"/>
            <p:custDataLst>
              <p:tags r:id="rId5"/>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6" name="页脚占位符 252932"/>
          <p:cNvSpPr>
            <a:spLocks noGrp="1"/>
          </p:cNvSpPr>
          <p:nvPr>
            <p:ph type="ftr" sz="quarter" idx="11"/>
            <p:custDataLst>
              <p:tags r:id="rId6"/>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7" name="灯片编号占位符 252933"/>
          <p:cNvSpPr>
            <a:spLocks noGrp="1"/>
          </p:cNvSpPr>
          <p:nvPr>
            <p:ph type="sldNum" sz="quarter" idx="12"/>
            <p:custDataLst>
              <p:tags r:id="rId7"/>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657" y="457285"/>
            <a:ext cx="4164698" cy="1600496"/>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5182378" y="457286"/>
            <a:ext cx="6171236" cy="54048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pPr fontAlgn="base"/>
            <a:endParaRPr lang="zh-CN" altLang="en-US" strike="noStrike" noProof="1"/>
          </a:p>
        </p:txBody>
      </p:sp>
      <p:sp>
        <p:nvSpPr>
          <p:cNvPr id="4" name="文本占位符 3"/>
          <p:cNvSpPr>
            <a:spLocks noGrp="1"/>
          </p:cNvSpPr>
          <p:nvPr>
            <p:ph type="body" sz="half" idx="2"/>
            <p:custDataLst>
              <p:tags r:id="rId4"/>
            </p:custDataLst>
          </p:nvPr>
        </p:nvSpPr>
        <p:spPr>
          <a:xfrm>
            <a:off x="839657" y="2057781"/>
            <a:ext cx="4164698" cy="381229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252931"/>
          <p:cNvSpPr>
            <a:spLocks noGrp="1"/>
          </p:cNvSpPr>
          <p:nvPr>
            <p:ph type="dt" sz="half" idx="10"/>
            <p:custDataLst>
              <p:tags r:id="rId5"/>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6" name="页脚占位符 252932"/>
          <p:cNvSpPr>
            <a:spLocks noGrp="1"/>
          </p:cNvSpPr>
          <p:nvPr>
            <p:ph type="ftr" sz="quarter" idx="11"/>
            <p:custDataLst>
              <p:tags r:id="rId6"/>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7" name="灯片编号占位符 252933"/>
          <p:cNvSpPr>
            <a:spLocks noGrp="1"/>
          </p:cNvSpPr>
          <p:nvPr>
            <p:ph type="sldNum" sz="quarter" idx="12"/>
            <p:custDataLst>
              <p:tags r:id="rId7"/>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252931"/>
          <p:cNvSpPr>
            <a:spLocks noGrp="1"/>
          </p:cNvSpPr>
          <p:nvPr>
            <p:ph type="dt" sz="half" idx="10"/>
            <p:custDataLst>
              <p:tags r:id="rId4"/>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 name="页脚占位符 252932"/>
          <p:cNvSpPr>
            <a:spLocks noGrp="1"/>
          </p:cNvSpPr>
          <p:nvPr>
            <p:ph type="ftr" sz="quarter" idx="11"/>
            <p:custDataLst>
              <p:tags r:id="rId5"/>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6" name="灯片编号占位符 252933"/>
          <p:cNvSpPr>
            <a:spLocks noGrp="1"/>
          </p:cNvSpPr>
          <p:nvPr>
            <p:ph type="sldNum" sz="quarter" idx="12"/>
            <p:custDataLst>
              <p:tags r:id="rId6"/>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837819" y="277864"/>
            <a:ext cx="2742771" cy="5854196"/>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505" y="277864"/>
            <a:ext cx="8069312" cy="5854196"/>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252931"/>
          <p:cNvSpPr>
            <a:spLocks noGrp="1"/>
          </p:cNvSpPr>
          <p:nvPr>
            <p:ph type="dt" sz="half" idx="10"/>
            <p:custDataLst>
              <p:tags r:id="rId4"/>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 name="页脚占位符 252932"/>
          <p:cNvSpPr>
            <a:spLocks noGrp="1"/>
          </p:cNvSpPr>
          <p:nvPr>
            <p:ph type="ftr" sz="quarter" idx="11"/>
            <p:custDataLst>
              <p:tags r:id="rId5"/>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6" name="灯片编号占位符 252933"/>
          <p:cNvSpPr>
            <a:spLocks noGrp="1"/>
          </p:cNvSpPr>
          <p:nvPr>
            <p:ph type="sldNum" sz="quarter" idx="12"/>
            <p:custDataLst>
              <p:tags r:id="rId6"/>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panose="020B0604020202020204"/>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panose="020B0604020202020204"/>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069" y="1825963"/>
            <a:ext cx="5180790" cy="435214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1236" y="1825963"/>
            <a:ext cx="5180790" cy="435214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825" y="1296240"/>
            <a:ext cx="5282416" cy="5040933"/>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7950" y="1296240"/>
            <a:ext cx="5282416" cy="5040933"/>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69483" y="952684"/>
            <a:ext cx="950835" cy="5389905"/>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820" y="952676"/>
            <a:ext cx="9826565" cy="5389905"/>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image" Target="../media/image6.png"/><Relationship Id="rId24" Type="http://schemas.openxmlformats.org/officeDocument/2006/relationships/tags" Target="../tags/tag131.xml"/><Relationship Id="rId23" Type="http://schemas.openxmlformats.org/officeDocument/2006/relationships/image" Target="../media/image5.png"/><Relationship Id="rId22" Type="http://schemas.openxmlformats.org/officeDocument/2006/relationships/tags" Target="../tags/tag130.xml"/><Relationship Id="rId21" Type="http://schemas.openxmlformats.org/officeDocument/2006/relationships/tags" Target="../tags/tag129.xml"/><Relationship Id="rId20" Type="http://schemas.openxmlformats.org/officeDocument/2006/relationships/image" Target="../media/image4.png"/><Relationship Id="rId2" Type="http://schemas.openxmlformats.org/officeDocument/2006/relationships/slideLayout" Target="../slideLayouts/slideLayout13.xml"/><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image" Target="../media/image3.jpeg"/><Relationship Id="rId12" Type="http://schemas.openxmlformats.org/officeDocument/2006/relationships/tags" Target="../tags/tag12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9" Type="http://schemas.openxmlformats.org/officeDocument/2006/relationships/theme" Target="../theme/theme3.xml"/><Relationship Id="rId18" Type="http://schemas.openxmlformats.org/officeDocument/2006/relationships/tags" Target="../tags/tag192.xml"/><Relationship Id="rId17" Type="http://schemas.openxmlformats.org/officeDocument/2006/relationships/tags" Target="../tags/tag191.xml"/><Relationship Id="rId16" Type="http://schemas.openxmlformats.org/officeDocument/2006/relationships/tags" Target="../tags/tag190.xml"/><Relationship Id="rId15" Type="http://schemas.openxmlformats.org/officeDocument/2006/relationships/tags" Target="../tags/tag189.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image" Target="../media/image7.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0" Type="http://schemas.openxmlformats.org/officeDocument/2006/relationships/theme" Target="../theme/theme4.xml"/><Relationship Id="rId2" Type="http://schemas.openxmlformats.org/officeDocument/2006/relationships/slideLayout" Target="../slideLayouts/slideLayout35.xml"/><Relationship Id="rId19" Type="http://schemas.openxmlformats.org/officeDocument/2006/relationships/tags" Target="../tags/tag257.xml"/><Relationship Id="rId18" Type="http://schemas.openxmlformats.org/officeDocument/2006/relationships/tags" Target="../tags/tag256.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image" Target="../media/image8.jpeg"/><Relationship Id="rId12" Type="http://schemas.openxmlformats.org/officeDocument/2006/relationships/tags" Target="../tags/tag251.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0" Type="http://schemas.openxmlformats.org/officeDocument/2006/relationships/theme" Target="../theme/theme5.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7" Type="http://schemas.openxmlformats.org/officeDocument/2006/relationships/theme" Target="../theme/theme6.xml"/><Relationship Id="rId16" Type="http://schemas.openxmlformats.org/officeDocument/2006/relationships/tags" Target="../tags/tag350.xml"/><Relationship Id="rId15" Type="http://schemas.openxmlformats.org/officeDocument/2006/relationships/tags" Target="../tags/tag349.xml"/><Relationship Id="rId14" Type="http://schemas.openxmlformats.org/officeDocument/2006/relationships/tags" Target="../tags/tag348.xml"/><Relationship Id="rId13" Type="http://schemas.openxmlformats.org/officeDocument/2006/relationships/tags" Target="../tags/tag347.xml"/><Relationship Id="rId12" Type="http://schemas.openxmlformats.org/officeDocument/2006/relationships/tags" Target="../tags/tag346.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slideLayout" Target="../slideLayouts/slideLayout67.xml"/><Relationship Id="rId7" Type="http://schemas.openxmlformats.org/officeDocument/2006/relationships/slideLayout" Target="../slideLayouts/slideLayout66.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0" Type="http://schemas.openxmlformats.org/officeDocument/2006/relationships/theme" Target="../theme/theme7.xml"/><Relationship Id="rId2" Type="http://schemas.openxmlformats.org/officeDocument/2006/relationships/slideLayout" Target="../slideLayouts/slideLayout61.xml"/><Relationship Id="rId19" Type="http://schemas.openxmlformats.org/officeDocument/2006/relationships/tags" Target="../tags/tag417.xml"/><Relationship Id="rId18" Type="http://schemas.openxmlformats.org/officeDocument/2006/relationships/tags" Target="../tags/tag416.xml"/><Relationship Id="rId17" Type="http://schemas.openxmlformats.org/officeDocument/2006/relationships/tags" Target="../tags/tag415.xml"/><Relationship Id="rId16" Type="http://schemas.openxmlformats.org/officeDocument/2006/relationships/tags" Target="../tags/tag414.xml"/><Relationship Id="rId15" Type="http://schemas.openxmlformats.org/officeDocument/2006/relationships/tags" Target="../tags/tag413.xml"/><Relationship Id="rId14" Type="http://schemas.openxmlformats.org/officeDocument/2006/relationships/tags" Target="../tags/tag412.xml"/><Relationship Id="rId13" Type="http://schemas.openxmlformats.org/officeDocument/2006/relationships/tags" Target="../tags/tag411.xml"/><Relationship Id="rId12" Type="http://schemas.openxmlformats.org/officeDocument/2006/relationships/slideLayout" Target="../slideLayouts/slideLayout71.xml"/><Relationship Id="rId11" Type="http://schemas.openxmlformats.org/officeDocument/2006/relationships/slideLayout" Target="../slideLayouts/slideLayout70.xml"/><Relationship Id="rId10" Type="http://schemas.openxmlformats.org/officeDocument/2006/relationships/slideLayout" Target="../slideLayouts/slideLayout69.xml"/><Relationship Id="rId1"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777" y="432080"/>
            <a:ext cx="10850541" cy="648120"/>
          </a:xfrm>
          <a:prstGeom prst="rect">
            <a:avLst/>
          </a:prstGeom>
        </p:spPr>
        <p:txBody>
          <a:bodyPr vert="horz" lIns="101600" tIns="38100" rIns="76200" bIns="3810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69777" y="1296240"/>
            <a:ext cx="10850541" cy="5040933"/>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09255"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6765"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1"/>
          <p:cNvPicPr>
            <a:picLocks noChangeAspect="1"/>
          </p:cNvPicPr>
          <p:nvPr userDrawn="1">
            <p:custDataLst>
              <p:tags r:id="rId12"/>
            </p:custDataLst>
          </p:nvPr>
        </p:nvPicPr>
        <p:blipFill>
          <a:blip r:embed="rId13"/>
          <a:stretch>
            <a:fillRect/>
          </a:stretch>
        </p:blipFill>
        <p:spPr>
          <a:xfrm>
            <a:off x="-635" y="-6351"/>
            <a:ext cx="12192000" cy="6859905"/>
          </a:xfrm>
          <a:prstGeom prst="rect">
            <a:avLst/>
          </a:prstGeom>
        </p:spPr>
      </p:pic>
      <p:sp>
        <p:nvSpPr>
          <p:cNvPr id="2" name="标题占位符 1"/>
          <p:cNvSpPr>
            <a:spLocks noGrp="1"/>
          </p:cNvSpPr>
          <p:nvPr>
            <p:ph type="title"/>
            <p:custDataLst>
              <p:tags r:id="rId14"/>
            </p:custDataLst>
          </p:nvPr>
        </p:nvSpPr>
        <p:spPr>
          <a:xfrm>
            <a:off x="838069" y="365193"/>
            <a:ext cx="10513957" cy="1325808"/>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838069" y="1825963"/>
            <a:ext cx="10513957" cy="435214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838069" y="6357527"/>
            <a:ext cx="2742771" cy="365193"/>
          </a:xfrm>
          <a:prstGeom prst="rect">
            <a:avLst/>
          </a:prstGeom>
        </p:spPr>
        <p:txBody>
          <a:bodyPr vert="horz" lIns="91440" tIns="45720" rIns="91440" bIns="45720" rtlCol="0" anchor="ctr"/>
          <a:lstStyle>
            <a:lvl1pPr algn="l">
              <a:defRPr sz="1200">
                <a:solidFill>
                  <a:schemeClr val="tx1">
                    <a:tint val="75000"/>
                  </a:schemeClr>
                </a:solidFill>
              </a:defRPr>
            </a:lvl1pPr>
          </a:lstStyle>
          <a:p>
            <a:fld id="{EB571518-16B6-4828-9618-76634EB9893A}"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037969" y="6357527"/>
            <a:ext cx="4114157" cy="36519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09255" y="6357527"/>
            <a:ext cx="2742771" cy="365193"/>
          </a:xfrm>
          <a:prstGeom prst="rect">
            <a:avLst/>
          </a:prstGeom>
        </p:spPr>
        <p:txBody>
          <a:bodyPr vert="horz" lIns="91440" tIns="45720" rIns="91440" bIns="45720" rtlCol="0" anchor="ctr"/>
          <a:lstStyle>
            <a:lvl1pPr algn="r">
              <a:defRPr sz="1200">
                <a:solidFill>
                  <a:schemeClr val="tx1">
                    <a:tint val="75000"/>
                  </a:schemeClr>
                </a:solidFill>
              </a:defRPr>
            </a:lvl1pPr>
          </a:lstStyle>
          <a:p>
            <a:fld id="{2E6017D1-212A-4BCD-8837-E6AAB3BE0426}" type="slidenum">
              <a:rPr lang="zh-CN" altLang="en-US" smtClean="0"/>
            </a:fld>
            <a:endParaRPr lang="zh-CN" altLang="en-US"/>
          </a:p>
        </p:txBody>
      </p:sp>
      <p:pic>
        <p:nvPicPr>
          <p:cNvPr id="58" name="图片 57"/>
          <p:cNvPicPr>
            <a:picLocks noChangeAspect="1"/>
          </p:cNvPicPr>
          <p:nvPr userDrawn="1">
            <p:custDataLst>
              <p:tags r:id="rId19"/>
            </p:custDataLst>
          </p:nvPr>
        </p:nvPicPr>
        <p:blipFill>
          <a:blip r:embed="rId20"/>
          <a:stretch>
            <a:fillRect/>
          </a:stretch>
        </p:blipFill>
        <p:spPr>
          <a:xfrm>
            <a:off x="0" y="0"/>
            <a:ext cx="12190095" cy="647820"/>
          </a:xfrm>
          <a:prstGeom prst="rect">
            <a:avLst/>
          </a:prstGeom>
        </p:spPr>
      </p:pic>
      <p:pic>
        <p:nvPicPr>
          <p:cNvPr id="59" name="图片 58"/>
          <p:cNvPicPr>
            <a:picLocks noChangeAspect="1"/>
          </p:cNvPicPr>
          <p:nvPr userDrawn="1">
            <p:custDataLst>
              <p:tags r:id="rId21"/>
            </p:custDataLst>
          </p:nvPr>
        </p:nvPicPr>
        <p:blipFill>
          <a:blip r:embed="rId20"/>
          <a:stretch>
            <a:fillRect/>
          </a:stretch>
        </p:blipFill>
        <p:spPr>
          <a:xfrm flipV="1">
            <a:off x="0" y="6211450"/>
            <a:ext cx="12190095" cy="647820"/>
          </a:xfrm>
          <a:prstGeom prst="rect">
            <a:avLst/>
          </a:prstGeom>
        </p:spPr>
      </p:pic>
      <p:pic>
        <p:nvPicPr>
          <p:cNvPr id="62" name="图片 61"/>
          <p:cNvPicPr>
            <a:picLocks noChangeAspect="1"/>
          </p:cNvPicPr>
          <p:nvPr userDrawn="1">
            <p:custDataLst>
              <p:tags r:id="rId22"/>
            </p:custDataLst>
          </p:nvPr>
        </p:nvPicPr>
        <p:blipFill>
          <a:blip r:embed="rId23"/>
          <a:stretch>
            <a:fillRect/>
          </a:stretch>
        </p:blipFill>
        <p:spPr>
          <a:xfrm>
            <a:off x="9092039" y="0"/>
            <a:ext cx="3098056" cy="1916240"/>
          </a:xfrm>
          <a:prstGeom prst="rect">
            <a:avLst/>
          </a:prstGeom>
        </p:spPr>
      </p:pic>
      <p:pic>
        <p:nvPicPr>
          <p:cNvPr id="63" name="图片 62"/>
          <p:cNvPicPr>
            <a:picLocks noChangeAspect="1"/>
          </p:cNvPicPr>
          <p:nvPr userDrawn="1">
            <p:custDataLst>
              <p:tags r:id="rId24"/>
            </p:custDataLst>
          </p:nvPr>
        </p:nvPicPr>
        <p:blipFill>
          <a:blip r:embed="rId25"/>
          <a:srcRect b="-2"/>
          <a:stretch>
            <a:fillRect/>
          </a:stretch>
        </p:blipFill>
        <p:spPr>
          <a:xfrm>
            <a:off x="0" y="3382455"/>
            <a:ext cx="2757283" cy="347681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1000"/>
                                        <p:tgtEl>
                                          <p:spTgt spid="59"/>
                                        </p:tgtEl>
                                      </p:cBhvr>
                                    </p:animEffect>
                                    <p:anim calcmode="lin" valueType="num">
                                      <p:cBhvr>
                                        <p:cTn id="13" dur="1000" fill="hold"/>
                                        <p:tgtEl>
                                          <p:spTgt spid="59"/>
                                        </p:tgtEl>
                                        <p:attrNameLst>
                                          <p:attrName>ppt_x</p:attrName>
                                        </p:attrNameLst>
                                      </p:cBhvr>
                                      <p:tavLst>
                                        <p:tav tm="0">
                                          <p:val>
                                            <p:strVal val="#ppt_x"/>
                                          </p:val>
                                        </p:tav>
                                        <p:tav tm="100000">
                                          <p:val>
                                            <p:strVal val="#ppt_x"/>
                                          </p:val>
                                        </p:tav>
                                      </p:tavLst>
                                    </p:anim>
                                    <p:anim calcmode="lin" valueType="num">
                                      <p:cBhvr>
                                        <p:cTn id="14" dur="1000" fill="hold"/>
                                        <p:tgtEl>
                                          <p:spTgt spid="59"/>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75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750" fill="hold"/>
                                        <p:tgtEl>
                                          <p:spTgt spid="62"/>
                                        </p:tgtEl>
                                        <p:attrNameLst>
                                          <p:attrName>ppt_x</p:attrName>
                                        </p:attrNameLst>
                                      </p:cBhvr>
                                      <p:tavLst>
                                        <p:tav tm="0">
                                          <p:val>
                                            <p:strVal val="1+#ppt_w/2"/>
                                          </p:val>
                                        </p:tav>
                                        <p:tav tm="100000">
                                          <p:val>
                                            <p:strVal val="#ppt_x"/>
                                          </p:val>
                                        </p:tav>
                                      </p:tavLst>
                                    </p:anim>
                                    <p:anim calcmode="lin" valueType="num">
                                      <p:cBhvr additive="base">
                                        <p:cTn id="18" dur="750" fill="hold"/>
                                        <p:tgtEl>
                                          <p:spTgt spid="6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75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750" fill="hold"/>
                                        <p:tgtEl>
                                          <p:spTgt spid="63"/>
                                        </p:tgtEl>
                                        <p:attrNameLst>
                                          <p:attrName>ppt_x</p:attrName>
                                        </p:attrNameLst>
                                      </p:cBhvr>
                                      <p:tavLst>
                                        <p:tav tm="0">
                                          <p:val>
                                            <p:strVal val="0-#ppt_w/2"/>
                                          </p:val>
                                        </p:tav>
                                        <p:tav tm="100000">
                                          <p:val>
                                            <p:strVal val="#ppt_x"/>
                                          </p:val>
                                        </p:tav>
                                      </p:tavLst>
                                    </p:anim>
                                    <p:anim calcmode="lin" valueType="num">
                                      <p:cBhvr additive="base">
                                        <p:cTn id="22" dur="75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000" kern="1200">
          <a:solidFill>
            <a:schemeClr val="tx1">
              <a:lumMod val="75000"/>
              <a:lumOff val="25000"/>
            </a:schemeClr>
          </a:solidFill>
          <a:latin typeface="黑体" panose="02010609060101010101" pitchFamily="2" charset="-122"/>
          <a:ea typeface="黑体" panose="0201060906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lumMod val="75000"/>
              <a:lumOff val="25000"/>
            </a:schemeClr>
          </a:solidFill>
          <a:latin typeface="黑体" panose="02010609060101010101" pitchFamily="2" charset="-122"/>
          <a:ea typeface="黑体" panose="0201060906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黑体" panose="02010609060101010101" pitchFamily="2" charset="-122"/>
          <a:ea typeface="黑体" panose="0201060906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黑体" panose="02010609060101010101" pitchFamily="2" charset="-122"/>
          <a:ea typeface="黑体" panose="0201060906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黑体" panose="02010609060101010101" pitchFamily="2" charset="-122"/>
          <a:ea typeface="黑体" panose="02010609060101010101" pitchFamily="2" charset="-122"/>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黑体" panose="02010609060101010101" pitchFamily="2" charset="-122"/>
          <a:ea typeface="黑体" panose="02010609060101010101" pitchFamily="2" charset="-122"/>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777" y="432080"/>
            <a:ext cx="10850541" cy="648120"/>
          </a:xfrm>
          <a:prstGeom prst="rect">
            <a:avLst/>
          </a:prstGeom>
        </p:spPr>
        <p:txBody>
          <a:bodyPr vert="horz" lIns="101600" tIns="38100" rIns="76200" bIns="3810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69777" y="1296240"/>
            <a:ext cx="10850541" cy="5040933"/>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09255"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6765"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097152" name="图片 2097151"/>
          <p:cNvPicPr>
            <a:picLocks noChangeAspect="1"/>
          </p:cNvPicPr>
          <p:nvPr>
            <p:custDataLst>
              <p:tags r:id="rId12"/>
            </p:custDataLst>
          </p:nvPr>
        </p:nvPicPr>
        <p:blipFill>
          <a:blip r:embed="rId13"/>
          <a:srcRect t="4333" b="63654"/>
          <a:stretch>
            <a:fillRect/>
          </a:stretch>
        </p:blipFill>
        <p:spPr>
          <a:xfrm>
            <a:off x="0" y="0"/>
            <a:ext cx="12190095" cy="2181629"/>
          </a:xfrm>
          <a:prstGeom prst="rect">
            <a:avLst/>
          </a:prstGeom>
          <a:noFill/>
          <a:ln w="9525">
            <a:noFill/>
          </a:ln>
        </p:spPr>
      </p:pic>
      <p:sp>
        <p:nvSpPr>
          <p:cNvPr id="1048586" name="矩形 1048585"/>
          <p:cNvSpPr/>
          <p:nvPr>
            <p:custDataLst>
              <p:tags r:id="rId14"/>
            </p:custDataLst>
          </p:nvPr>
        </p:nvSpPr>
        <p:spPr>
          <a:xfrm>
            <a:off x="0" y="5036483"/>
            <a:ext cx="12190095" cy="1956162"/>
          </a:xfrm>
          <a:prstGeom prst="rect">
            <a:avLst/>
          </a:prstGeom>
          <a:solidFill>
            <a:srgbClr val="FFFFFF"/>
          </a:solidFill>
          <a:ln w="9525">
            <a:noFill/>
          </a:ln>
        </p:spPr>
        <p:txBody>
          <a:bodyPr vert="horz" lIns="91456" tIns="45728" rIns="91456" bIns="45728" anchor="ctr"/>
          <a:lstStyle/>
          <a:p>
            <a:pPr marL="0" lvl="0" indent="0" algn="ctr" rtl="0" eaLnBrk="1" fontAlgn="base" latinLnBrk="0" hangingPunct="1">
              <a:lnSpc>
                <a:spcPct val="100000"/>
              </a:lnSpc>
              <a:spcBef>
                <a:spcPct val="0"/>
              </a:spcBef>
              <a:spcAft>
                <a:spcPct val="0"/>
              </a:spcAft>
              <a:buFontTx/>
              <a:buNone/>
            </a:pPr>
            <a:endParaRPr lang="zh-CN" altLang="en-US" u="none" baseline="0">
              <a:solidFill>
                <a:srgbClr val="FFFFFF"/>
              </a:solidFill>
              <a:latin typeface="Calibri" panose="020F0502020204030204"/>
              <a:ea typeface="幼圆" panose="02010509060101010101" pitchFamily="49" charset="-122"/>
            </a:endParaRPr>
          </a:p>
        </p:txBody>
      </p:sp>
      <p:sp>
        <p:nvSpPr>
          <p:cNvPr id="1048587" name="标题 1048586"/>
          <p:cNvSpPr/>
          <p:nvPr>
            <p:ph type="title"/>
            <p:custDataLst>
              <p:tags r:id="rId15"/>
            </p:custDataLst>
          </p:nvPr>
        </p:nvSpPr>
        <p:spPr>
          <a:xfrm>
            <a:off x="567178" y="785959"/>
            <a:ext cx="11055739" cy="787546"/>
          </a:xfrm>
          <a:prstGeom prst="rect">
            <a:avLst/>
          </a:prstGeom>
          <a:noFill/>
          <a:ln w="9525">
            <a:noFill/>
          </a:ln>
        </p:spPr>
        <p:txBody>
          <a:bodyPr vert="horz" lIns="91440" tIns="45720" rIns="91440" bIns="45720" anchor="b"/>
          <a:lstStyle/>
          <a:p>
            <a:pPr lvl="0"/>
            <a:r>
              <a:rPr lang="zh-CN" altLang="en-US"/>
              <a:t>单击此处编辑母版标题样式</a:t>
            </a:r>
            <a:endParaRPr lang="en-US" altLang="en-US"/>
          </a:p>
        </p:txBody>
      </p:sp>
      <p:sp>
        <p:nvSpPr>
          <p:cNvPr id="1048588" name="日期占位符 1048587"/>
          <p:cNvSpPr/>
          <p:nvPr>
            <p:ph type="dt" sz="half" idx="1"/>
            <p:custDataLst>
              <p:tags r:id="rId16"/>
            </p:custDataLst>
          </p:nvPr>
        </p:nvSpPr>
        <p:spPr>
          <a:xfrm>
            <a:off x="838069" y="6357527"/>
            <a:ext cx="2742771" cy="365193"/>
          </a:xfrm>
          <a:prstGeom prst="rect">
            <a:avLst/>
          </a:prstGeom>
          <a:noFill/>
          <a:ln w="9525">
            <a:noFill/>
          </a:ln>
        </p:spPr>
        <p:txBody>
          <a:bodyPr vert="horz" lIns="91440" tIns="45720" rIns="91440" bIns="45720" anchor="ctr"/>
          <a:lstStyle>
            <a:lvl1pPr marL="0" indent="0" algn="l" fontAlgn="base">
              <a:buFontTx/>
              <a:defRPr sz="1200" b="1">
                <a:solidFill>
                  <a:srgbClr val="999A9B"/>
                </a:solidFill>
                <a:latin typeface="Calibri" panose="020F0502020204030204"/>
                <a:ea typeface="幼圆" panose="02010509060101010101" pitchFamily="49" charset="-122"/>
              </a:defRPr>
            </a:lvl1pPr>
          </a:lstStyle>
          <a:p>
            <a:pPr lvl="0" eaLnBrk="1" latinLnBrk="0" hangingPunct="1">
              <a:lnSpc>
                <a:spcPct val="100000"/>
              </a:lnSpc>
              <a:spcBef>
                <a:spcPct val="0"/>
              </a:spcBef>
              <a:spcAft>
                <a:spcPct val="0"/>
              </a:spcAft>
              <a:buNone/>
            </a:pPr>
            <a:endParaRPr lang="zh-CN" altLang="en-US"/>
          </a:p>
        </p:txBody>
      </p:sp>
      <p:sp>
        <p:nvSpPr>
          <p:cNvPr id="1048589" name="页脚占位符 1048588"/>
          <p:cNvSpPr/>
          <p:nvPr>
            <p:ph type="ftr" sz="quarter" idx="2"/>
            <p:custDataLst>
              <p:tags r:id="rId17"/>
            </p:custDataLst>
          </p:nvPr>
        </p:nvSpPr>
        <p:spPr>
          <a:xfrm>
            <a:off x="4037969" y="6357527"/>
            <a:ext cx="4114157" cy="365193"/>
          </a:xfrm>
          <a:prstGeom prst="rect">
            <a:avLst/>
          </a:prstGeom>
          <a:noFill/>
          <a:ln w="9525">
            <a:noFill/>
          </a:ln>
        </p:spPr>
        <p:txBody>
          <a:bodyPr vert="horz" lIns="91440" tIns="45720" rIns="91440" bIns="45720" anchor="ctr"/>
          <a:lstStyle>
            <a:lvl1pPr marL="0" indent="0" algn="l" fontAlgn="base">
              <a:buFontTx/>
              <a:defRPr sz="2400" b="1">
                <a:solidFill>
                  <a:srgbClr val="55575A"/>
                </a:solidFill>
                <a:latin typeface="Calibri" panose="020F0502020204030204"/>
                <a:ea typeface="幼圆" panose="02010509060101010101" pitchFamily="49" charset="-122"/>
              </a:defRPr>
            </a:lvl1pPr>
          </a:lstStyle>
          <a:p>
            <a:pPr lvl="0" eaLnBrk="1" latinLnBrk="0" hangingPunct="1">
              <a:lnSpc>
                <a:spcPct val="100000"/>
              </a:lnSpc>
              <a:spcBef>
                <a:spcPct val="0"/>
              </a:spcBef>
              <a:spcAft>
                <a:spcPct val="0"/>
              </a:spcAft>
              <a:buNone/>
            </a:pPr>
            <a:endParaRPr lang="zh-CN" altLang="en-US"/>
          </a:p>
        </p:txBody>
      </p:sp>
      <p:sp>
        <p:nvSpPr>
          <p:cNvPr id="1048590" name="灯片编号占位符 1048589"/>
          <p:cNvSpPr/>
          <p:nvPr>
            <p:ph type="sldNum" sz="quarter" idx="3"/>
            <p:custDataLst>
              <p:tags r:id="rId18"/>
            </p:custDataLst>
          </p:nvPr>
        </p:nvSpPr>
        <p:spPr>
          <a:xfrm>
            <a:off x="8609255" y="6357527"/>
            <a:ext cx="2742771" cy="365193"/>
          </a:xfrm>
          <a:prstGeom prst="rect">
            <a:avLst/>
          </a:prstGeom>
          <a:noFill/>
          <a:ln w="9525">
            <a:noFill/>
          </a:ln>
        </p:spPr>
        <p:txBody>
          <a:bodyPr vert="horz" lIns="91440" tIns="45720" rIns="91440" bIns="45720" anchor="ctr"/>
          <a:lstStyle>
            <a:lvl1pPr marL="0" indent="0" algn="r" fontAlgn="base">
              <a:buFontTx/>
              <a:defRPr sz="1200" b="1">
                <a:solidFill>
                  <a:srgbClr val="999A9B"/>
                </a:solidFill>
                <a:latin typeface="Arial" panose="020B0604020202020204" pitchFamily="34" charset="0"/>
                <a:ea typeface="宋体" panose="02010600030101010101" pitchFamily="2" charset="-122"/>
              </a:defRPr>
            </a:lvl1pPr>
          </a:lstStyle>
          <a:p>
            <a:pPr lvl="0" eaLnBrk="1" latinLnBrk="0" hangingPunct="1">
              <a:lnSpc>
                <a:spcPct val="100000"/>
              </a:lnSpc>
              <a:spcBef>
                <a:spcPct val="0"/>
              </a:spcBef>
              <a:spcAft>
                <a:spcPct val="0"/>
              </a:spcAft>
              <a:buNone/>
            </a:pPr>
            <a:fld id="{9A0DB2DC-4C9A-4742-B13C-FB6460FD3503}" type="slidenum">
              <a:rPr lang="zh-CN" altLang="en-US"/>
            </a:fld>
            <a:endParaRPr lang="zh-CN" altLang="en-US"/>
          </a:p>
        </p:txBody>
      </p:sp>
      <p:sp>
        <p:nvSpPr>
          <p:cNvPr id="1048591" name="文本占位符 1048590"/>
          <p:cNvSpPr/>
          <p:nvPr>
            <p:ph type="body" idx="4"/>
            <p:custDataLst>
              <p:tags r:id="rId19"/>
            </p:custDataLst>
          </p:nvPr>
        </p:nvSpPr>
        <p:spPr>
          <a:xfrm>
            <a:off x="567178" y="1757688"/>
            <a:ext cx="11055739" cy="4599839"/>
          </a:xfrm>
          <a:prstGeom prst="rect">
            <a:avLst/>
          </a:prstGeom>
          <a:noFill/>
          <a:ln w="9525">
            <a:noFill/>
          </a:ln>
        </p:spPr>
        <p:txBody>
          <a:bodyPr vert="horz" lIns="91440" tIns="45720" rIns="91440" bIns="45720" anchor="t"/>
          <a:lstStyle/>
          <a:p>
            <a:pPr lvl="0"/>
            <a:r>
              <a:rPr lang="zh-CN" altLang="en-US"/>
              <a:t>单击此处编辑母版文本样式</a:t>
            </a:r>
            <a:endParaRPr lang="en-US" altLang="en-US"/>
          </a:p>
          <a:p>
            <a:pPr lvl="1"/>
            <a:r>
              <a:rPr lang="zh-CN" altLang="en-US"/>
              <a:t>第二级</a:t>
            </a:r>
            <a:endParaRPr lang="en-US"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marL="0" lvl="0" indent="0" algn="l" defTabSz="914400" eaLnBrk="0" fontAlgn="base" latinLnBrk="0" hangingPunct="0">
        <a:lnSpc>
          <a:spcPct val="90000"/>
        </a:lnSpc>
        <a:spcBef>
          <a:spcPct val="0"/>
        </a:spcBef>
        <a:spcAft>
          <a:spcPct val="0"/>
        </a:spcAft>
        <a:buNone/>
        <a:defRPr sz="3200" b="1" kern="1200">
          <a:solidFill>
            <a:srgbClr val="4B4383"/>
          </a:solidFill>
          <a:latin typeface="+mj-lt"/>
          <a:ea typeface="+mj-ea"/>
          <a:cs typeface="+mj-cs"/>
        </a:defRPr>
      </a:lvl1pPr>
    </p:titleStyle>
    <p:bodyStyle>
      <a:lvl1pPr marL="355600" lvl="0" indent="-355600" algn="just" defTabSz="914400" eaLnBrk="0" fontAlgn="base" latinLnBrk="0" hangingPunct="0">
        <a:lnSpc>
          <a:spcPct val="110000"/>
        </a:lnSpc>
        <a:spcBef>
          <a:spcPts val="1800"/>
        </a:spcBef>
        <a:spcAft>
          <a:spcPct val="0"/>
        </a:spcAft>
        <a:buClr>
          <a:srgbClr val="594CA6"/>
        </a:buClr>
        <a:buSzPct val="70000"/>
        <a:buFont typeface="Wingdings" panose="05000000000000000000" pitchFamily="2" charset="2"/>
        <a:buChar char="{"/>
        <a:defRPr sz="2000" b="0" kern="1200">
          <a:solidFill>
            <a:srgbClr val="5762B7"/>
          </a:solidFill>
          <a:latin typeface="+mn-lt"/>
          <a:ea typeface="+mn-ea"/>
          <a:cs typeface="+mn-cs"/>
        </a:defRPr>
      </a:lvl1pPr>
      <a:lvl2pPr marL="355600" lvl="1" indent="-355600" algn="just" defTabSz="914400" eaLnBrk="0" fontAlgn="base" latinLnBrk="0" hangingPunct="0">
        <a:lnSpc>
          <a:spcPct val="130000"/>
        </a:lnSpc>
        <a:spcBef>
          <a:spcPct val="0"/>
        </a:spcBef>
        <a:spcAft>
          <a:spcPts val="600"/>
        </a:spcAft>
        <a:buClr>
          <a:srgbClr val="9AA1D4"/>
        </a:buClr>
        <a:buSzTx/>
        <a:buFont typeface="幼圆" panose="02010509060101010101" pitchFamily="49" charset="-122"/>
        <a:buChar char=" "/>
        <a:defRPr sz="1600" b="0" kern="1200">
          <a:solidFill>
            <a:srgbClr val="55575A"/>
          </a:solidFill>
          <a:latin typeface="幼圆" panose="02010509060101010101" pitchFamily="49" charset="-122"/>
          <a:ea typeface="幼圆" panose="02010509060101010101" pitchFamily="49" charset="-122"/>
          <a:cs typeface="+mn-cs"/>
        </a:defRPr>
      </a:lvl2pPr>
      <a:lvl3pPr marL="1143000" lvl="2"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cs"/>
        </a:defRPr>
      </a:lvl3pPr>
      <a:lvl4pPr marL="1600200" lvl="3"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cs"/>
        </a:defRPr>
      </a:lvl4pPr>
      <a:lvl5pPr marL="2058035" lvl="4"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cs"/>
        </a:defRPr>
      </a:lvl5pPr>
      <a:lvl6pPr marL="2515235" lvl="5"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cs"/>
        </a:defRPr>
      </a:lvl6pPr>
      <a:lvl7pPr marL="2972435" lvl="6"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cs"/>
        </a:defRPr>
      </a:lvl7pPr>
      <a:lvl8pPr marL="3429635" lvl="7"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cs"/>
        </a:defRPr>
      </a:lvl8pPr>
      <a:lvl9pPr marL="3886835" lvl="8"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cs"/>
        </a:defRPr>
      </a:lvl9pPr>
    </p:bodyStyle>
    <p:otherStyle>
      <a:lvl1pPr marL="0" lvl="0" indent="0" algn="l" defTabSz="914400" eaLnBrk="1" fontAlgn="base" latinLnBrk="0" hangingPunct="1">
        <a:lnSpc>
          <a:spcPct val="100000"/>
        </a:lnSpc>
        <a:spcBef>
          <a:spcPct val="0"/>
        </a:spcBef>
        <a:spcAft>
          <a:spcPct val="0"/>
        </a:spcAft>
        <a:buNone/>
        <a:defRPr sz="1800" b="0" kern="1200">
          <a:solidFill>
            <a:srgbClr val="55575A"/>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Tx/>
        <a:buNone/>
        <a:defRPr sz="1800" b="0" kern="1200">
          <a:solidFill>
            <a:srgbClr val="55575A"/>
          </a:solidFill>
          <a:latin typeface="Calibri" panose="020F0502020204030204"/>
          <a:ea typeface="幼圆" panose="02010509060101010101" pitchFamily="49" charset="-122"/>
          <a:cs typeface="+mn-cs"/>
        </a:defRPr>
      </a:lvl2pPr>
      <a:lvl3pPr marL="914400" lvl="2" indent="0" algn="l" defTabSz="914400" eaLnBrk="1" fontAlgn="base" latinLnBrk="0" hangingPunct="1">
        <a:lnSpc>
          <a:spcPct val="100000"/>
        </a:lnSpc>
        <a:spcBef>
          <a:spcPct val="0"/>
        </a:spcBef>
        <a:spcAft>
          <a:spcPct val="0"/>
        </a:spcAft>
        <a:buFontTx/>
        <a:buNone/>
        <a:defRPr sz="1800" b="0" kern="1200">
          <a:solidFill>
            <a:srgbClr val="55575A"/>
          </a:solidFill>
          <a:latin typeface="Calibri" panose="020F0502020204030204"/>
          <a:ea typeface="幼圆" panose="02010509060101010101" pitchFamily="49" charset="-122"/>
          <a:cs typeface="+mn-cs"/>
        </a:defRPr>
      </a:lvl3pPr>
      <a:lvl4pPr marL="1371600" lvl="3" indent="0" algn="l" defTabSz="914400" eaLnBrk="1" fontAlgn="base" latinLnBrk="0" hangingPunct="1">
        <a:lnSpc>
          <a:spcPct val="100000"/>
        </a:lnSpc>
        <a:spcBef>
          <a:spcPct val="0"/>
        </a:spcBef>
        <a:spcAft>
          <a:spcPct val="0"/>
        </a:spcAft>
        <a:buFontTx/>
        <a:buNone/>
        <a:defRPr sz="1800" b="0" kern="1200">
          <a:solidFill>
            <a:srgbClr val="55575A"/>
          </a:solidFill>
          <a:latin typeface="Calibri" panose="020F0502020204030204"/>
          <a:ea typeface="幼圆" panose="02010509060101010101" pitchFamily="49" charset="-122"/>
          <a:cs typeface="+mn-cs"/>
        </a:defRPr>
      </a:lvl4pPr>
      <a:lvl5pPr marL="1829435" lvl="4" indent="0" algn="l" defTabSz="914400" eaLnBrk="1" fontAlgn="base" latinLnBrk="0" hangingPunct="1">
        <a:lnSpc>
          <a:spcPct val="100000"/>
        </a:lnSpc>
        <a:spcBef>
          <a:spcPct val="0"/>
        </a:spcBef>
        <a:spcAft>
          <a:spcPct val="0"/>
        </a:spcAft>
        <a:buFontTx/>
        <a:buNone/>
        <a:defRPr sz="1800" b="0" kern="1200">
          <a:solidFill>
            <a:srgbClr val="55575A"/>
          </a:solidFill>
          <a:latin typeface="Calibri" panose="020F0502020204030204"/>
          <a:ea typeface="幼圆" panose="02010509060101010101" pitchFamily="49" charset="-122"/>
          <a:cs typeface="+mn-cs"/>
        </a:defRPr>
      </a:lvl5pPr>
      <a:lvl6pPr marL="2286635" lvl="5" indent="0" algn="l" defTabSz="914400" eaLnBrk="1" fontAlgn="base" latinLnBrk="0" hangingPunct="1">
        <a:lnSpc>
          <a:spcPct val="100000"/>
        </a:lnSpc>
        <a:spcBef>
          <a:spcPct val="0"/>
        </a:spcBef>
        <a:spcAft>
          <a:spcPct val="0"/>
        </a:spcAft>
        <a:buFontTx/>
        <a:buNone/>
        <a:defRPr sz="1800" b="0" kern="1200">
          <a:solidFill>
            <a:srgbClr val="55575A"/>
          </a:solidFill>
          <a:latin typeface="Calibri" panose="020F0502020204030204"/>
          <a:ea typeface="幼圆" panose="02010509060101010101" pitchFamily="49" charset="-122"/>
          <a:cs typeface="+mn-cs"/>
        </a:defRPr>
      </a:lvl6pPr>
      <a:lvl7pPr marL="2743835" lvl="6" indent="0" algn="l" defTabSz="914400" eaLnBrk="1" fontAlgn="base" latinLnBrk="0" hangingPunct="1">
        <a:lnSpc>
          <a:spcPct val="100000"/>
        </a:lnSpc>
        <a:spcBef>
          <a:spcPct val="0"/>
        </a:spcBef>
        <a:spcAft>
          <a:spcPct val="0"/>
        </a:spcAft>
        <a:buFontTx/>
        <a:buNone/>
        <a:defRPr sz="1800" b="0" kern="1200">
          <a:solidFill>
            <a:srgbClr val="55575A"/>
          </a:solidFill>
          <a:latin typeface="Calibri" panose="020F0502020204030204"/>
          <a:ea typeface="幼圆" panose="02010509060101010101" pitchFamily="49" charset="-122"/>
          <a:cs typeface="+mn-cs"/>
        </a:defRPr>
      </a:lvl7pPr>
      <a:lvl8pPr marL="3201035" lvl="7" indent="0" algn="l" defTabSz="914400" eaLnBrk="1" fontAlgn="base" latinLnBrk="0" hangingPunct="1">
        <a:lnSpc>
          <a:spcPct val="100000"/>
        </a:lnSpc>
        <a:spcBef>
          <a:spcPct val="0"/>
        </a:spcBef>
        <a:spcAft>
          <a:spcPct val="0"/>
        </a:spcAft>
        <a:buFontTx/>
        <a:buNone/>
        <a:defRPr sz="1800" b="0" kern="1200">
          <a:solidFill>
            <a:srgbClr val="55575A"/>
          </a:solidFill>
          <a:latin typeface="Calibri" panose="020F0502020204030204"/>
          <a:ea typeface="幼圆" panose="02010509060101010101" pitchFamily="49" charset="-122"/>
          <a:cs typeface="+mn-cs"/>
        </a:defRPr>
      </a:lvl8pPr>
      <a:lvl9pPr marL="3658235" lvl="8" indent="0" algn="l" defTabSz="914400" eaLnBrk="1" fontAlgn="base" latinLnBrk="0" hangingPunct="1">
        <a:lnSpc>
          <a:spcPct val="100000"/>
        </a:lnSpc>
        <a:spcBef>
          <a:spcPct val="0"/>
        </a:spcBef>
        <a:spcAft>
          <a:spcPct val="0"/>
        </a:spcAft>
        <a:buFontTx/>
        <a:buNone/>
        <a:defRPr sz="1800" b="0" kern="1200">
          <a:solidFill>
            <a:srgbClr val="55575A"/>
          </a:solidFill>
          <a:latin typeface="Calibri" panose="020F0502020204030204"/>
          <a:ea typeface="幼圆" panose="02010509060101010101" pitchFamily="49"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5"/>
            </p:custDataLst>
          </p:nvPr>
        </p:nvSpPr>
        <p:spPr>
          <a:xfrm>
            <a:off x="838069" y="6357527"/>
            <a:ext cx="2742771" cy="365193"/>
          </a:xfrm>
          <a:prstGeom prst="rect">
            <a:avLst/>
          </a:prstGeom>
        </p:spPr>
        <p:txBody>
          <a:bodyPr vert="horz" lIns="91440" tIns="45720" rIns="91440" bIns="45720" rtlCol="0" anchor="ctr"/>
          <a:lstStyle>
            <a:lvl1pPr algn="l">
              <a:defRPr sz="1200">
                <a:solidFill>
                  <a:schemeClr val="tx1">
                    <a:tint val="75000"/>
                  </a:schemeClr>
                </a:solidFill>
              </a:defRPr>
            </a:lvl1pPr>
          </a:lstStyle>
          <a:p>
            <a:fld id="{EB7DE812-E7A3-4EA5-AAD4-29BBD91B964A}" type="datetimeFigureOut">
              <a:rPr lang="zh-CN" altLang="en-US" smtClean="0"/>
            </a:fld>
            <a:endParaRPr lang="zh-CN" altLang="en-US"/>
          </a:p>
        </p:txBody>
      </p:sp>
      <p:sp>
        <p:nvSpPr>
          <p:cNvPr id="5" name="页脚占位符 4"/>
          <p:cNvSpPr>
            <a:spLocks noGrp="1"/>
          </p:cNvSpPr>
          <p:nvPr>
            <p:ph type="ftr" sz="quarter" idx="3"/>
            <p:custDataLst>
              <p:tags r:id="rId6"/>
            </p:custDataLst>
          </p:nvPr>
        </p:nvSpPr>
        <p:spPr>
          <a:xfrm>
            <a:off x="4037969" y="6357527"/>
            <a:ext cx="4114157" cy="36519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609255" y="6357527"/>
            <a:ext cx="2742771" cy="365193"/>
          </a:xfrm>
          <a:prstGeom prst="rect">
            <a:avLst/>
          </a:prstGeom>
        </p:spPr>
        <p:txBody>
          <a:bodyPr vert="horz" lIns="91440" tIns="45720" rIns="91440" bIns="45720" rtlCol="0" anchor="ctr"/>
          <a:lstStyle>
            <a:lvl1pPr algn="r">
              <a:defRPr sz="1200">
                <a:solidFill>
                  <a:schemeClr val="tx1">
                    <a:tint val="75000"/>
                  </a:schemeClr>
                </a:solidFill>
              </a:defRPr>
            </a:lvl1pPr>
          </a:lstStyle>
          <a:p>
            <a:fld id="{78EEA9DB-EF3A-4A2A-B3B1-CD260239FD7B}" type="slidenum">
              <a:rPr lang="zh-CN" altLang="en-US" smtClean="0"/>
            </a:fld>
            <a:endParaRPr lang="zh-CN" altLang="en-US"/>
          </a:p>
        </p:txBody>
      </p:sp>
      <p:sp>
        <p:nvSpPr>
          <p:cNvPr id="7" name="椭圆 6"/>
          <p:cNvSpPr/>
          <p:nvPr>
            <p:custDataLst>
              <p:tags r:id="rId8"/>
            </p:custDataLst>
          </p:nvPr>
        </p:nvSpPr>
        <p:spPr>
          <a:xfrm>
            <a:off x="5371261" y="-21082729"/>
            <a:ext cx="1447574" cy="14480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椭圆 7"/>
          <p:cNvSpPr/>
          <p:nvPr>
            <p:custDataLst>
              <p:tags r:id="rId9"/>
            </p:custDataLst>
          </p:nvPr>
        </p:nvSpPr>
        <p:spPr>
          <a:xfrm>
            <a:off x="5371261" y="32714909"/>
            <a:ext cx="1447574" cy="14480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p:sp>
        <p:nvSpPr>
          <p:cNvPr id="1026" name="标题 1025"/>
          <p:cNvSpPr>
            <a:spLocks noGrp="1"/>
          </p:cNvSpPr>
          <p:nvPr>
            <p:ph type="title"/>
            <p:custDataLst>
              <p:tags r:id="rId12"/>
            </p:custDataLst>
          </p:nvPr>
        </p:nvSpPr>
        <p:spPr>
          <a:xfrm>
            <a:off x="914257" y="609713"/>
            <a:ext cx="10361581" cy="1143212"/>
          </a:xfrm>
          <a:prstGeom prst="rect">
            <a:avLst/>
          </a:prstGeom>
          <a:noFill/>
          <a:ln w="9525">
            <a:noFill/>
          </a:ln>
        </p:spPr>
        <p:txBody>
          <a:bodyPr anchor="ctr" anchorCtr="0"/>
          <a:lstStyle/>
          <a:p>
            <a:pPr lvl="0"/>
            <a:r>
              <a:rPr lang="zh-CN" altLang="zh-CN"/>
              <a:t>单击以编辑</a:t>
            </a:r>
            <a:r>
              <a:rPr lang="zh-CN" altLang="en-US"/>
              <a:t>母版标题样式</a:t>
            </a:r>
            <a:endParaRPr lang="zh-CN" altLang="en-US"/>
          </a:p>
        </p:txBody>
      </p:sp>
      <p:sp>
        <p:nvSpPr>
          <p:cNvPr id="1027" name="文本占位符 1026"/>
          <p:cNvSpPr>
            <a:spLocks noGrp="1"/>
          </p:cNvSpPr>
          <p:nvPr>
            <p:ph type="body" idx="1"/>
            <p:custDataLst>
              <p:tags r:id="rId13"/>
            </p:custDataLst>
          </p:nvPr>
        </p:nvSpPr>
        <p:spPr>
          <a:xfrm>
            <a:off x="914257" y="1981567"/>
            <a:ext cx="10361581" cy="4115562"/>
          </a:xfrm>
          <a:prstGeom prst="rect">
            <a:avLst/>
          </a:prstGeom>
          <a:noFill/>
          <a:ln w="9525">
            <a:noFill/>
          </a:ln>
        </p:spPr>
        <p:txBody>
          <a:bodyPr/>
          <a:lstStyle/>
          <a:p>
            <a:pPr lvl="0"/>
            <a:r>
              <a:rPr lang="zh-CN" altLang="en-US"/>
              <a:t>单击以编辑母版文本样式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custDataLst>
              <p:tags r:id="rId14"/>
            </p:custDataLst>
          </p:nvPr>
        </p:nvSpPr>
        <p:spPr>
          <a:xfrm>
            <a:off x="914257" y="6249557"/>
            <a:ext cx="2539603" cy="457285"/>
          </a:xfrm>
          <a:prstGeom prst="rect">
            <a:avLst/>
          </a:prstGeom>
          <a:noFill/>
          <a:ln w="9525">
            <a:noFill/>
          </a:ln>
        </p:spPr>
        <p:txBody>
          <a:bodyPr/>
          <a:lstStyle>
            <a:lvl1pPr>
              <a:defRPr sz="1400"/>
            </a:lvl1pPr>
          </a:lstStyle>
          <a:p>
            <a:pPr lvl="0" eaLnBrk="1" hangingPunct="1">
              <a:spcBef>
                <a:spcPct val="50000"/>
              </a:spcBef>
            </a:pPr>
            <a:endParaRPr lang="zh-CN" altLang="en-US">
              <a:latin typeface="Times New Roman" panose="02020603050405020304" pitchFamily="18" charset="0"/>
            </a:endParaRPr>
          </a:p>
        </p:txBody>
      </p:sp>
      <p:sp>
        <p:nvSpPr>
          <p:cNvPr id="1029" name="页脚占位符 1028"/>
          <p:cNvSpPr>
            <a:spLocks noGrp="1"/>
          </p:cNvSpPr>
          <p:nvPr>
            <p:ph type="ftr" sz="quarter" idx="3"/>
            <p:custDataLst>
              <p:tags r:id="rId15"/>
            </p:custDataLst>
          </p:nvPr>
        </p:nvSpPr>
        <p:spPr>
          <a:xfrm>
            <a:off x="4164949" y="6249557"/>
            <a:ext cx="3860197" cy="457285"/>
          </a:xfrm>
          <a:prstGeom prst="rect">
            <a:avLst/>
          </a:prstGeom>
          <a:noFill/>
          <a:ln w="9525">
            <a:noFill/>
          </a:ln>
        </p:spPr>
        <p:txBody>
          <a:bodyPr/>
          <a:lstStyle>
            <a:lvl1pPr algn="ctr">
              <a:defRPr sz="1400"/>
            </a:lvl1pPr>
          </a:lstStyle>
          <a:p>
            <a:pPr lvl="0" eaLnBrk="1" hangingPunct="1">
              <a:spcBef>
                <a:spcPct val="50000"/>
              </a:spcBef>
            </a:pPr>
            <a:endParaRPr lang="zh-CN" altLang="en-US">
              <a:latin typeface="Times New Roman" panose="02020603050405020304" pitchFamily="18" charset="0"/>
            </a:endParaRPr>
          </a:p>
        </p:txBody>
      </p:sp>
      <p:sp>
        <p:nvSpPr>
          <p:cNvPr id="1030" name="灯片编号占位符 1029"/>
          <p:cNvSpPr>
            <a:spLocks noGrp="1"/>
          </p:cNvSpPr>
          <p:nvPr>
            <p:ph type="sldNum" sz="quarter" idx="4"/>
            <p:custDataLst>
              <p:tags r:id="rId16"/>
            </p:custDataLst>
          </p:nvPr>
        </p:nvSpPr>
        <p:spPr>
          <a:xfrm>
            <a:off x="8736235" y="6249557"/>
            <a:ext cx="2539603" cy="457285"/>
          </a:xfrm>
          <a:prstGeom prst="rect">
            <a:avLst/>
          </a:prstGeom>
          <a:noFill/>
          <a:ln w="9525">
            <a:noFill/>
          </a:ln>
        </p:spPr>
        <p:txBody>
          <a:bodyPr/>
          <a:lstStyle>
            <a:lvl1pPr algn="r">
              <a:defRPr sz="1400"/>
            </a:lvl1pPr>
          </a:lstStyle>
          <a:p>
            <a:pPr lvl="0" eaLnBrk="1" hangingPunct="1">
              <a:spcBef>
                <a:spcPct val="50000"/>
              </a:spcBef>
            </a:pPr>
            <a:fld id="{9A0DB2DC-4C9A-4742-B13C-FB6460FD3503}" type="slidenum">
              <a:rPr lang="zh-CN" altLang="en-US">
                <a:latin typeface="Times New Roman" panose="02020603050405020304" pitchFamily="18" charset="0"/>
              </a:rPr>
            </a:fld>
            <a:endParaRPr lang="zh-CN" altLang="en-US">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ransition/>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8035"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835"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9435"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635"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835"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1035"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8235"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252929"/>
          <p:cNvSpPr>
            <a:spLocks noGrp="1"/>
          </p:cNvSpPr>
          <p:nvPr>
            <p:ph type="title" idx="4294967295"/>
            <p:custDataLst>
              <p:tags r:id="rId13"/>
            </p:custDataLst>
          </p:nvPr>
        </p:nvSpPr>
        <p:spPr>
          <a:xfrm>
            <a:off x="609505" y="277864"/>
            <a:ext cx="10971086" cy="1140036"/>
          </a:xfrm>
          <a:prstGeom prst="rect">
            <a:avLst/>
          </a:prstGeom>
          <a:noFill/>
          <a:ln>
            <a:noFill/>
            <a:miter lim="800000"/>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4200" b="0" i="0" u="none" kern="1200" baseline="0">
                <a:solidFill>
                  <a:schemeClr val="tx2"/>
                </a:solidFill>
                <a:latin typeface="Garamond" panose="02020404030301010803" pitchFamily="18" charset="0"/>
                <a:ea typeface="宋体" panose="02010600030101010101" pitchFamily="2" charset="-122"/>
                <a:cs typeface="+mj-cs"/>
              </a:defRPr>
            </a:lvl1pPr>
          </a:lstStyle>
          <a:p>
            <a:pPr marL="0" lvl="0" indent="0"/>
            <a:r>
              <a:t>单击此处编辑母版标题样式</a:t>
            </a:r>
          </a:p>
        </p:txBody>
      </p:sp>
      <p:sp>
        <p:nvSpPr>
          <p:cNvPr id="1027" name="文本占位符 252930"/>
          <p:cNvSpPr>
            <a:spLocks noGrp="1"/>
          </p:cNvSpPr>
          <p:nvPr>
            <p:ph type="body" idx="9"/>
            <p:custDataLst>
              <p:tags r:id="rId14"/>
            </p:custDataLst>
          </p:nvPr>
        </p:nvSpPr>
        <p:spPr>
          <a:xfrm>
            <a:off x="609505" y="1600496"/>
            <a:ext cx="10971086" cy="4531564"/>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lang="zh-CN" altLang="en-US" sz="3000" b="0" i="0" u="none" kern="1200" baseline="0">
                <a:solidFill>
                  <a:schemeClr val="tx1"/>
                </a:solidFill>
                <a:latin typeface="+mn-lt"/>
                <a:ea typeface="+mn-ea"/>
                <a:cs typeface="+mn-cs"/>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lang="zh-CN" altLang="en-US" sz="2600" b="0" i="0" u="none" kern="1200" baseline="0">
                <a:solidFill>
                  <a:schemeClr val="tx1"/>
                </a:solidFill>
                <a:latin typeface="+mn-lt"/>
                <a:ea typeface="+mn-ea"/>
                <a:cs typeface="+mn-cs"/>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lang="zh-CN" altLang="en-US" sz="2200" b="0" i="0" u="none" kern="1200" baseline="0">
                <a:solidFill>
                  <a:schemeClr val="tx1"/>
                </a:solidFill>
                <a:latin typeface="+mn-lt"/>
                <a:ea typeface="+mn-ea"/>
                <a:cs typeface="+mn-cs"/>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lang="zh-CN" altLang="en-US" sz="2000" b="0" i="0" u="none" kern="1200" baseline="0">
                <a:solidFill>
                  <a:schemeClr val="tx1"/>
                </a:solidFill>
                <a:latin typeface="+mn-lt"/>
                <a:ea typeface="+mn-ea"/>
                <a:cs typeface="+mn-cs"/>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8pPr>
            <a:lvl9pPr marL="3886835"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9pPr>
          </a:lstStyle>
          <a:p>
            <a:pPr marL="342900" lvl="0" indent="-342900"/>
            <a:r>
              <a:t>单击此处编辑母版文本样式</a:t>
            </a:r>
          </a:p>
          <a:p>
            <a:pPr marL="669925" lvl="1" indent="-325755"/>
            <a:r>
              <a:t>第二级</a:t>
            </a:r>
          </a:p>
          <a:p>
            <a:pPr marL="1022350" lvl="2" indent="-351155"/>
            <a:r>
              <a:t>第三级</a:t>
            </a:r>
          </a:p>
          <a:p>
            <a:pPr marL="1339850" lvl="3" indent="-315595"/>
            <a:r>
              <a:t>第四级</a:t>
            </a:r>
          </a:p>
          <a:p>
            <a:pPr marL="1680845" lvl="4" indent="-339725"/>
            <a:r>
              <a:t>第五级</a:t>
            </a:r>
          </a:p>
        </p:txBody>
      </p:sp>
      <p:sp>
        <p:nvSpPr>
          <p:cNvPr id="1028" name="日期占位符 252931"/>
          <p:cNvSpPr>
            <a:spLocks noGrp="1"/>
          </p:cNvSpPr>
          <p:nvPr>
            <p:ph type="dt" sz="half" idx="19"/>
            <p:custDataLst>
              <p:tags r:id="rId15"/>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1029" name="页脚占位符 252932"/>
          <p:cNvSpPr>
            <a:spLocks noGrp="1"/>
          </p:cNvSpPr>
          <p:nvPr>
            <p:ph type="ftr" sz="quarter" idx="29"/>
            <p:custDataLst>
              <p:tags r:id="rId16"/>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1030" name="灯片编号占位符 252933"/>
          <p:cNvSpPr>
            <a:spLocks noGrp="1"/>
          </p:cNvSpPr>
          <p:nvPr>
            <p:ph type="sldNum" sz="quarter" idx="39"/>
            <p:custDataLst>
              <p:tags r:id="rId17"/>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fld>
            <a:endParaRPr lang="zh-CN" altLang="en-US" sz="1200" b="0"/>
          </a:p>
        </p:txBody>
      </p:sp>
      <p:sp>
        <p:nvSpPr>
          <p:cNvPr id="1031" name="任意多边形 252934"/>
          <p:cNvSpPr/>
          <p:nvPr>
            <p:custDataLst>
              <p:tags r:id="rId18"/>
            </p:custDataLst>
          </p:nvPr>
        </p:nvSpPr>
        <p:spPr>
          <a:xfrm>
            <a:off x="507921" y="228642"/>
            <a:ext cx="10971086" cy="609713"/>
          </a:xfrm>
          <a:custGeom>
            <a:avLst/>
            <a:gdLst/>
            <a:ahLst/>
            <a:cxnLst/>
            <a:rect l="l" t="t" r="r" b="b"/>
            <a:pathLst>
              <a:path w="1000" h="1000">
                <a:moveTo>
                  <a:pt x="0" y="1000"/>
                </a:moveTo>
                <a:lnTo>
                  <a:pt x="0" y="0"/>
                </a:lnTo>
                <a:lnTo>
                  <a:pt x="1000" y="0"/>
                </a:lnTo>
              </a:path>
            </a:pathLst>
          </a:custGeom>
          <a:noFill/>
          <a:ln w="19050">
            <a:solidFill>
              <a:schemeClr val="accent1"/>
            </a:solidFill>
            <a:miter lim="800000"/>
          </a:ln>
        </p:spPr>
        <p:txBody>
          <a:bodyPr anchor="t" anchorCtr="0"/>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a:p>
        </p:txBody>
      </p:sp>
      <p:cxnSp>
        <p:nvCxnSpPr>
          <p:cNvPr id="1032" name="直接连接符 252935"/>
          <p:cNvCxnSpPr/>
          <p:nvPr>
            <p:custDataLst>
              <p:tags r:id="rId19"/>
            </p:custDataLst>
          </p:nvPr>
        </p:nvCxnSpPr>
        <p:spPr>
          <a:xfrm>
            <a:off x="609505" y="6173343"/>
            <a:ext cx="10971086" cy="0"/>
          </a:xfrm>
          <a:prstGeom prst="line">
            <a:avLst/>
          </a:prstGeom>
          <a:noFill/>
          <a:ln w="19050">
            <a:solidFill>
              <a:schemeClr val="accent1"/>
            </a:solidFill>
            <a:round/>
          </a:ln>
        </p:spPr>
      </p:cxn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ransition/>
  <p:txStyles>
    <p:titleStyle>
      <a:lvl1pPr marL="0" lvl="0" indent="0" algn="l" defTabSz="914400" rtl="0" eaLnBrk="1" fontAlgn="base" latinLnBrk="0" hangingPunct="1">
        <a:lnSpc>
          <a:spcPct val="100000"/>
        </a:lnSpc>
        <a:spcBef>
          <a:spcPct val="0"/>
        </a:spcBef>
        <a:spcAft>
          <a:spcPct val="0"/>
        </a:spcAft>
        <a:buClrTx/>
        <a:buSzTx/>
        <a:buFontTx/>
        <a:buNone/>
        <a:defRPr sz="4200" b="0" i="0" u="none" kern="1200" baseline="0">
          <a:solidFill>
            <a:schemeClr val="tx2"/>
          </a:solidFill>
          <a:latin typeface="Garamond" panose="02020404030301010803" pitchFamily="18" charset="0"/>
          <a:ea typeface="宋体" panose="02010600030101010101"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3000" b="0" i="0" u="none" kern="1200" baseline="0">
          <a:solidFill>
            <a:schemeClr val="tx1"/>
          </a:solidFill>
          <a:latin typeface="+mn-lt"/>
          <a:ea typeface="+mn-ea"/>
          <a:cs typeface="+mn-cs"/>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600" b="0" i="0" u="none" kern="1200" baseline="0">
          <a:solidFill>
            <a:schemeClr val="tx1"/>
          </a:solidFill>
          <a:latin typeface="+mn-lt"/>
          <a:ea typeface="+mn-ea"/>
          <a:cs typeface="+mn-cs"/>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200" b="0" i="0" u="none" kern="1200" baseline="0">
          <a:solidFill>
            <a:schemeClr val="tx1"/>
          </a:solidFill>
          <a:latin typeface="+mn-lt"/>
          <a:ea typeface="+mn-ea"/>
          <a:cs typeface="+mn-cs"/>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2000" b="0" i="0" u="none" kern="1200" baseline="0">
          <a:solidFill>
            <a:schemeClr val="tx1"/>
          </a:solidFill>
          <a:latin typeface="+mn-lt"/>
          <a:ea typeface="+mn-ea"/>
          <a:cs typeface="+mn-cs"/>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8pPr>
      <a:lvl9pPr marL="3886835"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4pPr>
      <a:lvl5pPr marL="1829435" lvl="4"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5pPr>
      <a:lvl6pPr marL="2286635" lvl="5"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6pPr>
      <a:lvl7pPr marL="2743835" lvl="6"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7pPr>
      <a:lvl8pPr marL="3201035" lvl="7"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8pPr>
      <a:lvl9pPr marL="3658235" lvl="8"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tags" Target="../tags/tag419.xml"/><Relationship Id="rId1" Type="http://schemas.openxmlformats.org/officeDocument/2006/relationships/tags" Target="../tags/tag418.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6.xml"/><Relationship Id="rId5" Type="http://schemas.openxmlformats.org/officeDocument/2006/relationships/tags" Target="../tags/tag434.xml"/><Relationship Id="rId4" Type="http://schemas.openxmlformats.org/officeDocument/2006/relationships/image" Target="../media/image18.png"/><Relationship Id="rId3" Type="http://schemas.openxmlformats.org/officeDocument/2006/relationships/tags" Target="../tags/tag433.xml"/><Relationship Id="rId2" Type="http://schemas.microsoft.com/office/2007/relationships/media" Target="../media/media1.mp4"/><Relationship Id="rId1" Type="http://schemas.openxmlformats.org/officeDocument/2006/relationships/video" Target="NULL" TargetMode="Externa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image" Target="../media/image19.jpeg"/><Relationship Id="rId1" Type="http://schemas.openxmlformats.org/officeDocument/2006/relationships/tags" Target="../tags/tag438.xml"/></Relationships>
</file>

<file path=ppt/slides/_rels/slide13.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tags" Target="../tags/tag449.xml"/><Relationship Id="rId7" Type="http://schemas.openxmlformats.org/officeDocument/2006/relationships/tags" Target="../tags/tag448.xml"/><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image" Target="../media/image20.wmf"/><Relationship Id="rId2" Type="http://schemas.openxmlformats.org/officeDocument/2006/relationships/tags" Target="../tags/tag444.xml"/><Relationship Id="rId13" Type="http://schemas.openxmlformats.org/officeDocument/2006/relationships/slideLayout" Target="../slideLayouts/slideLayout7.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3.xml"/></Relationships>
</file>

<file path=ppt/slides/_rels/slide14.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tags" Target="../tags/tag459.xml"/><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tags" Target="../tags/tag453.xml"/><Relationship Id="rId17" Type="http://schemas.openxmlformats.org/officeDocument/2006/relationships/slideLayout" Target="../slideLayouts/slideLayout18.xml"/><Relationship Id="rId16" Type="http://schemas.openxmlformats.org/officeDocument/2006/relationships/tags" Target="../tags/tag467.xml"/><Relationship Id="rId15" Type="http://schemas.openxmlformats.org/officeDocument/2006/relationships/tags" Target="../tags/tag466.xml"/><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9.xml"/><Relationship Id="rId1" Type="http://schemas.openxmlformats.org/officeDocument/2006/relationships/tags" Target="../tags/tag468.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image" Target="../media/image23.png"/><Relationship Id="rId2" Type="http://schemas.openxmlformats.org/officeDocument/2006/relationships/tags" Target="../tags/tag470.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image" Target="../media/image25.png"/><Relationship Id="rId7" Type="http://schemas.microsoft.com/office/2007/relationships/media" Target="../media/media2.mp3"/><Relationship Id="rId6" Type="http://schemas.openxmlformats.org/officeDocument/2006/relationships/audio" Target="../media/media2.mp3"/><Relationship Id="rId5" Type="http://schemas.openxmlformats.org/officeDocument/2006/relationships/hyperlink" Target="&#12298;&#38463;&#25151;&#23467;&#36171;&#12299;&#26460;&#29287;_&#26631;&#28165;.kux" TargetMode="External"/><Relationship Id="rId4" Type="http://schemas.openxmlformats.org/officeDocument/2006/relationships/tags" Target="../tags/tag474.xml"/><Relationship Id="rId3" Type="http://schemas.openxmlformats.org/officeDocument/2006/relationships/image" Target="../media/image24.jpeg"/><Relationship Id="rId2" Type="http://schemas.openxmlformats.org/officeDocument/2006/relationships/tags" Target="../tags/tag473.xml"/><Relationship Id="rId10" Type="http://schemas.openxmlformats.org/officeDocument/2006/relationships/slideLayout" Target="../slideLayouts/slideLayout2.xml"/><Relationship Id="rId1" Type="http://schemas.openxmlformats.org/officeDocument/2006/relationships/hyperlink" Target="https://b23.tv/Wg0v7j" TargetMode="External"/></Relationships>
</file>

<file path=ppt/slides/_rels/slide18.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8" Type="http://schemas.openxmlformats.org/officeDocument/2006/relationships/slideLayout" Target="../slideLayouts/slideLayout40.xml"/><Relationship Id="rId27" Type="http://schemas.openxmlformats.org/officeDocument/2006/relationships/tags" Target="../tags/tag502.xml"/><Relationship Id="rId26" Type="http://schemas.openxmlformats.org/officeDocument/2006/relationships/tags" Target="../tags/tag501.xml"/><Relationship Id="rId25" Type="http://schemas.openxmlformats.org/officeDocument/2006/relationships/tags" Target="../tags/tag500.xml"/><Relationship Id="rId24" Type="http://schemas.openxmlformats.org/officeDocument/2006/relationships/tags" Target="../tags/tag499.xml"/><Relationship Id="rId23" Type="http://schemas.openxmlformats.org/officeDocument/2006/relationships/tags" Target="../tags/tag498.xml"/><Relationship Id="rId22" Type="http://schemas.openxmlformats.org/officeDocument/2006/relationships/tags" Target="../tags/tag497.xml"/><Relationship Id="rId21" Type="http://schemas.openxmlformats.org/officeDocument/2006/relationships/tags" Target="../tags/tag496.xml"/><Relationship Id="rId20" Type="http://schemas.openxmlformats.org/officeDocument/2006/relationships/tags" Target="../tags/tag495.xml"/><Relationship Id="rId2" Type="http://schemas.openxmlformats.org/officeDocument/2006/relationships/tags" Target="../tags/tag477.xml"/><Relationship Id="rId19" Type="http://schemas.openxmlformats.org/officeDocument/2006/relationships/tags" Target="../tags/tag494.xml"/><Relationship Id="rId18" Type="http://schemas.openxmlformats.org/officeDocument/2006/relationships/tags" Target="../tags/tag493.xml"/><Relationship Id="rId17" Type="http://schemas.openxmlformats.org/officeDocument/2006/relationships/tags" Target="../tags/tag492.xml"/><Relationship Id="rId16" Type="http://schemas.openxmlformats.org/officeDocument/2006/relationships/tags" Target="../tags/tag491.xml"/><Relationship Id="rId15" Type="http://schemas.openxmlformats.org/officeDocument/2006/relationships/tags" Target="../tags/tag490.xml"/><Relationship Id="rId14" Type="http://schemas.openxmlformats.org/officeDocument/2006/relationships/tags" Target="../tags/tag489.xml"/><Relationship Id="rId13" Type="http://schemas.openxmlformats.org/officeDocument/2006/relationships/tags" Target="../tags/tag488.xml"/><Relationship Id="rId12" Type="http://schemas.openxmlformats.org/officeDocument/2006/relationships/tags" Target="../tags/tag487.xml"/><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tags" Target="../tags/tag476.xml"/></Relationships>
</file>

<file path=ppt/slides/_rels/slide19.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0" Type="http://schemas.openxmlformats.org/officeDocument/2006/relationships/slideLayout" Target="../slideLayouts/slideLayout2.xml"/><Relationship Id="rId2" Type="http://schemas.openxmlformats.org/officeDocument/2006/relationships/tags" Target="../tags/tag504.xml"/><Relationship Id="rId19" Type="http://schemas.openxmlformats.org/officeDocument/2006/relationships/tags" Target="../tags/tag521.xml"/><Relationship Id="rId18" Type="http://schemas.openxmlformats.org/officeDocument/2006/relationships/tags" Target="../tags/tag520.xml"/><Relationship Id="rId17" Type="http://schemas.openxmlformats.org/officeDocument/2006/relationships/tags" Target="../tags/tag519.xml"/><Relationship Id="rId16" Type="http://schemas.openxmlformats.org/officeDocument/2006/relationships/tags" Target="../tags/tag518.xml"/><Relationship Id="rId15" Type="http://schemas.openxmlformats.org/officeDocument/2006/relationships/tags" Target="../tags/tag517.xml"/><Relationship Id="rId14" Type="http://schemas.openxmlformats.org/officeDocument/2006/relationships/tags" Target="../tags/tag516.xml"/><Relationship Id="rId13" Type="http://schemas.openxmlformats.org/officeDocument/2006/relationships/tags" Target="../tags/tag515.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tags" Target="../tags/tag50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1.xml"/><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0" Type="http://schemas.openxmlformats.org/officeDocument/2006/relationships/slideLayout" Target="../slideLayouts/slideLayout36.xml"/><Relationship Id="rId2" Type="http://schemas.openxmlformats.org/officeDocument/2006/relationships/tags" Target="../tags/tag523.xml"/><Relationship Id="rId19" Type="http://schemas.openxmlformats.org/officeDocument/2006/relationships/tags" Target="../tags/tag540.xml"/><Relationship Id="rId18" Type="http://schemas.openxmlformats.org/officeDocument/2006/relationships/tags" Target="../tags/tag539.xml"/><Relationship Id="rId17" Type="http://schemas.openxmlformats.org/officeDocument/2006/relationships/tags" Target="../tags/tag53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tags" Target="../tags/tag532.xml"/><Relationship Id="rId10" Type="http://schemas.openxmlformats.org/officeDocument/2006/relationships/tags" Target="../tags/tag531.xml"/><Relationship Id="rId1" Type="http://schemas.openxmlformats.org/officeDocument/2006/relationships/tags" Target="../tags/tag522.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35.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 Type="http://schemas.openxmlformats.org/officeDocument/2006/relationships/tags" Target="../tags/tag541.xml"/></Relationships>
</file>

<file path=ppt/slides/_rels/slide22.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image" Target="../media/image26.png"/><Relationship Id="rId13" Type="http://schemas.openxmlformats.org/officeDocument/2006/relationships/notesSlide" Target="../notesSlides/notesSlide2.xml"/><Relationship Id="rId12" Type="http://schemas.openxmlformats.org/officeDocument/2006/relationships/slideLayout" Target="../slideLayouts/slideLayout2.xml"/><Relationship Id="rId11" Type="http://schemas.openxmlformats.org/officeDocument/2006/relationships/tags" Target="../tags/tag555.xml"/><Relationship Id="rId10" Type="http://schemas.openxmlformats.org/officeDocument/2006/relationships/tags" Target="../tags/tag554.xml"/><Relationship Id="rId1" Type="http://schemas.openxmlformats.org/officeDocument/2006/relationships/tags" Target="../tags/tag546.xml"/></Relationships>
</file>

<file path=ppt/slides/_rels/slide23.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1" Type="http://schemas.openxmlformats.org/officeDocument/2006/relationships/slideLayout" Target="../slideLayouts/slideLayout1.xml"/><Relationship Id="rId40" Type="http://schemas.openxmlformats.org/officeDocument/2006/relationships/tags" Target="../tags/tag597.xml"/><Relationship Id="rId4" Type="http://schemas.openxmlformats.org/officeDocument/2006/relationships/tags" Target="../tags/tag561.xml"/><Relationship Id="rId39" Type="http://schemas.openxmlformats.org/officeDocument/2006/relationships/tags" Target="../tags/tag596.xml"/><Relationship Id="rId38" Type="http://schemas.openxmlformats.org/officeDocument/2006/relationships/tags" Target="../tags/tag595.xml"/><Relationship Id="rId37" Type="http://schemas.openxmlformats.org/officeDocument/2006/relationships/tags" Target="../tags/tag594.xml"/><Relationship Id="rId36" Type="http://schemas.openxmlformats.org/officeDocument/2006/relationships/tags" Target="../tags/tag593.xml"/><Relationship Id="rId35" Type="http://schemas.openxmlformats.org/officeDocument/2006/relationships/tags" Target="../tags/tag592.xml"/><Relationship Id="rId34" Type="http://schemas.openxmlformats.org/officeDocument/2006/relationships/tags" Target="../tags/tag591.xml"/><Relationship Id="rId33" Type="http://schemas.openxmlformats.org/officeDocument/2006/relationships/tags" Target="../tags/tag590.xml"/><Relationship Id="rId32" Type="http://schemas.openxmlformats.org/officeDocument/2006/relationships/tags" Target="../tags/tag589.xml"/><Relationship Id="rId31" Type="http://schemas.openxmlformats.org/officeDocument/2006/relationships/tags" Target="../tags/tag588.xml"/><Relationship Id="rId30" Type="http://schemas.openxmlformats.org/officeDocument/2006/relationships/tags" Target="../tags/tag587.xml"/><Relationship Id="rId3" Type="http://schemas.openxmlformats.org/officeDocument/2006/relationships/tags" Target="../tags/tag560.xml"/><Relationship Id="rId29" Type="http://schemas.openxmlformats.org/officeDocument/2006/relationships/tags" Target="../tags/tag586.xml"/><Relationship Id="rId28" Type="http://schemas.openxmlformats.org/officeDocument/2006/relationships/tags" Target="../tags/tag585.xml"/><Relationship Id="rId27" Type="http://schemas.openxmlformats.org/officeDocument/2006/relationships/tags" Target="../tags/tag584.xml"/><Relationship Id="rId26" Type="http://schemas.openxmlformats.org/officeDocument/2006/relationships/tags" Target="../tags/tag583.xml"/><Relationship Id="rId25" Type="http://schemas.openxmlformats.org/officeDocument/2006/relationships/tags" Target="../tags/tag582.xml"/><Relationship Id="rId24" Type="http://schemas.openxmlformats.org/officeDocument/2006/relationships/tags" Target="../tags/tag581.xml"/><Relationship Id="rId23" Type="http://schemas.openxmlformats.org/officeDocument/2006/relationships/tags" Target="../tags/tag580.xml"/><Relationship Id="rId22" Type="http://schemas.openxmlformats.org/officeDocument/2006/relationships/tags" Target="../tags/tag579.xml"/><Relationship Id="rId21" Type="http://schemas.openxmlformats.org/officeDocument/2006/relationships/tags" Target="../tags/tag578.xml"/><Relationship Id="rId20" Type="http://schemas.openxmlformats.org/officeDocument/2006/relationships/tags" Target="../tags/tag577.xml"/><Relationship Id="rId2" Type="http://schemas.openxmlformats.org/officeDocument/2006/relationships/tags" Target="../tags/tag559.xml"/><Relationship Id="rId19" Type="http://schemas.openxmlformats.org/officeDocument/2006/relationships/tags" Target="../tags/tag576.xml"/><Relationship Id="rId18" Type="http://schemas.openxmlformats.org/officeDocument/2006/relationships/tags" Target="../tags/tag575.xml"/><Relationship Id="rId17" Type="http://schemas.openxmlformats.org/officeDocument/2006/relationships/tags" Target="../tags/tag574.xml"/><Relationship Id="rId16" Type="http://schemas.openxmlformats.org/officeDocument/2006/relationships/tags" Target="../tags/tag573.xml"/><Relationship Id="rId15" Type="http://schemas.openxmlformats.org/officeDocument/2006/relationships/tags" Target="../tags/tag572.xml"/><Relationship Id="rId14" Type="http://schemas.openxmlformats.org/officeDocument/2006/relationships/tags" Target="../tags/tag571.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tags" Target="../tags/tag558.xml"/></Relationships>
</file>

<file path=ppt/slides/_rels/slide24.xml.rels><?xml version="1.0" encoding="UTF-8" standalone="yes"?>
<Relationships xmlns="http://schemas.openxmlformats.org/package/2006/relationships"><Relationship Id="rId9" Type="http://schemas.openxmlformats.org/officeDocument/2006/relationships/tags" Target="../tags/tag606.xml"/><Relationship Id="rId8" Type="http://schemas.openxmlformats.org/officeDocument/2006/relationships/tags" Target="../tags/tag605.xml"/><Relationship Id="rId7" Type="http://schemas.openxmlformats.org/officeDocument/2006/relationships/tags" Target="../tags/tag604.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6" Type="http://schemas.openxmlformats.org/officeDocument/2006/relationships/slideLayout" Target="../slideLayouts/slideLayout1.xml"/><Relationship Id="rId15" Type="http://schemas.openxmlformats.org/officeDocument/2006/relationships/tags" Target="../tags/tag612.xml"/><Relationship Id="rId14" Type="http://schemas.openxmlformats.org/officeDocument/2006/relationships/tags" Target="../tags/tag611.xml"/><Relationship Id="rId13" Type="http://schemas.openxmlformats.org/officeDocument/2006/relationships/tags" Target="../tags/tag610.xml"/><Relationship Id="rId12" Type="http://schemas.openxmlformats.org/officeDocument/2006/relationships/tags" Target="../tags/tag609.xml"/><Relationship Id="rId11" Type="http://schemas.openxmlformats.org/officeDocument/2006/relationships/tags" Target="../tags/tag608.xml"/><Relationship Id="rId10" Type="http://schemas.openxmlformats.org/officeDocument/2006/relationships/tags" Target="../tags/tag607.xml"/><Relationship Id="rId1" Type="http://schemas.openxmlformats.org/officeDocument/2006/relationships/tags" Target="../tags/tag598.xml"/></Relationships>
</file>

<file path=ppt/slides/_rels/slide25.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tags" Target="../tags/tag619.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image" Target="../media/image26.png"/><Relationship Id="rId23" Type="http://schemas.openxmlformats.org/officeDocument/2006/relationships/slideLayout" Target="../slideLayouts/slideLayout2.xml"/><Relationship Id="rId22" Type="http://schemas.openxmlformats.org/officeDocument/2006/relationships/tags" Target="../tags/tag633.xml"/><Relationship Id="rId21" Type="http://schemas.openxmlformats.org/officeDocument/2006/relationships/tags" Target="../tags/tag632.xml"/><Relationship Id="rId20" Type="http://schemas.openxmlformats.org/officeDocument/2006/relationships/tags" Target="../tags/tag631.xml"/><Relationship Id="rId2" Type="http://schemas.openxmlformats.org/officeDocument/2006/relationships/tags" Target="../tags/tag614.xml"/><Relationship Id="rId19" Type="http://schemas.openxmlformats.org/officeDocument/2006/relationships/tags" Target="../tags/tag630.xml"/><Relationship Id="rId18" Type="http://schemas.openxmlformats.org/officeDocument/2006/relationships/tags" Target="../tags/tag629.xml"/><Relationship Id="rId17" Type="http://schemas.openxmlformats.org/officeDocument/2006/relationships/tags" Target="../tags/tag628.xml"/><Relationship Id="rId16" Type="http://schemas.openxmlformats.org/officeDocument/2006/relationships/tags" Target="../tags/tag627.xml"/><Relationship Id="rId15" Type="http://schemas.openxmlformats.org/officeDocument/2006/relationships/tags" Target="../tags/tag626.xml"/><Relationship Id="rId14" Type="http://schemas.openxmlformats.org/officeDocument/2006/relationships/tags" Target="../tags/tag625.xml"/><Relationship Id="rId13" Type="http://schemas.openxmlformats.org/officeDocument/2006/relationships/tags" Target="../tags/tag624.xml"/><Relationship Id="rId12" Type="http://schemas.openxmlformats.org/officeDocument/2006/relationships/tags" Target="../tags/tag623.xml"/><Relationship Id="rId11" Type="http://schemas.openxmlformats.org/officeDocument/2006/relationships/tags" Target="../tags/tag622.xml"/><Relationship Id="rId10" Type="http://schemas.openxmlformats.org/officeDocument/2006/relationships/tags" Target="../tags/tag621.xml"/><Relationship Id="rId1" Type="http://schemas.openxmlformats.org/officeDocument/2006/relationships/tags" Target="../tags/tag613.xml"/></Relationships>
</file>

<file path=ppt/slides/_rels/slide26.xml.rels><?xml version="1.0" encoding="UTF-8" standalone="yes"?>
<Relationships xmlns="http://schemas.openxmlformats.org/package/2006/relationships"><Relationship Id="rId9" Type="http://schemas.openxmlformats.org/officeDocument/2006/relationships/tags" Target="../tags/tag641.xml"/><Relationship Id="rId8" Type="http://schemas.openxmlformats.org/officeDocument/2006/relationships/tags" Target="../tags/tag640.xml"/><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image" Target="../media/image27.png"/><Relationship Id="rId4" Type="http://schemas.openxmlformats.org/officeDocument/2006/relationships/tags" Target="../tags/tag637.xml"/><Relationship Id="rId3" Type="http://schemas.openxmlformats.org/officeDocument/2006/relationships/tags" Target="../tags/tag636.xml"/><Relationship Id="rId20" Type="http://schemas.openxmlformats.org/officeDocument/2006/relationships/slideLayout" Target="../slideLayouts/slideLayout2.xml"/><Relationship Id="rId2" Type="http://schemas.openxmlformats.org/officeDocument/2006/relationships/tags" Target="../tags/tag635.xml"/><Relationship Id="rId19" Type="http://schemas.openxmlformats.org/officeDocument/2006/relationships/tags" Target="../tags/tag651.xml"/><Relationship Id="rId18" Type="http://schemas.openxmlformats.org/officeDocument/2006/relationships/tags" Target="../tags/tag650.xml"/><Relationship Id="rId17" Type="http://schemas.openxmlformats.org/officeDocument/2006/relationships/tags" Target="../tags/tag649.xml"/><Relationship Id="rId16" Type="http://schemas.openxmlformats.org/officeDocument/2006/relationships/tags" Target="../tags/tag648.xml"/><Relationship Id="rId15" Type="http://schemas.openxmlformats.org/officeDocument/2006/relationships/tags" Target="../tags/tag647.xml"/><Relationship Id="rId14" Type="http://schemas.openxmlformats.org/officeDocument/2006/relationships/tags" Target="../tags/tag646.xml"/><Relationship Id="rId13" Type="http://schemas.openxmlformats.org/officeDocument/2006/relationships/tags" Target="../tags/tag645.xml"/><Relationship Id="rId12" Type="http://schemas.openxmlformats.org/officeDocument/2006/relationships/tags" Target="../tags/tag644.xml"/><Relationship Id="rId11" Type="http://schemas.openxmlformats.org/officeDocument/2006/relationships/tags" Target="../tags/tag643.xml"/><Relationship Id="rId10" Type="http://schemas.openxmlformats.org/officeDocument/2006/relationships/tags" Target="../tags/tag642.xml"/><Relationship Id="rId1" Type="http://schemas.openxmlformats.org/officeDocument/2006/relationships/tags" Target="../tags/tag634.xml"/></Relationships>
</file>

<file path=ppt/slides/_rels/slide27.xml.rels><?xml version="1.0" encoding="UTF-8" standalone="yes"?>
<Relationships xmlns="http://schemas.openxmlformats.org/package/2006/relationships"><Relationship Id="rId9" Type="http://schemas.openxmlformats.org/officeDocument/2006/relationships/tags" Target="../tags/tag660.xml"/><Relationship Id="rId8" Type="http://schemas.openxmlformats.org/officeDocument/2006/relationships/tags" Target="../tags/tag659.xml"/><Relationship Id="rId7" Type="http://schemas.openxmlformats.org/officeDocument/2006/relationships/tags" Target="../tags/tag658.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 Id="rId3" Type="http://schemas.openxmlformats.org/officeDocument/2006/relationships/tags" Target="../tags/tag654.xml"/><Relationship Id="rId2" Type="http://schemas.openxmlformats.org/officeDocument/2006/relationships/tags" Target="../tags/tag653.xml"/><Relationship Id="rId18" Type="http://schemas.openxmlformats.org/officeDocument/2006/relationships/slideLayout" Target="../slideLayouts/slideLayout2.xml"/><Relationship Id="rId17" Type="http://schemas.openxmlformats.org/officeDocument/2006/relationships/tags" Target="../tags/tag668.xml"/><Relationship Id="rId16" Type="http://schemas.openxmlformats.org/officeDocument/2006/relationships/tags" Target="../tags/tag667.xml"/><Relationship Id="rId15" Type="http://schemas.openxmlformats.org/officeDocument/2006/relationships/tags" Target="../tags/tag666.xml"/><Relationship Id="rId14" Type="http://schemas.openxmlformats.org/officeDocument/2006/relationships/tags" Target="../tags/tag665.xml"/><Relationship Id="rId13" Type="http://schemas.openxmlformats.org/officeDocument/2006/relationships/tags" Target="../tags/tag664.xml"/><Relationship Id="rId12" Type="http://schemas.openxmlformats.org/officeDocument/2006/relationships/tags" Target="../tags/tag663.xml"/><Relationship Id="rId11" Type="http://schemas.openxmlformats.org/officeDocument/2006/relationships/tags" Target="../tags/tag662.xml"/><Relationship Id="rId10" Type="http://schemas.openxmlformats.org/officeDocument/2006/relationships/tags" Target="../tags/tag661.xml"/><Relationship Id="rId1" Type="http://schemas.openxmlformats.org/officeDocument/2006/relationships/tags" Target="../tags/tag652.xml"/></Relationships>
</file>

<file path=ppt/slides/_rels/slide28.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tags" Target="../tags/tag675.xml"/><Relationship Id="rId6" Type="http://schemas.openxmlformats.org/officeDocument/2006/relationships/tags" Target="../tags/tag674.xml"/><Relationship Id="rId5" Type="http://schemas.openxmlformats.org/officeDocument/2006/relationships/tags" Target="../tags/tag673.xml"/><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7" Type="http://schemas.openxmlformats.org/officeDocument/2006/relationships/slideLayout" Target="../slideLayouts/slideLayout2.xml"/><Relationship Id="rId16" Type="http://schemas.openxmlformats.org/officeDocument/2006/relationships/tags" Target="../tags/tag684.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tags" Target="../tags/tag669.xml"/></Relationships>
</file>

<file path=ppt/slides/_rels/slide29.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image" Target="../media/image28.jpeg"/><Relationship Id="rId17" Type="http://schemas.openxmlformats.org/officeDocument/2006/relationships/slideLayout" Target="../slideLayouts/slideLayout1.xml"/><Relationship Id="rId16" Type="http://schemas.openxmlformats.org/officeDocument/2006/relationships/tags" Target="../tags/tag699.xml"/><Relationship Id="rId15" Type="http://schemas.openxmlformats.org/officeDocument/2006/relationships/tags" Target="../tags/tag698.xml"/><Relationship Id="rId14" Type="http://schemas.openxmlformats.org/officeDocument/2006/relationships/tags" Target="../tags/tag697.xml"/><Relationship Id="rId13" Type="http://schemas.openxmlformats.org/officeDocument/2006/relationships/tags" Target="../tags/tag696.xml"/><Relationship Id="rId12" Type="http://schemas.openxmlformats.org/officeDocument/2006/relationships/tags" Target="../tags/tag695.xml"/><Relationship Id="rId11" Type="http://schemas.openxmlformats.org/officeDocument/2006/relationships/tags" Target="../tags/tag694.xml"/><Relationship Id="rId10" Type="http://schemas.openxmlformats.org/officeDocument/2006/relationships/tags" Target="../tags/tag693.xml"/><Relationship Id="rId1" Type="http://schemas.openxmlformats.org/officeDocument/2006/relationships/tags" Target="../tags/tag68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1.xml"/><Relationship Id="rId1" Type="http://schemas.openxmlformats.org/officeDocument/2006/relationships/image" Target="../media/image14.jpeg"/></Relationships>
</file>

<file path=ppt/slides/_rels/slide30.xml.rels><?xml version="1.0" encoding="UTF-8" standalone="yes"?>
<Relationships xmlns="http://schemas.openxmlformats.org/package/2006/relationships"><Relationship Id="rId9" Type="http://schemas.openxmlformats.org/officeDocument/2006/relationships/tags" Target="../tags/tag708.xml"/><Relationship Id="rId8" Type="http://schemas.openxmlformats.org/officeDocument/2006/relationships/tags" Target="../tags/tag707.xml"/><Relationship Id="rId7" Type="http://schemas.openxmlformats.org/officeDocument/2006/relationships/tags" Target="../tags/tag706.xml"/><Relationship Id="rId6" Type="http://schemas.openxmlformats.org/officeDocument/2006/relationships/tags" Target="../tags/tag705.xml"/><Relationship Id="rId5" Type="http://schemas.openxmlformats.org/officeDocument/2006/relationships/tags" Target="../tags/tag704.xml"/><Relationship Id="rId4" Type="http://schemas.openxmlformats.org/officeDocument/2006/relationships/tags" Target="../tags/tag703.xml"/><Relationship Id="rId3" Type="http://schemas.openxmlformats.org/officeDocument/2006/relationships/tags" Target="../tags/tag702.xml"/><Relationship Id="rId2" Type="http://schemas.openxmlformats.org/officeDocument/2006/relationships/tags" Target="../tags/tag701.xml"/><Relationship Id="rId15" Type="http://schemas.openxmlformats.org/officeDocument/2006/relationships/slideLayout" Target="../slideLayouts/slideLayout1.xml"/><Relationship Id="rId14" Type="http://schemas.openxmlformats.org/officeDocument/2006/relationships/tags" Target="../tags/tag713.xml"/><Relationship Id="rId13" Type="http://schemas.openxmlformats.org/officeDocument/2006/relationships/tags" Target="../tags/tag712.xml"/><Relationship Id="rId12" Type="http://schemas.openxmlformats.org/officeDocument/2006/relationships/tags" Target="../tags/tag711.xml"/><Relationship Id="rId11" Type="http://schemas.openxmlformats.org/officeDocument/2006/relationships/tags" Target="../tags/tag710.xml"/><Relationship Id="rId10" Type="http://schemas.openxmlformats.org/officeDocument/2006/relationships/tags" Target="../tags/tag709.xml"/><Relationship Id="rId1" Type="http://schemas.openxmlformats.org/officeDocument/2006/relationships/tags" Target="../tags/tag700.xml"/></Relationships>
</file>

<file path=ppt/slides/_rels/slide31.xml.rels><?xml version="1.0" encoding="UTF-8" standalone="yes"?>
<Relationships xmlns="http://schemas.openxmlformats.org/package/2006/relationships"><Relationship Id="rId9" Type="http://schemas.microsoft.com/office/2007/relationships/media" Target="../media/media3.wma"/><Relationship Id="rId8" Type="http://schemas.openxmlformats.org/officeDocument/2006/relationships/audio" Target="../media/media3.wma"/><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image" Target="../media/image26.png"/><Relationship Id="rId15" Type="http://schemas.openxmlformats.org/officeDocument/2006/relationships/notesSlide" Target="../notesSlides/notesSlide3.xml"/><Relationship Id="rId14" Type="http://schemas.openxmlformats.org/officeDocument/2006/relationships/slideLayout" Target="../slideLayouts/slideLayout2.xml"/><Relationship Id="rId13" Type="http://schemas.openxmlformats.org/officeDocument/2006/relationships/tags" Target="../tags/tag722.xml"/><Relationship Id="rId12" Type="http://schemas.openxmlformats.org/officeDocument/2006/relationships/tags" Target="../tags/tag721.xml"/><Relationship Id="rId11" Type="http://schemas.openxmlformats.org/officeDocument/2006/relationships/image" Target="../media/image29.png"/><Relationship Id="rId10" Type="http://schemas.openxmlformats.org/officeDocument/2006/relationships/tags" Target="../tags/tag720.xml"/><Relationship Id="rId1" Type="http://schemas.openxmlformats.org/officeDocument/2006/relationships/tags" Target="../tags/tag714.xml"/></Relationships>
</file>

<file path=ppt/slides/_rels/slide32.xml.rels><?xml version="1.0" encoding="UTF-8" standalone="yes"?>
<Relationships xmlns="http://schemas.openxmlformats.org/package/2006/relationships"><Relationship Id="rId9" Type="http://schemas.openxmlformats.org/officeDocument/2006/relationships/tags" Target="../tags/tag732.xml"/><Relationship Id="rId8" Type="http://schemas.openxmlformats.org/officeDocument/2006/relationships/tags" Target="../tags/tag731.xml"/><Relationship Id="rId7" Type="http://schemas.openxmlformats.org/officeDocument/2006/relationships/tags" Target="../tags/tag730.xml"/><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 Id="rId3" Type="http://schemas.openxmlformats.org/officeDocument/2006/relationships/tags" Target="../tags/tag726.xml"/><Relationship Id="rId28" Type="http://schemas.openxmlformats.org/officeDocument/2006/relationships/notesSlide" Target="../notesSlides/notesSlide4.xml"/><Relationship Id="rId27" Type="http://schemas.openxmlformats.org/officeDocument/2006/relationships/slideLayout" Target="../slideLayouts/slideLayout2.xml"/><Relationship Id="rId26" Type="http://schemas.openxmlformats.org/officeDocument/2006/relationships/tags" Target="../tags/tag749.xml"/><Relationship Id="rId25" Type="http://schemas.openxmlformats.org/officeDocument/2006/relationships/tags" Target="../tags/tag748.xml"/><Relationship Id="rId24" Type="http://schemas.openxmlformats.org/officeDocument/2006/relationships/tags" Target="../tags/tag747.xml"/><Relationship Id="rId23" Type="http://schemas.openxmlformats.org/officeDocument/2006/relationships/tags" Target="../tags/tag746.xml"/><Relationship Id="rId22" Type="http://schemas.openxmlformats.org/officeDocument/2006/relationships/tags" Target="../tags/tag745.xml"/><Relationship Id="rId21" Type="http://schemas.openxmlformats.org/officeDocument/2006/relationships/tags" Target="../tags/tag744.xml"/><Relationship Id="rId20" Type="http://schemas.openxmlformats.org/officeDocument/2006/relationships/tags" Target="../tags/tag743.xml"/><Relationship Id="rId2" Type="http://schemas.openxmlformats.org/officeDocument/2006/relationships/image" Target="../media/image26.png"/><Relationship Id="rId19" Type="http://schemas.openxmlformats.org/officeDocument/2006/relationships/tags" Target="../tags/tag742.xml"/><Relationship Id="rId18" Type="http://schemas.openxmlformats.org/officeDocument/2006/relationships/tags" Target="../tags/tag741.xml"/><Relationship Id="rId17" Type="http://schemas.openxmlformats.org/officeDocument/2006/relationships/tags" Target="../tags/tag740.xml"/><Relationship Id="rId16" Type="http://schemas.openxmlformats.org/officeDocument/2006/relationships/tags" Target="../tags/tag739.xml"/><Relationship Id="rId15" Type="http://schemas.openxmlformats.org/officeDocument/2006/relationships/tags" Target="../tags/tag738.xml"/><Relationship Id="rId14" Type="http://schemas.openxmlformats.org/officeDocument/2006/relationships/tags" Target="../tags/tag737.xml"/><Relationship Id="rId13" Type="http://schemas.openxmlformats.org/officeDocument/2006/relationships/tags" Target="../tags/tag736.xml"/><Relationship Id="rId12" Type="http://schemas.openxmlformats.org/officeDocument/2006/relationships/tags" Target="../tags/tag735.xml"/><Relationship Id="rId11" Type="http://schemas.openxmlformats.org/officeDocument/2006/relationships/tags" Target="../tags/tag734.xml"/><Relationship Id="rId10" Type="http://schemas.openxmlformats.org/officeDocument/2006/relationships/tags" Target="../tags/tag733.xml"/><Relationship Id="rId1" Type="http://schemas.openxmlformats.org/officeDocument/2006/relationships/tags" Target="../tags/tag725.xml"/></Relationships>
</file>

<file path=ppt/slides/_rels/slide33.xml.rels><?xml version="1.0" encoding="UTF-8" standalone="yes"?>
<Relationships xmlns="http://schemas.openxmlformats.org/package/2006/relationships"><Relationship Id="rId9" Type="http://schemas.openxmlformats.org/officeDocument/2006/relationships/tags" Target="../tags/tag760.xml"/><Relationship Id="rId8" Type="http://schemas.openxmlformats.org/officeDocument/2006/relationships/tags" Target="../tags/tag759.xml"/><Relationship Id="rId7" Type="http://schemas.openxmlformats.org/officeDocument/2006/relationships/tags" Target="../tags/tag758.xml"/><Relationship Id="rId6" Type="http://schemas.openxmlformats.org/officeDocument/2006/relationships/tags" Target="../tags/tag757.xml"/><Relationship Id="rId5" Type="http://schemas.openxmlformats.org/officeDocument/2006/relationships/tags" Target="../tags/tag756.xml"/><Relationship Id="rId4" Type="http://schemas.openxmlformats.org/officeDocument/2006/relationships/tags" Target="../tags/tag755.xml"/><Relationship Id="rId3" Type="http://schemas.openxmlformats.org/officeDocument/2006/relationships/tags" Target="../tags/tag754.xml"/><Relationship Id="rId2" Type="http://schemas.openxmlformats.org/officeDocument/2006/relationships/tags" Target="../tags/tag753.xml"/><Relationship Id="rId17" Type="http://schemas.openxmlformats.org/officeDocument/2006/relationships/slideLayout" Target="../slideLayouts/slideLayout1.xml"/><Relationship Id="rId16" Type="http://schemas.openxmlformats.org/officeDocument/2006/relationships/tags" Target="../tags/tag767.xml"/><Relationship Id="rId15" Type="http://schemas.openxmlformats.org/officeDocument/2006/relationships/tags" Target="../tags/tag766.xml"/><Relationship Id="rId14" Type="http://schemas.openxmlformats.org/officeDocument/2006/relationships/tags" Target="../tags/tag765.xml"/><Relationship Id="rId13" Type="http://schemas.openxmlformats.org/officeDocument/2006/relationships/tags" Target="../tags/tag764.xml"/><Relationship Id="rId12" Type="http://schemas.openxmlformats.org/officeDocument/2006/relationships/tags" Target="../tags/tag763.xml"/><Relationship Id="rId11" Type="http://schemas.openxmlformats.org/officeDocument/2006/relationships/tags" Target="../tags/tag762.xml"/><Relationship Id="rId10" Type="http://schemas.openxmlformats.org/officeDocument/2006/relationships/tags" Target="../tags/tag761.xml"/><Relationship Id="rId1" Type="http://schemas.openxmlformats.org/officeDocument/2006/relationships/tags" Target="../tags/tag752.xml"/></Relationships>
</file>

<file path=ppt/slides/_rels/slide34.xml.rels><?xml version="1.0" encoding="UTF-8" standalone="yes"?>
<Relationships xmlns="http://schemas.openxmlformats.org/package/2006/relationships"><Relationship Id="rId9" Type="http://schemas.openxmlformats.org/officeDocument/2006/relationships/tags" Target="../tags/tag776.xml"/><Relationship Id="rId8" Type="http://schemas.openxmlformats.org/officeDocument/2006/relationships/tags" Target="../tags/tag775.xml"/><Relationship Id="rId7" Type="http://schemas.openxmlformats.org/officeDocument/2006/relationships/tags" Target="../tags/tag774.xml"/><Relationship Id="rId6" Type="http://schemas.openxmlformats.org/officeDocument/2006/relationships/tags" Target="../tags/tag773.xml"/><Relationship Id="rId5" Type="http://schemas.openxmlformats.org/officeDocument/2006/relationships/tags" Target="../tags/tag772.xml"/><Relationship Id="rId4" Type="http://schemas.openxmlformats.org/officeDocument/2006/relationships/tags" Target="../tags/tag771.xml"/><Relationship Id="rId3" Type="http://schemas.openxmlformats.org/officeDocument/2006/relationships/tags" Target="../tags/tag770.xml"/><Relationship Id="rId2" Type="http://schemas.openxmlformats.org/officeDocument/2006/relationships/tags" Target="../tags/tag769.xml"/><Relationship Id="rId10" Type="http://schemas.openxmlformats.org/officeDocument/2006/relationships/slideLayout" Target="../slideLayouts/slideLayout1.xml"/><Relationship Id="rId1" Type="http://schemas.openxmlformats.org/officeDocument/2006/relationships/tags" Target="../tags/tag768.xml"/></Relationships>
</file>

<file path=ppt/slides/_rels/slide35.xml.rels><?xml version="1.0" encoding="UTF-8" standalone="yes"?>
<Relationships xmlns="http://schemas.openxmlformats.org/package/2006/relationships"><Relationship Id="rId9" Type="http://schemas.microsoft.com/office/2007/relationships/diagramDrawing" Target="../diagrams/drawing1.xml"/><Relationship Id="rId8" Type="http://schemas.openxmlformats.org/officeDocument/2006/relationships/diagramColors" Target="../diagrams/colors1.xml"/><Relationship Id="rId7" Type="http://schemas.openxmlformats.org/officeDocument/2006/relationships/diagramQuickStyle" Target="../diagrams/quickStyl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tags" Target="../tags/tag779.xml"/><Relationship Id="rId3" Type="http://schemas.openxmlformats.org/officeDocument/2006/relationships/tags" Target="../tags/tag778.xml"/><Relationship Id="rId2" Type="http://schemas.openxmlformats.org/officeDocument/2006/relationships/image" Target="../media/image26.png"/><Relationship Id="rId19" Type="http://schemas.openxmlformats.org/officeDocument/2006/relationships/slideLayout" Target="../slideLayouts/slideLayout2.xml"/><Relationship Id="rId18" Type="http://schemas.openxmlformats.org/officeDocument/2006/relationships/tags" Target="../tags/tag783.xml"/><Relationship Id="rId17" Type="http://schemas.openxmlformats.org/officeDocument/2006/relationships/tags" Target="../tags/tag782.xml"/><Relationship Id="rId16" Type="http://schemas.openxmlformats.org/officeDocument/2006/relationships/tags" Target="../tags/tag781.xml"/><Relationship Id="rId15" Type="http://schemas.microsoft.com/office/2007/relationships/diagramDrawing" Target="../diagrams/drawing2.xml"/><Relationship Id="rId14" Type="http://schemas.openxmlformats.org/officeDocument/2006/relationships/diagramColors" Target="../diagrams/colors2.xml"/><Relationship Id="rId13" Type="http://schemas.openxmlformats.org/officeDocument/2006/relationships/diagramQuickStyle" Target="../diagrams/quickStyle2.xml"/><Relationship Id="rId12" Type="http://schemas.openxmlformats.org/officeDocument/2006/relationships/diagramLayout" Target="../diagrams/layout2.xml"/><Relationship Id="rId11" Type="http://schemas.openxmlformats.org/officeDocument/2006/relationships/diagramData" Target="../diagrams/data2.xml"/><Relationship Id="rId10" Type="http://schemas.openxmlformats.org/officeDocument/2006/relationships/tags" Target="../tags/tag780.xml"/><Relationship Id="rId1" Type="http://schemas.openxmlformats.org/officeDocument/2006/relationships/tags" Target="../tags/tag777.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86.xml"/><Relationship Id="rId3" Type="http://schemas.openxmlformats.org/officeDocument/2006/relationships/image" Target="../media/image30.png"/><Relationship Id="rId2" Type="http://schemas.openxmlformats.org/officeDocument/2006/relationships/tags" Target="../tags/tag785.xml"/><Relationship Id="rId1" Type="http://schemas.openxmlformats.org/officeDocument/2006/relationships/tags" Target="../tags/tag784.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92.xml"/><Relationship Id="rId5" Type="http://schemas.openxmlformats.org/officeDocument/2006/relationships/tags" Target="../tags/tag791.xml"/><Relationship Id="rId4" Type="http://schemas.openxmlformats.org/officeDocument/2006/relationships/tags" Target="../tags/tag790.xml"/><Relationship Id="rId3" Type="http://schemas.openxmlformats.org/officeDocument/2006/relationships/tags" Target="../tags/tag789.xml"/><Relationship Id="rId2" Type="http://schemas.openxmlformats.org/officeDocument/2006/relationships/tags" Target="../tags/tag788.xml"/><Relationship Id="rId1" Type="http://schemas.openxmlformats.org/officeDocument/2006/relationships/tags" Target="../tags/tag787.xml"/></Relationships>
</file>

<file path=ppt/slides/_rels/slide38.xml.rels><?xml version="1.0" encoding="UTF-8" standalone="yes"?>
<Relationships xmlns="http://schemas.openxmlformats.org/package/2006/relationships"><Relationship Id="rId9" Type="http://schemas.openxmlformats.org/officeDocument/2006/relationships/tags" Target="../tags/tag800.xml"/><Relationship Id="rId8" Type="http://schemas.openxmlformats.org/officeDocument/2006/relationships/tags" Target="../tags/tag799.xml"/><Relationship Id="rId7" Type="http://schemas.openxmlformats.org/officeDocument/2006/relationships/tags" Target="../tags/tag798.xml"/><Relationship Id="rId6" Type="http://schemas.openxmlformats.org/officeDocument/2006/relationships/tags" Target="../tags/tag797.xml"/><Relationship Id="rId5" Type="http://schemas.openxmlformats.org/officeDocument/2006/relationships/tags" Target="../tags/tag796.xml"/><Relationship Id="rId4" Type="http://schemas.openxmlformats.org/officeDocument/2006/relationships/tags" Target="../tags/tag795.xml"/><Relationship Id="rId3" Type="http://schemas.openxmlformats.org/officeDocument/2006/relationships/tags" Target="../tags/tag794.xml"/><Relationship Id="rId2" Type="http://schemas.openxmlformats.org/officeDocument/2006/relationships/image" Target="../media/image26.png"/><Relationship Id="rId10" Type="http://schemas.openxmlformats.org/officeDocument/2006/relationships/slideLayout" Target="../slideLayouts/slideLayout2.xml"/><Relationship Id="rId1" Type="http://schemas.openxmlformats.org/officeDocument/2006/relationships/tags" Target="../tags/tag793.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2.xml"/><Relationship Id="rId1" Type="http://schemas.openxmlformats.org/officeDocument/2006/relationships/tags" Target="../tags/tag80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1.xml"/><Relationship Id="rId1" Type="http://schemas.openxmlformats.org/officeDocument/2006/relationships/image" Target="../media/image15.jpeg"/></Relationships>
</file>

<file path=ppt/slides/_rels/slide40.xml.rels><?xml version="1.0" encoding="UTF-8" standalone="yes"?>
<Relationships xmlns="http://schemas.openxmlformats.org/package/2006/relationships"><Relationship Id="rId9" Type="http://schemas.openxmlformats.org/officeDocument/2006/relationships/tags" Target="../tags/tag811.xml"/><Relationship Id="rId8" Type="http://schemas.openxmlformats.org/officeDocument/2006/relationships/tags" Target="../tags/tag810.xml"/><Relationship Id="rId7" Type="http://schemas.openxmlformats.org/officeDocument/2006/relationships/tags" Target="../tags/tag809.xml"/><Relationship Id="rId6" Type="http://schemas.openxmlformats.org/officeDocument/2006/relationships/tags" Target="../tags/tag808.xml"/><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tags" Target="../tags/tag805.xml"/><Relationship Id="rId2" Type="http://schemas.openxmlformats.org/officeDocument/2006/relationships/tags" Target="../tags/tag804.xml"/><Relationship Id="rId10" Type="http://schemas.openxmlformats.org/officeDocument/2006/relationships/slideLayout" Target="../slideLayouts/slideLayout1.xml"/><Relationship Id="rId1" Type="http://schemas.openxmlformats.org/officeDocument/2006/relationships/tags" Target="../tags/tag803.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3.xml"/><Relationship Id="rId1" Type="http://schemas.openxmlformats.org/officeDocument/2006/relationships/tags" Target="../tags/tag812.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821.xml"/><Relationship Id="rId7" Type="http://schemas.openxmlformats.org/officeDocument/2006/relationships/tags" Target="../tags/tag820.xml"/><Relationship Id="rId6" Type="http://schemas.openxmlformats.org/officeDocument/2006/relationships/tags" Target="../tags/tag819.xml"/><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tags" Target="../tags/tag816.xml"/><Relationship Id="rId2" Type="http://schemas.openxmlformats.org/officeDocument/2006/relationships/tags" Target="../tags/tag815.xml"/><Relationship Id="rId1" Type="http://schemas.openxmlformats.org/officeDocument/2006/relationships/tags" Target="../tags/tag814.xml"/></Relationships>
</file>

<file path=ppt/slides/_rels/slide43.xml.rels><?xml version="1.0" encoding="UTF-8" standalone="yes"?>
<Relationships xmlns="http://schemas.openxmlformats.org/package/2006/relationships"><Relationship Id="rId9" Type="http://schemas.openxmlformats.org/officeDocument/2006/relationships/tags" Target="../tags/tag830.xml"/><Relationship Id="rId8" Type="http://schemas.openxmlformats.org/officeDocument/2006/relationships/tags" Target="../tags/tag829.xml"/><Relationship Id="rId7" Type="http://schemas.openxmlformats.org/officeDocument/2006/relationships/tags" Target="../tags/tag828.xml"/><Relationship Id="rId6" Type="http://schemas.openxmlformats.org/officeDocument/2006/relationships/tags" Target="../tags/tag827.xml"/><Relationship Id="rId5" Type="http://schemas.openxmlformats.org/officeDocument/2006/relationships/tags" Target="../tags/tag826.xml"/><Relationship Id="rId4" Type="http://schemas.openxmlformats.org/officeDocument/2006/relationships/tags" Target="../tags/tag825.xml"/><Relationship Id="rId3" Type="http://schemas.openxmlformats.org/officeDocument/2006/relationships/tags" Target="../tags/tag824.xml"/><Relationship Id="rId2" Type="http://schemas.openxmlformats.org/officeDocument/2006/relationships/tags" Target="../tags/tag823.xml"/><Relationship Id="rId14" Type="http://schemas.openxmlformats.org/officeDocument/2006/relationships/slideLayout" Target="../slideLayouts/slideLayout2.xml"/><Relationship Id="rId13" Type="http://schemas.openxmlformats.org/officeDocument/2006/relationships/tags" Target="../tags/tag834.xml"/><Relationship Id="rId12" Type="http://schemas.openxmlformats.org/officeDocument/2006/relationships/tags" Target="../tags/tag833.xml"/><Relationship Id="rId11" Type="http://schemas.openxmlformats.org/officeDocument/2006/relationships/tags" Target="../tags/tag832.xml"/><Relationship Id="rId10" Type="http://schemas.openxmlformats.org/officeDocument/2006/relationships/tags" Target="../tags/tag831.xml"/><Relationship Id="rId1" Type="http://schemas.openxmlformats.org/officeDocument/2006/relationships/tags" Target="../tags/tag82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6.xml"/><Relationship Id="rId1" Type="http://schemas.openxmlformats.org/officeDocument/2006/relationships/tags" Target="../tags/tag835.xml"/></Relationships>
</file>

<file path=ppt/slides/_rels/slide45.xml.rels><?xml version="1.0" encoding="UTF-8" standalone="yes"?>
<Relationships xmlns="http://schemas.openxmlformats.org/package/2006/relationships"><Relationship Id="rId9" Type="http://schemas.openxmlformats.org/officeDocument/2006/relationships/tags" Target="../tags/tag845.xml"/><Relationship Id="rId8" Type="http://schemas.openxmlformats.org/officeDocument/2006/relationships/tags" Target="../tags/tag844.xml"/><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tags" Target="../tags/tag839.xml"/><Relationship Id="rId2" Type="http://schemas.openxmlformats.org/officeDocument/2006/relationships/tags" Target="../tags/tag838.xml"/><Relationship Id="rId15" Type="http://schemas.openxmlformats.org/officeDocument/2006/relationships/slideLayout" Target="../slideLayouts/slideLayout2.xml"/><Relationship Id="rId14" Type="http://schemas.openxmlformats.org/officeDocument/2006/relationships/tags" Target="../tags/tag850.xml"/><Relationship Id="rId13" Type="http://schemas.openxmlformats.org/officeDocument/2006/relationships/tags" Target="../tags/tag849.xml"/><Relationship Id="rId12" Type="http://schemas.openxmlformats.org/officeDocument/2006/relationships/tags" Target="../tags/tag848.xml"/><Relationship Id="rId11" Type="http://schemas.openxmlformats.org/officeDocument/2006/relationships/tags" Target="../tags/tag847.xml"/><Relationship Id="rId10" Type="http://schemas.openxmlformats.org/officeDocument/2006/relationships/tags" Target="../tags/tag846.xml"/><Relationship Id="rId1" Type="http://schemas.openxmlformats.org/officeDocument/2006/relationships/tags" Target="../tags/tag83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2.xml"/><Relationship Id="rId1" Type="http://schemas.openxmlformats.org/officeDocument/2006/relationships/tags" Target="../tags/tag851.xml"/></Relationships>
</file>

<file path=ppt/slides/_rels/slide47.xml.rels><?xml version="1.0" encoding="UTF-8" standalone="yes"?>
<Relationships xmlns="http://schemas.openxmlformats.org/package/2006/relationships"><Relationship Id="rId9" Type="http://schemas.openxmlformats.org/officeDocument/2006/relationships/tags" Target="../tags/tag860.xml"/><Relationship Id="rId8" Type="http://schemas.openxmlformats.org/officeDocument/2006/relationships/tags" Target="../tags/tag859.xml"/><Relationship Id="rId7" Type="http://schemas.openxmlformats.org/officeDocument/2006/relationships/tags" Target="../tags/tag858.xml"/><Relationship Id="rId6" Type="http://schemas.openxmlformats.org/officeDocument/2006/relationships/tags" Target="../tags/tag857.xml"/><Relationship Id="rId5" Type="http://schemas.openxmlformats.org/officeDocument/2006/relationships/image" Target="../media/image31.png"/><Relationship Id="rId4" Type="http://schemas.openxmlformats.org/officeDocument/2006/relationships/tags" Target="../tags/tag856.xml"/><Relationship Id="rId3" Type="http://schemas.openxmlformats.org/officeDocument/2006/relationships/tags" Target="../tags/tag855.xml"/><Relationship Id="rId2" Type="http://schemas.openxmlformats.org/officeDocument/2006/relationships/tags" Target="../tags/tag854.xml"/><Relationship Id="rId10" Type="http://schemas.openxmlformats.org/officeDocument/2006/relationships/slideLayout" Target="../slideLayouts/slideLayout1.xml"/><Relationship Id="rId1" Type="http://schemas.openxmlformats.org/officeDocument/2006/relationships/tags" Target="../tags/tag853.xml"/></Relationships>
</file>

<file path=ppt/slides/_rels/slide48.xml.rels><?xml version="1.0" encoding="UTF-8" standalone="yes"?>
<Relationships xmlns="http://schemas.openxmlformats.org/package/2006/relationships"><Relationship Id="rId9" Type="http://schemas.openxmlformats.org/officeDocument/2006/relationships/tags" Target="../tags/tag868.xml"/><Relationship Id="rId8" Type="http://schemas.openxmlformats.org/officeDocument/2006/relationships/tags" Target="../tags/tag867.xml"/><Relationship Id="rId7" Type="http://schemas.openxmlformats.org/officeDocument/2006/relationships/tags" Target="../tags/tag866.xml"/><Relationship Id="rId6" Type="http://schemas.openxmlformats.org/officeDocument/2006/relationships/tags" Target="../tags/tag865.xml"/><Relationship Id="rId5" Type="http://schemas.openxmlformats.org/officeDocument/2006/relationships/tags" Target="../tags/tag864.xml"/><Relationship Id="rId4" Type="http://schemas.openxmlformats.org/officeDocument/2006/relationships/image" Target="../media/image31.png"/><Relationship Id="rId3" Type="http://schemas.openxmlformats.org/officeDocument/2006/relationships/tags" Target="../tags/tag863.xml"/><Relationship Id="rId2" Type="http://schemas.openxmlformats.org/officeDocument/2006/relationships/tags" Target="../tags/tag862.xml"/><Relationship Id="rId11" Type="http://schemas.openxmlformats.org/officeDocument/2006/relationships/slideLayout" Target="../slideLayouts/slideLayout1.xml"/><Relationship Id="rId10" Type="http://schemas.openxmlformats.org/officeDocument/2006/relationships/tags" Target="../tags/tag869.xml"/><Relationship Id="rId1" Type="http://schemas.openxmlformats.org/officeDocument/2006/relationships/tags" Target="../tags/tag861.xml"/></Relationships>
</file>

<file path=ppt/slides/_rels/slide49.xml.rels><?xml version="1.0" encoding="UTF-8" standalone="yes"?>
<Relationships xmlns="http://schemas.openxmlformats.org/package/2006/relationships"><Relationship Id="rId9" Type="http://schemas.openxmlformats.org/officeDocument/2006/relationships/tags" Target="../tags/tag877.xml"/><Relationship Id="rId8" Type="http://schemas.openxmlformats.org/officeDocument/2006/relationships/tags" Target="../tags/tag876.xml"/><Relationship Id="rId7" Type="http://schemas.openxmlformats.org/officeDocument/2006/relationships/tags" Target="../tags/tag875.xml"/><Relationship Id="rId6" Type="http://schemas.openxmlformats.org/officeDocument/2006/relationships/tags" Target="../tags/tag874.xml"/><Relationship Id="rId5" Type="http://schemas.openxmlformats.org/officeDocument/2006/relationships/tags" Target="../tags/tag873.xml"/><Relationship Id="rId4" Type="http://schemas.openxmlformats.org/officeDocument/2006/relationships/image" Target="../media/image31.png"/><Relationship Id="rId3" Type="http://schemas.openxmlformats.org/officeDocument/2006/relationships/tags" Target="../tags/tag872.xml"/><Relationship Id="rId2" Type="http://schemas.openxmlformats.org/officeDocument/2006/relationships/tags" Target="../tags/tag871.xml"/><Relationship Id="rId11" Type="http://schemas.openxmlformats.org/officeDocument/2006/relationships/slideLayout" Target="../slideLayouts/slideLayout1.xml"/><Relationship Id="rId10" Type="http://schemas.openxmlformats.org/officeDocument/2006/relationships/tags" Target="../tags/tag878.xml"/><Relationship Id="rId1" Type="http://schemas.openxmlformats.org/officeDocument/2006/relationships/tags" Target="../tags/tag87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0.xml.rels><?xml version="1.0" encoding="UTF-8" standalone="yes"?>
<Relationships xmlns="http://schemas.openxmlformats.org/package/2006/relationships"><Relationship Id="rId9" Type="http://schemas.openxmlformats.org/officeDocument/2006/relationships/tags" Target="../tags/tag886.xml"/><Relationship Id="rId8" Type="http://schemas.openxmlformats.org/officeDocument/2006/relationships/tags" Target="../tags/tag885.xml"/><Relationship Id="rId7" Type="http://schemas.openxmlformats.org/officeDocument/2006/relationships/tags" Target="../tags/tag884.xml"/><Relationship Id="rId6" Type="http://schemas.openxmlformats.org/officeDocument/2006/relationships/tags" Target="../tags/tag883.xml"/><Relationship Id="rId5" Type="http://schemas.openxmlformats.org/officeDocument/2006/relationships/tags" Target="../tags/tag882.xml"/><Relationship Id="rId4" Type="http://schemas.openxmlformats.org/officeDocument/2006/relationships/image" Target="../media/image31.png"/><Relationship Id="rId3" Type="http://schemas.openxmlformats.org/officeDocument/2006/relationships/tags" Target="../tags/tag881.xml"/><Relationship Id="rId2" Type="http://schemas.openxmlformats.org/officeDocument/2006/relationships/tags" Target="../tags/tag880.xml"/><Relationship Id="rId10" Type="http://schemas.openxmlformats.org/officeDocument/2006/relationships/slideLayout" Target="../slideLayouts/slideLayout1.xml"/><Relationship Id="rId1" Type="http://schemas.openxmlformats.org/officeDocument/2006/relationships/tags" Target="../tags/tag879.xml"/></Relationships>
</file>

<file path=ppt/slides/_rels/slide51.xml.rels><?xml version="1.0" encoding="UTF-8" standalone="yes"?>
<Relationships xmlns="http://schemas.openxmlformats.org/package/2006/relationships"><Relationship Id="rId9" Type="http://schemas.openxmlformats.org/officeDocument/2006/relationships/tags" Target="../tags/tag894.xml"/><Relationship Id="rId8" Type="http://schemas.openxmlformats.org/officeDocument/2006/relationships/tags" Target="../tags/tag893.xml"/><Relationship Id="rId7" Type="http://schemas.openxmlformats.org/officeDocument/2006/relationships/tags" Target="../tags/tag892.xml"/><Relationship Id="rId6" Type="http://schemas.openxmlformats.org/officeDocument/2006/relationships/tags" Target="../tags/tag891.xml"/><Relationship Id="rId5" Type="http://schemas.openxmlformats.org/officeDocument/2006/relationships/tags" Target="../tags/tag890.xml"/><Relationship Id="rId4" Type="http://schemas.openxmlformats.org/officeDocument/2006/relationships/image" Target="../media/image31.png"/><Relationship Id="rId3" Type="http://schemas.openxmlformats.org/officeDocument/2006/relationships/tags" Target="../tags/tag889.xml"/><Relationship Id="rId2" Type="http://schemas.openxmlformats.org/officeDocument/2006/relationships/tags" Target="../tags/tag888.xml"/><Relationship Id="rId12" Type="http://schemas.openxmlformats.org/officeDocument/2006/relationships/slideLayout" Target="../slideLayouts/slideLayout1.xml"/><Relationship Id="rId11" Type="http://schemas.openxmlformats.org/officeDocument/2006/relationships/tags" Target="../tags/tag896.xml"/><Relationship Id="rId10" Type="http://schemas.openxmlformats.org/officeDocument/2006/relationships/tags" Target="../tags/tag895.xml"/><Relationship Id="rId1" Type="http://schemas.openxmlformats.org/officeDocument/2006/relationships/tags" Target="../tags/tag887.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99.xml"/><Relationship Id="rId4" Type="http://schemas.openxmlformats.org/officeDocument/2006/relationships/image" Target="../media/image33.png"/><Relationship Id="rId3" Type="http://schemas.openxmlformats.org/officeDocument/2006/relationships/tags" Target="../tags/tag898.xml"/><Relationship Id="rId2" Type="http://schemas.openxmlformats.org/officeDocument/2006/relationships/image" Target="../media/image32.png"/><Relationship Id="rId1" Type="http://schemas.openxmlformats.org/officeDocument/2006/relationships/tags" Target="../tags/tag89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tags" Target="../tags/tag421.xml"/><Relationship Id="rId1" Type="http://schemas.openxmlformats.org/officeDocument/2006/relationships/tags" Target="../tags/tag42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tags" Target="../tags/tag423.xml"/><Relationship Id="rId1" Type="http://schemas.openxmlformats.org/officeDocument/2006/relationships/tags" Target="../tags/tag42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55.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image" Target="../media/image16.jpe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32.xml"/><Relationship Id="rId7" Type="http://schemas.openxmlformats.org/officeDocument/2006/relationships/image" Target="../media/image17.png"/><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49" name="文本框 262145"/>
          <p:cNvSpPr/>
          <p:nvPr>
            <p:custDataLst>
              <p:tags r:id="rId1"/>
            </p:custDataLst>
          </p:nvPr>
        </p:nvSpPr>
        <p:spPr>
          <a:xfrm>
            <a:off x="2204952" y="188948"/>
            <a:ext cx="8643950" cy="6000750"/>
          </a:xfrm>
          <a:prstGeom prst="rect">
            <a:avLst/>
          </a:prstGeom>
          <a:noFill/>
          <a:ln>
            <a:noFill/>
            <a:miter lim="800000"/>
          </a:ln>
        </p:spPr>
        <p:txBody>
          <a:bodyPr anchor="t" anchorCtr="0">
            <a:spAutoFit/>
          </a:bodyPr>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r>
              <a:rPr lang="zh-CN" altLang="en-US">
                <a:latin typeface="Arial Black" panose="020B0A04020102020204"/>
              </a:rPr>
              <a:t>　　</a:t>
            </a:r>
            <a:r>
              <a:rPr lang="en-US" altLang="zh-CN">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江南春</a:t>
            </a:r>
            <a:r>
              <a:rPr lang="en-US" altLang="zh-CN">
                <a:latin typeface="微软雅黑" panose="020B0503020204020204" charset="-122"/>
                <a:ea typeface="微软雅黑" panose="020B0503020204020204" charset="-122"/>
                <a:cs typeface="微软雅黑" panose="020B0503020204020204" charset="-122"/>
              </a:rPr>
              <a:t>》 </a:t>
            </a:r>
            <a:endParaRPr lang="en-US" altLang="zh-CN">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千里莺啼绿映红</a:t>
            </a:r>
            <a:r>
              <a:rPr lang="zh-CN" altLang="en-US">
                <a:latin typeface="微软雅黑" panose="020B0503020204020204" charset="-122"/>
                <a:ea typeface="微软雅黑" panose="020B0503020204020204" charset="-122"/>
                <a:cs typeface="微软雅黑" panose="020B0503020204020204" charset="-122"/>
              </a:rPr>
              <a:t>，</a:t>
            </a:r>
            <a:r>
              <a:rPr>
                <a:latin typeface="微软雅黑" panose="020B0503020204020204" charset="-122"/>
                <a:ea typeface="微软雅黑" panose="020B0503020204020204" charset="-122"/>
                <a:cs typeface="微软雅黑" panose="020B0503020204020204" charset="-122"/>
                <a:sym typeface="+mn-ea"/>
              </a:rPr>
              <a:t>水村山郭酒旗风</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南朝四百八十寺，多少楼台烟雨中。</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a:t>
            </a:r>
            <a:r>
              <a:rPr lang="zh-CN" altLang="en-US">
                <a:solidFill>
                  <a:srgbClr val="FFC000"/>
                </a:solidFill>
                <a:latin typeface="微软雅黑" panose="020B0503020204020204" charset="-122"/>
                <a:ea typeface="微软雅黑" panose="020B0503020204020204" charset="-122"/>
                <a:cs typeface="微软雅黑" panose="020B0503020204020204" charset="-122"/>
                <a:hlinkClick r:id=""/>
              </a:rPr>
              <a:t>清明</a:t>
            </a:r>
            <a:r>
              <a:rPr lang="en-US" altLang="zh-CN">
                <a:latin typeface="微软雅黑" panose="020B0503020204020204" charset="-122"/>
                <a:ea typeface="微软雅黑" panose="020B0503020204020204" charset="-122"/>
                <a:cs typeface="微软雅黑" panose="020B0503020204020204" charset="-122"/>
              </a:rPr>
              <a:t>》 </a:t>
            </a:r>
            <a:endParaRPr lang="en-US" altLang="zh-CN">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清明时节雨纷纷</a:t>
            </a:r>
            <a:r>
              <a:rPr lang="zh-CN" altLang="en-US">
                <a:latin typeface="微软雅黑" panose="020B0503020204020204" charset="-122"/>
                <a:ea typeface="微软雅黑" panose="020B0503020204020204" charset="-122"/>
                <a:cs typeface="微软雅黑" panose="020B0503020204020204" charset="-122"/>
              </a:rPr>
              <a:t>，路上行人欲断魂。 </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借问酒家何处有，牧童遥指杏花村。</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hlinkClick r:id=""/>
              </a:rPr>
              <a:t>山行</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远上寒山石径斜，白云深处有人家。</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停车坐爱枫林晚，</a:t>
            </a:r>
            <a:r>
              <a:rPr u="sng">
                <a:solidFill>
                  <a:srgbClr val="0000FF"/>
                </a:solidFill>
                <a:latin typeface="微软雅黑" panose="020B0503020204020204" charset="-122"/>
                <a:ea typeface="微软雅黑" panose="020B0503020204020204" charset="-122"/>
                <a:cs typeface="微软雅黑" panose="020B0503020204020204" charset="-122"/>
              </a:rPr>
              <a:t>霜叶红于二月花</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秋夕</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银烛秋光冷画屏，轻罗小扇扑流萤。</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天阶夜色凉如水，</a:t>
            </a:r>
            <a:r>
              <a:rPr u="sng">
                <a:solidFill>
                  <a:srgbClr val="0000FF"/>
                </a:solidFill>
                <a:latin typeface="微软雅黑" panose="020B0503020204020204" charset="-122"/>
                <a:ea typeface="微软雅黑" panose="020B0503020204020204" charset="-122"/>
                <a:cs typeface="微软雅黑" panose="020B0503020204020204" charset="-122"/>
              </a:rPr>
              <a:t>卧看牵牛织女星</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8674" name="矩形 259075"/>
          <p:cNvSpPr>
            <a:spLocks noTextEdit="1"/>
          </p:cNvSpPr>
          <p:nvPr>
            <p:custDataLst>
              <p:tags r:id="rId2"/>
            </p:custDataLst>
          </p:nvPr>
        </p:nvSpPr>
        <p:spPr>
          <a:xfrm>
            <a:off x="622422" y="333449"/>
            <a:ext cx="1945048" cy="1511580"/>
          </a:xfrm>
          <a:prstGeom prst="rect">
            <a:avLst/>
          </a:prstGeom>
        </p:spPr>
        <p:txBody>
          <a:bodyPr wrap="none" fromWordArt="1">
            <a:prstTxWarp prst="textFadeUp">
              <a:avLst>
                <a:gd name="adj" fmla="val 2968"/>
              </a:avLst>
            </a:prstTxWarp>
            <a:normAutofit/>
          </a:bodyPr>
          <a:lstStyle/>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杜牧</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诗歌</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4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64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49">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649">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64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649">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649">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649">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649">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7649">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649">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674">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867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阿房宫还原视频高清">
            <a:hlinkClick r:id="" action="ppaction://media"/>
          </p:cNvPr>
          <p:cNvPicPr>
            <a:picLocks noChangeAspect="1"/>
          </p:cNvPicPr>
          <p:nvPr>
            <a:videoFile r:link="rId1"/>
            <p:extLst>
              <p:ext uri="{DAA4B4D4-6D71-4841-9C94-3DE7FCFB9230}">
                <p14:media xmlns:p14="http://schemas.microsoft.com/office/powerpoint/2010/main" r:embed="rId2">
                  <p14:trim st="13337.000000" end="49417.000000"/>
                </p14:media>
              </p:ext>
            </p:extLst>
            <p:custDataLst>
              <p:tags r:id="rId3"/>
            </p:custDataLst>
          </p:nvPr>
        </p:nvPicPr>
        <p:blipFill>
          <a:blip r:embed="rId4"/>
          <a:stretch>
            <a:fillRect/>
          </a:stretch>
        </p:blipFill>
        <p:spPr>
          <a:xfrm>
            <a:off x="0" y="1169534"/>
            <a:ext cx="12190095" cy="5180790"/>
          </a:xfrm>
          <a:prstGeom prst="rect">
            <a:avLst/>
          </a:prstGeom>
        </p:spPr>
      </p:pic>
      <p:sp>
        <p:nvSpPr>
          <p:cNvPr id="2" name="文本框 1"/>
          <p:cNvSpPr txBox="1"/>
          <p:nvPr>
            <p:custDataLst>
              <p:tags r:id="rId5"/>
            </p:custDataLst>
          </p:nvPr>
        </p:nvSpPr>
        <p:spPr>
          <a:xfrm>
            <a:off x="46355" y="117475"/>
            <a:ext cx="11786235" cy="829945"/>
          </a:xfrm>
          <a:prstGeom prst="rect">
            <a:avLst/>
          </a:prstGeom>
          <a:noFill/>
        </p:spPr>
        <p:txBody>
          <a:bodyPr wrap="square" rtlCol="0">
            <a:spAutoFit/>
          </a:bodyPr>
          <a:lstStyle/>
          <a:p>
            <a:pPr algn="l" fontAlgn="auto">
              <a:lnSpc>
                <a:spcPct val="100000"/>
              </a:lnSpc>
            </a:pPr>
            <a:r>
              <a:rPr lang="zh-CN" altLang="en-US" sz="4800" b="1" smtClean="0">
                <a:solidFill>
                  <a:srgbClr val="002060"/>
                </a:solidFill>
                <a:latin typeface="微软雅黑" panose="020B0503020204020204" charset="-122"/>
                <a:ea typeface="微软雅黑" panose="020B0503020204020204" charset="-122"/>
              </a:rPr>
              <a:t>欣赏一段视频，感受阿房宫建筑之</a:t>
            </a:r>
            <a:r>
              <a:rPr lang="zh-CN" altLang="en-US" sz="4800" b="1" smtClean="0">
                <a:solidFill>
                  <a:srgbClr val="C00000"/>
                </a:solidFill>
                <a:latin typeface="微软雅黑" panose="020B0503020204020204" charset="-122"/>
                <a:ea typeface="微软雅黑" panose="020B0503020204020204" charset="-122"/>
              </a:rPr>
              <a:t>宏伟壮丽</a:t>
            </a:r>
            <a:endParaRPr lang="zh-CN" altLang="en-US" sz="4800" b="1" smtClean="0">
              <a:solidFill>
                <a:srgbClr val="C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73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endCondLst>
                    <p:cond evt="onNext" delay="0">
                      <p:tgtEl>
                        <p:sldTgt/>
                      </p:tgtEl>
                    </p:cond>
                    <p:cond evt="onPrev">
                      <p:tgtEl>
                        <p:sldTgt/>
                      </p:tgtEl>
                    </p:cond>
                  </p:end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669777" y="214495"/>
            <a:ext cx="10850541" cy="899334"/>
          </a:xfrm>
        </p:spPr>
        <p:txBody>
          <a:bodyPr/>
          <a:lstStyle/>
          <a:p>
            <a:r>
              <a:rPr lang="en-US" altLang="zh-CN" b="1">
                <a:solidFill>
                  <a:srgbClr val="C00000"/>
                </a:solidFill>
              </a:rPr>
              <a:t>“</a:t>
            </a:r>
            <a:r>
              <a:rPr lang="zh-CN" altLang="en-US" b="1">
                <a:solidFill>
                  <a:srgbClr val="C00000"/>
                </a:solidFill>
              </a:rPr>
              <a:t>阿房宫</a:t>
            </a:r>
            <a:r>
              <a:rPr lang="en-US" altLang="zh-CN" b="1">
                <a:solidFill>
                  <a:srgbClr val="C00000"/>
                </a:solidFill>
              </a:rPr>
              <a:t>”</a:t>
            </a:r>
            <a:r>
              <a:rPr lang="zh-CN" altLang="en-US" b="1">
                <a:solidFill>
                  <a:srgbClr val="C00000"/>
                </a:solidFill>
              </a:rPr>
              <a:t>名字来源</a:t>
            </a:r>
            <a:endParaRPr lang="zh-CN" altLang="en-US" b="1">
              <a:solidFill>
                <a:srgbClr val="C00000"/>
              </a:solidFill>
            </a:endParaRPr>
          </a:p>
        </p:txBody>
      </p:sp>
      <p:sp>
        <p:nvSpPr>
          <p:cNvPr id="3" name="副标题 2"/>
          <p:cNvSpPr>
            <a:spLocks noGrp="1"/>
          </p:cNvSpPr>
          <p:nvPr>
            <p:ph type="subTitle" idx="1"/>
            <p:custDataLst>
              <p:tags r:id="rId2"/>
            </p:custDataLst>
          </p:nvPr>
        </p:nvSpPr>
        <p:spPr>
          <a:xfrm>
            <a:off x="0" y="1413510"/>
            <a:ext cx="12079605" cy="5209540"/>
          </a:xfrm>
        </p:spPr>
        <p:txBody>
          <a:bodyPr/>
          <a:lstStyle/>
          <a:p>
            <a:pPr algn="just"/>
            <a:r>
              <a:rPr lang="en-US" altLang="zh-CN" sz="4400" b="1">
                <a:solidFill>
                  <a:srgbClr val="0070C0"/>
                </a:solidFill>
                <a:latin typeface="+mn-ea"/>
                <a:cs typeface="+mn-ea"/>
              </a:rPr>
              <a:t>1.</a:t>
            </a:r>
            <a:r>
              <a:rPr lang="zh-CN" altLang="en-US" sz="4400" b="1">
                <a:solidFill>
                  <a:srgbClr val="0070C0"/>
                </a:solidFill>
                <a:latin typeface="+mn-ea"/>
                <a:cs typeface="+mn-ea"/>
              </a:rPr>
              <a:t>地理位置：</a:t>
            </a:r>
            <a:r>
              <a:rPr lang="zh-CN" altLang="en-US" sz="4400" b="1">
                <a:latin typeface="+mn-ea"/>
                <a:cs typeface="+mn-ea"/>
                <a:sym typeface="+mn-ea"/>
              </a:rPr>
              <a:t>阿房是地名或山名</a:t>
            </a:r>
            <a:endParaRPr lang="zh-CN" altLang="en-US" sz="4400" b="1">
              <a:latin typeface="+mn-ea"/>
              <a:cs typeface="+mn-ea"/>
            </a:endParaRPr>
          </a:p>
          <a:p>
            <a:pPr algn="just"/>
            <a:r>
              <a:rPr lang="en-US" altLang="zh-CN" sz="4400" b="1">
                <a:solidFill>
                  <a:srgbClr val="0070C0"/>
                </a:solidFill>
                <a:latin typeface="+mn-ea"/>
                <a:cs typeface="+mn-ea"/>
              </a:rPr>
              <a:t>2.</a:t>
            </a:r>
            <a:r>
              <a:rPr lang="zh-CN" altLang="en-US" sz="4400" b="1">
                <a:solidFill>
                  <a:srgbClr val="0070C0"/>
                </a:solidFill>
                <a:latin typeface="+mn-ea"/>
                <a:cs typeface="+mn-ea"/>
              </a:rPr>
              <a:t>爱情传说：</a:t>
            </a:r>
            <a:r>
              <a:rPr lang="zh-CN" altLang="en-US" sz="4400" b="1">
                <a:latin typeface="+mn-ea"/>
                <a:cs typeface="+mn-ea"/>
              </a:rPr>
              <a:t>有一个姑娘，她的名字叫</a:t>
            </a:r>
            <a:r>
              <a:rPr lang="en-US" altLang="zh-CN" sz="4400" b="1">
                <a:latin typeface="+mn-ea"/>
                <a:cs typeface="+mn-ea"/>
              </a:rPr>
              <a:t>“</a:t>
            </a:r>
            <a:r>
              <a:rPr lang="zh-CN" altLang="en-US" sz="4400" b="1">
                <a:latin typeface="+mn-ea"/>
                <a:cs typeface="+mn-ea"/>
              </a:rPr>
              <a:t>阿房</a:t>
            </a:r>
            <a:r>
              <a:rPr lang="en-US" altLang="zh-CN" sz="4400" b="1">
                <a:latin typeface="+mn-ea"/>
                <a:cs typeface="+mn-ea"/>
              </a:rPr>
              <a:t>”......</a:t>
            </a:r>
            <a:endParaRPr lang="en-US" altLang="zh-CN" sz="4400" b="1">
              <a:latin typeface="+mn-ea"/>
              <a:cs typeface="+mn-ea"/>
            </a:endParaRPr>
          </a:p>
          <a:p>
            <a:pPr algn="l"/>
            <a:r>
              <a:rPr lang="en-US" altLang="zh-CN" sz="4400" b="1">
                <a:solidFill>
                  <a:srgbClr val="0070C0"/>
                </a:solidFill>
                <a:latin typeface="+mn-ea"/>
                <a:cs typeface="+mn-ea"/>
              </a:rPr>
              <a:t>3.</a:t>
            </a:r>
            <a:r>
              <a:rPr lang="zh-CN" altLang="en-US" sz="4400" b="1">
                <a:solidFill>
                  <a:srgbClr val="0070C0"/>
                </a:solidFill>
                <a:latin typeface="+mn-ea"/>
                <a:cs typeface="+mn-ea"/>
              </a:rPr>
              <a:t>《说文解字》：</a:t>
            </a:r>
            <a:r>
              <a:rPr lang="zh-CN" altLang="en-US" sz="4400" b="1">
                <a:latin typeface="+mn-ea"/>
                <a:cs typeface="+mn-ea"/>
                <a:sym typeface="+mn-ea"/>
              </a:rPr>
              <a:t>“阿”的本义为</a:t>
            </a:r>
            <a:r>
              <a:rPr lang="zh-CN" altLang="en-US" sz="4400" b="1">
                <a:solidFill>
                  <a:srgbClr val="C00000"/>
                </a:solidFill>
                <a:latin typeface="+mn-ea"/>
                <a:cs typeface="+mn-ea"/>
                <a:sym typeface="+mn-ea"/>
              </a:rPr>
              <a:t>高大的土山</a:t>
            </a:r>
            <a:r>
              <a:rPr lang="zh-CN" altLang="en-US" sz="4400" b="1">
                <a:latin typeface="+mn-ea"/>
                <a:cs typeface="+mn-ea"/>
                <a:sym typeface="+mn-ea"/>
              </a:rPr>
              <a:t>，“房”与“</a:t>
            </a:r>
            <a:r>
              <a:rPr lang="zh-CN" altLang="en-US" sz="4400" b="1">
                <a:solidFill>
                  <a:srgbClr val="C00000"/>
                </a:solidFill>
                <a:latin typeface="+mn-ea"/>
                <a:cs typeface="+mn-ea"/>
                <a:sym typeface="+mn-ea"/>
              </a:rPr>
              <a:t>旁</a:t>
            </a:r>
            <a:r>
              <a:rPr lang="zh-CN" altLang="en-US" sz="4400" b="1">
                <a:latin typeface="+mn-ea"/>
                <a:cs typeface="+mn-ea"/>
                <a:sym typeface="+mn-ea"/>
              </a:rPr>
              <a:t>”通，为</a:t>
            </a:r>
            <a:r>
              <a:rPr lang="zh-CN" altLang="en-US" sz="4400" b="1">
                <a:solidFill>
                  <a:srgbClr val="C00000"/>
                </a:solidFill>
                <a:latin typeface="+mn-ea"/>
                <a:cs typeface="+mn-ea"/>
                <a:sym typeface="+mn-ea"/>
              </a:rPr>
              <a:t>广大</a:t>
            </a:r>
            <a:r>
              <a:rPr lang="zh-CN" altLang="en-US" sz="4400" b="1">
                <a:latin typeface="+mn-ea"/>
                <a:cs typeface="+mn-ea"/>
                <a:sym typeface="+mn-ea"/>
              </a:rPr>
              <a:t>的意思，因而“阿房”二字结合在一起，则是“像山一样高大宽广”的意思。</a:t>
            </a:r>
            <a:endParaRPr lang="zh-CN" altLang="en-US" sz="4400" b="1">
              <a:latin typeface="+mn-ea"/>
              <a:cs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4830_0_1330954562"/>
          <p:cNvPicPr>
            <a:picLocks noChangeAspect="1"/>
          </p:cNvPicPr>
          <p:nvPr>
            <p:custDataLst>
              <p:tags r:id="rId1"/>
            </p:custDataLst>
          </p:nvPr>
        </p:nvPicPr>
        <p:blipFill>
          <a:blip r:embed="rId2"/>
          <a:stretch>
            <a:fillRect/>
          </a:stretch>
        </p:blipFill>
        <p:spPr>
          <a:xfrm>
            <a:off x="2540" y="16510"/>
            <a:ext cx="2635250" cy="6865620"/>
          </a:xfrm>
          <a:prstGeom prst="rect">
            <a:avLst/>
          </a:prstGeom>
        </p:spPr>
      </p:pic>
      <p:sp>
        <p:nvSpPr>
          <p:cNvPr id="100" name="文本框 99"/>
          <p:cNvSpPr txBox="1"/>
          <p:nvPr>
            <p:custDataLst>
              <p:tags r:id="rId3"/>
            </p:custDataLst>
          </p:nvPr>
        </p:nvSpPr>
        <p:spPr>
          <a:xfrm>
            <a:off x="2566670" y="117475"/>
            <a:ext cx="9605010" cy="6739255"/>
          </a:xfrm>
          <a:prstGeom prst="rect">
            <a:avLst/>
          </a:prstGeom>
          <a:solidFill>
            <a:schemeClr val="bg1"/>
          </a:solidFill>
          <a:ln w="9525">
            <a:noFill/>
          </a:ln>
        </p:spPr>
        <p:txBody>
          <a:bodyPr wrap="square">
            <a:spAutoFit/>
          </a:bodyPr>
          <a:lstStyle/>
          <a:p>
            <a:pPr marL="342900" indent="0" algn="just" fontAlgn="auto">
              <a:lnSpc>
                <a:spcPct val="100000"/>
              </a:lnSpc>
              <a:buFont typeface="Arial" panose="020B0604020202020204" pitchFamily="34" charset="0"/>
              <a:buChar char="•"/>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阿房宫</a:t>
            </a:r>
            <a:r>
              <a:rPr lang="zh-CN" sz="3600" b="1">
                <a:latin typeface="微软雅黑" panose="020B0503020204020204" charset="-122"/>
                <a:ea typeface="微软雅黑" panose="020B0503020204020204" charset="-122"/>
                <a:cs typeface="微软雅黑" panose="020B0503020204020204" charset="-122"/>
                <a:sym typeface="+mn-ea"/>
              </a:rPr>
              <a:t>始建于</a:t>
            </a:r>
            <a:r>
              <a:rPr sz="3600" b="1">
                <a:latin typeface="微软雅黑" panose="020B0503020204020204" charset="-122"/>
                <a:ea typeface="微软雅黑" panose="020B0503020204020204" charset="-122"/>
                <a:cs typeface="微软雅黑" panose="020B0503020204020204" charset="-122"/>
                <a:sym typeface="+mn-ea"/>
              </a:rPr>
              <a:t>秦始皇三十五年（前212年），役夫七十余万，至秦灭时仍未完工。因其前殿所在地为阿房，故称“阿房宫”</a:t>
            </a:r>
            <a:r>
              <a:rPr lang="zh-CN" sz="3600" b="1">
                <a:latin typeface="微软雅黑" panose="020B0503020204020204" charset="-122"/>
                <a:ea typeface="微软雅黑" panose="020B0503020204020204" charset="-122"/>
                <a:cs typeface="微软雅黑" panose="020B0503020204020204" charset="-122"/>
                <a:sym typeface="+mn-ea"/>
              </a:rPr>
              <a:t>。</a:t>
            </a:r>
            <a:endParaRPr sz="3600" b="1">
              <a:latin typeface="微软雅黑" panose="020B0503020204020204" charset="-122"/>
              <a:ea typeface="微软雅黑" panose="020B0503020204020204" charset="-122"/>
              <a:cs typeface="微软雅黑" panose="020B0503020204020204" charset="-122"/>
              <a:sym typeface="+mn-ea"/>
            </a:endParaRPr>
          </a:p>
          <a:p>
            <a:pPr marL="457200" indent="0" algn="just" fontAlgn="auto">
              <a:lnSpc>
                <a:spcPct val="100000"/>
              </a:lnSpc>
              <a:buFont typeface="Arial" panose="020B0604020202020204" pitchFamily="34" charset="0"/>
              <a:buChar char="•"/>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阿房宫</a:t>
            </a:r>
            <a:r>
              <a:rPr sz="3600" b="1">
                <a:latin typeface="微软雅黑" panose="020B0503020204020204" charset="-122"/>
                <a:ea typeface="微软雅黑" panose="020B0503020204020204" charset="-122"/>
                <a:cs typeface="微软雅黑" panose="020B0503020204020204" charset="-122"/>
                <a:sym typeface="+mn-ea"/>
              </a:rPr>
              <a:t>“东西五里，南北千步”</a:t>
            </a:r>
            <a:r>
              <a:rPr lang="zh-CN" sz="3600" b="1">
                <a:latin typeface="微软雅黑" panose="020B0503020204020204" charset="-122"/>
                <a:ea typeface="微软雅黑" panose="020B0503020204020204" charset="-122"/>
                <a:cs typeface="微软雅黑" panose="020B0503020204020204" charset="-122"/>
                <a:sym typeface="+mn-ea"/>
              </a:rPr>
              <a:t>，可</a:t>
            </a:r>
            <a:r>
              <a:rPr sz="3600" b="1">
                <a:latin typeface="微软雅黑" panose="020B0503020204020204" charset="-122"/>
                <a:ea typeface="微软雅黑" panose="020B0503020204020204" charset="-122"/>
                <a:cs typeface="微软雅黑" panose="020B0503020204020204" charset="-122"/>
                <a:sym typeface="+mn-ea"/>
              </a:rPr>
              <a:t>容纳十五万人。《汉书</a:t>
            </a:r>
            <a:r>
              <a:rPr lang="zh-CN" sz="3600" b="1">
                <a:latin typeface="微软雅黑" panose="020B0503020204020204" charset="-122"/>
                <a:ea typeface="微软雅黑" panose="020B0503020204020204" charset="-122"/>
                <a:cs typeface="微软雅黑" panose="020B0503020204020204" charset="-122"/>
                <a:sym typeface="+mn-ea"/>
              </a:rPr>
              <a:t>》</a:t>
            </a:r>
            <a:endParaRPr sz="3600" b="1">
              <a:latin typeface="微软雅黑" panose="020B0503020204020204" charset="-122"/>
              <a:ea typeface="微软雅黑" panose="020B0503020204020204" charset="-122"/>
              <a:cs typeface="微软雅黑" panose="020B0503020204020204" charset="-122"/>
              <a:sym typeface="+mn-ea"/>
            </a:endParaRPr>
          </a:p>
          <a:p>
            <a:pPr marL="457200" indent="0" algn="just" fontAlgn="auto">
              <a:lnSpc>
                <a:spcPct val="100000"/>
              </a:lnSpc>
              <a:buFont typeface="Arial" panose="020B0604020202020204" pitchFamily="34" charset="0"/>
              <a:buChar char="•"/>
            </a:pPr>
            <a:r>
              <a:rPr sz="3600" b="1">
                <a:solidFill>
                  <a:srgbClr val="FF0000"/>
                </a:solidFill>
                <a:latin typeface="微软雅黑" panose="020B0503020204020204" charset="-122"/>
                <a:ea typeface="微软雅黑" panose="020B0503020204020204" charset="-122"/>
                <a:cs typeface="微软雅黑" panose="020B0503020204020204" charset="-122"/>
                <a:sym typeface="+mn-ea"/>
              </a:rPr>
              <a:t>前殿</a:t>
            </a:r>
            <a:r>
              <a:rPr sz="3600" b="1">
                <a:latin typeface="微软雅黑" panose="020B0503020204020204" charset="-122"/>
                <a:ea typeface="微软雅黑" panose="020B0503020204020204" charset="-122"/>
                <a:cs typeface="微软雅黑" panose="020B0503020204020204" charset="-122"/>
                <a:sym typeface="+mn-ea"/>
              </a:rPr>
              <a:t>“东西五百步，南北五十丈，上可以坐万人</a:t>
            </a:r>
            <a:r>
              <a:rPr lang="zh-CN" sz="3600" b="1">
                <a:latin typeface="微软雅黑" panose="020B0503020204020204" charset="-122"/>
                <a:ea typeface="微软雅黑" panose="020B0503020204020204" charset="-122"/>
                <a:cs typeface="微软雅黑" panose="020B0503020204020204" charset="-122"/>
                <a:sym typeface="+mn-ea"/>
              </a:rPr>
              <a:t>，</a:t>
            </a:r>
            <a:r>
              <a:rPr sz="3600" b="1">
                <a:latin typeface="微软雅黑" panose="020B0503020204020204" charset="-122"/>
                <a:ea typeface="微软雅黑" panose="020B0503020204020204" charset="-122"/>
                <a:cs typeface="微软雅黑" panose="020B0503020204020204" charset="-122"/>
                <a:sym typeface="+mn-ea"/>
              </a:rPr>
              <a:t>下可以建五丈旗。”</a:t>
            </a:r>
            <a:r>
              <a:rPr lang="zh-CN" sz="3600" b="1">
                <a:latin typeface="微软雅黑" panose="020B0503020204020204" charset="-122"/>
                <a:ea typeface="微软雅黑" panose="020B0503020204020204" charset="-122"/>
                <a:cs typeface="微软雅黑" panose="020B0503020204020204" charset="-122"/>
                <a:sym typeface="+mn-ea"/>
              </a:rPr>
              <a:t>《</a:t>
            </a:r>
            <a:r>
              <a:rPr sz="3600" b="1">
                <a:latin typeface="微软雅黑" panose="020B0503020204020204" charset="-122"/>
                <a:ea typeface="微软雅黑" panose="020B0503020204020204" charset="-122"/>
                <a:cs typeface="微软雅黑" panose="020B0503020204020204" charset="-122"/>
                <a:sym typeface="+mn-ea"/>
              </a:rPr>
              <a:t>史记》</a:t>
            </a:r>
            <a:endParaRPr sz="3600" b="1">
              <a:latin typeface="微软雅黑" panose="020B0503020204020204" charset="-122"/>
              <a:ea typeface="微软雅黑" panose="020B0503020204020204" charset="-122"/>
              <a:cs typeface="微软雅黑" panose="020B0503020204020204" charset="-122"/>
              <a:sym typeface="+mn-ea"/>
            </a:endParaRPr>
          </a:p>
          <a:p>
            <a:pPr marL="457200" indent="0" algn="just" fontAlgn="auto">
              <a:lnSpc>
                <a:spcPct val="100000"/>
              </a:lnSpc>
              <a:buFont typeface="Arial" panose="020B0604020202020204" pitchFamily="34" charset="0"/>
              <a:buChar char="•"/>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前殿</a:t>
            </a:r>
            <a:r>
              <a:rPr sz="3600" b="1">
                <a:solidFill>
                  <a:srgbClr val="FF0000"/>
                </a:solidFill>
                <a:latin typeface="微软雅黑" panose="020B0503020204020204" charset="-122"/>
                <a:ea typeface="微软雅黑" panose="020B0503020204020204" charset="-122"/>
                <a:cs typeface="微软雅黑" panose="020B0503020204020204" charset="-122"/>
                <a:sym typeface="+mn-ea"/>
              </a:rPr>
              <a:t>遗址</a:t>
            </a:r>
            <a:r>
              <a:rPr sz="3600" b="1">
                <a:latin typeface="微软雅黑" panose="020B0503020204020204" charset="-122"/>
                <a:ea typeface="微软雅黑" panose="020B0503020204020204" charset="-122"/>
                <a:cs typeface="微软雅黑" panose="020B0503020204020204" charset="-122"/>
                <a:sym typeface="+mn-ea"/>
              </a:rPr>
              <a:t>，地基面积竟达54万平方米， 1992年，联合国科教文组织</a:t>
            </a:r>
            <a:r>
              <a:rPr lang="zh-CN" sz="3600" b="1">
                <a:latin typeface="微软雅黑" panose="020B0503020204020204" charset="-122"/>
                <a:ea typeface="微软雅黑" panose="020B0503020204020204" charset="-122"/>
                <a:cs typeface="微软雅黑" panose="020B0503020204020204" charset="-122"/>
                <a:sym typeface="+mn-ea"/>
              </a:rPr>
              <a:t>认定为</a:t>
            </a:r>
            <a:r>
              <a:rPr sz="3600" b="1">
                <a:solidFill>
                  <a:srgbClr val="FF0000"/>
                </a:solidFill>
                <a:latin typeface="微软雅黑" panose="020B0503020204020204" charset="-122"/>
                <a:ea typeface="微软雅黑" panose="020B0503020204020204" charset="-122"/>
                <a:cs typeface="微软雅黑" panose="020B0503020204020204" charset="-122"/>
                <a:sym typeface="+mn-ea"/>
              </a:rPr>
              <a:t>世界上最大的宫殿基址 </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a:t>
            </a:r>
            <a:r>
              <a:rPr sz="3600" b="1">
                <a:solidFill>
                  <a:srgbClr val="FF0000"/>
                </a:solidFill>
                <a:latin typeface="微软雅黑" panose="020B0503020204020204" charset="-122"/>
                <a:ea typeface="微软雅黑" panose="020B0503020204020204" charset="-122"/>
                <a:cs typeface="微软雅黑" panose="020B0503020204020204" charset="-122"/>
                <a:sym typeface="+mn-ea"/>
              </a:rPr>
              <a:t>                     </a:t>
            </a:r>
            <a:endParaRPr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marL="457200" indent="0" algn="just" fontAlgn="auto">
              <a:lnSpc>
                <a:spcPct val="100000"/>
              </a:lnSpc>
              <a:buFont typeface="Arial" panose="020B0604020202020204" pitchFamily="34" charset="0"/>
              <a:buChar char="•"/>
            </a:pPr>
            <a:r>
              <a:rPr sz="3600" b="1">
                <a:latin typeface="微软雅黑" panose="020B0503020204020204" charset="-122"/>
                <a:ea typeface="微软雅黑" panose="020B0503020204020204" charset="-122"/>
                <a:cs typeface="微软雅黑" panose="020B0503020204020204" charset="-122"/>
                <a:sym typeface="+mn-ea"/>
              </a:rPr>
              <a:t>公元前206</a:t>
            </a:r>
            <a:r>
              <a:rPr lang="zh-CN" sz="3600" b="1">
                <a:latin typeface="微软雅黑" panose="020B0503020204020204" charset="-122"/>
                <a:ea typeface="微软雅黑" panose="020B0503020204020204" charset="-122"/>
                <a:cs typeface="微软雅黑" panose="020B0503020204020204" charset="-122"/>
                <a:sym typeface="+mn-ea"/>
              </a:rPr>
              <a:t>年</a:t>
            </a:r>
            <a:r>
              <a:rPr sz="3600" b="1">
                <a:latin typeface="微软雅黑" panose="020B0503020204020204" charset="-122"/>
                <a:ea typeface="微软雅黑" panose="020B0503020204020204" charset="-122"/>
                <a:cs typeface="微软雅黑" panose="020B0503020204020204" charset="-122"/>
                <a:sym typeface="+mn-ea"/>
              </a:rPr>
              <a:t>，楚王项羽</a:t>
            </a:r>
            <a:r>
              <a:rPr lang="zh-CN" sz="3600" b="1">
                <a:latin typeface="微软雅黑" panose="020B0503020204020204" charset="-122"/>
                <a:ea typeface="微软雅黑" panose="020B0503020204020204" charset="-122"/>
                <a:cs typeface="微软雅黑" panose="020B0503020204020204" charset="-122"/>
                <a:sym typeface="+mn-ea"/>
              </a:rPr>
              <a:t>入</a:t>
            </a:r>
            <a:r>
              <a:rPr sz="3600" b="1">
                <a:latin typeface="微软雅黑" panose="020B0503020204020204" charset="-122"/>
                <a:ea typeface="微软雅黑" panose="020B0503020204020204" charset="-122"/>
                <a:cs typeface="微软雅黑" panose="020B0503020204020204" charset="-122"/>
                <a:sym typeface="+mn-ea"/>
              </a:rPr>
              <a:t>关</a:t>
            </a:r>
            <a:r>
              <a:rPr lang="zh-CN" sz="3600" b="1">
                <a:latin typeface="微软雅黑" panose="020B0503020204020204" charset="-122"/>
                <a:ea typeface="微软雅黑" panose="020B0503020204020204" charset="-122"/>
                <a:cs typeface="微软雅黑" panose="020B0503020204020204" charset="-122"/>
                <a:sym typeface="+mn-ea"/>
              </a:rPr>
              <a:t>灭秦，</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焚毁阿房宫</a:t>
            </a:r>
            <a:r>
              <a:rPr lang="zh-CN" sz="3600" b="1">
                <a:latin typeface="微软雅黑" panose="020B0503020204020204" charset="-122"/>
                <a:ea typeface="微软雅黑" panose="020B0503020204020204" charset="-122"/>
                <a:cs typeface="微软雅黑" panose="020B0503020204020204" charset="-122"/>
                <a:sym typeface="+mn-ea"/>
              </a:rPr>
              <a:t>。</a:t>
            </a:r>
            <a:endParaRPr sz="3600" b="1">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p:nvPr>
            <p:custDataLst>
              <p:tags r:id="rId1"/>
            </p:custDataLst>
          </p:nvPr>
        </p:nvSpPr>
        <p:spPr>
          <a:xfrm>
            <a:off x="124460" y="1629410"/>
            <a:ext cx="11933555" cy="5325110"/>
          </a:xfrm>
          <a:prstGeom prst="rect">
            <a:avLst/>
          </a:prstGeom>
          <a:noFill/>
          <a:ln w="9525">
            <a:noFill/>
          </a:ln>
        </p:spPr>
        <p:txBody>
          <a:bodyPr wrap="square">
            <a:spAutoFit/>
          </a:bodyPr>
          <a:lstStyle/>
          <a:p>
            <a:pPr eaLnBrk="0" hangingPunct="0">
              <a:lnSpc>
                <a:spcPct val="105000"/>
              </a:lnSpc>
            </a:pPr>
            <a:r>
              <a:rPr lang="en-US" altLang="zh-CN" sz="36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赋”作为文学体制，起源于楚辞，至荀况始有定名，它出现于战国后期，到汉代才形成。</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endParaRPr>
          </a:p>
          <a:p>
            <a:pPr eaLnBrk="0" hangingPunct="0">
              <a:lnSpc>
                <a:spcPct val="105000"/>
              </a:lnSpc>
            </a:pP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600" b="1" u="sng">
                <a:latin typeface="微软雅黑" panose="020B0503020204020204" charset="-122"/>
                <a:ea typeface="微软雅黑" panose="020B0503020204020204" charset="-122"/>
                <a:cs typeface="微软雅黑" panose="020B0503020204020204" charset="-122"/>
              </a:rPr>
              <a:t>“赋者</a:t>
            </a:r>
            <a:r>
              <a:rPr lang="en-US" altLang="zh-CN" sz="3600" b="1" u="sng">
                <a:latin typeface="微软雅黑" panose="020B0503020204020204" charset="-122"/>
                <a:ea typeface="微软雅黑" panose="020B0503020204020204" charset="-122"/>
                <a:cs typeface="微软雅黑" panose="020B0503020204020204" charset="-122"/>
              </a:rPr>
              <a:t>,</a:t>
            </a:r>
            <a:r>
              <a:rPr lang="zh-CN" altLang="en-US" sz="3600" b="1" u="sng">
                <a:latin typeface="微软雅黑" panose="020B0503020204020204" charset="-122"/>
                <a:ea typeface="微软雅黑" panose="020B0503020204020204" charset="-122"/>
                <a:cs typeface="微软雅黑" panose="020B0503020204020204" charset="-122"/>
              </a:rPr>
              <a:t>铺也；</a:t>
            </a:r>
            <a:r>
              <a:rPr lang="zh-CN" altLang="en-US" sz="3600" b="1" u="sng">
                <a:solidFill>
                  <a:srgbClr val="FF0000"/>
                </a:solidFill>
                <a:latin typeface="微软雅黑" panose="020B0503020204020204" charset="-122"/>
                <a:ea typeface="微软雅黑" panose="020B0503020204020204" charset="-122"/>
                <a:cs typeface="微软雅黑" panose="020B0503020204020204" charset="-122"/>
              </a:rPr>
              <a:t>铺采摛文</a:t>
            </a:r>
            <a:r>
              <a:rPr lang="en-US" altLang="zh-CN" sz="3600" b="1" u="sng">
                <a:latin typeface="微软雅黑" panose="020B0503020204020204" charset="-122"/>
                <a:ea typeface="微软雅黑" panose="020B0503020204020204" charset="-122"/>
                <a:cs typeface="微软雅黑" panose="020B0503020204020204" charset="-122"/>
              </a:rPr>
              <a:t>,</a:t>
            </a:r>
            <a:r>
              <a:rPr lang="zh-CN" altLang="en-US" sz="3600" b="1" u="sng">
                <a:solidFill>
                  <a:srgbClr val="FF0000"/>
                </a:solidFill>
                <a:latin typeface="微软雅黑" panose="020B0503020204020204" charset="-122"/>
                <a:ea typeface="微软雅黑" panose="020B0503020204020204" charset="-122"/>
                <a:cs typeface="微软雅黑" panose="020B0503020204020204" charset="-122"/>
              </a:rPr>
              <a:t>体物写志</a:t>
            </a:r>
            <a:r>
              <a:rPr lang="zh-CN" altLang="en-US" sz="3600" b="1" u="sng">
                <a:latin typeface="微软雅黑" panose="020B0503020204020204" charset="-122"/>
                <a:ea typeface="微软雅黑" panose="020B0503020204020204" charset="-122"/>
                <a:cs typeface="微软雅黑" panose="020B0503020204020204" charset="-122"/>
              </a:rPr>
              <a:t>也。”</a:t>
            </a:r>
            <a:endParaRPr lang="zh-CN" altLang="en-US" sz="3600" b="1" u="sng">
              <a:latin typeface="微软雅黑" panose="020B0503020204020204" charset="-122"/>
              <a:ea typeface="微软雅黑" panose="020B0503020204020204" charset="-122"/>
              <a:cs typeface="微软雅黑" panose="020B0503020204020204" charset="-122"/>
            </a:endParaRPr>
          </a:p>
          <a:p>
            <a:pPr eaLnBrk="0" hangingPunct="0">
              <a:lnSpc>
                <a:spcPct val="105000"/>
              </a:lnSpc>
            </a:pPr>
            <a:r>
              <a:rPr lang="zh-CN" altLang="en-US" sz="3600" b="1">
                <a:latin typeface="微软雅黑" panose="020B0503020204020204" charset="-122"/>
                <a:ea typeface="微软雅黑" panose="020B0503020204020204" charset="-122"/>
                <a:cs typeface="微软雅黑" panose="020B0503020204020204" charset="-122"/>
              </a:rPr>
              <a:t> </a:t>
            </a: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“铺采摛文”指赋的</a:t>
            </a:r>
            <a:r>
              <a:rPr lang="zh-CN" altLang="en-US" sz="3600" b="1">
                <a:solidFill>
                  <a:srgbClr val="A50021"/>
                </a:solidFill>
                <a:latin typeface="微软雅黑" panose="020B0503020204020204" charset="-122"/>
                <a:ea typeface="微软雅黑" panose="020B0503020204020204" charset="-122"/>
                <a:cs typeface="微软雅黑" panose="020B0503020204020204" charset="-122"/>
              </a:rPr>
              <a:t>形貌特征，</a:t>
            </a: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即注重铺叙，</a:t>
            </a: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词藻</a:t>
            </a: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华美，多用夸饰手法，极力渲染，以张大其事。</a:t>
            </a:r>
            <a:endParaRPr lang="zh-CN" altLang="en-US" sz="3600" b="1">
              <a:solidFill>
                <a:srgbClr val="A50021"/>
              </a:solidFill>
              <a:latin typeface="微软雅黑" panose="020B0503020204020204" charset="-122"/>
              <a:ea typeface="微软雅黑" panose="020B0503020204020204" charset="-122"/>
              <a:cs typeface="微软雅黑" panose="020B0503020204020204" charset="-122"/>
            </a:endParaRPr>
          </a:p>
          <a:p>
            <a:pPr eaLnBrk="0" hangingPunct="0">
              <a:lnSpc>
                <a:spcPct val="105000"/>
              </a:lnSpc>
            </a:pPr>
            <a:r>
              <a:rPr lang="zh-CN" altLang="en-US" sz="3600" b="1">
                <a:solidFill>
                  <a:srgbClr val="A50021"/>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“体物写志”指赋的</a:t>
            </a:r>
            <a:r>
              <a:rPr lang="zh-CN" altLang="en-US" sz="3600" b="1">
                <a:solidFill>
                  <a:srgbClr val="A50021"/>
                </a:solidFill>
                <a:latin typeface="微软雅黑" panose="020B0503020204020204" charset="-122"/>
                <a:ea typeface="微软雅黑" panose="020B0503020204020204" charset="-122"/>
                <a:cs typeface="微软雅黑" panose="020B0503020204020204" charset="-122"/>
              </a:rPr>
              <a:t>写作内容，</a:t>
            </a: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通过描摹事物来达到抒发情志，寄托讽喻之意。</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endParaRPr>
          </a:p>
          <a:p>
            <a:pPr eaLnBrk="0" hangingPunct="0">
              <a:lnSpc>
                <a:spcPct val="105000"/>
              </a:lnSpc>
            </a:pP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  另外，赋的句式长短错落，声韵和谐，多用排比、对偶，既适合于散文式的铺陈事理，又能保存一定的诗意。</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052" name="Picture 4" descr="MCj04240940000[1]"/>
          <p:cNvPicPr>
            <a:picLocks noChangeAspect="1"/>
          </p:cNvPicPr>
          <p:nvPr>
            <p:custDataLst>
              <p:tags r:id="rId2"/>
            </p:custDataLst>
          </p:nvPr>
        </p:nvPicPr>
        <p:blipFill>
          <a:blip r:embed="rId3">
            <a:grayscl/>
          </a:blip>
          <a:stretch>
            <a:fillRect/>
          </a:stretch>
        </p:blipFill>
        <p:spPr>
          <a:xfrm>
            <a:off x="515365" y="189431"/>
            <a:ext cx="1225359" cy="1225359"/>
          </a:xfrm>
          <a:prstGeom prst="rect">
            <a:avLst/>
          </a:prstGeom>
          <a:noFill/>
          <a:ln w="9525">
            <a:noFill/>
          </a:ln>
        </p:spPr>
      </p:pic>
      <p:grpSp>
        <p:nvGrpSpPr>
          <p:cNvPr id="2053" name="Group 5"/>
          <p:cNvGrpSpPr/>
          <p:nvPr>
            <p:custDataLst>
              <p:tags r:id="rId4"/>
            </p:custDataLst>
          </p:nvPr>
        </p:nvGrpSpPr>
        <p:grpSpPr>
          <a:xfrm>
            <a:off x="1852930" y="1231265"/>
            <a:ext cx="4514850" cy="81915"/>
            <a:chOff x="930" y="663"/>
            <a:chExt cx="1859" cy="46"/>
          </a:xfrm>
        </p:grpSpPr>
        <p:sp>
          <p:nvSpPr>
            <p:cNvPr id="2058" name="Line 6"/>
            <p:cNvSpPr/>
            <p:nvPr>
              <p:custDataLst>
                <p:tags r:id="rId5"/>
              </p:custDataLst>
            </p:nvPr>
          </p:nvSpPr>
          <p:spPr>
            <a:xfrm>
              <a:off x="930" y="663"/>
              <a:ext cx="1859" cy="0"/>
            </a:xfrm>
            <a:prstGeom prst="line">
              <a:avLst/>
            </a:prstGeom>
            <a:ln w="9525" cap="flat" cmpd="sng">
              <a:solidFill>
                <a:srgbClr val="000066"/>
              </a:solidFill>
              <a:prstDash val="solid"/>
              <a:headEnd type="none" w="med" len="med"/>
              <a:tailEnd type="none" w="med" len="med"/>
            </a:ln>
          </p:spPr>
          <p:txBody>
            <a:bodyPr/>
            <a:lstStyle/>
            <a:p/>
          </p:txBody>
        </p:sp>
        <p:sp>
          <p:nvSpPr>
            <p:cNvPr id="2059" name="Line 7"/>
            <p:cNvSpPr/>
            <p:nvPr>
              <p:custDataLst>
                <p:tags r:id="rId6"/>
              </p:custDataLst>
            </p:nvPr>
          </p:nvSpPr>
          <p:spPr>
            <a:xfrm>
              <a:off x="930" y="709"/>
              <a:ext cx="1859" cy="0"/>
            </a:xfrm>
            <a:prstGeom prst="line">
              <a:avLst/>
            </a:prstGeom>
            <a:ln w="9525" cap="flat" cmpd="sng">
              <a:solidFill>
                <a:srgbClr val="000066"/>
              </a:solidFill>
              <a:prstDash val="solid"/>
              <a:headEnd type="none" w="med" len="med"/>
              <a:tailEnd type="none" w="med" len="med"/>
            </a:ln>
          </p:spPr>
          <p:txBody>
            <a:bodyPr/>
            <a:lstStyle/>
            <a:p/>
          </p:txBody>
        </p:sp>
      </p:grpSp>
      <p:sp>
        <p:nvSpPr>
          <p:cNvPr id="2054" name="Rectangle 8"/>
          <p:cNvSpPr/>
          <p:nvPr>
            <p:custDataLst>
              <p:tags r:id="rId7"/>
            </p:custDataLst>
          </p:nvPr>
        </p:nvSpPr>
        <p:spPr>
          <a:xfrm>
            <a:off x="124460" y="1558290"/>
            <a:ext cx="11933555" cy="5300980"/>
          </a:xfrm>
          <a:prstGeom prst="rect">
            <a:avLst/>
          </a:prstGeom>
          <a:noFill/>
          <a:ln w="19050"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pic>
        <p:nvPicPr>
          <p:cNvPr id="2055" name="Picture 9" descr="120545middle"/>
          <p:cNvPicPr>
            <a:picLocks noChangeAspect="1"/>
          </p:cNvPicPr>
          <p:nvPr>
            <p:custDataLst>
              <p:tags r:id="rId8"/>
            </p:custDataLst>
          </p:nvPr>
        </p:nvPicPr>
        <p:blipFill>
          <a:blip r:embed="rId9"/>
          <a:stretch>
            <a:fillRect/>
          </a:stretch>
        </p:blipFill>
        <p:spPr>
          <a:xfrm>
            <a:off x="9539384" y="45614"/>
            <a:ext cx="1092029" cy="1512652"/>
          </a:xfrm>
          <a:prstGeom prst="rect">
            <a:avLst/>
          </a:prstGeom>
          <a:noFill/>
          <a:ln w="9525">
            <a:noFill/>
          </a:ln>
        </p:spPr>
      </p:pic>
      <p:pic>
        <p:nvPicPr>
          <p:cNvPr id="2056" name="Picture 10" descr="120545middle"/>
          <p:cNvPicPr>
            <a:picLocks noChangeAspect="1"/>
          </p:cNvPicPr>
          <p:nvPr>
            <p:custDataLst>
              <p:tags r:id="rId10"/>
            </p:custDataLst>
          </p:nvPr>
        </p:nvPicPr>
        <p:blipFill>
          <a:blip r:embed="rId9"/>
          <a:stretch>
            <a:fillRect/>
          </a:stretch>
        </p:blipFill>
        <p:spPr>
          <a:xfrm>
            <a:off x="8285455" y="45614"/>
            <a:ext cx="1092029" cy="1512652"/>
          </a:xfrm>
          <a:prstGeom prst="rect">
            <a:avLst/>
          </a:prstGeom>
          <a:noFill/>
          <a:ln w="9525">
            <a:noFill/>
          </a:ln>
        </p:spPr>
      </p:pic>
      <p:pic>
        <p:nvPicPr>
          <p:cNvPr id="2057" name="Picture 11" descr="120545middle"/>
          <p:cNvPicPr>
            <a:picLocks noChangeAspect="1"/>
          </p:cNvPicPr>
          <p:nvPr>
            <p:custDataLst>
              <p:tags r:id="rId11"/>
            </p:custDataLst>
          </p:nvPr>
        </p:nvPicPr>
        <p:blipFill>
          <a:blip r:embed="rId9"/>
          <a:stretch>
            <a:fillRect/>
          </a:stretch>
        </p:blipFill>
        <p:spPr>
          <a:xfrm>
            <a:off x="6918832" y="45614"/>
            <a:ext cx="1092029" cy="1512652"/>
          </a:xfrm>
          <a:prstGeom prst="rect">
            <a:avLst/>
          </a:prstGeom>
          <a:noFill/>
          <a:ln w="9525">
            <a:noFill/>
          </a:ln>
        </p:spPr>
      </p:pic>
      <p:sp>
        <p:nvSpPr>
          <p:cNvPr id="2" name="文本框 1"/>
          <p:cNvSpPr txBox="1"/>
          <p:nvPr>
            <p:custDataLst>
              <p:tags r:id="rId12"/>
            </p:custDataLst>
          </p:nvPr>
        </p:nvSpPr>
        <p:spPr>
          <a:xfrm>
            <a:off x="1852930" y="281940"/>
            <a:ext cx="4531995" cy="922020"/>
          </a:xfrm>
          <a:prstGeom prst="rect">
            <a:avLst/>
          </a:prstGeom>
          <a:solidFill>
            <a:schemeClr val="bg1">
              <a:lumMod val="75000"/>
            </a:schemeClr>
          </a:solidFill>
          <a:ln w="9525" cmpd="sng">
            <a:solidFill>
              <a:schemeClr val="accent1">
                <a:shade val="50000"/>
              </a:schemeClr>
            </a:solidFill>
            <a:prstDash val="solid"/>
          </a:ln>
          <a:effectLst>
            <a:outerShdw blurRad="50800" dist="76200" dir="1800000" algn="l" rotWithShape="0">
              <a:prstClr val="black">
                <a:alpha val="40000"/>
              </a:prstClr>
            </a:outerShdw>
          </a:effectLst>
        </p:spPr>
        <p:txBody>
          <a:bodyPr wrap="square" rtlCol="0">
            <a:spAutoFit/>
          </a:bodyPr>
          <a:lstStyle/>
          <a:p>
            <a:pPr algn="ctr">
              <a:buClrTx/>
              <a:buSzTx/>
              <a:buFontTx/>
            </a:pPr>
            <a:r>
              <a:rPr lang="zh-CN" altLang="en-US" sz="4400">
                <a:solidFill>
                  <a:srgbClr val="002060"/>
                </a:solidFill>
                <a:latin typeface="华文隶书" panose="02010800040101010101" charset="-122"/>
                <a:ea typeface="华文隶书" panose="02010800040101010101" charset="-122"/>
                <a:sym typeface="+mn-ea"/>
              </a:rPr>
              <a:t>文体知识：</a:t>
            </a:r>
            <a:r>
              <a:rPr lang="zh-CN" altLang="en-US" sz="5400">
                <a:solidFill>
                  <a:srgbClr val="C00000"/>
                </a:solidFill>
                <a:latin typeface="华文隶书" panose="02010800040101010101" charset="-122"/>
                <a:ea typeface="华文隶书" panose="02010800040101010101" charset="-122"/>
                <a:sym typeface="+mn-ea"/>
              </a:rPr>
              <a:t>赋</a:t>
            </a:r>
            <a:endParaRPr lang="zh-CN" altLang="en-US" sz="5400">
              <a:solidFill>
                <a:srgbClr val="C00000"/>
              </a:solidFill>
              <a:latin typeface="华文隶书" panose="02010800040101010101" charset="-122"/>
              <a:ea typeface="华文隶书" panose="020108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61794" name="AutoShape 2"/>
          <p:cNvSpPr>
            <a:spLocks noChangeArrowheads="1"/>
          </p:cNvSpPr>
          <p:nvPr>
            <p:custDataLst>
              <p:tags r:id="rId2"/>
            </p:custDataLst>
          </p:nvPr>
        </p:nvSpPr>
        <p:spPr bwMode="auto">
          <a:xfrm>
            <a:off x="1703070" y="4005580"/>
            <a:ext cx="2742565" cy="2235200"/>
          </a:xfrm>
          <a:prstGeom prst="wedgeRectCallout">
            <a:avLst>
              <a:gd name="adj1" fmla="val -31250"/>
              <a:gd name="adj2" fmla="val -89676"/>
            </a:avLst>
          </a:prstGeom>
          <a:solidFill>
            <a:schemeClr val="accent1"/>
          </a:solidFill>
          <a:ln w="9525">
            <a:solidFill>
              <a:schemeClr val="tx1"/>
            </a:solid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屈原、宋玉为代表的楚辞及后世模仿之作</a:t>
            </a:r>
            <a:endParaRPr kumimoji="1" lang="zh-CN" altLang="en-US" sz="36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36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161795" name="AutoShape 3"/>
          <p:cNvSpPr>
            <a:spLocks noChangeArrowheads="1"/>
          </p:cNvSpPr>
          <p:nvPr>
            <p:custDataLst>
              <p:tags r:id="rId3"/>
            </p:custDataLst>
          </p:nvPr>
        </p:nvSpPr>
        <p:spPr bwMode="auto">
          <a:xfrm>
            <a:off x="4366531" y="1269386"/>
            <a:ext cx="2285643" cy="1223772"/>
          </a:xfrm>
          <a:prstGeom prst="wedgeRoundRectCallout">
            <a:avLst>
              <a:gd name="adj1" fmla="val -56181"/>
              <a:gd name="adj2" fmla="val 72181"/>
              <a:gd name="adj3" fmla="val 16667"/>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汉代流行的大赋</a:t>
            </a:r>
            <a:endPar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endParaRPr>
          </a:p>
        </p:txBody>
      </p:sp>
      <p:sp>
        <p:nvSpPr>
          <p:cNvPr id="161796" name="AutoShape 4"/>
          <p:cNvSpPr>
            <a:spLocks noChangeArrowheads="1"/>
          </p:cNvSpPr>
          <p:nvPr>
            <p:custDataLst>
              <p:tags r:id="rId4"/>
            </p:custDataLst>
          </p:nvPr>
        </p:nvSpPr>
        <p:spPr bwMode="auto">
          <a:xfrm>
            <a:off x="5015716" y="3934381"/>
            <a:ext cx="4174473" cy="1904702"/>
          </a:xfrm>
          <a:prstGeom prst="wedgeRectCallout">
            <a:avLst>
              <a:gd name="adj1" fmla="val -19620"/>
              <a:gd name="adj2" fmla="val -86250"/>
            </a:avLst>
          </a:prstGeom>
          <a:solidFill>
            <a:schemeClr val="accent1"/>
          </a:solidFill>
          <a:ln w="9525">
            <a:solidFill>
              <a:schemeClr val="tx1"/>
            </a:solid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孕育于汉魏之际，</a:t>
            </a:r>
            <a:endPar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流行于两晋南北朝</a:t>
            </a:r>
            <a:endPar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的汉赋变体</a:t>
            </a:r>
            <a:endPar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endParaRPr>
          </a:p>
        </p:txBody>
      </p:sp>
      <p:sp>
        <p:nvSpPr>
          <p:cNvPr id="161797" name="AutoShape 5"/>
          <p:cNvSpPr>
            <a:spLocks noChangeArrowheads="1"/>
          </p:cNvSpPr>
          <p:nvPr>
            <p:custDataLst>
              <p:tags r:id="rId5"/>
            </p:custDataLst>
          </p:nvPr>
        </p:nvSpPr>
        <p:spPr bwMode="auto">
          <a:xfrm>
            <a:off x="6854190" y="664210"/>
            <a:ext cx="3954780" cy="1828800"/>
          </a:xfrm>
          <a:prstGeom prst="wedgeRectCallout">
            <a:avLst>
              <a:gd name="adj1" fmla="val -17491"/>
              <a:gd name="adj2" fmla="val 62338"/>
            </a:avLst>
          </a:prstGeom>
          <a:solidFill>
            <a:schemeClr val="accent1"/>
          </a:solidFill>
          <a:ln w="9525">
            <a:solidFill>
              <a:schemeClr val="tx1"/>
            </a:solid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唐代产生的考试专用的试帖赋，其形式一直沿袭至清末</a:t>
            </a:r>
            <a:endPar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endParaRPr>
          </a:p>
        </p:txBody>
      </p:sp>
      <p:sp>
        <p:nvSpPr>
          <p:cNvPr id="3078" name="Text Box 6"/>
          <p:cNvSpPr txBox="1"/>
          <p:nvPr>
            <p:custDataLst>
              <p:tags r:id="rId6"/>
            </p:custDataLst>
          </p:nvPr>
        </p:nvSpPr>
        <p:spPr>
          <a:xfrm>
            <a:off x="934085" y="664845"/>
            <a:ext cx="2818130" cy="706755"/>
          </a:xfrm>
          <a:prstGeom prst="rect">
            <a:avLst/>
          </a:prstGeom>
          <a:noFill/>
          <a:ln w="9525">
            <a:noFill/>
          </a:ln>
        </p:spPr>
        <p:txBody>
          <a:bodyPr wrap="square">
            <a:spAutoFit/>
          </a:bodyPr>
          <a:lstStyle/>
          <a:p>
            <a:r>
              <a:rPr lang="zh-CN" altLang="en-US" sz="4000" b="1">
                <a:solidFill>
                  <a:schemeClr val="accent2"/>
                </a:solidFill>
                <a:latin typeface="黑体" panose="02010609060101010101" pitchFamily="2" charset="-122"/>
                <a:ea typeface="黑体" panose="02010609060101010101" pitchFamily="2" charset="-122"/>
              </a:rPr>
              <a:t>赋的流变：</a:t>
            </a:r>
            <a:endParaRPr lang="zh-CN" altLang="en-US" sz="4000" b="1">
              <a:solidFill>
                <a:schemeClr val="accent2"/>
              </a:solidFill>
              <a:latin typeface="黑体" panose="02010609060101010101" pitchFamily="2" charset="-122"/>
              <a:ea typeface="黑体" panose="02010609060101010101" pitchFamily="2" charset="-122"/>
            </a:endParaRPr>
          </a:p>
        </p:txBody>
      </p:sp>
      <p:sp>
        <p:nvSpPr>
          <p:cNvPr id="3079" name="AutoShape 7"/>
          <p:cNvSpPr/>
          <p:nvPr>
            <p:custDataLst>
              <p:tags r:id="rId7"/>
            </p:custDataLst>
          </p:nvPr>
        </p:nvSpPr>
        <p:spPr>
          <a:xfrm>
            <a:off x="3142759" y="2924889"/>
            <a:ext cx="609505" cy="152376"/>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1800">
              <a:latin typeface="Arial" panose="020B0604020202020204" pitchFamily="34" charset="0"/>
            </a:endParaRPr>
          </a:p>
        </p:txBody>
      </p:sp>
      <p:sp>
        <p:nvSpPr>
          <p:cNvPr id="3080" name="Rectangle 8"/>
          <p:cNvSpPr/>
          <p:nvPr>
            <p:custDataLst>
              <p:tags r:id="rId8"/>
            </p:custDataLst>
          </p:nvPr>
        </p:nvSpPr>
        <p:spPr>
          <a:xfrm>
            <a:off x="3791945" y="2643946"/>
            <a:ext cx="1798356"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汉赋</a:t>
            </a:r>
            <a:endParaRPr lang="zh-CN" altLang="en-US" sz="3600" b="1">
              <a:latin typeface="黑体" panose="02010609060101010101" pitchFamily="2" charset="-122"/>
              <a:ea typeface="黑体" panose="02010609060101010101" pitchFamily="2" charset="-122"/>
            </a:endParaRPr>
          </a:p>
        </p:txBody>
      </p:sp>
      <p:sp>
        <p:nvSpPr>
          <p:cNvPr id="3081" name="Rectangle 9"/>
          <p:cNvSpPr/>
          <p:nvPr>
            <p:custDataLst>
              <p:tags r:id="rId9"/>
            </p:custDataLst>
          </p:nvPr>
        </p:nvSpPr>
        <p:spPr>
          <a:xfrm>
            <a:off x="5734742" y="2637597"/>
            <a:ext cx="1655503"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骈赋</a:t>
            </a:r>
            <a:endParaRPr lang="zh-CN" altLang="en-US" sz="3600" b="1">
              <a:latin typeface="黑体" panose="02010609060101010101" pitchFamily="2" charset="-122"/>
              <a:ea typeface="黑体" panose="02010609060101010101" pitchFamily="2" charset="-122"/>
            </a:endParaRPr>
          </a:p>
        </p:txBody>
      </p:sp>
      <p:sp>
        <p:nvSpPr>
          <p:cNvPr id="3082" name="Rectangle 10"/>
          <p:cNvSpPr/>
          <p:nvPr>
            <p:custDataLst>
              <p:tags r:id="rId10"/>
            </p:custDataLst>
          </p:nvPr>
        </p:nvSpPr>
        <p:spPr>
          <a:xfrm>
            <a:off x="7463259" y="2637597"/>
            <a:ext cx="1439638"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律赋</a:t>
            </a:r>
            <a:endParaRPr lang="zh-CN" altLang="en-US" sz="3600" b="1">
              <a:latin typeface="黑体" panose="02010609060101010101" pitchFamily="2" charset="-122"/>
              <a:ea typeface="黑体" panose="02010609060101010101" pitchFamily="2" charset="-122"/>
            </a:endParaRPr>
          </a:p>
        </p:txBody>
      </p:sp>
      <p:sp>
        <p:nvSpPr>
          <p:cNvPr id="3083" name="Rectangle 11"/>
          <p:cNvSpPr/>
          <p:nvPr>
            <p:custDataLst>
              <p:tags r:id="rId11"/>
            </p:custDataLst>
          </p:nvPr>
        </p:nvSpPr>
        <p:spPr>
          <a:xfrm>
            <a:off x="9263202" y="2637597"/>
            <a:ext cx="1403131"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文赋</a:t>
            </a:r>
            <a:endParaRPr lang="zh-CN" altLang="en-US" sz="3600" b="1">
              <a:latin typeface="黑体" panose="02010609060101010101" pitchFamily="2" charset="-122"/>
              <a:ea typeface="黑体" panose="02010609060101010101" pitchFamily="2" charset="-122"/>
            </a:endParaRPr>
          </a:p>
        </p:txBody>
      </p:sp>
      <p:sp>
        <p:nvSpPr>
          <p:cNvPr id="3084" name="AutoShape 12"/>
          <p:cNvSpPr/>
          <p:nvPr>
            <p:custDataLst>
              <p:tags r:id="rId12"/>
            </p:custDataLst>
          </p:nvPr>
        </p:nvSpPr>
        <p:spPr>
          <a:xfrm>
            <a:off x="5015716" y="2924889"/>
            <a:ext cx="609505" cy="152376"/>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1800">
              <a:latin typeface="Arial" panose="020B0604020202020204" pitchFamily="34" charset="0"/>
            </a:endParaRPr>
          </a:p>
        </p:txBody>
      </p:sp>
      <p:sp>
        <p:nvSpPr>
          <p:cNvPr id="3085" name="AutoShape 13"/>
          <p:cNvSpPr/>
          <p:nvPr>
            <p:custDataLst>
              <p:tags r:id="rId13"/>
            </p:custDataLst>
          </p:nvPr>
        </p:nvSpPr>
        <p:spPr>
          <a:xfrm>
            <a:off x="6853754" y="2924889"/>
            <a:ext cx="609505" cy="152376"/>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1800">
              <a:latin typeface="Arial" panose="020B0604020202020204" pitchFamily="34" charset="0"/>
            </a:endParaRPr>
          </a:p>
        </p:txBody>
      </p:sp>
      <p:sp>
        <p:nvSpPr>
          <p:cNvPr id="3086" name="AutoShape 14"/>
          <p:cNvSpPr/>
          <p:nvPr>
            <p:custDataLst>
              <p:tags r:id="rId14"/>
            </p:custDataLst>
          </p:nvPr>
        </p:nvSpPr>
        <p:spPr>
          <a:xfrm>
            <a:off x="8653698" y="2924889"/>
            <a:ext cx="609505" cy="152376"/>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1800">
              <a:latin typeface="Arial" panose="020B0604020202020204" pitchFamily="34" charset="0"/>
            </a:endParaRPr>
          </a:p>
        </p:txBody>
      </p:sp>
      <p:sp>
        <p:nvSpPr>
          <p:cNvPr id="3087" name="Rectangle 15"/>
          <p:cNvSpPr/>
          <p:nvPr>
            <p:custDataLst>
              <p:tags r:id="rId15"/>
            </p:custDataLst>
          </p:nvPr>
        </p:nvSpPr>
        <p:spPr>
          <a:xfrm>
            <a:off x="1847561" y="2637597"/>
            <a:ext cx="1512652"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骚赋</a:t>
            </a:r>
            <a:endParaRPr lang="zh-CN" altLang="en-US" sz="3600" b="1">
              <a:latin typeface="黑体" panose="02010609060101010101" pitchFamily="2" charset="-122"/>
              <a:ea typeface="黑体" panose="02010609060101010101" pitchFamily="2" charset="-122"/>
            </a:endParaRPr>
          </a:p>
        </p:txBody>
      </p:sp>
      <p:sp>
        <p:nvSpPr>
          <p:cNvPr id="4" name="AutoShape 2"/>
          <p:cNvSpPr>
            <a:spLocks noChangeArrowheads="1"/>
          </p:cNvSpPr>
          <p:nvPr>
            <p:custDataLst>
              <p:tags r:id="rId16"/>
            </p:custDataLst>
          </p:nvPr>
        </p:nvSpPr>
        <p:spPr bwMode="auto">
          <a:xfrm>
            <a:off x="9596120" y="3934460"/>
            <a:ext cx="1922780" cy="1848485"/>
          </a:xfrm>
          <a:prstGeom prst="wedgeRectCallout">
            <a:avLst>
              <a:gd name="adj1" fmla="val -31250"/>
              <a:gd name="adj2" fmla="val -89676"/>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88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 </a:t>
            </a:r>
            <a:r>
              <a:rPr kumimoji="1" lang="zh-CN" altLang="en-US" sz="138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a:t>
            </a:r>
            <a:endParaRPr kumimoji="1" lang="zh-CN" altLang="en-US" sz="138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1794"/>
                                        </p:tgtEl>
                                        <p:attrNameLst>
                                          <p:attrName>style.visibility</p:attrName>
                                        </p:attrNameLst>
                                      </p:cBhvr>
                                      <p:to>
                                        <p:strVal val="visible"/>
                                      </p:to>
                                    </p:set>
                                    <p:animEffect transition="in" filter="blinds(horizontal)">
                                      <p:cBhvr>
                                        <p:cTn id="7" dur="500"/>
                                        <p:tgtEl>
                                          <p:spTgt spid="1617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1795"/>
                                        </p:tgtEl>
                                        <p:attrNameLst>
                                          <p:attrName>style.visibility</p:attrName>
                                        </p:attrNameLst>
                                      </p:cBhvr>
                                      <p:to>
                                        <p:strVal val="visible"/>
                                      </p:to>
                                    </p:set>
                                    <p:animEffect transition="in" filter="blinds(horizontal)">
                                      <p:cBhvr>
                                        <p:cTn id="12" dur="500"/>
                                        <p:tgtEl>
                                          <p:spTgt spid="16179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1796"/>
                                        </p:tgtEl>
                                        <p:attrNameLst>
                                          <p:attrName>style.visibility</p:attrName>
                                        </p:attrNameLst>
                                      </p:cBhvr>
                                      <p:to>
                                        <p:strVal val="visible"/>
                                      </p:to>
                                    </p:set>
                                    <p:animEffect transition="in" filter="blinds(horizontal)">
                                      <p:cBhvr>
                                        <p:cTn id="17" dur="500"/>
                                        <p:tgtEl>
                                          <p:spTgt spid="16179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1797"/>
                                        </p:tgtEl>
                                        <p:attrNameLst>
                                          <p:attrName>style.visibility</p:attrName>
                                        </p:attrNameLst>
                                      </p:cBhvr>
                                      <p:to>
                                        <p:strVal val="visible"/>
                                      </p:to>
                                    </p:set>
                                    <p:animEffect transition="in" filter="blinds(horizontal)">
                                      <p:cBhvr>
                                        <p:cTn id="22" dur="500"/>
                                        <p:tgtEl>
                                          <p:spTgt spid="16179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p:bldP spid="161795" grpId="0"/>
      <p:bldP spid="161796" grpId="0"/>
      <p:bldP spid="161797"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7315" y="0"/>
            <a:ext cx="11941810" cy="5777865"/>
          </a:xfrm>
          <a:prstGeom prst="rect">
            <a:avLst/>
          </a:prstGeom>
          <a:noFill/>
        </p:spPr>
        <p:txBody>
          <a:bodyPr wrap="square" rtlCol="0">
            <a:spAutoFit/>
          </a:bodyPr>
          <a:lstStyle/>
          <a:p>
            <a:pPr>
              <a:lnSpc>
                <a:spcPct val="120000"/>
              </a:lnSpc>
            </a:pPr>
            <a:r>
              <a:rPr lang="en-US" altLang="zh-CN" sz="4400">
                <a:solidFill>
                  <a:schemeClr val="tx1"/>
                </a:solidFill>
                <a:uFillTx/>
                <a:ea typeface="华文楷体" panose="02010600040101010101" charset="-122"/>
              </a:rPr>
              <a:t>       </a:t>
            </a:r>
            <a:r>
              <a:rPr lang="zh-CN" altLang="en-US" sz="4400" b="1">
                <a:solidFill>
                  <a:schemeClr val="tx1"/>
                </a:solidFill>
                <a:uFillTx/>
                <a:latin typeface="微软雅黑" panose="020B0503020204020204" charset="-122"/>
                <a:ea typeface="微软雅黑" panose="020B0503020204020204" charset="-122"/>
                <a:cs typeface="微软雅黑" panose="020B0503020204020204" charset="-122"/>
              </a:rPr>
              <a:t>唐代古文运动之后，文人开始用古文笔法作赋，使赋由骈骊（讲究对偶，注重声律）趋向散文化（句式参差，押韵自由），称为</a:t>
            </a:r>
            <a:r>
              <a:rPr lang="zh-CN" altLang="en-US" sz="4400" b="1">
                <a:solidFill>
                  <a:srgbClr val="FF0000"/>
                </a:solidFill>
                <a:uFillTx/>
                <a:latin typeface="微软雅黑" panose="020B0503020204020204" charset="-122"/>
                <a:ea typeface="微软雅黑" panose="020B0503020204020204" charset="-122"/>
                <a:cs typeface="微软雅黑" panose="020B0503020204020204" charset="-122"/>
              </a:rPr>
              <a:t>“文</a:t>
            </a:r>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赋</a:t>
            </a:r>
            <a:r>
              <a:rPr lang="en-US" altLang="zh-CN" sz="44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4400" b="1">
                <a:latin typeface="微软雅黑" panose="020B0503020204020204" charset="-122"/>
                <a:ea typeface="微软雅黑" panose="020B0503020204020204" charset="-122"/>
                <a:cs typeface="微软雅黑" panose="020B0503020204020204" charset="-122"/>
              </a:rPr>
              <a:t>。</a:t>
            </a:r>
            <a:endParaRPr lang="zh-CN" altLang="en-US" sz="4400" b="1">
              <a:latin typeface="微软雅黑" panose="020B0503020204020204" charset="-122"/>
              <a:ea typeface="微软雅黑" panose="020B0503020204020204" charset="-122"/>
              <a:cs typeface="微软雅黑" panose="020B0503020204020204" charset="-122"/>
            </a:endParaRPr>
          </a:p>
          <a:p>
            <a:pPr algn="just">
              <a:lnSpc>
                <a:spcPct val="120000"/>
              </a:lnSpc>
            </a:pPr>
            <a:r>
              <a:rPr lang="zh-CN" altLang="en-US" sz="4400" b="1">
                <a:latin typeface="微软雅黑" panose="020B0503020204020204" charset="-122"/>
                <a:ea typeface="微软雅黑" panose="020B0503020204020204" charset="-122"/>
                <a:cs typeface="微软雅黑" panose="020B0503020204020204" charset="-122"/>
              </a:rPr>
              <a:t>     </a:t>
            </a:r>
            <a:r>
              <a:rPr lang="zh-CN" altLang="en-US" sz="4400" b="1">
                <a:latin typeface="微软雅黑" panose="020B0503020204020204" charset="-122"/>
                <a:ea typeface="微软雅黑" panose="020B0503020204020204" charset="-122"/>
                <a:cs typeface="微软雅黑" panose="020B0503020204020204" charset="-122"/>
                <a:sym typeface="+mn-ea"/>
              </a:rPr>
              <a:t>《阿房宫赋》被人们视为“</a:t>
            </a:r>
            <a:r>
              <a:rPr lang="zh-CN" altLang="en-US" sz="4400" b="1" u="sng">
                <a:solidFill>
                  <a:srgbClr val="FF0000"/>
                </a:solidFill>
                <a:latin typeface="微软雅黑" panose="020B0503020204020204" charset="-122"/>
                <a:ea typeface="微软雅黑" panose="020B0503020204020204" charset="-122"/>
                <a:cs typeface="微软雅黑" panose="020B0503020204020204" charset="-122"/>
                <a:sym typeface="+mn-ea"/>
              </a:rPr>
              <a:t>文赋</a:t>
            </a:r>
            <a:r>
              <a:rPr lang="zh-CN" altLang="en-US" sz="4400" b="1">
                <a:latin typeface="微软雅黑" panose="020B0503020204020204" charset="-122"/>
                <a:ea typeface="微软雅黑" panose="020B0503020204020204" charset="-122"/>
                <a:cs typeface="微软雅黑" panose="020B0503020204020204" charset="-122"/>
                <a:sym typeface="+mn-ea"/>
              </a:rPr>
              <a:t>”的先河之作，更有</a:t>
            </a:r>
            <a:r>
              <a:rPr lang="en-US" altLang="zh-CN" sz="4400" b="1">
                <a:latin typeface="微软雅黑" panose="020B0503020204020204" charset="-122"/>
                <a:ea typeface="微软雅黑" panose="020B0503020204020204" charset="-122"/>
                <a:cs typeface="微软雅黑" panose="020B0503020204020204" charset="-122"/>
                <a:sym typeface="+mn-ea"/>
              </a:rPr>
              <a:t>“</a:t>
            </a:r>
            <a:r>
              <a:rPr lang="zh-CN" altLang="en-US" sz="4400" b="1" u="sng">
                <a:solidFill>
                  <a:srgbClr val="FF0000"/>
                </a:solidFill>
                <a:latin typeface="微软雅黑" panose="020B0503020204020204" charset="-122"/>
                <a:ea typeface="微软雅黑" panose="020B0503020204020204" charset="-122"/>
                <a:cs typeface="微软雅黑" panose="020B0503020204020204" charset="-122"/>
                <a:sym typeface="+mn-ea"/>
              </a:rPr>
              <a:t>古来之赋，此为第一</a:t>
            </a:r>
            <a:r>
              <a:rPr lang="en-US" altLang="zh-CN" sz="4400" b="1">
                <a:latin typeface="微软雅黑" panose="020B0503020204020204" charset="-122"/>
                <a:ea typeface="微软雅黑" panose="020B0503020204020204" charset="-122"/>
                <a:cs typeface="微软雅黑" panose="020B0503020204020204" charset="-122"/>
                <a:sym typeface="+mn-ea"/>
              </a:rPr>
              <a:t>”</a:t>
            </a:r>
            <a:r>
              <a:rPr lang="zh-CN" altLang="en-US" sz="4400" b="1">
                <a:latin typeface="微软雅黑" panose="020B0503020204020204" charset="-122"/>
                <a:ea typeface="微软雅黑" panose="020B0503020204020204" charset="-122"/>
                <a:cs typeface="微软雅黑" panose="020B0503020204020204" charset="-122"/>
                <a:sym typeface="+mn-ea"/>
              </a:rPr>
              <a:t>之誉。</a:t>
            </a:r>
            <a:endParaRPr lang="zh-CN" altLang="en-US" sz="4400" b="1">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zh-CN" altLang="en-US" sz="4400" b="1">
                <a:latin typeface="Arial" panose="020B0604020202020204" pitchFamily="34" charset="0"/>
                <a:ea typeface="黑体" panose="02010609060101010101" pitchFamily="2" charset="-122"/>
                <a:sym typeface="+mn-ea"/>
              </a:rPr>
              <a:t>      </a:t>
            </a:r>
            <a:r>
              <a:rPr lang="zh-CN" altLang="en-US" sz="4400" b="1">
                <a:latin typeface="微软雅黑" panose="020B0503020204020204" charset="-122"/>
                <a:ea typeface="微软雅黑" panose="020B0503020204020204" charset="-122"/>
                <a:cs typeface="微软雅黑" panose="020B0503020204020204" charset="-122"/>
                <a:sym typeface="+mn-ea"/>
              </a:rPr>
              <a:t> 苏轼《赤壁赋》是文赋的典型作品，而杜牧《阿房宫赋》是开文赋先河的作品。</a:t>
            </a:r>
            <a:endParaRPr lang="zh-CN" altLang="en-US" sz="4400" b="1">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heel(1)">
                                      <p:cBhvr>
                                        <p:cTn id="11" dur="20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heel(1)">
                                      <p:cBhvr>
                                        <p:cTn id="1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custDataLst>
              <p:tags r:id="rId2"/>
            </p:custDataLst>
          </p:nvPr>
        </p:nvSpPr>
        <p:spPr>
          <a:xfrm>
            <a:off x="-635" y="316230"/>
            <a:ext cx="12191365" cy="61798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文本框 2"/>
          <p:cNvSpPr txBox="1"/>
          <p:nvPr>
            <p:custDataLst>
              <p:tags r:id="rId4"/>
            </p:custDataLst>
          </p:nvPr>
        </p:nvSpPr>
        <p:spPr>
          <a:xfrm>
            <a:off x="-635" y="316230"/>
            <a:ext cx="12190095" cy="6294120"/>
          </a:xfrm>
          <a:prstGeom prst="rect">
            <a:avLst/>
          </a:prstGeom>
          <a:noFill/>
        </p:spPr>
        <p:txBody>
          <a:bodyPr wrap="square">
            <a:spAutoFit/>
          </a:bodyPr>
          <a:lstStyle/>
          <a:p>
            <a:pPr algn="l">
              <a:lnSpc>
                <a:spcPct val="90000"/>
              </a:lnSpc>
              <a:buClrTx/>
              <a:buSzTx/>
              <a:buFontTx/>
            </a:pPr>
            <a:r>
              <a:rPr lang="zh-CN" altLang="en-US" sz="3200" b="1">
                <a:solidFill>
                  <a:srgbClr val="FF0000"/>
                </a:solidFill>
                <a:latin typeface="微软雅黑" panose="020B0503020204020204" charset="-122"/>
                <a:ea typeface="微软雅黑" panose="020B0503020204020204" charset="-122"/>
              </a:rPr>
              <a:t>写作背景：</a:t>
            </a:r>
            <a:endParaRPr lang="zh-CN" altLang="en-US" sz="3200" b="1">
              <a:solidFill>
                <a:srgbClr val="FF0000"/>
              </a:solidFill>
              <a:latin typeface="微软雅黑" panose="020B0503020204020204" charset="-122"/>
              <a:ea typeface="微软雅黑" panose="020B0503020204020204" charset="-122"/>
            </a:endParaRPr>
          </a:p>
          <a:p>
            <a:pPr>
              <a:lnSpc>
                <a:spcPct val="90000"/>
              </a:lnSpc>
            </a:pP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阿房宫赋</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写于唐敬宗宝历元年（</a:t>
            </a:r>
            <a:r>
              <a:rPr lang="en-US" altLang="zh-CN" sz="3200" b="1">
                <a:latin typeface="楷体" panose="02010609060101010101" charset="-122"/>
                <a:ea typeface="楷体" panose="02010609060101010101" charset="-122"/>
              </a:rPr>
              <a:t>825</a:t>
            </a:r>
            <a:r>
              <a:rPr lang="zh-CN" altLang="en-US" sz="3200" b="1">
                <a:latin typeface="楷体" panose="02010609060101010101" charset="-122"/>
                <a:ea typeface="楷体" panose="02010609060101010101" charset="-122"/>
              </a:rPr>
              <a:t>），杜牧时年二十三岁。</a:t>
            </a:r>
            <a:endParaRPr lang="en-US" altLang="zh-CN" sz="3200" b="1">
              <a:latin typeface="楷体" panose="02010609060101010101" charset="-122"/>
              <a:ea typeface="楷体" panose="02010609060101010101" charset="-122"/>
            </a:endParaRPr>
          </a:p>
          <a:p>
            <a:pPr algn="l">
              <a:lnSpc>
                <a:spcPct val="90000"/>
              </a:lnSpc>
              <a:buClrTx/>
              <a:buSzTx/>
              <a:buFontTx/>
            </a:pPr>
            <a:r>
              <a:rPr lang="zh-CN" altLang="en-US" sz="3200" b="1">
                <a:solidFill>
                  <a:srgbClr val="FF0000"/>
                </a:solidFill>
                <a:latin typeface="微软雅黑" panose="020B0503020204020204" charset="-122"/>
                <a:ea typeface="微软雅黑" panose="020B0503020204020204" charset="-122"/>
              </a:rPr>
              <a:t>社会现状：</a:t>
            </a:r>
            <a:endParaRPr lang="zh-CN" altLang="en-US" sz="3200" b="1">
              <a:solidFill>
                <a:srgbClr val="FF0000"/>
              </a:solidFill>
              <a:latin typeface="微软雅黑" panose="020B0503020204020204" charset="-122"/>
              <a:ea typeface="微软雅黑" panose="020B0503020204020204" charset="-122"/>
            </a:endParaRPr>
          </a:p>
          <a:p>
            <a:pPr>
              <a:lnSpc>
                <a:spcPct val="90000"/>
              </a:lnSpc>
            </a:pPr>
            <a:r>
              <a:rPr lang="zh-CN" altLang="en-US" sz="3200" b="1">
                <a:latin typeface="楷体" panose="02010609060101010101" charset="-122"/>
                <a:ea typeface="楷体" panose="02010609060101010101" charset="-122"/>
              </a:rPr>
              <a:t>政治腐败，阶级矛盾异常尖锐，而藩镇跋扈，吐番、南诏、回鹘等纷纷入侵，更加重了人民的痛苦，大唐帝国，已处于崩溃的前夕。</a:t>
            </a:r>
            <a:endParaRPr lang="en-US" altLang="zh-CN" sz="3200" b="1">
              <a:latin typeface="楷体" panose="02010609060101010101" charset="-122"/>
              <a:ea typeface="楷体" panose="02010609060101010101" charset="-122"/>
            </a:endParaRPr>
          </a:p>
          <a:p>
            <a:pPr>
              <a:lnSpc>
                <a:spcPct val="90000"/>
              </a:lnSpc>
            </a:pPr>
            <a:r>
              <a:rPr lang="zh-CN" altLang="en-US" sz="3200" b="1">
                <a:solidFill>
                  <a:srgbClr val="FF0000"/>
                </a:solidFill>
                <a:latin typeface="微软雅黑" panose="020B0503020204020204" charset="-122"/>
                <a:ea typeface="微软雅黑" panose="020B0503020204020204" charset="-122"/>
              </a:rPr>
              <a:t>杜牧：</a:t>
            </a:r>
            <a:r>
              <a:rPr lang="zh-CN" altLang="en-US" sz="3200" b="1">
                <a:latin typeface="楷体" panose="02010609060101010101" charset="-122"/>
                <a:ea typeface="楷体" panose="02010609060101010101" charset="-122"/>
              </a:rPr>
              <a:t>极力主张内平藩镇，加强统一，外御侵略，巩固国防。为了实现这些理想，他希望当时的统治者励精图治、富民强兵。</a:t>
            </a:r>
            <a:endParaRPr lang="en-US" altLang="zh-CN" sz="3200" b="1">
              <a:latin typeface="楷体" panose="02010609060101010101" charset="-122"/>
              <a:ea typeface="楷体" panose="02010609060101010101" charset="-122"/>
            </a:endParaRPr>
          </a:p>
          <a:p>
            <a:pPr>
              <a:lnSpc>
                <a:spcPct val="90000"/>
              </a:lnSpc>
            </a:pPr>
            <a:r>
              <a:rPr lang="zh-CN" altLang="en-US" sz="3200" b="1">
                <a:solidFill>
                  <a:srgbClr val="FF0000"/>
                </a:solidFill>
                <a:latin typeface="微软雅黑" panose="020B0503020204020204" charset="-122"/>
                <a:ea typeface="微软雅黑" panose="020B0503020204020204" charset="-122"/>
              </a:rPr>
              <a:t>唐穆宗：</a:t>
            </a:r>
            <a:r>
              <a:rPr lang="zh-CN" altLang="en-US" sz="3200" b="1">
                <a:latin typeface="楷体" panose="02010609060101010101" charset="-122"/>
                <a:ea typeface="楷体" panose="02010609060101010101" charset="-122"/>
              </a:rPr>
              <a:t>李恒（</a:t>
            </a:r>
            <a:r>
              <a:rPr lang="en-US" altLang="zh-CN" sz="3200" b="1">
                <a:latin typeface="楷体" panose="02010609060101010101" charset="-122"/>
                <a:ea typeface="楷体" panose="02010609060101010101" charset="-122"/>
              </a:rPr>
              <a:t>795</a:t>
            </a:r>
            <a:r>
              <a:rPr lang="zh-CN" altLang="en-US" sz="3200" b="1">
                <a:latin typeface="楷体" panose="02010609060101010101" charset="-122"/>
                <a:ea typeface="楷体" panose="02010609060101010101" charset="-122"/>
              </a:rPr>
              <a:t>年生，</a:t>
            </a:r>
            <a:r>
              <a:rPr lang="en-US" altLang="zh-CN" sz="3200" b="1">
                <a:latin typeface="楷体" panose="02010609060101010101" charset="-122"/>
                <a:ea typeface="楷体" panose="02010609060101010101" charset="-122"/>
              </a:rPr>
              <a:t>820-824</a:t>
            </a:r>
            <a:r>
              <a:rPr lang="zh-CN" altLang="en-US" sz="3200" b="1">
                <a:latin typeface="楷体" panose="02010609060101010101" charset="-122"/>
                <a:ea typeface="楷体" panose="02010609060101010101" charset="-122"/>
              </a:rPr>
              <a:t>年在位）以沉溺声色送命。</a:t>
            </a:r>
            <a:endParaRPr lang="en-US" altLang="zh-CN" sz="3200" b="1">
              <a:latin typeface="楷体" panose="02010609060101010101" charset="-122"/>
              <a:ea typeface="楷体" panose="02010609060101010101" charset="-122"/>
            </a:endParaRPr>
          </a:p>
          <a:p>
            <a:pPr>
              <a:lnSpc>
                <a:spcPct val="90000"/>
              </a:lnSpc>
            </a:pPr>
            <a:r>
              <a:rPr lang="zh-CN" altLang="en-US" sz="3200" b="1">
                <a:solidFill>
                  <a:srgbClr val="FF0000"/>
                </a:solidFill>
                <a:latin typeface="微软雅黑" panose="020B0503020204020204" charset="-122"/>
                <a:ea typeface="微软雅黑" panose="020B0503020204020204" charset="-122"/>
              </a:rPr>
              <a:t>唐敬宗：</a:t>
            </a:r>
            <a:r>
              <a:rPr lang="zh-CN" altLang="en-US" sz="3200" b="1">
                <a:latin typeface="楷体" panose="02010609060101010101" charset="-122"/>
                <a:ea typeface="楷体" panose="02010609060101010101" charset="-122"/>
              </a:rPr>
              <a:t>李湛</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809</a:t>
            </a:r>
            <a:r>
              <a:rPr lang="zh-CN" altLang="en-US" sz="3200" b="1">
                <a:latin typeface="楷体" panose="02010609060101010101" charset="-122"/>
                <a:ea typeface="楷体" panose="02010609060101010101" charset="-122"/>
                <a:sym typeface="+mn-ea"/>
              </a:rPr>
              <a:t>年生，</a:t>
            </a:r>
            <a:r>
              <a:rPr lang="en-US" altLang="zh-CN" sz="3200" b="1">
                <a:latin typeface="楷体" panose="02010609060101010101" charset="-122"/>
                <a:ea typeface="楷体" panose="02010609060101010101" charset="-122"/>
                <a:sym typeface="+mn-ea"/>
              </a:rPr>
              <a:t>824-826</a:t>
            </a:r>
            <a:r>
              <a:rPr lang="zh-CN" altLang="en-US" sz="3200" b="1">
                <a:latin typeface="楷体" panose="02010609060101010101" charset="-122"/>
                <a:ea typeface="楷体" panose="02010609060101010101" charset="-122"/>
                <a:sym typeface="+mn-ea"/>
              </a:rPr>
              <a:t>年在位）</a:t>
            </a:r>
            <a:r>
              <a:rPr lang="zh-CN" altLang="en-US" sz="3200" b="1">
                <a:latin typeface="楷体" panose="02010609060101010101" charset="-122"/>
                <a:ea typeface="楷体" panose="02010609060101010101" charset="-122"/>
              </a:rPr>
              <a:t>荒淫更甚，“游戏无度，狎昵群小”，“视朝月不再三，大臣罕得进见”，又“好治宫室，欲营别殿，制度甚广”，并命令度支员外郎卢贞，“修东都宫阙及道中行宫”，以备游幸。（</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通鉴</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卷二四三）。</a:t>
            </a:r>
            <a:endParaRPr lang="en-US" altLang="zh-CN" sz="3200" b="1">
              <a:latin typeface="楷体" panose="02010609060101010101" charset="-122"/>
              <a:ea typeface="楷体" panose="02010609060101010101" charset="-122"/>
            </a:endParaRPr>
          </a:p>
          <a:p>
            <a:pPr>
              <a:lnSpc>
                <a:spcPct val="90000"/>
              </a:lnSpc>
            </a:pPr>
            <a:r>
              <a:rPr lang="zh-CN" altLang="en-US" sz="3200" b="1">
                <a:solidFill>
                  <a:srgbClr val="FF0000"/>
                </a:solidFill>
                <a:latin typeface="微软雅黑" panose="020B0503020204020204" charset="-122"/>
                <a:ea typeface="微软雅黑" panose="020B0503020204020204" charset="-122"/>
              </a:rPr>
              <a:t>杜牧：</a:t>
            </a:r>
            <a:r>
              <a:rPr lang="zh-CN" altLang="en-US" sz="3200" b="1">
                <a:latin typeface="楷体" panose="02010609060101010101" charset="-122"/>
                <a:ea typeface="楷体" panose="02010609060101010101" charset="-122"/>
              </a:rPr>
              <a:t>愤慨而又痛心在</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上知己文章启</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中说：“宝历大起宫室，广声色，故作</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阿房宫赋</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a:hlinkClick r:id="rId1" action="ppaction://hlinkfile"/>
          </p:cNvPr>
          <p:cNvPicPr>
            <a:picLocks noChangeAspect="1"/>
          </p:cNvPicPr>
          <p:nvPr>
            <p:custDataLst>
              <p:tags r:id="rId2"/>
            </p:custDataLst>
          </p:nvPr>
        </p:nvPicPr>
        <p:blipFill>
          <a:blip r:embed="rId3"/>
          <a:stretch>
            <a:fillRect/>
          </a:stretch>
        </p:blipFill>
        <p:spPr>
          <a:xfrm>
            <a:off x="0" y="1236980"/>
            <a:ext cx="12190730" cy="5242560"/>
          </a:xfrm>
          <a:prstGeom prst="rect">
            <a:avLst/>
          </a:prstGeom>
        </p:spPr>
      </p:pic>
      <p:sp>
        <p:nvSpPr>
          <p:cNvPr id="2" name="文本框 1"/>
          <p:cNvSpPr txBox="1"/>
          <p:nvPr>
            <p:custDataLst>
              <p:tags r:id="rId4"/>
            </p:custDataLst>
          </p:nvPr>
        </p:nvSpPr>
        <p:spPr>
          <a:xfrm>
            <a:off x="2279015" y="116840"/>
            <a:ext cx="7715250" cy="1106805"/>
          </a:xfrm>
          <a:prstGeom prst="rect">
            <a:avLst/>
          </a:prstGeom>
          <a:noFill/>
        </p:spPr>
        <p:txBody>
          <a:bodyPr wrap="square" rtlCol="0">
            <a:spAutoFit/>
          </a:bodyPr>
          <a:lstStyle/>
          <a:p>
            <a:r>
              <a:rPr lang="zh-CN" altLang="en-US" sz="6600" b="1">
                <a:solidFill>
                  <a:srgbClr val="002060"/>
                </a:solidFill>
              </a:rPr>
              <a:t>《阿房宫赋》</a:t>
            </a:r>
            <a:r>
              <a:rPr lang="zh-CN" altLang="en-US" sz="6600" b="1">
                <a:hlinkClick r:id="rId5" action="ppaction://hlinkfile"/>
              </a:rPr>
              <a:t>朗诵</a:t>
            </a:r>
            <a:endParaRPr lang="zh-CN" altLang="en-US" sz="6600" b="1"/>
          </a:p>
        </p:txBody>
      </p:sp>
      <p:pic>
        <p:nvPicPr>
          <p:cNvPr id="3" name="19 阿房宫赋">
            <a:hlinkClick r:id="" action="ppaction://media"/>
          </p:cNvPr>
          <p:cNvPicPr/>
          <p:nvPr>
            <a:audioFile r:link="rId6"/>
            <p:extLst>
              <p:ext uri="{DAA4B4D4-6D71-4841-9C94-3DE7FCFB9230}">
                <p14:media xmlns:p14="http://schemas.microsoft.com/office/powerpoint/2010/main" r:embed="rId7"/>
              </p:ext>
            </p:extLst>
          </p:nvPr>
        </p:nvPicPr>
        <p:blipFill>
          <a:blip r:embed="rId8"/>
          <a:stretch>
            <a:fillRect/>
          </a:stretch>
        </p:blipFill>
        <p:spPr>
          <a:xfrm>
            <a:off x="9911715" y="5662295"/>
            <a:ext cx="619125" cy="619125"/>
          </a:xfrm>
          <a:prstGeom prst="rect">
            <a:avLst/>
          </a:prstGeom>
          <a:solidFill>
            <a:schemeClr val="tx1"/>
          </a:solidFill>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2566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050234" name="矩形 1050233"/>
          <p:cNvSpPr/>
          <p:nvPr>
            <p:custDataLst>
              <p:tags r:id="rId1"/>
            </p:custDataLst>
          </p:nvPr>
        </p:nvSpPr>
        <p:spPr>
          <a:xfrm>
            <a:off x="142875" y="724535"/>
            <a:ext cx="12275185" cy="6000750"/>
          </a:xfrm>
          <a:prstGeom prst="rect">
            <a:avLst/>
          </a:prstGeom>
          <a:noFill/>
          <a:ln w="9525">
            <a:noFill/>
          </a:ln>
        </p:spPr>
        <p:txBody>
          <a:bodyPr vert="horz" wrap="square" lIns="91456" tIns="45728" rIns="91456" bIns="45728" anchor="t">
            <a:spAutoFit/>
          </a:bodyPr>
          <a:lstStyle/>
          <a:p>
            <a:pPr indent="-76200" defTabSz="914400">
              <a:lnSpc>
                <a:spcPct val="150000"/>
              </a:lnSpc>
              <a:buFontTx/>
              <a:buNone/>
              <a:tabLst>
                <a:tab pos="685800" algn="l"/>
              </a:tabLst>
            </a:pP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阿房</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蜀山</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兀</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骊</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山（   ） </a:t>
            </a:r>
            <a:endParaRPr lang="en-US" altLang="en-US" sz="3200">
              <a:latin typeface="Calibri" panose="020F0502020204030204"/>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廊腰</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缦</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回（    ）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囷囷</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焉（    ）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蜂房水</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涡</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endParaRPr lang="en-US" altLang="en-US" sz="3200">
              <a:latin typeface="Calibri" panose="020F0502020204030204"/>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不</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霁</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）何虹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冥</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迷（</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妃</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嫔</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endParaRPr lang="en-US" altLang="en-US" sz="3200">
              <a:latin typeface="Calibri" panose="020F0502020204030204"/>
            </a:endParaRPr>
          </a:p>
          <a:p>
            <a:pPr indent="-76200" defTabSz="914400">
              <a:lnSpc>
                <a:spcPct val="150000"/>
              </a:lnSpc>
              <a:buFontTx/>
              <a:buNone/>
              <a:tabLst>
                <a:tab pos="685800" algn="l"/>
              </a:tabLst>
            </a:pP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媵嫱</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梳晓</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鬟</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明星</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荧荧</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endParaRPr lang="en-US" altLang="en-US" sz="3200">
              <a:latin typeface="Calibri" panose="020F0502020204030204"/>
            </a:endParaRPr>
          </a:p>
          <a:p>
            <a:pPr indent="-76200" defTabSz="914400">
              <a:lnSpc>
                <a:spcPct val="150000"/>
              </a:lnSpc>
              <a:buFontTx/>
              <a:buNone/>
              <a:tabLst>
                <a:tab pos="685800" algn="l"/>
              </a:tabLst>
            </a:pP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椒</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兰（</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剽</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掠（     ）     鼎</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铛</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玉石（      ）</a:t>
            </a:r>
            <a:endParaRPr lang="en-US" altLang="en-US" sz="3200">
              <a:latin typeface="Calibri" panose="020F0502020204030204"/>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金块珠</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砾</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逦迤</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锱铢</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endParaRPr lang="en-US" altLang="en-US" sz="3200">
              <a:latin typeface="Calibri" panose="020F0502020204030204"/>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架梁之</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椽</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在</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庾</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）之</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粟</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粒（     ） </a:t>
            </a:r>
            <a:endParaRPr lang="en-US" altLang="en-US" sz="3200">
              <a:latin typeface="Calibri" panose="020F0502020204030204"/>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横</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槛</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尽态极</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妍</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管弦</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呕</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哑</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r>
              <a:rPr lang="zh-CN" altLang="en-US" sz="3200" b="1">
                <a:solidFill>
                  <a:srgbClr val="55575A"/>
                </a:solidFill>
                <a:effectLst>
                  <a:outerShdw blurRad="38100" dist="38100" dir="2700000">
                    <a:srgbClr val="C0C0C0"/>
                  </a:outerShdw>
                </a:effectLst>
                <a:latin typeface="宋体" panose="02010600030101010101" pitchFamily="2" charset="-122"/>
                <a:ea typeface="宋体" panose="02010600030101010101" pitchFamily="2" charset="-122"/>
              </a:rPr>
              <a:t> </a:t>
            </a:r>
            <a:endParaRPr lang="en-US" altLang="en-US" sz="3200">
              <a:latin typeface="Calibri" panose="020F0502020204030204"/>
            </a:endParaRPr>
          </a:p>
        </p:txBody>
      </p:sp>
      <p:sp>
        <p:nvSpPr>
          <p:cNvPr id="1050236" name="矩形 1050235"/>
          <p:cNvSpPr/>
          <p:nvPr>
            <p:custDataLst>
              <p:tags r:id="rId2"/>
            </p:custDataLst>
          </p:nvPr>
        </p:nvSpPr>
        <p:spPr>
          <a:xfrm>
            <a:off x="3646805" y="45720"/>
            <a:ext cx="3554095" cy="1014730"/>
          </a:xfrm>
          <a:prstGeom prst="rect">
            <a:avLst/>
          </a:prstGeom>
          <a:noFill/>
          <a:ln w="9525">
            <a:noFill/>
          </a:ln>
        </p:spPr>
        <p:txBody>
          <a:bodyPr vert="horz" wrap="square" lIns="91456" tIns="45728" rIns="91456" bIns="45728" anchor="t">
            <a:spAutoFit/>
          </a:bodyPr>
          <a:lstStyle/>
          <a:p>
            <a:pPr>
              <a:buFontTx/>
              <a:buNone/>
            </a:pPr>
            <a:r>
              <a:rPr lang="zh-CN" altLang="en-US" sz="6000" b="1">
                <a:solidFill>
                  <a:srgbClr val="C00000"/>
                </a:solidFill>
                <a:latin typeface="微软雅黑" panose="020B0503020204020204" charset="-122"/>
                <a:ea typeface="微软雅黑" panose="020B0503020204020204" charset="-122"/>
              </a:rPr>
              <a:t>重要字音</a:t>
            </a:r>
            <a:endParaRPr lang="zh-CN" altLang="en-US" sz="6000" b="1">
              <a:solidFill>
                <a:srgbClr val="C00000"/>
              </a:solidFill>
              <a:latin typeface="微软雅黑" panose="020B0503020204020204" charset="-122"/>
              <a:ea typeface="微软雅黑" panose="020B0503020204020204" charset="-122"/>
            </a:endParaRPr>
          </a:p>
        </p:txBody>
      </p:sp>
      <p:sp>
        <p:nvSpPr>
          <p:cNvPr id="1050238" name="矩形 1050237"/>
          <p:cNvSpPr/>
          <p:nvPr>
            <p:custDataLst>
              <p:tags r:id="rId3"/>
            </p:custDataLst>
          </p:nvPr>
        </p:nvSpPr>
        <p:spPr>
          <a:xfrm>
            <a:off x="1525596" y="858822"/>
            <a:ext cx="1328420" cy="650875"/>
          </a:xfrm>
          <a:prstGeom prst="rect">
            <a:avLst/>
          </a:prstGeom>
          <a:noFill/>
          <a:ln w="9525">
            <a:noFill/>
          </a:ln>
        </p:spPr>
        <p:txBody>
          <a:bodyPr vert="horz" wrap="none" lIns="91456" tIns="45728" rIns="91456" bIns="45728" anchor="t">
            <a:spAutoFit/>
          </a:bodyPr>
          <a:lstStyle/>
          <a:p>
            <a:pPr>
              <a:lnSpc>
                <a:spcPct val="130000"/>
              </a:lnSpc>
              <a:buFontTx/>
              <a:buNone/>
            </a:pPr>
            <a:r>
              <a:rPr lang="zh-CN" altLang="en-US" sz="2800" b="1">
                <a:solidFill>
                  <a:srgbClr val="FF0000"/>
                </a:solidFill>
                <a:latin typeface="Arial" panose="020B0604020202020204" pitchFamily="34" charset="0"/>
                <a:ea typeface="微软雅黑" panose="020B0503020204020204" charset="-122"/>
              </a:rPr>
              <a:t>ē </a:t>
            </a:r>
            <a:r>
              <a:rPr lang="en-US" altLang="zh-CN" sz="2800" b="1">
                <a:solidFill>
                  <a:srgbClr val="FF0000"/>
                </a:solidFill>
                <a:latin typeface="Arial" panose="020B0604020202020204" pitchFamily="34" charset="0"/>
                <a:ea typeface="微软雅黑" panose="020B0503020204020204" charset="-122"/>
              </a:rPr>
              <a:t>páng</a:t>
            </a:r>
            <a:endParaRPr lang="en-US" altLang="en-US">
              <a:latin typeface="Calibri" panose="020F0502020204030204"/>
            </a:endParaRPr>
          </a:p>
        </p:txBody>
      </p:sp>
      <p:sp>
        <p:nvSpPr>
          <p:cNvPr id="1050240" name="矩形 1050239"/>
          <p:cNvSpPr/>
          <p:nvPr>
            <p:custDataLst>
              <p:tags r:id="rId4"/>
            </p:custDataLst>
          </p:nvPr>
        </p:nvSpPr>
        <p:spPr>
          <a:xfrm>
            <a:off x="5689534" y="858822"/>
            <a:ext cx="67691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wù</a:t>
            </a:r>
            <a:endParaRPr lang="en-US" altLang="en-US">
              <a:latin typeface="Calibri" panose="020F0502020204030204"/>
            </a:endParaRPr>
          </a:p>
        </p:txBody>
      </p:sp>
      <p:sp>
        <p:nvSpPr>
          <p:cNvPr id="1050242" name="矩形 1050241"/>
          <p:cNvSpPr/>
          <p:nvPr>
            <p:custDataLst>
              <p:tags r:id="rId5"/>
            </p:custDataLst>
          </p:nvPr>
        </p:nvSpPr>
        <p:spPr>
          <a:xfrm>
            <a:off x="9123776" y="858822"/>
            <a:ext cx="38100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lí</a:t>
            </a:r>
            <a:endParaRPr lang="en-US" altLang="en-US">
              <a:latin typeface="Calibri" panose="020F0502020204030204"/>
            </a:endParaRPr>
          </a:p>
        </p:txBody>
      </p:sp>
      <p:sp>
        <p:nvSpPr>
          <p:cNvPr id="1050244" name="矩形 1050243"/>
          <p:cNvSpPr/>
          <p:nvPr>
            <p:custDataLst>
              <p:tags r:id="rId6"/>
            </p:custDataLst>
          </p:nvPr>
        </p:nvSpPr>
        <p:spPr>
          <a:xfrm>
            <a:off x="2178165" y="1563765"/>
            <a:ext cx="1008249" cy="650875"/>
          </a:xfrm>
          <a:prstGeom prst="rect">
            <a:avLst/>
          </a:prstGeom>
          <a:noFill/>
          <a:ln w="9525">
            <a:noFill/>
          </a:ln>
        </p:spPr>
        <p:txBody>
          <a:bodyPr vert="horz"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màn</a:t>
            </a:r>
            <a:endParaRPr lang="en-US" altLang="en-US">
              <a:latin typeface="Calibri" panose="020F0502020204030204"/>
            </a:endParaRPr>
          </a:p>
        </p:txBody>
      </p:sp>
      <p:sp>
        <p:nvSpPr>
          <p:cNvPr id="1050246" name="矩形 1050245"/>
          <p:cNvSpPr/>
          <p:nvPr>
            <p:custDataLst>
              <p:tags r:id="rId7"/>
            </p:custDataLst>
          </p:nvPr>
        </p:nvSpPr>
        <p:spPr>
          <a:xfrm>
            <a:off x="5689891" y="1564098"/>
            <a:ext cx="83439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qūn</a:t>
            </a:r>
            <a:endParaRPr lang="en-US" altLang="en-US">
              <a:latin typeface="Calibri" panose="020F0502020204030204"/>
            </a:endParaRPr>
          </a:p>
        </p:txBody>
      </p:sp>
      <p:sp>
        <p:nvSpPr>
          <p:cNvPr id="1050248" name="矩形 1050247"/>
          <p:cNvSpPr/>
          <p:nvPr>
            <p:custDataLst>
              <p:tags r:id="rId8"/>
            </p:custDataLst>
          </p:nvPr>
        </p:nvSpPr>
        <p:spPr>
          <a:xfrm>
            <a:off x="9812844" y="1557746"/>
            <a:ext cx="67691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wō</a:t>
            </a:r>
            <a:endParaRPr lang="en-US" altLang="en-US">
              <a:latin typeface="Calibri" panose="020F0502020204030204"/>
            </a:endParaRPr>
          </a:p>
        </p:txBody>
      </p:sp>
      <p:sp>
        <p:nvSpPr>
          <p:cNvPr id="1050250" name="矩形 1050249"/>
          <p:cNvSpPr/>
          <p:nvPr>
            <p:custDataLst>
              <p:tags r:id="rId9"/>
            </p:custDataLst>
          </p:nvPr>
        </p:nvSpPr>
        <p:spPr>
          <a:xfrm>
            <a:off x="1525940" y="2214760"/>
            <a:ext cx="487452" cy="650875"/>
          </a:xfrm>
          <a:prstGeom prst="rect">
            <a:avLst/>
          </a:prstGeom>
          <a:noFill/>
          <a:ln w="9525">
            <a:noFill/>
          </a:ln>
        </p:spPr>
        <p:txBody>
          <a:bodyPr vert="horz"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jì</a:t>
            </a:r>
            <a:endParaRPr lang="en-US" altLang="en-US">
              <a:latin typeface="Calibri" panose="020F0502020204030204"/>
            </a:endParaRPr>
          </a:p>
        </p:txBody>
      </p:sp>
      <p:sp>
        <p:nvSpPr>
          <p:cNvPr id="1050252" name="矩形 1050251"/>
          <p:cNvSpPr/>
          <p:nvPr>
            <p:custDataLst>
              <p:tags r:id="rId10"/>
            </p:custDataLst>
          </p:nvPr>
        </p:nvSpPr>
        <p:spPr>
          <a:xfrm>
            <a:off x="5334198" y="2299837"/>
            <a:ext cx="103251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míng</a:t>
            </a:r>
            <a:endParaRPr lang="en-US" altLang="en-US">
              <a:latin typeface="Calibri" panose="020F0502020204030204"/>
            </a:endParaRPr>
          </a:p>
        </p:txBody>
      </p:sp>
      <p:sp>
        <p:nvSpPr>
          <p:cNvPr id="1050254" name="矩形 1050253"/>
          <p:cNvSpPr/>
          <p:nvPr>
            <p:custDataLst>
              <p:tags r:id="rId11"/>
            </p:custDataLst>
          </p:nvPr>
        </p:nvSpPr>
        <p:spPr>
          <a:xfrm>
            <a:off x="9119001" y="2300472"/>
            <a:ext cx="71628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pín</a:t>
            </a:r>
            <a:endParaRPr lang="en-US" altLang="en-US">
              <a:latin typeface="Calibri" panose="020F0502020204030204"/>
            </a:endParaRPr>
          </a:p>
        </p:txBody>
      </p:sp>
      <p:sp>
        <p:nvSpPr>
          <p:cNvPr id="1050256" name="矩形 1050255"/>
          <p:cNvSpPr/>
          <p:nvPr>
            <p:custDataLst>
              <p:tags r:id="rId12"/>
            </p:custDataLst>
          </p:nvPr>
        </p:nvSpPr>
        <p:spPr>
          <a:xfrm>
            <a:off x="1441776" y="3010826"/>
            <a:ext cx="205994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yìng  qiáng</a:t>
            </a:r>
            <a:endParaRPr lang="en-US" altLang="zh-CN" sz="2800" b="1">
              <a:solidFill>
                <a:srgbClr val="FF0000"/>
              </a:solidFill>
              <a:latin typeface="Arial" panose="020B0604020202020204" pitchFamily="34" charset="0"/>
              <a:ea typeface="微软雅黑" panose="020B0503020204020204" charset="-122"/>
            </a:endParaRPr>
          </a:p>
        </p:txBody>
      </p:sp>
      <p:sp>
        <p:nvSpPr>
          <p:cNvPr id="1050258" name="矩形 1050257"/>
          <p:cNvSpPr/>
          <p:nvPr>
            <p:custDataLst>
              <p:tags r:id="rId13"/>
            </p:custDataLst>
          </p:nvPr>
        </p:nvSpPr>
        <p:spPr>
          <a:xfrm>
            <a:off x="5689878" y="3034004"/>
            <a:ext cx="103187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huán</a:t>
            </a:r>
            <a:endParaRPr lang="en-US" altLang="en-US">
              <a:latin typeface="Calibri" panose="020F0502020204030204"/>
            </a:endParaRPr>
          </a:p>
        </p:txBody>
      </p:sp>
      <p:sp>
        <p:nvSpPr>
          <p:cNvPr id="1050260" name="矩形 1050259"/>
          <p:cNvSpPr/>
          <p:nvPr>
            <p:custDataLst>
              <p:tags r:id="rId14"/>
            </p:custDataLst>
          </p:nvPr>
        </p:nvSpPr>
        <p:spPr>
          <a:xfrm>
            <a:off x="10050334" y="3048291"/>
            <a:ext cx="91376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yíng</a:t>
            </a:r>
            <a:endParaRPr lang="en-US" altLang="en-US">
              <a:latin typeface="Calibri" panose="020F0502020204030204"/>
            </a:endParaRPr>
          </a:p>
        </p:txBody>
      </p:sp>
      <p:sp>
        <p:nvSpPr>
          <p:cNvPr id="1050262" name="矩形 1050261"/>
          <p:cNvSpPr/>
          <p:nvPr>
            <p:custDataLst>
              <p:tags r:id="rId15"/>
            </p:custDataLst>
          </p:nvPr>
        </p:nvSpPr>
        <p:spPr>
          <a:xfrm>
            <a:off x="1442107" y="3790395"/>
            <a:ext cx="79565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jiāo</a:t>
            </a:r>
            <a:endParaRPr lang="en-US" altLang="en-US">
              <a:latin typeface="Calibri" panose="020F0502020204030204"/>
            </a:endParaRPr>
          </a:p>
        </p:txBody>
      </p:sp>
      <p:sp>
        <p:nvSpPr>
          <p:cNvPr id="1050264" name="矩形 1050263"/>
          <p:cNvSpPr/>
          <p:nvPr>
            <p:custDataLst>
              <p:tags r:id="rId16"/>
            </p:custDataLst>
          </p:nvPr>
        </p:nvSpPr>
        <p:spPr>
          <a:xfrm>
            <a:off x="5252614" y="3754835"/>
            <a:ext cx="91376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piāo</a:t>
            </a:r>
            <a:endParaRPr lang="en-US" altLang="en-US">
              <a:latin typeface="Calibri" panose="020F0502020204030204"/>
            </a:endParaRPr>
          </a:p>
        </p:txBody>
      </p:sp>
      <p:sp>
        <p:nvSpPr>
          <p:cNvPr id="1050266" name="矩形 1050265"/>
          <p:cNvSpPr/>
          <p:nvPr>
            <p:custDataLst>
              <p:tags r:id="rId17"/>
            </p:custDataLst>
          </p:nvPr>
        </p:nvSpPr>
        <p:spPr>
          <a:xfrm>
            <a:off x="9812840" y="3742440"/>
            <a:ext cx="1389320" cy="650875"/>
          </a:xfrm>
          <a:prstGeom prst="rect">
            <a:avLst/>
          </a:prstGeom>
          <a:noFill/>
          <a:ln w="9525">
            <a:noFill/>
          </a:ln>
        </p:spPr>
        <p:txBody>
          <a:bodyPr vert="horz"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chēng</a:t>
            </a:r>
            <a:endParaRPr lang="en-US" altLang="en-US">
              <a:latin typeface="Calibri" panose="020F0502020204030204"/>
            </a:endParaRPr>
          </a:p>
        </p:txBody>
      </p:sp>
      <p:sp>
        <p:nvSpPr>
          <p:cNvPr id="1050268" name="矩形 1050267"/>
          <p:cNvSpPr/>
          <p:nvPr>
            <p:custDataLst>
              <p:tags r:id="rId18"/>
            </p:custDataLst>
          </p:nvPr>
        </p:nvSpPr>
        <p:spPr>
          <a:xfrm>
            <a:off x="2422680" y="4450888"/>
            <a:ext cx="38100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lì</a:t>
            </a:r>
            <a:endParaRPr lang="en-US" altLang="en-US">
              <a:latin typeface="Calibri" panose="020F0502020204030204"/>
            </a:endParaRPr>
          </a:p>
        </p:txBody>
      </p:sp>
      <p:sp>
        <p:nvSpPr>
          <p:cNvPr id="1050270" name="矩形 1050269"/>
          <p:cNvSpPr/>
          <p:nvPr>
            <p:custDataLst>
              <p:tags r:id="rId19"/>
            </p:custDataLst>
          </p:nvPr>
        </p:nvSpPr>
        <p:spPr>
          <a:xfrm>
            <a:off x="5541194" y="4437250"/>
            <a:ext cx="974725" cy="650875"/>
          </a:xfrm>
          <a:prstGeom prst="rect">
            <a:avLst/>
          </a:prstGeom>
          <a:noFill/>
          <a:ln w="9525">
            <a:noFill/>
          </a:ln>
        </p:spPr>
        <p:txBody>
          <a:bodyPr vert="horz" wrap="none" lIns="91456" tIns="45728" rIns="91456" bIns="45728" anchor="t">
            <a:spAutoFit/>
          </a:bodyPr>
          <a:lstStyle/>
          <a:p>
            <a:pPr algn="l">
              <a:lnSpc>
                <a:spcPct val="130000"/>
              </a:lnSpc>
              <a:buFontTx/>
              <a:buNone/>
            </a:pPr>
            <a:r>
              <a:rPr lang="en-US" altLang="zh-CN" sz="2800" b="1" u="sng" err="1">
                <a:latin typeface="Arial" panose="020B0604020202020204" pitchFamily="34" charset="0"/>
                <a:ea typeface="宋体" panose="02010600030101010101" pitchFamily="2" charset="-122"/>
                <a:sym typeface="+mn-ea"/>
              </a:rPr>
              <a:t>l</a:t>
            </a:r>
            <a:r>
              <a:rPr lang="en-US" altLang="zh-CN" sz="2800" b="1" err="1">
                <a:latin typeface="Arial" panose="020B0604020202020204" pitchFamily="34" charset="0"/>
                <a:ea typeface="宋体" panose="02010600030101010101" pitchFamily="2" charset="-122"/>
                <a:sym typeface="+mn-ea"/>
              </a:rPr>
              <a:t>ǐ</a:t>
            </a:r>
            <a:r>
              <a:rPr lang="en-US" altLang="zh-CN" sz="2800" b="1">
                <a:solidFill>
                  <a:srgbClr val="FF0000"/>
                </a:solidFill>
                <a:latin typeface="Arial" panose="020B0604020202020204" pitchFamily="34" charset="0"/>
                <a:ea typeface="微软雅黑" panose="020B0503020204020204" charset="-122"/>
              </a:rPr>
              <a:t>   yǐ</a:t>
            </a:r>
            <a:endParaRPr lang="en-US" altLang="en-US">
              <a:latin typeface="Calibri" panose="020F0502020204030204"/>
            </a:endParaRPr>
          </a:p>
        </p:txBody>
      </p:sp>
      <p:sp>
        <p:nvSpPr>
          <p:cNvPr id="1050272" name="矩形 1050271"/>
          <p:cNvSpPr/>
          <p:nvPr>
            <p:custDataLst>
              <p:tags r:id="rId20"/>
            </p:custDataLst>
          </p:nvPr>
        </p:nvSpPr>
        <p:spPr>
          <a:xfrm>
            <a:off x="9071057" y="4437553"/>
            <a:ext cx="136906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zī   zhū</a:t>
            </a:r>
            <a:endParaRPr lang="en-US" altLang="en-US">
              <a:latin typeface="Calibri" panose="020F0502020204030204"/>
            </a:endParaRPr>
          </a:p>
        </p:txBody>
      </p:sp>
      <p:sp>
        <p:nvSpPr>
          <p:cNvPr id="1050274" name="矩形 1050273"/>
          <p:cNvSpPr/>
          <p:nvPr>
            <p:custDataLst>
              <p:tags r:id="rId21"/>
            </p:custDataLst>
          </p:nvPr>
        </p:nvSpPr>
        <p:spPr>
          <a:xfrm>
            <a:off x="2272780" y="5209820"/>
            <a:ext cx="122936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chuán</a:t>
            </a:r>
            <a:endParaRPr lang="en-US" altLang="en-US">
              <a:latin typeface="Calibri" panose="020F0502020204030204"/>
            </a:endParaRPr>
          </a:p>
        </p:txBody>
      </p:sp>
      <p:sp>
        <p:nvSpPr>
          <p:cNvPr id="1050276" name="矩形 1050275"/>
          <p:cNvSpPr/>
          <p:nvPr>
            <p:custDataLst>
              <p:tags r:id="rId22"/>
            </p:custDataLst>
          </p:nvPr>
        </p:nvSpPr>
        <p:spPr>
          <a:xfrm>
            <a:off x="5351159" y="5230140"/>
            <a:ext cx="59753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yǔ</a:t>
            </a:r>
            <a:endParaRPr lang="en-US" altLang="en-US">
              <a:latin typeface="Calibri" panose="020F0502020204030204"/>
            </a:endParaRPr>
          </a:p>
        </p:txBody>
      </p:sp>
      <p:sp>
        <p:nvSpPr>
          <p:cNvPr id="1050278" name="矩形 1050277"/>
          <p:cNvSpPr/>
          <p:nvPr>
            <p:custDataLst>
              <p:tags r:id="rId23"/>
            </p:custDataLst>
          </p:nvPr>
        </p:nvSpPr>
        <p:spPr>
          <a:xfrm>
            <a:off x="8254792" y="5302530"/>
            <a:ext cx="59753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sù</a:t>
            </a:r>
            <a:endParaRPr lang="en-US" altLang="en-US">
              <a:latin typeface="Calibri" panose="020F0502020204030204"/>
            </a:endParaRPr>
          </a:p>
        </p:txBody>
      </p:sp>
      <p:sp>
        <p:nvSpPr>
          <p:cNvPr id="1050280" name="矩形 1050279"/>
          <p:cNvSpPr/>
          <p:nvPr>
            <p:custDataLst>
              <p:tags r:id="rId24"/>
            </p:custDataLst>
          </p:nvPr>
        </p:nvSpPr>
        <p:spPr>
          <a:xfrm>
            <a:off x="1477045" y="5968117"/>
            <a:ext cx="79565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jiàn</a:t>
            </a:r>
            <a:endParaRPr lang="en-US" altLang="en-US">
              <a:latin typeface="Calibri" panose="020F0502020204030204"/>
            </a:endParaRPr>
          </a:p>
        </p:txBody>
      </p:sp>
      <p:sp>
        <p:nvSpPr>
          <p:cNvPr id="1050282" name="矩形 1050281"/>
          <p:cNvSpPr/>
          <p:nvPr>
            <p:custDataLst>
              <p:tags r:id="rId25"/>
            </p:custDataLst>
          </p:nvPr>
        </p:nvSpPr>
        <p:spPr>
          <a:xfrm>
            <a:off x="5150062" y="5968432"/>
            <a:ext cx="1000310" cy="650875"/>
          </a:xfrm>
          <a:prstGeom prst="rect">
            <a:avLst/>
          </a:prstGeom>
          <a:noFill/>
          <a:ln w="9525">
            <a:noFill/>
          </a:ln>
        </p:spPr>
        <p:txBody>
          <a:bodyPr vert="horz"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yán</a:t>
            </a:r>
            <a:endParaRPr lang="en-US" altLang="en-US">
              <a:latin typeface="Calibri" panose="020F0502020204030204"/>
            </a:endParaRPr>
          </a:p>
        </p:txBody>
      </p:sp>
      <p:sp>
        <p:nvSpPr>
          <p:cNvPr id="1050284" name="矩形 1050283"/>
          <p:cNvSpPr/>
          <p:nvPr>
            <p:custDataLst>
              <p:tags r:id="rId26"/>
            </p:custDataLst>
          </p:nvPr>
        </p:nvSpPr>
        <p:spPr>
          <a:xfrm>
            <a:off x="9335440" y="5927792"/>
            <a:ext cx="617220" cy="650875"/>
          </a:xfrm>
          <a:prstGeom prst="rect">
            <a:avLst/>
          </a:prstGeom>
          <a:noFill/>
          <a:ln w="9525">
            <a:noFill/>
          </a:ln>
        </p:spPr>
        <p:txBody>
          <a:bodyPr vert="horz" wrap="none" lIns="91456" tIns="45728" rIns="91456" bIns="45728" anchor="t">
            <a:spAutoFit/>
          </a:bodyPr>
          <a:lstStyle/>
          <a:p>
            <a:pPr>
              <a:lnSpc>
                <a:spcPct val="130000"/>
              </a:lnSpc>
              <a:buFontTx/>
              <a:buNone/>
            </a:pPr>
            <a:r>
              <a:rPr lang="zh-CN" altLang="en-US" sz="2800" b="1">
                <a:solidFill>
                  <a:srgbClr val="FF0000"/>
                </a:solidFill>
                <a:latin typeface="Arial" panose="020B0604020202020204" pitchFamily="34" charset="0"/>
                <a:ea typeface="微软雅黑" panose="020B0503020204020204" charset="-122"/>
              </a:rPr>
              <a:t>ō</a:t>
            </a:r>
            <a:r>
              <a:rPr lang="en-US" altLang="zh-CN" sz="2800" b="1">
                <a:solidFill>
                  <a:srgbClr val="FF0000"/>
                </a:solidFill>
                <a:latin typeface="Arial" panose="020B0604020202020204" pitchFamily="34" charset="0"/>
                <a:ea typeface="微软雅黑" panose="020B0503020204020204" charset="-122"/>
              </a:rPr>
              <a:t>u </a:t>
            </a:r>
            <a:endParaRPr lang="en-US" altLang="en-US">
              <a:latin typeface="Calibri" panose="020F0502020204030204"/>
            </a:endParaRPr>
          </a:p>
        </p:txBody>
      </p:sp>
      <p:sp>
        <p:nvSpPr>
          <p:cNvPr id="1050286" name="矩形 1050285"/>
          <p:cNvSpPr/>
          <p:nvPr>
            <p:custDataLst>
              <p:tags r:id="rId27"/>
            </p:custDataLst>
          </p:nvPr>
        </p:nvSpPr>
        <p:spPr>
          <a:xfrm>
            <a:off x="11135268" y="5949685"/>
            <a:ext cx="57785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panose="020B0503020204020204" charset="-122"/>
              </a:rPr>
              <a:t>yā</a:t>
            </a:r>
            <a:endParaRPr lang="en-US" altLang="en-US">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50238"/>
                                        </p:tgtEl>
                                        <p:attrNameLst>
                                          <p:attrName>style.visibility</p:attrName>
                                        </p:attrNameLst>
                                      </p:cBhvr>
                                      <p:to>
                                        <p:strVal val="visible"/>
                                      </p:to>
                                    </p:set>
                                    <p:animEffect transition="in" filter="randombar(horizontal)">
                                      <p:cBhvr>
                                        <p:cTn id="7" dur="500"/>
                                        <p:tgtEl>
                                          <p:spTgt spid="105023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50240"/>
                                        </p:tgtEl>
                                        <p:attrNameLst>
                                          <p:attrName>style.visibility</p:attrName>
                                        </p:attrNameLst>
                                      </p:cBhvr>
                                      <p:to>
                                        <p:strVal val="visible"/>
                                      </p:to>
                                    </p:set>
                                    <p:animEffect transition="in" filter="randombar(horizontal)">
                                      <p:cBhvr>
                                        <p:cTn id="12" dur="500"/>
                                        <p:tgtEl>
                                          <p:spTgt spid="105024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50242"/>
                                        </p:tgtEl>
                                        <p:attrNameLst>
                                          <p:attrName>style.visibility</p:attrName>
                                        </p:attrNameLst>
                                      </p:cBhvr>
                                      <p:to>
                                        <p:strVal val="visible"/>
                                      </p:to>
                                    </p:set>
                                    <p:animEffect transition="in" filter="randombar(horizontal)">
                                      <p:cBhvr>
                                        <p:cTn id="17" dur="500"/>
                                        <p:tgtEl>
                                          <p:spTgt spid="105024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50244"/>
                                        </p:tgtEl>
                                        <p:attrNameLst>
                                          <p:attrName>style.visibility</p:attrName>
                                        </p:attrNameLst>
                                      </p:cBhvr>
                                      <p:to>
                                        <p:strVal val="visible"/>
                                      </p:to>
                                    </p:set>
                                    <p:animEffect transition="in" filter="randombar(horizontal)">
                                      <p:cBhvr>
                                        <p:cTn id="22" dur="500"/>
                                        <p:tgtEl>
                                          <p:spTgt spid="105024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50246"/>
                                        </p:tgtEl>
                                        <p:attrNameLst>
                                          <p:attrName>style.visibility</p:attrName>
                                        </p:attrNameLst>
                                      </p:cBhvr>
                                      <p:to>
                                        <p:strVal val="visible"/>
                                      </p:to>
                                    </p:set>
                                    <p:animEffect transition="in" filter="randombar(horizontal)">
                                      <p:cBhvr>
                                        <p:cTn id="27" dur="500"/>
                                        <p:tgtEl>
                                          <p:spTgt spid="105024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50248"/>
                                        </p:tgtEl>
                                        <p:attrNameLst>
                                          <p:attrName>style.visibility</p:attrName>
                                        </p:attrNameLst>
                                      </p:cBhvr>
                                      <p:to>
                                        <p:strVal val="visible"/>
                                      </p:to>
                                    </p:set>
                                    <p:animEffect transition="in" filter="randombar(horizontal)">
                                      <p:cBhvr>
                                        <p:cTn id="32" dur="500"/>
                                        <p:tgtEl>
                                          <p:spTgt spid="105024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50250"/>
                                        </p:tgtEl>
                                        <p:attrNameLst>
                                          <p:attrName>style.visibility</p:attrName>
                                        </p:attrNameLst>
                                      </p:cBhvr>
                                      <p:to>
                                        <p:strVal val="visible"/>
                                      </p:to>
                                    </p:set>
                                    <p:animEffect transition="in" filter="randombar(horizontal)">
                                      <p:cBhvr>
                                        <p:cTn id="37" dur="500"/>
                                        <p:tgtEl>
                                          <p:spTgt spid="105025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50252"/>
                                        </p:tgtEl>
                                        <p:attrNameLst>
                                          <p:attrName>style.visibility</p:attrName>
                                        </p:attrNameLst>
                                      </p:cBhvr>
                                      <p:to>
                                        <p:strVal val="visible"/>
                                      </p:to>
                                    </p:set>
                                    <p:animEffect transition="in" filter="randombar(horizontal)">
                                      <p:cBhvr>
                                        <p:cTn id="42" dur="500"/>
                                        <p:tgtEl>
                                          <p:spTgt spid="1050252"/>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050254"/>
                                        </p:tgtEl>
                                        <p:attrNameLst>
                                          <p:attrName>style.visibility</p:attrName>
                                        </p:attrNameLst>
                                      </p:cBhvr>
                                      <p:to>
                                        <p:strVal val="visible"/>
                                      </p:to>
                                    </p:set>
                                    <p:animEffect transition="in" filter="randombar(horizontal)">
                                      <p:cBhvr>
                                        <p:cTn id="47" dur="500"/>
                                        <p:tgtEl>
                                          <p:spTgt spid="1050254"/>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050256"/>
                                        </p:tgtEl>
                                        <p:attrNameLst>
                                          <p:attrName>style.visibility</p:attrName>
                                        </p:attrNameLst>
                                      </p:cBhvr>
                                      <p:to>
                                        <p:strVal val="visible"/>
                                      </p:to>
                                    </p:set>
                                    <p:animEffect transition="in" filter="randombar(horizontal)">
                                      <p:cBhvr>
                                        <p:cTn id="52" dur="500"/>
                                        <p:tgtEl>
                                          <p:spTgt spid="1050256"/>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050258"/>
                                        </p:tgtEl>
                                        <p:attrNameLst>
                                          <p:attrName>style.visibility</p:attrName>
                                        </p:attrNameLst>
                                      </p:cBhvr>
                                      <p:to>
                                        <p:strVal val="visible"/>
                                      </p:to>
                                    </p:set>
                                    <p:animEffect transition="in" filter="randombar(horizontal)">
                                      <p:cBhvr>
                                        <p:cTn id="57" dur="500"/>
                                        <p:tgtEl>
                                          <p:spTgt spid="1050258"/>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050260"/>
                                        </p:tgtEl>
                                        <p:attrNameLst>
                                          <p:attrName>style.visibility</p:attrName>
                                        </p:attrNameLst>
                                      </p:cBhvr>
                                      <p:to>
                                        <p:strVal val="visible"/>
                                      </p:to>
                                    </p:set>
                                    <p:animEffect transition="in" filter="randombar(horizontal)">
                                      <p:cBhvr>
                                        <p:cTn id="62" dur="500"/>
                                        <p:tgtEl>
                                          <p:spTgt spid="1050260"/>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1050262"/>
                                        </p:tgtEl>
                                        <p:attrNameLst>
                                          <p:attrName>style.visibility</p:attrName>
                                        </p:attrNameLst>
                                      </p:cBhvr>
                                      <p:to>
                                        <p:strVal val="visible"/>
                                      </p:to>
                                    </p:set>
                                    <p:animEffect transition="in" filter="randombar(horizontal)">
                                      <p:cBhvr>
                                        <p:cTn id="67" dur="500"/>
                                        <p:tgtEl>
                                          <p:spTgt spid="1050262"/>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1050264"/>
                                        </p:tgtEl>
                                        <p:attrNameLst>
                                          <p:attrName>style.visibility</p:attrName>
                                        </p:attrNameLst>
                                      </p:cBhvr>
                                      <p:to>
                                        <p:strVal val="visible"/>
                                      </p:to>
                                    </p:set>
                                    <p:animEffect transition="in" filter="randombar(horizontal)">
                                      <p:cBhvr>
                                        <p:cTn id="72" dur="500"/>
                                        <p:tgtEl>
                                          <p:spTgt spid="1050264"/>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1050266"/>
                                        </p:tgtEl>
                                        <p:attrNameLst>
                                          <p:attrName>style.visibility</p:attrName>
                                        </p:attrNameLst>
                                      </p:cBhvr>
                                      <p:to>
                                        <p:strVal val="visible"/>
                                      </p:to>
                                    </p:set>
                                    <p:animEffect transition="in" filter="randombar(horizontal)">
                                      <p:cBhvr>
                                        <p:cTn id="77" dur="500"/>
                                        <p:tgtEl>
                                          <p:spTgt spid="1050266"/>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1050268"/>
                                        </p:tgtEl>
                                        <p:attrNameLst>
                                          <p:attrName>style.visibility</p:attrName>
                                        </p:attrNameLst>
                                      </p:cBhvr>
                                      <p:to>
                                        <p:strVal val="visible"/>
                                      </p:to>
                                    </p:set>
                                    <p:animEffect transition="in" filter="randombar(horizontal)">
                                      <p:cBhvr>
                                        <p:cTn id="82" dur="500"/>
                                        <p:tgtEl>
                                          <p:spTgt spid="1050268"/>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1050270"/>
                                        </p:tgtEl>
                                        <p:attrNameLst>
                                          <p:attrName>style.visibility</p:attrName>
                                        </p:attrNameLst>
                                      </p:cBhvr>
                                      <p:to>
                                        <p:strVal val="visible"/>
                                      </p:to>
                                    </p:set>
                                    <p:animEffect transition="in" filter="randombar(horizontal)">
                                      <p:cBhvr>
                                        <p:cTn id="87" dur="500"/>
                                        <p:tgtEl>
                                          <p:spTgt spid="1050270"/>
                                        </p:tgtEl>
                                      </p:cBhvr>
                                    </p:animEffect>
                                  </p:childTnLst>
                                </p:cTn>
                              </p:par>
                            </p:childTnLst>
                          </p:cTn>
                        </p:par>
                      </p:childTnLst>
                    </p:cTn>
                  </p:par>
                  <p:par>
                    <p:cTn id="88" fill="hold">
                      <p:stCondLst>
                        <p:cond delay="indefinite"/>
                      </p:stCondLst>
                      <p:childTnLst>
                        <p:par>
                          <p:cTn id="89" fill="hold">
                            <p:stCondLst>
                              <p:cond delay="0"/>
                            </p:stCondLst>
                            <p:childTnLst>
                              <p:par>
                                <p:cTn id="90" presetID="14" presetClass="entr" presetSubtype="10" fill="hold" grpId="0" nodeType="clickEffect">
                                  <p:stCondLst>
                                    <p:cond delay="0"/>
                                  </p:stCondLst>
                                  <p:childTnLst>
                                    <p:set>
                                      <p:cBhvr>
                                        <p:cTn id="91" dur="1" fill="hold">
                                          <p:stCondLst>
                                            <p:cond delay="0"/>
                                          </p:stCondLst>
                                        </p:cTn>
                                        <p:tgtEl>
                                          <p:spTgt spid="1050272"/>
                                        </p:tgtEl>
                                        <p:attrNameLst>
                                          <p:attrName>style.visibility</p:attrName>
                                        </p:attrNameLst>
                                      </p:cBhvr>
                                      <p:to>
                                        <p:strVal val="visible"/>
                                      </p:to>
                                    </p:set>
                                    <p:animEffect transition="in" filter="randombar(horizontal)">
                                      <p:cBhvr>
                                        <p:cTn id="92" dur="500"/>
                                        <p:tgtEl>
                                          <p:spTgt spid="1050272"/>
                                        </p:tgtEl>
                                      </p:cBhvr>
                                    </p:animEffect>
                                  </p:childTnLst>
                                </p:cTn>
                              </p:par>
                            </p:childTnLst>
                          </p:cTn>
                        </p:par>
                      </p:childTnLst>
                    </p:cTn>
                  </p:par>
                  <p:par>
                    <p:cTn id="93" fill="hold">
                      <p:stCondLst>
                        <p:cond delay="indefinite"/>
                      </p:stCondLst>
                      <p:childTnLst>
                        <p:par>
                          <p:cTn id="94" fill="hold">
                            <p:stCondLst>
                              <p:cond delay="0"/>
                            </p:stCondLst>
                            <p:childTnLst>
                              <p:par>
                                <p:cTn id="95" presetID="14" presetClass="entr" presetSubtype="10" fill="hold" grpId="0" nodeType="clickEffect">
                                  <p:stCondLst>
                                    <p:cond delay="0"/>
                                  </p:stCondLst>
                                  <p:childTnLst>
                                    <p:set>
                                      <p:cBhvr>
                                        <p:cTn id="96" dur="1" fill="hold">
                                          <p:stCondLst>
                                            <p:cond delay="0"/>
                                          </p:stCondLst>
                                        </p:cTn>
                                        <p:tgtEl>
                                          <p:spTgt spid="1050274"/>
                                        </p:tgtEl>
                                        <p:attrNameLst>
                                          <p:attrName>style.visibility</p:attrName>
                                        </p:attrNameLst>
                                      </p:cBhvr>
                                      <p:to>
                                        <p:strVal val="visible"/>
                                      </p:to>
                                    </p:set>
                                    <p:animEffect transition="in" filter="randombar(horizontal)">
                                      <p:cBhvr>
                                        <p:cTn id="97" dur="500"/>
                                        <p:tgtEl>
                                          <p:spTgt spid="1050274"/>
                                        </p:tgtEl>
                                      </p:cBhvr>
                                    </p:animEffect>
                                  </p:childTnLst>
                                </p:cTn>
                              </p:par>
                            </p:childTnLst>
                          </p:cTn>
                        </p:par>
                      </p:childTnLst>
                    </p:cTn>
                  </p:par>
                  <p:par>
                    <p:cTn id="98" fill="hold">
                      <p:stCondLst>
                        <p:cond delay="indefinite"/>
                      </p:stCondLst>
                      <p:childTnLst>
                        <p:par>
                          <p:cTn id="99" fill="hold">
                            <p:stCondLst>
                              <p:cond delay="0"/>
                            </p:stCondLst>
                            <p:childTnLst>
                              <p:par>
                                <p:cTn id="100" presetID="14" presetClass="entr" presetSubtype="10" fill="hold" grpId="0" nodeType="clickEffect">
                                  <p:stCondLst>
                                    <p:cond delay="0"/>
                                  </p:stCondLst>
                                  <p:childTnLst>
                                    <p:set>
                                      <p:cBhvr>
                                        <p:cTn id="101" dur="1" fill="hold">
                                          <p:stCondLst>
                                            <p:cond delay="0"/>
                                          </p:stCondLst>
                                        </p:cTn>
                                        <p:tgtEl>
                                          <p:spTgt spid="1050276"/>
                                        </p:tgtEl>
                                        <p:attrNameLst>
                                          <p:attrName>style.visibility</p:attrName>
                                        </p:attrNameLst>
                                      </p:cBhvr>
                                      <p:to>
                                        <p:strVal val="visible"/>
                                      </p:to>
                                    </p:set>
                                    <p:animEffect transition="in" filter="randombar(horizontal)">
                                      <p:cBhvr>
                                        <p:cTn id="102" dur="500"/>
                                        <p:tgtEl>
                                          <p:spTgt spid="1050276"/>
                                        </p:tgtEl>
                                      </p:cBhvr>
                                    </p:animEffect>
                                  </p:childTnLst>
                                </p:cTn>
                              </p:par>
                            </p:childTnLst>
                          </p:cTn>
                        </p:par>
                      </p:childTnLst>
                    </p:cTn>
                  </p:par>
                  <p:par>
                    <p:cTn id="103" fill="hold">
                      <p:stCondLst>
                        <p:cond delay="indefinite"/>
                      </p:stCondLst>
                      <p:childTnLst>
                        <p:par>
                          <p:cTn id="104" fill="hold">
                            <p:stCondLst>
                              <p:cond delay="0"/>
                            </p:stCondLst>
                            <p:childTnLst>
                              <p:par>
                                <p:cTn id="105" presetID="14" presetClass="entr" presetSubtype="10" fill="hold" grpId="0" nodeType="clickEffect">
                                  <p:stCondLst>
                                    <p:cond delay="0"/>
                                  </p:stCondLst>
                                  <p:childTnLst>
                                    <p:set>
                                      <p:cBhvr>
                                        <p:cTn id="106" dur="1" fill="hold">
                                          <p:stCondLst>
                                            <p:cond delay="0"/>
                                          </p:stCondLst>
                                        </p:cTn>
                                        <p:tgtEl>
                                          <p:spTgt spid="1050278"/>
                                        </p:tgtEl>
                                        <p:attrNameLst>
                                          <p:attrName>style.visibility</p:attrName>
                                        </p:attrNameLst>
                                      </p:cBhvr>
                                      <p:to>
                                        <p:strVal val="visible"/>
                                      </p:to>
                                    </p:set>
                                    <p:animEffect transition="in" filter="randombar(horizontal)">
                                      <p:cBhvr>
                                        <p:cTn id="107" dur="500"/>
                                        <p:tgtEl>
                                          <p:spTgt spid="1050278"/>
                                        </p:tgtEl>
                                      </p:cBhvr>
                                    </p:animEffect>
                                  </p:childTnLst>
                                </p:cTn>
                              </p:par>
                            </p:childTnLst>
                          </p:cTn>
                        </p:par>
                      </p:childTnLst>
                    </p:cTn>
                  </p:par>
                  <p:par>
                    <p:cTn id="108" fill="hold">
                      <p:stCondLst>
                        <p:cond delay="indefinite"/>
                      </p:stCondLst>
                      <p:childTnLst>
                        <p:par>
                          <p:cTn id="109" fill="hold">
                            <p:stCondLst>
                              <p:cond delay="0"/>
                            </p:stCondLst>
                            <p:childTnLst>
                              <p:par>
                                <p:cTn id="110" presetID="14" presetClass="entr" presetSubtype="10" fill="hold" grpId="0" nodeType="clickEffect">
                                  <p:stCondLst>
                                    <p:cond delay="0"/>
                                  </p:stCondLst>
                                  <p:childTnLst>
                                    <p:set>
                                      <p:cBhvr>
                                        <p:cTn id="111" dur="1" fill="hold">
                                          <p:stCondLst>
                                            <p:cond delay="0"/>
                                          </p:stCondLst>
                                        </p:cTn>
                                        <p:tgtEl>
                                          <p:spTgt spid="1050280"/>
                                        </p:tgtEl>
                                        <p:attrNameLst>
                                          <p:attrName>style.visibility</p:attrName>
                                        </p:attrNameLst>
                                      </p:cBhvr>
                                      <p:to>
                                        <p:strVal val="visible"/>
                                      </p:to>
                                    </p:set>
                                    <p:animEffect transition="in" filter="randombar(horizontal)">
                                      <p:cBhvr>
                                        <p:cTn id="112" dur="500"/>
                                        <p:tgtEl>
                                          <p:spTgt spid="1050280"/>
                                        </p:tgtEl>
                                      </p:cBhvr>
                                    </p:animEffect>
                                  </p:childTnLst>
                                </p:cTn>
                              </p:par>
                            </p:childTnLst>
                          </p:cTn>
                        </p:par>
                      </p:childTnLst>
                    </p:cTn>
                  </p:par>
                  <p:par>
                    <p:cTn id="113" fill="hold">
                      <p:stCondLst>
                        <p:cond delay="indefinite"/>
                      </p:stCondLst>
                      <p:childTnLst>
                        <p:par>
                          <p:cTn id="114" fill="hold">
                            <p:stCondLst>
                              <p:cond delay="0"/>
                            </p:stCondLst>
                            <p:childTnLst>
                              <p:par>
                                <p:cTn id="115" presetID="14" presetClass="entr" presetSubtype="10" fill="hold" grpId="0" nodeType="clickEffect">
                                  <p:stCondLst>
                                    <p:cond delay="0"/>
                                  </p:stCondLst>
                                  <p:childTnLst>
                                    <p:set>
                                      <p:cBhvr>
                                        <p:cTn id="116" dur="1" fill="hold">
                                          <p:stCondLst>
                                            <p:cond delay="0"/>
                                          </p:stCondLst>
                                        </p:cTn>
                                        <p:tgtEl>
                                          <p:spTgt spid="1050282"/>
                                        </p:tgtEl>
                                        <p:attrNameLst>
                                          <p:attrName>style.visibility</p:attrName>
                                        </p:attrNameLst>
                                      </p:cBhvr>
                                      <p:to>
                                        <p:strVal val="visible"/>
                                      </p:to>
                                    </p:set>
                                    <p:animEffect transition="in" filter="randombar(horizontal)">
                                      <p:cBhvr>
                                        <p:cTn id="117" dur="500"/>
                                        <p:tgtEl>
                                          <p:spTgt spid="1050282"/>
                                        </p:tgtEl>
                                      </p:cBhvr>
                                    </p:animEffect>
                                  </p:childTnLst>
                                </p:cTn>
                              </p:par>
                            </p:childTnLst>
                          </p:cTn>
                        </p:par>
                      </p:childTnLst>
                    </p:cTn>
                  </p:par>
                  <p:par>
                    <p:cTn id="118" fill="hold">
                      <p:stCondLst>
                        <p:cond delay="indefinite"/>
                      </p:stCondLst>
                      <p:childTnLst>
                        <p:par>
                          <p:cTn id="119" fill="hold">
                            <p:stCondLst>
                              <p:cond delay="0"/>
                            </p:stCondLst>
                            <p:childTnLst>
                              <p:par>
                                <p:cTn id="120" presetID="14" presetClass="entr" presetSubtype="10" fill="hold" grpId="0" nodeType="clickEffect">
                                  <p:stCondLst>
                                    <p:cond delay="0"/>
                                  </p:stCondLst>
                                  <p:childTnLst>
                                    <p:set>
                                      <p:cBhvr>
                                        <p:cTn id="121" dur="1" fill="hold">
                                          <p:stCondLst>
                                            <p:cond delay="0"/>
                                          </p:stCondLst>
                                        </p:cTn>
                                        <p:tgtEl>
                                          <p:spTgt spid="1050284"/>
                                        </p:tgtEl>
                                        <p:attrNameLst>
                                          <p:attrName>style.visibility</p:attrName>
                                        </p:attrNameLst>
                                      </p:cBhvr>
                                      <p:to>
                                        <p:strVal val="visible"/>
                                      </p:to>
                                    </p:set>
                                    <p:animEffect transition="in" filter="randombar(horizontal)">
                                      <p:cBhvr>
                                        <p:cTn id="122" dur="500"/>
                                        <p:tgtEl>
                                          <p:spTgt spid="1050284"/>
                                        </p:tgtEl>
                                      </p:cBhvr>
                                    </p:animEffect>
                                  </p:childTnLst>
                                </p:cTn>
                              </p:par>
                            </p:childTnLst>
                          </p:cTn>
                        </p:par>
                      </p:childTnLst>
                    </p:cTn>
                  </p:par>
                  <p:par>
                    <p:cTn id="123" fill="hold">
                      <p:stCondLst>
                        <p:cond delay="indefinite"/>
                      </p:stCondLst>
                      <p:childTnLst>
                        <p:par>
                          <p:cTn id="124" fill="hold">
                            <p:stCondLst>
                              <p:cond delay="0"/>
                            </p:stCondLst>
                            <p:childTnLst>
                              <p:par>
                                <p:cTn id="125" presetID="14" presetClass="entr" presetSubtype="10" fill="hold" grpId="0" nodeType="clickEffect">
                                  <p:stCondLst>
                                    <p:cond delay="0"/>
                                  </p:stCondLst>
                                  <p:childTnLst>
                                    <p:set>
                                      <p:cBhvr>
                                        <p:cTn id="126" dur="1" fill="hold">
                                          <p:stCondLst>
                                            <p:cond delay="0"/>
                                          </p:stCondLst>
                                        </p:cTn>
                                        <p:tgtEl>
                                          <p:spTgt spid="1050286"/>
                                        </p:tgtEl>
                                        <p:attrNameLst>
                                          <p:attrName>style.visibility</p:attrName>
                                        </p:attrNameLst>
                                      </p:cBhvr>
                                      <p:to>
                                        <p:strVal val="visible"/>
                                      </p:to>
                                    </p:set>
                                    <p:animEffect transition="in" filter="randombar(horizontal)">
                                      <p:cBhvr>
                                        <p:cTn id="127" dur="500"/>
                                        <p:tgtEl>
                                          <p:spTgt spid="1050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39000"/>
          </a:schemeClr>
        </a:solidFill>
        <a:effectLst/>
      </p:bgPr>
    </p:bg>
    <p:spTree>
      <p:nvGrpSpPr>
        <p:cNvPr id="1" name=""/>
        <p:cNvGrpSpPr/>
        <p:nvPr/>
      </p:nvGrpSpPr>
      <p:grpSpPr>
        <a:xfrm>
          <a:off x="0" y="0"/>
          <a:ext cx="0" cy="0"/>
          <a:chOff x="0" y="0"/>
          <a:chExt cx="0" cy="0"/>
        </a:xfrm>
      </p:grpSpPr>
      <p:sp>
        <p:nvSpPr>
          <p:cNvPr id="32770" name="文本占位符 46082"/>
          <p:cNvSpPr>
            <a:spLocks noGrp="1" noRot="1"/>
          </p:cNvSpPr>
          <p:nvPr>
            <p:custDataLst>
              <p:tags r:id="rId1"/>
            </p:custDataLst>
          </p:nvPr>
        </p:nvSpPr>
        <p:spPr>
          <a:xfrm>
            <a:off x="255444" y="319468"/>
            <a:ext cx="11093833" cy="4190345"/>
          </a:xfrm>
          <a:prstGeom prst="rect">
            <a:avLst/>
          </a:prstGeom>
          <a:noFill/>
          <a:ln w="9525">
            <a:noFill/>
          </a:ln>
        </p:spPr>
        <p:txBody>
          <a:bodyPr vert="horz" lIns="91440" tIns="45720" rIns="91440" bIns="45720" anchor="t"/>
          <a:lstStyle>
            <a:lvl1pPr marL="355600" lvl="0" indent="-355600" algn="just" defTabSz="914400" eaLnBrk="0" fontAlgn="base" latinLnBrk="0" hangingPunct="0">
              <a:lnSpc>
                <a:spcPct val="110000"/>
              </a:lnSpc>
              <a:spcBef>
                <a:spcPts val="1800"/>
              </a:spcBef>
              <a:spcAft>
                <a:spcPct val="0"/>
              </a:spcAft>
              <a:buClr>
                <a:srgbClr val="594CA6"/>
              </a:buClr>
              <a:buSzPct val="70000"/>
              <a:buFont typeface="Wingdings" panose="05000000000000000000" pitchFamily="2" charset="2"/>
              <a:buChar char="{"/>
              <a:defRPr sz="2000" b="0" kern="1200">
                <a:solidFill>
                  <a:srgbClr val="5762B7"/>
                </a:solidFill>
                <a:latin typeface="Arial" panose="020B0604020202020204" pitchFamily="34" charset="0"/>
                <a:ea typeface="微软雅黑" panose="020B0503020204020204" charset="-122"/>
                <a:cs typeface="+mn-ea"/>
              </a:defRPr>
            </a:lvl1pPr>
            <a:lvl2pPr marL="355600" lvl="1" indent="-355600" algn="just" defTabSz="914400" eaLnBrk="0" fontAlgn="base" latinLnBrk="0" hangingPunct="0">
              <a:lnSpc>
                <a:spcPct val="130000"/>
              </a:lnSpc>
              <a:spcBef>
                <a:spcPct val="0"/>
              </a:spcBef>
              <a:spcAft>
                <a:spcPts val="600"/>
              </a:spcAft>
              <a:buClr>
                <a:srgbClr val="9AA1D4"/>
              </a:buClr>
              <a:buSzTx/>
              <a:buFont typeface="幼圆" panose="02010509060101010101" pitchFamily="49" charset="-122"/>
              <a:buChar char=" "/>
              <a:defRPr sz="1600" b="0" kern="1200">
                <a:solidFill>
                  <a:srgbClr val="55575A"/>
                </a:solidFill>
                <a:latin typeface="幼圆" panose="02010509060101010101" pitchFamily="49" charset="-122"/>
                <a:ea typeface="幼圆" panose="02010509060101010101" pitchFamily="49" charset="-122"/>
                <a:cs typeface="+mn-ea"/>
              </a:defRPr>
            </a:lvl2pPr>
            <a:lvl3pPr marL="1143000" lvl="2"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ea"/>
              </a:defRPr>
            </a:lvl3pPr>
            <a:lvl4pPr marL="1600200" lvl="3"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ea"/>
              </a:defRPr>
            </a:lvl4pPr>
            <a:lvl5pPr marL="2058035" lvl="4"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ea"/>
              </a:defRPr>
            </a:lvl5pPr>
            <a:lvl6pPr marL="2515235" lvl="5"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ea"/>
              </a:defRPr>
            </a:lvl6pPr>
            <a:lvl7pPr marL="2972435" lvl="6"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ea"/>
              </a:defRPr>
            </a:lvl7pPr>
            <a:lvl8pPr marL="3429635" lvl="7"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ea"/>
              </a:defRPr>
            </a:lvl8pPr>
            <a:lvl9pPr marL="3886835" lvl="8"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panose="020F0502020204030204"/>
                <a:ea typeface="幼圆" panose="02010509060101010101" pitchFamily="49" charset="-122"/>
                <a:cs typeface="+mn-ea"/>
              </a:defRPr>
            </a:lvl9pPr>
          </a:lstStyle>
          <a:p>
            <a:pPr indent="-257175">
              <a:lnSpc>
                <a:spcPct val="200000"/>
              </a:lnSpc>
              <a:buNone/>
            </a:pPr>
            <a:r>
              <a:rPr lang="en-US" altLang="zh-CN">
                <a:latin typeface="黑体" panose="02010609060101010101" pitchFamily="2" charset="-122"/>
                <a:ea typeface="黑体" panose="02010609060101010101" pitchFamily="2" charset="-122"/>
              </a:rPr>
              <a:t>   </a:t>
            </a:r>
            <a:r>
              <a:rPr lang="zh-CN" altLang="en-US" sz="3735" b="1">
                <a:latin typeface="黑体" panose="02010609060101010101" pitchFamily="2" charset="-122"/>
                <a:ea typeface="黑体" panose="02010609060101010101" pitchFamily="2" charset="-122"/>
              </a:rPr>
              <a:t>六王</a:t>
            </a:r>
            <a:r>
              <a:rPr lang="zh-CN" altLang="en-US" sz="3735" b="1">
                <a:solidFill>
                  <a:srgbClr val="CC0000"/>
                </a:solidFill>
                <a:latin typeface="黑体" panose="02010609060101010101" pitchFamily="2" charset="-122"/>
                <a:ea typeface="黑体" panose="02010609060101010101" pitchFamily="2" charset="-122"/>
              </a:rPr>
              <a:t>毕</a:t>
            </a:r>
            <a:r>
              <a:rPr lang="zh-CN" altLang="en-US" sz="3735" b="1">
                <a:latin typeface="黑体" panose="02010609060101010101" pitchFamily="2" charset="-122"/>
                <a:ea typeface="黑体" panose="02010609060101010101" pitchFamily="2" charset="-122"/>
              </a:rPr>
              <a:t>，四海</a:t>
            </a:r>
            <a:r>
              <a:rPr lang="zh-CN" altLang="en-US" sz="3735" b="1">
                <a:solidFill>
                  <a:srgbClr val="CC0000"/>
                </a:solidFill>
                <a:latin typeface="黑体" panose="02010609060101010101" pitchFamily="2" charset="-122"/>
                <a:ea typeface="黑体" panose="02010609060101010101" pitchFamily="2" charset="-122"/>
              </a:rPr>
              <a:t>一</a:t>
            </a:r>
            <a:r>
              <a:rPr lang="zh-CN" altLang="en-US" sz="3735" b="1">
                <a:latin typeface="黑体" panose="02010609060101010101" pitchFamily="2" charset="-122"/>
                <a:ea typeface="黑体" panose="02010609060101010101" pitchFamily="2" charset="-122"/>
              </a:rPr>
              <a:t>，蜀山</a:t>
            </a:r>
            <a:r>
              <a:rPr lang="zh-CN" altLang="en-US" sz="3735" b="1">
                <a:solidFill>
                  <a:srgbClr val="CC0000"/>
                </a:solidFill>
                <a:latin typeface="黑体" panose="02010609060101010101" pitchFamily="2" charset="-122"/>
                <a:ea typeface="黑体" panose="02010609060101010101" pitchFamily="2" charset="-122"/>
              </a:rPr>
              <a:t>兀</a:t>
            </a:r>
            <a:r>
              <a:rPr lang="zh-CN" altLang="en-US" sz="3735" b="1">
                <a:latin typeface="黑体" panose="02010609060101010101" pitchFamily="2" charset="-122"/>
                <a:ea typeface="黑体" panose="02010609060101010101" pitchFamily="2" charset="-122"/>
              </a:rPr>
              <a:t>，阿房出。</a:t>
            </a:r>
            <a:r>
              <a:rPr lang="zh-CN" altLang="en-US" sz="3735" b="1">
                <a:solidFill>
                  <a:srgbClr val="990033"/>
                </a:solidFill>
                <a:latin typeface="黑体" panose="02010609060101010101" pitchFamily="2" charset="-122"/>
                <a:ea typeface="黑体" panose="02010609060101010101" pitchFamily="2" charset="-122"/>
              </a:rPr>
              <a:t>覆压</a:t>
            </a:r>
            <a:r>
              <a:rPr lang="zh-CN" altLang="en-US" sz="3735" b="1">
                <a:latin typeface="黑体" panose="02010609060101010101" pitchFamily="2" charset="-122"/>
                <a:ea typeface="黑体" panose="02010609060101010101" pitchFamily="2" charset="-122"/>
              </a:rPr>
              <a:t>三百余里，隔离天日。</a:t>
            </a:r>
            <a:r>
              <a:rPr lang="zh-CN" altLang="en-US" sz="3735" b="1">
                <a:solidFill>
                  <a:srgbClr val="FF5050"/>
                </a:solidFill>
                <a:latin typeface="黑体" panose="02010609060101010101" pitchFamily="2" charset="-122"/>
                <a:ea typeface="黑体" panose="02010609060101010101" pitchFamily="2" charset="-122"/>
              </a:rPr>
              <a:t>骊山北</a:t>
            </a:r>
            <a:r>
              <a:rPr lang="zh-CN" altLang="en-US" sz="3735" b="1">
                <a:latin typeface="黑体" panose="02010609060101010101" pitchFamily="2" charset="-122"/>
                <a:ea typeface="黑体" panose="02010609060101010101" pitchFamily="2" charset="-122"/>
              </a:rPr>
              <a:t>构而</a:t>
            </a:r>
            <a:r>
              <a:rPr lang="zh-CN" altLang="en-US" sz="3735" b="1">
                <a:solidFill>
                  <a:srgbClr val="FF5050"/>
                </a:solidFill>
                <a:latin typeface="黑体" panose="02010609060101010101" pitchFamily="2" charset="-122"/>
                <a:ea typeface="黑体" panose="02010609060101010101" pitchFamily="2" charset="-122"/>
                <a:cs typeface="+mn-ea"/>
              </a:rPr>
              <a:t>西</a:t>
            </a:r>
            <a:r>
              <a:rPr lang="zh-CN" altLang="en-US" sz="3735" b="1">
                <a:latin typeface="黑体" panose="02010609060101010101" pitchFamily="2" charset="-122"/>
                <a:ea typeface="黑体" panose="02010609060101010101" pitchFamily="2" charset="-122"/>
              </a:rPr>
              <a:t>折，直</a:t>
            </a:r>
            <a:r>
              <a:rPr lang="zh-CN" altLang="en-US" sz="3735" b="1">
                <a:solidFill>
                  <a:srgbClr val="CC0000"/>
                </a:solidFill>
                <a:latin typeface="黑体" panose="02010609060101010101" pitchFamily="2" charset="-122"/>
                <a:ea typeface="黑体" panose="02010609060101010101" pitchFamily="2" charset="-122"/>
              </a:rPr>
              <a:t>走</a:t>
            </a:r>
            <a:r>
              <a:rPr lang="zh-CN" altLang="en-US" sz="3735" b="1">
                <a:latin typeface="黑体" panose="02010609060101010101" pitchFamily="2" charset="-122"/>
                <a:ea typeface="黑体" panose="02010609060101010101" pitchFamily="2" charset="-122"/>
              </a:rPr>
              <a:t>咸阳。二川</a:t>
            </a:r>
            <a:r>
              <a:rPr lang="zh-CN" altLang="en-US" sz="3735" b="1">
                <a:solidFill>
                  <a:srgbClr val="CC0000"/>
                </a:solidFill>
                <a:latin typeface="黑体" panose="02010609060101010101" pitchFamily="2" charset="-122"/>
                <a:ea typeface="黑体" panose="02010609060101010101" pitchFamily="2" charset="-122"/>
              </a:rPr>
              <a:t>溶溶</a:t>
            </a:r>
            <a:r>
              <a:rPr lang="zh-CN" altLang="en-US" sz="3735" b="1">
                <a:latin typeface="黑体" panose="02010609060101010101" pitchFamily="2" charset="-122"/>
                <a:ea typeface="黑体" panose="02010609060101010101" pitchFamily="2" charset="-122"/>
              </a:rPr>
              <a:t>，流入宫墙。</a:t>
            </a:r>
            <a:endParaRPr lang="zh-CN" altLang="en-US" sz="3735" b="1">
              <a:latin typeface="黑体" panose="02010609060101010101" pitchFamily="2" charset="-122"/>
              <a:ea typeface="黑体" panose="02010609060101010101" pitchFamily="2" charset="-122"/>
            </a:endParaRPr>
          </a:p>
        </p:txBody>
      </p:sp>
      <p:sp>
        <p:nvSpPr>
          <p:cNvPr id="4" name="文本框 3"/>
          <p:cNvSpPr txBox="1"/>
          <p:nvPr>
            <p:custDataLst>
              <p:tags r:id="rId2"/>
            </p:custDataLst>
          </p:nvPr>
        </p:nvSpPr>
        <p:spPr>
          <a:xfrm>
            <a:off x="550545" y="3753485"/>
            <a:ext cx="1808480" cy="583565"/>
          </a:xfrm>
          <a:prstGeom prst="rect">
            <a:avLst/>
          </a:prstGeom>
          <a:noFill/>
        </p:spPr>
        <p:txBody>
          <a:bodyPr wrap="none" rtlCol="0" anchor="t">
            <a:spAutoFit/>
          </a:bodyPr>
          <a:lstStyle/>
          <a:p>
            <a:r>
              <a:rPr lang="zh-CN" altLang="en-US" sz="3200"/>
              <a:t>浩浩荡荡</a:t>
            </a:r>
            <a:endParaRPr lang="zh-CN" altLang="en-US" sz="3200"/>
          </a:p>
        </p:txBody>
      </p:sp>
      <p:sp>
        <p:nvSpPr>
          <p:cNvPr id="5" name="文本框 4"/>
          <p:cNvSpPr txBox="1"/>
          <p:nvPr>
            <p:custDataLst>
              <p:tags r:id="rId3"/>
            </p:custDataLst>
          </p:nvPr>
        </p:nvSpPr>
        <p:spPr>
          <a:xfrm>
            <a:off x="1368802" y="1302911"/>
            <a:ext cx="99949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完结</a:t>
            </a:r>
            <a:endParaRPr lang="zh-CN" altLang="en-US" sz="3200">
              <a:solidFill>
                <a:srgbClr val="000000"/>
              </a:solidFill>
              <a:latin typeface="Arial" panose="020B0604020202020204" pitchFamily="34" charset="0"/>
              <a:ea typeface="黑体" panose="02010609060101010101" pitchFamily="2" charset="-122"/>
            </a:endParaRPr>
          </a:p>
        </p:txBody>
      </p:sp>
      <p:sp>
        <p:nvSpPr>
          <p:cNvPr id="6" name="文本框 5"/>
          <p:cNvSpPr txBox="1"/>
          <p:nvPr>
            <p:custDataLst>
              <p:tags r:id="rId4"/>
            </p:custDataLst>
          </p:nvPr>
        </p:nvSpPr>
        <p:spPr>
          <a:xfrm>
            <a:off x="2469309" y="1302276"/>
            <a:ext cx="2621280" cy="583565"/>
          </a:xfrm>
          <a:prstGeom prst="rect">
            <a:avLst/>
          </a:prstGeom>
          <a:noFill/>
          <a:ln w="9525">
            <a:noFill/>
          </a:ln>
        </p:spPr>
        <p:txBody>
          <a:bodyPr wrap="none" anchor="t">
            <a:spAutoFit/>
          </a:bodyPr>
          <a:lstStyle/>
          <a:p>
            <a:pPr algn="l"/>
            <a:r>
              <a:rPr lang="zh-CN" altLang="en-US" sz="3200">
                <a:solidFill>
                  <a:srgbClr val="000000"/>
                </a:solidFill>
                <a:latin typeface="Arial" panose="020B0604020202020204" pitchFamily="34" charset="0"/>
                <a:ea typeface="黑体" panose="02010609060101010101" pitchFamily="2" charset="-122"/>
                <a:sym typeface="微软雅黑" panose="020B0503020204020204" charset="-122"/>
              </a:rPr>
              <a:t>数作动，</a:t>
            </a:r>
            <a:r>
              <a:rPr lang="zh-CN" altLang="en-US" sz="3200">
                <a:solidFill>
                  <a:srgbClr val="000000"/>
                </a:solidFill>
                <a:latin typeface="Arial" panose="020B0604020202020204" pitchFamily="34" charset="0"/>
                <a:ea typeface="黑体" panose="02010609060101010101" pitchFamily="2" charset="-122"/>
              </a:rPr>
              <a:t>统一</a:t>
            </a:r>
            <a:endParaRPr lang="zh-CN" altLang="en-US" sz="3200" b="1">
              <a:solidFill>
                <a:srgbClr val="CC0000"/>
              </a:solidFill>
              <a:latin typeface="Arial" panose="020B0604020202020204" pitchFamily="34" charset="0"/>
              <a:ea typeface="黑体" panose="02010609060101010101" pitchFamily="2" charset="-122"/>
            </a:endParaRPr>
          </a:p>
        </p:txBody>
      </p:sp>
      <p:sp>
        <p:nvSpPr>
          <p:cNvPr id="46087" name="文本框 46086"/>
          <p:cNvSpPr txBox="1"/>
          <p:nvPr>
            <p:custDataLst>
              <p:tags r:id="rId5"/>
            </p:custDataLst>
          </p:nvPr>
        </p:nvSpPr>
        <p:spPr>
          <a:xfrm>
            <a:off x="5447030" y="1302385"/>
            <a:ext cx="4294505" cy="583565"/>
          </a:xfrm>
          <a:prstGeom prst="rect">
            <a:avLst/>
          </a:prstGeom>
          <a:noFill/>
          <a:ln w="9525">
            <a:noFill/>
          </a:ln>
        </p:spPr>
        <p:txBody>
          <a:bodyPr wrap="square" anchor="t">
            <a:spAutoFit/>
          </a:bodyPr>
          <a:lstStyle/>
          <a:p>
            <a:pPr algn="l"/>
            <a:r>
              <a:rPr lang="zh-CN" altLang="en-US" sz="3200">
                <a:solidFill>
                  <a:srgbClr val="000000"/>
                </a:solidFill>
                <a:latin typeface="Arial" panose="020B0604020202020204" pitchFamily="34" charset="0"/>
                <a:ea typeface="黑体" panose="02010609060101010101" pitchFamily="2" charset="-122"/>
                <a:sym typeface="微软雅黑" panose="020B0503020204020204" charset="-122"/>
              </a:rPr>
              <a:t>兀：秃</a:t>
            </a:r>
            <a:r>
              <a:rPr sz="3200">
                <a:latin typeface="楷体" panose="02010609060101010101" charset="-122"/>
                <a:ea typeface="楷体" panose="02010609060101010101" charset="-122"/>
                <a:cs typeface="楷体" panose="02010609060101010101" charset="-122"/>
                <a:sym typeface="微软雅黑" panose="020B0503020204020204" charset="-122"/>
              </a:rPr>
              <a:t> </a:t>
            </a:r>
            <a:endParaRPr lang="zh-CN" altLang="en-US" sz="3200" b="1">
              <a:solidFill>
                <a:srgbClr val="CC0000"/>
              </a:solidFill>
              <a:latin typeface="Arial" panose="020B0604020202020204" pitchFamily="34" charset="0"/>
              <a:ea typeface="黑体" panose="02010609060101010101" pitchFamily="2" charset="-122"/>
            </a:endParaRPr>
          </a:p>
        </p:txBody>
      </p:sp>
      <p:sp>
        <p:nvSpPr>
          <p:cNvPr id="46089" name="文本框 46088"/>
          <p:cNvSpPr txBox="1"/>
          <p:nvPr>
            <p:custDataLst>
              <p:tags r:id="rId6"/>
            </p:custDataLst>
          </p:nvPr>
        </p:nvSpPr>
        <p:spPr>
          <a:xfrm>
            <a:off x="8687558" y="1413401"/>
            <a:ext cx="1136650" cy="66611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覆盖</a:t>
            </a:r>
            <a:endParaRPr lang="zh-CN" altLang="en-US" sz="3735" b="1">
              <a:solidFill>
                <a:srgbClr val="CC0000"/>
              </a:solidFill>
              <a:latin typeface="Arial" panose="020B0604020202020204" pitchFamily="34" charset="0"/>
              <a:ea typeface="黑体" panose="02010609060101010101" pitchFamily="2" charset="-122"/>
            </a:endParaRPr>
          </a:p>
        </p:txBody>
      </p:sp>
      <p:sp>
        <p:nvSpPr>
          <p:cNvPr id="46090" name="文本框 46089"/>
          <p:cNvSpPr txBox="1"/>
          <p:nvPr>
            <p:custDataLst>
              <p:tags r:id="rId7"/>
            </p:custDataLst>
          </p:nvPr>
        </p:nvSpPr>
        <p:spPr>
          <a:xfrm>
            <a:off x="2266596" y="2559822"/>
            <a:ext cx="3840480" cy="583565"/>
          </a:xfrm>
          <a:prstGeom prst="rect">
            <a:avLst/>
          </a:prstGeom>
          <a:noFill/>
          <a:ln w="9525">
            <a:noFill/>
          </a:ln>
        </p:spPr>
        <p:txBody>
          <a:bodyPr wrap="none" anchor="t">
            <a:spAutoFit/>
          </a:bodyPr>
          <a:lstStyle/>
          <a:p>
            <a:pPr algn="l"/>
            <a:r>
              <a:rPr lang="zh-CN" altLang="en-US" sz="3200">
                <a:solidFill>
                  <a:srgbClr val="000000"/>
                </a:solidFill>
                <a:latin typeface="Arial" panose="020B0604020202020204" pitchFamily="34" charset="0"/>
                <a:ea typeface="黑体" panose="02010609060101010101" pitchFamily="2" charset="-122"/>
                <a:sym typeface="微软雅黑" panose="020B0503020204020204" charset="-122"/>
              </a:rPr>
              <a:t>名作状</a:t>
            </a:r>
            <a:r>
              <a:rPr lang="zh-CN" altLang="en-US" sz="3200">
                <a:solidFill>
                  <a:srgbClr val="000000"/>
                </a:solidFill>
                <a:latin typeface="Arial" panose="020B0604020202020204" pitchFamily="34" charset="0"/>
                <a:ea typeface="黑体" panose="02010609060101010101" pitchFamily="2" charset="-122"/>
              </a:rPr>
              <a:t>，从骊山北面</a:t>
            </a:r>
            <a:endParaRPr lang="zh-CN" altLang="en-US" sz="3200">
              <a:solidFill>
                <a:srgbClr val="000000"/>
              </a:solidFill>
              <a:latin typeface="Arial" panose="020B0604020202020204" pitchFamily="34" charset="0"/>
              <a:ea typeface="黑体" panose="02010609060101010101" pitchFamily="2" charset="-122"/>
            </a:endParaRPr>
          </a:p>
        </p:txBody>
      </p:sp>
      <p:sp>
        <p:nvSpPr>
          <p:cNvPr id="46091" name="文本框 46090"/>
          <p:cNvSpPr txBox="1"/>
          <p:nvPr>
            <p:custDataLst>
              <p:tags r:id="rId8"/>
            </p:custDataLst>
          </p:nvPr>
        </p:nvSpPr>
        <p:spPr>
          <a:xfrm>
            <a:off x="6239669" y="2553247"/>
            <a:ext cx="999490" cy="583565"/>
          </a:xfrm>
          <a:prstGeom prst="rect">
            <a:avLst/>
          </a:prstGeom>
          <a:noFill/>
          <a:ln w="9525">
            <a:noFill/>
          </a:ln>
        </p:spPr>
        <p:txBody>
          <a:bodyPr wrap="none" anchor="t">
            <a:spAutoFit/>
          </a:bodyPr>
          <a:lstStyle/>
          <a:p>
            <a:r>
              <a:rPr lang="zh-CN" altLang="en-US" sz="3200" b="1">
                <a:solidFill>
                  <a:schemeClr val="tx1"/>
                </a:solidFill>
                <a:latin typeface="Arial" panose="020B0604020202020204" pitchFamily="34" charset="0"/>
                <a:ea typeface="黑体" panose="02010609060101010101" pitchFamily="2" charset="-122"/>
              </a:rPr>
              <a:t>向西</a:t>
            </a:r>
            <a:endParaRPr lang="zh-CN" altLang="en-US" sz="3200" b="1">
              <a:solidFill>
                <a:schemeClr val="tx1"/>
              </a:solidFill>
              <a:latin typeface="Arial" panose="020B0604020202020204" pitchFamily="34" charset="0"/>
              <a:ea typeface="黑体" panose="02010609060101010101" pitchFamily="2" charset="-122"/>
            </a:endParaRPr>
          </a:p>
        </p:txBody>
      </p:sp>
      <p:sp>
        <p:nvSpPr>
          <p:cNvPr id="46092" name="文本框 46091"/>
          <p:cNvSpPr txBox="1"/>
          <p:nvPr>
            <p:custDataLst>
              <p:tags r:id="rId9"/>
            </p:custDataLst>
          </p:nvPr>
        </p:nvSpPr>
        <p:spPr>
          <a:xfrm flipH="1">
            <a:off x="8257943" y="2559822"/>
            <a:ext cx="1151287" cy="583565"/>
          </a:xfrm>
          <a:prstGeom prst="rect">
            <a:avLst/>
          </a:prstGeom>
          <a:noFill/>
          <a:ln w="9525">
            <a:noFill/>
          </a:ln>
        </p:spPr>
        <p:txBody>
          <a:bodyPr anchor="t">
            <a:spAutoFit/>
          </a:bodyPr>
          <a:lstStyle/>
          <a:p>
            <a:r>
              <a:rPr lang="zh-CN" altLang="en-US" sz="3200">
                <a:solidFill>
                  <a:srgbClr val="000000"/>
                </a:solidFill>
                <a:latin typeface="Arial" panose="020B0604020202020204" pitchFamily="34" charset="0"/>
                <a:ea typeface="黑体" panose="02010609060101010101" pitchFamily="2" charset="-122"/>
              </a:rPr>
              <a:t>通到</a:t>
            </a:r>
            <a:endParaRPr lang="zh-CN" altLang="en-US" sz="3200">
              <a:solidFill>
                <a:srgbClr val="000000"/>
              </a:solidFill>
              <a:latin typeface="Arial" panose="020B0604020202020204" pitchFamily="34" charset="0"/>
              <a:ea typeface="黑体" panose="02010609060101010101" pitchFamily="2" charset="-122"/>
            </a:endParaRPr>
          </a:p>
        </p:txBody>
      </p:sp>
      <p:sp>
        <p:nvSpPr>
          <p:cNvPr id="32769" name="标题 46081"/>
          <p:cNvSpPr>
            <a:spLocks noGrp="1" noRot="1"/>
          </p:cNvSpPr>
          <p:nvPr>
            <p:ph type="title"/>
            <p:custDataLst>
              <p:tags r:id="rId10"/>
            </p:custDataLst>
          </p:nvPr>
        </p:nvSpPr>
        <p:spPr>
          <a:xfrm>
            <a:off x="1270" y="0"/>
            <a:ext cx="2468245" cy="981710"/>
          </a:xfrm>
        </p:spPr>
        <p:txBody>
          <a:bodyPr anchor="ctr"/>
          <a:lstStyle/>
          <a:p>
            <a:r>
              <a:rPr lang="zh-CN" altLang="en-US" sz="5330" b="1">
                <a:solidFill>
                  <a:srgbClr val="CC0000"/>
                </a:solidFill>
                <a:latin typeface="华文楷体" panose="02010600040101010101" charset="-122"/>
                <a:ea typeface="华文楷体" panose="02010600040101010101" charset="-122"/>
              </a:rPr>
              <a:t>第一段</a:t>
            </a:r>
            <a:endParaRPr lang="zh-CN" altLang="en-US" sz="5330" b="1">
              <a:solidFill>
                <a:srgbClr val="CC0000"/>
              </a:solidFill>
              <a:latin typeface="华文楷体" panose="02010600040101010101" charset="-122"/>
              <a:ea typeface="华文楷体" panose="02010600040101010101" charset="-122"/>
            </a:endParaRPr>
          </a:p>
        </p:txBody>
      </p:sp>
      <p:cxnSp>
        <p:nvCxnSpPr>
          <p:cNvPr id="7" name="直接连接符 6"/>
          <p:cNvCxnSpPr/>
          <p:nvPr>
            <p:custDataLst>
              <p:tags r:id="rId11"/>
            </p:custDataLst>
          </p:nvPr>
        </p:nvCxnSpPr>
        <p:spPr>
          <a:xfrm flipV="1">
            <a:off x="862330" y="1303020"/>
            <a:ext cx="7522210" cy="1333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8" name="矩形标注 7"/>
          <p:cNvSpPr/>
          <p:nvPr>
            <p:custDataLst>
              <p:tags r:id="rId12"/>
            </p:custDataLst>
          </p:nvPr>
        </p:nvSpPr>
        <p:spPr>
          <a:xfrm>
            <a:off x="3073400" y="0"/>
            <a:ext cx="4584065" cy="883920"/>
          </a:xfrm>
          <a:prstGeom prst="wedgeRectCallout">
            <a:avLst>
              <a:gd name="adj1" fmla="val -23112"/>
              <a:gd name="adj2" fmla="val 658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90000"/>
              </a:lnSpc>
            </a:pPr>
            <a:r>
              <a:rPr lang="zh-CN" altLang="en-US" sz="3200"/>
              <a:t>总领全文：阿房宫兴建的历史条件及工程浩大。</a:t>
            </a:r>
            <a:endParaRPr lang="zh-CN" altLang="en-US" sz="3200"/>
          </a:p>
        </p:txBody>
      </p:sp>
      <p:cxnSp>
        <p:nvCxnSpPr>
          <p:cNvPr id="9" name="直接连接符 8"/>
          <p:cNvCxnSpPr/>
          <p:nvPr>
            <p:custDataLst>
              <p:tags r:id="rId13"/>
            </p:custDataLst>
          </p:nvPr>
        </p:nvCxnSpPr>
        <p:spPr>
          <a:xfrm>
            <a:off x="4078605" y="2565400"/>
            <a:ext cx="741680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 name="直接连接符 9"/>
          <p:cNvCxnSpPr/>
          <p:nvPr>
            <p:custDataLst>
              <p:tags r:id="rId14"/>
            </p:custDataLst>
          </p:nvPr>
        </p:nvCxnSpPr>
        <p:spPr>
          <a:xfrm>
            <a:off x="9047480" y="1413510"/>
            <a:ext cx="2139315" cy="1143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custDataLst>
              <p:tags r:id="rId15"/>
            </p:custDataLst>
          </p:nvPr>
        </p:nvCxnSpPr>
        <p:spPr>
          <a:xfrm flipV="1">
            <a:off x="609600" y="3717290"/>
            <a:ext cx="3469005" cy="762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custDataLst>
              <p:tags r:id="rId16"/>
            </p:custDataLst>
          </p:nvPr>
        </p:nvCxnSpPr>
        <p:spPr>
          <a:xfrm>
            <a:off x="609600" y="2565400"/>
            <a:ext cx="296481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3" name="矩形标注 12"/>
          <p:cNvSpPr/>
          <p:nvPr>
            <p:custDataLst>
              <p:tags r:id="rId17"/>
            </p:custDataLst>
          </p:nvPr>
        </p:nvSpPr>
        <p:spPr>
          <a:xfrm>
            <a:off x="478790" y="4629150"/>
            <a:ext cx="3469005" cy="1053465"/>
          </a:xfrm>
          <a:prstGeom prst="wedgeRectCallout">
            <a:avLst>
              <a:gd name="adj1" fmla="val -19229"/>
              <a:gd name="adj2" fmla="val -241621"/>
            </a:avLst>
          </a:prstGeom>
          <a:solidFill>
            <a:schemeClr val="accent1">
              <a:alpha val="3200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90000"/>
              </a:lnSpc>
            </a:pPr>
            <a:r>
              <a:rPr lang="zh-CN" altLang="en-US" sz="3200">
                <a:solidFill>
                  <a:srgbClr val="FF0000"/>
                </a:solidFill>
              </a:rPr>
              <a:t>（夸张）占地之广</a:t>
            </a:r>
            <a:endParaRPr lang="zh-CN" altLang="en-US" sz="3200">
              <a:solidFill>
                <a:srgbClr val="FF0000"/>
              </a:solidFill>
            </a:endParaRPr>
          </a:p>
          <a:p>
            <a:pPr algn="l">
              <a:lnSpc>
                <a:spcPct val="90000"/>
              </a:lnSpc>
            </a:pPr>
            <a:r>
              <a:rPr lang="zh-CN" altLang="en-US" sz="3200">
                <a:solidFill>
                  <a:srgbClr val="FF0000"/>
                </a:solidFill>
              </a:rPr>
              <a:t>（夸张）阁楼之高</a:t>
            </a:r>
            <a:endParaRPr lang="zh-CN" altLang="en-US" sz="3200">
              <a:solidFill>
                <a:srgbClr val="FF0000"/>
              </a:solidFill>
            </a:endParaRPr>
          </a:p>
        </p:txBody>
      </p:sp>
      <p:sp>
        <p:nvSpPr>
          <p:cNvPr id="14" name="矩形标注 13"/>
          <p:cNvSpPr/>
          <p:nvPr>
            <p:custDataLst>
              <p:tags r:id="rId18"/>
            </p:custDataLst>
          </p:nvPr>
        </p:nvSpPr>
        <p:spPr>
          <a:xfrm>
            <a:off x="9335135" y="3451225"/>
            <a:ext cx="2160270" cy="1177925"/>
          </a:xfrm>
          <a:prstGeom prst="wedgeRectCallout">
            <a:avLst>
              <a:gd name="adj1" fmla="val -17195"/>
              <a:gd name="adj2" fmla="val -1216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地理位置：依山傍水</a:t>
            </a:r>
            <a:endParaRPr lang="zh-CN" altLang="en-US" sz="3200"/>
          </a:p>
        </p:txBody>
      </p:sp>
      <p:sp>
        <p:nvSpPr>
          <p:cNvPr id="15" name="文本框 14"/>
          <p:cNvSpPr txBox="1"/>
          <p:nvPr>
            <p:custDataLst>
              <p:tags r:id="rId19"/>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总写阿房宫的宏伟全貌</a:t>
            </a:r>
            <a:endParaRPr lang="zh-CN" altLang="en-US" sz="40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087"/>
                                        </p:tgtEl>
                                        <p:attrNameLst>
                                          <p:attrName>style.visibility</p:attrName>
                                        </p:attrNameLst>
                                      </p:cBhvr>
                                      <p:to>
                                        <p:strVal val="visible"/>
                                      </p:to>
                                    </p:set>
                                    <p:animEffect transition="in" filter="blinds(horizontal)">
                                      <p:cBhvr>
                                        <p:cTn id="17" dur="500"/>
                                        <p:tgtEl>
                                          <p:spTgt spid="4608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089"/>
                                        </p:tgtEl>
                                        <p:attrNameLst>
                                          <p:attrName>style.visibility</p:attrName>
                                        </p:attrNameLst>
                                      </p:cBhvr>
                                      <p:to>
                                        <p:strVal val="visible"/>
                                      </p:to>
                                    </p:set>
                                    <p:animEffect transition="in" filter="blinds(horizontal)">
                                      <p:cBhvr>
                                        <p:cTn id="22" dur="500"/>
                                        <p:tgtEl>
                                          <p:spTgt spid="4608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6090"/>
                                        </p:tgtEl>
                                        <p:attrNameLst>
                                          <p:attrName>style.visibility</p:attrName>
                                        </p:attrNameLst>
                                      </p:cBhvr>
                                      <p:to>
                                        <p:strVal val="visible"/>
                                      </p:to>
                                    </p:set>
                                    <p:animEffect transition="in" filter="blinds(horizontal)">
                                      <p:cBhvr>
                                        <p:cTn id="27" dur="500"/>
                                        <p:tgtEl>
                                          <p:spTgt spid="4609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6091"/>
                                        </p:tgtEl>
                                        <p:attrNameLst>
                                          <p:attrName>style.visibility</p:attrName>
                                        </p:attrNameLst>
                                      </p:cBhvr>
                                      <p:to>
                                        <p:strVal val="visible"/>
                                      </p:to>
                                    </p:set>
                                    <p:animEffect transition="in" filter="blinds(horizontal)">
                                      <p:cBhvr>
                                        <p:cTn id="32" dur="500"/>
                                        <p:tgtEl>
                                          <p:spTgt spid="4609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6092"/>
                                        </p:tgtEl>
                                        <p:attrNameLst>
                                          <p:attrName>style.visibility</p:attrName>
                                        </p:attrNameLst>
                                      </p:cBhvr>
                                      <p:to>
                                        <p:strVal val="visible"/>
                                      </p:to>
                                    </p:set>
                                    <p:animEffect transition="in" filter="blinds(horizontal)">
                                      <p:cBhvr>
                                        <p:cTn id="37" dur="500"/>
                                        <p:tgtEl>
                                          <p:spTgt spid="4609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 to="" calcmode="lin" valueType="num">
                                      <p:cBhvr>
                                        <p:cTn id="51" dur="1" fill="hold"/>
                                        <p:tgtEl>
                                          <p:spTgt spid="8"/>
                                        </p:tgtEl>
                                      </p:cBhvr>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1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1" nodeType="clickEffect">
                                  <p:stCondLst>
                                    <p:cond delay="0"/>
                                  </p:stCondLst>
                                  <p:childTnLst>
                                    <p:set>
                                      <p:cBhvr>
                                        <p:cTn id="61" dur="1" fill="hold">
                                          <p:stCondLst>
                                            <p:cond delay="0"/>
                                          </p:stCondLst>
                                        </p:cTn>
                                        <p:tgtEl>
                                          <p:spTgt spid="13"/>
                                        </p:tgtEl>
                                        <p:attrNameLst>
                                          <p:attrName>style.visibility</p:attrName>
                                        </p:attrNameLst>
                                      </p:cBhvr>
                                      <p:to>
                                        <p:strVal val="visible"/>
                                      </p:to>
                                    </p:set>
                                    <p:anim to="" calcmode="lin" valueType="num">
                                      <p:cBhvr>
                                        <p:cTn id="62" dur="1" fill="hold"/>
                                        <p:tgtEl>
                                          <p:spTgt spid="13"/>
                                        </p:tgtEl>
                                      </p:cBhvr>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4"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to="" calcmode="lin" valueType="num">
                                      <p:cBhvr>
                                        <p:cTn id="73" dur="1" fill="hold"/>
                                        <p:tgtEl>
                                          <p:spTgt spid="14"/>
                                        </p:tgtEl>
                                      </p:cBhvr>
                                    </p:anim>
                                  </p:childTnLst>
                                </p:cTn>
                              </p:par>
                            </p:childTnLst>
                          </p:cTn>
                        </p:par>
                      </p:childTnLst>
                    </p:cTn>
                  </p:par>
                  <p:par>
                    <p:cTn id="74" fill="hold">
                      <p:stCondLst>
                        <p:cond delay="indefinite"/>
                      </p:stCondLst>
                      <p:childTnLst>
                        <p:par>
                          <p:cTn id="75" fill="hold">
                            <p:stCondLst>
                              <p:cond delay="0"/>
                            </p:stCondLst>
                            <p:childTnLst>
                              <p:par>
                                <p:cTn id="76" presetID="24"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 to="" calcmode="lin" valueType="num">
                                      <p:cBhvr>
                                        <p:cTn id="78"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6087" grpId="0"/>
      <p:bldP spid="46089" grpId="0"/>
      <p:bldP spid="46090" grpId="0"/>
      <p:bldP spid="46091" grpId="0"/>
      <p:bldP spid="46092" grpId="0"/>
      <p:bldP spid="4" grpId="0"/>
      <p:bldP spid="8" grpId="0"/>
      <p:bldP spid="13" grpId="1"/>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内容占位符 337921" descr="江南春"/>
          <p:cNvPicPr>
            <a:picLocks noGrp="1" noChangeAspect="1"/>
          </p:cNvPicPr>
          <p:nvPr>
            <p:ph sz="half" idx="2"/>
          </p:nvPr>
        </p:nvPicPr>
        <p:blipFill>
          <a:blip r:embed="rId1"/>
          <a:stretch>
            <a:fillRect/>
          </a:stretch>
        </p:blipFill>
        <p:spPr>
          <a:xfrm>
            <a:off x="2868650" y="836768"/>
            <a:ext cx="4595076" cy="5330224"/>
          </a:xfrm>
        </p:spPr>
      </p:pic>
      <p:sp>
        <p:nvSpPr>
          <p:cNvPr id="39938" name="标题 337922"/>
          <p:cNvSpPr>
            <a:spLocks noGrp="1" noRot="1"/>
          </p:cNvSpPr>
          <p:nvPr>
            <p:ph type="title"/>
          </p:nvPr>
        </p:nvSpPr>
        <p:spPr>
          <a:xfrm>
            <a:off x="7174747" y="908218"/>
            <a:ext cx="3240688" cy="5114285"/>
          </a:xfrm>
        </p:spPr>
        <p:txBody>
          <a:bodyPr vert="eaVert" anchor="ctr" anchorCtr="0"/>
          <a:p>
            <a:r>
              <a:rPr lang="zh-CN" altLang="en-US" sz="5400" b="1">
                <a:solidFill>
                  <a:srgbClr val="FF3300"/>
                </a:solidFill>
                <a:ea typeface="黑体" panose="02010609060101010101" pitchFamily="2" charset="-122"/>
              </a:rPr>
              <a:t>江南春</a:t>
            </a:r>
            <a:br>
              <a:rPr lang="zh-CN" altLang="en-US"/>
            </a:br>
            <a:r>
              <a:rPr lang="zh-CN" altLang="en-US"/>
              <a:t>    </a:t>
            </a:r>
            <a:br>
              <a:rPr lang="zh-CN" altLang="en-US"/>
            </a:br>
            <a:r>
              <a:rPr lang="zh-CN" altLang="en-US" sz="3200" b="1">
                <a:solidFill>
                  <a:srgbClr val="0000FF"/>
                </a:solidFill>
              </a:rPr>
              <a:t>杜牧</a:t>
            </a:r>
            <a:r>
              <a:rPr lang="zh-CN" altLang="en-US"/>
              <a:t> </a:t>
            </a:r>
            <a:endParaRPr lang="zh-CN" altLang="en-US"/>
          </a:p>
        </p:txBody>
      </p:sp>
      <p:sp>
        <p:nvSpPr>
          <p:cNvPr id="337924" name="文本占位符 337923"/>
          <p:cNvSpPr>
            <a:spLocks noGrp="1"/>
          </p:cNvSpPr>
          <p:nvPr>
            <p:ph type="body" sz="half" idx="1"/>
          </p:nvPr>
        </p:nvSpPr>
        <p:spPr>
          <a:xfrm>
            <a:off x="2854360" y="620828"/>
            <a:ext cx="4682404" cy="5762104"/>
          </a:xfrm>
          <a:solidFill>
            <a:srgbClr val="CCFFFF">
              <a:alpha val="50000"/>
            </a:srgbClr>
          </a:solidFill>
        </p:spPr>
        <p:txBody>
          <a:bodyPr vert="eaVert" wrap="square" anchor="t" anchorCtr="0"/>
          <a:p>
            <a:pPr algn="ctr" defTabSz="914400">
              <a:lnSpc>
                <a:spcPct val="135000"/>
              </a:lnSpc>
              <a:buClrTx/>
              <a:buSzTx/>
              <a:buFontTx/>
              <a:buNone/>
            </a:pPr>
            <a:r>
              <a:rPr lang="zh-CN" altLang="en-US" sz="4400" b="1">
                <a:solidFill>
                  <a:srgbClr val="000000"/>
                </a:solidFill>
                <a:latin typeface="黑体" panose="02010609060101010101" pitchFamily="2" charset="-122"/>
                <a:ea typeface="黑体" panose="02010609060101010101" pitchFamily="2" charset="-122"/>
              </a:rPr>
              <a:t>千里莺啼绿映红，</a:t>
            </a:r>
            <a:endParaRPr lang="zh-CN" altLang="en-US" sz="4400" b="1">
              <a:solidFill>
                <a:srgbClr val="000000"/>
              </a:solidFill>
              <a:latin typeface="黑体" panose="02010609060101010101" pitchFamily="2" charset="-122"/>
              <a:ea typeface="黑体" panose="02010609060101010101" pitchFamily="2" charset="-122"/>
            </a:endParaRPr>
          </a:p>
          <a:p>
            <a:pPr algn="ctr" defTabSz="914400">
              <a:lnSpc>
                <a:spcPct val="135000"/>
              </a:lnSpc>
              <a:buClrTx/>
              <a:buSzTx/>
              <a:buFontTx/>
              <a:buNone/>
            </a:pPr>
            <a:r>
              <a:rPr lang="zh-CN" altLang="en-US" sz="4400" b="1">
                <a:solidFill>
                  <a:srgbClr val="000000"/>
                </a:solidFill>
                <a:latin typeface="黑体" panose="02010609060101010101" pitchFamily="2" charset="-122"/>
                <a:ea typeface="黑体" panose="02010609060101010101" pitchFamily="2" charset="-122"/>
              </a:rPr>
              <a:t>水村山郭酒旗风。</a:t>
            </a:r>
            <a:endParaRPr lang="zh-CN" altLang="en-US" sz="4400" b="1">
              <a:solidFill>
                <a:srgbClr val="000000"/>
              </a:solidFill>
              <a:latin typeface="黑体" panose="02010609060101010101" pitchFamily="2" charset="-122"/>
              <a:ea typeface="黑体" panose="02010609060101010101" pitchFamily="2" charset="-122"/>
            </a:endParaRPr>
          </a:p>
          <a:p>
            <a:pPr algn="ctr" defTabSz="914400">
              <a:lnSpc>
                <a:spcPct val="135000"/>
              </a:lnSpc>
              <a:buClrTx/>
              <a:buSzTx/>
              <a:buFontTx/>
              <a:buNone/>
            </a:pPr>
            <a:r>
              <a:rPr lang="zh-CN" altLang="en-US" sz="4400" b="1">
                <a:solidFill>
                  <a:srgbClr val="000000"/>
                </a:solidFill>
                <a:latin typeface="黑体" panose="02010609060101010101" pitchFamily="2" charset="-122"/>
                <a:ea typeface="黑体" panose="02010609060101010101" pitchFamily="2" charset="-122"/>
              </a:rPr>
              <a:t>南朝四百八十寺，</a:t>
            </a:r>
            <a:endParaRPr lang="zh-CN" altLang="en-US" sz="4400" b="1">
              <a:solidFill>
                <a:srgbClr val="000000"/>
              </a:solidFill>
              <a:latin typeface="黑体" panose="02010609060101010101" pitchFamily="2" charset="-122"/>
              <a:ea typeface="黑体" panose="02010609060101010101" pitchFamily="2" charset="-122"/>
            </a:endParaRPr>
          </a:p>
          <a:p>
            <a:pPr algn="ctr" defTabSz="914400">
              <a:lnSpc>
                <a:spcPct val="135000"/>
              </a:lnSpc>
              <a:buClrTx/>
              <a:buSzTx/>
              <a:buFontTx/>
              <a:buNone/>
            </a:pPr>
            <a:r>
              <a:rPr lang="zh-CN" altLang="en-US" sz="4400" b="1">
                <a:solidFill>
                  <a:srgbClr val="000000"/>
                </a:solidFill>
                <a:latin typeface="黑体" panose="02010609060101010101" pitchFamily="2" charset="-122"/>
                <a:ea typeface="黑体" panose="02010609060101010101" pitchFamily="2" charset="-122"/>
              </a:rPr>
              <a:t>多少楼台烟雨中。</a:t>
            </a:r>
            <a:endParaRPr lang="zh-CN" altLang="en-US" sz="4400" b="1">
              <a:solidFill>
                <a:srgbClr val="00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37924"/>
                                        </p:tgtEl>
                                        <p:attrNameLst>
                                          <p:attrName>style.visibility</p:attrName>
                                        </p:attrNameLst>
                                      </p:cBhvr>
                                      <p:to>
                                        <p:strVal val="visible"/>
                                      </p:to>
                                    </p:set>
                                    <p:animEffect transition="in" filter="checkerboard(down)">
                                      <p:cBhvr>
                                        <p:cTn id="7" dur="2000"/>
                                        <p:tgtEl>
                                          <p:spTgt spid="337924"/>
                                        </p:tgtEl>
                                      </p:cBhvr>
                                    </p:animEffect>
                                  </p:childTnLst>
                                </p:cTn>
                              </p:par>
                            </p:childTnLst>
                          </p:cTn>
                        </p:par>
                        <p:par>
                          <p:cTn id="8" fill="hold">
                            <p:stCondLst>
                              <p:cond delay="2000"/>
                            </p:stCondLst>
                            <p:childTnLst>
                              <p:par>
                                <p:cTn id="9" presetID="5" presetClass="entr" presetSubtype="5" fill="hold" grpId="0" nodeType="afterEffect">
                                  <p:stCondLst>
                                    <p:cond delay="0"/>
                                  </p:stCondLst>
                                  <p:childTnLst>
                                    <p:set>
                                      <p:cBhvr>
                                        <p:cTn id="10" dur="1" fill="hold">
                                          <p:stCondLst>
                                            <p:cond delay="0"/>
                                          </p:stCondLst>
                                        </p:cTn>
                                        <p:tgtEl>
                                          <p:spTgt spid="337924">
                                            <p:txEl>
                                              <p:charRg st="0" end="9"/>
                                            </p:txEl>
                                          </p:spTgt>
                                        </p:tgtEl>
                                        <p:attrNameLst>
                                          <p:attrName>style.visibility</p:attrName>
                                        </p:attrNameLst>
                                      </p:cBhvr>
                                      <p:to>
                                        <p:strVal val="visible"/>
                                      </p:to>
                                    </p:set>
                                    <p:animEffect transition="in" filter="checkerboard(down)">
                                      <p:cBhvr>
                                        <p:cTn id="11" dur="2000"/>
                                        <p:tgtEl>
                                          <p:spTgt spid="337924">
                                            <p:txEl>
                                              <p:charRg st="0" end="9"/>
                                            </p:txEl>
                                          </p:spTgt>
                                        </p:tgtEl>
                                      </p:cBhvr>
                                    </p:animEffect>
                                  </p:childTnLst>
                                </p:cTn>
                              </p:par>
                            </p:childTnLst>
                          </p:cTn>
                        </p:par>
                        <p:par>
                          <p:cTn id="12" fill="hold">
                            <p:stCondLst>
                              <p:cond delay="4000"/>
                            </p:stCondLst>
                            <p:childTnLst>
                              <p:par>
                                <p:cTn id="13" presetID="5" presetClass="entr" presetSubtype="5" fill="hold" grpId="0" nodeType="afterEffect">
                                  <p:stCondLst>
                                    <p:cond delay="0"/>
                                  </p:stCondLst>
                                  <p:childTnLst>
                                    <p:set>
                                      <p:cBhvr>
                                        <p:cTn id="14" dur="1" fill="hold">
                                          <p:stCondLst>
                                            <p:cond delay="0"/>
                                          </p:stCondLst>
                                        </p:cTn>
                                        <p:tgtEl>
                                          <p:spTgt spid="337924">
                                            <p:txEl>
                                              <p:charRg st="9" end="18"/>
                                            </p:txEl>
                                          </p:spTgt>
                                        </p:tgtEl>
                                        <p:attrNameLst>
                                          <p:attrName>style.visibility</p:attrName>
                                        </p:attrNameLst>
                                      </p:cBhvr>
                                      <p:to>
                                        <p:strVal val="visible"/>
                                      </p:to>
                                    </p:set>
                                    <p:animEffect transition="in" filter="checkerboard(down)">
                                      <p:cBhvr>
                                        <p:cTn id="15" dur="2000"/>
                                        <p:tgtEl>
                                          <p:spTgt spid="337924">
                                            <p:txEl>
                                              <p:charRg st="9" end="18"/>
                                            </p:txEl>
                                          </p:spTgt>
                                        </p:tgtEl>
                                      </p:cBhvr>
                                    </p:animEffect>
                                  </p:childTnLst>
                                </p:cTn>
                              </p:par>
                            </p:childTnLst>
                          </p:cTn>
                        </p:par>
                        <p:par>
                          <p:cTn id="16" fill="hold">
                            <p:stCondLst>
                              <p:cond delay="6000"/>
                            </p:stCondLst>
                            <p:childTnLst>
                              <p:par>
                                <p:cTn id="17" presetID="5" presetClass="entr" presetSubtype="5" fill="hold" grpId="0" nodeType="afterEffect">
                                  <p:stCondLst>
                                    <p:cond delay="0"/>
                                  </p:stCondLst>
                                  <p:childTnLst>
                                    <p:set>
                                      <p:cBhvr>
                                        <p:cTn id="18" dur="1" fill="hold">
                                          <p:stCondLst>
                                            <p:cond delay="0"/>
                                          </p:stCondLst>
                                        </p:cTn>
                                        <p:tgtEl>
                                          <p:spTgt spid="337924">
                                            <p:txEl>
                                              <p:charRg st="18" end="27"/>
                                            </p:txEl>
                                          </p:spTgt>
                                        </p:tgtEl>
                                        <p:attrNameLst>
                                          <p:attrName>style.visibility</p:attrName>
                                        </p:attrNameLst>
                                      </p:cBhvr>
                                      <p:to>
                                        <p:strVal val="visible"/>
                                      </p:to>
                                    </p:set>
                                    <p:animEffect transition="in" filter="checkerboard(down)">
                                      <p:cBhvr>
                                        <p:cTn id="19" dur="2000"/>
                                        <p:tgtEl>
                                          <p:spTgt spid="337924">
                                            <p:txEl>
                                              <p:charRg st="18" end="27"/>
                                            </p:txEl>
                                          </p:spTgt>
                                        </p:tgtEl>
                                      </p:cBhvr>
                                    </p:animEffect>
                                  </p:childTnLst>
                                </p:cTn>
                              </p:par>
                            </p:childTnLst>
                          </p:cTn>
                        </p:par>
                        <p:par>
                          <p:cTn id="20" fill="hold">
                            <p:stCondLst>
                              <p:cond delay="8000"/>
                            </p:stCondLst>
                            <p:childTnLst>
                              <p:par>
                                <p:cTn id="21" presetID="5" presetClass="entr" presetSubtype="5" fill="hold" grpId="0" nodeType="afterEffect">
                                  <p:stCondLst>
                                    <p:cond delay="0"/>
                                  </p:stCondLst>
                                  <p:childTnLst>
                                    <p:set>
                                      <p:cBhvr>
                                        <p:cTn id="22" dur="1" fill="hold">
                                          <p:stCondLst>
                                            <p:cond delay="0"/>
                                          </p:stCondLst>
                                        </p:cTn>
                                        <p:tgtEl>
                                          <p:spTgt spid="337924">
                                            <p:txEl>
                                              <p:charRg st="27" end="36"/>
                                            </p:txEl>
                                          </p:spTgt>
                                        </p:tgtEl>
                                        <p:attrNameLst>
                                          <p:attrName>style.visibility</p:attrName>
                                        </p:attrNameLst>
                                      </p:cBhvr>
                                      <p:to>
                                        <p:strVal val="visible"/>
                                      </p:to>
                                    </p:set>
                                    <p:animEffect transition="in" filter="checkerboard(down)">
                                      <p:cBhvr>
                                        <p:cTn id="23" dur="2000"/>
                                        <p:tgtEl>
                                          <p:spTgt spid="337924">
                                            <p:txEl>
                                              <p:charRg st="27" end="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4" grpId="0" animBg="1"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282" y="492159"/>
            <a:ext cx="11208962" cy="4284310"/>
          </a:xfrm>
        </p:spPr>
        <p:txBody>
          <a:bodyPr/>
          <a:lstStyle/>
          <a:p>
            <a:pPr algn="l">
              <a:lnSpc>
                <a:spcPct val="200000"/>
              </a:lnSpc>
            </a:pPr>
            <a:r>
              <a:rPr lang="zh-CN" altLang="en-US" sz="3735" b="1">
                <a:solidFill>
                  <a:schemeClr val="tx1"/>
                </a:solidFill>
                <a:latin typeface="黑体" panose="02010609060101010101" pitchFamily="2" charset="-122"/>
                <a:ea typeface="黑体" panose="02010609060101010101" pitchFamily="2" charset="-122"/>
                <a:cs typeface="+mn-cs"/>
                <a:sym typeface="+mn-ea"/>
              </a:rPr>
              <a:t>五步一楼，十步一阁；廊</a:t>
            </a:r>
            <a:r>
              <a:rPr lang="zh-CN" altLang="en-US" sz="3735" b="1">
                <a:solidFill>
                  <a:srgbClr val="FF0000"/>
                </a:solidFill>
                <a:latin typeface="黑体" panose="02010609060101010101" pitchFamily="2" charset="-122"/>
                <a:ea typeface="黑体" panose="02010609060101010101" pitchFamily="2" charset="-122"/>
                <a:cs typeface="+mn-cs"/>
                <a:sym typeface="+mn-ea"/>
              </a:rPr>
              <a:t>腰</a:t>
            </a:r>
            <a:r>
              <a:rPr lang="zh-CN" altLang="en-US" sz="3735" b="1">
                <a:solidFill>
                  <a:schemeClr val="tx1"/>
                </a:solidFill>
                <a:latin typeface="黑体" panose="02010609060101010101" pitchFamily="2" charset="-122"/>
                <a:ea typeface="黑体" panose="02010609060101010101" pitchFamily="2" charset="-122"/>
                <a:cs typeface="+mn-cs"/>
                <a:sym typeface="+mn-ea"/>
              </a:rPr>
              <a:t>缦回，檐</a:t>
            </a:r>
            <a:r>
              <a:rPr lang="zh-CN" altLang="en-US" sz="3735" b="1">
                <a:solidFill>
                  <a:srgbClr val="FF0000"/>
                </a:solidFill>
                <a:latin typeface="黑体" panose="02010609060101010101" pitchFamily="2" charset="-122"/>
                <a:ea typeface="黑体" panose="02010609060101010101" pitchFamily="2" charset="-122"/>
                <a:cs typeface="+mn-cs"/>
                <a:sym typeface="+mn-ea"/>
              </a:rPr>
              <a:t>牙</a:t>
            </a:r>
            <a:r>
              <a:rPr lang="zh-CN" altLang="en-US" sz="3735" b="1">
                <a:solidFill>
                  <a:schemeClr val="tx1"/>
                </a:solidFill>
                <a:latin typeface="黑体" panose="02010609060101010101" pitchFamily="2" charset="-122"/>
                <a:ea typeface="黑体" panose="02010609060101010101" pitchFamily="2" charset="-122"/>
                <a:cs typeface="+mn-cs"/>
                <a:sym typeface="+mn-ea"/>
              </a:rPr>
              <a:t>高啄；各</a:t>
            </a:r>
            <a:br>
              <a:rPr lang="zh-CN" altLang="en-US" sz="3735" b="1">
                <a:solidFill>
                  <a:schemeClr val="tx1"/>
                </a:solidFill>
                <a:latin typeface="黑体" panose="02010609060101010101" pitchFamily="2" charset="-122"/>
                <a:ea typeface="黑体" panose="02010609060101010101" pitchFamily="2" charset="-122"/>
                <a:cs typeface="+mn-cs"/>
                <a:sym typeface="+mn-ea"/>
              </a:rPr>
            </a:br>
            <a:r>
              <a:rPr lang="zh-CN" altLang="en-US" sz="3735" b="1">
                <a:solidFill>
                  <a:srgbClr val="CC0000"/>
                </a:solidFill>
                <a:latin typeface="黑体" panose="02010609060101010101" pitchFamily="2" charset="-122"/>
                <a:ea typeface="黑体" panose="02010609060101010101" pitchFamily="2" charset="-122"/>
                <a:cs typeface="+mn-cs"/>
                <a:sym typeface="+mn-ea"/>
              </a:rPr>
              <a:t>抱</a:t>
            </a:r>
            <a:r>
              <a:rPr lang="zh-CN" altLang="en-US" sz="3735" b="1">
                <a:solidFill>
                  <a:schemeClr val="tx1"/>
                </a:solidFill>
                <a:latin typeface="黑体" panose="02010609060101010101" pitchFamily="2" charset="-122"/>
                <a:ea typeface="黑体" panose="02010609060101010101" pitchFamily="2" charset="-122"/>
                <a:cs typeface="+mn-cs"/>
                <a:sym typeface="+mn-ea"/>
              </a:rPr>
              <a:t>地势，</a:t>
            </a:r>
            <a:r>
              <a:rPr lang="zh-CN" altLang="en-US" sz="3735" b="1">
                <a:solidFill>
                  <a:srgbClr val="CC0000"/>
                </a:solidFill>
                <a:latin typeface="黑体" panose="02010609060101010101" pitchFamily="2" charset="-122"/>
                <a:ea typeface="黑体" panose="02010609060101010101" pitchFamily="2" charset="-122"/>
                <a:cs typeface="+mn-cs"/>
                <a:sym typeface="+mn-ea"/>
              </a:rPr>
              <a:t>钩心斗角</a:t>
            </a:r>
            <a:r>
              <a:rPr lang="zh-CN" altLang="en-US" sz="3735" b="1">
                <a:solidFill>
                  <a:schemeClr val="tx1"/>
                </a:solidFill>
                <a:latin typeface="黑体" panose="02010609060101010101" pitchFamily="2" charset="-122"/>
                <a:ea typeface="黑体" panose="02010609060101010101" pitchFamily="2" charset="-122"/>
                <a:cs typeface="+mn-cs"/>
                <a:sym typeface="+mn-ea"/>
              </a:rPr>
              <a:t>。</a:t>
            </a:r>
            <a:r>
              <a:rPr lang="zh-CN" altLang="en-US" sz="3735" b="1">
                <a:solidFill>
                  <a:schemeClr val="tx1"/>
                </a:solidFill>
                <a:latin typeface="+mn-lt"/>
                <a:ea typeface="黑体" panose="02010609060101010101" pitchFamily="2" charset="-122"/>
                <a:cs typeface="+mn-cs"/>
                <a:sym typeface="+mn-ea"/>
              </a:rPr>
              <a:t>盘盘焉，囷囷焉，</a:t>
            </a:r>
            <a:r>
              <a:rPr lang="zh-CN" altLang="en-US" sz="3735" b="1">
                <a:solidFill>
                  <a:srgbClr val="CC0000"/>
                </a:solidFill>
                <a:latin typeface="+mn-lt"/>
                <a:ea typeface="黑体" panose="02010609060101010101" pitchFamily="2" charset="-122"/>
                <a:cs typeface="+mn-cs"/>
                <a:sym typeface="+mn-ea"/>
              </a:rPr>
              <a:t>蜂房水涡</a:t>
            </a:r>
            <a:r>
              <a:rPr lang="zh-CN" altLang="en-US" sz="3735" b="1">
                <a:solidFill>
                  <a:schemeClr val="tx1"/>
                </a:solidFill>
                <a:latin typeface="+mn-lt"/>
                <a:ea typeface="黑体" panose="02010609060101010101" pitchFamily="2" charset="-122"/>
                <a:cs typeface="+mn-cs"/>
                <a:sym typeface="+mn-ea"/>
              </a:rPr>
              <a:t>，矗不知其几千万</a:t>
            </a:r>
            <a:r>
              <a:rPr lang="zh-CN" altLang="en-US" sz="3735" b="1">
                <a:solidFill>
                  <a:srgbClr val="CC0000"/>
                </a:solidFill>
                <a:latin typeface="+mn-lt"/>
                <a:ea typeface="黑体" panose="02010609060101010101" pitchFamily="2" charset="-122"/>
                <a:cs typeface="+mn-cs"/>
                <a:sym typeface="+mn-ea"/>
              </a:rPr>
              <a:t>落</a:t>
            </a:r>
            <a:r>
              <a:rPr lang="zh-CN" altLang="en-US" sz="3735" b="1">
                <a:solidFill>
                  <a:schemeClr val="tx1"/>
                </a:solidFill>
                <a:latin typeface="+mn-lt"/>
                <a:ea typeface="黑体" panose="02010609060101010101" pitchFamily="2" charset="-122"/>
                <a:cs typeface="+mn-cs"/>
                <a:sym typeface="+mn-ea"/>
              </a:rPr>
              <a:t>。</a:t>
            </a:r>
            <a:r>
              <a:rPr lang="zh-CN" altLang="en-US" sz="3735" b="1" u="sng">
                <a:solidFill>
                  <a:schemeClr val="tx1"/>
                </a:solidFill>
                <a:latin typeface="+mn-lt"/>
                <a:ea typeface="黑体" panose="02010609060101010101" pitchFamily="2" charset="-122"/>
                <a:cs typeface="+mn-cs"/>
                <a:sym typeface="+mn-ea"/>
              </a:rPr>
              <a:t>长桥卧波</a:t>
            </a:r>
            <a:r>
              <a:rPr lang="zh-CN" altLang="en-US" sz="3735" b="1">
                <a:solidFill>
                  <a:schemeClr val="tx1"/>
                </a:solidFill>
                <a:latin typeface="+mn-lt"/>
                <a:ea typeface="黑体" panose="02010609060101010101" pitchFamily="2" charset="-122"/>
                <a:cs typeface="+mn-cs"/>
                <a:sym typeface="+mn-ea"/>
              </a:rPr>
              <a:t>，未云何</a:t>
            </a:r>
            <a:r>
              <a:rPr lang="zh-CN" altLang="en-US" sz="3735" b="1">
                <a:solidFill>
                  <a:schemeClr val="hlink"/>
                </a:solidFill>
                <a:latin typeface="+mn-lt"/>
                <a:ea typeface="黑体" panose="02010609060101010101" pitchFamily="2" charset="-122"/>
                <a:cs typeface="+mn-cs"/>
                <a:sym typeface="+mn-ea"/>
              </a:rPr>
              <a:t>龙</a:t>
            </a:r>
            <a:r>
              <a:rPr lang="zh-CN" altLang="en-US" sz="3735" b="1">
                <a:solidFill>
                  <a:schemeClr val="tx1"/>
                </a:solidFill>
                <a:latin typeface="+mn-lt"/>
                <a:ea typeface="黑体" panose="02010609060101010101" pitchFamily="2" charset="-122"/>
                <a:cs typeface="+mn-cs"/>
                <a:sym typeface="+mn-ea"/>
              </a:rPr>
              <a:t>？</a:t>
            </a:r>
            <a:r>
              <a:rPr lang="zh-CN" altLang="en-US" sz="3735" b="1" u="sng">
                <a:solidFill>
                  <a:schemeClr val="tx1"/>
                </a:solidFill>
                <a:latin typeface="+mn-lt"/>
                <a:ea typeface="黑体" panose="02010609060101010101" pitchFamily="2" charset="-122"/>
                <a:cs typeface="+mn-cs"/>
                <a:sym typeface="+mn-ea"/>
              </a:rPr>
              <a:t>复道行空</a:t>
            </a:r>
            <a:r>
              <a:rPr lang="zh-CN" altLang="en-US" sz="3735" b="1">
                <a:solidFill>
                  <a:schemeClr val="tx1"/>
                </a:solidFill>
                <a:latin typeface="+mn-lt"/>
                <a:ea typeface="黑体" panose="02010609060101010101" pitchFamily="2" charset="-122"/>
                <a:cs typeface="+mn-cs"/>
                <a:sym typeface="+mn-ea"/>
              </a:rPr>
              <a:t>，不霁何</a:t>
            </a:r>
            <a:r>
              <a:rPr lang="zh-CN" altLang="en-US" sz="3735" b="1">
                <a:solidFill>
                  <a:schemeClr val="hlink"/>
                </a:solidFill>
                <a:latin typeface="+mn-lt"/>
                <a:ea typeface="黑体" panose="02010609060101010101" pitchFamily="2" charset="-122"/>
                <a:cs typeface="+mn-cs"/>
                <a:sym typeface="+mn-ea"/>
              </a:rPr>
              <a:t>虹</a:t>
            </a:r>
            <a:r>
              <a:rPr lang="zh-CN" altLang="en-US" sz="3735" b="1">
                <a:solidFill>
                  <a:schemeClr val="tx1"/>
                </a:solidFill>
                <a:latin typeface="+mn-lt"/>
                <a:ea typeface="黑体" panose="02010609060101010101" pitchFamily="2" charset="-122"/>
                <a:cs typeface="+mn-cs"/>
                <a:sym typeface="+mn-ea"/>
              </a:rPr>
              <a:t>？高低冥迷，不知西东。</a:t>
            </a:r>
            <a:endParaRPr lang="zh-CN" altLang="en-US"/>
          </a:p>
        </p:txBody>
      </p:sp>
      <p:sp>
        <p:nvSpPr>
          <p:cNvPr id="46093" name="文本框 46092"/>
          <p:cNvSpPr txBox="1"/>
          <p:nvPr>
            <p:custDataLst>
              <p:tags r:id="rId2"/>
            </p:custDataLst>
          </p:nvPr>
        </p:nvSpPr>
        <p:spPr>
          <a:xfrm>
            <a:off x="5027295" y="1211580"/>
            <a:ext cx="6403340" cy="583565"/>
          </a:xfrm>
          <a:prstGeom prst="rect">
            <a:avLst/>
          </a:prstGeom>
          <a:noFill/>
          <a:ln w="9525">
            <a:noFill/>
          </a:ln>
        </p:spPr>
        <p:txBody>
          <a:bodyPr wrap="square" anchor="t">
            <a:spAutoFit/>
          </a:bodyPr>
          <a:lstStyle/>
          <a:p>
            <a:pPr algn="l"/>
            <a:r>
              <a:rPr lang="zh-CN" altLang="en-US" sz="3200">
                <a:solidFill>
                  <a:srgbClr val="000000"/>
                </a:solidFill>
                <a:latin typeface="Arial" panose="020B0604020202020204" pitchFamily="34" charset="0"/>
                <a:ea typeface="黑体" panose="02010609060101010101" pitchFamily="2" charset="-122"/>
                <a:sym typeface="+mn-ea"/>
              </a:rPr>
              <a:t>名作状</a:t>
            </a:r>
            <a:r>
              <a:rPr lang="zh-CN" altLang="en-US" sz="3200">
                <a:solidFill>
                  <a:srgbClr val="000000"/>
                </a:solidFill>
                <a:latin typeface="Arial" panose="020B0604020202020204" pitchFamily="34" charset="0"/>
                <a:ea typeface="黑体" panose="02010609060101010101" pitchFamily="2" charset="-122"/>
              </a:rPr>
              <a:t>，像腰带一样、像鸟嘴一样</a:t>
            </a:r>
            <a:endParaRPr lang="zh-CN" altLang="en-US" sz="3200">
              <a:solidFill>
                <a:srgbClr val="000000"/>
              </a:solidFill>
              <a:latin typeface="Arial" panose="020B0604020202020204" pitchFamily="34" charset="0"/>
              <a:ea typeface="黑体" panose="02010609060101010101" pitchFamily="2" charset="-122"/>
            </a:endParaRPr>
          </a:p>
        </p:txBody>
      </p:sp>
      <p:sp>
        <p:nvSpPr>
          <p:cNvPr id="4" name="文本框 3"/>
          <p:cNvSpPr txBox="1"/>
          <p:nvPr>
            <p:custDataLst>
              <p:tags r:id="rId3"/>
            </p:custDataLst>
          </p:nvPr>
        </p:nvSpPr>
        <p:spPr>
          <a:xfrm>
            <a:off x="361470" y="2342262"/>
            <a:ext cx="995680" cy="583565"/>
          </a:xfrm>
          <a:prstGeom prst="rect">
            <a:avLst/>
          </a:prstGeom>
          <a:noFill/>
          <a:ln w="9525">
            <a:noFill/>
          </a:ln>
        </p:spPr>
        <p:txBody>
          <a:bodyPr wrap="none" anchor="t">
            <a:spAutoFit/>
          </a:bodyPr>
          <a:lstStyle/>
          <a:p>
            <a:pPr algn="l">
              <a:buClrTx/>
              <a:buSzTx/>
              <a:buFontTx/>
            </a:pPr>
            <a:r>
              <a:rPr lang="zh-CN" altLang="en-US" sz="3200">
                <a:solidFill>
                  <a:srgbClr val="000000"/>
                </a:solidFill>
                <a:latin typeface="Arial" panose="020B0604020202020204" pitchFamily="34" charset="0"/>
                <a:ea typeface="黑体" panose="02010609060101010101" pitchFamily="2" charset="-122"/>
              </a:rPr>
              <a:t>随着</a:t>
            </a:r>
            <a:endParaRPr lang="zh-CN" altLang="en-US" sz="3200">
              <a:solidFill>
                <a:srgbClr val="000000"/>
              </a:solidFill>
              <a:latin typeface="Arial" panose="020B0604020202020204" pitchFamily="34" charset="0"/>
              <a:ea typeface="黑体" panose="02010609060101010101" pitchFamily="2" charset="-122"/>
            </a:endParaRPr>
          </a:p>
        </p:txBody>
      </p:sp>
      <p:sp>
        <p:nvSpPr>
          <p:cNvPr id="82949" name="文本框 82948"/>
          <p:cNvSpPr txBox="1"/>
          <p:nvPr>
            <p:custDataLst>
              <p:tags r:id="rId4"/>
            </p:custDataLst>
          </p:nvPr>
        </p:nvSpPr>
        <p:spPr>
          <a:xfrm>
            <a:off x="6958748" y="2370621"/>
            <a:ext cx="6606354" cy="534035"/>
          </a:xfrm>
          <a:prstGeom prst="rect">
            <a:avLst/>
          </a:prstGeom>
          <a:noFill/>
          <a:ln w="9525">
            <a:noFill/>
          </a:ln>
        </p:spPr>
        <p:txBody>
          <a:bodyPr wrap="square" anchor="t">
            <a:spAutoFit/>
          </a:bodyPr>
          <a:lstStyle/>
          <a:p>
            <a:pPr>
              <a:lnSpc>
                <a:spcPct val="90000"/>
              </a:lnSpc>
            </a:pPr>
            <a:r>
              <a:rPr lang="en-US" altLang="zh-CN" sz="3200">
                <a:solidFill>
                  <a:srgbClr val="000000"/>
                </a:solidFill>
                <a:latin typeface="Arial" panose="020B0604020202020204" pitchFamily="34" charset="0"/>
                <a:ea typeface="黑体" panose="02010609060101010101" pitchFamily="2" charset="-122"/>
              </a:rPr>
              <a:t> </a:t>
            </a:r>
            <a:r>
              <a:rPr lang="zh-CN" altLang="en-US" sz="3200">
                <a:solidFill>
                  <a:srgbClr val="000000"/>
                </a:solidFill>
                <a:latin typeface="Arial" panose="020B0604020202020204" pitchFamily="34" charset="0"/>
                <a:ea typeface="黑体" panose="02010609060101010101" pitchFamily="2" charset="-122"/>
              </a:rPr>
              <a:t>像蜂房一样，像水涡一样</a:t>
            </a:r>
            <a:endParaRPr lang="zh-CN" altLang="en-US" sz="3200">
              <a:solidFill>
                <a:srgbClr val="000000"/>
              </a:solidFill>
              <a:latin typeface="Arial" panose="020B0604020202020204" pitchFamily="34" charset="0"/>
              <a:ea typeface="黑体" panose="02010609060101010101" pitchFamily="2" charset="-122"/>
            </a:endParaRPr>
          </a:p>
        </p:txBody>
      </p:sp>
      <p:sp>
        <p:nvSpPr>
          <p:cNvPr id="82951" name="文本框 82950"/>
          <p:cNvSpPr txBox="1"/>
          <p:nvPr>
            <p:custDataLst>
              <p:tags r:id="rId5"/>
            </p:custDataLst>
          </p:nvPr>
        </p:nvSpPr>
        <p:spPr>
          <a:xfrm>
            <a:off x="3286515" y="3463273"/>
            <a:ext cx="5892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座</a:t>
            </a:r>
            <a:endParaRPr lang="zh-CN" altLang="en-US" sz="3200">
              <a:solidFill>
                <a:srgbClr val="000000"/>
              </a:solidFill>
              <a:latin typeface="Arial" panose="020B0604020202020204" pitchFamily="34" charset="0"/>
              <a:ea typeface="黑体" panose="02010609060101010101" pitchFamily="2" charset="-122"/>
            </a:endParaRPr>
          </a:p>
        </p:txBody>
      </p:sp>
      <p:sp>
        <p:nvSpPr>
          <p:cNvPr id="82954" name="文本框 82953"/>
          <p:cNvSpPr txBox="1"/>
          <p:nvPr>
            <p:custDataLst>
              <p:tags r:id="rId6"/>
            </p:custDataLst>
          </p:nvPr>
        </p:nvSpPr>
        <p:spPr>
          <a:xfrm>
            <a:off x="6371838" y="3480000"/>
            <a:ext cx="30276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名作动，出现龙</a:t>
            </a:r>
            <a:endParaRPr lang="zh-CN" altLang="en-US" sz="3200">
              <a:solidFill>
                <a:srgbClr val="000000"/>
              </a:solidFill>
              <a:latin typeface="Arial" panose="020B0604020202020204" pitchFamily="34" charset="0"/>
              <a:ea typeface="黑体" panose="02010609060101010101" pitchFamily="2" charset="-122"/>
            </a:endParaRPr>
          </a:p>
        </p:txBody>
      </p:sp>
      <p:sp>
        <p:nvSpPr>
          <p:cNvPr id="82955" name="文本框 82954"/>
          <p:cNvSpPr txBox="1"/>
          <p:nvPr>
            <p:custDataLst>
              <p:tags r:id="rId7"/>
            </p:custDataLst>
          </p:nvPr>
        </p:nvSpPr>
        <p:spPr>
          <a:xfrm>
            <a:off x="361470" y="4581567"/>
            <a:ext cx="34340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名作动，出现彩虹</a:t>
            </a:r>
            <a:endParaRPr lang="zh-CN" altLang="en-US" sz="3200">
              <a:solidFill>
                <a:srgbClr val="000000"/>
              </a:solidFill>
              <a:latin typeface="Arial" panose="020B0604020202020204" pitchFamily="34" charset="0"/>
              <a:ea typeface="黑体" panose="02010609060101010101" pitchFamily="2" charset="-122"/>
            </a:endParaRPr>
          </a:p>
        </p:txBody>
      </p:sp>
      <p:sp>
        <p:nvSpPr>
          <p:cNvPr id="46095" name="文本框 46094"/>
          <p:cNvSpPr txBox="1"/>
          <p:nvPr>
            <p:custDataLst>
              <p:tags r:id="rId8"/>
            </p:custDataLst>
          </p:nvPr>
        </p:nvSpPr>
        <p:spPr>
          <a:xfrm>
            <a:off x="1747561" y="2344332"/>
            <a:ext cx="38404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参差错落，精致工巧</a:t>
            </a:r>
            <a:endParaRPr lang="zh-CN" altLang="en-US" sz="3200" b="1">
              <a:solidFill>
                <a:schemeClr val="tx1"/>
              </a:solidFill>
              <a:latin typeface="Arial" panose="020B0604020202020204" pitchFamily="34" charset="0"/>
              <a:ea typeface="黑体" panose="02010609060101010101" pitchFamily="2" charset="-122"/>
            </a:endParaRPr>
          </a:p>
        </p:txBody>
      </p:sp>
      <p:sp>
        <p:nvSpPr>
          <p:cNvPr id="16" name="圆角矩形标注 15"/>
          <p:cNvSpPr/>
          <p:nvPr>
            <p:custDataLst>
              <p:tags r:id="rId9"/>
            </p:custDataLst>
          </p:nvPr>
        </p:nvSpPr>
        <p:spPr>
          <a:xfrm>
            <a:off x="2240915" y="1214755"/>
            <a:ext cx="1917700" cy="580390"/>
          </a:xfrm>
          <a:prstGeom prst="wedgeRoundRectCallout">
            <a:avLst>
              <a:gd name="adj1" fmla="val 10651"/>
              <a:gd name="adj2" fmla="val 85667"/>
              <a:gd name="adj3" fmla="val 16667"/>
            </a:avLst>
          </a:prstGeom>
          <a:solidFill>
            <a:srgbClr val="5B9BD5">
              <a:alpha val="42000"/>
            </a:srgbClr>
          </a:solidFill>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l"/>
            <a:r>
              <a:rPr lang="zh-CN" altLang="en-US" sz="3200">
                <a:solidFill>
                  <a:schemeClr val="tx1"/>
                </a:solidFill>
              </a:rPr>
              <a:t>古今异义</a:t>
            </a:r>
            <a:endParaRPr lang="zh-CN" altLang="en-US" sz="3200">
              <a:solidFill>
                <a:schemeClr val="tx1"/>
              </a:solidFill>
            </a:endParaRPr>
          </a:p>
        </p:txBody>
      </p:sp>
      <p:sp>
        <p:nvSpPr>
          <p:cNvPr id="3" name="文本框 2"/>
          <p:cNvSpPr txBox="1"/>
          <p:nvPr>
            <p:custDataLst>
              <p:tags r:id="rId10"/>
            </p:custDataLst>
          </p:nvPr>
        </p:nvSpPr>
        <p:spPr>
          <a:xfrm>
            <a:off x="5080" y="5660390"/>
            <a:ext cx="12185015" cy="1198880"/>
          </a:xfrm>
          <a:prstGeom prst="rect">
            <a:avLst/>
          </a:prstGeom>
          <a:solidFill>
            <a:srgbClr val="FF0000"/>
          </a:solidFill>
        </p:spPr>
        <p:txBody>
          <a:bodyPr wrap="square" rtlCol="0">
            <a:spAutoFit/>
          </a:bodyPr>
          <a:lstStyle/>
          <a:p>
            <a:pPr algn="ctr"/>
            <a:r>
              <a:rPr lang="zh-CN" altLang="en-US" sz="3600">
                <a:solidFill>
                  <a:schemeClr val="bg1"/>
                </a:solidFill>
              </a:rPr>
              <a:t>由远及近，由外及里描写宫内布局，</a:t>
            </a:r>
            <a:endParaRPr lang="zh-CN" altLang="en-US" sz="3600">
              <a:solidFill>
                <a:schemeClr val="bg1"/>
              </a:solidFill>
            </a:endParaRPr>
          </a:p>
          <a:p>
            <a:pPr algn="ctr"/>
            <a:r>
              <a:rPr lang="zh-CN" altLang="en-US" sz="3600">
                <a:solidFill>
                  <a:schemeClr val="bg1"/>
                </a:solidFill>
                <a:sym typeface="+mn-ea"/>
              </a:rPr>
              <a:t>渲染宫内的宏伟、豪华、奇丽、壮观。</a:t>
            </a:r>
            <a:endParaRPr lang="zh-CN" altLang="en-US" sz="3600">
              <a:solidFill>
                <a:schemeClr val="bg1"/>
              </a:solidFill>
              <a:sym typeface="+mn-ea"/>
            </a:endParaRPr>
          </a:p>
        </p:txBody>
      </p:sp>
      <p:cxnSp>
        <p:nvCxnSpPr>
          <p:cNvPr id="12" name="直接连接符 11"/>
          <p:cNvCxnSpPr/>
          <p:nvPr>
            <p:custDataLst>
              <p:tags r:id="rId11"/>
            </p:custDataLst>
          </p:nvPr>
        </p:nvCxnSpPr>
        <p:spPr>
          <a:xfrm flipV="1">
            <a:off x="607060" y="1197610"/>
            <a:ext cx="4192270" cy="1714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5" name="矩形标注 4"/>
          <p:cNvSpPr/>
          <p:nvPr>
            <p:custDataLst>
              <p:tags r:id="rId12"/>
            </p:custDataLst>
          </p:nvPr>
        </p:nvSpPr>
        <p:spPr>
          <a:xfrm>
            <a:off x="878840" y="94615"/>
            <a:ext cx="3453130" cy="521335"/>
          </a:xfrm>
          <a:prstGeom prst="wedgeRectCallout">
            <a:avLst>
              <a:gd name="adj1" fmla="val -23140"/>
              <a:gd name="adj2" fmla="val 867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3200"/>
              <a:t>（夸张）距离之近</a:t>
            </a:r>
            <a:endParaRPr lang="zh-CN" altLang="en-US" sz="3200"/>
          </a:p>
        </p:txBody>
      </p:sp>
      <p:cxnSp>
        <p:nvCxnSpPr>
          <p:cNvPr id="6" name="直接连接符 5"/>
          <p:cNvCxnSpPr/>
          <p:nvPr>
            <p:custDataLst>
              <p:tags r:id="rId13"/>
            </p:custDataLst>
          </p:nvPr>
        </p:nvCxnSpPr>
        <p:spPr>
          <a:xfrm flipV="1">
            <a:off x="5293360" y="1197610"/>
            <a:ext cx="5266690" cy="3429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 name="直接连接符 6"/>
          <p:cNvCxnSpPr/>
          <p:nvPr>
            <p:custDataLst>
              <p:tags r:id="rId14"/>
            </p:custDataLst>
          </p:nvPr>
        </p:nvCxnSpPr>
        <p:spPr>
          <a:xfrm>
            <a:off x="456565" y="2340610"/>
            <a:ext cx="10103485" cy="889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8" name="矩形标注 7"/>
          <p:cNvSpPr/>
          <p:nvPr>
            <p:custDataLst>
              <p:tags r:id="rId15"/>
            </p:custDataLst>
          </p:nvPr>
        </p:nvSpPr>
        <p:spPr>
          <a:xfrm>
            <a:off x="6262370" y="94615"/>
            <a:ext cx="4297045" cy="521335"/>
          </a:xfrm>
          <a:prstGeom prst="wedgeRectCallout">
            <a:avLst>
              <a:gd name="adj1" fmla="val -23140"/>
              <a:gd name="adj2" fmla="val 867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3200"/>
              <a:t>（比喻）结构美妙精巧</a:t>
            </a:r>
            <a:endParaRPr lang="zh-CN" altLang="en-US" sz="3200"/>
          </a:p>
        </p:txBody>
      </p:sp>
      <p:cxnSp>
        <p:nvCxnSpPr>
          <p:cNvPr id="9" name="直接连接符 8"/>
          <p:cNvCxnSpPr/>
          <p:nvPr>
            <p:custDataLst>
              <p:tags r:id="rId16"/>
            </p:custDataLst>
          </p:nvPr>
        </p:nvCxnSpPr>
        <p:spPr>
          <a:xfrm flipV="1">
            <a:off x="4331970" y="3502025"/>
            <a:ext cx="6804025" cy="4254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 name="直接连接符 9"/>
          <p:cNvCxnSpPr/>
          <p:nvPr>
            <p:custDataLst>
              <p:tags r:id="rId17"/>
            </p:custDataLst>
          </p:nvPr>
        </p:nvCxnSpPr>
        <p:spPr>
          <a:xfrm>
            <a:off x="361315" y="4615815"/>
            <a:ext cx="2205355" cy="381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custDataLst>
              <p:tags r:id="rId18"/>
            </p:custDataLst>
          </p:nvPr>
        </p:nvCxnSpPr>
        <p:spPr>
          <a:xfrm>
            <a:off x="2999105" y="4582160"/>
            <a:ext cx="439229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4" name="矩形标注 13"/>
          <p:cNvSpPr/>
          <p:nvPr>
            <p:custDataLst>
              <p:tags r:id="rId19"/>
            </p:custDataLst>
          </p:nvPr>
        </p:nvSpPr>
        <p:spPr>
          <a:xfrm>
            <a:off x="3938270" y="4941570"/>
            <a:ext cx="3453130" cy="521335"/>
          </a:xfrm>
          <a:prstGeom prst="wedgeRectCallout">
            <a:avLst>
              <a:gd name="adj1" fmla="val -17635"/>
              <a:gd name="adj2" fmla="val -89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3200"/>
              <a:t>建筑群错综复杂</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93"/>
                                        </p:tgtEl>
                                        <p:attrNameLst>
                                          <p:attrName>style.visibility</p:attrName>
                                        </p:attrNameLst>
                                      </p:cBhvr>
                                      <p:to>
                                        <p:strVal val="visible"/>
                                      </p:to>
                                    </p:set>
                                    <p:animEffect transition="in" filter="blinds(horizontal)">
                                      <p:cBhvr>
                                        <p:cTn id="7" dur="500"/>
                                        <p:tgtEl>
                                          <p:spTgt spid="4609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to="" calcmode="lin" valueType="num">
                                      <p:cBhvr>
                                        <p:cTn id="17" dur="1" fill="hold"/>
                                        <p:tgtEl>
                                          <p:spTgt spid="16"/>
                                        </p:tgtEl>
                                      </p:cBhvr>
                                    </p:anim>
                                  </p:childTnLst>
                                  <p:subTnLst>
                                    <p:set>
                                      <p:cBhvr override="childStyle">
                                        <p:cTn dur="65" fill="hold" display="1" masterRel="nextClick" afterEffect="1"/>
                                        <p:tgtEl>
                                          <p:spTgt spid="16"/>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095"/>
                                        </p:tgtEl>
                                        <p:attrNameLst>
                                          <p:attrName>style.visibility</p:attrName>
                                        </p:attrNameLst>
                                      </p:cBhvr>
                                      <p:to>
                                        <p:strVal val="visible"/>
                                      </p:to>
                                    </p:set>
                                    <p:animEffect transition="in" filter="blinds(horizontal)">
                                      <p:cBhvr>
                                        <p:cTn id="22" dur="500"/>
                                        <p:tgtEl>
                                          <p:spTgt spid="4609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2949"/>
                                        </p:tgtEl>
                                        <p:attrNameLst>
                                          <p:attrName>style.visibility</p:attrName>
                                        </p:attrNameLst>
                                      </p:cBhvr>
                                      <p:to>
                                        <p:strVal val="visible"/>
                                      </p:to>
                                    </p:set>
                                    <p:animEffect transition="in" filter="blinds(horizontal)">
                                      <p:cBhvr>
                                        <p:cTn id="27" dur="500"/>
                                        <p:tgtEl>
                                          <p:spTgt spid="8294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2951"/>
                                        </p:tgtEl>
                                        <p:attrNameLst>
                                          <p:attrName>style.visibility</p:attrName>
                                        </p:attrNameLst>
                                      </p:cBhvr>
                                      <p:to>
                                        <p:strVal val="visible"/>
                                      </p:to>
                                    </p:set>
                                    <p:animEffect transition="in" filter="blinds(horizontal)">
                                      <p:cBhvr>
                                        <p:cTn id="32" dur="500"/>
                                        <p:tgtEl>
                                          <p:spTgt spid="8295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2954"/>
                                        </p:tgtEl>
                                        <p:attrNameLst>
                                          <p:attrName>style.visibility</p:attrName>
                                        </p:attrNameLst>
                                      </p:cBhvr>
                                      <p:to>
                                        <p:strVal val="visible"/>
                                      </p:to>
                                    </p:set>
                                    <p:animEffect transition="in" filter="blinds(horizontal)">
                                      <p:cBhvr>
                                        <p:cTn id="37" dur="500"/>
                                        <p:tgtEl>
                                          <p:spTgt spid="8295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2955"/>
                                        </p:tgtEl>
                                        <p:attrNameLst>
                                          <p:attrName>style.visibility</p:attrName>
                                        </p:attrNameLst>
                                      </p:cBhvr>
                                      <p:to>
                                        <p:strVal val="visible"/>
                                      </p:to>
                                    </p:set>
                                    <p:animEffect transition="in" filter="blinds(horizontal)">
                                      <p:cBhvr>
                                        <p:cTn id="42" dur="500"/>
                                        <p:tgtEl>
                                          <p:spTgt spid="82955"/>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to="" calcmode="lin" valueType="num">
                                      <p:cBhvr>
                                        <p:cTn id="51" dur="1" fill="hold"/>
                                        <p:tgtEl>
                                          <p:spTgt spid="5"/>
                                        </p:tgtEl>
                                      </p:cBhvr>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7"/>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 to="" calcmode="lin" valueType="num">
                                      <p:cBhvr>
                                        <p:cTn id="62" dur="1" fill="hold"/>
                                        <p:tgtEl>
                                          <p:spTgt spid="8"/>
                                        </p:tgtEl>
                                      </p:cBhvr>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1"/>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 to="" calcmode="lin" valueType="num">
                                      <p:cBhvr>
                                        <p:cTn id="77" dur="1" fill="hold"/>
                                        <p:tgtEl>
                                          <p:spTgt spid="14"/>
                                        </p:tgtEl>
                                      </p:cBhvr>
                                    </p:anim>
                                  </p:childTnLst>
                                </p:cTn>
                              </p:par>
                            </p:childTnLst>
                          </p:cTn>
                        </p:par>
                      </p:childTnLst>
                    </p:cTn>
                  </p:par>
                  <p:par>
                    <p:cTn id="78" fill="hold">
                      <p:stCondLst>
                        <p:cond delay="indefinite"/>
                      </p:stCondLst>
                      <p:childTnLst>
                        <p:par>
                          <p:cTn id="79" fill="hold">
                            <p:stCondLst>
                              <p:cond delay="0"/>
                            </p:stCondLst>
                            <p:childTnLst>
                              <p:par>
                                <p:cTn id="80" presetID="24" presetClass="entr" presetSubtype="0" fill="hold" grpId="0" nodeType="clickEffect">
                                  <p:stCondLst>
                                    <p:cond delay="0"/>
                                  </p:stCondLst>
                                  <p:childTnLst>
                                    <p:set>
                                      <p:cBhvr>
                                        <p:cTn id="81" dur="1" fill="hold">
                                          <p:stCondLst>
                                            <p:cond delay="0"/>
                                          </p:stCondLst>
                                        </p:cTn>
                                        <p:tgtEl>
                                          <p:spTgt spid="3"/>
                                        </p:tgtEl>
                                        <p:attrNameLst>
                                          <p:attrName>style.visibility</p:attrName>
                                        </p:attrNameLst>
                                      </p:cBhvr>
                                      <p:to>
                                        <p:strVal val="visible"/>
                                      </p:to>
                                    </p:set>
                                    <p:anim to="" calcmode="lin" valueType="num">
                                      <p:cBhvr>
                                        <p:cTn id="8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3" grpId="0"/>
      <p:bldP spid="4" grpId="0"/>
      <p:bldP spid="82949" grpId="0"/>
      <p:bldP spid="82951" grpId="0"/>
      <p:bldP spid="82954" grpId="0"/>
      <p:bldP spid="82955" grpId="0"/>
      <p:bldP spid="46095" grpId="0"/>
      <p:bldP spid="16" grpId="0"/>
      <p:bldP spid="3" grpId="0"/>
      <p:bldP spid="5" grpId="0"/>
      <p:bldP spid="8" grpId="0"/>
      <p:bldP spid="1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文本占位符 82946"/>
          <p:cNvSpPr>
            <a:spLocks noGrp="1" noRot="1"/>
          </p:cNvSpPr>
          <p:nvPr>
            <p:ph idx="1"/>
            <p:custDataLst>
              <p:tags r:id="rId1"/>
            </p:custDataLst>
          </p:nvPr>
        </p:nvSpPr>
        <p:spPr>
          <a:xfrm>
            <a:off x="550247" y="627606"/>
            <a:ext cx="11089600" cy="2607326"/>
          </a:xfrm>
        </p:spPr>
        <p:txBody>
          <a:bodyPr anchor="t"/>
          <a:lstStyle/>
          <a:p>
            <a:pPr marL="0" indent="0" algn="l">
              <a:lnSpc>
                <a:spcPct val="230000"/>
              </a:lnSpc>
              <a:buNone/>
            </a:pPr>
            <a:r>
              <a:rPr lang="zh-CN" altLang="en-US" sz="3735" b="1">
                <a:ea typeface="黑体" panose="02010609060101010101" pitchFamily="2" charset="-122"/>
              </a:rPr>
              <a:t>歌台暖</a:t>
            </a:r>
            <a:r>
              <a:rPr lang="zh-CN" altLang="en-US" sz="3735" b="1">
                <a:solidFill>
                  <a:srgbClr val="FF0000"/>
                </a:solidFill>
                <a:ea typeface="黑体" panose="02010609060101010101" pitchFamily="2" charset="-122"/>
              </a:rPr>
              <a:t>响</a:t>
            </a:r>
            <a:r>
              <a:rPr lang="zh-CN" altLang="en-US" sz="3735" b="1">
                <a:ea typeface="黑体" panose="02010609060101010101" pitchFamily="2" charset="-122"/>
              </a:rPr>
              <a:t>，春光融融；舞殿冷袖，风雨凄凄。一日之内，一宫之间，而</a:t>
            </a:r>
            <a:r>
              <a:rPr lang="zh-CN" altLang="en-US" sz="3735" b="1">
                <a:solidFill>
                  <a:schemeClr val="hlink"/>
                </a:solidFill>
                <a:ea typeface="黑体" panose="02010609060101010101" pitchFamily="2" charset="-122"/>
              </a:rPr>
              <a:t>气候</a:t>
            </a:r>
            <a:r>
              <a:rPr lang="zh-CN" altLang="en-US" sz="3735" b="1">
                <a:ea typeface="黑体" panose="02010609060101010101" pitchFamily="2" charset="-122"/>
              </a:rPr>
              <a:t>不</a:t>
            </a:r>
            <a:r>
              <a:rPr lang="zh-CN" altLang="en-US" sz="3735" b="1">
                <a:solidFill>
                  <a:srgbClr val="FF0000"/>
                </a:solidFill>
                <a:ea typeface="黑体" panose="02010609060101010101" pitchFamily="2" charset="-122"/>
              </a:rPr>
              <a:t>齐</a:t>
            </a:r>
            <a:r>
              <a:rPr lang="zh-CN" altLang="en-US" sz="3735" b="1">
                <a:ea typeface="黑体" panose="02010609060101010101" pitchFamily="2" charset="-122"/>
              </a:rPr>
              <a:t>。</a:t>
            </a:r>
            <a:br>
              <a:rPr lang="zh-CN" altLang="en-US" sz="3735" b="1">
                <a:ea typeface="黑体" panose="02010609060101010101" pitchFamily="2" charset="-122"/>
              </a:rPr>
            </a:br>
            <a:endParaRPr lang="zh-CN" altLang="en-US" sz="3735" b="1">
              <a:ea typeface="黑体" panose="02010609060101010101" pitchFamily="2" charset="-122"/>
            </a:endParaRPr>
          </a:p>
        </p:txBody>
      </p:sp>
      <p:sp>
        <p:nvSpPr>
          <p:cNvPr id="82952" name="文本框 82951"/>
          <p:cNvSpPr txBox="1"/>
          <p:nvPr>
            <p:custDataLst>
              <p:tags r:id="rId2"/>
            </p:custDataLst>
          </p:nvPr>
        </p:nvSpPr>
        <p:spPr>
          <a:xfrm>
            <a:off x="4942840" y="3141980"/>
            <a:ext cx="1259840" cy="1043940"/>
          </a:xfrm>
          <a:prstGeom prst="rect">
            <a:avLst/>
          </a:prstGeom>
          <a:noFill/>
          <a:ln w="9525">
            <a:noFill/>
          </a:ln>
        </p:spPr>
        <p:txBody>
          <a:bodyPr wrap="square" anchor="t">
            <a:spAutoFit/>
          </a:bodyPr>
          <a:lstStyle/>
          <a:p>
            <a:pPr algn="l">
              <a:lnSpc>
                <a:spcPct val="100000"/>
              </a:lnSpc>
              <a:buClrTx/>
              <a:buSzTx/>
              <a:buFontTx/>
            </a:pPr>
            <a:r>
              <a:rPr lang="zh-CN" altLang="en-US" sz="3200">
                <a:solidFill>
                  <a:srgbClr val="000000"/>
                </a:solidFill>
                <a:latin typeface="Arial" panose="020B0604020202020204" pitchFamily="34" charset="0"/>
                <a:ea typeface="黑体" panose="02010609060101010101" pitchFamily="2" charset="-122"/>
              </a:rPr>
              <a:t>天气</a:t>
            </a:r>
            <a:endParaRPr lang="zh-CN" altLang="en-US" sz="3200">
              <a:solidFill>
                <a:srgbClr val="000000"/>
              </a:solidFill>
              <a:latin typeface="Arial" panose="020B0604020202020204" pitchFamily="34" charset="0"/>
              <a:ea typeface="黑体" panose="02010609060101010101" pitchFamily="2" charset="-122"/>
            </a:endParaRPr>
          </a:p>
          <a:p>
            <a:pPr>
              <a:lnSpc>
                <a:spcPct val="80000"/>
              </a:lnSpc>
            </a:pPr>
            <a:endParaRPr lang="zh-CN" altLang="en-US" sz="3735" b="1">
              <a:solidFill>
                <a:srgbClr val="0000CC"/>
              </a:solidFill>
              <a:latin typeface="Arial" panose="020B0604020202020204" pitchFamily="34" charset="0"/>
              <a:ea typeface="宋体" panose="02010600030101010101" pitchFamily="2" charset="-122"/>
            </a:endParaRPr>
          </a:p>
        </p:txBody>
      </p:sp>
      <p:sp>
        <p:nvSpPr>
          <p:cNvPr id="2" name="文本框 1"/>
          <p:cNvSpPr txBox="1"/>
          <p:nvPr>
            <p:custDataLst>
              <p:tags r:id="rId3"/>
            </p:custDataLst>
          </p:nvPr>
        </p:nvSpPr>
        <p:spPr>
          <a:xfrm>
            <a:off x="1774740" y="1845752"/>
            <a:ext cx="9956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歌声</a:t>
            </a:r>
            <a:endParaRPr lang="zh-CN" altLang="en-US" sz="3200">
              <a:solidFill>
                <a:srgbClr val="000000"/>
              </a:solidFill>
              <a:latin typeface="Arial" panose="020B0604020202020204" pitchFamily="34" charset="0"/>
              <a:ea typeface="黑体" panose="02010609060101010101" pitchFamily="2" charset="-122"/>
            </a:endParaRPr>
          </a:p>
        </p:txBody>
      </p:sp>
      <p:sp>
        <p:nvSpPr>
          <p:cNvPr id="16" name="圆角矩形标注 15"/>
          <p:cNvSpPr/>
          <p:nvPr>
            <p:custDataLst>
              <p:tags r:id="rId4"/>
            </p:custDataLst>
          </p:nvPr>
        </p:nvSpPr>
        <p:spPr>
          <a:xfrm>
            <a:off x="4157980" y="1961515"/>
            <a:ext cx="1917700" cy="580390"/>
          </a:xfrm>
          <a:prstGeom prst="wedgeRoundRectCallout">
            <a:avLst>
              <a:gd name="adj1" fmla="val 10651"/>
              <a:gd name="adj2" fmla="val 85667"/>
              <a:gd name="adj3" fmla="val 16667"/>
            </a:avLst>
          </a:prstGeom>
          <a:solidFill>
            <a:srgbClr val="5B9BD5">
              <a:alpha val="42000"/>
            </a:srgbClr>
          </a:solidFill>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l"/>
            <a:r>
              <a:rPr lang="zh-CN" altLang="en-US" sz="3200">
                <a:solidFill>
                  <a:schemeClr val="tx1"/>
                </a:solidFill>
              </a:rPr>
              <a:t>古今异义</a:t>
            </a:r>
            <a:endParaRPr lang="zh-CN" altLang="en-US" sz="3200">
              <a:solidFill>
                <a:schemeClr val="tx1"/>
              </a:solidFill>
            </a:endParaRPr>
          </a:p>
        </p:txBody>
      </p:sp>
      <p:sp>
        <p:nvSpPr>
          <p:cNvPr id="15" name="文本框 14"/>
          <p:cNvSpPr txBox="1"/>
          <p:nvPr>
            <p:custDataLst>
              <p:tags r:id="rId5"/>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由建筑到人，为下文美女充盈宫室做铺垫。</a:t>
            </a:r>
            <a:endParaRPr lang="zh-CN" altLang="en-US" sz="40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to="" calcmode="lin" valueType="num">
                                      <p:cBhvr>
                                        <p:cTn id="12" dur="1" fill="hold"/>
                                        <p:tgtEl>
                                          <p:spTgt spid="16"/>
                                        </p:tgtEl>
                                      </p:cBhvr>
                                    </p:anim>
                                  </p:childTnLst>
                                  <p:subTnLst>
                                    <p:set>
                                      <p:cBhvr override="childStyle">
                                        <p:cTn dur="65" fill="hold" display="1" masterRel="nextClick" afterEffect="1"/>
                                        <p:tgtEl>
                                          <p:spTgt spid="16"/>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2952"/>
                                        </p:tgtEl>
                                        <p:attrNameLst>
                                          <p:attrName>style.visibility</p:attrName>
                                        </p:attrNameLst>
                                      </p:cBhvr>
                                      <p:to>
                                        <p:strVal val="visible"/>
                                      </p:to>
                                    </p:set>
                                    <p:animEffect transition="in" filter="blinds(horizontal)">
                                      <p:cBhvr>
                                        <p:cTn id="17" dur="500"/>
                                        <p:tgtEl>
                                          <p:spTgt spid="82952"/>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to="" calcmode="lin" valueType="num">
                                      <p:cBhvr>
                                        <p:cTn id="22"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2" grpId="0"/>
      <p:bldP spid="2" grpId="0"/>
      <p:bldP spid="16"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354275" y="284989"/>
            <a:ext cx="11484085" cy="4376371"/>
          </a:xfrm>
          <a:prstGeom prst="rect">
            <a:avLst/>
          </a:prstGeom>
          <a:noFill/>
        </p:spPr>
      </p:pic>
      <p:grpSp>
        <p:nvGrpSpPr>
          <p:cNvPr id="15" name="组合 14"/>
          <p:cNvGrpSpPr/>
          <p:nvPr>
            <p:custDataLst>
              <p:tags r:id="rId3"/>
            </p:custDataLst>
          </p:nvPr>
        </p:nvGrpSpPr>
        <p:grpSpPr>
          <a:xfrm>
            <a:off x="4745164" y="48884"/>
            <a:ext cx="2698412" cy="522044"/>
            <a:chOff x="7786" y="496"/>
            <a:chExt cx="3753" cy="2062"/>
          </a:xfrm>
        </p:grpSpPr>
        <p:sp>
          <p:nvSpPr>
            <p:cNvPr id="6" name="矩形 5"/>
            <p:cNvSpPr/>
            <p:nvPr>
              <p:custDataLst>
                <p:tags r:id="rId4"/>
              </p:custDataLst>
            </p:nvPr>
          </p:nvSpPr>
          <p:spPr>
            <a:xfrm>
              <a:off x="8393" y="496"/>
              <a:ext cx="2540" cy="2062"/>
            </a:xfrm>
            <a:prstGeom prst="rect">
              <a:avLst/>
            </a:prstGeom>
            <a:noFill/>
            <a:ln w="9525">
              <a:noFill/>
            </a:ln>
          </p:spPr>
          <p:txBody>
            <a:bodyPr wrap="square" anchor="t">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r>
                <a:rPr lang="zh-CN" altLang="en-US" sz="2800" smtClean="0">
                  <a:latin typeface="隶书" panose="02010509060101010101" charset="-122"/>
                  <a:ea typeface="隶书" panose="02010509060101010101" charset="-122"/>
                  <a:sym typeface="+mn-ea"/>
                </a:rPr>
                <a:t>阿房宫赋</a:t>
              </a:r>
              <a:endParaRPr lang="zh-CN" altLang="en-US" sz="2800" smtClean="0">
                <a:solidFill>
                  <a:schemeClr val="accent4">
                    <a:lumMod val="50000"/>
                  </a:schemeClr>
                </a:solidFill>
                <a:latin typeface="隶书" panose="02010509060101010101" charset="-122"/>
                <a:ea typeface="隶书" panose="02010509060101010101" charset="-122"/>
              </a:endParaRPr>
            </a:p>
          </p:txBody>
        </p:sp>
        <p:sp>
          <p:nvSpPr>
            <p:cNvPr id="37" name="任意多边形 36"/>
            <p:cNvSpPr/>
            <p:nvPr>
              <p:custDataLst>
                <p:tags r:id="rId5"/>
              </p:custDataLst>
            </p:nvPr>
          </p:nvSpPr>
          <p:spPr bwMode="auto">
            <a:xfrm rot="5400000">
              <a:off x="10681" y="1342"/>
              <a:ext cx="1226"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37"/>
            <p:cNvSpPr/>
            <p:nvPr>
              <p:custDataLst>
                <p:tags r:id="rId6"/>
              </p:custDataLst>
            </p:nvPr>
          </p:nvSpPr>
          <p:spPr bwMode="auto">
            <a:xfrm rot="16200000" flipH="1">
              <a:off x="7415" y="1342"/>
              <a:ext cx="1231"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文本框 17"/>
          <p:cNvSpPr txBox="1"/>
          <p:nvPr>
            <p:custDataLst>
              <p:tags r:id="rId7"/>
            </p:custDataLst>
          </p:nvPr>
        </p:nvSpPr>
        <p:spPr>
          <a:xfrm>
            <a:off x="1251389" y="5103868"/>
            <a:ext cx="1382179" cy="414020"/>
          </a:xfrm>
          <a:prstGeom prst="rect">
            <a:avLst/>
          </a:prstGeom>
          <a:noFill/>
        </p:spPr>
        <p:txBody>
          <a:bodyPr wrap="square" rtlCol="0">
            <a:spAutoFit/>
          </a:bodyPr>
          <a:lstStyle/>
          <a:p>
            <a:endParaRPr lang="zh-CN" altLang="en-US"/>
          </a:p>
        </p:txBody>
      </p:sp>
      <p:sp>
        <p:nvSpPr>
          <p:cNvPr id="3" name="文本框 2"/>
          <p:cNvSpPr txBox="1"/>
          <p:nvPr>
            <p:custDataLst>
              <p:tags r:id="rId8"/>
            </p:custDataLst>
          </p:nvPr>
        </p:nvSpPr>
        <p:spPr>
          <a:xfrm>
            <a:off x="1431066" y="653849"/>
            <a:ext cx="9329867" cy="3408045"/>
          </a:xfrm>
          <a:prstGeom prst="rect">
            <a:avLst/>
          </a:prstGeom>
          <a:noFill/>
        </p:spPr>
        <p:txBody>
          <a:bodyPr wrap="square" rtlCol="0">
            <a:spAutoFit/>
          </a:bodyPr>
          <a:lstStyle/>
          <a:p>
            <a:pPr algn="just">
              <a:lnSpc>
                <a:spcPct val="110000"/>
              </a:lnSpc>
            </a:pPr>
            <a:r>
              <a:rPr lang="en-US" sz="2800">
                <a:latin typeface="华文楷体" panose="02010600040101010101" charset="-122"/>
                <a:ea typeface="华文楷体" panose="02010600040101010101" charset="-122"/>
                <a:cs typeface="楷体" panose="02010609060101010101" charset="-122"/>
                <a:sym typeface="+mn-ea"/>
              </a:rPr>
              <a:t> </a:t>
            </a:r>
            <a:r>
              <a:rPr sz="2800" err="1">
                <a:latin typeface="华文楷体" panose="02010600040101010101" charset="-122"/>
                <a:ea typeface="华文楷体" panose="02010600040101010101" charset="-122"/>
                <a:cs typeface="楷体" panose="02010609060101010101" charset="-122"/>
                <a:sym typeface="+mn-ea"/>
              </a:rPr>
              <a:t>六王毕，四海一，蜀山兀，阿房出。</a:t>
            </a:r>
            <a:r>
              <a:rPr lang="en-US" sz="2800" b="1">
                <a:solidFill>
                  <a:srgbClr val="FF0000"/>
                </a:solidFill>
                <a:effectLst>
                  <a:outerShdw blurRad="38100" dist="38100" dir="2700000" algn="tl">
                    <a:srgbClr val="000000">
                      <a:alpha val="43137"/>
                    </a:srgbClr>
                  </a:outerShdw>
                </a:effectLst>
                <a:latin typeface="Algerian" panose="04020705040A02060702" charset="0"/>
                <a:ea typeface="华文楷体" panose="02010600040101010101" charset="-122"/>
                <a:cs typeface="Algerian" panose="04020705040A02060702" charset="0"/>
                <a:sym typeface="+mn-ea"/>
              </a:rPr>
              <a:t>/</a:t>
            </a:r>
            <a:r>
              <a:rPr sz="2800" err="1">
                <a:latin typeface="华文楷体" panose="02010600040101010101" charset="-122"/>
                <a:ea typeface="华文楷体" panose="02010600040101010101" charset="-122"/>
                <a:cs typeface="楷体" panose="02010609060101010101" charset="-122"/>
                <a:sym typeface="+mn-ea"/>
              </a:rPr>
              <a:t>覆压三百余里，隔离天日。骊山北构而西折，直走咸阳。二川溶溶，流入宫墙</a:t>
            </a:r>
            <a:r>
              <a:rPr sz="2800" smtClean="0">
                <a:latin typeface="华文楷体" panose="02010600040101010101" charset="-122"/>
                <a:ea typeface="华文楷体" panose="02010600040101010101" charset="-122"/>
                <a:cs typeface="楷体" panose="02010609060101010101" charset="-122"/>
                <a:sym typeface="+mn-ea"/>
              </a:rPr>
              <a:t>。</a:t>
            </a:r>
            <a:r>
              <a:rPr lang="en-US" sz="2800" b="1">
                <a:solidFill>
                  <a:srgbClr val="FF0000"/>
                </a:solidFill>
                <a:effectLst>
                  <a:outerShdw blurRad="38100" dist="38100" dir="2700000" algn="tl">
                    <a:srgbClr val="000000">
                      <a:alpha val="43137"/>
                    </a:srgbClr>
                  </a:outerShdw>
                </a:effectLst>
                <a:latin typeface="Algerian" panose="04020705040A02060702" charset="0"/>
                <a:ea typeface="华文楷体" panose="02010600040101010101" charset="-122"/>
                <a:cs typeface="Algerian" panose="04020705040A02060702" charset="0"/>
                <a:sym typeface="+mn-ea"/>
              </a:rPr>
              <a:t>/</a:t>
            </a:r>
            <a:r>
              <a:rPr sz="2800" err="1" smtClean="0">
                <a:latin typeface="华文楷体" panose="02010600040101010101" charset="-122"/>
                <a:ea typeface="华文楷体" panose="02010600040101010101" charset="-122"/>
                <a:cs typeface="楷体" panose="02010609060101010101" charset="-122"/>
                <a:sym typeface="+mn-ea"/>
              </a:rPr>
              <a:t>五步一楼</a:t>
            </a:r>
            <a:r>
              <a:rPr sz="2800" err="1">
                <a:latin typeface="华文楷体" panose="02010600040101010101" charset="-122"/>
                <a:ea typeface="华文楷体" panose="02010600040101010101" charset="-122"/>
                <a:cs typeface="楷体" panose="02010609060101010101" charset="-122"/>
                <a:sym typeface="+mn-ea"/>
              </a:rPr>
              <a:t>，十步一阁；廊腰缦回，檐牙高啄；各抱地势，钩心斗角。盘盘焉，囷囷焉，蜂房水涡，</a:t>
            </a:r>
            <a:r>
              <a:rPr sz="2800" err="1" smtClean="0">
                <a:latin typeface="华文楷体" panose="02010600040101010101" charset="-122"/>
                <a:ea typeface="华文楷体" panose="02010600040101010101" charset="-122"/>
                <a:cs typeface="楷体" panose="02010609060101010101" charset="-122"/>
                <a:sym typeface="+mn-ea"/>
              </a:rPr>
              <a:t>矗不知其几千万落</a:t>
            </a:r>
            <a:r>
              <a:rPr lang="zh-CN" sz="2800" smtClean="0">
                <a:latin typeface="华文楷体" panose="02010600040101010101" charset="-122"/>
                <a:ea typeface="华文楷体" panose="02010600040101010101" charset="-122"/>
                <a:cs typeface="楷体" panose="02010609060101010101" charset="-122"/>
                <a:sym typeface="+mn-ea"/>
              </a:rPr>
              <a:t>？</a:t>
            </a:r>
            <a:r>
              <a:rPr sz="2800" err="1" smtClean="0">
                <a:latin typeface="华文楷体" panose="02010600040101010101" charset="-122"/>
                <a:ea typeface="华文楷体" panose="02010600040101010101" charset="-122"/>
                <a:cs typeface="楷体" panose="02010609060101010101" charset="-122"/>
                <a:sym typeface="+mn-ea"/>
              </a:rPr>
              <a:t>长桥卧波</a:t>
            </a:r>
            <a:r>
              <a:rPr sz="2800" err="1">
                <a:latin typeface="华文楷体" panose="02010600040101010101" charset="-122"/>
                <a:ea typeface="华文楷体" panose="02010600040101010101" charset="-122"/>
                <a:cs typeface="楷体" panose="02010609060101010101" charset="-122"/>
                <a:sym typeface="+mn-ea"/>
              </a:rPr>
              <a:t>，未</a:t>
            </a:r>
            <a:r>
              <a:rPr sz="2800" b="1" err="1">
                <a:latin typeface="华文楷体" panose="02010600040101010101" charset="-122"/>
                <a:ea typeface="华文楷体" panose="02010600040101010101" charset="-122"/>
                <a:cs typeface="楷体" panose="02010609060101010101" charset="-122"/>
                <a:sym typeface="+mn-ea"/>
              </a:rPr>
              <a:t>云</a:t>
            </a:r>
            <a:r>
              <a:rPr sz="2800" err="1">
                <a:latin typeface="华文楷体" panose="02010600040101010101" charset="-122"/>
                <a:ea typeface="华文楷体" panose="02010600040101010101" charset="-122"/>
                <a:cs typeface="楷体" panose="02010609060101010101" charset="-122"/>
                <a:sym typeface="+mn-ea"/>
              </a:rPr>
              <a:t>何</a:t>
            </a:r>
            <a:r>
              <a:rPr sz="2800" b="1" err="1">
                <a:latin typeface="华文楷体" panose="02010600040101010101" charset="-122"/>
                <a:ea typeface="华文楷体" panose="02010600040101010101" charset="-122"/>
                <a:cs typeface="楷体" panose="02010609060101010101" charset="-122"/>
                <a:sym typeface="+mn-ea"/>
              </a:rPr>
              <a:t>龙</a:t>
            </a:r>
            <a:r>
              <a:rPr sz="2800" err="1">
                <a:latin typeface="华文楷体" panose="02010600040101010101" charset="-122"/>
                <a:ea typeface="华文楷体" panose="02010600040101010101" charset="-122"/>
                <a:cs typeface="楷体" panose="02010609060101010101" charset="-122"/>
                <a:sym typeface="+mn-ea"/>
              </a:rPr>
              <a:t>？复道行空，不霁何虹？高低冥迷，不知西东。</a:t>
            </a:r>
            <a:r>
              <a:rPr lang="en-US" sz="2800" b="1">
                <a:solidFill>
                  <a:srgbClr val="FF0000"/>
                </a:solidFill>
                <a:effectLst>
                  <a:outerShdw blurRad="38100" dist="38100" dir="2700000" algn="tl">
                    <a:srgbClr val="000000">
                      <a:alpha val="43137"/>
                    </a:srgbClr>
                  </a:outerShdw>
                </a:effectLst>
                <a:latin typeface="Algerian" panose="04020705040A02060702" charset="0"/>
                <a:ea typeface="华文楷体" panose="02010600040101010101" charset="-122"/>
                <a:cs typeface="Algerian" panose="04020705040A02060702" charset="0"/>
                <a:sym typeface="+mn-ea"/>
              </a:rPr>
              <a:t>/</a:t>
            </a:r>
            <a:r>
              <a:rPr sz="2800" err="1">
                <a:latin typeface="华文楷体" panose="02010600040101010101" charset="-122"/>
                <a:ea typeface="华文楷体" panose="02010600040101010101" charset="-122"/>
                <a:cs typeface="楷体" panose="02010609060101010101" charset="-122"/>
                <a:sym typeface="+mn-ea"/>
              </a:rPr>
              <a:t>歌台暖响，春光融融；舞殿冷袖，风雨凄凄。一日之内，一宫之间，而气候不齐</a:t>
            </a:r>
            <a:r>
              <a:rPr lang="zh-CN" sz="2800">
                <a:latin typeface="华文楷体" panose="02010600040101010101" charset="-122"/>
                <a:ea typeface="华文楷体" panose="02010600040101010101" charset="-122"/>
                <a:cs typeface="楷体" panose="02010609060101010101" charset="-122"/>
                <a:sym typeface="+mn-ea"/>
              </a:rPr>
              <a:t>。</a:t>
            </a:r>
            <a:endParaRPr lang="zh-CN" altLang="en-US" sz="2800">
              <a:latin typeface="华文楷体" panose="02010600040101010101" charset="-122"/>
              <a:ea typeface="华文楷体" panose="02010600040101010101" charset="-122"/>
            </a:endParaRPr>
          </a:p>
        </p:txBody>
      </p:sp>
      <p:sp>
        <p:nvSpPr>
          <p:cNvPr id="5" name="文本框 4"/>
          <p:cNvSpPr txBox="1"/>
          <p:nvPr>
            <p:custDataLst>
              <p:tags r:id="rId9"/>
            </p:custDataLst>
          </p:nvPr>
        </p:nvSpPr>
        <p:spPr>
          <a:xfrm>
            <a:off x="2306955" y="4661535"/>
            <a:ext cx="9667240" cy="2084070"/>
          </a:xfrm>
          <a:prstGeom prst="rect">
            <a:avLst/>
          </a:prstGeom>
          <a:noFill/>
        </p:spPr>
        <p:txBody>
          <a:bodyPr wrap="square" rtlCol="0">
            <a:spAutoFit/>
          </a:bodyPr>
          <a:lstStyle/>
          <a:p>
            <a:pPr>
              <a:lnSpc>
                <a:spcPct val="90000"/>
              </a:lnSpc>
            </a:pPr>
            <a:r>
              <a:rPr lang="zh-CN" altLang="en-US" sz="3600" b="1">
                <a:sym typeface="+mn-ea"/>
              </a:rPr>
              <a:t>顺序</a:t>
            </a:r>
            <a:r>
              <a:rPr lang="en-US" altLang="zh-CN" sz="3600">
                <a:solidFill>
                  <a:srgbClr val="FF0000"/>
                </a:solidFill>
                <a:sym typeface="+mn-ea"/>
              </a:rPr>
              <a:t>                                        </a:t>
            </a:r>
            <a:endParaRPr lang="en-US" altLang="zh-CN" sz="3600">
              <a:solidFill>
                <a:srgbClr val="FF0000"/>
              </a:solidFill>
              <a:sym typeface="+mn-ea"/>
            </a:endParaRPr>
          </a:p>
          <a:p>
            <a:pPr fontAlgn="auto">
              <a:lnSpc>
                <a:spcPct val="90000"/>
              </a:lnSpc>
            </a:pPr>
            <a:r>
              <a:rPr lang="zh-CN" altLang="en-US" sz="3600">
                <a:solidFill>
                  <a:srgbClr val="FF0000"/>
                </a:solidFill>
                <a:uFillTx/>
                <a:latin typeface="微软雅黑" panose="020B0503020204020204" charset="-122"/>
                <a:ea typeface="楷体" panose="02010609060101010101" charset="-122"/>
                <a:cs typeface="华文隶书" panose="02010800040101010101" charset="-122"/>
                <a:sym typeface="+mn-ea"/>
              </a:rPr>
              <a:t>历史</a:t>
            </a:r>
            <a:r>
              <a:rPr lang="en-US" altLang="zh-CN" sz="3600">
                <a:solidFill>
                  <a:srgbClr val="FF0000"/>
                </a:solidFill>
                <a:uFillTx/>
                <a:latin typeface="微软雅黑" panose="020B0503020204020204" charset="-122"/>
                <a:ea typeface="楷体" panose="02010609060101010101" charset="-122"/>
                <a:cs typeface="华文隶书" panose="02010800040101010101" charset="-122"/>
                <a:sym typeface="+mn-ea"/>
              </a:rPr>
              <a:t>---</a:t>
            </a:r>
            <a:r>
              <a:rPr lang="zh-CN" altLang="en-US" sz="3600">
                <a:solidFill>
                  <a:srgbClr val="FF0000"/>
                </a:solidFill>
                <a:uFillTx/>
                <a:latin typeface="微软雅黑" panose="020B0503020204020204" charset="-122"/>
                <a:ea typeface="楷体" panose="02010609060101010101" charset="-122"/>
                <a:cs typeface="华文隶书" panose="02010800040101010101" charset="-122"/>
                <a:sym typeface="+mn-ea"/>
              </a:rPr>
              <a:t>建筑</a:t>
            </a:r>
            <a:r>
              <a:rPr lang="en-US" altLang="zh-CN" sz="3600">
                <a:solidFill>
                  <a:srgbClr val="FF0000"/>
                </a:solidFill>
                <a:uFillTx/>
                <a:latin typeface="微软雅黑" panose="020B0503020204020204" charset="-122"/>
                <a:ea typeface="楷体" panose="02010609060101010101" charset="-122"/>
                <a:cs typeface="华文隶书" panose="02010800040101010101" charset="-122"/>
                <a:sym typeface="+mn-ea"/>
              </a:rPr>
              <a:t>   </a:t>
            </a:r>
            <a:r>
              <a:rPr lang="zh-CN" altLang="en-US" sz="3600">
                <a:solidFill>
                  <a:srgbClr val="FF0000"/>
                </a:solidFill>
                <a:uFillTx/>
                <a:latin typeface="微软雅黑" panose="020B0503020204020204" charset="-122"/>
                <a:ea typeface="楷体" panose="02010609060101010101" charset="-122"/>
                <a:cs typeface="华文隶书" panose="02010800040101010101" charset="-122"/>
                <a:sym typeface="+mn-ea"/>
              </a:rPr>
              <a:t>总体</a:t>
            </a:r>
            <a:r>
              <a:rPr lang="en-US" altLang="zh-CN" sz="3600">
                <a:solidFill>
                  <a:srgbClr val="FF0000"/>
                </a:solidFill>
                <a:uFillTx/>
                <a:latin typeface="微软雅黑" panose="020B0503020204020204" charset="-122"/>
                <a:ea typeface="楷体" panose="02010609060101010101" charset="-122"/>
                <a:cs typeface="华文隶书" panose="02010800040101010101" charset="-122"/>
                <a:sym typeface="+mn-ea"/>
              </a:rPr>
              <a:t>-</a:t>
            </a:r>
            <a:r>
              <a:rPr lang="zh-CN" altLang="en-US" sz="3600">
                <a:solidFill>
                  <a:srgbClr val="FF0000"/>
                </a:solidFill>
                <a:uFillTx/>
                <a:latin typeface="微软雅黑" panose="020B0503020204020204" charset="-122"/>
                <a:ea typeface="楷体" panose="02010609060101010101" charset="-122"/>
                <a:cs typeface="华文隶书" panose="02010800040101010101" charset="-122"/>
                <a:sym typeface="+mn-ea"/>
              </a:rPr>
              <a:t>局部   远 —近 </a:t>
            </a:r>
            <a:r>
              <a:rPr lang="zh-CN" altLang="en-US" sz="3600">
                <a:solidFill>
                  <a:srgbClr val="FF0000"/>
                </a:solidFill>
                <a:uFillTx/>
                <a:latin typeface="微软雅黑" panose="020B0503020204020204" charset="-122"/>
                <a:ea typeface="楷体" panose="02010609060101010101" charset="-122"/>
                <a:sym typeface="+mn-ea"/>
              </a:rPr>
              <a:t> </a:t>
            </a:r>
            <a:r>
              <a:rPr lang="en-US" altLang="zh-CN" sz="3600">
                <a:solidFill>
                  <a:srgbClr val="FF0000"/>
                </a:solidFill>
                <a:uFillTx/>
                <a:latin typeface="微软雅黑" panose="020B0503020204020204" charset="-122"/>
                <a:ea typeface="楷体" panose="02010609060101010101" charset="-122"/>
                <a:cs typeface="华文隶书" panose="02010800040101010101" charset="-122"/>
                <a:sym typeface="+mn-ea"/>
              </a:rPr>
              <a:t> </a:t>
            </a:r>
            <a:r>
              <a:rPr lang="zh-CN" altLang="en-US" sz="3600">
                <a:solidFill>
                  <a:srgbClr val="FF0000"/>
                </a:solidFill>
                <a:uFillTx/>
                <a:latin typeface="微软雅黑" panose="020B0503020204020204" charset="-122"/>
                <a:ea typeface="楷体" panose="02010609060101010101" charset="-122"/>
                <a:cs typeface="华文隶书" panose="02010800040101010101" charset="-122"/>
                <a:sym typeface="+mn-ea"/>
              </a:rPr>
              <a:t>外</a:t>
            </a:r>
            <a:r>
              <a:rPr lang="en-US" altLang="zh-CN" sz="3600">
                <a:solidFill>
                  <a:srgbClr val="FF0000"/>
                </a:solidFill>
                <a:uFillTx/>
                <a:latin typeface="微软雅黑" panose="020B0503020204020204" charset="-122"/>
                <a:ea typeface="楷体" panose="02010609060101010101" charset="-122"/>
                <a:cs typeface="华文隶书" panose="02010800040101010101" charset="-122"/>
                <a:sym typeface="+mn-ea"/>
              </a:rPr>
              <a:t>----</a:t>
            </a:r>
            <a:r>
              <a:rPr lang="zh-CN" altLang="en-US" sz="3600">
                <a:solidFill>
                  <a:srgbClr val="FF0000"/>
                </a:solidFill>
                <a:uFillTx/>
                <a:latin typeface="微软雅黑" panose="020B0503020204020204" charset="-122"/>
                <a:ea typeface="楷体" panose="02010609060101010101" charset="-122"/>
                <a:cs typeface="华文隶书" panose="02010800040101010101" charset="-122"/>
                <a:sym typeface="+mn-ea"/>
              </a:rPr>
              <a:t>里 </a:t>
            </a:r>
            <a:r>
              <a:rPr lang="en-US" altLang="zh-CN" sz="3600">
                <a:solidFill>
                  <a:srgbClr val="FF0000"/>
                </a:solidFill>
                <a:uFillTx/>
                <a:latin typeface="微软雅黑" panose="020B0503020204020204" charset="-122"/>
                <a:ea typeface="楷体" panose="02010609060101010101" charset="-122"/>
                <a:cs typeface="华文隶书" panose="02010800040101010101" charset="-122"/>
                <a:sym typeface="+mn-ea"/>
              </a:rPr>
              <a:t>    </a:t>
            </a:r>
            <a:r>
              <a:rPr lang="zh-CN" altLang="en-US" sz="3600">
                <a:solidFill>
                  <a:srgbClr val="FF0000"/>
                </a:solidFill>
                <a:uFillTx/>
                <a:latin typeface="微软雅黑" panose="020B0503020204020204" charset="-122"/>
                <a:ea typeface="楷体" panose="02010609060101010101" charset="-122"/>
                <a:sym typeface="+mn-ea"/>
              </a:rPr>
              <a:t> </a:t>
            </a:r>
            <a:endParaRPr lang="zh-CN" altLang="en-US" sz="3600">
              <a:solidFill>
                <a:srgbClr val="FF0000"/>
              </a:solidFill>
              <a:uFillTx/>
              <a:latin typeface="微软雅黑" panose="020B0503020204020204" charset="-122"/>
              <a:ea typeface="楷体" panose="02010609060101010101" charset="-122"/>
              <a:sym typeface="+mn-ea"/>
            </a:endParaRPr>
          </a:p>
          <a:p>
            <a:pPr fontAlgn="auto">
              <a:lnSpc>
                <a:spcPct val="90000"/>
              </a:lnSpc>
            </a:pPr>
            <a:r>
              <a:rPr lang="zh-CN" altLang="en-US" sz="3600" b="1"/>
              <a:t>修辞</a:t>
            </a:r>
            <a:endParaRPr lang="zh-CN" altLang="en-US" sz="3600" b="1"/>
          </a:p>
          <a:p>
            <a:pPr fontAlgn="auto">
              <a:lnSpc>
                <a:spcPct val="90000"/>
              </a:lnSpc>
            </a:pPr>
            <a:r>
              <a:rPr lang="zh-CN" altLang="en-US" sz="3600">
                <a:solidFill>
                  <a:srgbClr val="FF0000"/>
                </a:solidFill>
                <a:latin typeface="楷体" panose="02010609060101010101" charset="-122"/>
                <a:ea typeface="楷体" panose="02010609060101010101" charset="-122"/>
                <a:cs typeface="楷体" panose="02010609060101010101" charset="-122"/>
                <a:sym typeface="+mn-ea"/>
              </a:rPr>
              <a:t>夸张 比喻 拟人 反问  通感</a:t>
            </a:r>
            <a:r>
              <a:rPr lang="zh-CN" altLang="en-US" sz="3600">
                <a:solidFill>
                  <a:srgbClr val="FF0000"/>
                </a:solidFill>
                <a:sym typeface="+mn-ea"/>
              </a:rPr>
              <a:t>                                                            </a:t>
            </a:r>
            <a:endParaRPr lang="zh-CN" altLang="en-US" sz="3600"/>
          </a:p>
        </p:txBody>
      </p:sp>
      <p:sp>
        <p:nvSpPr>
          <p:cNvPr id="7" name="同侧圆角矩形 6"/>
          <p:cNvSpPr/>
          <p:nvPr>
            <p:custDataLst>
              <p:tags r:id="rId10"/>
            </p:custDataLst>
          </p:nvPr>
        </p:nvSpPr>
        <p:spPr>
          <a:xfrm>
            <a:off x="163830" y="4661535"/>
            <a:ext cx="2057400" cy="1980565"/>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4000" b="1">
                <a:solidFill>
                  <a:srgbClr val="FF0000"/>
                </a:solidFill>
                <a:sym typeface="+mn-ea"/>
              </a:rPr>
              <a:t>阿房宫建筑雄奇壮丽</a:t>
            </a:r>
            <a:endParaRPr lang="zh-CN" altLang="en-US" sz="4000" b="1">
              <a:solidFill>
                <a:srgbClr val="FF0000"/>
              </a:solidFill>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to="" calcmode="lin" valueType="num">
                                      <p:cBhvr>
                                        <p:cTn id="14" dur="1" fill="hold"/>
                                        <p:tgtEl>
                                          <p:spTgt spid="5">
                                            <p:txEl>
                                              <p:pRg st="1" end="1"/>
                                            </p:txEl>
                                          </p:spTgt>
                                        </p:tgtEl>
                                      </p:cBhvr>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to="" calcmode="lin" valueType="num">
                                      <p:cBhvr>
                                        <p:cTn id="19" dur="1" fill="hold"/>
                                        <p:tgtEl>
                                          <p:spTgt spid="5">
                                            <p:txEl>
                                              <p:pRg st="2" end="2"/>
                                            </p:txEl>
                                          </p:spTgt>
                                        </p:tgtEl>
                                      </p:cBhvr>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 to="" calcmode="lin" valueType="num">
                                      <p:cBhvr>
                                        <p:cTn id="24" dur="1" fill="hold"/>
                                        <p:tgtEl>
                                          <p:spTgt spid="5">
                                            <p:txEl>
                                              <p:pRg st="3" end="3"/>
                                            </p:txEl>
                                          </p:spTgt>
                                        </p:tgtEl>
                                      </p:cBhvr>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文本占位符 87042"/>
          <p:cNvSpPr>
            <a:spLocks noGrp="1" noRot="1"/>
          </p:cNvSpPr>
          <p:nvPr>
            <p:custDataLst>
              <p:tags r:id="rId1"/>
            </p:custDataLst>
          </p:nvPr>
        </p:nvSpPr>
        <p:spPr>
          <a:xfrm>
            <a:off x="635" y="0"/>
            <a:ext cx="11962130" cy="4679315"/>
          </a:xfrm>
          <a:prstGeom prst="rect">
            <a:avLst/>
          </a:prstGeom>
          <a:noFill/>
          <a:ln w="9525">
            <a:noFill/>
          </a:ln>
        </p:spPr>
        <p:txBody>
          <a:bodyPr vert="horz" wrap="square" lIns="91440" tIns="45720" rIns="91440" bIns="45720" anchor="t"/>
          <a:lstStyle>
            <a:lvl1pPr marL="257175" indent="-257175" algn="l" defTabSz="685800" rtl="0" eaLnBrk="0" fontAlgn="base" hangingPunct="0">
              <a:spcBef>
                <a:spcPct val="15000"/>
              </a:spcBef>
              <a:spcAft>
                <a:spcPct val="0"/>
              </a:spcAft>
              <a:buClr>
                <a:srgbClr val="CC0066"/>
              </a:buClr>
              <a:buSzPct val="70000"/>
              <a:buFont typeface="Wingdings" panose="05000000000000000000" pitchFamily="2" charset="2"/>
              <a:buChar char="v"/>
              <a:defRPr sz="2400" kern="1200">
                <a:solidFill>
                  <a:srgbClr val="0033CC"/>
                </a:solidFill>
                <a:latin typeface="Arial" panose="020B0604020202020204" pitchFamily="34" charset="0"/>
                <a:ea typeface="宋体" panose="02010600030101010101" pitchFamily="2" charset="-122"/>
                <a:cs typeface="+mn-ea"/>
              </a:defRPr>
            </a:lvl1pPr>
            <a:lvl2pPr marL="557530" lvl="1" indent="-214630" algn="l" defTabSz="685800" rtl="0" eaLnBrk="0" fontAlgn="base" hangingPunct="0">
              <a:spcBef>
                <a:spcPct val="15000"/>
              </a:spcBef>
              <a:spcAft>
                <a:spcPct val="0"/>
              </a:spcAft>
              <a:buClr>
                <a:srgbClr val="3399FF"/>
              </a:buClr>
              <a:buSzPct val="85000"/>
              <a:buFont typeface="Wingdings" panose="05000000000000000000" pitchFamily="2" charset="2"/>
              <a:buChar char=""/>
              <a:defRPr sz="2100" kern="1200">
                <a:solidFill>
                  <a:srgbClr val="0033CC"/>
                </a:solidFill>
                <a:latin typeface="Arial" panose="020B0604020202020204" pitchFamily="34" charset="0"/>
                <a:ea typeface="宋体" panose="02010600030101010101" pitchFamily="2" charset="-122"/>
                <a:cs typeface="+mn-ea"/>
              </a:defRPr>
            </a:lvl2pPr>
            <a:lvl3pPr marL="857250" lvl="2" indent="-171450" algn="l" defTabSz="685800" rtl="0" eaLnBrk="0" fontAlgn="base" hangingPunct="0">
              <a:spcBef>
                <a:spcPct val="15000"/>
              </a:spcBef>
              <a:spcAft>
                <a:spcPct val="0"/>
              </a:spcAft>
              <a:buClr>
                <a:srgbClr val="CC0066"/>
              </a:buClr>
              <a:buSzPct val="80000"/>
              <a:buFont typeface="Wingdings" panose="05000000000000000000" pitchFamily="2" charset="2"/>
              <a:buChar char="v"/>
              <a:defRPr kern="1200">
                <a:solidFill>
                  <a:srgbClr val="0033CC"/>
                </a:solidFill>
                <a:latin typeface="Arial" panose="020B0604020202020204" pitchFamily="34" charset="0"/>
                <a:ea typeface="宋体" panose="02010600030101010101" pitchFamily="2" charset="-122"/>
                <a:cs typeface="+mn-ea"/>
              </a:defRPr>
            </a:lvl3pPr>
            <a:lvl4pPr marL="1200150" lvl="3" indent="-171450" algn="l" defTabSz="685800" rtl="0" eaLnBrk="0" fontAlgn="base" hangingPunct="0">
              <a:spcBef>
                <a:spcPct val="15000"/>
              </a:spcBef>
              <a:spcAft>
                <a:spcPct val="0"/>
              </a:spcAft>
              <a:buClr>
                <a:srgbClr val="3399FF"/>
              </a:buClr>
              <a:buSzPct val="90000"/>
              <a:buFont typeface="Wingdings" panose="05000000000000000000" pitchFamily="2" charset="2"/>
              <a:buChar char=""/>
              <a:defRPr sz="1500" kern="1200">
                <a:solidFill>
                  <a:srgbClr val="0033CC"/>
                </a:solidFill>
                <a:latin typeface="Arial" panose="020B0604020202020204" pitchFamily="34" charset="0"/>
                <a:ea typeface="宋体" panose="02010600030101010101" pitchFamily="2" charset="-122"/>
                <a:cs typeface="+mn-ea"/>
              </a:defRPr>
            </a:lvl4pPr>
            <a:lvl5pPr marL="1543050" lvl="4" indent="-171450" algn="l" defTabSz="685800" rtl="0" eaLnBrk="0" fontAlgn="base" hangingPunct="0">
              <a:spcBef>
                <a:spcPct val="15000"/>
              </a:spcBef>
              <a:spcAft>
                <a:spcPct val="0"/>
              </a:spcAft>
              <a:buClr>
                <a:srgbClr val="CC0066"/>
              </a:buClr>
              <a:buSzPct val="85000"/>
              <a:buFont typeface="Wingdings" panose="05000000000000000000" pitchFamily="2" charset="2"/>
              <a:buChar char="v"/>
              <a:defRPr sz="1500" kern="1200">
                <a:solidFill>
                  <a:srgbClr val="0033CC"/>
                </a:solidFill>
                <a:latin typeface="Arial" panose="020B0604020202020204" pitchFamily="34" charset="0"/>
                <a:ea typeface="宋体" panose="02010600030101010101" pitchFamily="2" charset="-122"/>
                <a:cs typeface="+mn-ea"/>
              </a:defRPr>
            </a:lvl5pPr>
            <a:lvl6pPr marL="1886585" lvl="5" indent="-170815" algn="l" defTabSz="685800" eaLnBrk="1" fontAlgn="base" latinLnBrk="0" hangingPunct="1">
              <a:lnSpc>
                <a:spcPct val="100000"/>
              </a:lnSpc>
              <a:spcBef>
                <a:spcPct val="15000"/>
              </a:spcBef>
              <a:spcAft>
                <a:spcPct val="0"/>
              </a:spcAft>
              <a:buClr>
                <a:srgbClr val="CC0066"/>
              </a:buClr>
              <a:buSzPct val="85000"/>
              <a:buFont typeface="Wingdings" panose="05000000000000000000" pitchFamily="2" charset="2"/>
              <a:buChar char="v"/>
              <a:defRPr sz="1500" b="0" i="0" u="none" kern="1200" baseline="0">
                <a:solidFill>
                  <a:srgbClr val="0033CC"/>
                </a:solidFill>
                <a:latin typeface="Arial" panose="020B0604020202020204" pitchFamily="34" charset="0"/>
                <a:ea typeface="宋体" panose="02010600030101010101" pitchFamily="2" charset="-122"/>
                <a:cs typeface="+mn-ea"/>
              </a:defRPr>
            </a:lvl6pPr>
            <a:lvl7pPr marL="2229485" lvl="6" indent="-170815" algn="l" defTabSz="685800" eaLnBrk="1" fontAlgn="base" latinLnBrk="0" hangingPunct="1">
              <a:lnSpc>
                <a:spcPct val="100000"/>
              </a:lnSpc>
              <a:spcBef>
                <a:spcPct val="15000"/>
              </a:spcBef>
              <a:spcAft>
                <a:spcPct val="0"/>
              </a:spcAft>
              <a:buClr>
                <a:srgbClr val="CC0066"/>
              </a:buClr>
              <a:buSzPct val="85000"/>
              <a:buFont typeface="Wingdings" panose="05000000000000000000" pitchFamily="2" charset="2"/>
              <a:buChar char="v"/>
              <a:defRPr sz="1500" b="0" i="0" u="none" kern="1200" baseline="0">
                <a:solidFill>
                  <a:srgbClr val="0033CC"/>
                </a:solidFill>
                <a:latin typeface="Arial" panose="020B0604020202020204" pitchFamily="34" charset="0"/>
                <a:ea typeface="宋体" panose="02010600030101010101" pitchFamily="2" charset="-122"/>
                <a:cs typeface="+mn-ea"/>
              </a:defRPr>
            </a:lvl7pPr>
            <a:lvl8pPr marL="2572385" lvl="7" indent="-170815" algn="l" defTabSz="685800" eaLnBrk="1" fontAlgn="base" latinLnBrk="0" hangingPunct="1">
              <a:lnSpc>
                <a:spcPct val="100000"/>
              </a:lnSpc>
              <a:spcBef>
                <a:spcPct val="15000"/>
              </a:spcBef>
              <a:spcAft>
                <a:spcPct val="0"/>
              </a:spcAft>
              <a:buClr>
                <a:srgbClr val="CC0066"/>
              </a:buClr>
              <a:buSzPct val="85000"/>
              <a:buFont typeface="Wingdings" panose="05000000000000000000" pitchFamily="2" charset="2"/>
              <a:buChar char="v"/>
              <a:defRPr sz="1500" b="0" i="0" u="none" kern="1200" baseline="0">
                <a:solidFill>
                  <a:srgbClr val="0033CC"/>
                </a:solidFill>
                <a:latin typeface="Arial" panose="020B0604020202020204" pitchFamily="34" charset="0"/>
                <a:ea typeface="宋体" panose="02010600030101010101" pitchFamily="2" charset="-122"/>
                <a:cs typeface="+mn-ea"/>
              </a:defRPr>
            </a:lvl8pPr>
            <a:lvl9pPr marL="2915285" lvl="8" indent="-170815" algn="l" defTabSz="685800" eaLnBrk="1" fontAlgn="base" latinLnBrk="0" hangingPunct="1">
              <a:lnSpc>
                <a:spcPct val="100000"/>
              </a:lnSpc>
              <a:spcBef>
                <a:spcPct val="15000"/>
              </a:spcBef>
              <a:spcAft>
                <a:spcPct val="0"/>
              </a:spcAft>
              <a:buClr>
                <a:srgbClr val="CC0066"/>
              </a:buClr>
              <a:buSzPct val="85000"/>
              <a:buFont typeface="Wingdings" panose="05000000000000000000" pitchFamily="2" charset="2"/>
              <a:buChar char="v"/>
              <a:defRPr sz="1500" b="0" i="0" u="none" kern="1200" baseline="0">
                <a:solidFill>
                  <a:srgbClr val="0033CC"/>
                </a:solidFill>
                <a:latin typeface="Arial" panose="020B0604020202020204" pitchFamily="34" charset="0"/>
                <a:ea typeface="宋体" panose="02010600030101010101" pitchFamily="2" charset="-122"/>
                <a:cs typeface="+mn-ea"/>
              </a:defRPr>
            </a:lvl9pPr>
          </a:lstStyle>
          <a:p>
            <a:pPr eaLnBrk="1" hangingPunct="1">
              <a:lnSpc>
                <a:spcPct val="170000"/>
              </a:lnSpc>
              <a:buClr>
                <a:srgbClr val="CC0066"/>
              </a:buClr>
              <a:buSzPct val="70000"/>
              <a:buFont typeface="Wingdings" panose="05000000000000000000" pitchFamily="2" charset="2"/>
            </a:pPr>
            <a:r>
              <a:rPr lang="zh-CN" altLang="en-US" sz="3600">
                <a:solidFill>
                  <a:srgbClr val="CC0000"/>
                </a:solidFill>
                <a:ea typeface="黑体" panose="02010609060101010101" pitchFamily="2" charset="-122"/>
              </a:rPr>
              <a:t>妃嫔媵嫱，</a:t>
            </a:r>
            <a:r>
              <a:rPr lang="zh-CN" altLang="en-US" sz="3600">
                <a:ea typeface="黑体" panose="02010609060101010101" pitchFamily="2" charset="-122"/>
              </a:rPr>
              <a:t>王子皇孙，</a:t>
            </a:r>
            <a:r>
              <a:rPr lang="zh-CN" altLang="en-US" sz="3600" u="sng">
                <a:solidFill>
                  <a:srgbClr val="CC0000"/>
                </a:solidFill>
                <a:ea typeface="黑体" panose="02010609060101010101" pitchFamily="2" charset="-122"/>
              </a:rPr>
              <a:t>辞</a:t>
            </a:r>
            <a:r>
              <a:rPr lang="zh-CN" altLang="en-US" sz="3600" u="sng">
                <a:ea typeface="黑体" panose="02010609060101010101" pitchFamily="2" charset="-122"/>
              </a:rPr>
              <a:t>楼</a:t>
            </a:r>
            <a:r>
              <a:rPr lang="zh-CN" altLang="en-US" sz="3600" u="sng">
                <a:solidFill>
                  <a:srgbClr val="CC0000"/>
                </a:solidFill>
                <a:ea typeface="黑体" panose="02010609060101010101" pitchFamily="2" charset="-122"/>
              </a:rPr>
              <a:t>下</a:t>
            </a:r>
            <a:r>
              <a:rPr lang="zh-CN" altLang="en-US" sz="3600" u="sng">
                <a:ea typeface="黑体" panose="02010609060101010101" pitchFamily="2" charset="-122"/>
              </a:rPr>
              <a:t>殿</a:t>
            </a:r>
            <a:r>
              <a:rPr lang="zh-CN" altLang="en-US" sz="3600">
                <a:ea typeface="黑体" panose="02010609060101010101" pitchFamily="2" charset="-122"/>
              </a:rPr>
              <a:t>，</a:t>
            </a:r>
            <a:r>
              <a:rPr lang="zh-CN" altLang="en-US" sz="3600">
                <a:solidFill>
                  <a:srgbClr val="CC0000"/>
                </a:solidFill>
                <a:ea typeface="黑体" panose="02010609060101010101" pitchFamily="2" charset="-122"/>
              </a:rPr>
              <a:t>辇</a:t>
            </a:r>
            <a:r>
              <a:rPr lang="zh-CN" altLang="en-US" sz="3600">
                <a:ea typeface="黑体" panose="02010609060101010101" pitchFamily="2" charset="-122"/>
              </a:rPr>
              <a:t>来</a:t>
            </a:r>
            <a:r>
              <a:rPr lang="zh-CN" altLang="en-US" sz="3600">
                <a:solidFill>
                  <a:srgbClr val="007572"/>
                </a:solidFill>
                <a:ea typeface="黑体" panose="02010609060101010101" pitchFamily="2" charset="-122"/>
              </a:rPr>
              <a:t>于</a:t>
            </a:r>
            <a:r>
              <a:rPr lang="zh-CN" altLang="en-US" sz="3600">
                <a:ea typeface="黑体" panose="02010609060101010101" pitchFamily="2" charset="-122"/>
              </a:rPr>
              <a:t>秦。</a:t>
            </a:r>
            <a:r>
              <a:rPr lang="zh-CN" altLang="en-US" sz="3600" b="1" u="sng">
                <a:solidFill>
                  <a:srgbClr val="CC0066"/>
                </a:solidFill>
                <a:ea typeface="黑体" panose="02010609060101010101" pitchFamily="2" charset="-122"/>
              </a:rPr>
              <a:t>朝</a:t>
            </a:r>
            <a:r>
              <a:rPr lang="zh-CN" altLang="en-US" sz="3600" u="sng">
                <a:solidFill>
                  <a:srgbClr val="CC0000"/>
                </a:solidFill>
                <a:ea typeface="黑体" panose="02010609060101010101" pitchFamily="2" charset="-122"/>
              </a:rPr>
              <a:t>歌</a:t>
            </a:r>
            <a:r>
              <a:rPr lang="zh-CN" altLang="en-US" sz="3600" b="1" u="sng">
                <a:solidFill>
                  <a:srgbClr val="CC0066"/>
                </a:solidFill>
                <a:ea typeface="黑体" panose="02010609060101010101" pitchFamily="2" charset="-122"/>
              </a:rPr>
              <a:t>夜</a:t>
            </a:r>
            <a:r>
              <a:rPr lang="zh-CN" altLang="en-US" sz="3600" u="sng">
                <a:solidFill>
                  <a:srgbClr val="CC0000"/>
                </a:solidFill>
                <a:ea typeface="黑体" panose="02010609060101010101" pitchFamily="2" charset="-122"/>
              </a:rPr>
              <a:t>弦</a:t>
            </a:r>
            <a:r>
              <a:rPr lang="zh-CN" altLang="en-US" sz="3600">
                <a:ea typeface="黑体" panose="02010609060101010101" pitchFamily="2" charset="-122"/>
              </a:rPr>
              <a:t>，</a:t>
            </a:r>
            <a:r>
              <a:rPr lang="zh-CN" altLang="en-US" sz="3600">
                <a:solidFill>
                  <a:srgbClr val="CC0000"/>
                </a:solidFill>
                <a:ea typeface="黑体" panose="02010609060101010101" pitchFamily="2" charset="-122"/>
              </a:rPr>
              <a:t>为</a:t>
            </a:r>
            <a:r>
              <a:rPr lang="zh-CN" altLang="en-US" sz="3600">
                <a:ea typeface="黑体" panose="02010609060101010101" pitchFamily="2" charset="-122"/>
              </a:rPr>
              <a:t>秦宫人。</a:t>
            </a:r>
            <a:r>
              <a:rPr lang="zh-CN" altLang="en-US" sz="3600" b="1" u="sng">
                <a:ea typeface="楷体_GB2312" pitchFamily="49" charset="-122"/>
                <a:sym typeface="+mn-ea"/>
              </a:rPr>
              <a:t>明星</a:t>
            </a:r>
            <a:r>
              <a:rPr lang="zh-CN" altLang="en-US" sz="3600" b="1" u="sng">
                <a:solidFill>
                  <a:srgbClr val="FF0000"/>
                </a:solidFill>
                <a:ea typeface="楷体_GB2312" pitchFamily="49" charset="-122"/>
                <a:sym typeface="+mn-ea"/>
              </a:rPr>
              <a:t>荧荧</a:t>
            </a:r>
            <a:r>
              <a:rPr lang="zh-CN" altLang="en-US" sz="3600" b="1" u="sng">
                <a:ea typeface="楷体_GB2312" pitchFamily="49" charset="-122"/>
                <a:sym typeface="+mn-ea"/>
              </a:rPr>
              <a:t>，开妆镜</a:t>
            </a:r>
            <a:r>
              <a:rPr lang="zh-CN" altLang="en-US" sz="3600" b="1" u="sng">
                <a:solidFill>
                  <a:srgbClr val="CC0000"/>
                </a:solidFill>
                <a:ea typeface="楷体_GB2312" pitchFamily="49" charset="-122"/>
                <a:sym typeface="+mn-ea"/>
              </a:rPr>
              <a:t>也</a:t>
            </a:r>
            <a:r>
              <a:rPr lang="zh-CN" altLang="en-US" sz="3600" b="1">
                <a:ea typeface="楷体_GB2312" pitchFamily="49" charset="-122"/>
                <a:sym typeface="+mn-ea"/>
              </a:rPr>
              <a:t>；</a:t>
            </a:r>
            <a:r>
              <a:rPr lang="zh-CN" altLang="en-US" sz="3600" b="1" u="sng">
                <a:solidFill>
                  <a:srgbClr val="FF0000"/>
                </a:solidFill>
                <a:ea typeface="楷体_GB2312" pitchFamily="49" charset="-122"/>
                <a:sym typeface="+mn-ea"/>
              </a:rPr>
              <a:t>绿云</a:t>
            </a:r>
            <a:r>
              <a:rPr lang="zh-CN" altLang="en-US" sz="3600" b="1" u="sng">
                <a:ea typeface="楷体_GB2312" pitchFamily="49" charset="-122"/>
                <a:sym typeface="+mn-ea"/>
              </a:rPr>
              <a:t>扰扰，梳晓鬟</a:t>
            </a:r>
            <a:r>
              <a:rPr lang="zh-CN" altLang="en-US" sz="3600" b="1" u="sng">
                <a:solidFill>
                  <a:srgbClr val="CC0000"/>
                </a:solidFill>
                <a:ea typeface="楷体_GB2312" pitchFamily="49" charset="-122"/>
                <a:sym typeface="+mn-ea"/>
              </a:rPr>
              <a:t>也</a:t>
            </a:r>
            <a:r>
              <a:rPr lang="zh-CN" altLang="en-US" sz="3600" b="1">
                <a:ea typeface="楷体_GB2312" pitchFamily="49" charset="-122"/>
                <a:sym typeface="+mn-ea"/>
              </a:rPr>
              <a:t>；</a:t>
            </a:r>
            <a:r>
              <a:rPr lang="zh-CN" altLang="en-US" sz="3600" b="1" u="sng">
                <a:ea typeface="楷体_GB2312" pitchFamily="49" charset="-122"/>
                <a:sym typeface="+mn-ea"/>
              </a:rPr>
              <a:t>渭</a:t>
            </a:r>
            <a:r>
              <a:rPr lang="zh-CN" altLang="en-US" sz="3600" b="1" u="sng">
                <a:solidFill>
                  <a:srgbClr val="FF0000"/>
                </a:solidFill>
                <a:ea typeface="楷体_GB2312" pitchFamily="49" charset="-122"/>
                <a:sym typeface="+mn-ea"/>
              </a:rPr>
              <a:t>流</a:t>
            </a:r>
            <a:r>
              <a:rPr lang="zh-CN" altLang="en-US" sz="3600" b="1" u="sng">
                <a:ea typeface="楷体_GB2312" pitchFamily="49" charset="-122"/>
                <a:sym typeface="+mn-ea"/>
              </a:rPr>
              <a:t>涨</a:t>
            </a:r>
            <a:r>
              <a:rPr lang="zh-CN" altLang="en-US" sz="3600" b="1" u="sng">
                <a:solidFill>
                  <a:srgbClr val="FF0000"/>
                </a:solidFill>
                <a:ea typeface="楷体_GB2312" pitchFamily="49" charset="-122"/>
                <a:sym typeface="+mn-ea"/>
              </a:rPr>
              <a:t>腻</a:t>
            </a:r>
            <a:r>
              <a:rPr lang="zh-CN" altLang="en-US" sz="3600" b="1" u="sng">
                <a:ea typeface="楷体_GB2312" pitchFamily="49" charset="-122"/>
                <a:sym typeface="+mn-ea"/>
              </a:rPr>
              <a:t>，弃</a:t>
            </a:r>
            <a:r>
              <a:rPr lang="zh-CN" altLang="en-US" sz="3600" b="1" u="sng">
                <a:solidFill>
                  <a:srgbClr val="FF0000"/>
                </a:solidFill>
                <a:ea typeface="楷体_GB2312" pitchFamily="49" charset="-122"/>
                <a:sym typeface="+mn-ea"/>
              </a:rPr>
              <a:t>脂</a:t>
            </a:r>
            <a:r>
              <a:rPr lang="zh-CN" altLang="en-US" sz="3600" b="1" u="sng">
                <a:ea typeface="楷体_GB2312" pitchFamily="49" charset="-122"/>
                <a:sym typeface="+mn-ea"/>
              </a:rPr>
              <a:t>水</a:t>
            </a:r>
            <a:r>
              <a:rPr lang="zh-CN" altLang="en-US" sz="3600" b="1" u="sng">
                <a:solidFill>
                  <a:srgbClr val="CC0000"/>
                </a:solidFill>
                <a:ea typeface="楷体_GB2312" pitchFamily="49" charset="-122"/>
                <a:sym typeface="+mn-ea"/>
              </a:rPr>
              <a:t>也</a:t>
            </a:r>
            <a:r>
              <a:rPr lang="zh-CN" altLang="en-US" sz="3600" b="1">
                <a:ea typeface="楷体_GB2312" pitchFamily="49" charset="-122"/>
                <a:sym typeface="+mn-ea"/>
              </a:rPr>
              <a:t>；</a:t>
            </a:r>
            <a:r>
              <a:rPr lang="zh-CN" altLang="en-US" sz="3600" b="1" u="sng">
                <a:ea typeface="楷体_GB2312" pitchFamily="49" charset="-122"/>
                <a:sym typeface="+mn-ea"/>
              </a:rPr>
              <a:t>烟斜雾横，焚</a:t>
            </a:r>
            <a:r>
              <a:rPr lang="zh-CN" altLang="en-US" sz="3600" b="1" u="sng">
                <a:solidFill>
                  <a:srgbClr val="FF0000"/>
                </a:solidFill>
                <a:ea typeface="楷体_GB2312" pitchFamily="49" charset="-122"/>
                <a:sym typeface="+mn-ea"/>
              </a:rPr>
              <a:t>椒兰</a:t>
            </a:r>
            <a:r>
              <a:rPr lang="zh-CN" altLang="en-US" sz="3600" b="1" u="sng">
                <a:solidFill>
                  <a:srgbClr val="CC0000"/>
                </a:solidFill>
                <a:ea typeface="楷体_GB2312" pitchFamily="49" charset="-122"/>
                <a:sym typeface="+mn-ea"/>
              </a:rPr>
              <a:t>也</a:t>
            </a:r>
            <a:r>
              <a:rPr lang="zh-CN" altLang="en-US" sz="3600" b="1">
                <a:ea typeface="楷体_GB2312" pitchFamily="49" charset="-122"/>
                <a:sym typeface="+mn-ea"/>
              </a:rPr>
              <a:t>。</a:t>
            </a:r>
            <a:r>
              <a:rPr lang="zh-CN" altLang="en-US" sz="3600" b="1" u="sng">
                <a:ea typeface="楷体_GB2312" pitchFamily="49" charset="-122"/>
                <a:sym typeface="+mn-ea"/>
              </a:rPr>
              <a:t>雷霆</a:t>
            </a:r>
            <a:r>
              <a:rPr lang="zh-CN" altLang="en-US" sz="3600" b="1" u="sng">
                <a:solidFill>
                  <a:srgbClr val="CC0000"/>
                </a:solidFill>
                <a:ea typeface="楷体_GB2312" pitchFamily="49" charset="-122"/>
                <a:sym typeface="+mn-ea"/>
              </a:rPr>
              <a:t>乍</a:t>
            </a:r>
            <a:r>
              <a:rPr lang="zh-CN" altLang="en-US" sz="3600" b="1" u="sng">
                <a:ea typeface="楷体_GB2312" pitchFamily="49" charset="-122"/>
                <a:sym typeface="+mn-ea"/>
              </a:rPr>
              <a:t>惊，宫车过</a:t>
            </a:r>
            <a:r>
              <a:rPr lang="zh-CN" altLang="en-US" sz="3600" b="1" u="sng">
                <a:solidFill>
                  <a:srgbClr val="CC0000"/>
                </a:solidFill>
                <a:ea typeface="楷体_GB2312" pitchFamily="49" charset="-122"/>
                <a:sym typeface="+mn-ea"/>
              </a:rPr>
              <a:t>也</a:t>
            </a:r>
            <a:r>
              <a:rPr lang="zh-CN" altLang="en-US" sz="3600" b="1" u="sng">
                <a:ea typeface="楷体_GB2312" pitchFamily="49" charset="-122"/>
                <a:sym typeface="+mn-ea"/>
              </a:rPr>
              <a:t>；</a:t>
            </a:r>
            <a:r>
              <a:rPr lang="zh-CN" altLang="en-US" sz="3600" b="1" u="sng">
                <a:solidFill>
                  <a:srgbClr val="FF0000"/>
                </a:solidFill>
                <a:ea typeface="楷体_GB2312" pitchFamily="49" charset="-122"/>
                <a:sym typeface="+mn-ea"/>
              </a:rPr>
              <a:t>辘辘</a:t>
            </a:r>
            <a:r>
              <a:rPr lang="zh-CN" altLang="en-US" sz="3600" b="1" u="sng">
                <a:ea typeface="楷体_GB2312" pitchFamily="49" charset="-122"/>
                <a:sym typeface="+mn-ea"/>
              </a:rPr>
              <a:t>远听，</a:t>
            </a:r>
            <a:r>
              <a:rPr lang="zh-CN" altLang="en-US" sz="3600" b="1" u="sng">
                <a:solidFill>
                  <a:srgbClr val="FF0000"/>
                </a:solidFill>
                <a:ea typeface="楷体_GB2312" pitchFamily="49" charset="-122"/>
                <a:sym typeface="+mn-ea"/>
              </a:rPr>
              <a:t>杳</a:t>
            </a:r>
            <a:r>
              <a:rPr lang="zh-CN" altLang="en-US" sz="3600" b="1" u="sng">
                <a:ea typeface="楷体_GB2312" pitchFamily="49" charset="-122"/>
                <a:sym typeface="+mn-ea"/>
              </a:rPr>
              <a:t>不知其</a:t>
            </a:r>
            <a:r>
              <a:rPr lang="zh-CN" altLang="en-US" sz="3600" b="1" u="sng">
                <a:ea typeface="楷体_GB2312" pitchFamily="49" charset="-122"/>
                <a:cs typeface="+mn-ea"/>
                <a:sym typeface="+mn-ea"/>
              </a:rPr>
              <a:t>所</a:t>
            </a:r>
            <a:r>
              <a:rPr lang="zh-CN" altLang="en-US" sz="3600" b="1" u="sng">
                <a:solidFill>
                  <a:srgbClr val="FF0000"/>
                </a:solidFill>
                <a:ea typeface="楷体_GB2312" pitchFamily="49" charset="-122"/>
                <a:cs typeface="+mn-ea"/>
                <a:sym typeface="+mn-ea"/>
              </a:rPr>
              <a:t>之</a:t>
            </a:r>
            <a:r>
              <a:rPr lang="zh-CN" altLang="en-US" sz="3600" b="1" u="sng">
                <a:solidFill>
                  <a:srgbClr val="CC0000"/>
                </a:solidFill>
                <a:ea typeface="楷体_GB2312" pitchFamily="49" charset="-122"/>
                <a:cs typeface="+mn-ea"/>
                <a:sym typeface="+mn-ea"/>
              </a:rPr>
              <a:t>也</a:t>
            </a:r>
            <a:r>
              <a:rPr lang="zh-CN" altLang="en-US" sz="3600" b="1">
                <a:ea typeface="楷体_GB2312" pitchFamily="49" charset="-122"/>
                <a:sym typeface="+mn-ea"/>
              </a:rPr>
              <a:t>。</a:t>
            </a:r>
            <a:r>
              <a:rPr lang="zh-CN" altLang="en-US" sz="3600" b="1">
                <a:solidFill>
                  <a:srgbClr val="CC0000"/>
                </a:solidFill>
                <a:ea typeface="楷体_GB2312" pitchFamily="49" charset="-122"/>
                <a:sym typeface="+mn-ea"/>
              </a:rPr>
              <a:t>一</a:t>
            </a:r>
            <a:r>
              <a:rPr lang="zh-CN" altLang="en-US" sz="3600" b="1">
                <a:ea typeface="楷体_GB2312" pitchFamily="49" charset="-122"/>
                <a:cs typeface="+mn-ea"/>
                <a:sym typeface="+mn-ea"/>
              </a:rPr>
              <a:t>肌</a:t>
            </a:r>
            <a:r>
              <a:rPr lang="zh-CN" altLang="en-US" sz="3600" b="1">
                <a:solidFill>
                  <a:srgbClr val="CC0000"/>
                </a:solidFill>
                <a:ea typeface="楷体_GB2312" pitchFamily="49" charset="-122"/>
                <a:sym typeface="+mn-ea"/>
              </a:rPr>
              <a:t>一</a:t>
            </a:r>
            <a:r>
              <a:rPr lang="zh-CN" altLang="en-US" sz="3600" b="1">
                <a:ea typeface="楷体_GB2312" pitchFamily="49" charset="-122"/>
                <a:cs typeface="+mn-ea"/>
                <a:sym typeface="+mn-ea"/>
              </a:rPr>
              <a:t>容</a:t>
            </a:r>
            <a:r>
              <a:rPr lang="zh-CN" altLang="en-US" sz="3600" b="1">
                <a:ea typeface="楷体_GB2312" pitchFamily="49" charset="-122"/>
                <a:sym typeface="+mn-ea"/>
              </a:rPr>
              <a:t>，</a:t>
            </a:r>
            <a:r>
              <a:rPr lang="zh-CN" altLang="en-US" sz="3600" b="1">
                <a:solidFill>
                  <a:srgbClr val="FF5050"/>
                </a:solidFill>
                <a:ea typeface="楷体_GB2312" pitchFamily="49" charset="-122"/>
                <a:sym typeface="+mn-ea"/>
              </a:rPr>
              <a:t>尽</a:t>
            </a:r>
            <a:r>
              <a:rPr lang="zh-CN" altLang="en-US" sz="3600" b="1">
                <a:ea typeface="楷体_GB2312" pitchFamily="49" charset="-122"/>
                <a:sym typeface="+mn-ea"/>
              </a:rPr>
              <a:t>态</a:t>
            </a:r>
            <a:r>
              <a:rPr lang="zh-CN" altLang="en-US" sz="3600" b="1">
                <a:solidFill>
                  <a:srgbClr val="FF5050"/>
                </a:solidFill>
                <a:ea typeface="楷体_GB2312" pitchFamily="49" charset="-122"/>
                <a:sym typeface="+mn-ea"/>
              </a:rPr>
              <a:t>极妍</a:t>
            </a:r>
            <a:r>
              <a:rPr lang="zh-CN" altLang="en-US" sz="3600" b="1">
                <a:ea typeface="楷体_GB2312" pitchFamily="49" charset="-122"/>
                <a:sym typeface="+mn-ea"/>
              </a:rPr>
              <a:t>，</a:t>
            </a:r>
            <a:r>
              <a:rPr lang="zh-CN" altLang="en-US" sz="3600" b="1">
                <a:solidFill>
                  <a:srgbClr val="CC0000"/>
                </a:solidFill>
                <a:ea typeface="楷体_GB2312" pitchFamily="49" charset="-122"/>
                <a:sym typeface="+mn-ea"/>
              </a:rPr>
              <a:t>缦立</a:t>
            </a:r>
            <a:r>
              <a:rPr lang="zh-CN" altLang="en-US" sz="3600" b="1">
                <a:ea typeface="楷体_GB2312" pitchFamily="49" charset="-122"/>
                <a:sym typeface="+mn-ea"/>
              </a:rPr>
              <a:t>远视，</a:t>
            </a:r>
            <a:r>
              <a:rPr lang="zh-CN" altLang="en-US" sz="3600" b="1">
                <a:solidFill>
                  <a:srgbClr val="FF5050"/>
                </a:solidFill>
                <a:ea typeface="楷体_GB2312" pitchFamily="49" charset="-122"/>
                <a:sym typeface="+mn-ea"/>
              </a:rPr>
              <a:t>而</a:t>
            </a:r>
            <a:r>
              <a:rPr lang="zh-CN" altLang="en-US" sz="3600" b="1">
                <a:ea typeface="楷体_GB2312" pitchFamily="49" charset="-122"/>
                <a:sym typeface="+mn-ea"/>
              </a:rPr>
              <a:t>望</a:t>
            </a:r>
            <a:r>
              <a:rPr lang="zh-CN" altLang="en-US" sz="3600" b="1">
                <a:ea typeface="楷体_GB2312" pitchFamily="49" charset="-122"/>
                <a:cs typeface="+mn-ea"/>
                <a:sym typeface="+mn-ea"/>
              </a:rPr>
              <a:t>幸</a:t>
            </a:r>
            <a:r>
              <a:rPr lang="zh-CN" altLang="en-US" sz="3600" b="1">
                <a:solidFill>
                  <a:schemeClr val="hlink"/>
                </a:solidFill>
                <a:ea typeface="楷体_GB2312" pitchFamily="49" charset="-122"/>
                <a:sym typeface="+mn-ea"/>
              </a:rPr>
              <a:t>焉</a:t>
            </a:r>
            <a:r>
              <a:rPr lang="zh-CN" altLang="en-US" sz="3600" b="1">
                <a:ea typeface="楷体_GB2312" pitchFamily="49" charset="-122"/>
                <a:sym typeface="+mn-ea"/>
              </a:rPr>
              <a:t>；</a:t>
            </a:r>
            <a:r>
              <a:rPr lang="zh-CN" altLang="en-US" sz="3600" b="1" u="sng">
                <a:ea typeface="楷体_GB2312" pitchFamily="49" charset="-122"/>
                <a:sym typeface="+mn-ea"/>
              </a:rPr>
              <a:t>有不见</a:t>
            </a:r>
            <a:r>
              <a:rPr lang="zh-CN" altLang="en-US" sz="3600" b="1" u="sng">
                <a:solidFill>
                  <a:srgbClr val="FF5050"/>
                </a:solidFill>
                <a:ea typeface="楷体_GB2312" pitchFamily="49" charset="-122"/>
                <a:sym typeface="+mn-ea"/>
              </a:rPr>
              <a:t>者</a:t>
            </a:r>
            <a:r>
              <a:rPr lang="zh-CN" altLang="en-US" sz="3600" b="1" u="sng">
                <a:ea typeface="楷体_GB2312" pitchFamily="49" charset="-122"/>
                <a:sym typeface="+mn-ea"/>
              </a:rPr>
              <a:t>，三十六年</a:t>
            </a:r>
            <a:r>
              <a:rPr lang="zh-CN" altLang="en-US" sz="3600" b="1">
                <a:ea typeface="楷体_GB2312" pitchFamily="49" charset="-122"/>
                <a:sym typeface="+mn-ea"/>
              </a:rPr>
              <a:t>。</a:t>
            </a:r>
            <a:endParaRPr lang="zh-CN" altLang="en-US" sz="3600">
              <a:ea typeface="黑体" panose="02010609060101010101" pitchFamily="2" charset="-122"/>
            </a:endParaRPr>
          </a:p>
        </p:txBody>
      </p:sp>
      <p:sp>
        <p:nvSpPr>
          <p:cNvPr id="87053" name="文本框 87052"/>
          <p:cNvSpPr txBox="1"/>
          <p:nvPr>
            <p:custDataLst>
              <p:tags r:id="rId2"/>
            </p:custDataLst>
          </p:nvPr>
        </p:nvSpPr>
        <p:spPr>
          <a:xfrm>
            <a:off x="9064308" y="-317"/>
            <a:ext cx="3021012" cy="460375"/>
          </a:xfrm>
          <a:prstGeom prst="rect">
            <a:avLst/>
          </a:prstGeom>
          <a:noFill/>
          <a:ln w="9525">
            <a:noFill/>
          </a:ln>
        </p:spPr>
        <p:txBody>
          <a:bodyPr>
            <a:spAutoFit/>
          </a:bodyPr>
          <a:lstStyle/>
          <a:p>
            <a:pPr eaLnBrk="1" hangingPunct="1">
              <a:spcBef>
                <a:spcPct val="50000"/>
              </a:spcBef>
              <a:buFont typeface="Arial" panose="020B0604020202020204" pitchFamily="34" charset="0"/>
            </a:pPr>
            <a:r>
              <a:rPr lang="zh-CN" altLang="en-US" sz="2400" b="1">
                <a:latin typeface="Times New Roman" panose="02020603050405020304" pitchFamily="18" charset="0"/>
              </a:rPr>
              <a:t>名作动，唱歌，弹琴</a:t>
            </a:r>
            <a:endParaRPr lang="zh-CN" altLang="en-US" sz="2400">
              <a:solidFill>
                <a:srgbClr val="000000"/>
              </a:solidFill>
              <a:latin typeface="楷体" panose="02010609060101010101" charset="-122"/>
              <a:ea typeface="楷体" panose="02010609060101010101" charset="-122"/>
            </a:endParaRPr>
          </a:p>
        </p:txBody>
      </p:sp>
      <p:sp>
        <p:nvSpPr>
          <p:cNvPr id="4" name="文本框 3"/>
          <p:cNvSpPr txBox="1"/>
          <p:nvPr>
            <p:custDataLst>
              <p:tags r:id="rId3"/>
            </p:custDataLst>
          </p:nvPr>
        </p:nvSpPr>
        <p:spPr>
          <a:xfrm>
            <a:off x="5507990" y="846455"/>
            <a:ext cx="1082675" cy="58356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离开</a:t>
            </a:r>
            <a:endParaRPr lang="zh-CN" altLang="en-US" sz="3200">
              <a:solidFill>
                <a:srgbClr val="000000"/>
              </a:solidFill>
              <a:latin typeface="楷体" panose="02010609060101010101" charset="-122"/>
              <a:ea typeface="楷体" panose="02010609060101010101" charset="-122"/>
            </a:endParaRPr>
          </a:p>
        </p:txBody>
      </p:sp>
      <p:sp>
        <p:nvSpPr>
          <p:cNvPr id="6" name="文本框 5"/>
          <p:cNvSpPr txBox="1"/>
          <p:nvPr>
            <p:custDataLst>
              <p:tags r:id="rId4"/>
            </p:custDataLst>
          </p:nvPr>
        </p:nvSpPr>
        <p:spPr>
          <a:xfrm>
            <a:off x="6616700" y="846455"/>
            <a:ext cx="2559685" cy="46037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名作动，乘辇车</a:t>
            </a:r>
            <a:endParaRPr lang="zh-CN" altLang="en-US" sz="3200">
              <a:solidFill>
                <a:srgbClr val="000000"/>
              </a:solidFill>
              <a:latin typeface="楷体" panose="02010609060101010101" charset="-122"/>
              <a:ea typeface="楷体" panose="02010609060101010101" charset="-122"/>
            </a:endParaRPr>
          </a:p>
        </p:txBody>
      </p:sp>
      <p:sp>
        <p:nvSpPr>
          <p:cNvPr id="7" name="文本框 6"/>
          <p:cNvSpPr txBox="1"/>
          <p:nvPr>
            <p:custDataLst>
              <p:tags r:id="rId5"/>
            </p:custDataLst>
          </p:nvPr>
        </p:nvSpPr>
        <p:spPr>
          <a:xfrm>
            <a:off x="9615805" y="846455"/>
            <a:ext cx="1111250" cy="46037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名作状</a:t>
            </a:r>
            <a:endParaRPr lang="zh-CN" altLang="en-US" sz="2400" b="1">
              <a:latin typeface="Times New Roman" panose="02020603050405020304" pitchFamily="18" charset="0"/>
            </a:endParaRPr>
          </a:p>
        </p:txBody>
      </p:sp>
      <p:sp>
        <p:nvSpPr>
          <p:cNvPr id="8" name="文本框 7"/>
          <p:cNvSpPr txBox="1"/>
          <p:nvPr>
            <p:custDataLst>
              <p:tags r:id="rId6"/>
            </p:custDataLst>
          </p:nvPr>
        </p:nvSpPr>
        <p:spPr>
          <a:xfrm>
            <a:off x="10851515" y="846455"/>
            <a:ext cx="1111250" cy="46037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互文</a:t>
            </a:r>
            <a:endParaRPr lang="zh-CN" altLang="en-US" sz="2400">
              <a:solidFill>
                <a:srgbClr val="000000"/>
              </a:solidFill>
              <a:latin typeface="楷体" panose="02010609060101010101" charset="-122"/>
              <a:ea typeface="楷体" panose="02010609060101010101" charset="-122"/>
            </a:endParaRPr>
          </a:p>
        </p:txBody>
      </p:sp>
      <p:sp>
        <p:nvSpPr>
          <p:cNvPr id="9" name="文本框 8"/>
          <p:cNvSpPr txBox="1"/>
          <p:nvPr>
            <p:custDataLst>
              <p:tags r:id="rId7"/>
            </p:custDataLst>
          </p:nvPr>
        </p:nvSpPr>
        <p:spPr>
          <a:xfrm>
            <a:off x="126365" y="1741488"/>
            <a:ext cx="904875" cy="460375"/>
          </a:xfrm>
          <a:prstGeom prst="rect">
            <a:avLst/>
          </a:prstGeom>
          <a:noFill/>
          <a:ln w="9525">
            <a:noFill/>
          </a:ln>
        </p:spPr>
        <p:txBody>
          <a:bodyPr>
            <a:spAutoFit/>
          </a:bodyPr>
          <a:lstStyle/>
          <a:p>
            <a:pPr eaLnBrk="1" hangingPunct="1">
              <a:buFont typeface="Arial" panose="020B0604020202020204" pitchFamily="34" charset="0"/>
            </a:pPr>
            <a:r>
              <a:rPr lang="zh-CN" altLang="en-US" sz="2400" b="1">
                <a:latin typeface="Times New Roman" panose="02020603050405020304" pitchFamily="18" charset="0"/>
              </a:rPr>
              <a:t>成为</a:t>
            </a:r>
            <a:endParaRPr lang="zh-CN" altLang="en-US" sz="2400">
              <a:solidFill>
                <a:srgbClr val="000000"/>
              </a:solidFill>
              <a:latin typeface="楷体" panose="02010609060101010101" charset="-122"/>
              <a:ea typeface="楷体" panose="02010609060101010101" charset="-122"/>
            </a:endParaRPr>
          </a:p>
        </p:txBody>
      </p:sp>
      <p:sp>
        <p:nvSpPr>
          <p:cNvPr id="10" name="文本框 9"/>
          <p:cNvSpPr txBox="1"/>
          <p:nvPr>
            <p:custDataLst>
              <p:tags r:id="rId8"/>
            </p:custDataLst>
          </p:nvPr>
        </p:nvSpPr>
        <p:spPr>
          <a:xfrm>
            <a:off x="229235" y="846455"/>
            <a:ext cx="2344420" cy="46037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不同等级的宫妃</a:t>
            </a:r>
            <a:endParaRPr lang="zh-CN" altLang="en-US" sz="2400">
              <a:solidFill>
                <a:srgbClr val="000000"/>
              </a:solidFill>
              <a:latin typeface="楷体" panose="02010609060101010101" charset="-122"/>
              <a:ea typeface="楷体" panose="02010609060101010101" charset="-122"/>
            </a:endParaRPr>
          </a:p>
        </p:txBody>
      </p:sp>
      <p:sp>
        <p:nvSpPr>
          <p:cNvPr id="47114" name="文本框 47113"/>
          <p:cNvSpPr txBox="1"/>
          <p:nvPr>
            <p:custDataLst>
              <p:tags r:id="rId9"/>
            </p:custDataLst>
          </p:nvPr>
        </p:nvSpPr>
        <p:spPr>
          <a:xfrm>
            <a:off x="5842000" y="1833245"/>
            <a:ext cx="1024890" cy="368935"/>
          </a:xfrm>
          <a:prstGeom prst="rect">
            <a:avLst/>
          </a:prstGeom>
          <a:noFill/>
          <a:ln w="9525">
            <a:noFill/>
          </a:ln>
        </p:spPr>
        <p:txBody>
          <a:bodyPr wrap="squar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判断句</a:t>
            </a:r>
            <a:endParaRPr lang="zh-CN" altLang="en-US" sz="2400">
              <a:solidFill>
                <a:srgbClr val="000000"/>
              </a:solidFill>
              <a:latin typeface="楷体" panose="02010609060101010101" charset="-122"/>
              <a:ea typeface="楷体" panose="02010609060101010101" charset="-122"/>
            </a:endParaRPr>
          </a:p>
        </p:txBody>
      </p:sp>
      <p:sp>
        <p:nvSpPr>
          <p:cNvPr id="106507" name="Text Box 1035"/>
          <p:cNvSpPr txBox="1"/>
          <p:nvPr>
            <p:custDataLst>
              <p:tags r:id="rId10"/>
            </p:custDataLst>
          </p:nvPr>
        </p:nvSpPr>
        <p:spPr>
          <a:xfrm>
            <a:off x="2795270" y="1787525"/>
            <a:ext cx="1865630" cy="460375"/>
          </a:xfrm>
          <a:prstGeom prst="rect">
            <a:avLst/>
          </a:prstGeom>
          <a:noFill/>
          <a:ln w="9525">
            <a:noFill/>
          </a:ln>
        </p:spPr>
        <p:txBody>
          <a:bodyPr wrap="square">
            <a:spAutoFit/>
          </a:bodyPr>
          <a:lstStyle/>
          <a:p>
            <a:pPr>
              <a:spcBef>
                <a:spcPct val="50000"/>
              </a:spcBef>
            </a:pPr>
            <a:r>
              <a:rPr lang="zh-CN" altLang="en-US" sz="2400" b="1">
                <a:latin typeface="Times New Roman" panose="02020603050405020304" pitchFamily="18" charset="0"/>
              </a:rPr>
              <a:t>明亮的样子</a:t>
            </a:r>
            <a:endParaRPr lang="zh-CN" altLang="en-US" sz="2400" b="1">
              <a:latin typeface="Times New Roman" panose="02020603050405020304" pitchFamily="18" charset="0"/>
            </a:endParaRPr>
          </a:p>
        </p:txBody>
      </p:sp>
      <p:sp>
        <p:nvSpPr>
          <p:cNvPr id="106511" name="Text Box 1039"/>
          <p:cNvSpPr txBox="1"/>
          <p:nvPr>
            <p:custDataLst>
              <p:tags r:id="rId11"/>
            </p:custDataLst>
          </p:nvPr>
        </p:nvSpPr>
        <p:spPr>
          <a:xfrm>
            <a:off x="6866890" y="1861820"/>
            <a:ext cx="3293745" cy="386080"/>
          </a:xfrm>
          <a:prstGeom prst="rect">
            <a:avLst/>
          </a:prstGeom>
          <a:noFill/>
          <a:ln w="28575">
            <a:noFill/>
          </a:ln>
        </p:spPr>
        <p:txBody>
          <a:bodyPr wrap="square">
            <a:spAutoFit/>
          </a:bodyPr>
          <a:lstStyle/>
          <a:p>
            <a:pPr>
              <a:lnSpc>
                <a:spcPct val="80000"/>
              </a:lnSpc>
              <a:spcBef>
                <a:spcPct val="50000"/>
              </a:spcBef>
            </a:pPr>
            <a:r>
              <a:rPr lang="zh-CN" altLang="en-US" sz="2400" b="1">
                <a:latin typeface="Times New Roman" panose="02020603050405020304" pitchFamily="18" charset="0"/>
              </a:rPr>
              <a:t>同“青丝”，指头发</a:t>
            </a:r>
            <a:endParaRPr lang="zh-CN" altLang="en-US" sz="2400" b="1">
              <a:latin typeface="Times New Roman" panose="02020603050405020304" pitchFamily="18" charset="0"/>
            </a:endParaRPr>
          </a:p>
        </p:txBody>
      </p:sp>
      <p:sp>
        <p:nvSpPr>
          <p:cNvPr id="106513" name="Text Box 1041"/>
          <p:cNvSpPr txBox="1"/>
          <p:nvPr>
            <p:custDataLst>
              <p:tags r:id="rId12"/>
            </p:custDataLst>
          </p:nvPr>
        </p:nvSpPr>
        <p:spPr>
          <a:xfrm>
            <a:off x="1506855" y="2722245"/>
            <a:ext cx="1066800" cy="521970"/>
          </a:xfrm>
          <a:prstGeom prst="rect">
            <a:avLst/>
          </a:prstGeom>
          <a:noFill/>
          <a:ln w="28575">
            <a:noFill/>
          </a:ln>
        </p:spPr>
        <p:txBody>
          <a:bodyPr>
            <a:spAutoFit/>
          </a:bodyPr>
          <a:lstStyle/>
          <a:p>
            <a:pPr>
              <a:spcBef>
                <a:spcPct val="50000"/>
              </a:spcBef>
            </a:pPr>
            <a:r>
              <a:rPr lang="zh-CN" altLang="en-US" sz="2800" b="1">
                <a:latin typeface="Times New Roman" panose="02020603050405020304" pitchFamily="18" charset="0"/>
              </a:rPr>
              <a:t>油脂</a:t>
            </a:r>
            <a:endParaRPr lang="zh-CN" altLang="en-US" sz="2800" b="1">
              <a:latin typeface="Times New Roman" panose="02020603050405020304" pitchFamily="18" charset="0"/>
            </a:endParaRPr>
          </a:p>
        </p:txBody>
      </p:sp>
      <p:sp>
        <p:nvSpPr>
          <p:cNvPr id="106514" name="Text Box 1042"/>
          <p:cNvSpPr txBox="1"/>
          <p:nvPr>
            <p:custDataLst>
              <p:tags r:id="rId13"/>
            </p:custDataLst>
          </p:nvPr>
        </p:nvSpPr>
        <p:spPr>
          <a:xfrm>
            <a:off x="2573655" y="2722245"/>
            <a:ext cx="2362200" cy="460375"/>
          </a:xfrm>
          <a:prstGeom prst="rect">
            <a:avLst/>
          </a:prstGeom>
          <a:noFill/>
          <a:ln w="28575">
            <a:noFill/>
          </a:ln>
        </p:spPr>
        <p:txBody>
          <a:bodyPr wrap="square">
            <a:spAutoFit/>
          </a:bodyPr>
          <a:lstStyle/>
          <a:p>
            <a:pPr>
              <a:spcBef>
                <a:spcPct val="50000"/>
              </a:spcBef>
            </a:pPr>
            <a:r>
              <a:rPr lang="zh-CN" altLang="en-US" sz="2400" b="1">
                <a:latin typeface="Times New Roman" panose="02020603050405020304" pitchFamily="18" charset="0"/>
              </a:rPr>
              <a:t>脂粉、香膏</a:t>
            </a:r>
            <a:endParaRPr lang="zh-CN" altLang="en-US" sz="2400" b="1">
              <a:latin typeface="Times New Roman" panose="02020603050405020304" pitchFamily="18" charset="0"/>
            </a:endParaRPr>
          </a:p>
        </p:txBody>
      </p:sp>
      <p:sp>
        <p:nvSpPr>
          <p:cNvPr id="106515" name="Text Box 1043"/>
          <p:cNvSpPr txBox="1"/>
          <p:nvPr>
            <p:custDataLst>
              <p:tags r:id="rId14"/>
            </p:custDataLst>
          </p:nvPr>
        </p:nvSpPr>
        <p:spPr>
          <a:xfrm>
            <a:off x="7823200" y="2708910"/>
            <a:ext cx="1143000"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香料</a:t>
            </a:r>
            <a:endParaRPr lang="zh-CN" altLang="en-US" sz="2800" b="1">
              <a:latin typeface="Times New Roman" panose="02020603050405020304" pitchFamily="18" charset="0"/>
            </a:endParaRPr>
          </a:p>
        </p:txBody>
      </p:sp>
      <p:sp>
        <p:nvSpPr>
          <p:cNvPr id="106516" name="Text Box 1044"/>
          <p:cNvSpPr txBox="1"/>
          <p:nvPr>
            <p:custDataLst>
              <p:tags r:id="rId15"/>
            </p:custDataLst>
          </p:nvPr>
        </p:nvSpPr>
        <p:spPr>
          <a:xfrm>
            <a:off x="10160635" y="2719070"/>
            <a:ext cx="1448435"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突然</a:t>
            </a:r>
            <a:endParaRPr lang="zh-CN" altLang="en-US" sz="2800" b="1">
              <a:latin typeface="Times New Roman" panose="02020603050405020304" pitchFamily="18" charset="0"/>
            </a:endParaRPr>
          </a:p>
        </p:txBody>
      </p:sp>
      <p:sp>
        <p:nvSpPr>
          <p:cNvPr id="106517" name="Text Box 1045"/>
          <p:cNvSpPr txBox="1"/>
          <p:nvPr>
            <p:custDataLst>
              <p:tags r:id="rId16"/>
            </p:custDataLst>
          </p:nvPr>
        </p:nvSpPr>
        <p:spPr>
          <a:xfrm>
            <a:off x="1193800" y="3646170"/>
            <a:ext cx="3039745" cy="460375"/>
          </a:xfrm>
          <a:prstGeom prst="rect">
            <a:avLst/>
          </a:prstGeom>
          <a:noFill/>
          <a:ln w="28575">
            <a:noFill/>
          </a:ln>
        </p:spPr>
        <p:txBody>
          <a:bodyPr wrap="square">
            <a:spAutoFit/>
          </a:bodyPr>
          <a:lstStyle/>
          <a:p>
            <a:pPr>
              <a:spcBef>
                <a:spcPct val="50000"/>
              </a:spcBef>
            </a:pPr>
            <a:r>
              <a:rPr lang="zh-CN" altLang="en-US" sz="2400" b="1">
                <a:latin typeface="Times New Roman" panose="02020603050405020304" pitchFamily="18" charset="0"/>
              </a:rPr>
              <a:t>象声词；车轮的声音。</a:t>
            </a:r>
            <a:endParaRPr lang="zh-CN" altLang="en-US" sz="2400" b="1">
              <a:latin typeface="Times New Roman" panose="02020603050405020304" pitchFamily="18" charset="0"/>
            </a:endParaRPr>
          </a:p>
        </p:txBody>
      </p:sp>
      <p:sp>
        <p:nvSpPr>
          <p:cNvPr id="106518" name="Text Box 1046"/>
          <p:cNvSpPr txBox="1"/>
          <p:nvPr>
            <p:custDataLst>
              <p:tags r:id="rId17"/>
            </p:custDataLst>
          </p:nvPr>
        </p:nvSpPr>
        <p:spPr>
          <a:xfrm>
            <a:off x="5004435" y="3649345"/>
            <a:ext cx="3133725" cy="460375"/>
          </a:xfrm>
          <a:prstGeom prst="rect">
            <a:avLst/>
          </a:prstGeom>
          <a:noFill/>
          <a:ln w="28575">
            <a:noFill/>
          </a:ln>
        </p:spPr>
        <p:txBody>
          <a:bodyPr wrap="square">
            <a:spAutoFit/>
          </a:bodyPr>
          <a:lstStyle/>
          <a:p>
            <a:pPr>
              <a:spcBef>
                <a:spcPct val="50000"/>
              </a:spcBef>
            </a:pPr>
            <a:r>
              <a:rPr lang="zh-CN" altLang="en-US" sz="2400" b="1">
                <a:latin typeface="Times New Roman" panose="02020603050405020304" pitchFamily="18" charset="0"/>
              </a:rPr>
              <a:t>深远</a:t>
            </a:r>
            <a:endParaRPr lang="zh-CN" altLang="en-US" sz="2400" b="1">
              <a:latin typeface="Times New Roman" panose="02020603050405020304" pitchFamily="18" charset="0"/>
            </a:endParaRPr>
          </a:p>
        </p:txBody>
      </p:sp>
      <p:sp>
        <p:nvSpPr>
          <p:cNvPr id="106519" name="Text Box 1047"/>
          <p:cNvSpPr txBox="1"/>
          <p:nvPr>
            <p:custDataLst>
              <p:tags r:id="rId18"/>
            </p:custDataLst>
          </p:nvPr>
        </p:nvSpPr>
        <p:spPr>
          <a:xfrm>
            <a:off x="7175500" y="3649345"/>
            <a:ext cx="1257300" cy="460375"/>
          </a:xfrm>
          <a:prstGeom prst="rect">
            <a:avLst/>
          </a:prstGeom>
          <a:noFill/>
          <a:ln w="28575">
            <a:noFill/>
          </a:ln>
        </p:spPr>
        <p:txBody>
          <a:bodyPr wrap="square">
            <a:spAutoFit/>
          </a:bodyPr>
          <a:lstStyle/>
          <a:p>
            <a:pPr>
              <a:spcBef>
                <a:spcPct val="50000"/>
              </a:spcBef>
            </a:pPr>
            <a:r>
              <a:rPr lang="zh-CN" altLang="en-US" sz="2400" b="1">
                <a:latin typeface="Times New Roman" panose="02020603050405020304" pitchFamily="18" charset="0"/>
              </a:rPr>
              <a:t>去、到</a:t>
            </a:r>
            <a:endParaRPr lang="zh-CN" altLang="en-US" sz="2400" b="1">
              <a:latin typeface="Times New Roman" panose="02020603050405020304" pitchFamily="18" charset="0"/>
            </a:endParaRPr>
          </a:p>
        </p:txBody>
      </p:sp>
      <p:sp>
        <p:nvSpPr>
          <p:cNvPr id="86030" name="文本框 86029"/>
          <p:cNvSpPr txBox="1"/>
          <p:nvPr>
            <p:custDataLst>
              <p:tags r:id="rId19"/>
            </p:custDataLst>
          </p:nvPr>
        </p:nvSpPr>
        <p:spPr>
          <a:xfrm>
            <a:off x="9176385" y="3691890"/>
            <a:ext cx="721360" cy="368935"/>
          </a:xfrm>
          <a:prstGeom prst="rect">
            <a:avLst/>
          </a:prstGeom>
          <a:noFill/>
          <a:ln w="9525">
            <a:noFill/>
          </a:ln>
        </p:spPr>
        <p:txBody>
          <a:bodyPr wrap="square" lIns="0" tIns="0" rIns="0" bIns="0">
            <a:spAutoFit/>
          </a:bodyPr>
          <a:lstStyle/>
          <a:p>
            <a:pPr eaLnBrk="1" hangingPunct="1">
              <a:spcBef>
                <a:spcPct val="50000"/>
              </a:spcBef>
              <a:buFont typeface="Arial" panose="020B0604020202020204" pitchFamily="34" charset="0"/>
            </a:pPr>
            <a:r>
              <a:rPr lang="zh-CN" altLang="en-US" sz="2400" b="1">
                <a:latin typeface="Times New Roman" panose="02020603050405020304" pitchFamily="18" charset="0"/>
              </a:rPr>
              <a:t>每一</a:t>
            </a:r>
            <a:endParaRPr lang="zh-CN" altLang="en-US" sz="2400">
              <a:solidFill>
                <a:srgbClr val="000000"/>
              </a:solidFill>
              <a:latin typeface="楷体" panose="02010609060101010101" charset="-122"/>
              <a:ea typeface="楷体" panose="02010609060101010101" charset="-122"/>
            </a:endParaRPr>
          </a:p>
        </p:txBody>
      </p:sp>
      <p:sp>
        <p:nvSpPr>
          <p:cNvPr id="86023" name="文本框 86022"/>
          <p:cNvSpPr txBox="1"/>
          <p:nvPr>
            <p:custDataLst>
              <p:tags r:id="rId20"/>
            </p:custDataLst>
          </p:nvPr>
        </p:nvSpPr>
        <p:spPr>
          <a:xfrm>
            <a:off x="10869295" y="3691573"/>
            <a:ext cx="609600" cy="368935"/>
          </a:xfrm>
          <a:prstGeom prst="rect">
            <a:avLst/>
          </a:prstGeom>
          <a:noFill/>
          <a:ln w="9525">
            <a:noFill/>
          </a:ln>
        </p:spPr>
        <p:txBody>
          <a:bodyPr wrap="non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竭尽</a:t>
            </a:r>
            <a:endParaRPr lang="zh-CN" altLang="en-US" sz="2400">
              <a:solidFill>
                <a:srgbClr val="000000"/>
              </a:solidFill>
              <a:latin typeface="楷体" panose="02010609060101010101" charset="-122"/>
              <a:ea typeface="楷体" panose="02010609060101010101" charset="-122"/>
            </a:endParaRPr>
          </a:p>
        </p:txBody>
      </p:sp>
      <p:sp>
        <p:nvSpPr>
          <p:cNvPr id="86022" name="文本框 86021"/>
          <p:cNvSpPr txBox="1"/>
          <p:nvPr>
            <p:custDataLst>
              <p:tags r:id="rId21"/>
            </p:custDataLst>
          </p:nvPr>
        </p:nvSpPr>
        <p:spPr>
          <a:xfrm>
            <a:off x="635" y="4678680"/>
            <a:ext cx="2101850" cy="368935"/>
          </a:xfrm>
          <a:prstGeom prst="rect">
            <a:avLst/>
          </a:prstGeom>
          <a:noFill/>
          <a:ln w="9525">
            <a:noFill/>
          </a:ln>
        </p:spPr>
        <p:txBody>
          <a:bodyPr wrap="squar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美好，美丽</a:t>
            </a:r>
            <a:endParaRPr lang="zh-CN" altLang="en-US" sz="2400">
              <a:solidFill>
                <a:srgbClr val="000000"/>
              </a:solidFill>
              <a:latin typeface="楷体" panose="02010609060101010101" charset="-122"/>
              <a:ea typeface="楷体" panose="02010609060101010101" charset="-122"/>
            </a:endParaRPr>
          </a:p>
        </p:txBody>
      </p:sp>
      <p:sp>
        <p:nvSpPr>
          <p:cNvPr id="11" name="文本框 10"/>
          <p:cNvSpPr txBox="1"/>
          <p:nvPr>
            <p:custDataLst>
              <p:tags r:id="rId22"/>
            </p:custDataLst>
          </p:nvPr>
        </p:nvSpPr>
        <p:spPr>
          <a:xfrm>
            <a:off x="1918970" y="4659630"/>
            <a:ext cx="792480" cy="460375"/>
          </a:xfrm>
          <a:prstGeom prst="rect">
            <a:avLst/>
          </a:prstGeom>
          <a:noFill/>
        </p:spPr>
        <p:txBody>
          <a:bodyPr wrap="none" rtlCol="0" anchor="t">
            <a:spAutoFit/>
          </a:bodyPr>
          <a:lstStyle/>
          <a:p>
            <a:r>
              <a:rPr lang="zh-CN" altLang="en-US" sz="2400" b="1">
                <a:latin typeface="Times New Roman" panose="02020603050405020304" pitchFamily="18" charset="0"/>
                <a:sym typeface="+mn-ea"/>
              </a:rPr>
              <a:t>久立</a:t>
            </a:r>
            <a:endParaRPr lang="zh-CN" altLang="en-US" sz="2400" b="1">
              <a:latin typeface="Times New Roman" panose="02020603050405020304" pitchFamily="18" charset="0"/>
              <a:sym typeface="+mn-ea"/>
            </a:endParaRPr>
          </a:p>
        </p:txBody>
      </p:sp>
      <p:sp>
        <p:nvSpPr>
          <p:cNvPr id="86027" name="文本框 86026"/>
          <p:cNvSpPr txBox="1"/>
          <p:nvPr>
            <p:custDataLst>
              <p:tags r:id="rId23"/>
            </p:custDataLst>
          </p:nvPr>
        </p:nvSpPr>
        <p:spPr>
          <a:xfrm>
            <a:off x="7286625" y="4700905"/>
            <a:ext cx="1219200" cy="368935"/>
          </a:xfrm>
          <a:prstGeom prst="rect">
            <a:avLst/>
          </a:prstGeom>
          <a:noFill/>
          <a:ln w="9525">
            <a:noFill/>
          </a:ln>
        </p:spPr>
        <p:txBody>
          <a:bodyPr wrap="non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……的人</a:t>
            </a:r>
            <a:endParaRPr lang="zh-CN" altLang="en-US" sz="2400">
              <a:solidFill>
                <a:srgbClr val="000000"/>
              </a:solidFill>
              <a:latin typeface="楷体" panose="02010609060101010101" charset="-122"/>
              <a:ea typeface="楷体" panose="02010609060101010101" charset="-122"/>
            </a:endParaRPr>
          </a:p>
        </p:txBody>
      </p:sp>
      <p:sp>
        <p:nvSpPr>
          <p:cNvPr id="86025" name="文本框 86024"/>
          <p:cNvSpPr txBox="1"/>
          <p:nvPr>
            <p:custDataLst>
              <p:tags r:id="rId24"/>
            </p:custDataLst>
          </p:nvPr>
        </p:nvSpPr>
        <p:spPr>
          <a:xfrm>
            <a:off x="3746183" y="4700905"/>
            <a:ext cx="914400" cy="368935"/>
          </a:xfrm>
          <a:prstGeom prst="rect">
            <a:avLst/>
          </a:prstGeom>
          <a:noFill/>
          <a:ln w="9525">
            <a:noFill/>
          </a:ln>
        </p:spPr>
        <p:txBody>
          <a:bodyPr wrap="non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表顺承</a:t>
            </a:r>
            <a:endParaRPr lang="zh-CN" altLang="en-US" sz="2400">
              <a:solidFill>
                <a:srgbClr val="000000"/>
              </a:solidFill>
              <a:latin typeface="楷体" panose="02010609060101010101" charset="-122"/>
              <a:ea typeface="楷体" panose="02010609060101010101" charset="-122"/>
            </a:endParaRPr>
          </a:p>
        </p:txBody>
      </p:sp>
      <p:cxnSp>
        <p:nvCxnSpPr>
          <p:cNvPr id="12" name="直接连接符 11"/>
          <p:cNvCxnSpPr/>
          <p:nvPr>
            <p:custDataLst>
              <p:tags r:id="rId25"/>
            </p:custDataLst>
          </p:nvPr>
        </p:nvCxnSpPr>
        <p:spPr>
          <a:xfrm flipV="1">
            <a:off x="229235" y="837565"/>
            <a:ext cx="8961755" cy="4318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3" name="矩形标注 12"/>
          <p:cNvSpPr/>
          <p:nvPr>
            <p:custDataLst>
              <p:tags r:id="rId26"/>
            </p:custDataLst>
          </p:nvPr>
        </p:nvSpPr>
        <p:spPr>
          <a:xfrm>
            <a:off x="1506855" y="27940"/>
            <a:ext cx="3497580" cy="405130"/>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承上段写宫人的来历</a:t>
            </a:r>
            <a:endParaRPr lang="zh-CN" altLang="en-US" sz="2800"/>
          </a:p>
        </p:txBody>
      </p:sp>
      <p:cxnSp>
        <p:nvCxnSpPr>
          <p:cNvPr id="14" name="直接连接符 13"/>
          <p:cNvCxnSpPr/>
          <p:nvPr>
            <p:custDataLst>
              <p:tags r:id="rId27"/>
            </p:custDataLst>
          </p:nvPr>
        </p:nvCxnSpPr>
        <p:spPr>
          <a:xfrm>
            <a:off x="2573655" y="1833245"/>
            <a:ext cx="8921750" cy="1206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5" name="直接连接符 14"/>
          <p:cNvCxnSpPr/>
          <p:nvPr>
            <p:custDataLst>
              <p:tags r:id="rId28"/>
            </p:custDataLst>
          </p:nvPr>
        </p:nvCxnSpPr>
        <p:spPr>
          <a:xfrm flipV="1">
            <a:off x="298450" y="2709545"/>
            <a:ext cx="8892540" cy="4699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6" name="矩形标注 15"/>
          <p:cNvSpPr/>
          <p:nvPr>
            <p:custDataLst>
              <p:tags r:id="rId29"/>
            </p:custDataLst>
          </p:nvPr>
        </p:nvSpPr>
        <p:spPr>
          <a:xfrm>
            <a:off x="10851515" y="5069840"/>
            <a:ext cx="1093470" cy="467360"/>
          </a:xfrm>
          <a:prstGeom prst="wedgeRectCallout">
            <a:avLst>
              <a:gd name="adj1" fmla="val -30545"/>
              <a:gd name="adj2" fmla="val -753396"/>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比喻</a:t>
            </a:r>
            <a:endParaRPr lang="zh-CN" altLang="en-US" sz="2800">
              <a:solidFill>
                <a:srgbClr val="FF0000"/>
              </a:solidFill>
            </a:endParaRPr>
          </a:p>
        </p:txBody>
      </p:sp>
      <p:sp>
        <p:nvSpPr>
          <p:cNvPr id="17" name="矩形标注 16"/>
          <p:cNvSpPr/>
          <p:nvPr>
            <p:custDataLst>
              <p:tags r:id="rId30"/>
            </p:custDataLst>
          </p:nvPr>
        </p:nvSpPr>
        <p:spPr>
          <a:xfrm>
            <a:off x="125730" y="5165090"/>
            <a:ext cx="1976755" cy="752475"/>
          </a:xfrm>
          <a:prstGeom prst="wedgeRectCallout">
            <a:avLst>
              <a:gd name="adj1" fmla="val -1076"/>
              <a:gd name="adj2" fmla="val -376329"/>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a:solidFill>
                  <a:srgbClr val="FF0000"/>
                </a:solidFill>
              </a:rPr>
              <a:t>夸张，说明美人之多</a:t>
            </a:r>
            <a:endParaRPr lang="zh-CN" altLang="en-US" sz="2800">
              <a:solidFill>
                <a:srgbClr val="FF0000"/>
              </a:solidFill>
            </a:endParaRPr>
          </a:p>
        </p:txBody>
      </p:sp>
      <p:cxnSp>
        <p:nvCxnSpPr>
          <p:cNvPr id="18" name="直接连接符 17"/>
          <p:cNvCxnSpPr/>
          <p:nvPr>
            <p:custDataLst>
              <p:tags r:id="rId31"/>
            </p:custDataLst>
          </p:nvPr>
        </p:nvCxnSpPr>
        <p:spPr>
          <a:xfrm>
            <a:off x="283845" y="3691890"/>
            <a:ext cx="7971155" cy="254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9" name="直接连接符 18"/>
          <p:cNvCxnSpPr/>
          <p:nvPr>
            <p:custDataLst>
              <p:tags r:id="rId32"/>
            </p:custDataLst>
          </p:nvPr>
        </p:nvCxnSpPr>
        <p:spPr>
          <a:xfrm>
            <a:off x="9551035" y="2781300"/>
            <a:ext cx="194437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20" name="矩形标注 19"/>
          <p:cNvSpPr/>
          <p:nvPr>
            <p:custDataLst>
              <p:tags r:id="rId33"/>
            </p:custDataLst>
          </p:nvPr>
        </p:nvSpPr>
        <p:spPr>
          <a:xfrm>
            <a:off x="2653665" y="5078095"/>
            <a:ext cx="1743710" cy="926465"/>
          </a:xfrm>
          <a:prstGeom prst="wedgeRectCallout">
            <a:avLst>
              <a:gd name="adj1" fmla="val -63692"/>
              <a:gd name="adj2" fmla="val -202159"/>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比喻，说明地之广</a:t>
            </a:r>
            <a:endParaRPr lang="zh-CN" altLang="en-US" sz="2800">
              <a:solidFill>
                <a:srgbClr val="FF0000"/>
              </a:solidFill>
            </a:endParaRPr>
          </a:p>
        </p:txBody>
      </p:sp>
      <p:sp>
        <p:nvSpPr>
          <p:cNvPr id="21" name="文本框 20"/>
          <p:cNvSpPr txBox="1"/>
          <p:nvPr>
            <p:custDataLst>
              <p:tags r:id="rId34"/>
            </p:custDataLst>
          </p:nvPr>
        </p:nvSpPr>
        <p:spPr>
          <a:xfrm>
            <a:off x="11560810" y="1555750"/>
            <a:ext cx="629285" cy="1568450"/>
          </a:xfrm>
          <a:prstGeom prst="rect">
            <a:avLst/>
          </a:prstGeom>
          <a:solidFill>
            <a:srgbClr val="FF0000"/>
          </a:solidFill>
        </p:spPr>
        <p:txBody>
          <a:bodyPr wrap="square" rtlCol="0">
            <a:spAutoFit/>
          </a:bodyPr>
          <a:lstStyle/>
          <a:p>
            <a:r>
              <a:rPr lang="zh-CN" altLang="en-US" sz="3200">
                <a:solidFill>
                  <a:schemeClr val="bg1"/>
                </a:solidFill>
              </a:rPr>
              <a:t>排比句</a:t>
            </a:r>
            <a:endParaRPr lang="zh-CN" altLang="en-US" sz="3200">
              <a:solidFill>
                <a:schemeClr val="bg1"/>
              </a:solidFill>
            </a:endParaRPr>
          </a:p>
        </p:txBody>
      </p:sp>
      <p:cxnSp>
        <p:nvCxnSpPr>
          <p:cNvPr id="22" name="直接连接符 21"/>
          <p:cNvCxnSpPr/>
          <p:nvPr>
            <p:custDataLst>
              <p:tags r:id="rId35"/>
            </p:custDataLst>
          </p:nvPr>
        </p:nvCxnSpPr>
        <p:spPr>
          <a:xfrm flipV="1">
            <a:off x="393700" y="4653280"/>
            <a:ext cx="10165715" cy="254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p:cNvCxnSpPr/>
          <p:nvPr>
            <p:custDataLst>
              <p:tags r:id="rId36"/>
            </p:custDataLst>
          </p:nvPr>
        </p:nvCxnSpPr>
        <p:spPr>
          <a:xfrm flipV="1">
            <a:off x="8615045" y="3645535"/>
            <a:ext cx="3240405" cy="63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24" name="矩形标注 23"/>
          <p:cNvSpPr/>
          <p:nvPr>
            <p:custDataLst>
              <p:tags r:id="rId37"/>
            </p:custDataLst>
          </p:nvPr>
        </p:nvSpPr>
        <p:spPr>
          <a:xfrm>
            <a:off x="6053455" y="5069840"/>
            <a:ext cx="2451735" cy="768350"/>
          </a:xfrm>
          <a:prstGeom prst="wedgeRectCallout">
            <a:avLst>
              <a:gd name="adj1" fmla="val -63209"/>
              <a:gd name="adj2" fmla="val -990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a:t>美人数量之多，命运之惨。</a:t>
            </a:r>
            <a:endParaRPr lang="zh-CN" altLang="en-US" sz="2800"/>
          </a:p>
        </p:txBody>
      </p:sp>
      <p:sp>
        <p:nvSpPr>
          <p:cNvPr id="25" name="文本框 24"/>
          <p:cNvSpPr txBox="1"/>
          <p:nvPr>
            <p:custDataLst>
              <p:tags r:id="rId38"/>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作者对宫人的同情，衬托秦始皇的荒淫生活。</a:t>
            </a:r>
            <a:endParaRPr lang="zh-CN" altLang="en-US" sz="4000">
              <a:solidFill>
                <a:schemeClr val="bg1"/>
              </a:solidFill>
            </a:endParaRPr>
          </a:p>
        </p:txBody>
      </p:sp>
      <p:sp>
        <p:nvSpPr>
          <p:cNvPr id="26" name="文本框 25"/>
          <p:cNvSpPr txBox="1"/>
          <p:nvPr>
            <p:custDataLst>
              <p:tags r:id="rId39"/>
            </p:custDataLst>
          </p:nvPr>
        </p:nvSpPr>
        <p:spPr>
          <a:xfrm>
            <a:off x="600075" y="2752090"/>
            <a:ext cx="431165" cy="430530"/>
          </a:xfrm>
          <a:prstGeom prst="rect">
            <a:avLst/>
          </a:prstGeom>
          <a:noFill/>
          <a:ln w="9525">
            <a:noFill/>
          </a:ln>
        </p:spPr>
        <p:txBody>
          <a:bodyPr wrap="square" lIns="0" tIns="0" rIns="0" bIns="0">
            <a:spAutoFit/>
          </a:bodyPr>
          <a:lstStyle/>
          <a:p>
            <a:pPr eaLnBrk="1" hangingPunct="1">
              <a:buFont typeface="Arial" panose="020B0604020202020204" pitchFamily="34" charset="0"/>
            </a:pPr>
            <a:r>
              <a:rPr lang="zh-CN" altLang="en-US" sz="2800" b="1">
                <a:latin typeface="Times New Roman" panose="02020603050405020304" pitchFamily="18" charset="0"/>
              </a:rPr>
              <a:t>水</a:t>
            </a:r>
            <a:endParaRPr lang="zh-CN" altLang="en-US" sz="2400">
              <a:solidFill>
                <a:srgbClr val="000000"/>
              </a:solidFill>
              <a:latin typeface="楷体" panose="02010609060101010101" charset="-122"/>
              <a:ea typeface="楷体" panose="02010609060101010101" charset="-122"/>
            </a:endParaRPr>
          </a:p>
        </p:txBody>
      </p:sp>
    </p:spTree>
    <p:custDataLst>
      <p:tags r:id="rId4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70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106507"/>
                                        </p:tgtEl>
                                        <p:attrNameLst>
                                          <p:attrName>style.visibility</p:attrName>
                                        </p:attrNameLst>
                                      </p:cBhvr>
                                      <p:to>
                                        <p:strVal val="visible"/>
                                      </p:to>
                                    </p:set>
                                    <p:animEffect transition="in" filter="barn(outVertical)">
                                      <p:cBhvr>
                                        <p:cTn id="35" dur="500"/>
                                        <p:tgtEl>
                                          <p:spTgt spid="10650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4711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6" presetClass="entr" presetSubtype="37" fill="hold" grpId="0" nodeType="clickEffect">
                                  <p:stCondLst>
                                    <p:cond delay="0"/>
                                  </p:stCondLst>
                                  <p:childTnLst>
                                    <p:set>
                                      <p:cBhvr>
                                        <p:cTn id="43" dur="1" fill="hold">
                                          <p:stCondLst>
                                            <p:cond delay="0"/>
                                          </p:stCondLst>
                                        </p:cTn>
                                        <p:tgtEl>
                                          <p:spTgt spid="106511"/>
                                        </p:tgtEl>
                                        <p:attrNameLst>
                                          <p:attrName>style.visibility</p:attrName>
                                        </p:attrNameLst>
                                      </p:cBhvr>
                                      <p:to>
                                        <p:strVal val="visible"/>
                                      </p:to>
                                    </p:set>
                                    <p:animEffect transition="in" filter="barn(outVertical)">
                                      <p:cBhvr>
                                        <p:cTn id="44" dur="500"/>
                                        <p:tgtEl>
                                          <p:spTgt spid="106511"/>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6" presetClass="entr" presetSubtype="37" fill="hold" grpId="0" nodeType="clickEffect">
                                  <p:stCondLst>
                                    <p:cond delay="0"/>
                                  </p:stCondLst>
                                  <p:childTnLst>
                                    <p:set>
                                      <p:cBhvr>
                                        <p:cTn id="52" dur="1" fill="hold">
                                          <p:stCondLst>
                                            <p:cond delay="0"/>
                                          </p:stCondLst>
                                        </p:cTn>
                                        <p:tgtEl>
                                          <p:spTgt spid="106513"/>
                                        </p:tgtEl>
                                        <p:attrNameLst>
                                          <p:attrName>style.visibility</p:attrName>
                                        </p:attrNameLst>
                                      </p:cBhvr>
                                      <p:to>
                                        <p:strVal val="visible"/>
                                      </p:to>
                                    </p:set>
                                    <p:animEffect transition="in" filter="barn(outVertical)">
                                      <p:cBhvr>
                                        <p:cTn id="53" dur="500"/>
                                        <p:tgtEl>
                                          <p:spTgt spid="106513"/>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grpId="0" nodeType="clickEffect">
                                  <p:stCondLst>
                                    <p:cond delay="0"/>
                                  </p:stCondLst>
                                  <p:childTnLst>
                                    <p:set>
                                      <p:cBhvr>
                                        <p:cTn id="57" dur="1" fill="hold">
                                          <p:stCondLst>
                                            <p:cond delay="0"/>
                                          </p:stCondLst>
                                        </p:cTn>
                                        <p:tgtEl>
                                          <p:spTgt spid="106514"/>
                                        </p:tgtEl>
                                        <p:attrNameLst>
                                          <p:attrName>style.visibility</p:attrName>
                                        </p:attrNameLst>
                                      </p:cBhvr>
                                      <p:to>
                                        <p:strVal val="visible"/>
                                      </p:to>
                                    </p:set>
                                    <p:animEffect transition="in" filter="barn(outVertical)">
                                      <p:cBhvr>
                                        <p:cTn id="58" dur="500"/>
                                        <p:tgtEl>
                                          <p:spTgt spid="106514"/>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37" fill="hold" grpId="0" nodeType="clickEffect">
                                  <p:stCondLst>
                                    <p:cond delay="0"/>
                                  </p:stCondLst>
                                  <p:childTnLst>
                                    <p:set>
                                      <p:cBhvr>
                                        <p:cTn id="62" dur="1" fill="hold">
                                          <p:stCondLst>
                                            <p:cond delay="0"/>
                                          </p:stCondLst>
                                        </p:cTn>
                                        <p:tgtEl>
                                          <p:spTgt spid="106515"/>
                                        </p:tgtEl>
                                        <p:attrNameLst>
                                          <p:attrName>style.visibility</p:attrName>
                                        </p:attrNameLst>
                                      </p:cBhvr>
                                      <p:to>
                                        <p:strVal val="visible"/>
                                      </p:to>
                                    </p:set>
                                    <p:animEffect transition="in" filter="barn(outVertical)">
                                      <p:cBhvr>
                                        <p:cTn id="63" dur="500"/>
                                        <p:tgtEl>
                                          <p:spTgt spid="106515"/>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37" fill="hold" grpId="0" nodeType="clickEffect">
                                  <p:stCondLst>
                                    <p:cond delay="0"/>
                                  </p:stCondLst>
                                  <p:childTnLst>
                                    <p:set>
                                      <p:cBhvr>
                                        <p:cTn id="67" dur="1" fill="hold">
                                          <p:stCondLst>
                                            <p:cond delay="0"/>
                                          </p:stCondLst>
                                        </p:cTn>
                                        <p:tgtEl>
                                          <p:spTgt spid="106516"/>
                                        </p:tgtEl>
                                        <p:attrNameLst>
                                          <p:attrName>style.visibility</p:attrName>
                                        </p:attrNameLst>
                                      </p:cBhvr>
                                      <p:to>
                                        <p:strVal val="visible"/>
                                      </p:to>
                                    </p:set>
                                    <p:animEffect transition="in" filter="barn(outVertical)">
                                      <p:cBhvr>
                                        <p:cTn id="68" dur="500"/>
                                        <p:tgtEl>
                                          <p:spTgt spid="106516"/>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37" fill="hold" grpId="0" nodeType="clickEffect">
                                  <p:stCondLst>
                                    <p:cond delay="0"/>
                                  </p:stCondLst>
                                  <p:childTnLst>
                                    <p:set>
                                      <p:cBhvr>
                                        <p:cTn id="72" dur="1" fill="hold">
                                          <p:stCondLst>
                                            <p:cond delay="0"/>
                                          </p:stCondLst>
                                        </p:cTn>
                                        <p:tgtEl>
                                          <p:spTgt spid="106517"/>
                                        </p:tgtEl>
                                        <p:attrNameLst>
                                          <p:attrName>style.visibility</p:attrName>
                                        </p:attrNameLst>
                                      </p:cBhvr>
                                      <p:to>
                                        <p:strVal val="visible"/>
                                      </p:to>
                                    </p:set>
                                    <p:animEffect transition="in" filter="barn(outVertical)">
                                      <p:cBhvr>
                                        <p:cTn id="73" dur="500"/>
                                        <p:tgtEl>
                                          <p:spTgt spid="106517"/>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37" fill="hold" grpId="0" nodeType="clickEffect">
                                  <p:stCondLst>
                                    <p:cond delay="0"/>
                                  </p:stCondLst>
                                  <p:childTnLst>
                                    <p:set>
                                      <p:cBhvr>
                                        <p:cTn id="77" dur="1" fill="hold">
                                          <p:stCondLst>
                                            <p:cond delay="0"/>
                                          </p:stCondLst>
                                        </p:cTn>
                                        <p:tgtEl>
                                          <p:spTgt spid="106518"/>
                                        </p:tgtEl>
                                        <p:attrNameLst>
                                          <p:attrName>style.visibility</p:attrName>
                                        </p:attrNameLst>
                                      </p:cBhvr>
                                      <p:to>
                                        <p:strVal val="visible"/>
                                      </p:to>
                                    </p:set>
                                    <p:animEffect transition="in" filter="barn(outVertical)">
                                      <p:cBhvr>
                                        <p:cTn id="78" dur="500"/>
                                        <p:tgtEl>
                                          <p:spTgt spid="106518"/>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grpId="0" nodeType="clickEffect">
                                  <p:stCondLst>
                                    <p:cond delay="0"/>
                                  </p:stCondLst>
                                  <p:childTnLst>
                                    <p:set>
                                      <p:cBhvr>
                                        <p:cTn id="82" dur="1" fill="hold">
                                          <p:stCondLst>
                                            <p:cond delay="0"/>
                                          </p:stCondLst>
                                        </p:cTn>
                                        <p:tgtEl>
                                          <p:spTgt spid="106519"/>
                                        </p:tgtEl>
                                        <p:attrNameLst>
                                          <p:attrName>style.visibility</p:attrName>
                                        </p:attrNameLst>
                                      </p:cBhvr>
                                      <p:to>
                                        <p:strVal val="visible"/>
                                      </p:to>
                                    </p:set>
                                    <p:animEffect transition="in" filter="barn(outVertical)">
                                      <p:cBhvr>
                                        <p:cTn id="83" dur="500"/>
                                        <p:tgtEl>
                                          <p:spTgt spid="106519"/>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nodeType="clickEffect">
                                  <p:stCondLst>
                                    <p:cond delay="0"/>
                                  </p:stCondLst>
                                  <p:childTnLst>
                                    <p:set>
                                      <p:cBhvr>
                                        <p:cTn id="87" dur="1" fill="hold">
                                          <p:stCondLst>
                                            <p:cond delay="0"/>
                                          </p:stCondLst>
                                        </p:cTn>
                                        <p:tgtEl>
                                          <p:spTgt spid="86030">
                                            <p:txEl>
                                              <p:pRg st="0" end="0"/>
                                            </p:tx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86023"/>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86022"/>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24" presetClass="entr" presetSubtype="0" fill="hold" grpId="0" nodeType="clickEffect">
                                  <p:stCondLst>
                                    <p:cond delay="0"/>
                                  </p:stCondLst>
                                  <p:childTnLst>
                                    <p:set>
                                      <p:cBhvr>
                                        <p:cTn id="99" dur="1" fill="hold">
                                          <p:stCondLst>
                                            <p:cond delay="0"/>
                                          </p:stCondLst>
                                        </p:cTn>
                                        <p:tgtEl>
                                          <p:spTgt spid="11"/>
                                        </p:tgtEl>
                                        <p:attrNameLst>
                                          <p:attrName>style.visibility</p:attrName>
                                        </p:attrNameLst>
                                      </p:cBhvr>
                                      <p:to>
                                        <p:strVal val="visible"/>
                                      </p:to>
                                    </p:set>
                                    <p:anim to="" calcmode="lin" valueType="num">
                                      <p:cBhvr>
                                        <p:cTn id="100" dur="1" fill="hold"/>
                                        <p:tgtEl>
                                          <p:spTgt spid="11"/>
                                        </p:tgtEl>
                                      </p:cBhvr>
                                    </p:anim>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86025"/>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86027"/>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nodeType="clickEffect">
                                  <p:stCondLst>
                                    <p:cond delay="0"/>
                                  </p:stCondLst>
                                  <p:childTnLst>
                                    <p:set>
                                      <p:cBhvr>
                                        <p:cTn id="112" dur="1" fill="hold">
                                          <p:stCondLst>
                                            <p:cond delay="0"/>
                                          </p:stCondLst>
                                        </p:cTn>
                                        <p:tgtEl>
                                          <p:spTgt spid="12"/>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24" presetClass="entr" presetSubtype="0" fill="hold" grpId="0" nodeType="clickEffect">
                                  <p:stCondLst>
                                    <p:cond delay="0"/>
                                  </p:stCondLst>
                                  <p:childTnLst>
                                    <p:set>
                                      <p:cBhvr>
                                        <p:cTn id="116" dur="1" fill="hold">
                                          <p:stCondLst>
                                            <p:cond delay="0"/>
                                          </p:stCondLst>
                                        </p:cTn>
                                        <p:tgtEl>
                                          <p:spTgt spid="13"/>
                                        </p:tgtEl>
                                        <p:attrNameLst>
                                          <p:attrName>style.visibility</p:attrName>
                                        </p:attrNameLst>
                                      </p:cBhvr>
                                      <p:to>
                                        <p:strVal val="visible"/>
                                      </p:to>
                                    </p:set>
                                    <p:anim to="" calcmode="lin" valueType="num">
                                      <p:cBhvr>
                                        <p:cTn id="117" dur="1" fill="hold"/>
                                        <p:tgtEl>
                                          <p:spTgt spid="13"/>
                                        </p:tgtEl>
                                      </p:cBhvr>
                                    </p:anim>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nodeType="clickEffect">
                                  <p:stCondLst>
                                    <p:cond delay="0"/>
                                  </p:stCondLst>
                                  <p:childTnLst>
                                    <p:set>
                                      <p:cBhvr>
                                        <p:cTn id="121" dur="1" fill="hold">
                                          <p:stCondLst>
                                            <p:cond delay="0"/>
                                          </p:stCondLst>
                                        </p:cTn>
                                        <p:tgtEl>
                                          <p:spTgt spid="14"/>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24" presetClass="entr" presetSubtype="0" fill="hold" grpId="0" nodeType="clickEffect">
                                  <p:stCondLst>
                                    <p:cond delay="0"/>
                                  </p:stCondLst>
                                  <p:childTnLst>
                                    <p:set>
                                      <p:cBhvr>
                                        <p:cTn id="125" dur="1" fill="hold">
                                          <p:stCondLst>
                                            <p:cond delay="0"/>
                                          </p:stCondLst>
                                        </p:cTn>
                                        <p:tgtEl>
                                          <p:spTgt spid="16"/>
                                        </p:tgtEl>
                                        <p:attrNameLst>
                                          <p:attrName>style.visibility</p:attrName>
                                        </p:attrNameLst>
                                      </p:cBhvr>
                                      <p:to>
                                        <p:strVal val="visible"/>
                                      </p:to>
                                    </p:set>
                                    <p:anim to="" calcmode="lin" valueType="num">
                                      <p:cBhvr>
                                        <p:cTn id="126" dur="1" fill="hold"/>
                                        <p:tgtEl>
                                          <p:spTgt spid="16"/>
                                        </p:tgtEl>
                                      </p:cBhvr>
                                    </p:anim>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nodeType="clickEffect">
                                  <p:stCondLst>
                                    <p:cond delay="0"/>
                                  </p:stCondLst>
                                  <p:childTnLst>
                                    <p:set>
                                      <p:cBhvr>
                                        <p:cTn id="130" dur="1" fill="hold">
                                          <p:stCondLst>
                                            <p:cond delay="0"/>
                                          </p:stCondLst>
                                        </p:cTn>
                                        <p:tgtEl>
                                          <p:spTgt spid="15"/>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24" presetClass="entr" presetSubtype="0" fill="hold" grpId="0" nodeType="clickEffect">
                                  <p:stCondLst>
                                    <p:cond delay="0"/>
                                  </p:stCondLst>
                                  <p:childTnLst>
                                    <p:set>
                                      <p:cBhvr>
                                        <p:cTn id="134" dur="1" fill="hold">
                                          <p:stCondLst>
                                            <p:cond delay="0"/>
                                          </p:stCondLst>
                                        </p:cTn>
                                        <p:tgtEl>
                                          <p:spTgt spid="17"/>
                                        </p:tgtEl>
                                        <p:attrNameLst>
                                          <p:attrName>style.visibility</p:attrName>
                                        </p:attrNameLst>
                                      </p:cBhvr>
                                      <p:to>
                                        <p:strVal val="visible"/>
                                      </p:to>
                                    </p:set>
                                    <p:anim to="" calcmode="lin" valueType="num">
                                      <p:cBhvr>
                                        <p:cTn id="135" dur="1" fill="hold"/>
                                        <p:tgtEl>
                                          <p:spTgt spid="17"/>
                                        </p:tgtEl>
                                      </p:cBhvr>
                                    </p:anim>
                                  </p:childTnLst>
                                </p:cTn>
                              </p:par>
                            </p:childTnLst>
                          </p:cTn>
                        </p:par>
                      </p:childTnLst>
                    </p:cTn>
                  </p:par>
                  <p:par>
                    <p:cTn id="136" fill="hold">
                      <p:stCondLst>
                        <p:cond delay="indefinite"/>
                      </p:stCondLst>
                      <p:childTnLst>
                        <p:par>
                          <p:cTn id="137" fill="hold">
                            <p:stCondLst>
                              <p:cond delay="0"/>
                            </p:stCondLst>
                            <p:childTnLst>
                              <p:par>
                                <p:cTn id="138" presetID="1" presetClass="entr" presetSubtype="0" fill="hold" nodeType="clickEffect">
                                  <p:stCondLst>
                                    <p:cond delay="0"/>
                                  </p:stCondLst>
                                  <p:childTnLst>
                                    <p:set>
                                      <p:cBhvr>
                                        <p:cTn id="139" dur="1" fill="hold">
                                          <p:stCondLst>
                                            <p:cond delay="0"/>
                                          </p:stCondLst>
                                        </p:cTn>
                                        <p:tgtEl>
                                          <p:spTgt spid="19"/>
                                        </p:tgtEl>
                                        <p:attrNameLst>
                                          <p:attrName>style.visibility</p:attrName>
                                        </p:attrNameLst>
                                      </p:cBhvr>
                                      <p:to>
                                        <p:strVal val="visible"/>
                                      </p:to>
                                    </p:set>
                                  </p:childTnLst>
                                </p:cTn>
                              </p:par>
                              <p:par>
                                <p:cTn id="140" presetID="1" presetClass="entr" presetSubtype="0" fill="hold" nodeType="withEffect">
                                  <p:stCondLst>
                                    <p:cond delay="0"/>
                                  </p:stCondLst>
                                  <p:childTnLst>
                                    <p:set>
                                      <p:cBhvr>
                                        <p:cTn id="141" dur="1" fill="hold">
                                          <p:stCondLst>
                                            <p:cond delay="0"/>
                                          </p:stCondLst>
                                        </p:cTn>
                                        <p:tgtEl>
                                          <p:spTgt spid="18"/>
                                        </p:tgtEl>
                                        <p:attrNameLst>
                                          <p:attrName>style.visibility</p:attrName>
                                        </p:attrNameLst>
                                      </p:cBhvr>
                                      <p:to>
                                        <p:strVal val="visible"/>
                                      </p:to>
                                    </p:set>
                                  </p:childTnLst>
                                </p:cTn>
                              </p:par>
                            </p:childTnLst>
                          </p:cTn>
                        </p:par>
                      </p:childTnLst>
                    </p:cTn>
                  </p:par>
                  <p:par>
                    <p:cTn id="142" fill="hold">
                      <p:stCondLst>
                        <p:cond delay="indefinite"/>
                      </p:stCondLst>
                      <p:childTnLst>
                        <p:par>
                          <p:cTn id="143" fill="hold">
                            <p:stCondLst>
                              <p:cond delay="0"/>
                            </p:stCondLst>
                            <p:childTnLst>
                              <p:par>
                                <p:cTn id="144" presetID="24" presetClass="entr" presetSubtype="0" fill="hold" grpId="0" nodeType="clickEffect">
                                  <p:stCondLst>
                                    <p:cond delay="0"/>
                                  </p:stCondLst>
                                  <p:childTnLst>
                                    <p:set>
                                      <p:cBhvr>
                                        <p:cTn id="145" dur="1" fill="hold">
                                          <p:stCondLst>
                                            <p:cond delay="0"/>
                                          </p:stCondLst>
                                        </p:cTn>
                                        <p:tgtEl>
                                          <p:spTgt spid="20"/>
                                        </p:tgtEl>
                                        <p:attrNameLst>
                                          <p:attrName>style.visibility</p:attrName>
                                        </p:attrNameLst>
                                      </p:cBhvr>
                                      <p:to>
                                        <p:strVal val="visible"/>
                                      </p:to>
                                    </p:set>
                                    <p:anim to="" calcmode="lin" valueType="num">
                                      <p:cBhvr>
                                        <p:cTn id="146" dur="1" fill="hold"/>
                                        <p:tgtEl>
                                          <p:spTgt spid="20"/>
                                        </p:tgtEl>
                                      </p:cBhvr>
                                    </p:anim>
                                  </p:childTnLst>
                                </p:cTn>
                              </p:par>
                            </p:childTnLst>
                          </p:cTn>
                        </p:par>
                      </p:childTnLst>
                    </p:cTn>
                  </p:par>
                  <p:par>
                    <p:cTn id="147" fill="hold">
                      <p:stCondLst>
                        <p:cond delay="indefinite"/>
                      </p:stCondLst>
                      <p:childTnLst>
                        <p:par>
                          <p:cTn id="148" fill="hold">
                            <p:stCondLst>
                              <p:cond delay="0"/>
                            </p:stCondLst>
                            <p:childTnLst>
                              <p:par>
                                <p:cTn id="149" presetID="24" presetClass="entr" presetSubtype="0" fill="hold" grpId="0" nodeType="clickEffect">
                                  <p:stCondLst>
                                    <p:cond delay="0"/>
                                  </p:stCondLst>
                                  <p:childTnLst>
                                    <p:set>
                                      <p:cBhvr>
                                        <p:cTn id="150" dur="1" fill="hold">
                                          <p:stCondLst>
                                            <p:cond delay="0"/>
                                          </p:stCondLst>
                                        </p:cTn>
                                        <p:tgtEl>
                                          <p:spTgt spid="21"/>
                                        </p:tgtEl>
                                        <p:attrNameLst>
                                          <p:attrName>style.visibility</p:attrName>
                                        </p:attrNameLst>
                                      </p:cBhvr>
                                      <p:to>
                                        <p:strVal val="visible"/>
                                      </p:to>
                                    </p:set>
                                    <p:anim to="" calcmode="lin" valueType="num">
                                      <p:cBhvr>
                                        <p:cTn id="151" dur="1" fill="hold"/>
                                        <p:tgtEl>
                                          <p:spTgt spid="21"/>
                                        </p:tgtEl>
                                      </p:cBhvr>
                                    </p:anim>
                                  </p:childTnLst>
                                </p:cTn>
                              </p:par>
                            </p:childTnLst>
                          </p:cTn>
                        </p:par>
                      </p:childTnLst>
                    </p:cTn>
                  </p:par>
                  <p:par>
                    <p:cTn id="152" fill="hold">
                      <p:stCondLst>
                        <p:cond delay="indefinite"/>
                      </p:stCondLst>
                      <p:childTnLst>
                        <p:par>
                          <p:cTn id="153" fill="hold">
                            <p:stCondLst>
                              <p:cond delay="0"/>
                            </p:stCondLst>
                            <p:childTnLst>
                              <p:par>
                                <p:cTn id="154" presetID="1" presetClass="entr" presetSubtype="0" fill="hold" nodeType="clickEffect">
                                  <p:stCondLst>
                                    <p:cond delay="0"/>
                                  </p:stCondLst>
                                  <p:childTnLst>
                                    <p:set>
                                      <p:cBhvr>
                                        <p:cTn id="155" dur="1" fill="hold">
                                          <p:stCondLst>
                                            <p:cond delay="0"/>
                                          </p:stCondLst>
                                        </p:cTn>
                                        <p:tgtEl>
                                          <p:spTgt spid="23"/>
                                        </p:tgtEl>
                                        <p:attrNameLst>
                                          <p:attrName>style.visibility</p:attrName>
                                        </p:attrNameLst>
                                      </p:cBhvr>
                                      <p:to>
                                        <p:strVal val="visible"/>
                                      </p:to>
                                    </p:set>
                                  </p:childTnLst>
                                </p:cTn>
                              </p:par>
                              <p:par>
                                <p:cTn id="156" presetID="1" presetClass="entr" presetSubtype="0" fill="hold" nodeType="withEffect">
                                  <p:stCondLst>
                                    <p:cond delay="0"/>
                                  </p:stCondLst>
                                  <p:childTnLst>
                                    <p:set>
                                      <p:cBhvr>
                                        <p:cTn id="157" dur="1" fill="hold">
                                          <p:stCondLst>
                                            <p:cond delay="0"/>
                                          </p:stCondLst>
                                        </p:cTn>
                                        <p:tgtEl>
                                          <p:spTgt spid="22"/>
                                        </p:tgtEl>
                                        <p:attrNameLst>
                                          <p:attrName>style.visibility</p:attrName>
                                        </p:attrNameLst>
                                      </p:cBhvr>
                                      <p:to>
                                        <p:strVal val="visible"/>
                                      </p:to>
                                    </p:set>
                                  </p:childTnLst>
                                </p:cTn>
                              </p:par>
                            </p:childTnLst>
                          </p:cTn>
                        </p:par>
                      </p:childTnLst>
                    </p:cTn>
                  </p:par>
                  <p:par>
                    <p:cTn id="158" fill="hold">
                      <p:stCondLst>
                        <p:cond delay="indefinite"/>
                      </p:stCondLst>
                      <p:childTnLst>
                        <p:par>
                          <p:cTn id="159" fill="hold">
                            <p:stCondLst>
                              <p:cond delay="0"/>
                            </p:stCondLst>
                            <p:childTnLst>
                              <p:par>
                                <p:cTn id="160" presetID="24" presetClass="entr" presetSubtype="0" fill="hold" grpId="0" nodeType="clickEffect">
                                  <p:stCondLst>
                                    <p:cond delay="0"/>
                                  </p:stCondLst>
                                  <p:childTnLst>
                                    <p:set>
                                      <p:cBhvr>
                                        <p:cTn id="161" dur="1" fill="hold">
                                          <p:stCondLst>
                                            <p:cond delay="0"/>
                                          </p:stCondLst>
                                        </p:cTn>
                                        <p:tgtEl>
                                          <p:spTgt spid="24"/>
                                        </p:tgtEl>
                                        <p:attrNameLst>
                                          <p:attrName>style.visibility</p:attrName>
                                        </p:attrNameLst>
                                      </p:cBhvr>
                                      <p:to>
                                        <p:strVal val="visible"/>
                                      </p:to>
                                    </p:set>
                                    <p:anim to="" calcmode="lin" valueType="num">
                                      <p:cBhvr>
                                        <p:cTn id="162" dur="1" fill="hold"/>
                                        <p:tgtEl>
                                          <p:spTgt spid="24"/>
                                        </p:tgtEl>
                                      </p:cBhvr>
                                    </p:anim>
                                  </p:childTnLst>
                                </p:cTn>
                              </p:par>
                            </p:childTnLst>
                          </p:cTn>
                        </p:par>
                      </p:childTnLst>
                    </p:cTn>
                  </p:par>
                  <p:par>
                    <p:cTn id="163" fill="hold">
                      <p:stCondLst>
                        <p:cond delay="indefinite"/>
                      </p:stCondLst>
                      <p:childTnLst>
                        <p:par>
                          <p:cTn id="164" fill="hold">
                            <p:stCondLst>
                              <p:cond delay="0"/>
                            </p:stCondLst>
                            <p:childTnLst>
                              <p:par>
                                <p:cTn id="165" presetID="24" presetClass="entr" presetSubtype="0" fill="hold" grpId="0" nodeType="clickEffect">
                                  <p:stCondLst>
                                    <p:cond delay="0"/>
                                  </p:stCondLst>
                                  <p:childTnLst>
                                    <p:set>
                                      <p:cBhvr>
                                        <p:cTn id="166" dur="1" fill="hold">
                                          <p:stCondLst>
                                            <p:cond delay="0"/>
                                          </p:stCondLst>
                                        </p:cTn>
                                        <p:tgtEl>
                                          <p:spTgt spid="25"/>
                                        </p:tgtEl>
                                        <p:attrNameLst>
                                          <p:attrName>style.visibility</p:attrName>
                                        </p:attrNameLst>
                                      </p:cBhvr>
                                      <p:to>
                                        <p:strVal val="visible"/>
                                      </p:to>
                                    </p:set>
                                    <p:anim to="" calcmode="lin" valueType="num">
                                      <p:cBhvr>
                                        <p:cTn id="167"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3" grpId="0"/>
      <p:bldP spid="4" grpId="0"/>
      <p:bldP spid="6" grpId="0"/>
      <p:bldP spid="7" grpId="0"/>
      <p:bldP spid="8" grpId="0"/>
      <p:bldP spid="9" grpId="0"/>
      <p:bldP spid="10" grpId="0"/>
      <p:bldP spid="47114" grpId="0"/>
      <p:bldP spid="106507" grpId="0"/>
      <p:bldP spid="106511" grpId="0"/>
      <p:bldP spid="106513" grpId="0"/>
      <p:bldP spid="106514" grpId="0"/>
      <p:bldP spid="106515" grpId="0"/>
      <p:bldP spid="106516" grpId="0"/>
      <p:bldP spid="106517" grpId="0"/>
      <p:bldP spid="106518" grpId="0"/>
      <p:bldP spid="106519" grpId="0"/>
      <p:bldP spid="86023" grpId="0"/>
      <p:bldP spid="86022" grpId="0"/>
      <p:bldP spid="11" grpId="0"/>
      <p:bldP spid="86027" grpId="0"/>
      <p:bldP spid="86025" grpId="0"/>
      <p:bldP spid="13" grpId="0"/>
      <p:bldP spid="16" grpId="0"/>
      <p:bldP spid="17" grpId="0"/>
      <p:bldP spid="20" grpId="0"/>
      <p:bldP spid="21"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内容占位符 49154"/>
          <p:cNvSpPr>
            <a:spLocks noGrp="1" noRot="1"/>
          </p:cNvSpPr>
          <p:nvPr>
            <p:ph idx="1"/>
            <p:custDataLst>
              <p:tags r:id="rId1"/>
            </p:custDataLst>
          </p:nvPr>
        </p:nvSpPr>
        <p:spPr>
          <a:xfrm>
            <a:off x="98425" y="0"/>
            <a:ext cx="11993880" cy="3192780"/>
          </a:xfrm>
        </p:spPr>
        <p:txBody>
          <a:bodyPr vert="horz" wrap="square" lIns="91440" tIns="45720" rIns="91440" bIns="45720" anchor="t"/>
          <a:lstStyle/>
          <a:p>
            <a:pPr algn="l" eaLnBrk="1" hangingPunct="1">
              <a:lnSpc>
                <a:spcPct val="190000"/>
              </a:lnSpc>
            </a:pPr>
            <a:r>
              <a:rPr lang="zh-CN" altLang="en-US" sz="3600" b="1">
                <a:solidFill>
                  <a:srgbClr val="000000"/>
                </a:solidFill>
                <a:ea typeface="楷体_GB2312" pitchFamily="49" charset="-122"/>
              </a:rPr>
              <a:t>燕赵之</a:t>
            </a:r>
            <a:r>
              <a:rPr lang="zh-CN" altLang="en-US" sz="3600" b="1">
                <a:solidFill>
                  <a:srgbClr val="CC0000"/>
                </a:solidFill>
                <a:ea typeface="楷体_GB2312" pitchFamily="49" charset="-122"/>
              </a:rPr>
              <a:t>收藏</a:t>
            </a:r>
            <a:r>
              <a:rPr lang="zh-CN" altLang="en-US" sz="3600" b="1">
                <a:solidFill>
                  <a:srgbClr val="000000"/>
                </a:solidFill>
                <a:ea typeface="楷体_GB2312" pitchFamily="49" charset="-122"/>
              </a:rPr>
              <a:t>，韩魏之</a:t>
            </a:r>
            <a:r>
              <a:rPr lang="zh-CN" altLang="en-US" sz="3600" b="1">
                <a:solidFill>
                  <a:srgbClr val="CC0000"/>
                </a:solidFill>
                <a:ea typeface="楷体_GB2312" pitchFamily="49" charset="-122"/>
              </a:rPr>
              <a:t>经营</a:t>
            </a:r>
            <a:r>
              <a:rPr lang="zh-CN" altLang="en-US" sz="3600" b="1">
                <a:ea typeface="楷体_GB2312" pitchFamily="49" charset="-122"/>
              </a:rPr>
              <a:t>，</a:t>
            </a:r>
            <a:r>
              <a:rPr lang="zh-CN" altLang="en-US" sz="3600" b="1">
                <a:solidFill>
                  <a:srgbClr val="000000"/>
                </a:solidFill>
                <a:ea typeface="楷体_GB2312" pitchFamily="49" charset="-122"/>
              </a:rPr>
              <a:t>齐楚之</a:t>
            </a:r>
            <a:r>
              <a:rPr lang="zh-CN" altLang="en-US" sz="3600" b="1">
                <a:solidFill>
                  <a:srgbClr val="CC0000"/>
                </a:solidFill>
                <a:ea typeface="楷体_GB2312" pitchFamily="49" charset="-122"/>
              </a:rPr>
              <a:t>精英</a:t>
            </a:r>
            <a:r>
              <a:rPr lang="zh-CN" altLang="en-US" sz="3600" b="1">
                <a:ea typeface="楷体_GB2312" pitchFamily="49" charset="-122"/>
              </a:rPr>
              <a:t>，</a:t>
            </a:r>
            <a:r>
              <a:rPr lang="zh-CN" altLang="en-US" sz="3600" b="1" u="sng">
                <a:solidFill>
                  <a:srgbClr val="000000"/>
                </a:solidFill>
                <a:ea typeface="楷体_GB2312" pitchFamily="49" charset="-122"/>
              </a:rPr>
              <a:t>几世几年，</a:t>
            </a:r>
            <a:r>
              <a:rPr lang="zh-CN" altLang="en-US" sz="3600" b="1" u="sng">
                <a:solidFill>
                  <a:srgbClr val="CC0000"/>
                </a:solidFill>
                <a:ea typeface="楷体_GB2312" pitchFamily="49" charset="-122"/>
              </a:rPr>
              <a:t>摽</a:t>
            </a:r>
            <a:r>
              <a:rPr lang="zh-CN" altLang="en-US" sz="3600" b="1" u="sng">
                <a:solidFill>
                  <a:srgbClr val="000000"/>
                </a:solidFill>
                <a:ea typeface="楷体_GB2312" pitchFamily="49" charset="-122"/>
              </a:rPr>
              <a:t>掠其</a:t>
            </a:r>
            <a:r>
              <a:rPr lang="zh-CN" altLang="en-US" sz="3600" b="1" u="sng">
                <a:solidFill>
                  <a:srgbClr val="FF0000"/>
                </a:solidFill>
                <a:ea typeface="楷体_GB2312" pitchFamily="49" charset="-122"/>
              </a:rPr>
              <a:t>人</a:t>
            </a:r>
            <a:r>
              <a:rPr lang="zh-CN" altLang="en-US" sz="3600" b="1" u="sng">
                <a:solidFill>
                  <a:srgbClr val="000000"/>
                </a:solidFill>
                <a:ea typeface="楷体_GB2312" pitchFamily="49" charset="-122"/>
              </a:rPr>
              <a:t>，</a:t>
            </a:r>
            <a:r>
              <a:rPr lang="zh-CN" altLang="en-US" sz="3600" b="1">
                <a:solidFill>
                  <a:srgbClr val="000000"/>
                </a:solidFill>
                <a:ea typeface="楷体_GB2312" pitchFamily="49" charset="-122"/>
              </a:rPr>
              <a:t>倚叠如山</a:t>
            </a:r>
            <a:r>
              <a:rPr lang="zh-CN" altLang="en-US" sz="3600" b="1">
                <a:ea typeface="楷体_GB2312" pitchFamily="49" charset="-122"/>
              </a:rPr>
              <a:t>；</a:t>
            </a:r>
            <a:r>
              <a:rPr lang="zh-CN" altLang="en-US" sz="3600" b="1">
                <a:solidFill>
                  <a:srgbClr val="000000"/>
                </a:solidFill>
                <a:ea typeface="楷体_GB2312" pitchFamily="49" charset="-122"/>
              </a:rPr>
              <a:t>一旦不能</a:t>
            </a:r>
            <a:r>
              <a:rPr lang="zh-CN" altLang="en-US" sz="3600" b="1">
                <a:solidFill>
                  <a:srgbClr val="FF0000"/>
                </a:solidFill>
                <a:ea typeface="楷体_GB2312" pitchFamily="49" charset="-122"/>
              </a:rPr>
              <a:t>有</a:t>
            </a:r>
            <a:r>
              <a:rPr lang="zh-CN" altLang="en-US" sz="3600" b="1">
                <a:solidFill>
                  <a:srgbClr val="000000"/>
                </a:solidFill>
                <a:ea typeface="楷体_GB2312" pitchFamily="49" charset="-122"/>
              </a:rPr>
              <a:t>，输来其间</a:t>
            </a:r>
            <a:r>
              <a:rPr lang="zh-CN" altLang="en-US" sz="3600" b="1">
                <a:ea typeface="楷体_GB2312" pitchFamily="49" charset="-122"/>
              </a:rPr>
              <a:t>，</a:t>
            </a:r>
            <a:r>
              <a:rPr lang="zh-CN" altLang="en-US" sz="3600" b="1">
                <a:solidFill>
                  <a:srgbClr val="990033"/>
                </a:solidFill>
                <a:ea typeface="楷体_GB2312" pitchFamily="49" charset="-122"/>
              </a:rPr>
              <a:t>鼎</a:t>
            </a:r>
            <a:r>
              <a:rPr lang="zh-CN" altLang="en-US" sz="3600" b="1">
                <a:solidFill>
                  <a:srgbClr val="000000"/>
                </a:solidFill>
                <a:ea typeface="楷体_GB2312" pitchFamily="49" charset="-122"/>
              </a:rPr>
              <a:t>铛</a:t>
            </a:r>
            <a:r>
              <a:rPr lang="zh-CN" altLang="en-US" sz="3600" b="1">
                <a:solidFill>
                  <a:srgbClr val="990033"/>
                </a:solidFill>
                <a:ea typeface="楷体_GB2312" pitchFamily="49" charset="-122"/>
              </a:rPr>
              <a:t>玉</a:t>
            </a:r>
            <a:r>
              <a:rPr lang="zh-CN" altLang="en-US" sz="3600" b="1">
                <a:solidFill>
                  <a:srgbClr val="000000"/>
                </a:solidFill>
                <a:ea typeface="楷体_GB2312" pitchFamily="49" charset="-122"/>
              </a:rPr>
              <a:t>石</a:t>
            </a:r>
            <a:r>
              <a:rPr lang="zh-CN" altLang="en-US" sz="3600" b="1">
                <a:ea typeface="楷体_GB2312" pitchFamily="49" charset="-122"/>
              </a:rPr>
              <a:t>，</a:t>
            </a:r>
            <a:r>
              <a:rPr lang="zh-CN" altLang="en-US" sz="3600" b="1">
                <a:solidFill>
                  <a:srgbClr val="990033"/>
                </a:solidFill>
                <a:ea typeface="楷体_GB2312" pitchFamily="49" charset="-122"/>
              </a:rPr>
              <a:t>金</a:t>
            </a:r>
            <a:r>
              <a:rPr lang="zh-CN" altLang="en-US" sz="3600" b="1">
                <a:solidFill>
                  <a:srgbClr val="000000"/>
                </a:solidFill>
                <a:ea typeface="楷体_GB2312" pitchFamily="49" charset="-122"/>
              </a:rPr>
              <a:t>块</a:t>
            </a:r>
            <a:r>
              <a:rPr lang="zh-CN" altLang="en-US" sz="3600" b="1">
                <a:solidFill>
                  <a:srgbClr val="990033"/>
                </a:solidFill>
                <a:ea typeface="楷体_GB2312" pitchFamily="49" charset="-122"/>
              </a:rPr>
              <a:t>珠</a:t>
            </a:r>
            <a:r>
              <a:rPr lang="zh-CN" altLang="en-US" sz="3600" b="1">
                <a:solidFill>
                  <a:srgbClr val="000000"/>
                </a:solidFill>
                <a:ea typeface="楷体_GB2312" pitchFamily="49" charset="-122"/>
              </a:rPr>
              <a:t>砾</a:t>
            </a:r>
            <a:r>
              <a:rPr lang="zh-CN" altLang="en-US" sz="3600" b="1">
                <a:ea typeface="楷体_GB2312" pitchFamily="49" charset="-122"/>
              </a:rPr>
              <a:t>，弃掷</a:t>
            </a:r>
            <a:r>
              <a:rPr lang="zh-CN" altLang="en-US" sz="3600" b="1">
                <a:solidFill>
                  <a:srgbClr val="CC0000"/>
                </a:solidFill>
                <a:ea typeface="楷体_GB2312" pitchFamily="49" charset="-122"/>
              </a:rPr>
              <a:t>逦迤</a:t>
            </a:r>
            <a:r>
              <a:rPr lang="zh-CN" altLang="en-US" sz="3600" b="1">
                <a:ea typeface="楷体_GB2312" pitchFamily="49" charset="-122"/>
              </a:rPr>
              <a:t>，秦人视之，亦不甚惜。</a:t>
            </a:r>
            <a:endParaRPr lang="zh-CN" altLang="en-US" sz="3600" b="1">
              <a:ea typeface="楷体_GB2312" pitchFamily="49" charset="-122"/>
            </a:endParaRPr>
          </a:p>
        </p:txBody>
      </p:sp>
      <p:sp>
        <p:nvSpPr>
          <p:cNvPr id="49161" name="椭圆形标注 49160"/>
          <p:cNvSpPr/>
          <p:nvPr>
            <p:custDataLst>
              <p:tags r:id="rId2"/>
            </p:custDataLst>
          </p:nvPr>
        </p:nvSpPr>
        <p:spPr>
          <a:xfrm>
            <a:off x="583565" y="992505"/>
            <a:ext cx="6784975" cy="430530"/>
          </a:xfrm>
          <a:prstGeom prst="rect">
            <a:avLst/>
          </a:prstGeom>
          <a:noFill/>
          <a:ln w="9525">
            <a:noFill/>
          </a:ln>
        </p:spPr>
        <p:txBody>
          <a:bodyPr wrap="square" lIns="0" tIns="0" rIns="0" bIns="0">
            <a:spAutoFit/>
          </a:bodyPr>
          <a:lstStyle/>
          <a:p>
            <a:pPr algn="just">
              <a:buFont typeface="Arial" panose="020B0604020202020204" pitchFamily="34" charset="0"/>
            </a:pPr>
            <a:r>
              <a:rPr lang="zh-CN" altLang="en-US" sz="2800" b="1">
                <a:latin typeface="Times New Roman" panose="02020603050405020304" pitchFamily="18" charset="0"/>
              </a:rPr>
              <a:t>收藏、经营、精英：指金玉珠宝。互文手法。</a:t>
            </a:r>
            <a:endParaRPr lang="zh-CN" altLang="en-US" sz="2800" b="1">
              <a:latin typeface="Times New Roman" panose="02020603050405020304" pitchFamily="18" charset="0"/>
              <a:ea typeface="楷体" panose="02010609060101010101" charset="-122"/>
            </a:endParaRPr>
          </a:p>
        </p:txBody>
      </p:sp>
      <p:sp>
        <p:nvSpPr>
          <p:cNvPr id="49157" name="圆角矩形标注 49156"/>
          <p:cNvSpPr/>
          <p:nvPr>
            <p:custDataLst>
              <p:tags r:id="rId3"/>
            </p:custDataLst>
          </p:nvPr>
        </p:nvSpPr>
        <p:spPr>
          <a:xfrm>
            <a:off x="9911080" y="992505"/>
            <a:ext cx="2004060" cy="430530"/>
          </a:xfrm>
          <a:prstGeom prst="rect">
            <a:avLst/>
          </a:prstGeom>
          <a:noFill/>
          <a:ln w="9525">
            <a:noFill/>
          </a:ln>
        </p:spPr>
        <p:txBody>
          <a:bodyPr wrap="square" lIns="0" tIns="0" rIns="0" bIns="0">
            <a:spAutoFit/>
          </a:bodyPr>
          <a:lstStyle/>
          <a:p>
            <a:pPr algn="just" eaLnBrk="1" hangingPunct="1">
              <a:buFont typeface="Arial" panose="020B0604020202020204" pitchFamily="34" charset="0"/>
            </a:pPr>
            <a:r>
              <a:rPr lang="zh-CN" altLang="en-US" sz="2800" b="1">
                <a:latin typeface="Times New Roman" panose="02020603050405020304" pitchFamily="18" charset="0"/>
              </a:rPr>
              <a:t>抢夺，掠夺</a:t>
            </a:r>
            <a:endParaRPr lang="zh-CN" altLang="en-US" sz="2800" b="1">
              <a:latin typeface="Times New Roman" panose="02020603050405020304" pitchFamily="18" charset="0"/>
            </a:endParaRPr>
          </a:p>
        </p:txBody>
      </p:sp>
      <p:sp>
        <p:nvSpPr>
          <p:cNvPr id="67596" name="Text Box 12"/>
          <p:cNvSpPr txBox="1"/>
          <p:nvPr>
            <p:custDataLst>
              <p:tags r:id="rId4"/>
            </p:custDataLst>
          </p:nvPr>
        </p:nvSpPr>
        <p:spPr>
          <a:xfrm>
            <a:off x="583565" y="2019935"/>
            <a:ext cx="1846580"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民，百姓</a:t>
            </a:r>
            <a:endParaRPr lang="zh-CN" altLang="en-US" sz="2800" b="1">
              <a:latin typeface="Times New Roman" panose="02020603050405020304" pitchFamily="18" charset="0"/>
            </a:endParaRPr>
          </a:p>
        </p:txBody>
      </p:sp>
      <p:sp>
        <p:nvSpPr>
          <p:cNvPr id="67597" name="Text Box 13"/>
          <p:cNvSpPr txBox="1"/>
          <p:nvPr>
            <p:custDataLst>
              <p:tags r:id="rId5"/>
            </p:custDataLst>
          </p:nvPr>
        </p:nvSpPr>
        <p:spPr>
          <a:xfrm>
            <a:off x="5661025" y="2019935"/>
            <a:ext cx="2070735"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保有、占有</a:t>
            </a:r>
            <a:endParaRPr lang="zh-CN" altLang="en-US" sz="2800" b="1">
              <a:latin typeface="Times New Roman" panose="02020603050405020304" pitchFamily="18" charset="0"/>
            </a:endParaRPr>
          </a:p>
        </p:txBody>
      </p:sp>
      <p:sp>
        <p:nvSpPr>
          <p:cNvPr id="67601" name="Text Box 17"/>
          <p:cNvSpPr txBox="1"/>
          <p:nvPr>
            <p:custDataLst>
              <p:tags r:id="rId6"/>
            </p:custDataLst>
          </p:nvPr>
        </p:nvSpPr>
        <p:spPr>
          <a:xfrm>
            <a:off x="20320" y="3192780"/>
            <a:ext cx="2409190" cy="779780"/>
          </a:xfrm>
          <a:prstGeom prst="rect">
            <a:avLst/>
          </a:prstGeom>
          <a:noFill/>
          <a:ln w="28575">
            <a:noFill/>
          </a:ln>
        </p:spPr>
        <p:txBody>
          <a:bodyPr wrap="square">
            <a:spAutoFit/>
          </a:bodyPr>
          <a:lstStyle/>
          <a:p>
            <a:pPr>
              <a:lnSpc>
                <a:spcPct val="55000"/>
              </a:lnSpc>
              <a:spcBef>
                <a:spcPct val="50000"/>
              </a:spcBef>
            </a:pPr>
            <a:r>
              <a:rPr lang="zh-CN" altLang="en-US" sz="2800" b="1">
                <a:latin typeface="Times New Roman" panose="02020603050405020304" pitchFamily="18" charset="0"/>
              </a:rPr>
              <a:t>名词动用，</a:t>
            </a:r>
            <a:endParaRPr lang="zh-CN" altLang="en-US" sz="2800" b="1">
              <a:latin typeface="Times New Roman" panose="02020603050405020304" pitchFamily="18" charset="0"/>
            </a:endParaRPr>
          </a:p>
          <a:p>
            <a:pPr>
              <a:lnSpc>
                <a:spcPct val="55000"/>
              </a:lnSpc>
              <a:spcBef>
                <a:spcPct val="50000"/>
              </a:spcBef>
            </a:pPr>
            <a:r>
              <a:rPr lang="zh-CN" altLang="en-US" sz="2800" b="1">
                <a:latin typeface="Times New Roman" panose="02020603050405020304" pitchFamily="18" charset="0"/>
              </a:rPr>
              <a:t>把…当作</a:t>
            </a:r>
            <a:r>
              <a:rPr lang="en-US" altLang="zh-CN" sz="2800" b="1">
                <a:latin typeface="Times New Roman" panose="02020603050405020304" pitchFamily="18" charset="0"/>
              </a:rPr>
              <a:t>...</a:t>
            </a:r>
            <a:endParaRPr lang="en-US" altLang="zh-CN" sz="2800" b="1">
              <a:latin typeface="Times New Roman" panose="02020603050405020304" pitchFamily="18" charset="0"/>
            </a:endParaRPr>
          </a:p>
        </p:txBody>
      </p:sp>
      <p:sp>
        <p:nvSpPr>
          <p:cNvPr id="67602" name="Text Box 18"/>
          <p:cNvSpPr txBox="1"/>
          <p:nvPr>
            <p:custDataLst>
              <p:tags r:id="rId7"/>
            </p:custDataLst>
          </p:nvPr>
        </p:nvSpPr>
        <p:spPr>
          <a:xfrm>
            <a:off x="2557780" y="3168650"/>
            <a:ext cx="3387725"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连续不断、到处都是</a:t>
            </a:r>
            <a:endParaRPr lang="zh-CN" altLang="en-US" sz="2800" b="1">
              <a:latin typeface="Times New Roman" panose="02020603050405020304" pitchFamily="18" charset="0"/>
            </a:endParaRPr>
          </a:p>
        </p:txBody>
      </p:sp>
      <p:cxnSp>
        <p:nvCxnSpPr>
          <p:cNvPr id="12" name="直接连接符 11"/>
          <p:cNvCxnSpPr/>
          <p:nvPr>
            <p:custDataLst>
              <p:tags r:id="rId8"/>
            </p:custDataLst>
          </p:nvPr>
        </p:nvCxnSpPr>
        <p:spPr>
          <a:xfrm>
            <a:off x="118110" y="2061210"/>
            <a:ext cx="396049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 name="直接连接符 1"/>
          <p:cNvCxnSpPr/>
          <p:nvPr>
            <p:custDataLst>
              <p:tags r:id="rId9"/>
            </p:custDataLst>
          </p:nvPr>
        </p:nvCxnSpPr>
        <p:spPr>
          <a:xfrm>
            <a:off x="9119235" y="981075"/>
            <a:ext cx="266446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24" name="矩形标注 23"/>
          <p:cNvSpPr/>
          <p:nvPr>
            <p:custDataLst>
              <p:tags r:id="rId10"/>
            </p:custDataLst>
          </p:nvPr>
        </p:nvSpPr>
        <p:spPr>
          <a:xfrm>
            <a:off x="1769745" y="3755390"/>
            <a:ext cx="2072005" cy="1021080"/>
          </a:xfrm>
          <a:prstGeom prst="wedgeRectCallout">
            <a:avLst>
              <a:gd name="adj1" fmla="val -40867"/>
              <a:gd name="adj2" fmla="val -229291"/>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solidFill>
                  <a:srgbClr val="FF0000"/>
                </a:solidFill>
              </a:rPr>
              <a:t>比喻，财物数量多</a:t>
            </a:r>
            <a:endParaRPr lang="zh-CN" altLang="en-US" sz="3200">
              <a:solidFill>
                <a:srgbClr val="FF0000"/>
              </a:solidFill>
            </a:endParaRPr>
          </a:p>
        </p:txBody>
      </p:sp>
      <p:cxnSp>
        <p:nvCxnSpPr>
          <p:cNvPr id="4" name="直接连接符 3"/>
          <p:cNvCxnSpPr/>
          <p:nvPr>
            <p:custDataLst>
              <p:tags r:id="rId11"/>
            </p:custDataLst>
          </p:nvPr>
        </p:nvCxnSpPr>
        <p:spPr>
          <a:xfrm flipV="1">
            <a:off x="118110" y="3069590"/>
            <a:ext cx="9361170" cy="4826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 name="直接连接符 4"/>
          <p:cNvCxnSpPr/>
          <p:nvPr>
            <p:custDataLst>
              <p:tags r:id="rId12"/>
            </p:custDataLst>
          </p:nvPr>
        </p:nvCxnSpPr>
        <p:spPr>
          <a:xfrm>
            <a:off x="9911080" y="2061210"/>
            <a:ext cx="200406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矩形标注 5"/>
          <p:cNvSpPr/>
          <p:nvPr>
            <p:custDataLst>
              <p:tags r:id="rId13"/>
            </p:custDataLst>
          </p:nvPr>
        </p:nvSpPr>
        <p:spPr>
          <a:xfrm>
            <a:off x="6788785" y="3660140"/>
            <a:ext cx="2691130" cy="926465"/>
          </a:xfrm>
          <a:prstGeom prst="wedgeRectCallout">
            <a:avLst>
              <a:gd name="adj1" fmla="val -42826"/>
              <a:gd name="adj2" fmla="val -114907"/>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solidFill>
                  <a:srgbClr val="FF0000"/>
                </a:solidFill>
              </a:rPr>
              <a:t>财物浪费，娇奢淫逸的生活</a:t>
            </a:r>
            <a:endParaRPr lang="zh-CN" altLang="en-US" sz="3200">
              <a:solidFill>
                <a:srgbClr val="FF0000"/>
              </a:solidFill>
            </a:endParaRPr>
          </a:p>
        </p:txBody>
      </p:sp>
      <p:sp>
        <p:nvSpPr>
          <p:cNvPr id="25" name="文本框 24"/>
          <p:cNvSpPr txBox="1"/>
          <p:nvPr>
            <p:custDataLst>
              <p:tags r:id="rId14"/>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由写人被欺辱转而写物被践踏</a:t>
            </a:r>
            <a:endParaRPr lang="zh-CN" altLang="en-US" sz="4000">
              <a:solidFill>
                <a:schemeClr val="bg1"/>
              </a:solidFill>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67596"/>
                                        </p:tgtEl>
                                        <p:attrNameLst>
                                          <p:attrName>style.visibility</p:attrName>
                                        </p:attrNameLst>
                                      </p:cBhvr>
                                      <p:to>
                                        <p:strVal val="visible"/>
                                      </p:to>
                                    </p:set>
                                    <p:animEffect transition="in" filter="barn(outVertical)">
                                      <p:cBhvr>
                                        <p:cTn id="15" dur="500"/>
                                        <p:tgtEl>
                                          <p:spTgt spid="6759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67597"/>
                                        </p:tgtEl>
                                        <p:attrNameLst>
                                          <p:attrName>style.visibility</p:attrName>
                                        </p:attrNameLst>
                                      </p:cBhvr>
                                      <p:to>
                                        <p:strVal val="visible"/>
                                      </p:to>
                                    </p:set>
                                    <p:animEffect transition="in" filter="barn(outVertical)">
                                      <p:cBhvr>
                                        <p:cTn id="20" dur="500"/>
                                        <p:tgtEl>
                                          <p:spTgt spid="6759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67601"/>
                                        </p:tgtEl>
                                        <p:attrNameLst>
                                          <p:attrName>style.visibility</p:attrName>
                                        </p:attrNameLst>
                                      </p:cBhvr>
                                      <p:to>
                                        <p:strVal val="visible"/>
                                      </p:to>
                                    </p:set>
                                    <p:animEffect transition="in" filter="barn(outVertical)">
                                      <p:cBhvr>
                                        <p:cTn id="25" dur="500"/>
                                        <p:tgtEl>
                                          <p:spTgt spid="67601"/>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67602"/>
                                        </p:tgtEl>
                                        <p:attrNameLst>
                                          <p:attrName>style.visibility</p:attrName>
                                        </p:attrNameLst>
                                      </p:cBhvr>
                                      <p:to>
                                        <p:strVal val="visible"/>
                                      </p:to>
                                    </p:set>
                                    <p:animEffect transition="in" filter="barn(outVertical)">
                                      <p:cBhvr>
                                        <p:cTn id="30" dur="500"/>
                                        <p:tgtEl>
                                          <p:spTgt spid="67602"/>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to="" calcmode="lin" valueType="num">
                                      <p:cBhvr>
                                        <p:cTn id="41" dur="1" fill="hold"/>
                                        <p:tgtEl>
                                          <p:spTgt spid="24"/>
                                        </p:tgtEl>
                                      </p:cBhvr>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 to="" calcmode="lin" valueType="num">
                                      <p:cBhvr>
                                        <p:cTn id="52" dur="1" fill="hold"/>
                                        <p:tgtEl>
                                          <p:spTgt spid="6"/>
                                        </p:tgtEl>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 to="" calcmode="lin" valueType="num">
                                      <p:cBhvr>
                                        <p:cTn id="57"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1" grpId="0"/>
      <p:bldP spid="49157" grpId="0"/>
      <p:bldP spid="67596" grpId="0"/>
      <p:bldP spid="67597" grpId="0"/>
      <p:bldP spid="67601" grpId="0"/>
      <p:bldP spid="67602" grpId="0"/>
      <p:bldP spid="24" grpId="0"/>
      <p:bldP spid="6"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rot="16200000">
            <a:off x="4885055" y="-445135"/>
            <a:ext cx="2832735" cy="1177798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p:cNvPicPr>
            <a:picLocks noChangeAspect="1"/>
          </p:cNvPicPr>
          <p:nvPr>
            <p:custDataLst>
              <p:tags r:id="rId2"/>
            </p:custDataLst>
          </p:nvPr>
        </p:nvPicPr>
        <p:blipFill>
          <a:blip r:embed="rId3"/>
          <a:stretch>
            <a:fillRect/>
          </a:stretch>
        </p:blipFill>
        <p:spPr>
          <a:xfrm>
            <a:off x="-118110" y="291465"/>
            <a:ext cx="12364085" cy="3861435"/>
          </a:xfrm>
          <a:prstGeom prst="rect">
            <a:avLst/>
          </a:prstGeom>
          <a:noFill/>
        </p:spPr>
      </p:pic>
      <p:sp>
        <p:nvSpPr>
          <p:cNvPr id="2" name="文本框 1"/>
          <p:cNvSpPr txBox="1"/>
          <p:nvPr>
            <p:custDataLst>
              <p:tags r:id="rId4"/>
            </p:custDataLst>
          </p:nvPr>
        </p:nvSpPr>
        <p:spPr>
          <a:xfrm>
            <a:off x="761246" y="570677"/>
            <a:ext cx="10670777" cy="3107690"/>
          </a:xfrm>
          <a:prstGeom prst="rect">
            <a:avLst/>
          </a:prstGeom>
          <a:solidFill>
            <a:schemeClr val="bg1"/>
          </a:solidFill>
        </p:spPr>
        <p:txBody>
          <a:bodyPr wrap="square" rtlCol="0">
            <a:spAutoFit/>
          </a:bodyPr>
          <a:lstStyle/>
          <a:p>
            <a:pPr algn="just">
              <a:lnSpc>
                <a:spcPct val="100000"/>
              </a:lnSpc>
            </a:pPr>
            <a:r>
              <a:rPr sz="2800">
                <a:solidFill>
                  <a:schemeClr val="tx1"/>
                </a:solidFill>
                <a:uFillTx/>
                <a:latin typeface="华文楷体" panose="02010600040101010101" charset="-122"/>
                <a:ea typeface="华文楷体" panose="02010600040101010101" charset="-122"/>
                <a:sym typeface="+mn-ea"/>
              </a:rPr>
              <a:t>妃嫔媵嫱，王子皇孙，辞楼下殿，辇来于秦，朝歌夜弦，为秦宫人。明星荧荧，开妆镜也；绿云扰扰，梳晓鬟也；渭流涨腻，弃脂水也；烟斜雾横，焚椒兰也。雷霆乍惊，宫车过也；辘辘远听，杳不知其所之也。一肌一容，尽态极妍，缦立远视，而望幸焉。有不得见者，三十六年。</a:t>
            </a:r>
            <a:r>
              <a:rPr lang="en-US" sz="2800" b="1">
                <a:solidFill>
                  <a:srgbClr val="FF0000"/>
                </a:solidFill>
                <a:uFillTx/>
                <a:latin typeface="华文楷体" panose="02010600040101010101" charset="-122"/>
                <a:ea typeface="华文楷体" panose="02010600040101010101" charset="-122"/>
                <a:sym typeface="+mn-ea"/>
              </a:rPr>
              <a:t>/</a:t>
            </a:r>
            <a:r>
              <a:rPr sz="2800">
                <a:solidFill>
                  <a:schemeClr val="tx1"/>
                </a:solidFill>
                <a:uFillTx/>
                <a:latin typeface="华文楷体" panose="02010600040101010101" charset="-122"/>
                <a:ea typeface="华文楷体" panose="02010600040101010101" charset="-122"/>
                <a:sym typeface="+mn-ea"/>
              </a:rPr>
              <a:t>燕、赵之收藏，韩、魏之经营，齐、楚之精英，几世几年，</a:t>
            </a:r>
            <a:r>
              <a:rPr lang="zh-CN" sz="2800">
                <a:solidFill>
                  <a:schemeClr val="tx1"/>
                </a:solidFill>
                <a:uFillTx/>
                <a:latin typeface="华文楷体" panose="02010600040101010101" charset="-122"/>
                <a:ea typeface="华文楷体" panose="02010600040101010101" charset="-122"/>
                <a:sym typeface="+mn-ea"/>
              </a:rPr>
              <a:t>剽</a:t>
            </a:r>
            <a:r>
              <a:rPr sz="2800">
                <a:solidFill>
                  <a:schemeClr val="tx1"/>
                </a:solidFill>
                <a:uFillTx/>
                <a:latin typeface="华文楷体" panose="02010600040101010101" charset="-122"/>
                <a:ea typeface="华文楷体" panose="02010600040101010101" charset="-122"/>
                <a:sym typeface="+mn-ea"/>
              </a:rPr>
              <a:t>掠其人，倚叠如山。一旦不能有，输来其间。鼎铛玉石，金块珠砾，弃掷逦迤，秦人视之，亦不甚惜</a:t>
            </a:r>
            <a:r>
              <a:rPr lang="zh-CN" sz="2800">
                <a:solidFill>
                  <a:schemeClr val="tx1"/>
                </a:solidFill>
                <a:uFillTx/>
                <a:latin typeface="华文楷体" panose="02010600040101010101" charset="-122"/>
                <a:ea typeface="华文楷体" panose="02010600040101010101" charset="-122"/>
                <a:sym typeface="+mn-ea"/>
              </a:rPr>
              <a:t>。</a:t>
            </a:r>
            <a:endParaRPr lang="zh-CN" sz="2800">
              <a:solidFill>
                <a:schemeClr val="tx1"/>
              </a:solidFill>
              <a:uFillTx/>
              <a:latin typeface="华文楷体" panose="02010600040101010101" charset="-122"/>
              <a:ea typeface="华文楷体" panose="02010600040101010101" charset="-122"/>
              <a:sym typeface="+mn-ea"/>
            </a:endParaRPr>
          </a:p>
        </p:txBody>
      </p:sp>
      <p:grpSp>
        <p:nvGrpSpPr>
          <p:cNvPr id="15" name="组合 14"/>
          <p:cNvGrpSpPr/>
          <p:nvPr>
            <p:custDataLst>
              <p:tags r:id="rId5"/>
            </p:custDataLst>
          </p:nvPr>
        </p:nvGrpSpPr>
        <p:grpSpPr>
          <a:xfrm>
            <a:off x="4745164" y="48884"/>
            <a:ext cx="2698412" cy="522044"/>
            <a:chOff x="7786" y="496"/>
            <a:chExt cx="3753" cy="2062"/>
          </a:xfrm>
        </p:grpSpPr>
        <p:sp>
          <p:nvSpPr>
            <p:cNvPr id="6" name="矩形 5"/>
            <p:cNvSpPr/>
            <p:nvPr>
              <p:custDataLst>
                <p:tags r:id="rId6"/>
              </p:custDataLst>
            </p:nvPr>
          </p:nvSpPr>
          <p:spPr>
            <a:xfrm>
              <a:off x="8393" y="496"/>
              <a:ext cx="2540" cy="2062"/>
            </a:xfrm>
            <a:prstGeom prst="rect">
              <a:avLst/>
            </a:prstGeom>
            <a:noFill/>
            <a:ln w="9525">
              <a:noFill/>
            </a:ln>
          </p:spPr>
          <p:txBody>
            <a:bodyPr wrap="square" anchor="t">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r>
                <a:rPr lang="zh-CN" altLang="en-US" sz="2800" smtClean="0">
                  <a:latin typeface="隶书" panose="02010509060101010101" charset="-122"/>
                  <a:ea typeface="隶书" panose="02010509060101010101" charset="-122"/>
                  <a:sym typeface="+mn-ea"/>
                </a:rPr>
                <a:t>阿房宫赋</a:t>
              </a:r>
              <a:endParaRPr lang="zh-CN" altLang="en-US" sz="2800" smtClean="0">
                <a:latin typeface="隶书" panose="02010509060101010101" charset="-122"/>
                <a:ea typeface="隶书" panose="02010509060101010101" charset="-122"/>
                <a:sym typeface="+mn-ea"/>
              </a:endParaRPr>
            </a:p>
          </p:txBody>
        </p:sp>
        <p:sp>
          <p:nvSpPr>
            <p:cNvPr id="37" name="任意多边形 36"/>
            <p:cNvSpPr/>
            <p:nvPr>
              <p:custDataLst>
                <p:tags r:id="rId7"/>
              </p:custDataLst>
            </p:nvPr>
          </p:nvSpPr>
          <p:spPr bwMode="auto">
            <a:xfrm rot="5400000">
              <a:off x="10681" y="1342"/>
              <a:ext cx="1226"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37"/>
            <p:cNvSpPr/>
            <p:nvPr>
              <p:custDataLst>
                <p:tags r:id="rId8"/>
              </p:custDataLst>
            </p:nvPr>
          </p:nvSpPr>
          <p:spPr bwMode="auto">
            <a:xfrm rot="16200000" flipH="1">
              <a:off x="7415" y="1342"/>
              <a:ext cx="1231"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42" name="直接连接符 41"/>
          <p:cNvCxnSpPr/>
          <p:nvPr>
            <p:custDataLst>
              <p:tags r:id="rId9"/>
            </p:custDataLst>
          </p:nvPr>
        </p:nvCxnSpPr>
        <p:spPr>
          <a:xfrm>
            <a:off x="3589690" y="5961995"/>
            <a:ext cx="42493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7" name="椭圆 6"/>
          <p:cNvSpPr/>
          <p:nvPr>
            <p:custDataLst>
              <p:tags r:id="rId10"/>
            </p:custDataLst>
          </p:nvPr>
        </p:nvSpPr>
        <p:spPr>
          <a:xfrm>
            <a:off x="411480" y="4357370"/>
            <a:ext cx="2249170" cy="2226945"/>
          </a:xfrm>
          <a:prstGeom prst="ellipse">
            <a:avLst/>
          </a:prstGeom>
          <a:solidFill>
            <a:sysClr val="window" lastClr="FFFFFF"/>
          </a:solidFill>
          <a:ln w="5715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ormAutofit/>
          </a:bodyPr>
          <a:lstStyle/>
          <a:p>
            <a:pPr algn="ctr">
              <a:lnSpc>
                <a:spcPct val="130000"/>
              </a:lnSpc>
            </a:pPr>
            <a:endParaRPr lang="zh-CN" altLang="en-US" sz="2000">
              <a:solidFill>
                <a:srgbClr val="000000"/>
              </a:solidFill>
              <a:latin typeface="微软雅黑" panose="020B0503020204020204" charset="-122"/>
              <a:ea typeface="微软雅黑" panose="020B0503020204020204" charset="-122"/>
              <a:cs typeface="+mj-cs"/>
            </a:endParaRPr>
          </a:p>
        </p:txBody>
      </p:sp>
      <p:sp>
        <p:nvSpPr>
          <p:cNvPr id="13" name="文本框 12"/>
          <p:cNvSpPr txBox="1"/>
          <p:nvPr>
            <p:custDataLst>
              <p:tags r:id="rId11"/>
            </p:custDataLst>
          </p:nvPr>
        </p:nvSpPr>
        <p:spPr>
          <a:xfrm>
            <a:off x="581025" y="4529455"/>
            <a:ext cx="1909445" cy="2054860"/>
          </a:xfrm>
          <a:prstGeom prst="rect">
            <a:avLst/>
          </a:prstGeom>
          <a:noFill/>
        </p:spPr>
        <p:txBody>
          <a:bodyPr wrap="square" rtlCol="0"/>
          <a:lstStyle/>
          <a:p>
            <a:pPr algn="ctr" fontAlgn="auto">
              <a:lnSpc>
                <a:spcPct val="120000"/>
              </a:lnSpc>
            </a:pPr>
            <a:r>
              <a:rPr lang="zh-CN" altLang="en-US" sz="3600" b="1">
                <a:sym typeface="+mn-ea"/>
              </a:rPr>
              <a:t>阿房宫</a:t>
            </a:r>
            <a:endParaRPr lang="zh-CN" altLang="en-US" sz="3600" b="1">
              <a:sym typeface="+mn-ea"/>
            </a:endParaRPr>
          </a:p>
          <a:p>
            <a:pPr algn="ctr" fontAlgn="auto">
              <a:lnSpc>
                <a:spcPct val="120000"/>
              </a:lnSpc>
            </a:pPr>
            <a:r>
              <a:rPr lang="zh-CN" altLang="en-US" sz="3600" b="1">
                <a:sym typeface="+mn-ea"/>
              </a:rPr>
              <a:t>生活的奢靡</a:t>
            </a:r>
            <a:endParaRPr lang="zh-CN" altLang="en-US" sz="3600" b="1"/>
          </a:p>
          <a:p>
            <a:pPr algn="ctr" fontAlgn="auto">
              <a:lnSpc>
                <a:spcPct val="120000"/>
              </a:lnSpc>
            </a:pPr>
            <a:endParaRPr lang="zh-CN" altLang="en-US" sz="3600" b="1" spc="300">
              <a:solidFill>
                <a:srgbClr val="000000">
                  <a:lumMod val="75000"/>
                  <a:lumOff val="25000"/>
                </a:srgbClr>
              </a:solidFill>
              <a:uFillTx/>
              <a:latin typeface="微软雅黑" panose="020B0503020204020204" charset="-122"/>
              <a:ea typeface="微软雅黑" panose="020B0503020204020204" charset="-122"/>
            </a:endParaRPr>
          </a:p>
        </p:txBody>
      </p:sp>
      <p:cxnSp>
        <p:nvCxnSpPr>
          <p:cNvPr id="62" name="直接连接符 61"/>
          <p:cNvCxnSpPr/>
          <p:nvPr>
            <p:custDataLst>
              <p:tags r:id="rId12"/>
            </p:custDataLst>
          </p:nvPr>
        </p:nvCxnSpPr>
        <p:spPr>
          <a:xfrm>
            <a:off x="4014709" y="5962090"/>
            <a:ext cx="94913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61" name="直接连接符 60"/>
          <p:cNvCxnSpPr/>
          <p:nvPr>
            <p:custDataLst>
              <p:tags r:id="rId13"/>
            </p:custDataLst>
          </p:nvPr>
        </p:nvCxnSpPr>
        <p:spPr>
          <a:xfrm>
            <a:off x="4014709" y="4529190"/>
            <a:ext cx="94913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26" name="文本框 25"/>
          <p:cNvSpPr txBox="1"/>
          <p:nvPr>
            <p:custDataLst>
              <p:tags r:id="rId14"/>
            </p:custDataLst>
          </p:nvPr>
        </p:nvSpPr>
        <p:spPr>
          <a:xfrm>
            <a:off x="2654935" y="4581525"/>
            <a:ext cx="9224645" cy="550545"/>
          </a:xfrm>
          <a:prstGeom prst="rect">
            <a:avLst/>
          </a:prstGeom>
          <a:noFill/>
        </p:spPr>
        <p:txBody>
          <a:bodyPr wrap="square" lIns="89985" tIns="46792" rIns="89985" bIns="46792" anchor="t"/>
          <a:lstStyle/>
          <a:p>
            <a:pPr defTabSz="913765" fontAlgn="auto">
              <a:lnSpc>
                <a:spcPct val="120000"/>
              </a:lnSpc>
              <a:spcBef>
                <a:spcPct val="0"/>
              </a:spcBef>
              <a:defRPr/>
            </a:pPr>
            <a:r>
              <a:rPr lang="zh-CN" altLang="en-US" sz="3200">
                <a:sym typeface="+mn-ea"/>
              </a:rPr>
              <a:t>述其来历</a:t>
            </a:r>
            <a:r>
              <a:rPr lang="zh-CN" altLang="en-US" sz="3200">
                <a:latin typeface="Arial" panose="020B0604020202020204" pitchFamily="34" charset="0"/>
                <a:cs typeface="Arial" panose="020B0604020202020204" pitchFamily="34" charset="0"/>
                <a:sym typeface="+mn-ea"/>
              </a:rPr>
              <a:t>→</a:t>
            </a:r>
            <a:r>
              <a:rPr lang="zh-CN" altLang="en-US" sz="3200">
                <a:sym typeface="+mn-ea"/>
              </a:rPr>
              <a:t>状其梳洗</a:t>
            </a:r>
            <a:r>
              <a:rPr lang="zh-CN" altLang="en-US" sz="3200">
                <a:latin typeface="Arial" panose="020B0604020202020204" pitchFamily="34" charset="0"/>
                <a:cs typeface="Arial" panose="020B0604020202020204" pitchFamily="34" charset="0"/>
                <a:sym typeface="+mn-ea"/>
              </a:rPr>
              <a:t>→</a:t>
            </a:r>
            <a:r>
              <a:rPr lang="zh-CN" altLang="en-US" sz="3200">
                <a:sym typeface="+mn-ea"/>
              </a:rPr>
              <a:t>言其美貌</a:t>
            </a:r>
            <a:r>
              <a:rPr lang="zh-CN" altLang="en-US" sz="3200">
                <a:latin typeface="Arial" panose="020B0604020202020204" pitchFamily="34" charset="0"/>
                <a:cs typeface="Arial" panose="020B0604020202020204" pitchFamily="34" charset="0"/>
                <a:sym typeface="+mn-ea"/>
              </a:rPr>
              <a:t>→</a:t>
            </a:r>
            <a:r>
              <a:rPr lang="zh-CN" altLang="en-US" sz="3200">
                <a:sym typeface="+mn-ea"/>
              </a:rPr>
              <a:t>诉其哀怨（时间）</a:t>
            </a:r>
            <a:endParaRPr lang="zh-CN" altLang="en-US" sz="3200" spc="150">
              <a:solidFill>
                <a:srgbClr val="000000"/>
              </a:solidFill>
              <a:uFillTx/>
              <a:latin typeface="微软雅黑" panose="020B0503020204020204" charset="-122"/>
              <a:ea typeface="微软雅黑" panose="020B0503020204020204" charset="-122"/>
              <a:sym typeface="+mn-ea"/>
            </a:endParaRPr>
          </a:p>
        </p:txBody>
      </p:sp>
      <p:sp>
        <p:nvSpPr>
          <p:cNvPr id="14" name="文本框 13"/>
          <p:cNvSpPr txBox="1"/>
          <p:nvPr>
            <p:custDataLst>
              <p:tags r:id="rId15"/>
            </p:custDataLst>
          </p:nvPr>
        </p:nvSpPr>
        <p:spPr>
          <a:xfrm>
            <a:off x="2572385" y="4152900"/>
            <a:ext cx="3833495" cy="465455"/>
          </a:xfrm>
          <a:prstGeom prst="rect">
            <a:avLst/>
          </a:prstGeom>
          <a:noFill/>
        </p:spPr>
        <p:txBody>
          <a:bodyPr wrap="square" lIns="89985" tIns="46792" rIns="89985" bIns="0" anchor="b">
            <a:noAutofit/>
          </a:bodyPr>
          <a:lstStyle>
            <a:defPPr>
              <a:defRPr lang="zh-CN"/>
            </a:defPPr>
            <a:lvl1pPr lvl="0" defTabSz="913765">
              <a:lnSpc>
                <a:spcPct val="140000"/>
              </a:lnSpc>
              <a:spcBef>
                <a:spcPct val="0"/>
              </a:spcBef>
              <a:defRPr sz="1600" b="1">
                <a:solidFill>
                  <a:srgbClr val="1F74AD"/>
                </a:solidFill>
                <a:latin typeface="+mj-lt"/>
                <a:ea typeface="+mj-ea"/>
                <a:cs typeface="+mj-cs"/>
              </a:defRPr>
            </a:lvl1pPr>
          </a:lstStyle>
          <a:p>
            <a:pPr fontAlgn="auto">
              <a:lnSpc>
                <a:spcPct val="120000"/>
              </a:lnSpc>
            </a:pPr>
            <a:r>
              <a:rPr lang="zh-CN" altLang="en-US" sz="3200" spc="300">
                <a:latin typeface="微软雅黑" panose="020B0503020204020204" charset="-122"/>
                <a:ea typeface="微软雅黑" panose="020B0503020204020204" charset="-122"/>
              </a:rPr>
              <a:t>宫女之众</a:t>
            </a:r>
            <a:endParaRPr lang="zh-CN" altLang="en-US" sz="3200" spc="300">
              <a:latin typeface="微软雅黑" panose="020B0503020204020204" charset="-122"/>
              <a:ea typeface="微软雅黑" panose="020B0503020204020204" charset="-122"/>
            </a:endParaRPr>
          </a:p>
        </p:txBody>
      </p:sp>
      <p:cxnSp>
        <p:nvCxnSpPr>
          <p:cNvPr id="33" name="直接连接符 32"/>
          <p:cNvCxnSpPr/>
          <p:nvPr>
            <p:custDataLst>
              <p:tags r:id="rId16"/>
            </p:custDataLst>
          </p:nvPr>
        </p:nvCxnSpPr>
        <p:spPr>
          <a:xfrm>
            <a:off x="5399786" y="4529190"/>
            <a:ext cx="1151471"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7"/>
            </p:custDataLst>
          </p:nvPr>
        </p:nvCxnSpPr>
        <p:spPr>
          <a:xfrm flipH="1">
            <a:off x="5396106" y="5962090"/>
            <a:ext cx="1157909"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4" name="文本框 43"/>
          <p:cNvSpPr txBox="1"/>
          <p:nvPr>
            <p:custDataLst>
              <p:tags r:id="rId18"/>
            </p:custDataLst>
          </p:nvPr>
        </p:nvSpPr>
        <p:spPr>
          <a:xfrm>
            <a:off x="4654550" y="6129020"/>
            <a:ext cx="5038090" cy="518795"/>
          </a:xfrm>
          <a:prstGeom prst="rect">
            <a:avLst/>
          </a:prstGeom>
          <a:noFill/>
        </p:spPr>
        <p:txBody>
          <a:bodyPr wrap="square" lIns="89985" tIns="46792" rIns="89985" bIns="46792" anchor="t">
            <a:noAutofit/>
          </a:bodyPr>
          <a:lstStyle/>
          <a:p>
            <a:pPr defTabSz="913765" fontAlgn="auto">
              <a:lnSpc>
                <a:spcPct val="120000"/>
              </a:lnSpc>
              <a:spcBef>
                <a:spcPct val="0"/>
              </a:spcBef>
              <a:defRPr/>
            </a:pPr>
            <a:r>
              <a:rPr lang="zh-CN" altLang="en-US" sz="3200">
                <a:sym typeface="+mn-ea"/>
              </a:rPr>
              <a:t>夸张  比喻   排比   互文</a:t>
            </a:r>
            <a:endParaRPr lang="zh-CN" altLang="en-US" sz="3200" spc="150">
              <a:solidFill>
                <a:srgbClr val="000000"/>
              </a:solidFill>
              <a:uFillTx/>
              <a:latin typeface="微软雅黑" panose="020B0503020204020204" charset="-122"/>
              <a:ea typeface="微软雅黑" panose="020B0503020204020204" charset="-122"/>
              <a:sym typeface="+mn-ea"/>
            </a:endParaRPr>
          </a:p>
        </p:txBody>
      </p:sp>
      <p:sp>
        <p:nvSpPr>
          <p:cNvPr id="45" name="文本框 44"/>
          <p:cNvSpPr txBox="1"/>
          <p:nvPr>
            <p:custDataLst>
              <p:tags r:id="rId19"/>
            </p:custDataLst>
          </p:nvPr>
        </p:nvSpPr>
        <p:spPr>
          <a:xfrm>
            <a:off x="2660650" y="6129020"/>
            <a:ext cx="2172335" cy="587375"/>
          </a:xfrm>
          <a:prstGeom prst="rect">
            <a:avLst/>
          </a:prstGeom>
          <a:noFill/>
        </p:spPr>
        <p:txBody>
          <a:bodyPr wrap="square" lIns="89985" tIns="46792" rIns="89985" bIns="0" anchor="b">
            <a:noAutofit/>
          </a:bodyPr>
          <a:lstStyle>
            <a:defPPr>
              <a:defRPr lang="zh-CN"/>
            </a:defPPr>
            <a:lvl1pPr lvl="0" defTabSz="913765">
              <a:lnSpc>
                <a:spcPct val="140000"/>
              </a:lnSpc>
              <a:spcBef>
                <a:spcPct val="0"/>
              </a:spcBef>
              <a:defRPr sz="1600" b="1">
                <a:solidFill>
                  <a:srgbClr val="1F74AD"/>
                </a:solidFill>
                <a:latin typeface="+mj-lt"/>
                <a:ea typeface="+mj-ea"/>
                <a:cs typeface="+mj-cs"/>
              </a:defRPr>
            </a:lvl1pPr>
          </a:lstStyle>
          <a:p>
            <a:pPr fontAlgn="auto">
              <a:lnSpc>
                <a:spcPct val="120000"/>
              </a:lnSpc>
            </a:pPr>
            <a:r>
              <a:rPr lang="zh-CN" altLang="en-US" sz="3200" spc="300">
                <a:solidFill>
                  <a:srgbClr val="C00000"/>
                </a:solidFill>
                <a:latin typeface="微软雅黑" panose="020B0503020204020204" charset="-122"/>
                <a:ea typeface="微软雅黑" panose="020B0503020204020204" charset="-122"/>
              </a:rPr>
              <a:t>表现手法</a:t>
            </a:r>
            <a:endParaRPr lang="zh-CN" altLang="en-US" sz="3200" spc="300">
              <a:solidFill>
                <a:srgbClr val="C00000"/>
              </a:solidFill>
              <a:latin typeface="微软雅黑" panose="020B0503020204020204" charset="-122"/>
              <a:ea typeface="微软雅黑" panose="020B0503020204020204" charset="-122"/>
            </a:endParaRPr>
          </a:p>
        </p:txBody>
      </p:sp>
      <p:sp>
        <p:nvSpPr>
          <p:cNvPr id="54" name="文本框 53"/>
          <p:cNvSpPr txBox="1"/>
          <p:nvPr>
            <p:custDataLst>
              <p:tags r:id="rId20"/>
            </p:custDataLst>
          </p:nvPr>
        </p:nvSpPr>
        <p:spPr>
          <a:xfrm>
            <a:off x="4604435" y="5373850"/>
            <a:ext cx="3836090" cy="587691"/>
          </a:xfrm>
          <a:prstGeom prst="rect">
            <a:avLst/>
          </a:prstGeom>
          <a:noFill/>
        </p:spPr>
        <p:txBody>
          <a:bodyPr wrap="square" lIns="89985" tIns="46792" rIns="89985" bIns="46792" anchor="t">
            <a:noAutofit/>
          </a:bodyPr>
          <a:lstStyle/>
          <a:p>
            <a:pPr defTabSz="913765" fontAlgn="auto">
              <a:lnSpc>
                <a:spcPct val="120000"/>
              </a:lnSpc>
              <a:spcBef>
                <a:spcPct val="0"/>
              </a:spcBef>
              <a:defRPr/>
            </a:pPr>
            <a:r>
              <a:rPr lang="zh-CN" altLang="en-US" sz="3200">
                <a:sym typeface="+mn-ea"/>
              </a:rPr>
              <a:t>来源  数量  靡费</a:t>
            </a:r>
            <a:endParaRPr lang="zh-CN" altLang="en-US" sz="3200" spc="150">
              <a:solidFill>
                <a:srgbClr val="000000"/>
              </a:solidFill>
              <a:uFillTx/>
              <a:latin typeface="微软雅黑" panose="020B0503020204020204" charset="-122"/>
              <a:ea typeface="微软雅黑" panose="020B0503020204020204" charset="-122"/>
              <a:sym typeface="+mn-ea"/>
            </a:endParaRPr>
          </a:p>
        </p:txBody>
      </p:sp>
      <p:sp>
        <p:nvSpPr>
          <p:cNvPr id="55" name="文本框 54"/>
          <p:cNvSpPr txBox="1"/>
          <p:nvPr>
            <p:custDataLst>
              <p:tags r:id="rId21"/>
            </p:custDataLst>
          </p:nvPr>
        </p:nvSpPr>
        <p:spPr>
          <a:xfrm>
            <a:off x="2638425" y="5374640"/>
            <a:ext cx="1965960" cy="587375"/>
          </a:xfrm>
          <a:prstGeom prst="rect">
            <a:avLst/>
          </a:prstGeom>
          <a:noFill/>
        </p:spPr>
        <p:txBody>
          <a:bodyPr wrap="square" lIns="89985" tIns="46792" rIns="89985" bIns="0" anchor="b">
            <a:noAutofit/>
          </a:bodyPr>
          <a:lstStyle>
            <a:defPPr>
              <a:defRPr lang="zh-CN"/>
            </a:defPPr>
            <a:lvl1pPr lvl="0" defTabSz="913765">
              <a:lnSpc>
                <a:spcPct val="140000"/>
              </a:lnSpc>
              <a:spcBef>
                <a:spcPct val="0"/>
              </a:spcBef>
              <a:defRPr sz="1600" b="1">
                <a:solidFill>
                  <a:srgbClr val="1F74AD"/>
                </a:solidFill>
                <a:latin typeface="+mj-lt"/>
                <a:ea typeface="+mj-ea"/>
                <a:cs typeface="+mj-cs"/>
              </a:defRPr>
            </a:lvl1pPr>
          </a:lstStyle>
          <a:p>
            <a:pPr fontAlgn="auto">
              <a:lnSpc>
                <a:spcPct val="120000"/>
              </a:lnSpc>
            </a:pPr>
            <a:r>
              <a:rPr lang="zh-CN" altLang="en-US" sz="3200">
                <a:sym typeface="+mn-ea"/>
              </a:rPr>
              <a:t>珍宝之富</a:t>
            </a:r>
            <a:endParaRPr lang="zh-CN" altLang="en-US" sz="3200" spc="300">
              <a:solidFill>
                <a:srgbClr val="3498DB"/>
              </a:solidFill>
              <a:latin typeface="微软雅黑" panose="020B0503020204020204" charset="-122"/>
              <a:ea typeface="微软雅黑" panose="020B0503020204020204"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to="" calcmode="lin" valueType="num">
                                      <p:cBhvr>
                                        <p:cTn id="12" dur="1" fill="hold"/>
                                        <p:tgtEl>
                                          <p:spTgt spid="26"/>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 to="" calcmode="lin" valueType="num">
                                      <p:cBhvr>
                                        <p:cTn id="17" dur="1" fill="hold"/>
                                        <p:tgtEl>
                                          <p:spTgt spid="5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 to="" calcmode="lin" valueType="num">
                                      <p:cBhvr>
                                        <p:cTn id="22" dur="1" fill="hold"/>
                                        <p:tgtEl>
                                          <p:spTgt spid="54"/>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 to="" calcmode="lin" valueType="num">
                                      <p:cBhvr>
                                        <p:cTn id="27" dur="1" fill="hold"/>
                                        <p:tgtEl>
                                          <p:spTgt spid="45"/>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 to="" calcmode="lin" valueType="num">
                                      <p:cBhvr>
                                        <p:cTn id="32" dur="1" fill="hold"/>
                                        <p:tgtEl>
                                          <p:spTgt spid="44"/>
                                        </p:tgtEl>
                                      </p:cBhvr>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to="" calcmode="lin" valueType="num">
                                      <p:cBhvr>
                                        <p:cTn id="43"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6" grpId="0"/>
      <p:bldP spid="55" grpId="0"/>
      <p:bldP spid="54" grpId="0"/>
      <p:bldP spid="45" grpId="0"/>
      <p:bldP spid="44"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custDataLst>
              <p:tags r:id="rId1"/>
            </p:custDataLst>
          </p:nvPr>
        </p:nvGrpSpPr>
        <p:grpSpPr>
          <a:xfrm rot="16200000">
            <a:off x="2403475" y="-1912620"/>
            <a:ext cx="604520" cy="5114290"/>
            <a:chOff x="4459992" y="1057110"/>
            <a:chExt cx="3245127" cy="5283782"/>
          </a:xfrm>
          <a:effectLst>
            <a:outerShdw blurRad="50800" dist="38100" dir="5400000" algn="t" rotWithShape="0">
              <a:prstClr val="black">
                <a:alpha val="40000"/>
              </a:prstClr>
            </a:outerShdw>
          </a:effectLst>
        </p:grpSpPr>
        <p:grpSp>
          <p:nvGrpSpPr>
            <p:cNvPr id="25" name="组合 24"/>
            <p:cNvGrpSpPr/>
            <p:nvPr>
              <p:custDataLst>
                <p:tags r:id="rId2"/>
              </p:custDataLst>
            </p:nvPr>
          </p:nvGrpSpPr>
          <p:grpSpPr>
            <a:xfrm>
              <a:off x="4459992" y="4946517"/>
              <a:ext cx="3245125" cy="1394375"/>
              <a:chOff x="4745987" y="4184564"/>
              <a:chExt cx="2730655" cy="1394375"/>
            </a:xfrm>
          </p:grpSpPr>
          <p:sp>
            <p:nvSpPr>
              <p:cNvPr id="26" name="任意多边形 25"/>
              <p:cNvSpPr/>
              <p:nvPr>
                <p:custDataLst>
                  <p:tags r:id="rId3"/>
                </p:custDataLst>
              </p:nvPr>
            </p:nvSpPr>
            <p:spPr>
              <a:xfrm flipH="1">
                <a:off x="4768611" y="4224026"/>
                <a:ext cx="2708031" cy="1354913"/>
              </a:xfrm>
              <a:custGeom>
                <a:avLst/>
                <a:gdLst>
                  <a:gd name="connsiteX0" fmla="*/ 1239106 w 2478212"/>
                  <a:gd name="connsiteY0" fmla="*/ 0 h 1354913"/>
                  <a:gd name="connsiteX1" fmla="*/ 0 w 2478212"/>
                  <a:gd name="connsiteY1" fmla="*/ 13975 h 1354913"/>
                  <a:gd name="connsiteX2" fmla="*/ 0 w 2478212"/>
                  <a:gd name="connsiteY2" fmla="*/ 732733 h 1354913"/>
                  <a:gd name="connsiteX3" fmla="*/ 34389 w 2478212"/>
                  <a:gd name="connsiteY3" fmla="*/ 769068 h 1354913"/>
                  <a:gd name="connsiteX4" fmla="*/ 159747 w 2478212"/>
                  <a:gd name="connsiteY4" fmla="*/ 883245 h 1354913"/>
                  <a:gd name="connsiteX5" fmla="*/ 367977 w 2478212"/>
                  <a:gd name="connsiteY5" fmla="*/ 910406 h 1354913"/>
                  <a:gd name="connsiteX6" fmla="*/ 567153 w 2478212"/>
                  <a:gd name="connsiteY6" fmla="*/ 1154849 h 1354913"/>
                  <a:gd name="connsiteX7" fmla="*/ 911185 w 2478212"/>
                  <a:gd name="connsiteY7" fmla="*/ 1182010 h 1354913"/>
                  <a:gd name="connsiteX8" fmla="*/ 1216738 w 2478212"/>
                  <a:gd name="connsiteY8" fmla="*/ 1329693 h 1354913"/>
                  <a:gd name="connsiteX9" fmla="*/ 1239106 w 2478212"/>
                  <a:gd name="connsiteY9" fmla="*/ 1354913 h 1354913"/>
                  <a:gd name="connsiteX10" fmla="*/ 1261474 w 2478212"/>
                  <a:gd name="connsiteY10" fmla="*/ 1329693 h 1354913"/>
                  <a:gd name="connsiteX11" fmla="*/ 1567027 w 2478212"/>
                  <a:gd name="connsiteY11" fmla="*/ 1182010 h 1354913"/>
                  <a:gd name="connsiteX12" fmla="*/ 1911059 w 2478212"/>
                  <a:gd name="connsiteY12" fmla="*/ 1154849 h 1354913"/>
                  <a:gd name="connsiteX13" fmla="*/ 2110235 w 2478212"/>
                  <a:gd name="connsiteY13" fmla="*/ 910406 h 1354913"/>
                  <a:gd name="connsiteX14" fmla="*/ 2318465 w 2478212"/>
                  <a:gd name="connsiteY14" fmla="*/ 883245 h 1354913"/>
                  <a:gd name="connsiteX15" fmla="*/ 2443823 w 2478212"/>
                  <a:gd name="connsiteY15" fmla="*/ 769068 h 1354913"/>
                  <a:gd name="connsiteX16" fmla="*/ 2478212 w 2478212"/>
                  <a:gd name="connsiteY16" fmla="*/ 732733 h 1354913"/>
                  <a:gd name="connsiteX17" fmla="*/ 2478212 w 2478212"/>
                  <a:gd name="connsiteY17" fmla="*/ 13975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78212" h="1354913">
                    <a:moveTo>
                      <a:pt x="1239106" y="0"/>
                    </a:moveTo>
                    <a:lnTo>
                      <a:pt x="0" y="13975"/>
                    </a:lnTo>
                    <a:lnTo>
                      <a:pt x="0" y="732733"/>
                    </a:lnTo>
                    <a:lnTo>
                      <a:pt x="34389" y="769068"/>
                    </a:lnTo>
                    <a:cubicBezTo>
                      <a:pt x="69903" y="809636"/>
                      <a:pt x="102280" y="851459"/>
                      <a:pt x="159747" y="883245"/>
                    </a:cubicBezTo>
                    <a:cubicBezTo>
                      <a:pt x="224696" y="919062"/>
                      <a:pt x="298567" y="901352"/>
                      <a:pt x="367977" y="910406"/>
                    </a:cubicBezTo>
                    <a:cubicBezTo>
                      <a:pt x="434369" y="991887"/>
                      <a:pt x="433854" y="1077828"/>
                      <a:pt x="567153" y="1154849"/>
                    </a:cubicBezTo>
                    <a:cubicBezTo>
                      <a:pt x="686290" y="1199587"/>
                      <a:pt x="796508" y="1172956"/>
                      <a:pt x="911185" y="1182010"/>
                    </a:cubicBezTo>
                    <a:cubicBezTo>
                      <a:pt x="1015361" y="1194058"/>
                      <a:pt x="1144140" y="1258243"/>
                      <a:pt x="1216738" y="1329693"/>
                    </a:cubicBezTo>
                    <a:lnTo>
                      <a:pt x="1239106" y="1354913"/>
                    </a:lnTo>
                    <a:lnTo>
                      <a:pt x="1261474" y="1329693"/>
                    </a:lnTo>
                    <a:cubicBezTo>
                      <a:pt x="1334072" y="1258243"/>
                      <a:pt x="1462851" y="1194058"/>
                      <a:pt x="1567027" y="1182010"/>
                    </a:cubicBezTo>
                    <a:cubicBezTo>
                      <a:pt x="1681704" y="1172956"/>
                      <a:pt x="1791922" y="1199587"/>
                      <a:pt x="1911059" y="1154849"/>
                    </a:cubicBezTo>
                    <a:cubicBezTo>
                      <a:pt x="2044358" y="1077828"/>
                      <a:pt x="2043843" y="991887"/>
                      <a:pt x="2110235" y="910406"/>
                    </a:cubicBezTo>
                    <a:cubicBezTo>
                      <a:pt x="2179645" y="901352"/>
                      <a:pt x="2253516" y="919062"/>
                      <a:pt x="2318465" y="883245"/>
                    </a:cubicBezTo>
                    <a:cubicBezTo>
                      <a:pt x="2375932" y="851459"/>
                      <a:pt x="2408309" y="809636"/>
                      <a:pt x="2443823" y="769068"/>
                    </a:cubicBezTo>
                    <a:lnTo>
                      <a:pt x="2478212" y="732733"/>
                    </a:lnTo>
                    <a:lnTo>
                      <a:pt x="2478212" y="13975"/>
                    </a:lnTo>
                    <a:close/>
                  </a:path>
                </a:pathLst>
              </a:custGeom>
              <a:solidFill>
                <a:srgbClr val="8E81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7" name="图片 26"/>
              <p:cNvPicPr>
                <a:picLocks noChangeAspect="1"/>
              </p:cNvPicPr>
              <p:nvPr>
                <p:custDataLst>
                  <p:tags r:id="rId4"/>
                </p:custDataLst>
              </p:nvPr>
            </p:nvPicPr>
            <p:blipFill>
              <a:blip r:embed="rId5"/>
              <a:srcRect l="40139" t="23540" r="40548" b="31832"/>
              <a:stretch>
                <a:fillRect/>
              </a:stretch>
            </p:blipFill>
            <p:spPr>
              <a:xfrm>
                <a:off x="4745987" y="4184564"/>
                <a:ext cx="2708032" cy="1354915"/>
              </a:xfrm>
              <a:custGeom>
                <a:avLst/>
                <a:gdLst>
                  <a:gd name="connsiteX0" fmla="*/ 1354016 w 2708031"/>
                  <a:gd name="connsiteY0" fmla="*/ 0 h 1354913"/>
                  <a:gd name="connsiteX1" fmla="*/ 2708031 w 2708031"/>
                  <a:gd name="connsiteY1" fmla="*/ 13975 h 1354913"/>
                  <a:gd name="connsiteX2" fmla="*/ 2708031 w 2708031"/>
                  <a:gd name="connsiteY2" fmla="*/ 732733 h 1354913"/>
                  <a:gd name="connsiteX3" fmla="*/ 2670453 w 2708031"/>
                  <a:gd name="connsiteY3" fmla="*/ 769068 h 1354913"/>
                  <a:gd name="connsiteX4" fmla="*/ 2533470 w 2708031"/>
                  <a:gd name="connsiteY4" fmla="*/ 883245 h 1354913"/>
                  <a:gd name="connsiteX5" fmla="*/ 2305930 w 2708031"/>
                  <a:gd name="connsiteY5" fmla="*/ 910406 h 1354913"/>
                  <a:gd name="connsiteX6" fmla="*/ 2088283 w 2708031"/>
                  <a:gd name="connsiteY6" fmla="*/ 1154849 h 1354913"/>
                  <a:gd name="connsiteX7" fmla="*/ 1712347 w 2708031"/>
                  <a:gd name="connsiteY7" fmla="*/ 1182010 h 1354913"/>
                  <a:gd name="connsiteX8" fmla="*/ 1378458 w 2708031"/>
                  <a:gd name="connsiteY8" fmla="*/ 1329693 h 1354913"/>
                  <a:gd name="connsiteX9" fmla="*/ 1354016 w 2708031"/>
                  <a:gd name="connsiteY9" fmla="*/ 1354913 h 1354913"/>
                  <a:gd name="connsiteX10" fmla="*/ 1329573 w 2708031"/>
                  <a:gd name="connsiteY10" fmla="*/ 1329693 h 1354913"/>
                  <a:gd name="connsiteX11" fmla="*/ 995685 w 2708031"/>
                  <a:gd name="connsiteY11" fmla="*/ 1182010 h 1354913"/>
                  <a:gd name="connsiteX12" fmla="*/ 619749 w 2708031"/>
                  <a:gd name="connsiteY12" fmla="*/ 1154849 h 1354913"/>
                  <a:gd name="connsiteX13" fmla="*/ 402102 w 2708031"/>
                  <a:gd name="connsiteY13" fmla="*/ 910406 h 1354913"/>
                  <a:gd name="connsiteX14" fmla="*/ 174561 w 2708031"/>
                  <a:gd name="connsiteY14" fmla="*/ 883245 h 1354913"/>
                  <a:gd name="connsiteX15" fmla="*/ 37578 w 2708031"/>
                  <a:gd name="connsiteY15" fmla="*/ 769068 h 1354913"/>
                  <a:gd name="connsiteX16" fmla="*/ 0 w 2708031"/>
                  <a:gd name="connsiteY16" fmla="*/ 732733 h 1354913"/>
                  <a:gd name="connsiteX17" fmla="*/ 0 w 2708031"/>
                  <a:gd name="connsiteY17" fmla="*/ 13975 h 1354913"/>
                  <a:gd name="connsiteX18" fmla="*/ 1354016 w 2708031"/>
                  <a:gd name="connsiteY18" fmla="*/ 0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8031" h="1354913">
                    <a:moveTo>
                      <a:pt x="1354016" y="0"/>
                    </a:moveTo>
                    <a:lnTo>
                      <a:pt x="2708031" y="13975"/>
                    </a:lnTo>
                    <a:lnTo>
                      <a:pt x="2708031" y="732733"/>
                    </a:lnTo>
                    <a:lnTo>
                      <a:pt x="2670453" y="769068"/>
                    </a:lnTo>
                    <a:cubicBezTo>
                      <a:pt x="2631646" y="809636"/>
                      <a:pt x="2596266" y="851459"/>
                      <a:pt x="2533470" y="883245"/>
                    </a:cubicBezTo>
                    <a:cubicBezTo>
                      <a:pt x="2462498" y="919062"/>
                      <a:pt x="2381776" y="901352"/>
                      <a:pt x="2305930" y="910406"/>
                    </a:cubicBezTo>
                    <a:cubicBezTo>
                      <a:pt x="2233381" y="991887"/>
                      <a:pt x="2233943" y="1077828"/>
                      <a:pt x="2088283" y="1154849"/>
                    </a:cubicBezTo>
                    <a:cubicBezTo>
                      <a:pt x="1958098" y="1199587"/>
                      <a:pt x="1837658" y="1172956"/>
                      <a:pt x="1712347" y="1182010"/>
                    </a:cubicBezTo>
                    <a:cubicBezTo>
                      <a:pt x="1598510" y="1194058"/>
                      <a:pt x="1457788" y="1258243"/>
                      <a:pt x="1378458" y="1329693"/>
                    </a:cubicBezTo>
                    <a:lnTo>
                      <a:pt x="1354016" y="1354913"/>
                    </a:lnTo>
                    <a:lnTo>
                      <a:pt x="1329573" y="1329693"/>
                    </a:lnTo>
                    <a:cubicBezTo>
                      <a:pt x="1250243" y="1258243"/>
                      <a:pt x="1109522" y="1194058"/>
                      <a:pt x="995685" y="1182010"/>
                    </a:cubicBezTo>
                    <a:cubicBezTo>
                      <a:pt x="870373" y="1172956"/>
                      <a:pt x="749934" y="1199587"/>
                      <a:pt x="619749" y="1154849"/>
                    </a:cubicBezTo>
                    <a:cubicBezTo>
                      <a:pt x="474088" y="1077828"/>
                      <a:pt x="474651" y="991887"/>
                      <a:pt x="402102" y="910406"/>
                    </a:cubicBezTo>
                    <a:cubicBezTo>
                      <a:pt x="326255" y="901352"/>
                      <a:pt x="245533" y="919062"/>
                      <a:pt x="174561" y="883245"/>
                    </a:cubicBezTo>
                    <a:cubicBezTo>
                      <a:pt x="111765" y="851459"/>
                      <a:pt x="76386" y="809636"/>
                      <a:pt x="37578" y="769068"/>
                    </a:cubicBezTo>
                    <a:lnTo>
                      <a:pt x="0" y="732733"/>
                    </a:lnTo>
                    <a:lnTo>
                      <a:pt x="0" y="13975"/>
                    </a:lnTo>
                    <a:lnTo>
                      <a:pt x="1354016" y="0"/>
                    </a:lnTo>
                    <a:close/>
                  </a:path>
                </a:pathLst>
              </a:custGeom>
            </p:spPr>
          </p:pic>
        </p:grpSp>
        <p:sp>
          <p:nvSpPr>
            <p:cNvPr id="28" name="矩形 27"/>
            <p:cNvSpPr/>
            <p:nvPr>
              <p:custDataLst>
                <p:tags r:id="rId6"/>
              </p:custDataLst>
            </p:nvPr>
          </p:nvSpPr>
          <p:spPr>
            <a:xfrm>
              <a:off x="4486880" y="1057110"/>
              <a:ext cx="3218239" cy="3972090"/>
            </a:xfrm>
            <a:prstGeom prst="rect">
              <a:avLst/>
            </a:prstGeom>
            <a:gradFill>
              <a:gsLst>
                <a:gs pos="10000">
                  <a:srgbClr val="6C6258"/>
                </a:gs>
                <a:gs pos="100000">
                  <a:srgbClr val="51403B"/>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 name="双大括号 13"/>
          <p:cNvSpPr/>
          <p:nvPr>
            <p:custDataLst>
              <p:tags r:id="rId7"/>
            </p:custDataLst>
          </p:nvPr>
        </p:nvSpPr>
        <p:spPr>
          <a:xfrm>
            <a:off x="1926926" y="1284940"/>
            <a:ext cx="6103301" cy="3229740"/>
          </a:xfrm>
          <a:prstGeom prst="bracePair">
            <a:avLst/>
          </a:prstGeom>
          <a:extLst>
            <a:ext uri="{909E8E84-426E-40DD-AFC4-6F175D3DCCD1}">
              <a14:hiddenFill xmlns:a14="http://schemas.microsoft.com/office/drawing/2010/main">
                <a:solidFill>
                  <a:schemeClr val="tx2">
                    <a:lumMod val="40000"/>
                    <a:lumOff val="60000"/>
                  </a:schemeClr>
                </a:solidFill>
              </a14:hiddenFill>
            </a:ext>
          </a:extLst>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 name="标题 1"/>
          <p:cNvSpPr>
            <a:spLocks noGrp="1"/>
          </p:cNvSpPr>
          <p:nvPr>
            <p:ph type="title"/>
            <p:custDataLst>
              <p:tags r:id="rId8"/>
            </p:custDataLst>
          </p:nvPr>
        </p:nvSpPr>
        <p:spPr>
          <a:xfrm>
            <a:off x="147955" y="346710"/>
            <a:ext cx="4571365" cy="647700"/>
          </a:xfrm>
        </p:spPr>
        <p:txBody>
          <a:bodyPr/>
          <a:lstStyle/>
          <a:p>
            <a:r>
              <a:rPr lang="en-US" altLang="zh-CN" sz="4000" b="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  1</a:t>
            </a:r>
            <a:r>
              <a:rPr sz="4000" b="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a:t>
            </a:r>
            <a:r>
              <a:rPr lang="en-US" altLang="zh-CN" sz="4000" b="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2</a:t>
            </a:r>
            <a:r>
              <a:rPr sz="4000" b="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段</a:t>
            </a:r>
            <a:r>
              <a:rPr lang="zh-CN" altLang="en-US" sz="4000" smtClean="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小结：</a:t>
            </a:r>
            <a:endParaRPr lang="zh-CN" altLang="en-US" sz="400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endParaRPr>
          </a:p>
        </p:txBody>
      </p:sp>
      <p:sp>
        <p:nvSpPr>
          <p:cNvPr id="4" name="矩形 3"/>
          <p:cNvSpPr/>
          <p:nvPr>
            <p:custDataLst>
              <p:tags r:id="rId9"/>
            </p:custDataLst>
          </p:nvPr>
        </p:nvSpPr>
        <p:spPr>
          <a:xfrm>
            <a:off x="2735153" y="1496362"/>
            <a:ext cx="3283707" cy="860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a:solidFill>
                  <a:schemeClr val="tx1"/>
                </a:solidFill>
                <a:latin typeface="华文隶书" panose="02010800040101010101" charset="-122"/>
                <a:ea typeface="华文隶书" panose="02010800040101010101" charset="-122"/>
                <a:sym typeface="+mn-ea"/>
              </a:rPr>
              <a:t>建筑之大</a:t>
            </a:r>
            <a:endParaRPr lang="zh-CN" altLang="en-US" sz="4000">
              <a:solidFill>
                <a:schemeClr val="tx1"/>
              </a:solidFill>
              <a:latin typeface="华文隶书" panose="02010800040101010101" charset="-122"/>
              <a:ea typeface="华文隶书" panose="02010800040101010101" charset="-122"/>
              <a:sym typeface="+mn-ea"/>
            </a:endParaRPr>
          </a:p>
        </p:txBody>
      </p:sp>
      <p:sp>
        <p:nvSpPr>
          <p:cNvPr id="5" name="文本框 4"/>
          <p:cNvSpPr txBox="1"/>
          <p:nvPr>
            <p:custDataLst>
              <p:tags r:id="rId10"/>
            </p:custDataLst>
          </p:nvPr>
        </p:nvSpPr>
        <p:spPr>
          <a:xfrm>
            <a:off x="1005539" y="1923015"/>
            <a:ext cx="921385" cy="1920240"/>
          </a:xfrm>
          <a:prstGeom prst="rect">
            <a:avLst/>
          </a:prstGeom>
          <a:noFill/>
        </p:spPr>
        <p:txBody>
          <a:bodyPr vert="eaVert" wrap="none" rtlCol="0">
            <a:spAutoFit/>
          </a:bodyPr>
          <a:lstStyle/>
          <a:p>
            <a:r>
              <a:rPr lang="zh-CN" altLang="en-US" sz="4800">
                <a:latin typeface="华文隶书" panose="02010800040101010101" charset="-122"/>
                <a:ea typeface="华文隶书" panose="02010800040101010101" charset="-122"/>
              </a:rPr>
              <a:t>阿房宫</a:t>
            </a:r>
            <a:endParaRPr lang="zh-CN" altLang="en-US" sz="4800">
              <a:latin typeface="华文隶书" panose="02010800040101010101" charset="-122"/>
              <a:ea typeface="华文隶书" panose="02010800040101010101" charset="-122"/>
            </a:endParaRPr>
          </a:p>
        </p:txBody>
      </p:sp>
      <p:sp>
        <p:nvSpPr>
          <p:cNvPr id="6" name="椭圆 5"/>
          <p:cNvSpPr/>
          <p:nvPr>
            <p:custDataLst>
              <p:tags r:id="rId11"/>
            </p:custDataLst>
          </p:nvPr>
        </p:nvSpPr>
        <p:spPr>
          <a:xfrm>
            <a:off x="6338854" y="1523028"/>
            <a:ext cx="900289" cy="860925"/>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600" b="1">
                <a:latin typeface="华文隶书" panose="02010800040101010101" charset="-122"/>
                <a:ea typeface="华文隶书" panose="02010800040101010101" charset="-122"/>
              </a:rPr>
              <a:t>宫</a:t>
            </a:r>
            <a:endParaRPr lang="zh-CN" altLang="en-US" sz="3600" b="1">
              <a:latin typeface="华文隶书" panose="02010800040101010101" charset="-122"/>
              <a:ea typeface="华文隶书" panose="02010800040101010101" charset="-122"/>
            </a:endParaRPr>
          </a:p>
        </p:txBody>
      </p:sp>
      <p:sp>
        <p:nvSpPr>
          <p:cNvPr id="7" name="矩形 6"/>
          <p:cNvSpPr/>
          <p:nvPr>
            <p:custDataLst>
              <p:tags r:id="rId12"/>
            </p:custDataLst>
          </p:nvPr>
        </p:nvSpPr>
        <p:spPr>
          <a:xfrm>
            <a:off x="2766898" y="2499505"/>
            <a:ext cx="3283707" cy="860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buClrTx/>
              <a:buSzTx/>
              <a:buFontTx/>
            </a:pPr>
            <a:r>
              <a:rPr lang="zh-CN" altLang="en-US" sz="4000">
                <a:solidFill>
                  <a:schemeClr val="tx1"/>
                </a:solidFill>
                <a:latin typeface="华文隶书" panose="02010800040101010101" charset="-122"/>
                <a:ea typeface="华文隶书" panose="02010800040101010101" charset="-122"/>
                <a:sym typeface="+mn-ea"/>
              </a:rPr>
              <a:t>宫女之众 </a:t>
            </a:r>
            <a:endParaRPr lang="zh-CN" altLang="en-US" sz="4000">
              <a:solidFill>
                <a:schemeClr val="tx1"/>
              </a:solidFill>
              <a:latin typeface="华文隶书" panose="02010800040101010101" charset="-122"/>
              <a:ea typeface="华文隶书" panose="02010800040101010101" charset="-122"/>
              <a:sym typeface="+mn-ea"/>
            </a:endParaRPr>
          </a:p>
        </p:txBody>
      </p:sp>
      <p:sp>
        <p:nvSpPr>
          <p:cNvPr id="8" name="椭圆 7"/>
          <p:cNvSpPr/>
          <p:nvPr>
            <p:custDataLst>
              <p:tags r:id="rId13"/>
            </p:custDataLst>
          </p:nvPr>
        </p:nvSpPr>
        <p:spPr>
          <a:xfrm>
            <a:off x="6338849" y="2526171"/>
            <a:ext cx="900289" cy="860925"/>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600" b="1">
                <a:latin typeface="华文隶书" panose="02010800040101010101" charset="-122"/>
                <a:ea typeface="华文隶书" panose="02010800040101010101" charset="-122"/>
              </a:rPr>
              <a:t>人</a:t>
            </a:r>
            <a:endParaRPr lang="zh-CN" altLang="en-US" sz="3600" b="1">
              <a:latin typeface="华文隶书" panose="02010800040101010101" charset="-122"/>
              <a:ea typeface="华文隶书" panose="02010800040101010101" charset="-122"/>
            </a:endParaRPr>
          </a:p>
        </p:txBody>
      </p:sp>
      <p:sp>
        <p:nvSpPr>
          <p:cNvPr id="9" name="矩形 8"/>
          <p:cNvSpPr/>
          <p:nvPr>
            <p:custDataLst>
              <p:tags r:id="rId14"/>
            </p:custDataLst>
          </p:nvPr>
        </p:nvSpPr>
        <p:spPr>
          <a:xfrm>
            <a:off x="2779596" y="3483602"/>
            <a:ext cx="3283707" cy="860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buClrTx/>
              <a:buSzTx/>
              <a:buFontTx/>
            </a:pPr>
            <a:r>
              <a:rPr lang="zh-CN" altLang="en-US" sz="4000">
                <a:solidFill>
                  <a:schemeClr val="tx1"/>
                </a:solidFill>
                <a:latin typeface="华文隶书" panose="02010800040101010101" charset="-122"/>
                <a:ea typeface="华文隶书" panose="02010800040101010101" charset="-122"/>
                <a:sym typeface="+mn-ea"/>
              </a:rPr>
              <a:t>珍宝之富</a:t>
            </a:r>
            <a:endParaRPr lang="zh-CN" altLang="en-US" sz="4000">
              <a:solidFill>
                <a:schemeClr val="tx1"/>
              </a:solidFill>
              <a:latin typeface="华文隶书" panose="02010800040101010101" charset="-122"/>
              <a:ea typeface="华文隶书" panose="02010800040101010101" charset="-122"/>
              <a:sym typeface="+mn-ea"/>
            </a:endParaRPr>
          </a:p>
        </p:txBody>
      </p:sp>
      <p:sp>
        <p:nvSpPr>
          <p:cNvPr id="10" name="椭圆 9"/>
          <p:cNvSpPr/>
          <p:nvPr>
            <p:custDataLst>
              <p:tags r:id="rId15"/>
            </p:custDataLst>
          </p:nvPr>
        </p:nvSpPr>
        <p:spPr>
          <a:xfrm>
            <a:off x="6351547" y="3510267"/>
            <a:ext cx="900289" cy="860925"/>
          </a:xfrm>
          <a:prstGeom prst="ellipse">
            <a:avLst/>
          </a:prstGeom>
          <a:ln>
            <a:solidFill>
              <a:srgbClr val="6C6258"/>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3600" b="1">
                <a:latin typeface="华文隶书" panose="02010800040101010101" charset="-122"/>
                <a:ea typeface="华文隶书" panose="02010800040101010101" charset="-122"/>
              </a:rPr>
              <a:t>物</a:t>
            </a:r>
            <a:endParaRPr lang="zh-CN" altLang="en-US" sz="3600" b="1">
              <a:latin typeface="华文隶书" panose="02010800040101010101" charset="-122"/>
              <a:ea typeface="华文隶书" panose="02010800040101010101" charset="-122"/>
            </a:endParaRPr>
          </a:p>
        </p:txBody>
      </p:sp>
      <p:sp>
        <p:nvSpPr>
          <p:cNvPr id="15" name="云形 14"/>
          <p:cNvSpPr/>
          <p:nvPr>
            <p:custDataLst>
              <p:tags r:id="rId16"/>
            </p:custDataLst>
          </p:nvPr>
        </p:nvSpPr>
        <p:spPr>
          <a:xfrm>
            <a:off x="8471535" y="2192020"/>
            <a:ext cx="2933700" cy="1381760"/>
          </a:xfrm>
          <a:prstGeom prst="cloud">
            <a:avLst/>
          </a:prstGeom>
          <a:extLst>
            <a:ext uri="{909E8E84-426E-40DD-AFC4-6F175D3DCCD1}">
              <a14:hiddenFill xmlns:a14="http://schemas.microsoft.com/office/drawing/2010/main">
                <a:solidFill>
                  <a:schemeClr val="accent1"/>
                </a:solidFill>
              </a14:hiddenFill>
            </a:ext>
          </a:ex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6600">
                <a:ln w="22225">
                  <a:solidFill>
                    <a:schemeClr val="accent2"/>
                  </a:solidFill>
                  <a:prstDash val="solid"/>
                </a:ln>
                <a:solidFill>
                  <a:schemeClr val="accent2">
                    <a:lumMod val="75000"/>
                  </a:schemeClr>
                </a:solidFill>
                <a:effectLst/>
                <a:latin typeface="华文隶书" panose="02010800040101010101" charset="-122"/>
                <a:ea typeface="华文隶书" panose="02010800040101010101" charset="-122"/>
              </a:rPr>
              <a:t>纷奢</a:t>
            </a:r>
            <a:endParaRPr lang="zh-CN" altLang="en-US" sz="6600">
              <a:ln w="22225">
                <a:solidFill>
                  <a:schemeClr val="accent2"/>
                </a:solidFill>
                <a:prstDash val="solid"/>
              </a:ln>
              <a:solidFill>
                <a:schemeClr val="accent2">
                  <a:lumMod val="75000"/>
                </a:schemeClr>
              </a:solidFill>
              <a:effectLst/>
              <a:latin typeface="华文隶书" panose="02010800040101010101" charset="-122"/>
              <a:ea typeface="华文隶书" panose="02010800040101010101" charset="-122"/>
            </a:endParaRPr>
          </a:p>
        </p:txBody>
      </p:sp>
      <p:sp>
        <p:nvSpPr>
          <p:cNvPr id="16" name="上箭头标注 15"/>
          <p:cNvSpPr/>
          <p:nvPr>
            <p:custDataLst>
              <p:tags r:id="rId17"/>
            </p:custDataLst>
          </p:nvPr>
        </p:nvSpPr>
        <p:spPr>
          <a:xfrm>
            <a:off x="2064035" y="4273366"/>
            <a:ext cx="5380784" cy="777753"/>
          </a:xfrm>
          <a:prstGeom prst="upArrowCallou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200">
                <a:solidFill>
                  <a:srgbClr val="FF0000"/>
                </a:solidFill>
                <a:latin typeface="华文隶书" panose="02010800040101010101" charset="-122"/>
                <a:ea typeface="华文隶书" panose="02010800040101010101" charset="-122"/>
                <a:cs typeface="华文隶书" panose="02010800040101010101" charset="-122"/>
                <a:sym typeface="+mn-ea"/>
              </a:rPr>
              <a:t>描写 ： 排比  夸张   比喻</a:t>
            </a:r>
            <a:endParaRPr lang="zh-CN" altLang="en-US" sz="3200">
              <a:solidFill>
                <a:srgbClr val="FF0000"/>
              </a:solidFill>
              <a:latin typeface="华文隶书" panose="02010800040101010101" charset="-122"/>
              <a:ea typeface="华文隶书" panose="02010800040101010101" charset="-122"/>
              <a:cs typeface="华文隶书" panose="02010800040101010101" charset="-122"/>
              <a:sym typeface="+mn-ea"/>
            </a:endParaRPr>
          </a:p>
        </p:txBody>
      </p:sp>
      <p:sp>
        <p:nvSpPr>
          <p:cNvPr id="11" name="文本框 10"/>
          <p:cNvSpPr txBox="1"/>
          <p:nvPr>
            <p:custDataLst>
              <p:tags r:id="rId18"/>
            </p:custDataLst>
          </p:nvPr>
        </p:nvSpPr>
        <p:spPr>
          <a:xfrm>
            <a:off x="0" y="5051425"/>
            <a:ext cx="12190095" cy="1918335"/>
          </a:xfrm>
          <a:prstGeom prst="rect">
            <a:avLst/>
          </a:prstGeom>
          <a:noFill/>
        </p:spPr>
        <p:txBody>
          <a:bodyPr wrap="square" rtlCol="0" anchor="t">
            <a:spAutoFit/>
          </a:bodyPr>
          <a:lstStyle/>
          <a:p>
            <a:pPr>
              <a:lnSpc>
                <a:spcPct val="90000"/>
              </a:lnSpc>
              <a:spcBef>
                <a:spcPct val="20000"/>
              </a:spcBef>
            </a:pPr>
            <a:r>
              <a:rPr lang="zh-CN" altLang="en-US" sz="4400" b="1">
                <a:solidFill>
                  <a:srgbClr val="A50021"/>
                </a:solidFill>
                <a:latin typeface="Times New Roman" panose="02020603050405020304" pitchFamily="18" charset="0"/>
                <a:ea typeface="楷体_GB2312" pitchFamily="49" charset="-122"/>
                <a:sym typeface="+mn-ea"/>
              </a:rPr>
              <a:t>体物：</a:t>
            </a:r>
            <a:r>
              <a:rPr lang="zh-CN" altLang="en-US" sz="4400" b="1" u="sng">
                <a:solidFill>
                  <a:srgbClr val="FF0000"/>
                </a:solidFill>
                <a:latin typeface="Times New Roman" panose="02020603050405020304" pitchFamily="18" charset="0"/>
                <a:ea typeface="楷体_GB2312" pitchFamily="49" charset="-122"/>
                <a:sym typeface="+mn-ea"/>
              </a:rPr>
              <a:t>由外到内</a:t>
            </a:r>
            <a:r>
              <a:rPr lang="zh-CN" altLang="en-US" sz="4400" b="1">
                <a:latin typeface="Times New Roman" panose="02020603050405020304" pitchFamily="18" charset="0"/>
                <a:ea typeface="楷体_GB2312" pitchFamily="49" charset="-122"/>
                <a:sym typeface="+mn-ea"/>
              </a:rPr>
              <a:t>，由楼阁建筑到人物活动，铺叙阿房宫建筑宏伟、豪华，极写宫中生活荒淫、奢靡。</a:t>
            </a:r>
            <a:endParaRPr lang="zh-CN" altLang="en-US" sz="4400"/>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to="" calcmode="lin" valueType="num">
                                      <p:cBhvr>
                                        <p:cTn id="32" dur="1" fill="hold"/>
                                        <p:tgtEl>
                                          <p:spTgt spid="10"/>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to="" calcmode="lin" valueType="num">
                                      <p:cBhvr>
                                        <p:cTn id="37" dur="1" fill="hold"/>
                                        <p:tgtEl>
                                          <p:spTgt spid="14"/>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to="" calcmode="lin" valueType="num">
                                      <p:cBhvr>
                                        <p:cTn id="42" dur="1" fill="hold"/>
                                        <p:tgtEl>
                                          <p:spTgt spid="15"/>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to="" calcmode="lin" valueType="num">
                                      <p:cBhvr>
                                        <p:cTn id="47" dur="1" fill="hold"/>
                                        <p:tgtEl>
                                          <p:spTgt spid="16"/>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to="" calcmode="lin" valueType="num">
                                      <p:cBhvr>
                                        <p:cTn id="52"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4" grpId="0"/>
      <p:bldP spid="15" grpId="0"/>
      <p:bldP spid="16" grpId="0"/>
      <p:bldP spid="4"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47675" y="0"/>
            <a:ext cx="11310620" cy="3291840"/>
          </a:xfrm>
          <a:prstGeom prst="rect">
            <a:avLst/>
          </a:prstGeom>
          <a:noFill/>
        </p:spPr>
        <p:txBody>
          <a:bodyPr wrap="square" rtlCol="0" anchor="t">
            <a:spAutoFit/>
          </a:bodyPr>
          <a:lstStyle/>
          <a:p>
            <a:pPr marL="571500" indent="-571500">
              <a:lnSpc>
                <a:spcPct val="260000"/>
              </a:lnSpc>
              <a:buFont typeface="Wingdings" panose="05000000000000000000" charset="0"/>
              <a:buChar char="u"/>
            </a:pPr>
            <a:r>
              <a:rPr lang="zh-CN" altLang="en-US" sz="4000" b="1">
                <a:solidFill>
                  <a:srgbClr val="FF5050"/>
                </a:solidFill>
                <a:latin typeface="黑体" panose="02010609060101010101" pitchFamily="2" charset="-122"/>
                <a:ea typeface="黑体" panose="02010609060101010101" pitchFamily="2" charset="-122"/>
                <a:sym typeface="+mn-ea"/>
              </a:rPr>
              <a:t>嗟乎！</a:t>
            </a:r>
            <a:r>
              <a:rPr lang="zh-CN" altLang="en-US" sz="4000" b="1" u="sng">
                <a:latin typeface="黑体" panose="02010609060101010101" pitchFamily="2" charset="-122"/>
                <a:ea typeface="黑体" panose="02010609060101010101" pitchFamily="2" charset="-122"/>
                <a:sym typeface="+mn-ea"/>
              </a:rPr>
              <a:t>一人之</a:t>
            </a:r>
            <a:r>
              <a:rPr lang="zh-CN" altLang="en-US" sz="4000" b="1" u="sng">
                <a:solidFill>
                  <a:srgbClr val="FF5050"/>
                </a:solidFill>
                <a:latin typeface="黑体" panose="02010609060101010101" pitchFamily="2" charset="-122"/>
                <a:ea typeface="黑体" panose="02010609060101010101" pitchFamily="2" charset="-122"/>
                <a:sym typeface="+mn-ea"/>
              </a:rPr>
              <a:t>心</a:t>
            </a:r>
            <a:r>
              <a:rPr lang="zh-CN" altLang="en-US" sz="4000" b="1" u="sng">
                <a:latin typeface="黑体" panose="02010609060101010101" pitchFamily="2" charset="-122"/>
                <a:ea typeface="黑体" panose="02010609060101010101" pitchFamily="2" charset="-122"/>
                <a:sym typeface="+mn-ea"/>
              </a:rPr>
              <a:t>，千万人之心</a:t>
            </a:r>
            <a:r>
              <a:rPr lang="zh-CN" altLang="en-US" sz="4000" b="1" u="sng">
                <a:solidFill>
                  <a:srgbClr val="CC0000"/>
                </a:solidFill>
                <a:latin typeface="黑体" panose="02010609060101010101" pitchFamily="2" charset="-122"/>
                <a:ea typeface="黑体" panose="02010609060101010101" pitchFamily="2" charset="-122"/>
                <a:sym typeface="+mn-ea"/>
              </a:rPr>
              <a:t>也</a:t>
            </a:r>
            <a:r>
              <a:rPr lang="zh-CN" altLang="en-US" sz="4000" b="1">
                <a:latin typeface="黑体" panose="02010609060101010101" pitchFamily="2" charset="-122"/>
                <a:ea typeface="黑体" panose="02010609060101010101" pitchFamily="2" charset="-122"/>
                <a:sym typeface="+mn-ea"/>
              </a:rPr>
              <a:t>。秦</a:t>
            </a:r>
            <a:r>
              <a:rPr lang="zh-CN" altLang="en-US" sz="4000" b="1">
                <a:solidFill>
                  <a:srgbClr val="FF5050"/>
                </a:solidFill>
                <a:latin typeface="黑体" panose="02010609060101010101" pitchFamily="2" charset="-122"/>
                <a:ea typeface="黑体" panose="02010609060101010101" pitchFamily="2" charset="-122"/>
                <a:sym typeface="+mn-ea"/>
              </a:rPr>
              <a:t>爱</a:t>
            </a:r>
            <a:r>
              <a:rPr lang="zh-CN" altLang="en-US" sz="4000" b="1">
                <a:latin typeface="黑体" panose="02010609060101010101" pitchFamily="2" charset="-122"/>
                <a:ea typeface="黑体" panose="02010609060101010101" pitchFamily="2" charset="-122"/>
                <a:sym typeface="+mn-ea"/>
              </a:rPr>
              <a:t>纷奢，</a:t>
            </a:r>
            <a:r>
              <a:rPr lang="zh-CN" altLang="en-US" sz="4000" b="1">
                <a:solidFill>
                  <a:srgbClr val="FF0000"/>
                </a:solidFill>
                <a:latin typeface="黑体" panose="02010609060101010101" pitchFamily="2" charset="-122"/>
                <a:ea typeface="黑体" panose="02010609060101010101" pitchFamily="2" charset="-122"/>
                <a:sym typeface="+mn-ea"/>
              </a:rPr>
              <a:t>人</a:t>
            </a:r>
            <a:r>
              <a:rPr lang="zh-CN" altLang="en-US" sz="4000" b="1">
                <a:latin typeface="黑体" panose="02010609060101010101" pitchFamily="2" charset="-122"/>
                <a:ea typeface="黑体" panose="02010609060101010101" pitchFamily="2" charset="-122"/>
                <a:sym typeface="+mn-ea"/>
              </a:rPr>
              <a:t>亦</a:t>
            </a:r>
            <a:r>
              <a:rPr lang="zh-CN" altLang="en-US" sz="4000" b="1">
                <a:solidFill>
                  <a:srgbClr val="FF5050"/>
                </a:solidFill>
                <a:latin typeface="黑体" panose="02010609060101010101" pitchFamily="2" charset="-122"/>
                <a:ea typeface="黑体" panose="02010609060101010101" pitchFamily="2" charset="-122"/>
                <a:sym typeface="+mn-ea"/>
              </a:rPr>
              <a:t>念</a:t>
            </a:r>
            <a:r>
              <a:rPr lang="zh-CN" altLang="en-US" sz="4000" b="1">
                <a:latin typeface="黑体" panose="02010609060101010101" pitchFamily="2" charset="-122"/>
                <a:ea typeface="黑体" panose="02010609060101010101" pitchFamily="2" charset="-122"/>
                <a:sym typeface="+mn-ea"/>
              </a:rPr>
              <a:t>其家。</a:t>
            </a:r>
            <a:r>
              <a:rPr lang="zh-CN" altLang="en-US" sz="4000" b="1" u="sng">
                <a:solidFill>
                  <a:srgbClr val="FF5050"/>
                </a:solidFill>
                <a:latin typeface="黑体" panose="02010609060101010101" pitchFamily="2" charset="-122"/>
                <a:ea typeface="黑体" panose="02010609060101010101" pitchFamily="2" charset="-122"/>
                <a:sym typeface="+mn-ea"/>
              </a:rPr>
              <a:t>奈何</a:t>
            </a:r>
            <a:r>
              <a:rPr lang="zh-CN" altLang="en-US" sz="4000" b="1" u="sng">
                <a:solidFill>
                  <a:srgbClr val="CC0000"/>
                </a:solidFill>
                <a:latin typeface="黑体" panose="02010609060101010101" pitchFamily="2" charset="-122"/>
                <a:ea typeface="黑体" panose="02010609060101010101" pitchFamily="2" charset="-122"/>
                <a:sym typeface="+mn-ea"/>
                <a:hlinkClick r:id="" action="ppaction://hlinkshowjump?jump=nextslide"/>
              </a:rPr>
              <a:t>取</a:t>
            </a:r>
            <a:r>
              <a:rPr lang="zh-CN" altLang="en-US" sz="4000" b="1" u="sng">
                <a:solidFill>
                  <a:srgbClr val="FF5050"/>
                </a:solidFill>
                <a:latin typeface="黑体" panose="02010609060101010101" pitchFamily="2" charset="-122"/>
                <a:ea typeface="黑体" panose="02010609060101010101" pitchFamily="2" charset="-122"/>
                <a:sym typeface="+mn-ea"/>
              </a:rPr>
              <a:t>之</a:t>
            </a:r>
            <a:r>
              <a:rPr lang="zh-CN" altLang="en-US" sz="4000" b="1" u="sng">
                <a:latin typeface="黑体" panose="02010609060101010101" pitchFamily="2" charset="-122"/>
                <a:ea typeface="黑体" panose="02010609060101010101" pitchFamily="2" charset="-122"/>
                <a:sym typeface="+mn-ea"/>
              </a:rPr>
              <a:t>尽</a:t>
            </a:r>
            <a:r>
              <a:rPr lang="zh-CN" altLang="en-US" sz="4000" b="1" u="sng">
                <a:solidFill>
                  <a:srgbClr val="FF0000"/>
                </a:solidFill>
                <a:latin typeface="黑体" panose="02010609060101010101" pitchFamily="2" charset="-122"/>
                <a:ea typeface="黑体" panose="02010609060101010101" pitchFamily="2" charset="-122"/>
                <a:sym typeface="+mn-ea"/>
              </a:rPr>
              <a:t>锱铢</a:t>
            </a:r>
            <a:r>
              <a:rPr lang="zh-CN" altLang="en-US" sz="4000" b="1" u="sng">
                <a:latin typeface="黑体" panose="02010609060101010101" pitchFamily="2" charset="-122"/>
                <a:ea typeface="黑体" panose="02010609060101010101" pitchFamily="2" charset="-122"/>
                <a:sym typeface="+mn-ea"/>
              </a:rPr>
              <a:t>，</a:t>
            </a:r>
            <a:r>
              <a:rPr lang="zh-CN" altLang="en-US" sz="4000" b="1">
                <a:latin typeface="黑体" panose="02010609060101010101" pitchFamily="2" charset="-122"/>
                <a:ea typeface="黑体" panose="02010609060101010101" pitchFamily="2" charset="-122"/>
                <a:sym typeface="+mn-ea"/>
              </a:rPr>
              <a:t>用之如泥沙？</a:t>
            </a:r>
            <a:endParaRPr lang="zh-CN" altLang="en-US" sz="4000"/>
          </a:p>
        </p:txBody>
      </p:sp>
      <p:sp>
        <p:nvSpPr>
          <p:cNvPr id="37893" name="椭圆形标注 37892"/>
          <p:cNvSpPr/>
          <p:nvPr>
            <p:custDataLst>
              <p:tags r:id="rId2"/>
            </p:custDataLst>
          </p:nvPr>
        </p:nvSpPr>
        <p:spPr>
          <a:xfrm>
            <a:off x="3066892" y="1598613"/>
            <a:ext cx="2286000" cy="553720"/>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心思，心意</a:t>
            </a:r>
            <a:endParaRPr lang="zh-CN" altLang="en-US" sz="3600" b="1">
              <a:latin typeface="楷体" panose="02010609060101010101" charset="-122"/>
              <a:ea typeface="楷体" panose="02010609060101010101" charset="-122"/>
            </a:endParaRPr>
          </a:p>
        </p:txBody>
      </p:sp>
      <p:sp>
        <p:nvSpPr>
          <p:cNvPr id="37894" name="椭圆形标注 37893"/>
          <p:cNvSpPr/>
          <p:nvPr>
            <p:custDataLst>
              <p:tags r:id="rId3"/>
            </p:custDataLst>
          </p:nvPr>
        </p:nvSpPr>
        <p:spPr>
          <a:xfrm>
            <a:off x="9044940" y="1598930"/>
            <a:ext cx="1101725" cy="55372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喜爱</a:t>
            </a:r>
            <a:endParaRPr lang="zh-CN" altLang="en-US" sz="2400" b="1">
              <a:solidFill>
                <a:srgbClr val="000000"/>
              </a:solidFill>
              <a:latin typeface="楷体" panose="02010609060101010101" charset="-122"/>
              <a:ea typeface="楷体" panose="02010609060101010101" charset="-122"/>
            </a:endParaRPr>
          </a:p>
        </p:txBody>
      </p:sp>
      <p:sp>
        <p:nvSpPr>
          <p:cNvPr id="37896" name="圆角矩形标注 37895"/>
          <p:cNvSpPr/>
          <p:nvPr>
            <p:custDataLst>
              <p:tags r:id="rId4"/>
            </p:custDataLst>
          </p:nvPr>
        </p:nvSpPr>
        <p:spPr>
          <a:xfrm>
            <a:off x="1892935" y="3152775"/>
            <a:ext cx="1063625" cy="55372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顾念</a:t>
            </a:r>
            <a:endParaRPr lang="zh-CN" altLang="en-US" sz="2400" b="1">
              <a:latin typeface="楷体" panose="02010609060101010101" charset="-122"/>
              <a:ea typeface="楷体" panose="02010609060101010101" charset="-122"/>
            </a:endParaRPr>
          </a:p>
        </p:txBody>
      </p:sp>
      <p:sp>
        <p:nvSpPr>
          <p:cNvPr id="5" name="圆角矩形标注 37895"/>
          <p:cNvSpPr/>
          <p:nvPr>
            <p:custDataLst>
              <p:tags r:id="rId5"/>
            </p:custDataLst>
          </p:nvPr>
        </p:nvSpPr>
        <p:spPr>
          <a:xfrm>
            <a:off x="674370" y="3152775"/>
            <a:ext cx="1063625" cy="55372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百姓</a:t>
            </a:r>
            <a:endParaRPr lang="zh-CN" altLang="en-US" sz="2400" b="1">
              <a:latin typeface="楷体" panose="02010609060101010101" charset="-122"/>
              <a:ea typeface="楷体" panose="02010609060101010101" charset="-122"/>
            </a:endParaRPr>
          </a:p>
        </p:txBody>
      </p:sp>
      <p:sp>
        <p:nvSpPr>
          <p:cNvPr id="37897" name="椭圆形标注 37896"/>
          <p:cNvSpPr/>
          <p:nvPr>
            <p:custDataLst>
              <p:tags r:id="rId6"/>
            </p:custDataLst>
          </p:nvPr>
        </p:nvSpPr>
        <p:spPr>
          <a:xfrm>
            <a:off x="3755390" y="3152775"/>
            <a:ext cx="1597660" cy="1107440"/>
          </a:xfrm>
          <a:prstGeom prst="rect">
            <a:avLst/>
          </a:prstGeom>
          <a:noFill/>
          <a:ln w="9525">
            <a:noFill/>
          </a:ln>
        </p:spPr>
        <p:txBody>
          <a:bodyPr wrap="square" lIns="0" tIns="0" rIns="0" bIns="0">
            <a:spAutoFit/>
          </a:bodyPr>
          <a:lstStyle/>
          <a:p>
            <a:pPr algn="l" eaLnBrk="1" hangingPunct="1">
              <a:buFont typeface="Arial" panose="020B0604020202020204" pitchFamily="34" charset="0"/>
            </a:pPr>
            <a:r>
              <a:rPr lang="zh-CN" altLang="en-US" sz="3600" b="1">
                <a:latin typeface="Times New Roman" panose="02020603050405020304" pitchFamily="18" charset="0"/>
              </a:rPr>
              <a:t>怎么，为什么</a:t>
            </a:r>
            <a:endParaRPr lang="zh-CN" altLang="en-US" sz="2400" b="1">
              <a:solidFill>
                <a:srgbClr val="FF5050"/>
              </a:solidFill>
              <a:latin typeface="楷体" panose="02010609060101010101" charset="-122"/>
              <a:ea typeface="楷体" panose="02010609060101010101" charset="-122"/>
            </a:endParaRPr>
          </a:p>
        </p:txBody>
      </p:sp>
      <p:sp>
        <p:nvSpPr>
          <p:cNvPr id="6" name="椭圆形标注 37893"/>
          <p:cNvSpPr/>
          <p:nvPr>
            <p:custDataLst>
              <p:tags r:id="rId7"/>
            </p:custDataLst>
          </p:nvPr>
        </p:nvSpPr>
        <p:spPr>
          <a:xfrm>
            <a:off x="6464935" y="3152775"/>
            <a:ext cx="1877060" cy="110744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连用，极言其细微</a:t>
            </a:r>
            <a:endParaRPr lang="zh-CN" altLang="en-US" sz="2400" b="1">
              <a:solidFill>
                <a:srgbClr val="000000"/>
              </a:solidFill>
              <a:latin typeface="楷体" panose="02010609060101010101" charset="-122"/>
              <a:ea typeface="楷体" panose="02010609060101010101" charset="-122"/>
            </a:endParaRPr>
          </a:p>
        </p:txBody>
      </p:sp>
      <p:sp>
        <p:nvSpPr>
          <p:cNvPr id="16" name="圆角矩形标注 15"/>
          <p:cNvSpPr/>
          <p:nvPr>
            <p:custDataLst>
              <p:tags r:id="rId8"/>
            </p:custDataLst>
          </p:nvPr>
        </p:nvSpPr>
        <p:spPr>
          <a:xfrm>
            <a:off x="4378325" y="1752600"/>
            <a:ext cx="1917700" cy="580390"/>
          </a:xfrm>
          <a:prstGeom prst="wedgeRoundRectCallout">
            <a:avLst>
              <a:gd name="adj1" fmla="val 10651"/>
              <a:gd name="adj2" fmla="val 85667"/>
              <a:gd name="adj3" fmla="val 16667"/>
            </a:avLst>
          </a:prstGeom>
          <a:solidFill>
            <a:srgbClr val="5B9BD5"/>
          </a:solidFill>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l"/>
            <a:r>
              <a:rPr lang="zh-CN" altLang="en-US" sz="3200">
                <a:solidFill>
                  <a:schemeClr val="tx1"/>
                </a:solidFill>
              </a:rPr>
              <a:t>古今异义</a:t>
            </a:r>
            <a:endParaRPr lang="zh-CN" altLang="en-US" sz="3200">
              <a:solidFill>
                <a:schemeClr val="tx1"/>
              </a:solidFill>
            </a:endParaRPr>
          </a:p>
        </p:txBody>
      </p:sp>
      <p:sp>
        <p:nvSpPr>
          <p:cNvPr id="7" name="椭圆形标注 37893"/>
          <p:cNvSpPr/>
          <p:nvPr>
            <p:custDataLst>
              <p:tags r:id="rId9"/>
            </p:custDataLst>
          </p:nvPr>
        </p:nvSpPr>
        <p:spPr>
          <a:xfrm>
            <a:off x="5194300" y="3152775"/>
            <a:ext cx="1101725" cy="55372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搜刮</a:t>
            </a:r>
            <a:endParaRPr lang="zh-CN" altLang="en-US" sz="2400" b="1">
              <a:solidFill>
                <a:srgbClr val="000000"/>
              </a:solidFill>
              <a:latin typeface="楷体" panose="02010609060101010101" charset="-122"/>
              <a:ea typeface="楷体" panose="02010609060101010101" charset="-122"/>
            </a:endParaRPr>
          </a:p>
        </p:txBody>
      </p:sp>
      <p:cxnSp>
        <p:nvCxnSpPr>
          <p:cNvPr id="12" name="直接连接符 11"/>
          <p:cNvCxnSpPr/>
          <p:nvPr>
            <p:custDataLst>
              <p:tags r:id="rId10"/>
            </p:custDataLst>
          </p:nvPr>
        </p:nvCxnSpPr>
        <p:spPr>
          <a:xfrm flipV="1">
            <a:off x="1184910" y="1557020"/>
            <a:ext cx="9806305" cy="4191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 name="直接连接符 7"/>
          <p:cNvCxnSpPr/>
          <p:nvPr>
            <p:custDataLst>
              <p:tags r:id="rId11"/>
            </p:custDataLst>
          </p:nvPr>
        </p:nvCxnSpPr>
        <p:spPr>
          <a:xfrm flipV="1">
            <a:off x="922020" y="2997200"/>
            <a:ext cx="2868930" cy="2476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 name="直接连接符 8"/>
          <p:cNvCxnSpPr/>
          <p:nvPr>
            <p:custDataLst>
              <p:tags r:id="rId12"/>
            </p:custDataLst>
          </p:nvPr>
        </p:nvCxnSpPr>
        <p:spPr>
          <a:xfrm>
            <a:off x="4222750" y="3069590"/>
            <a:ext cx="662495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0" name="矩形标注 9"/>
          <p:cNvSpPr/>
          <p:nvPr>
            <p:custDataLst>
              <p:tags r:id="rId13"/>
            </p:custDataLst>
          </p:nvPr>
        </p:nvSpPr>
        <p:spPr>
          <a:xfrm>
            <a:off x="591185" y="110490"/>
            <a:ext cx="3530600" cy="640715"/>
          </a:xfrm>
          <a:prstGeom prst="wedgeRectCallout">
            <a:avLst>
              <a:gd name="adj1" fmla="val -22625"/>
              <a:gd name="adj2" fmla="val 747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a:t>感慨，引起议论</a:t>
            </a:r>
            <a:endParaRPr lang="zh-CN" altLang="en-US" sz="3600"/>
          </a:p>
        </p:txBody>
      </p:sp>
      <p:sp>
        <p:nvSpPr>
          <p:cNvPr id="11" name="矩形标注 10"/>
          <p:cNvSpPr/>
          <p:nvPr>
            <p:custDataLst>
              <p:tags r:id="rId14"/>
            </p:custDataLst>
          </p:nvPr>
        </p:nvSpPr>
        <p:spPr>
          <a:xfrm>
            <a:off x="447675" y="3884930"/>
            <a:ext cx="2952750" cy="1511935"/>
          </a:xfrm>
          <a:prstGeom prst="wedgeRectCallout">
            <a:avLst>
              <a:gd name="adj1" fmla="val -2602"/>
              <a:gd name="adj2" fmla="val -105018"/>
            </a:avLst>
          </a:prstGeom>
          <a:solidFill>
            <a:schemeClr val="accent1">
              <a:alpha val="4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t>人心同理，都渴望安居享乐</a:t>
            </a:r>
            <a:endParaRPr lang="zh-CN" altLang="en-US" sz="3600"/>
          </a:p>
        </p:txBody>
      </p:sp>
      <p:sp>
        <p:nvSpPr>
          <p:cNvPr id="13" name="矩形标注 12"/>
          <p:cNvSpPr/>
          <p:nvPr>
            <p:custDataLst>
              <p:tags r:id="rId15"/>
            </p:custDataLst>
          </p:nvPr>
        </p:nvSpPr>
        <p:spPr>
          <a:xfrm>
            <a:off x="8559800" y="4027805"/>
            <a:ext cx="3095625" cy="1511935"/>
          </a:xfrm>
          <a:prstGeom prst="wedgeRectCallout">
            <a:avLst>
              <a:gd name="adj1" fmla="val -16974"/>
              <a:gd name="adj2" fmla="val -111276"/>
            </a:avLst>
          </a:prstGeom>
          <a:solidFill>
            <a:schemeClr val="accent1">
              <a:alpha val="4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a:t>（比喻、反问）取用失当，突显谴责意</a:t>
            </a:r>
            <a:endParaRPr lang="zh-CN" altLang="en-US" sz="3600"/>
          </a:p>
        </p:txBody>
      </p:sp>
      <p:sp>
        <p:nvSpPr>
          <p:cNvPr id="25" name="文本框 24"/>
          <p:cNvSpPr txBox="1"/>
          <p:nvPr>
            <p:custDataLst>
              <p:tags r:id="rId16"/>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转为议论，表现秦亡之必然，流露谴责之意。</a:t>
            </a:r>
            <a:endParaRPr lang="zh-CN" altLang="en-US" sz="4000">
              <a:solidFill>
                <a:schemeClr val="bg1"/>
              </a:solidFill>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89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89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to="" calcmode="lin" valueType="num">
                                      <p:cBhvr>
                                        <p:cTn id="27" dur="1" fill="hold"/>
                                        <p:tgtEl>
                                          <p:spTgt spid="16"/>
                                        </p:tgtEl>
                                      </p:cBhvr>
                                    </p:anim>
                                  </p:childTnLst>
                                  <p:subTnLst>
                                    <p:set>
                                      <p:cBhvr override="childStyle">
                                        <p:cTn dur="65" fill="hold" display="1" masterRel="nextClick" afterEffect="1"/>
                                        <p:tgtEl>
                                          <p:spTgt spid="16"/>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4"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to="" calcmode="lin" valueType="num">
                                      <p:cBhvr>
                                        <p:cTn id="46" dur="1" fill="hold"/>
                                        <p:tgtEl>
                                          <p:spTgt spid="10"/>
                                        </p:tgtEl>
                                      </p:cBhvr>
                                    </p:anim>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to="" calcmode="lin" valueType="num">
                                      <p:cBhvr>
                                        <p:cTn id="51" dur="1" fill="hold"/>
                                        <p:tgtEl>
                                          <p:spTgt spid="11"/>
                                        </p:tgtEl>
                                      </p:cBhvr>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4"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 to="" calcmode="lin" valueType="num">
                                      <p:cBhvr>
                                        <p:cTn id="60" dur="1" fill="hold"/>
                                        <p:tgtEl>
                                          <p:spTgt spid="13"/>
                                        </p:tgtEl>
                                      </p:cBhvr>
                                    </p:anim>
                                  </p:childTnLst>
                                </p:cTn>
                              </p:par>
                            </p:childTnLst>
                          </p:cTn>
                        </p:par>
                      </p:childTnLst>
                    </p:cTn>
                  </p:par>
                  <p:par>
                    <p:cTn id="61" fill="hold">
                      <p:stCondLst>
                        <p:cond delay="indefinite"/>
                      </p:stCondLst>
                      <p:childTnLst>
                        <p:par>
                          <p:cTn id="62" fill="hold">
                            <p:stCondLst>
                              <p:cond delay="0"/>
                            </p:stCondLst>
                            <p:childTnLst>
                              <p:par>
                                <p:cTn id="63" presetID="24"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 to="" calcmode="lin" valueType="num">
                                      <p:cBhvr>
                                        <p:cTn id="65"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P spid="37894" grpId="0"/>
      <p:bldP spid="37896" grpId="0"/>
      <p:bldP spid="5" grpId="0"/>
      <p:bldP spid="37897" grpId="0"/>
      <p:bldP spid="6" grpId="0"/>
      <p:bldP spid="16" grpId="0"/>
      <p:bldP spid="7" grpId="0"/>
      <p:bldP spid="10" grpId="0"/>
      <p:bldP spid="11" grpId="0"/>
      <p:bldP spid="13"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73990" y="0"/>
            <a:ext cx="9899650" cy="6000750"/>
          </a:xfrm>
          <a:prstGeom prst="rect">
            <a:avLst/>
          </a:prstGeom>
          <a:noFill/>
        </p:spPr>
        <p:txBody>
          <a:bodyPr wrap="square" rtlCol="0" anchor="t">
            <a:spAutoFit/>
          </a:bodyPr>
          <a:lstStyle/>
          <a:p>
            <a:pPr>
              <a:lnSpc>
                <a:spcPct val="160000"/>
              </a:lnSpc>
            </a:pPr>
            <a:r>
              <a:rPr lang="zh-CN" altLang="en-US" sz="4000" b="1">
                <a:solidFill>
                  <a:srgbClr val="FF5050"/>
                </a:solidFill>
                <a:latin typeface="黑体" panose="02010609060101010101" pitchFamily="2" charset="-122"/>
                <a:ea typeface="黑体" panose="02010609060101010101" pitchFamily="2" charset="-122"/>
                <a:sym typeface="+mn-ea"/>
              </a:rPr>
              <a:t>使负</a:t>
            </a:r>
            <a:r>
              <a:rPr lang="zh-CN" altLang="en-US" sz="4000" b="1">
                <a:latin typeface="黑体" panose="02010609060101010101" pitchFamily="2" charset="-122"/>
                <a:ea typeface="黑体" panose="02010609060101010101" pitchFamily="2" charset="-122"/>
                <a:sym typeface="+mn-ea"/>
              </a:rPr>
              <a:t>栋之柱，          </a:t>
            </a:r>
            <a:r>
              <a:rPr lang="zh-CN" altLang="en-US" sz="4000" b="1" u="sng">
                <a:solidFill>
                  <a:srgbClr val="FF5050"/>
                </a:solidFill>
                <a:latin typeface="黑体" panose="02010609060101010101" pitchFamily="2" charset="-122"/>
                <a:ea typeface="黑体" panose="02010609060101010101" pitchFamily="2" charset="-122"/>
                <a:sym typeface="+mn-ea"/>
              </a:rPr>
              <a:t>多</a:t>
            </a:r>
            <a:r>
              <a:rPr lang="zh-CN" altLang="en-US" sz="4000" b="1" u="sng">
                <a:solidFill>
                  <a:srgbClr val="CC0000"/>
                </a:solidFill>
                <a:latin typeface="黑体" panose="02010609060101010101" pitchFamily="2" charset="-122"/>
                <a:ea typeface="黑体" panose="02010609060101010101" pitchFamily="2" charset="-122"/>
                <a:sym typeface="+mn-ea"/>
              </a:rPr>
              <a:t>于</a:t>
            </a:r>
            <a:r>
              <a:rPr lang="zh-CN" altLang="en-US" sz="4000" b="1" u="sng">
                <a:latin typeface="黑体" panose="02010609060101010101" pitchFamily="2" charset="-122"/>
                <a:ea typeface="黑体" panose="02010609060101010101" pitchFamily="2" charset="-122"/>
                <a:sym typeface="+mn-ea"/>
              </a:rPr>
              <a:t>南亩之农夫</a:t>
            </a:r>
            <a:r>
              <a:rPr lang="en-US" altLang="zh-CN" sz="4000" b="1">
                <a:latin typeface="黑体" panose="02010609060101010101" pitchFamily="2" charset="-122"/>
                <a:ea typeface="黑体" panose="02010609060101010101" pitchFamily="2" charset="-122"/>
                <a:sym typeface="+mn-ea"/>
              </a:rPr>
              <a:t>;</a:t>
            </a:r>
            <a:endParaRPr lang="en-US" altLang="zh-CN" sz="4000" b="1">
              <a:latin typeface="黑体" panose="02010609060101010101" pitchFamily="2" charset="-122"/>
              <a:ea typeface="黑体" panose="02010609060101010101" pitchFamily="2" charset="-122"/>
              <a:sym typeface="+mn-ea"/>
            </a:endParaRPr>
          </a:p>
          <a:p>
            <a:pPr>
              <a:lnSpc>
                <a:spcPct val="160000"/>
              </a:lnSpc>
            </a:pPr>
            <a:r>
              <a:rPr lang="zh-CN" altLang="en-US" sz="4000" b="1">
                <a:latin typeface="黑体" panose="02010609060101010101" pitchFamily="2" charset="-122"/>
                <a:ea typeface="黑体" panose="02010609060101010101" pitchFamily="2" charset="-122"/>
                <a:sym typeface="+mn-ea"/>
              </a:rPr>
              <a:t>架梁之椽，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en-US" sz="4000" b="1" u="sng">
                <a:latin typeface="黑体" panose="02010609060101010101" pitchFamily="2" charset="-122"/>
                <a:ea typeface="黑体" panose="02010609060101010101" pitchFamily="2" charset="-122"/>
                <a:sym typeface="+mn-ea"/>
              </a:rPr>
              <a:t>机上之工女</a:t>
            </a:r>
            <a:r>
              <a:rPr lang="zh-CN" altLang="en-US" sz="4000" b="1">
                <a:latin typeface="黑体" panose="02010609060101010101" pitchFamily="2" charset="-122"/>
                <a:ea typeface="黑体" panose="02010609060101010101" pitchFamily="2" charset="-122"/>
                <a:sym typeface="+mn-ea"/>
              </a:rPr>
              <a:t>；</a:t>
            </a:r>
            <a:endParaRPr lang="zh-CN" altLang="en-US" sz="4000" b="1">
              <a:latin typeface="黑体" panose="02010609060101010101" pitchFamily="2" charset="-122"/>
              <a:ea typeface="黑体" panose="02010609060101010101" pitchFamily="2" charset="-122"/>
              <a:sym typeface="+mn-ea"/>
            </a:endParaRPr>
          </a:p>
          <a:p>
            <a:pPr>
              <a:lnSpc>
                <a:spcPct val="160000"/>
              </a:lnSpc>
            </a:pPr>
            <a:r>
              <a:rPr lang="zh-CN" altLang="en-US" sz="4000" b="1">
                <a:latin typeface="黑体" panose="02010609060101010101" pitchFamily="2" charset="-122"/>
                <a:ea typeface="黑体" panose="02010609060101010101" pitchFamily="2" charset="-122"/>
                <a:sym typeface="+mn-ea"/>
              </a:rPr>
              <a:t>钉头</a:t>
            </a:r>
            <a:r>
              <a:rPr lang="zh-CN" altLang="en-US" sz="4000" b="1">
                <a:solidFill>
                  <a:srgbClr val="FF0000"/>
                </a:solidFill>
                <a:latin typeface="黑体" panose="02010609060101010101" pitchFamily="2" charset="-122"/>
                <a:ea typeface="黑体" panose="02010609060101010101" pitchFamily="2" charset="-122"/>
                <a:sym typeface="+mn-ea"/>
              </a:rPr>
              <a:t>磷磷</a:t>
            </a:r>
            <a:r>
              <a:rPr lang="zh-CN" altLang="en-US" sz="4000" b="1">
                <a:latin typeface="黑体" panose="02010609060101010101" pitchFamily="2" charset="-122"/>
                <a:ea typeface="黑体" panose="02010609060101010101" pitchFamily="2" charset="-122"/>
                <a:sym typeface="+mn-ea"/>
              </a:rPr>
              <a:t>，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zh-CN" sz="4000" b="1" u="sng">
                <a:latin typeface="黑体" panose="02010609060101010101" pitchFamily="2" charset="-122"/>
                <a:ea typeface="黑体" panose="02010609060101010101" pitchFamily="2" charset="-122"/>
                <a:sym typeface="+mn-ea"/>
              </a:rPr>
              <a:t>在</a:t>
            </a:r>
            <a:r>
              <a:rPr lang="zh-CN" altLang="en-US" sz="4000" b="1" u="sng">
                <a:solidFill>
                  <a:srgbClr val="2D9CD3"/>
                </a:solidFill>
                <a:latin typeface="黑体" panose="02010609060101010101" pitchFamily="2" charset="-122"/>
                <a:ea typeface="黑体" panose="02010609060101010101" pitchFamily="2" charset="-122"/>
                <a:sym typeface="+mn-ea"/>
              </a:rPr>
              <a:t>庾</a:t>
            </a:r>
            <a:r>
              <a:rPr lang="zh-CN" altLang="en-US" sz="4000" b="1" u="sng">
                <a:latin typeface="黑体" panose="02010609060101010101" pitchFamily="2" charset="-122"/>
                <a:ea typeface="黑体" panose="02010609060101010101" pitchFamily="2" charset="-122"/>
                <a:sym typeface="+mn-ea"/>
              </a:rPr>
              <a:t>之粟粒</a:t>
            </a:r>
            <a:r>
              <a:rPr lang="zh-CN" altLang="en-US" sz="4000" b="1">
                <a:latin typeface="黑体" panose="02010609060101010101" pitchFamily="2" charset="-122"/>
                <a:ea typeface="黑体" panose="02010609060101010101" pitchFamily="2" charset="-122"/>
                <a:sym typeface="+mn-ea"/>
              </a:rPr>
              <a:t>；</a:t>
            </a:r>
            <a:endParaRPr lang="zh-CN" altLang="en-US" sz="4000" b="1">
              <a:latin typeface="黑体" panose="02010609060101010101" pitchFamily="2" charset="-122"/>
              <a:ea typeface="黑体" panose="02010609060101010101" pitchFamily="2" charset="-122"/>
              <a:sym typeface="+mn-ea"/>
            </a:endParaRPr>
          </a:p>
          <a:p>
            <a:pPr>
              <a:lnSpc>
                <a:spcPct val="160000"/>
              </a:lnSpc>
            </a:pPr>
            <a:r>
              <a:rPr lang="zh-CN" altLang="en-US" sz="4000" b="1">
                <a:latin typeface="黑体" panose="02010609060101010101" pitchFamily="2" charset="-122"/>
                <a:ea typeface="黑体" panose="02010609060101010101" pitchFamily="2" charset="-122"/>
                <a:sym typeface="+mn-ea"/>
              </a:rPr>
              <a:t>瓦缝参差，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en-US" sz="4000" b="1" u="sng">
                <a:latin typeface="黑体" panose="02010609060101010101" pitchFamily="2" charset="-122"/>
                <a:ea typeface="黑体" panose="02010609060101010101" pitchFamily="2" charset="-122"/>
                <a:sym typeface="+mn-ea"/>
              </a:rPr>
              <a:t>周身之帛缕</a:t>
            </a:r>
            <a:r>
              <a:rPr lang="zh-CN" altLang="en-US" sz="4000" b="1">
                <a:latin typeface="黑体" panose="02010609060101010101" pitchFamily="2" charset="-122"/>
                <a:ea typeface="黑体" panose="02010609060101010101" pitchFamily="2" charset="-122"/>
                <a:sym typeface="+mn-ea"/>
              </a:rPr>
              <a:t>；</a:t>
            </a:r>
            <a:endParaRPr lang="zh-CN" altLang="en-US" sz="4000" b="1">
              <a:latin typeface="黑体" panose="02010609060101010101" pitchFamily="2" charset="-122"/>
              <a:ea typeface="黑体" panose="02010609060101010101" pitchFamily="2" charset="-122"/>
              <a:sym typeface="+mn-ea"/>
            </a:endParaRPr>
          </a:p>
          <a:p>
            <a:pPr>
              <a:lnSpc>
                <a:spcPct val="160000"/>
              </a:lnSpc>
            </a:pPr>
            <a:r>
              <a:rPr lang="zh-CN" altLang="en-US" sz="4000" b="1">
                <a:latin typeface="黑体" panose="02010609060101010101" pitchFamily="2" charset="-122"/>
                <a:ea typeface="黑体" panose="02010609060101010101" pitchFamily="2" charset="-122"/>
                <a:sym typeface="+mn-ea"/>
              </a:rPr>
              <a:t>直栏横</a:t>
            </a:r>
            <a:r>
              <a:rPr lang="zh-CN" altLang="en-US" sz="4000" b="1">
                <a:solidFill>
                  <a:srgbClr val="FF5050"/>
                </a:solidFill>
                <a:latin typeface="黑体" panose="02010609060101010101" pitchFamily="2" charset="-122"/>
                <a:ea typeface="黑体" panose="02010609060101010101" pitchFamily="2" charset="-122"/>
                <a:sym typeface="+mn-ea"/>
              </a:rPr>
              <a:t>槛</a:t>
            </a:r>
            <a:r>
              <a:rPr lang="zh-CN" altLang="en-US" sz="4000" b="1">
                <a:latin typeface="黑体" panose="02010609060101010101" pitchFamily="2" charset="-122"/>
                <a:ea typeface="黑体" panose="02010609060101010101" pitchFamily="2" charset="-122"/>
                <a:sym typeface="+mn-ea"/>
              </a:rPr>
              <a:t>，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en-US" sz="4000" b="1" u="sng">
                <a:latin typeface="黑体" panose="02010609060101010101" pitchFamily="2" charset="-122"/>
                <a:ea typeface="黑体" panose="02010609060101010101" pitchFamily="2" charset="-122"/>
                <a:sym typeface="+mn-ea"/>
              </a:rPr>
              <a:t>九土之城郭</a:t>
            </a:r>
            <a:r>
              <a:rPr lang="zh-CN" altLang="en-US" sz="4000" b="1">
                <a:latin typeface="黑体" panose="02010609060101010101" pitchFamily="2" charset="-122"/>
                <a:ea typeface="黑体" panose="02010609060101010101" pitchFamily="2" charset="-122"/>
                <a:sym typeface="+mn-ea"/>
              </a:rPr>
              <a:t>；</a:t>
            </a:r>
            <a:endParaRPr lang="zh-CN" altLang="en-US" sz="4000" b="1">
              <a:latin typeface="黑体" panose="02010609060101010101" pitchFamily="2" charset="-122"/>
              <a:ea typeface="黑体" panose="02010609060101010101" pitchFamily="2" charset="-122"/>
              <a:sym typeface="+mn-ea"/>
            </a:endParaRPr>
          </a:p>
          <a:p>
            <a:pPr>
              <a:lnSpc>
                <a:spcPct val="160000"/>
              </a:lnSpc>
            </a:pPr>
            <a:r>
              <a:rPr lang="zh-CN" altLang="en-US" sz="4000" b="1">
                <a:latin typeface="黑体" panose="02010609060101010101" pitchFamily="2" charset="-122"/>
                <a:ea typeface="黑体" panose="02010609060101010101" pitchFamily="2" charset="-122"/>
                <a:sym typeface="+mn-ea"/>
              </a:rPr>
              <a:t>管弦呕哑，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en-US" sz="4000" b="1" u="sng">
                <a:latin typeface="黑体" panose="02010609060101010101" pitchFamily="2" charset="-122"/>
                <a:ea typeface="黑体" panose="02010609060101010101" pitchFamily="2" charset="-122"/>
                <a:sym typeface="+mn-ea"/>
              </a:rPr>
              <a:t>市人之言语</a:t>
            </a:r>
            <a:r>
              <a:rPr lang="zh-CN" altLang="en-US" sz="4000" b="1">
                <a:latin typeface="黑体" panose="02010609060101010101" pitchFamily="2" charset="-122"/>
                <a:ea typeface="黑体" panose="02010609060101010101" pitchFamily="2" charset="-122"/>
                <a:sym typeface="+mn-ea"/>
              </a:rPr>
              <a:t>。</a:t>
            </a:r>
            <a:endParaRPr lang="zh-CN" altLang="en-US" sz="4000"/>
          </a:p>
        </p:txBody>
      </p:sp>
      <p:sp>
        <p:nvSpPr>
          <p:cNvPr id="6" name="椭圆形标注 37897"/>
          <p:cNvSpPr/>
          <p:nvPr>
            <p:custDataLst>
              <p:tags r:id="rId2"/>
            </p:custDataLst>
          </p:nvPr>
        </p:nvSpPr>
        <p:spPr>
          <a:xfrm>
            <a:off x="173990" y="935990"/>
            <a:ext cx="465455"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让</a:t>
            </a:r>
            <a:endParaRPr lang="zh-CN" altLang="en-US" sz="2800" b="1">
              <a:latin typeface="Times New Roman" panose="02020603050405020304" pitchFamily="18" charset="0"/>
              <a:ea typeface="楷体" panose="02010609060101010101" charset="-122"/>
            </a:endParaRPr>
          </a:p>
        </p:txBody>
      </p:sp>
      <p:sp>
        <p:nvSpPr>
          <p:cNvPr id="37899" name="圆角矩形标注 37898"/>
          <p:cNvSpPr/>
          <p:nvPr>
            <p:custDataLst>
              <p:tags r:id="rId3"/>
            </p:custDataLst>
          </p:nvPr>
        </p:nvSpPr>
        <p:spPr>
          <a:xfrm>
            <a:off x="639445" y="935990"/>
            <a:ext cx="89535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支撑</a:t>
            </a:r>
            <a:endParaRPr lang="zh-CN" altLang="en-US" sz="2400" b="1">
              <a:latin typeface="楷体" panose="02010609060101010101" charset="-122"/>
              <a:ea typeface="楷体" panose="02010609060101010101" charset="-122"/>
            </a:endParaRPr>
          </a:p>
        </p:txBody>
      </p:sp>
      <p:sp>
        <p:nvSpPr>
          <p:cNvPr id="7" name="圆角矩形标注 37898"/>
          <p:cNvSpPr/>
          <p:nvPr>
            <p:custDataLst>
              <p:tags r:id="rId4"/>
            </p:custDataLst>
          </p:nvPr>
        </p:nvSpPr>
        <p:spPr>
          <a:xfrm>
            <a:off x="6338570" y="935990"/>
            <a:ext cx="53213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比</a:t>
            </a:r>
            <a:endParaRPr lang="zh-CN" altLang="en-US" sz="2400" b="1">
              <a:latin typeface="楷体" panose="02010609060101010101" charset="-122"/>
              <a:ea typeface="楷体" panose="02010609060101010101" charset="-122"/>
            </a:endParaRPr>
          </a:p>
        </p:txBody>
      </p:sp>
      <p:sp>
        <p:nvSpPr>
          <p:cNvPr id="9" name="矩形 8"/>
          <p:cNvSpPr/>
          <p:nvPr>
            <p:custDataLst>
              <p:tags r:id="rId5"/>
            </p:custDataLst>
          </p:nvPr>
        </p:nvSpPr>
        <p:spPr>
          <a:xfrm>
            <a:off x="1181100" y="2800350"/>
            <a:ext cx="1997075" cy="521970"/>
          </a:xfrm>
          <a:prstGeom prst="rect">
            <a:avLst/>
          </a:prstGeom>
        </p:spPr>
        <p:txBody>
          <a:bodyPr wrap="square">
            <a:spAutoFit/>
          </a:bodyPr>
          <a:lstStyle/>
          <a:p>
            <a:r>
              <a:rPr lang="zh-CN" altLang="en-US" sz="2800" b="1">
                <a:latin typeface="Times New Roman" panose="02020603050405020304" pitchFamily="18" charset="0"/>
              </a:rPr>
              <a:t>突出的钉头</a:t>
            </a:r>
            <a:endParaRPr lang="zh-CN" altLang="en-US"/>
          </a:p>
        </p:txBody>
      </p:sp>
      <p:sp>
        <p:nvSpPr>
          <p:cNvPr id="37900" name="圆角矩形标注 37899"/>
          <p:cNvSpPr/>
          <p:nvPr>
            <p:custDataLst>
              <p:tags r:id="rId6"/>
            </p:custDataLst>
          </p:nvPr>
        </p:nvSpPr>
        <p:spPr>
          <a:xfrm>
            <a:off x="7419499" y="2800350"/>
            <a:ext cx="715010" cy="430530"/>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谷仓</a:t>
            </a:r>
            <a:endParaRPr lang="zh-CN" altLang="en-US" sz="2800" b="1">
              <a:latin typeface="楷体" panose="02010609060101010101" charset="-122"/>
              <a:ea typeface="楷体" panose="02010609060101010101" charset="-122"/>
            </a:endParaRPr>
          </a:p>
        </p:txBody>
      </p:sp>
      <p:sp>
        <p:nvSpPr>
          <p:cNvPr id="8" name="圆角矩形标注 37899"/>
          <p:cNvSpPr/>
          <p:nvPr>
            <p:custDataLst>
              <p:tags r:id="rId7"/>
            </p:custDataLst>
          </p:nvPr>
        </p:nvSpPr>
        <p:spPr>
          <a:xfrm>
            <a:off x="1720374" y="4827270"/>
            <a:ext cx="715010" cy="430530"/>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栏杆</a:t>
            </a:r>
            <a:endParaRPr lang="zh-CN" altLang="en-US" sz="2800" b="1">
              <a:latin typeface="楷体" panose="02010609060101010101" charset="-122"/>
              <a:ea typeface="楷体" panose="02010609060101010101" charset="-122"/>
            </a:endParaRPr>
          </a:p>
        </p:txBody>
      </p:sp>
      <p:sp>
        <p:nvSpPr>
          <p:cNvPr id="240649" name="文本框 240648"/>
          <p:cNvSpPr txBox="1"/>
          <p:nvPr>
            <p:custDataLst>
              <p:tags r:id="rId8"/>
            </p:custDataLst>
          </p:nvPr>
        </p:nvSpPr>
        <p:spPr>
          <a:xfrm>
            <a:off x="3178175" y="1157605"/>
            <a:ext cx="2214245" cy="1263650"/>
          </a:xfrm>
          <a:prstGeom prst="rect">
            <a:avLst/>
          </a:prstGeom>
          <a:solidFill>
            <a:srgbClr val="00FFFF"/>
          </a:solidFill>
          <a:ln w="19050">
            <a:noFill/>
          </a:ln>
          <a:effectLst>
            <a:outerShdw dist="35921" dir="2699999" algn="ctr" rotWithShape="0">
              <a:srgbClr val="990000"/>
            </a:outerShdw>
          </a:effectLst>
        </p:spPr>
        <p:txBody>
          <a:bodyPr vert="eaVert" wrap="square" anchor="t">
            <a:spAutoFit/>
          </a:bodyPr>
          <a:lstStyle/>
          <a:p>
            <a:pPr algn="ctr">
              <a:spcBef>
                <a:spcPct val="50000"/>
              </a:spcBef>
            </a:pPr>
            <a:r>
              <a:rPr lang="zh-CN" altLang="en-US" sz="4400" b="1">
                <a:latin typeface="Times New Roman" panose="02020603050405020304" pitchFamily="18" charset="0"/>
                <a:ea typeface="黑体" panose="02010609060101010101" pitchFamily="2" charset="-122"/>
              </a:rPr>
              <a:t>排比对比夸张</a:t>
            </a:r>
            <a:endParaRPr lang="zh-CN" altLang="en-US" sz="4400" b="1">
              <a:latin typeface="Times New Roman" panose="02020603050405020304" pitchFamily="18" charset="0"/>
              <a:ea typeface="黑体" panose="02010609060101010101" pitchFamily="2" charset="-122"/>
            </a:endParaRPr>
          </a:p>
        </p:txBody>
      </p:sp>
      <p:sp>
        <p:nvSpPr>
          <p:cNvPr id="240644" name="矩形 240643"/>
          <p:cNvSpPr/>
          <p:nvPr>
            <p:custDataLst>
              <p:tags r:id="rId9"/>
            </p:custDataLst>
          </p:nvPr>
        </p:nvSpPr>
        <p:spPr>
          <a:xfrm rot="5400000">
            <a:off x="3010535" y="3848100"/>
            <a:ext cx="457200" cy="914400"/>
          </a:xfrm>
          <a:prstGeom prst="rect">
            <a:avLst/>
          </a:prstGeom>
        </p:spPr>
        <p:txBody>
          <a:bodyPr vert="eaVert" wrap="none" fromWordArt="1">
            <a:prstTxWarp prst="textPlain">
              <a:avLst>
                <a:gd name="adj" fmla="val 50000"/>
              </a:avLst>
            </a:prstTxWarp>
            <a:normAutofit fontScale="50000"/>
          </a:bodyPr>
          <a:lstStyle/>
          <a:p>
            <a:pPr algn="ctr"/>
            <a:r>
              <a:rPr lang="zh-CN" altLang="en-US" sz="3600">
                <a:ln w="9525" cap="flat" cmpd="sng">
                  <a:solidFill>
                    <a:srgbClr val="000000"/>
                  </a:solidFill>
                  <a:prstDash val="solid"/>
                  <a:round/>
                  <a:headEnd type="none" w="med" len="med"/>
                  <a:tailEnd type="none" w="med" len="med"/>
                </a:ln>
                <a:solidFill>
                  <a:srgbClr val="000000"/>
                </a:solidFill>
                <a:latin typeface="华文新魏" panose="02010800040101010101" charset="-122"/>
                <a:ea typeface="华文新魏" panose="02010800040101010101" charset="-122"/>
              </a:rPr>
              <a:t>秦</a:t>
            </a:r>
            <a:endParaRPr lang="zh-CN" altLang="en-US" sz="3600">
              <a:ln w="9525" cap="flat" cmpd="sng">
                <a:solidFill>
                  <a:srgbClr val="000000"/>
                </a:solidFill>
                <a:prstDash val="solid"/>
                <a:round/>
                <a:headEnd type="none" w="med" len="med"/>
                <a:tailEnd type="none" w="med" len="med"/>
              </a:ln>
              <a:solidFill>
                <a:srgbClr val="000000"/>
              </a:solidFill>
              <a:latin typeface="华文新魏" panose="02010800040101010101" charset="-122"/>
              <a:ea typeface="华文新魏" panose="02010800040101010101" charset="-122"/>
            </a:endParaRPr>
          </a:p>
        </p:txBody>
      </p:sp>
      <p:sp>
        <p:nvSpPr>
          <p:cNvPr id="240645" name="矩形 240644"/>
          <p:cNvSpPr/>
          <p:nvPr>
            <p:custDataLst>
              <p:tags r:id="rId10"/>
            </p:custDataLst>
          </p:nvPr>
        </p:nvSpPr>
        <p:spPr>
          <a:xfrm rot="5400000">
            <a:off x="5102543" y="3962083"/>
            <a:ext cx="685800" cy="685800"/>
          </a:xfrm>
          <a:prstGeom prst="rect">
            <a:avLst/>
          </a:prstGeom>
        </p:spPr>
        <p:txBody>
          <a:bodyPr vert="eaVert" wrap="none" fromWordArt="1">
            <a:prstTxWarp prst="textPlain">
              <a:avLst>
                <a:gd name="adj" fmla="val 50000"/>
              </a:avLst>
            </a:prstTxWarp>
            <a:normAutofit fontScale="60000"/>
          </a:bodyPr>
          <a:lstStyle/>
          <a:p>
            <a:pPr algn="ctr"/>
            <a:r>
              <a:rPr lang="zh-CN" altLang="en-US" sz="5400">
                <a:ln w="9525" cap="flat" cmpd="sng">
                  <a:solidFill>
                    <a:srgbClr val="000000"/>
                  </a:solidFill>
                  <a:prstDash val="solid"/>
                  <a:round/>
                  <a:headEnd type="none" w="med" len="med"/>
                  <a:tailEnd type="none" w="med" len="med"/>
                </a:ln>
                <a:solidFill>
                  <a:srgbClr val="000000"/>
                </a:solidFill>
                <a:latin typeface="华文新魏" panose="02010800040101010101" charset="-122"/>
                <a:ea typeface="华文新魏" panose="02010800040101010101" charset="-122"/>
              </a:rPr>
              <a:t>民</a:t>
            </a:r>
            <a:endParaRPr lang="zh-CN" altLang="en-US" sz="5400">
              <a:ln w="9525" cap="flat" cmpd="sng">
                <a:solidFill>
                  <a:srgbClr val="000000"/>
                </a:solidFill>
                <a:prstDash val="solid"/>
                <a:round/>
                <a:headEnd type="none" w="med" len="med"/>
                <a:tailEnd type="none" w="med" len="med"/>
              </a:ln>
              <a:solidFill>
                <a:srgbClr val="000000"/>
              </a:solidFill>
              <a:latin typeface="华文新魏" panose="02010800040101010101" charset="-122"/>
              <a:ea typeface="华文新魏" panose="02010800040101010101" charset="-122"/>
            </a:endParaRPr>
          </a:p>
        </p:txBody>
      </p:sp>
      <p:sp>
        <p:nvSpPr>
          <p:cNvPr id="240646" name="矩形 240645"/>
          <p:cNvSpPr/>
          <p:nvPr>
            <p:custDataLst>
              <p:tags r:id="rId11"/>
            </p:custDataLst>
          </p:nvPr>
        </p:nvSpPr>
        <p:spPr>
          <a:xfrm rot="5400000">
            <a:off x="3021330" y="4791075"/>
            <a:ext cx="457200" cy="936625"/>
          </a:xfrm>
          <a:prstGeom prst="rect">
            <a:avLst/>
          </a:prstGeom>
        </p:spPr>
        <p:txBody>
          <a:bodyPr vert="eaVert" wrap="none" fromWordArt="1">
            <a:prstTxWarp prst="textPlain">
              <a:avLst>
                <a:gd name="adj" fmla="val 50000"/>
              </a:avLst>
            </a:prstTxWarp>
            <a:normAutofit fontScale="50000"/>
          </a:bodyPr>
          <a:lstStyle/>
          <a:p>
            <a:pPr algn="ctr"/>
            <a:r>
              <a:rPr lang="zh-CN" altLang="en-US" sz="3600">
                <a:ln w="9525" cap="flat" cmpd="sng">
                  <a:solidFill>
                    <a:srgbClr val="000000"/>
                  </a:solidFill>
                  <a:prstDash val="solid"/>
                  <a:round/>
                  <a:headEnd type="none" w="med" len="med"/>
                  <a:tailEnd type="none" w="med" len="med"/>
                </a:ln>
                <a:solidFill>
                  <a:srgbClr val="000000"/>
                </a:solidFill>
                <a:latin typeface="宋体" panose="02010600030101010101" pitchFamily="2" charset="-122"/>
                <a:ea typeface="宋体" panose="02010600030101010101" pitchFamily="2" charset="-122"/>
              </a:rPr>
              <a:t>乐</a:t>
            </a:r>
            <a:endParaRPr lang="zh-CN" altLang="en-US" sz="3600">
              <a:ln w="9525" cap="flat" cmpd="sng">
                <a:solidFill>
                  <a:srgbClr val="000000"/>
                </a:solidFill>
                <a:prstDash val="solid"/>
                <a:roun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0647" name="矩形 240646"/>
          <p:cNvSpPr/>
          <p:nvPr>
            <p:custDataLst>
              <p:tags r:id="rId12"/>
            </p:custDataLst>
          </p:nvPr>
        </p:nvSpPr>
        <p:spPr>
          <a:xfrm rot="5400000">
            <a:off x="5216843" y="4802188"/>
            <a:ext cx="457200" cy="914400"/>
          </a:xfrm>
          <a:prstGeom prst="rect">
            <a:avLst/>
          </a:prstGeom>
        </p:spPr>
        <p:txBody>
          <a:bodyPr vert="eaVert" wrap="none" fromWordArt="1">
            <a:prstTxWarp prst="textPlain">
              <a:avLst>
                <a:gd name="adj" fmla="val 50000"/>
              </a:avLst>
            </a:prstTxWarp>
            <a:normAutofit fontScale="50000"/>
          </a:bodyPr>
          <a:lstStyle/>
          <a:p>
            <a:pPr algn="ctr"/>
            <a:r>
              <a:rPr lang="zh-CN" altLang="en-US" sz="3600">
                <a:ln w="9525" cap="flat" cmpd="sng">
                  <a:solidFill>
                    <a:srgbClr val="000000"/>
                  </a:solidFill>
                  <a:prstDash val="solid"/>
                  <a:round/>
                  <a:headEnd type="none" w="med" len="med"/>
                  <a:tailEnd type="none" w="med" len="med"/>
                </a:ln>
                <a:solidFill>
                  <a:srgbClr val="000000"/>
                </a:solidFill>
                <a:latin typeface="宋体" panose="02010600030101010101" pitchFamily="2" charset="-122"/>
                <a:ea typeface="宋体" panose="02010600030101010101" pitchFamily="2" charset="-122"/>
              </a:rPr>
              <a:t>苦</a:t>
            </a:r>
            <a:endParaRPr lang="zh-CN" altLang="en-US" sz="3600">
              <a:ln w="9525" cap="flat" cmpd="sng">
                <a:solidFill>
                  <a:srgbClr val="000000"/>
                </a:solidFill>
                <a:prstDash val="solid"/>
                <a:roun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0648" name="文本框 240647"/>
          <p:cNvSpPr txBox="1"/>
          <p:nvPr>
            <p:custDataLst>
              <p:tags r:id="rId13"/>
            </p:custDataLst>
          </p:nvPr>
        </p:nvSpPr>
        <p:spPr>
          <a:xfrm>
            <a:off x="2620010" y="3230880"/>
            <a:ext cx="3168650" cy="641350"/>
          </a:xfrm>
          <a:prstGeom prst="rect">
            <a:avLst/>
          </a:prstGeom>
          <a:solidFill>
            <a:srgbClr val="66FF33"/>
          </a:solidFill>
          <a:ln w="19050">
            <a:noFill/>
          </a:ln>
          <a:effectLst>
            <a:outerShdw dist="35921" dir="2699999" algn="ctr" rotWithShape="0">
              <a:srgbClr val="990000"/>
            </a:outerShdw>
          </a:effectLst>
        </p:spPr>
        <p:txBody>
          <a:bodyPr anchor="t">
            <a:spAutoFit/>
          </a:bodyPr>
          <a:lstStyle/>
          <a:p>
            <a:pPr algn="ctr">
              <a:spcBef>
                <a:spcPct val="50000"/>
              </a:spcBef>
            </a:pPr>
            <a:r>
              <a:rPr lang="zh-CN" altLang="en-US" sz="3600" b="1">
                <a:latin typeface="Times New Roman" panose="02020603050405020304" pitchFamily="18" charset="0"/>
                <a:ea typeface="黑体" panose="02010609060101010101" pitchFamily="2" charset="-122"/>
              </a:rPr>
              <a:t>剥削与被剥削</a:t>
            </a:r>
            <a:endParaRPr lang="zh-CN" altLang="en-US" sz="3600" b="1">
              <a:latin typeface="Times New Roman" panose="02020603050405020304" pitchFamily="18" charset="0"/>
              <a:ea typeface="黑体" panose="02010609060101010101" pitchFamily="2" charset="-122"/>
            </a:endParaRPr>
          </a:p>
        </p:txBody>
      </p:sp>
      <p:sp>
        <p:nvSpPr>
          <p:cNvPr id="25" name="文本框 24"/>
          <p:cNvSpPr txBox="1"/>
          <p:nvPr>
            <p:custDataLst>
              <p:tags r:id="rId14"/>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描写了阿房宫构件之多，秦乐民苦。</a:t>
            </a:r>
            <a:endParaRPr lang="zh-CN" altLang="en-US" sz="4000">
              <a:solidFill>
                <a:schemeClr val="bg1"/>
              </a:solidFill>
            </a:endParaRPr>
          </a:p>
        </p:txBody>
      </p:sp>
      <p:sp>
        <p:nvSpPr>
          <p:cNvPr id="11" name="椭圆形标注 10"/>
          <p:cNvSpPr/>
          <p:nvPr>
            <p:custDataLst>
              <p:tags r:id="rId15"/>
            </p:custDataLst>
          </p:nvPr>
        </p:nvSpPr>
        <p:spPr>
          <a:xfrm>
            <a:off x="9304020" y="1157605"/>
            <a:ext cx="2886075" cy="1695450"/>
          </a:xfrm>
          <a:prstGeom prst="wedgeEllipseCallout">
            <a:avLst>
              <a:gd name="adj1" fmla="val -36732"/>
              <a:gd name="adj2" fmla="val 718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10000"/>
              </a:lnSpc>
            </a:pPr>
            <a:r>
              <a:rPr lang="zh-CN" altLang="en-US" sz="3600"/>
              <a:t>特殊句式：</a:t>
            </a:r>
            <a:endParaRPr lang="zh-CN" altLang="en-US" sz="3600"/>
          </a:p>
          <a:p>
            <a:pPr algn="l">
              <a:lnSpc>
                <a:spcPct val="110000"/>
              </a:lnSpc>
            </a:pPr>
            <a:r>
              <a:rPr lang="zh-CN" altLang="en-US" sz="3600"/>
              <a:t>状语后置</a:t>
            </a:r>
            <a:endParaRPr lang="zh-CN" altLang="en-US" sz="3600"/>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90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40649"/>
                                        </p:tgtEl>
                                        <p:attrNameLst>
                                          <p:attrName>style.visibility</p:attrName>
                                        </p:attrNameLst>
                                      </p:cBhvr>
                                      <p:to>
                                        <p:strVal val="visible"/>
                                      </p:to>
                                    </p:set>
                                    <p:anim calcmode="lin" valueType="num">
                                      <p:cBhvr>
                                        <p:cTn id="33" dur="500" fill="hold"/>
                                        <p:tgtEl>
                                          <p:spTgt spid="240649"/>
                                        </p:tgtEl>
                                        <p:attrNameLst>
                                          <p:attrName>ppt_w</p:attrName>
                                        </p:attrNameLst>
                                      </p:cBhvr>
                                      <p:tavLst>
                                        <p:tav tm="0">
                                          <p:val>
                                            <p:fltVal val="0"/>
                                          </p:val>
                                        </p:tav>
                                        <p:tav tm="100000">
                                          <p:val>
                                            <p:strVal val="#ppt_w"/>
                                          </p:val>
                                        </p:tav>
                                      </p:tavLst>
                                    </p:anim>
                                    <p:anim calcmode="lin" valueType="num">
                                      <p:cBhvr>
                                        <p:cTn id="34" dur="500" fill="hold"/>
                                        <p:tgtEl>
                                          <p:spTgt spid="240649"/>
                                        </p:tgtEl>
                                        <p:attrNameLst>
                                          <p:attrName>ppt_h</p:attrName>
                                        </p:attrNameLst>
                                      </p:cBhvr>
                                      <p:tavLst>
                                        <p:tav tm="0">
                                          <p:val>
                                            <p:fltVal val="0"/>
                                          </p:val>
                                        </p:tav>
                                        <p:tav tm="100000">
                                          <p:val>
                                            <p:strVal val="#ppt_h"/>
                                          </p:val>
                                        </p:tav>
                                      </p:tavLst>
                                    </p:anim>
                                    <p:animEffect transition="in" filter="fade">
                                      <p:cBhvr>
                                        <p:cTn id="35" dur="500"/>
                                        <p:tgtEl>
                                          <p:spTgt spid="240649"/>
                                        </p:tgtEl>
                                      </p:cBhvr>
                                    </p:animEffect>
                                  </p:childTnLst>
                                </p:cTn>
                              </p:par>
                            </p:childTnLst>
                          </p:cTn>
                        </p:par>
                      </p:childTnLst>
                    </p:cTn>
                  </p:par>
                  <p:par>
                    <p:cTn id="36" fill="hold">
                      <p:stCondLst>
                        <p:cond delay="indefinite"/>
                      </p:stCondLst>
                      <p:childTnLst>
                        <p:par>
                          <p:cTn id="37" fill="hold">
                            <p:stCondLst>
                              <p:cond delay="0"/>
                            </p:stCondLst>
                            <p:childTnLst>
                              <p:par>
                                <p:cTn id="38" presetID="35" presetClass="entr" presetSubtype="0" fill="hold" nodeType="clickEffect">
                                  <p:stCondLst>
                                    <p:cond delay="0"/>
                                  </p:stCondLst>
                                  <p:childTnLst>
                                    <p:set>
                                      <p:cBhvr>
                                        <p:cTn id="39" dur="1" fill="hold">
                                          <p:stCondLst>
                                            <p:cond delay="0"/>
                                          </p:stCondLst>
                                        </p:cTn>
                                        <p:tgtEl>
                                          <p:spTgt spid="240644"/>
                                        </p:tgtEl>
                                        <p:attrNameLst>
                                          <p:attrName>style.visibility</p:attrName>
                                        </p:attrNameLst>
                                      </p:cBhvr>
                                      <p:to>
                                        <p:strVal val="visible"/>
                                      </p:to>
                                    </p:set>
                                    <p:animEffect transition="in" filter="fade">
                                      <p:cBhvr>
                                        <p:cTn id="40" dur="2000"/>
                                        <p:tgtEl>
                                          <p:spTgt spid="240644"/>
                                        </p:tgtEl>
                                      </p:cBhvr>
                                    </p:animEffect>
                                    <p:anim calcmode="lin" valueType="num">
                                      <p:cBhvr>
                                        <p:cTn id="41" dur="2000" fill="hold"/>
                                        <p:tgtEl>
                                          <p:spTgt spid="240644"/>
                                        </p:tgtEl>
                                        <p:attrNameLst>
                                          <p:attrName>style.rotation</p:attrName>
                                        </p:attrNameLst>
                                      </p:cBhvr>
                                      <p:tavLst>
                                        <p:tav tm="0">
                                          <p:val>
                                            <p:fltVal val="720"/>
                                          </p:val>
                                        </p:tav>
                                        <p:tav tm="100000">
                                          <p:val>
                                            <p:fltVal val="0"/>
                                          </p:val>
                                        </p:tav>
                                      </p:tavLst>
                                    </p:anim>
                                    <p:anim calcmode="lin" valueType="num">
                                      <p:cBhvr>
                                        <p:cTn id="42" dur="2000" fill="hold"/>
                                        <p:tgtEl>
                                          <p:spTgt spid="240644"/>
                                        </p:tgtEl>
                                        <p:attrNameLst>
                                          <p:attrName>ppt_h</p:attrName>
                                        </p:attrNameLst>
                                      </p:cBhvr>
                                      <p:tavLst>
                                        <p:tav tm="0">
                                          <p:val>
                                            <p:fltVal val="0"/>
                                          </p:val>
                                        </p:tav>
                                        <p:tav tm="100000">
                                          <p:val>
                                            <p:strVal val="#ppt_h"/>
                                          </p:val>
                                        </p:tav>
                                      </p:tavLst>
                                    </p:anim>
                                    <p:anim calcmode="lin" valueType="num">
                                      <p:cBhvr>
                                        <p:cTn id="43" dur="2000" fill="hold"/>
                                        <p:tgtEl>
                                          <p:spTgt spid="240644"/>
                                        </p:tgtEl>
                                        <p:attrNameLst>
                                          <p:attrName>ppt_w</p:attrName>
                                        </p:attrNameLst>
                                      </p:cBhvr>
                                      <p:tavLst>
                                        <p:tav tm="0">
                                          <p:val>
                                            <p:fltVal val="0"/>
                                          </p:val>
                                        </p:tav>
                                        <p:tav tm="100000">
                                          <p:val>
                                            <p:strVal val="#ppt_w"/>
                                          </p:val>
                                        </p:tav>
                                      </p:tavLst>
                                    </p:anim>
                                  </p:childTnLst>
                                </p:cTn>
                              </p:par>
                            </p:childTnLst>
                          </p:cTn>
                        </p:par>
                      </p:childTnLst>
                    </p:cTn>
                  </p:par>
                  <p:par>
                    <p:cTn id="44" fill="hold">
                      <p:stCondLst>
                        <p:cond delay="indefinite"/>
                      </p:stCondLst>
                      <p:childTnLst>
                        <p:par>
                          <p:cTn id="45" fill="hold">
                            <p:stCondLst>
                              <p:cond delay="0"/>
                            </p:stCondLst>
                            <p:childTnLst>
                              <p:par>
                                <p:cTn id="46" presetID="35" presetClass="entr" presetSubtype="0" fill="hold" nodeType="clickEffect">
                                  <p:stCondLst>
                                    <p:cond delay="0"/>
                                  </p:stCondLst>
                                  <p:childTnLst>
                                    <p:set>
                                      <p:cBhvr>
                                        <p:cTn id="47" dur="1" fill="hold">
                                          <p:stCondLst>
                                            <p:cond delay="0"/>
                                          </p:stCondLst>
                                        </p:cTn>
                                        <p:tgtEl>
                                          <p:spTgt spid="240645"/>
                                        </p:tgtEl>
                                        <p:attrNameLst>
                                          <p:attrName>style.visibility</p:attrName>
                                        </p:attrNameLst>
                                      </p:cBhvr>
                                      <p:to>
                                        <p:strVal val="visible"/>
                                      </p:to>
                                    </p:set>
                                    <p:animEffect transition="in" filter="fade">
                                      <p:cBhvr>
                                        <p:cTn id="48" dur="2000"/>
                                        <p:tgtEl>
                                          <p:spTgt spid="240645"/>
                                        </p:tgtEl>
                                      </p:cBhvr>
                                    </p:animEffect>
                                    <p:anim calcmode="lin" valueType="num">
                                      <p:cBhvr>
                                        <p:cTn id="49" dur="2000" fill="hold"/>
                                        <p:tgtEl>
                                          <p:spTgt spid="240645"/>
                                        </p:tgtEl>
                                        <p:attrNameLst>
                                          <p:attrName>style.rotation</p:attrName>
                                        </p:attrNameLst>
                                      </p:cBhvr>
                                      <p:tavLst>
                                        <p:tav tm="0">
                                          <p:val>
                                            <p:fltVal val="720"/>
                                          </p:val>
                                        </p:tav>
                                        <p:tav tm="100000">
                                          <p:val>
                                            <p:fltVal val="0"/>
                                          </p:val>
                                        </p:tav>
                                      </p:tavLst>
                                    </p:anim>
                                    <p:anim calcmode="lin" valueType="num">
                                      <p:cBhvr>
                                        <p:cTn id="50" dur="2000" fill="hold"/>
                                        <p:tgtEl>
                                          <p:spTgt spid="240645"/>
                                        </p:tgtEl>
                                        <p:attrNameLst>
                                          <p:attrName>ppt_h</p:attrName>
                                        </p:attrNameLst>
                                      </p:cBhvr>
                                      <p:tavLst>
                                        <p:tav tm="0">
                                          <p:val>
                                            <p:fltVal val="0"/>
                                          </p:val>
                                        </p:tav>
                                        <p:tav tm="100000">
                                          <p:val>
                                            <p:strVal val="#ppt_h"/>
                                          </p:val>
                                        </p:tav>
                                      </p:tavLst>
                                    </p:anim>
                                    <p:anim calcmode="lin" valueType="num">
                                      <p:cBhvr>
                                        <p:cTn id="51" dur="2000" fill="hold"/>
                                        <p:tgtEl>
                                          <p:spTgt spid="240645"/>
                                        </p:tgtEl>
                                        <p:attrNameLst>
                                          <p:attrName>ppt_w</p:attrName>
                                        </p:attrNameLst>
                                      </p:cBhvr>
                                      <p:tavLst>
                                        <p:tav tm="0">
                                          <p:val>
                                            <p:fltVal val="0"/>
                                          </p:val>
                                        </p:tav>
                                        <p:tav tm="100000">
                                          <p:val>
                                            <p:strVal val="#ppt_w"/>
                                          </p:val>
                                        </p:tav>
                                      </p:tavLst>
                                    </p:anim>
                                  </p:childTnLst>
                                </p:cTn>
                              </p:par>
                            </p:childTnLst>
                          </p:cTn>
                        </p:par>
                      </p:childTnLst>
                    </p:cTn>
                  </p:par>
                  <p:par>
                    <p:cTn id="52" fill="hold">
                      <p:stCondLst>
                        <p:cond delay="indefinite"/>
                      </p:stCondLst>
                      <p:childTnLst>
                        <p:par>
                          <p:cTn id="53" fill="hold">
                            <p:stCondLst>
                              <p:cond delay="0"/>
                            </p:stCondLst>
                            <p:childTnLst>
                              <p:par>
                                <p:cTn id="54" presetID="35" presetClass="entr" presetSubtype="0" fill="hold" nodeType="clickEffect">
                                  <p:stCondLst>
                                    <p:cond delay="0"/>
                                  </p:stCondLst>
                                  <p:childTnLst>
                                    <p:set>
                                      <p:cBhvr>
                                        <p:cTn id="55" dur="1" fill="hold">
                                          <p:stCondLst>
                                            <p:cond delay="0"/>
                                          </p:stCondLst>
                                        </p:cTn>
                                        <p:tgtEl>
                                          <p:spTgt spid="240646"/>
                                        </p:tgtEl>
                                        <p:attrNameLst>
                                          <p:attrName>style.visibility</p:attrName>
                                        </p:attrNameLst>
                                      </p:cBhvr>
                                      <p:to>
                                        <p:strVal val="visible"/>
                                      </p:to>
                                    </p:set>
                                    <p:animEffect transition="in" filter="fade">
                                      <p:cBhvr>
                                        <p:cTn id="56" dur="2000"/>
                                        <p:tgtEl>
                                          <p:spTgt spid="240646"/>
                                        </p:tgtEl>
                                      </p:cBhvr>
                                    </p:animEffect>
                                    <p:anim calcmode="lin" valueType="num">
                                      <p:cBhvr>
                                        <p:cTn id="57" dur="2000" fill="hold"/>
                                        <p:tgtEl>
                                          <p:spTgt spid="240646"/>
                                        </p:tgtEl>
                                        <p:attrNameLst>
                                          <p:attrName>style.rotation</p:attrName>
                                        </p:attrNameLst>
                                      </p:cBhvr>
                                      <p:tavLst>
                                        <p:tav tm="0">
                                          <p:val>
                                            <p:fltVal val="720"/>
                                          </p:val>
                                        </p:tav>
                                        <p:tav tm="100000">
                                          <p:val>
                                            <p:fltVal val="0"/>
                                          </p:val>
                                        </p:tav>
                                      </p:tavLst>
                                    </p:anim>
                                    <p:anim calcmode="lin" valueType="num">
                                      <p:cBhvr>
                                        <p:cTn id="58" dur="2000" fill="hold"/>
                                        <p:tgtEl>
                                          <p:spTgt spid="240646"/>
                                        </p:tgtEl>
                                        <p:attrNameLst>
                                          <p:attrName>ppt_h</p:attrName>
                                        </p:attrNameLst>
                                      </p:cBhvr>
                                      <p:tavLst>
                                        <p:tav tm="0">
                                          <p:val>
                                            <p:fltVal val="0"/>
                                          </p:val>
                                        </p:tav>
                                        <p:tav tm="100000">
                                          <p:val>
                                            <p:strVal val="#ppt_h"/>
                                          </p:val>
                                        </p:tav>
                                      </p:tavLst>
                                    </p:anim>
                                    <p:anim calcmode="lin" valueType="num">
                                      <p:cBhvr>
                                        <p:cTn id="59" dur="2000" fill="hold"/>
                                        <p:tgtEl>
                                          <p:spTgt spid="240646"/>
                                        </p:tgtEl>
                                        <p:attrNameLst>
                                          <p:attrName>ppt_w</p:attrName>
                                        </p:attrNameLst>
                                      </p:cBhvr>
                                      <p:tavLst>
                                        <p:tav tm="0">
                                          <p:val>
                                            <p:fltVal val="0"/>
                                          </p:val>
                                        </p:tav>
                                        <p:tav tm="100000">
                                          <p:val>
                                            <p:strVal val="#ppt_w"/>
                                          </p:val>
                                        </p:tav>
                                      </p:tavLst>
                                    </p:anim>
                                  </p:childTnLst>
                                </p:cTn>
                              </p:par>
                            </p:childTnLst>
                          </p:cTn>
                        </p:par>
                      </p:childTnLst>
                    </p:cTn>
                  </p:par>
                  <p:par>
                    <p:cTn id="60" fill="hold">
                      <p:stCondLst>
                        <p:cond delay="indefinite"/>
                      </p:stCondLst>
                      <p:childTnLst>
                        <p:par>
                          <p:cTn id="61" fill="hold">
                            <p:stCondLst>
                              <p:cond delay="0"/>
                            </p:stCondLst>
                            <p:childTnLst>
                              <p:par>
                                <p:cTn id="62" presetID="35" presetClass="entr" presetSubtype="0" fill="hold" nodeType="clickEffect">
                                  <p:stCondLst>
                                    <p:cond delay="0"/>
                                  </p:stCondLst>
                                  <p:childTnLst>
                                    <p:set>
                                      <p:cBhvr>
                                        <p:cTn id="63" dur="1" fill="hold">
                                          <p:stCondLst>
                                            <p:cond delay="0"/>
                                          </p:stCondLst>
                                        </p:cTn>
                                        <p:tgtEl>
                                          <p:spTgt spid="240647"/>
                                        </p:tgtEl>
                                        <p:attrNameLst>
                                          <p:attrName>style.visibility</p:attrName>
                                        </p:attrNameLst>
                                      </p:cBhvr>
                                      <p:to>
                                        <p:strVal val="visible"/>
                                      </p:to>
                                    </p:set>
                                    <p:animEffect transition="in" filter="fade">
                                      <p:cBhvr>
                                        <p:cTn id="64" dur="2000"/>
                                        <p:tgtEl>
                                          <p:spTgt spid="240647"/>
                                        </p:tgtEl>
                                      </p:cBhvr>
                                    </p:animEffect>
                                    <p:anim calcmode="lin" valueType="num">
                                      <p:cBhvr>
                                        <p:cTn id="65" dur="2000" fill="hold"/>
                                        <p:tgtEl>
                                          <p:spTgt spid="240647"/>
                                        </p:tgtEl>
                                        <p:attrNameLst>
                                          <p:attrName>style.rotation</p:attrName>
                                        </p:attrNameLst>
                                      </p:cBhvr>
                                      <p:tavLst>
                                        <p:tav tm="0">
                                          <p:val>
                                            <p:fltVal val="720"/>
                                          </p:val>
                                        </p:tav>
                                        <p:tav tm="100000">
                                          <p:val>
                                            <p:fltVal val="0"/>
                                          </p:val>
                                        </p:tav>
                                      </p:tavLst>
                                    </p:anim>
                                    <p:anim calcmode="lin" valueType="num">
                                      <p:cBhvr>
                                        <p:cTn id="66" dur="2000" fill="hold"/>
                                        <p:tgtEl>
                                          <p:spTgt spid="240647"/>
                                        </p:tgtEl>
                                        <p:attrNameLst>
                                          <p:attrName>ppt_h</p:attrName>
                                        </p:attrNameLst>
                                      </p:cBhvr>
                                      <p:tavLst>
                                        <p:tav tm="0">
                                          <p:val>
                                            <p:fltVal val="0"/>
                                          </p:val>
                                        </p:tav>
                                        <p:tav tm="100000">
                                          <p:val>
                                            <p:strVal val="#ppt_h"/>
                                          </p:val>
                                        </p:tav>
                                      </p:tavLst>
                                    </p:anim>
                                    <p:anim calcmode="lin" valueType="num">
                                      <p:cBhvr>
                                        <p:cTn id="67" dur="2000" fill="hold"/>
                                        <p:tgtEl>
                                          <p:spTgt spid="240647"/>
                                        </p:tgtEl>
                                        <p:attrNameLst>
                                          <p:attrName>ppt_w</p:attrName>
                                        </p:attrNameLst>
                                      </p:cBhvr>
                                      <p:tavLst>
                                        <p:tav tm="0">
                                          <p:val>
                                            <p:fltVal val="0"/>
                                          </p:val>
                                        </p:tav>
                                        <p:tav tm="100000">
                                          <p:val>
                                            <p:strVal val="#ppt_w"/>
                                          </p:val>
                                        </p:tav>
                                      </p:tavLst>
                                    </p:anim>
                                  </p:childTnLst>
                                </p:cTn>
                              </p:par>
                            </p:childTnLst>
                          </p:cTn>
                        </p:par>
                      </p:childTnLst>
                    </p:cTn>
                  </p:par>
                  <p:par>
                    <p:cTn id="68" fill="hold">
                      <p:stCondLst>
                        <p:cond delay="indefinite"/>
                      </p:stCondLst>
                      <p:childTnLst>
                        <p:par>
                          <p:cTn id="69" fill="hold">
                            <p:stCondLst>
                              <p:cond delay="0"/>
                            </p:stCondLst>
                            <p:childTnLst>
                              <p:par>
                                <p:cTn id="70" presetID="38" presetClass="entr" presetSubtype="0" accel="50000" fill="hold" grpId="0" nodeType="clickEffect">
                                  <p:stCondLst>
                                    <p:cond delay="0"/>
                                  </p:stCondLst>
                                  <p:iterate type="lt">
                                    <p:tmPct val="50000"/>
                                  </p:iterate>
                                  <p:childTnLst>
                                    <p:set>
                                      <p:cBhvr>
                                        <p:cTn id="71" dur="1" fill="hold">
                                          <p:stCondLst>
                                            <p:cond delay="0"/>
                                          </p:stCondLst>
                                        </p:cTn>
                                        <p:tgtEl>
                                          <p:spTgt spid="240648"/>
                                        </p:tgtEl>
                                        <p:attrNameLst>
                                          <p:attrName>style.visibility</p:attrName>
                                        </p:attrNameLst>
                                      </p:cBhvr>
                                      <p:to>
                                        <p:strVal val="visible"/>
                                      </p:to>
                                    </p:set>
                                    <p:set>
                                      <p:cBhvr>
                                        <p:cTn id="72" dur="455" fill="hold">
                                          <p:stCondLst>
                                            <p:cond delay="0"/>
                                          </p:stCondLst>
                                        </p:cTn>
                                        <p:tgtEl>
                                          <p:spTgt spid="240648"/>
                                        </p:tgtEl>
                                        <p:attrNameLst>
                                          <p:attrName>style.rotation</p:attrName>
                                        </p:attrNameLst>
                                      </p:cBhvr>
                                      <p:to>
                                        <p:strVal val="-45.0"/>
                                      </p:to>
                                    </p:set>
                                    <p:anim calcmode="lin" valueType="num">
                                      <p:cBhvr>
                                        <p:cTn id="73" dur="455" fill="hold">
                                          <p:stCondLst>
                                            <p:cond delay="455"/>
                                          </p:stCondLst>
                                        </p:cTn>
                                        <p:tgtEl>
                                          <p:spTgt spid="240648"/>
                                        </p:tgtEl>
                                        <p:attrNameLst>
                                          <p:attrName>style.rotation</p:attrName>
                                        </p:attrNameLst>
                                      </p:cBhvr>
                                      <p:tavLst>
                                        <p:tav tm="0">
                                          <p:val>
                                            <p:fltVal val="-45"/>
                                          </p:val>
                                        </p:tav>
                                        <p:tav tm="69900">
                                          <p:val>
                                            <p:fltVal val="45"/>
                                          </p:val>
                                        </p:tav>
                                        <p:tav tm="100000">
                                          <p:val>
                                            <p:fltVal val="0"/>
                                          </p:val>
                                        </p:tav>
                                      </p:tavLst>
                                    </p:anim>
                                    <p:anim calcmode="lin" valueType="num">
                                      <p:cBhvr>
                                        <p:cTn id="74" dur="455" fill="hold">
                                          <p:stCondLst>
                                            <p:cond delay="0"/>
                                          </p:stCondLst>
                                        </p:cTn>
                                        <p:tgtEl>
                                          <p:spTgt spid="240648"/>
                                        </p:tgtEl>
                                        <p:attrNameLst>
                                          <p:attrName>ppt_y</p:attrName>
                                        </p:attrNameLst>
                                      </p:cBhvr>
                                      <p:tavLst>
                                        <p:tav tm="0">
                                          <p:val>
                                            <p:strVal val="#ppt_y-1"/>
                                          </p:val>
                                        </p:tav>
                                        <p:tav tm="100000">
                                          <p:val>
                                            <p:strVal val="#ppt_y-(0.354*#ppt_w-0.172*#ppt_h)"/>
                                          </p:val>
                                        </p:tav>
                                      </p:tavLst>
                                    </p:anim>
                                    <p:anim calcmode="lin" valueType="num">
                                      <p:cBhvr>
                                        <p:cTn id="75" dur="156" decel="50000" autoRev="1" fill="hold">
                                          <p:stCondLst>
                                            <p:cond delay="455"/>
                                          </p:stCondLst>
                                        </p:cTn>
                                        <p:tgtEl>
                                          <p:spTgt spid="240648"/>
                                        </p:tgtEl>
                                        <p:attrNameLst>
                                          <p:attrName>ppt_y</p:attrName>
                                        </p:attrNameLst>
                                      </p:cBhvr>
                                      <p:tavLst>
                                        <p:tav tm="0">
                                          <p:val>
                                            <p:strVal val="#ppt_y-(0.354*#ppt_w-0.172*#ppt_h)"/>
                                          </p:val>
                                        </p:tav>
                                        <p:tav tm="100000">
                                          <p:val>
                                            <p:strVal val="#ppt_y-(0.354*#ppt_w-0.172*#ppt_h)-#ppt_h/2"/>
                                          </p:val>
                                        </p:tav>
                                      </p:tavLst>
                                    </p:anim>
                                    <p:anim calcmode="lin" valueType="num">
                                      <p:cBhvr>
                                        <p:cTn id="76" dur="136" fill="hold">
                                          <p:stCondLst>
                                            <p:cond delay="864"/>
                                          </p:stCondLst>
                                        </p:cTn>
                                        <p:tgtEl>
                                          <p:spTgt spid="240648"/>
                                        </p:tgtEl>
                                        <p:attrNameLst>
                                          <p:attrName>ppt_y</p:attrName>
                                        </p:attrNameLst>
                                      </p:cBhvr>
                                      <p:tavLst>
                                        <p:tav tm="0">
                                          <p:val>
                                            <p:strVal val="#ppt_y-(0.354*#ppt_w-0.172*#ppt_h)"/>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4" presetClass="entr" presetSubtype="0"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anim to="" calcmode="lin" valueType="num">
                                      <p:cBhvr>
                                        <p:cTn id="81"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899" grpId="0"/>
      <p:bldP spid="7" grpId="0"/>
      <p:bldP spid="9" grpId="0"/>
      <p:bldP spid="37900" grpId="0"/>
      <p:bldP spid="8" grpId="0"/>
      <p:bldP spid="240649" grpId="0"/>
      <p:bldP spid="240648"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木屋顶"/>
          <p:cNvPicPr>
            <a:picLocks noChangeAspect="1"/>
          </p:cNvPicPr>
          <p:nvPr>
            <p:custDataLst>
              <p:tags r:id="rId1"/>
            </p:custDataLst>
          </p:nvPr>
        </p:nvPicPr>
        <p:blipFill>
          <a:blip r:embed="rId2"/>
          <a:stretch>
            <a:fillRect/>
          </a:stretch>
        </p:blipFill>
        <p:spPr>
          <a:xfrm>
            <a:off x="538480" y="205105"/>
            <a:ext cx="11652250" cy="6511290"/>
          </a:xfrm>
          <a:prstGeom prst="rect">
            <a:avLst/>
          </a:prstGeom>
        </p:spPr>
      </p:pic>
      <p:sp>
        <p:nvSpPr>
          <p:cNvPr id="3" name="文本框 2"/>
          <p:cNvSpPr txBox="1"/>
          <p:nvPr>
            <p:custDataLst>
              <p:tags r:id="rId3"/>
            </p:custDataLst>
          </p:nvPr>
        </p:nvSpPr>
        <p:spPr>
          <a:xfrm>
            <a:off x="11209655" y="4594860"/>
            <a:ext cx="472440"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柱</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4" name="文本框 3"/>
          <p:cNvSpPr txBox="1"/>
          <p:nvPr>
            <p:custDataLst>
              <p:tags r:id="rId4"/>
            </p:custDataLst>
          </p:nvPr>
        </p:nvSpPr>
        <p:spPr>
          <a:xfrm>
            <a:off x="6372499" y="3915954"/>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5" name="文本框 4"/>
          <p:cNvSpPr txBox="1"/>
          <p:nvPr>
            <p:custDataLst>
              <p:tags r:id="rId5"/>
            </p:custDataLst>
          </p:nvPr>
        </p:nvSpPr>
        <p:spPr>
          <a:xfrm>
            <a:off x="5932513" y="3137576"/>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6" name="文本框 5"/>
          <p:cNvSpPr txBox="1"/>
          <p:nvPr>
            <p:custDataLst>
              <p:tags r:id="rId6"/>
            </p:custDataLst>
          </p:nvPr>
        </p:nvSpPr>
        <p:spPr>
          <a:xfrm>
            <a:off x="7392785" y="4660708"/>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7" name="文本框 6"/>
          <p:cNvSpPr txBox="1"/>
          <p:nvPr>
            <p:custDataLst>
              <p:tags r:id="rId7"/>
            </p:custDataLst>
          </p:nvPr>
        </p:nvSpPr>
        <p:spPr>
          <a:xfrm>
            <a:off x="8296883" y="5071488"/>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8" name="文本框 7"/>
          <p:cNvSpPr txBox="1"/>
          <p:nvPr>
            <p:custDataLst>
              <p:tags r:id="rId8"/>
            </p:custDataLst>
          </p:nvPr>
        </p:nvSpPr>
        <p:spPr>
          <a:xfrm>
            <a:off x="4947147" y="387825"/>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9" name="文本框 8"/>
          <p:cNvSpPr txBox="1"/>
          <p:nvPr>
            <p:custDataLst>
              <p:tags r:id="rId9"/>
            </p:custDataLst>
          </p:nvPr>
        </p:nvSpPr>
        <p:spPr>
          <a:xfrm>
            <a:off x="3716020" y="1903971"/>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檩</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10" name="文本框 9"/>
          <p:cNvSpPr txBox="1"/>
          <p:nvPr>
            <p:custDataLst>
              <p:tags r:id="rId10"/>
            </p:custDataLst>
          </p:nvPr>
        </p:nvSpPr>
        <p:spPr>
          <a:xfrm>
            <a:off x="2088749" y="2757292"/>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檩</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11" name="文本框 10"/>
          <p:cNvSpPr txBox="1"/>
          <p:nvPr>
            <p:custDataLst>
              <p:tags r:id="rId11"/>
            </p:custDataLst>
          </p:nvPr>
        </p:nvSpPr>
        <p:spPr>
          <a:xfrm>
            <a:off x="7272221" y="1590307"/>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檩</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12" name="文本框 11"/>
          <p:cNvSpPr txBox="1"/>
          <p:nvPr>
            <p:custDataLst>
              <p:tags r:id="rId12"/>
            </p:custDataLst>
          </p:nvPr>
        </p:nvSpPr>
        <p:spPr>
          <a:xfrm>
            <a:off x="1551375" y="3168772"/>
            <a:ext cx="446335"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椽</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13" name="文本框 12"/>
          <p:cNvSpPr txBox="1"/>
          <p:nvPr>
            <p:custDataLst>
              <p:tags r:id="rId13"/>
            </p:custDataLst>
          </p:nvPr>
        </p:nvSpPr>
        <p:spPr>
          <a:xfrm>
            <a:off x="2830195" y="2173605"/>
            <a:ext cx="442595"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椽</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14" name="文本框 13"/>
          <p:cNvSpPr txBox="1"/>
          <p:nvPr>
            <p:custDataLst>
              <p:tags r:id="rId14"/>
            </p:custDataLst>
          </p:nvPr>
        </p:nvSpPr>
        <p:spPr>
          <a:xfrm>
            <a:off x="999810" y="5501951"/>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柱</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
        <p:nvSpPr>
          <p:cNvPr id="15" name="文本框 14"/>
          <p:cNvSpPr txBox="1"/>
          <p:nvPr>
            <p:custDataLst>
              <p:tags r:id="rId15"/>
            </p:custDataLst>
          </p:nvPr>
        </p:nvSpPr>
        <p:spPr>
          <a:xfrm>
            <a:off x="4065270" y="5655310"/>
            <a:ext cx="550545"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柱</a:t>
            </a:r>
            <a:endPar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内容占位符 338945" descr="过清华宫"/>
          <p:cNvPicPr>
            <a:picLocks noGrp="1" noChangeAspect="1"/>
          </p:cNvPicPr>
          <p:nvPr>
            <p:ph sz="half" idx="2"/>
          </p:nvPr>
        </p:nvPicPr>
        <p:blipFill>
          <a:blip r:embed="rId1"/>
          <a:stretch>
            <a:fillRect/>
          </a:stretch>
        </p:blipFill>
        <p:spPr>
          <a:xfrm>
            <a:off x="2875001" y="692278"/>
            <a:ext cx="4372785" cy="5330225"/>
          </a:xfrm>
        </p:spPr>
      </p:pic>
      <p:sp>
        <p:nvSpPr>
          <p:cNvPr id="338947" name="文本占位符 338946"/>
          <p:cNvSpPr>
            <a:spLocks noGrp="1"/>
          </p:cNvSpPr>
          <p:nvPr>
            <p:ph type="body" sz="half" idx="1"/>
          </p:nvPr>
        </p:nvSpPr>
        <p:spPr>
          <a:xfrm>
            <a:off x="2925811" y="765317"/>
            <a:ext cx="4321975" cy="5473126"/>
          </a:xfrm>
          <a:solidFill>
            <a:schemeClr val="bg1">
              <a:alpha val="50000"/>
            </a:schemeClr>
          </a:solidFill>
        </p:spPr>
        <p:txBody>
          <a:bodyPr vert="eaVert" wrap="square" anchor="t" anchorCtr="0"/>
          <a:p>
            <a:pPr algn="ctr" defTabSz="914400">
              <a:lnSpc>
                <a:spcPct val="135000"/>
              </a:lnSpc>
              <a:buClrTx/>
              <a:buSzTx/>
              <a:buFontTx/>
              <a:buNone/>
            </a:pPr>
            <a:r>
              <a:rPr lang="zh-CN" altLang="en-US" sz="4400" b="1">
                <a:solidFill>
                  <a:srgbClr val="000000"/>
                </a:solidFill>
                <a:latin typeface="黑体" panose="02010609060101010101" pitchFamily="2" charset="-122"/>
                <a:ea typeface="黑体" panose="02010609060101010101" pitchFamily="2" charset="-122"/>
              </a:rPr>
              <a:t>长安回望绣成堆，</a:t>
            </a:r>
            <a:endParaRPr lang="zh-CN" altLang="en-US" sz="4400" b="1">
              <a:solidFill>
                <a:srgbClr val="000000"/>
              </a:solidFill>
              <a:latin typeface="黑体" panose="02010609060101010101" pitchFamily="2" charset="-122"/>
              <a:ea typeface="黑体" panose="02010609060101010101" pitchFamily="2" charset="-122"/>
            </a:endParaRPr>
          </a:p>
          <a:p>
            <a:pPr algn="ctr" defTabSz="914400">
              <a:lnSpc>
                <a:spcPct val="135000"/>
              </a:lnSpc>
              <a:buClrTx/>
              <a:buSzTx/>
              <a:buFontTx/>
              <a:buNone/>
            </a:pPr>
            <a:r>
              <a:rPr lang="zh-CN" altLang="en-US" sz="4400" b="1">
                <a:solidFill>
                  <a:srgbClr val="000000"/>
                </a:solidFill>
                <a:latin typeface="黑体" panose="02010609060101010101" pitchFamily="2" charset="-122"/>
                <a:ea typeface="黑体" panose="02010609060101010101" pitchFamily="2" charset="-122"/>
              </a:rPr>
              <a:t>山顶千门次第开。</a:t>
            </a:r>
            <a:endParaRPr lang="zh-CN" altLang="en-US" sz="4400" b="1">
              <a:solidFill>
                <a:srgbClr val="000000"/>
              </a:solidFill>
              <a:latin typeface="黑体" panose="02010609060101010101" pitchFamily="2" charset="-122"/>
              <a:ea typeface="黑体" panose="02010609060101010101" pitchFamily="2" charset="-122"/>
            </a:endParaRPr>
          </a:p>
          <a:p>
            <a:pPr algn="ctr" defTabSz="914400">
              <a:lnSpc>
                <a:spcPct val="135000"/>
              </a:lnSpc>
              <a:buClrTx/>
              <a:buSzTx/>
              <a:buFontTx/>
              <a:buNone/>
            </a:pPr>
            <a:r>
              <a:rPr lang="zh-CN" altLang="en-US" sz="4400" b="1">
                <a:solidFill>
                  <a:srgbClr val="000000"/>
                </a:solidFill>
                <a:latin typeface="黑体" panose="02010609060101010101" pitchFamily="2" charset="-122"/>
                <a:ea typeface="黑体" panose="02010609060101010101" pitchFamily="2" charset="-122"/>
              </a:rPr>
              <a:t>一骑红尘妃子笑，</a:t>
            </a:r>
            <a:endParaRPr lang="zh-CN" altLang="en-US" sz="4400" b="1">
              <a:solidFill>
                <a:srgbClr val="000000"/>
              </a:solidFill>
              <a:latin typeface="黑体" panose="02010609060101010101" pitchFamily="2" charset="-122"/>
              <a:ea typeface="黑体" panose="02010609060101010101" pitchFamily="2" charset="-122"/>
            </a:endParaRPr>
          </a:p>
          <a:p>
            <a:pPr algn="ctr" defTabSz="914400">
              <a:lnSpc>
                <a:spcPct val="135000"/>
              </a:lnSpc>
              <a:buClrTx/>
              <a:buSzTx/>
              <a:buFontTx/>
              <a:buNone/>
            </a:pPr>
            <a:r>
              <a:rPr lang="zh-CN" altLang="en-US" sz="4400" b="1">
                <a:solidFill>
                  <a:srgbClr val="000000"/>
                </a:solidFill>
                <a:latin typeface="黑体" panose="02010609060101010101" pitchFamily="2" charset="-122"/>
                <a:ea typeface="黑体" panose="02010609060101010101" pitchFamily="2" charset="-122"/>
              </a:rPr>
              <a:t>无人知是荔枝来。</a:t>
            </a:r>
            <a:endParaRPr lang="zh-CN" altLang="en-US" sz="4400" b="1">
              <a:solidFill>
                <a:srgbClr val="000000"/>
              </a:solidFill>
              <a:latin typeface="黑体" panose="02010609060101010101" pitchFamily="2" charset="-122"/>
              <a:ea typeface="黑体" panose="02010609060101010101" pitchFamily="2" charset="-122"/>
            </a:endParaRPr>
          </a:p>
        </p:txBody>
      </p:sp>
      <p:sp>
        <p:nvSpPr>
          <p:cNvPr id="338948" name="矩形 338947"/>
          <p:cNvSpPr>
            <a:spLocks noRot="1"/>
          </p:cNvSpPr>
          <p:nvPr/>
        </p:nvSpPr>
        <p:spPr>
          <a:xfrm>
            <a:off x="6742867" y="0"/>
            <a:ext cx="3550307" cy="6282901"/>
          </a:xfrm>
          <a:prstGeom prst="rect">
            <a:avLst/>
          </a:prstGeom>
          <a:noFill/>
          <a:ln w="9525">
            <a:noFill/>
          </a:ln>
        </p:spPr>
        <p:txBody>
          <a:bodyPr vert="eaVert" anchor="ctr" anchorCtr="0"/>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Times New Roman" panose="02020603050405020304" pitchFamily="18" charset="0"/>
                <a:ea typeface="宋体" panose="02010600030101010101" pitchFamily="2" charset="-122"/>
              </a:defRPr>
            </a:lvl1pPr>
          </a:lstStyle>
          <a:p>
            <a:pPr lvl="0" fontAlgn="base">
              <a:lnSpc>
                <a:spcPct val="175000"/>
              </a:lnSpc>
            </a:pPr>
            <a:r>
              <a:rPr lang="en-US" altLang="zh-CN" sz="5400" b="1" strike="noStrike" noProof="1">
                <a:solidFill>
                  <a:srgbClr val="FF3300"/>
                </a:solidFill>
                <a:latin typeface="华文中宋" panose="02010600040101010101" charset="-122"/>
                <a:ea typeface="黑体" panose="02010609060101010101" pitchFamily="2" charset="-122"/>
                <a:cs typeface="+mn-cs"/>
              </a:rPr>
              <a:t>  </a:t>
            </a:r>
            <a:r>
              <a:rPr lang="zh-CN" altLang="en-US" sz="5400" b="1" strike="noStrike" noProof="1" dirty="0">
                <a:solidFill>
                  <a:schemeClr val="tx1"/>
                </a:solidFill>
                <a:latin typeface="华文中宋" panose="02010600040101010101" charset="-122"/>
                <a:ea typeface="黑体" panose="02010609060101010101" pitchFamily="2" charset="-122"/>
                <a:cs typeface="+mn-cs"/>
              </a:rPr>
              <a:t>过</a:t>
            </a:r>
            <a:r>
              <a:rPr lang="zh-CN" altLang="en-US" sz="5400" b="1" strike="noStrike" noProof="1">
                <a:solidFill>
                  <a:schemeClr val="tx1"/>
                </a:solidFill>
                <a:latin typeface="华文中宋" panose="02010600040101010101" charset="-122"/>
                <a:ea typeface="黑体" panose="02010609060101010101" pitchFamily="2" charset="-122"/>
                <a:cs typeface="+mn-cs"/>
              </a:rPr>
              <a:t>华清宫绝句</a:t>
            </a:r>
            <a:r>
              <a:rPr lang="zh-CN" altLang="en-US" sz="3600" b="1" strike="noStrike" noProof="1">
                <a:solidFill>
                  <a:schemeClr val="tx1"/>
                </a:solidFill>
                <a:latin typeface="Times New Roman" panose="02020603050405020304" pitchFamily="18" charset="0"/>
                <a:ea typeface="黑体" panose="02010609060101010101" pitchFamily="2" charset="-122"/>
                <a:cs typeface="+mn-cs"/>
              </a:rPr>
              <a:t>（其一）</a:t>
            </a:r>
            <a:r>
              <a:rPr lang="zh-CN" altLang="en-US" strike="noStrike" noProof="1">
                <a:solidFill>
                  <a:schemeClr val="tx1"/>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                              </a:t>
            </a:r>
            <a:r>
              <a:rPr lang="zh-CN" altLang="en-US" sz="3200" b="1" strike="noStrike" noProof="1">
                <a:solidFill>
                  <a:srgbClr val="FF0000"/>
                </a:solidFill>
                <a:latin typeface="Times New Roman" panose="02020603050405020304" pitchFamily="18" charset="0"/>
                <a:ea typeface="宋体" panose="02010600030101010101" pitchFamily="2" charset="-122"/>
                <a:cs typeface="+mn-cs"/>
              </a:rPr>
              <a:t>杜牧</a:t>
            </a:r>
            <a:r>
              <a:rPr lang="zh-CN" altLang="en-US" strike="noStrike"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 </a:t>
            </a:r>
            <a:endParaRPr lang="zh-CN" altLang="en-US" strike="noStrike" noProof="1">
              <a:effectLst>
                <a:outerShdw blurRad="38100" dist="38100" dir="2700000">
                  <a:srgbClr val="FFFFFF"/>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38947"/>
                                        </p:tgtEl>
                                        <p:attrNameLst>
                                          <p:attrName>style.visibility</p:attrName>
                                        </p:attrNameLst>
                                      </p:cBhvr>
                                      <p:to>
                                        <p:strVal val="visible"/>
                                      </p:to>
                                    </p:set>
                                    <p:animEffect transition="in" filter="blinds(horizontal)">
                                      <p:cBhvr>
                                        <p:cTn id="7" dur="500"/>
                                        <p:tgtEl>
                                          <p:spTgt spid="33894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38947">
                                            <p:txEl>
                                              <p:charRg st="0" end="9"/>
                                            </p:txEl>
                                          </p:spTgt>
                                        </p:tgtEl>
                                        <p:attrNameLst>
                                          <p:attrName>style.visibility</p:attrName>
                                        </p:attrNameLst>
                                      </p:cBhvr>
                                      <p:to>
                                        <p:strVal val="visible"/>
                                      </p:to>
                                    </p:set>
                                    <p:animEffect transition="in" filter="blinds(horizontal)">
                                      <p:cBhvr>
                                        <p:cTn id="11" dur="1000"/>
                                        <p:tgtEl>
                                          <p:spTgt spid="338947">
                                            <p:txEl>
                                              <p:charRg st="0" end="9"/>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338947">
                                            <p:txEl>
                                              <p:charRg st="9" end="18"/>
                                            </p:txEl>
                                          </p:spTgt>
                                        </p:tgtEl>
                                        <p:attrNameLst>
                                          <p:attrName>style.visibility</p:attrName>
                                        </p:attrNameLst>
                                      </p:cBhvr>
                                      <p:to>
                                        <p:strVal val="visible"/>
                                      </p:to>
                                    </p:set>
                                    <p:animEffect transition="in" filter="blinds(horizontal)">
                                      <p:cBhvr>
                                        <p:cTn id="15" dur="1000"/>
                                        <p:tgtEl>
                                          <p:spTgt spid="338947">
                                            <p:txEl>
                                              <p:charRg st="9" end="18"/>
                                            </p:txEl>
                                          </p:spTgt>
                                        </p:tgtEl>
                                      </p:cBhvr>
                                    </p:animEffect>
                                  </p:childTnLst>
                                </p:cTn>
                              </p:par>
                            </p:childTnLst>
                          </p:cTn>
                        </p:par>
                        <p:par>
                          <p:cTn id="16" fill="hold">
                            <p:stCondLst>
                              <p:cond delay="2500"/>
                            </p:stCondLst>
                            <p:childTnLst>
                              <p:par>
                                <p:cTn id="17" presetID="3" presetClass="entr" presetSubtype="10" fill="hold" grpId="0" nodeType="afterEffect">
                                  <p:stCondLst>
                                    <p:cond delay="0"/>
                                  </p:stCondLst>
                                  <p:childTnLst>
                                    <p:set>
                                      <p:cBhvr>
                                        <p:cTn id="18" dur="1" fill="hold">
                                          <p:stCondLst>
                                            <p:cond delay="0"/>
                                          </p:stCondLst>
                                        </p:cTn>
                                        <p:tgtEl>
                                          <p:spTgt spid="338947">
                                            <p:txEl>
                                              <p:charRg st="18" end="27"/>
                                            </p:txEl>
                                          </p:spTgt>
                                        </p:tgtEl>
                                        <p:attrNameLst>
                                          <p:attrName>style.visibility</p:attrName>
                                        </p:attrNameLst>
                                      </p:cBhvr>
                                      <p:to>
                                        <p:strVal val="visible"/>
                                      </p:to>
                                    </p:set>
                                    <p:animEffect transition="in" filter="blinds(horizontal)">
                                      <p:cBhvr>
                                        <p:cTn id="19" dur="1000"/>
                                        <p:tgtEl>
                                          <p:spTgt spid="338947">
                                            <p:txEl>
                                              <p:charRg st="18" end="27"/>
                                            </p:txEl>
                                          </p:spTgt>
                                        </p:tgtEl>
                                      </p:cBhvr>
                                    </p:animEffect>
                                  </p:childTnLst>
                                </p:cTn>
                              </p:par>
                            </p:childTnLst>
                          </p:cTn>
                        </p:par>
                        <p:par>
                          <p:cTn id="20" fill="hold">
                            <p:stCondLst>
                              <p:cond delay="3500"/>
                            </p:stCondLst>
                            <p:childTnLst>
                              <p:par>
                                <p:cTn id="21" presetID="3" presetClass="entr" presetSubtype="10" fill="hold" grpId="0" nodeType="afterEffect">
                                  <p:stCondLst>
                                    <p:cond delay="0"/>
                                  </p:stCondLst>
                                  <p:childTnLst>
                                    <p:set>
                                      <p:cBhvr>
                                        <p:cTn id="22" dur="1" fill="hold">
                                          <p:stCondLst>
                                            <p:cond delay="0"/>
                                          </p:stCondLst>
                                        </p:cTn>
                                        <p:tgtEl>
                                          <p:spTgt spid="338947">
                                            <p:txEl>
                                              <p:charRg st="27" end="36"/>
                                            </p:txEl>
                                          </p:spTgt>
                                        </p:tgtEl>
                                        <p:attrNameLst>
                                          <p:attrName>style.visibility</p:attrName>
                                        </p:attrNameLst>
                                      </p:cBhvr>
                                      <p:to>
                                        <p:strVal val="visible"/>
                                      </p:to>
                                    </p:set>
                                    <p:animEffect transition="in" filter="blinds(horizontal)">
                                      <p:cBhvr>
                                        <p:cTn id="23" dur="1000"/>
                                        <p:tgtEl>
                                          <p:spTgt spid="338947">
                                            <p:txEl>
                                              <p:charRg st="27" end="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47"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39775" y="0"/>
            <a:ext cx="10711180" cy="2799715"/>
          </a:xfrm>
          <a:prstGeom prst="rect">
            <a:avLst/>
          </a:prstGeom>
          <a:noFill/>
        </p:spPr>
        <p:txBody>
          <a:bodyPr wrap="square" rtlCol="0" anchor="t">
            <a:spAutoFit/>
          </a:bodyPr>
          <a:lstStyle/>
          <a:p>
            <a:pPr marL="0" indent="0" eaLnBrk="1" hangingPunct="1">
              <a:lnSpc>
                <a:spcPct val="220000"/>
              </a:lnSpc>
              <a:spcBef>
                <a:spcPct val="0"/>
              </a:spcBef>
              <a:buNone/>
            </a:pPr>
            <a:r>
              <a:rPr lang="zh-CN" altLang="en-US" sz="4000" b="1">
                <a:latin typeface="黑体" panose="02010609060101010101" pitchFamily="2" charset="-122"/>
                <a:ea typeface="黑体" panose="02010609060101010101" pitchFamily="2" charset="-122"/>
                <a:sym typeface="+mn-ea"/>
              </a:rPr>
              <a:t>使天下之人，不敢言而敢怒。</a:t>
            </a:r>
            <a:r>
              <a:rPr lang="zh-CN" altLang="en-US" sz="4000" b="1">
                <a:solidFill>
                  <a:srgbClr val="FF0000"/>
                </a:solidFill>
                <a:latin typeface="黑体" panose="02010609060101010101" pitchFamily="2" charset="-122"/>
                <a:ea typeface="黑体" panose="02010609060101010101" pitchFamily="2" charset="-122"/>
                <a:sym typeface="+mn-ea"/>
              </a:rPr>
              <a:t>独夫</a:t>
            </a:r>
            <a:r>
              <a:rPr lang="zh-CN" altLang="en-US" sz="4000" b="1">
                <a:latin typeface="黑体" panose="02010609060101010101" pitchFamily="2" charset="-122"/>
                <a:ea typeface="黑体" panose="02010609060101010101" pitchFamily="2" charset="-122"/>
                <a:sym typeface="+mn-ea"/>
              </a:rPr>
              <a:t>之心，</a:t>
            </a:r>
            <a:r>
              <a:rPr lang="zh-CN" altLang="en-US" sz="4000" b="1">
                <a:solidFill>
                  <a:srgbClr val="00B0F0"/>
                </a:solidFill>
                <a:latin typeface="黑体" panose="02010609060101010101" pitchFamily="2" charset="-122"/>
                <a:ea typeface="黑体" panose="02010609060101010101" pitchFamily="2" charset="-122"/>
                <a:sym typeface="+mn-ea"/>
              </a:rPr>
              <a:t>日</a:t>
            </a:r>
            <a:r>
              <a:rPr lang="zh-CN" altLang="en-US" sz="4000" b="1">
                <a:latin typeface="黑体" panose="02010609060101010101" pitchFamily="2" charset="-122"/>
                <a:ea typeface="黑体" panose="02010609060101010101" pitchFamily="2" charset="-122"/>
                <a:sym typeface="+mn-ea"/>
              </a:rPr>
              <a:t>益</a:t>
            </a:r>
            <a:r>
              <a:rPr lang="zh-CN" altLang="en-US" sz="4000" b="1">
                <a:solidFill>
                  <a:srgbClr val="FF0000"/>
                </a:solidFill>
                <a:latin typeface="黑体" panose="02010609060101010101" pitchFamily="2" charset="-122"/>
                <a:ea typeface="黑体" panose="02010609060101010101" pitchFamily="2" charset="-122"/>
                <a:sym typeface="+mn-ea"/>
              </a:rPr>
              <a:t>骄固</a:t>
            </a:r>
            <a:r>
              <a:rPr lang="zh-CN" altLang="en-US" sz="4000" b="1">
                <a:latin typeface="黑体" panose="02010609060101010101" pitchFamily="2" charset="-122"/>
                <a:ea typeface="黑体" panose="02010609060101010101" pitchFamily="2" charset="-122"/>
                <a:sym typeface="+mn-ea"/>
              </a:rPr>
              <a:t>。戍卒叫，</a:t>
            </a:r>
            <a:r>
              <a:rPr lang="zh-CN" altLang="en-US" sz="4000" b="1" u="sng">
                <a:latin typeface="黑体" panose="02010609060101010101" pitchFamily="2" charset="-122"/>
                <a:ea typeface="黑体" panose="02010609060101010101" pitchFamily="2" charset="-122"/>
                <a:sym typeface="+mn-ea"/>
              </a:rPr>
              <a:t>函谷</a:t>
            </a:r>
            <a:r>
              <a:rPr lang="zh-CN" altLang="en-US" sz="4000" b="1" u="sng">
                <a:solidFill>
                  <a:srgbClr val="FF5050"/>
                </a:solidFill>
                <a:latin typeface="黑体" panose="02010609060101010101" pitchFamily="2" charset="-122"/>
                <a:ea typeface="黑体" panose="02010609060101010101" pitchFamily="2" charset="-122"/>
                <a:sym typeface="+mn-ea"/>
              </a:rPr>
              <a:t>举</a:t>
            </a:r>
            <a:r>
              <a:rPr lang="zh-CN" altLang="en-US" sz="4000" b="1">
                <a:latin typeface="黑体" panose="02010609060101010101" pitchFamily="2" charset="-122"/>
                <a:ea typeface="黑体" panose="02010609060101010101" pitchFamily="2" charset="-122"/>
                <a:sym typeface="+mn-ea"/>
              </a:rPr>
              <a:t>，</a:t>
            </a:r>
            <a:r>
              <a:rPr lang="zh-CN" altLang="en-US" sz="4000" b="1" u="sng">
                <a:latin typeface="黑体" panose="02010609060101010101" pitchFamily="2" charset="-122"/>
                <a:ea typeface="黑体" panose="02010609060101010101" pitchFamily="2" charset="-122"/>
                <a:sym typeface="+mn-ea"/>
              </a:rPr>
              <a:t>楚人</a:t>
            </a:r>
            <a:r>
              <a:rPr lang="zh-CN" altLang="en-US" sz="4000" b="1" u="sng">
                <a:solidFill>
                  <a:srgbClr val="00B0F0"/>
                </a:solidFill>
                <a:latin typeface="黑体" panose="02010609060101010101" pitchFamily="2" charset="-122"/>
                <a:ea typeface="黑体" panose="02010609060101010101" pitchFamily="2" charset="-122"/>
                <a:sym typeface="+mn-ea"/>
              </a:rPr>
              <a:t>一炬</a:t>
            </a:r>
            <a:r>
              <a:rPr lang="zh-CN" altLang="en-US" sz="4000" b="1" u="sng">
                <a:latin typeface="黑体" panose="02010609060101010101" pitchFamily="2" charset="-122"/>
                <a:ea typeface="黑体" panose="02010609060101010101" pitchFamily="2" charset="-122"/>
                <a:sym typeface="+mn-ea"/>
              </a:rPr>
              <a:t>，</a:t>
            </a:r>
            <a:r>
              <a:rPr lang="zh-CN" altLang="en-US" sz="4000" b="1" u="sng">
                <a:solidFill>
                  <a:srgbClr val="FF5050"/>
                </a:solidFill>
                <a:latin typeface="黑体" panose="02010609060101010101" pitchFamily="2" charset="-122"/>
                <a:ea typeface="黑体" panose="02010609060101010101" pitchFamily="2" charset="-122"/>
                <a:sym typeface="+mn-ea"/>
              </a:rPr>
              <a:t>可怜</a:t>
            </a:r>
            <a:r>
              <a:rPr lang="zh-CN" altLang="en-US" sz="4000" b="1" u="sng">
                <a:solidFill>
                  <a:srgbClr val="00B0F0"/>
                </a:solidFill>
                <a:latin typeface="黑体" panose="02010609060101010101" pitchFamily="2" charset="-122"/>
                <a:ea typeface="黑体" panose="02010609060101010101" pitchFamily="2" charset="-122"/>
                <a:sym typeface="+mn-ea"/>
              </a:rPr>
              <a:t>焦土</a:t>
            </a:r>
            <a:r>
              <a:rPr lang="zh-CN" altLang="en-US" sz="4000" b="1" u="sng">
                <a:latin typeface="黑体" panose="02010609060101010101" pitchFamily="2" charset="-122"/>
                <a:ea typeface="黑体" panose="02010609060101010101" pitchFamily="2" charset="-122"/>
                <a:sym typeface="+mn-ea"/>
              </a:rPr>
              <a:t>！</a:t>
            </a:r>
            <a:endParaRPr lang="zh-CN" altLang="en-US" sz="4000" u="sng"/>
          </a:p>
        </p:txBody>
      </p:sp>
      <p:sp>
        <p:nvSpPr>
          <p:cNvPr id="37902" name="圆角矩形标注 37901"/>
          <p:cNvSpPr/>
          <p:nvPr>
            <p:custDataLst>
              <p:tags r:id="rId2"/>
            </p:custDataLst>
          </p:nvPr>
        </p:nvSpPr>
        <p:spPr>
          <a:xfrm>
            <a:off x="4778375" y="2664460"/>
            <a:ext cx="1884680" cy="861695"/>
          </a:xfrm>
          <a:prstGeom prst="rect">
            <a:avLst/>
          </a:prstGeom>
          <a:noFill/>
          <a:ln w="9525">
            <a:noFill/>
          </a:ln>
        </p:spPr>
        <p:txBody>
          <a:bodyPr wrap="square" lIns="0" tIns="0" rIns="0" bIns="0">
            <a:spAutoFit/>
          </a:bodyPr>
          <a:lstStyle/>
          <a:p>
            <a:pPr algn="l" eaLnBrk="1" hangingPunct="1">
              <a:buFont typeface="Arial" panose="020B0604020202020204" pitchFamily="34" charset="0"/>
            </a:pPr>
            <a:r>
              <a:rPr lang="zh-CN" altLang="en-US" sz="2800" b="1">
                <a:latin typeface="Times New Roman" panose="02020603050405020304" pitchFamily="18" charset="0"/>
              </a:rPr>
              <a:t>攻占，语义上的被动</a:t>
            </a:r>
            <a:endParaRPr lang="zh-CN" altLang="en-US" sz="2800" b="1">
              <a:solidFill>
                <a:srgbClr val="FF5050"/>
              </a:solidFill>
              <a:latin typeface="Times New Roman" panose="02020603050405020304" pitchFamily="18" charset="0"/>
              <a:ea typeface="楷体" panose="02010609060101010101" charset="-122"/>
            </a:endParaRPr>
          </a:p>
        </p:txBody>
      </p:sp>
      <p:sp>
        <p:nvSpPr>
          <p:cNvPr id="37906" name="椭圆形标注 37905"/>
          <p:cNvSpPr/>
          <p:nvPr>
            <p:custDataLst>
              <p:tags r:id="rId3"/>
            </p:custDataLst>
          </p:nvPr>
        </p:nvSpPr>
        <p:spPr>
          <a:xfrm>
            <a:off x="10396220" y="2799715"/>
            <a:ext cx="74041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可惜</a:t>
            </a:r>
            <a:endParaRPr lang="zh-CN" altLang="en-US" sz="1300" b="1">
              <a:solidFill>
                <a:srgbClr val="000000"/>
              </a:solidFill>
              <a:latin typeface="楷体" panose="02010609060101010101" charset="-122"/>
              <a:ea typeface="楷体" panose="02010609060101010101" charset="-122"/>
            </a:endParaRPr>
          </a:p>
        </p:txBody>
      </p:sp>
      <p:sp>
        <p:nvSpPr>
          <p:cNvPr id="16" name="圆角矩形标注 15"/>
          <p:cNvSpPr/>
          <p:nvPr>
            <p:custDataLst>
              <p:tags r:id="rId4"/>
            </p:custDataLst>
          </p:nvPr>
        </p:nvSpPr>
        <p:spPr>
          <a:xfrm>
            <a:off x="8478520" y="1277620"/>
            <a:ext cx="1917700" cy="580390"/>
          </a:xfrm>
          <a:prstGeom prst="wedgeRoundRectCallout">
            <a:avLst>
              <a:gd name="adj1" fmla="val 10651"/>
              <a:gd name="adj2" fmla="val 85667"/>
              <a:gd name="adj3" fmla="val 16667"/>
            </a:avLst>
          </a:prstGeom>
          <a:solidFill>
            <a:srgbClr val="5B9BD5"/>
          </a:solidFill>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l"/>
            <a:r>
              <a:rPr lang="zh-CN" altLang="en-US" sz="3200">
                <a:solidFill>
                  <a:schemeClr val="tx1"/>
                </a:solidFill>
              </a:rPr>
              <a:t>古今异义</a:t>
            </a:r>
            <a:endParaRPr lang="zh-CN" altLang="en-US" sz="3200">
              <a:solidFill>
                <a:schemeClr val="tx1"/>
              </a:solidFill>
            </a:endParaRPr>
          </a:p>
        </p:txBody>
      </p:sp>
      <p:sp>
        <p:nvSpPr>
          <p:cNvPr id="5" name="椭圆形标注 37905"/>
          <p:cNvSpPr/>
          <p:nvPr>
            <p:custDataLst>
              <p:tags r:id="rId5"/>
            </p:custDataLst>
          </p:nvPr>
        </p:nvSpPr>
        <p:spPr>
          <a:xfrm>
            <a:off x="7134860" y="1137285"/>
            <a:ext cx="1582420" cy="861695"/>
          </a:xfrm>
          <a:prstGeom prst="rect">
            <a:avLst/>
          </a:prstGeom>
          <a:noFill/>
          <a:ln w="9525">
            <a:noFill/>
          </a:ln>
        </p:spPr>
        <p:txBody>
          <a:bodyPr wrap="square" lIns="0" tIns="0" rIns="0" bIns="0">
            <a:spAutoFit/>
          </a:bodyPr>
          <a:lstStyle/>
          <a:p>
            <a:pPr algn="l" eaLnBrk="1" hangingPunct="1">
              <a:buFont typeface="Arial" panose="020B0604020202020204" pitchFamily="34" charset="0"/>
            </a:pPr>
            <a:r>
              <a:rPr lang="zh-CN" altLang="en-US" sz="2800" b="1">
                <a:latin typeface="Times New Roman" panose="02020603050405020304" pitchFamily="18" charset="0"/>
              </a:rPr>
              <a:t>失去人心的统治者</a:t>
            </a:r>
            <a:endParaRPr lang="zh-CN" altLang="en-US" sz="1300" b="1">
              <a:solidFill>
                <a:srgbClr val="000000"/>
              </a:solidFill>
              <a:latin typeface="楷体" panose="02010609060101010101" charset="-122"/>
              <a:ea typeface="楷体" panose="02010609060101010101" charset="-122"/>
            </a:endParaRPr>
          </a:p>
        </p:txBody>
      </p:sp>
      <p:sp>
        <p:nvSpPr>
          <p:cNvPr id="6" name="椭圆形标注 37905"/>
          <p:cNvSpPr/>
          <p:nvPr>
            <p:custDataLst>
              <p:tags r:id="rId6"/>
            </p:custDataLst>
          </p:nvPr>
        </p:nvSpPr>
        <p:spPr>
          <a:xfrm>
            <a:off x="612775" y="2664460"/>
            <a:ext cx="1577975"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骄横顽固</a:t>
            </a:r>
            <a:endParaRPr lang="zh-CN" altLang="en-US" sz="1300" b="1">
              <a:solidFill>
                <a:srgbClr val="000000"/>
              </a:solidFill>
              <a:latin typeface="楷体" panose="02010609060101010101" charset="-122"/>
              <a:ea typeface="楷体" panose="02010609060101010101" charset="-122"/>
            </a:endParaRPr>
          </a:p>
        </p:txBody>
      </p:sp>
      <p:cxnSp>
        <p:nvCxnSpPr>
          <p:cNvPr id="12" name="直接连接符 11"/>
          <p:cNvCxnSpPr/>
          <p:nvPr>
            <p:custDataLst>
              <p:tags r:id="rId7"/>
            </p:custDataLst>
          </p:nvPr>
        </p:nvCxnSpPr>
        <p:spPr>
          <a:xfrm>
            <a:off x="2422525" y="2637155"/>
            <a:ext cx="878522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3" name="矩形标注 12"/>
          <p:cNvSpPr/>
          <p:nvPr>
            <p:custDataLst>
              <p:tags r:id="rId8"/>
            </p:custDataLst>
          </p:nvPr>
        </p:nvSpPr>
        <p:spPr>
          <a:xfrm>
            <a:off x="6485890" y="3526155"/>
            <a:ext cx="3720465" cy="1623060"/>
          </a:xfrm>
          <a:prstGeom prst="wedgeRectCallout">
            <a:avLst>
              <a:gd name="adj1" fmla="val -16974"/>
              <a:gd name="adj2" fmla="val -111276"/>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a:t>呼应片首</a:t>
            </a:r>
            <a:r>
              <a:rPr lang="en-US" altLang="zh-CN" sz="3600"/>
              <a:t>4</a:t>
            </a:r>
            <a:r>
              <a:rPr lang="zh-CN" altLang="en-US" sz="3600"/>
              <a:t>句，交代秦亡和阿房宫烧毁的结局。</a:t>
            </a:r>
            <a:endParaRPr lang="zh-CN" altLang="en-US" sz="3600"/>
          </a:p>
        </p:txBody>
      </p:sp>
      <p:sp>
        <p:nvSpPr>
          <p:cNvPr id="7" name="圆角矩形标注 6"/>
          <p:cNvSpPr/>
          <p:nvPr>
            <p:custDataLst>
              <p:tags r:id="rId9"/>
            </p:custDataLst>
          </p:nvPr>
        </p:nvSpPr>
        <p:spPr>
          <a:xfrm>
            <a:off x="1659255" y="3526155"/>
            <a:ext cx="1982470" cy="958850"/>
          </a:xfrm>
          <a:prstGeom prst="wedgeRoundRectCallout">
            <a:avLst>
              <a:gd name="adj1" fmla="val 9964"/>
              <a:gd name="adj2" fmla="val -1425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陈胜、吴广起义</a:t>
            </a:r>
            <a:endParaRPr lang="zh-CN" altLang="en-US" sz="3200"/>
          </a:p>
        </p:txBody>
      </p:sp>
      <p:sp>
        <p:nvSpPr>
          <p:cNvPr id="8" name="圆角矩形标注 7"/>
          <p:cNvSpPr/>
          <p:nvPr>
            <p:custDataLst>
              <p:tags r:id="rId10"/>
            </p:custDataLst>
          </p:nvPr>
        </p:nvSpPr>
        <p:spPr>
          <a:xfrm>
            <a:off x="3987165" y="4033520"/>
            <a:ext cx="1904365" cy="611505"/>
          </a:xfrm>
          <a:prstGeom prst="wedgeRoundRectCallout">
            <a:avLst>
              <a:gd name="adj1" fmla="val 10720"/>
              <a:gd name="adj2" fmla="val -284787"/>
              <a:gd name="adj3" fmla="val 16667"/>
            </a:avLst>
          </a:prstGeom>
          <a:solidFill>
            <a:schemeClr val="accent1">
              <a:alpha val="3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刘邦入关</a:t>
            </a:r>
            <a:endParaRPr lang="zh-CN" altLang="en-US" sz="3200"/>
          </a:p>
        </p:txBody>
      </p:sp>
      <p:sp>
        <p:nvSpPr>
          <p:cNvPr id="25" name="文本框 24"/>
          <p:cNvSpPr txBox="1"/>
          <p:nvPr>
            <p:custDataLst>
              <p:tags r:id="rId11"/>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表达作者对奢侈荒淫、专横残暴的统治者的愤怒。</a:t>
            </a:r>
            <a:endParaRPr lang="zh-CN" altLang="en-US" sz="4000">
              <a:solidFill>
                <a:schemeClr val="bg1"/>
              </a:solidFill>
            </a:endParaRPr>
          </a:p>
        </p:txBody>
      </p:sp>
      <p:sp>
        <p:nvSpPr>
          <p:cNvPr id="9" name="文本框 8"/>
          <p:cNvSpPr txBox="1"/>
          <p:nvPr>
            <p:custDataLst>
              <p:tags r:id="rId12"/>
            </p:custDataLst>
          </p:nvPr>
        </p:nvSpPr>
        <p:spPr>
          <a:xfrm>
            <a:off x="7012940" y="2618740"/>
            <a:ext cx="3383280" cy="953135"/>
          </a:xfrm>
          <a:prstGeom prst="rect">
            <a:avLst/>
          </a:prstGeom>
          <a:noFill/>
        </p:spPr>
        <p:txBody>
          <a:bodyPr wrap="none" rtlCol="0" anchor="t">
            <a:spAutoFit/>
          </a:bodyPr>
          <a:lstStyle/>
          <a:p>
            <a:r>
              <a:rPr lang="zh-CN" altLang="en-US" sz="2800" b="1">
                <a:latin typeface="Times New Roman" panose="02020603050405020304" pitchFamily="18" charset="0"/>
                <a:sym typeface="+mn-ea"/>
              </a:rPr>
              <a:t>名作动，烧一把火；</a:t>
            </a:r>
            <a:endParaRPr lang="zh-CN" altLang="en-US" sz="2800" b="1">
              <a:latin typeface="Times New Roman" panose="02020603050405020304" pitchFamily="18" charset="0"/>
              <a:sym typeface="+mn-ea"/>
            </a:endParaRPr>
          </a:p>
          <a:p>
            <a:r>
              <a:rPr lang="zh-CN" altLang="en-US" sz="2800" b="1">
                <a:latin typeface="Times New Roman" panose="02020603050405020304" pitchFamily="18" charset="0"/>
                <a:sym typeface="+mn-ea"/>
              </a:rPr>
              <a:t>变成焦土</a:t>
            </a:r>
            <a:endParaRPr lang="zh-CN" altLang="en-US" sz="2800" b="1">
              <a:latin typeface="Times New Roman" panose="02020603050405020304" pitchFamily="18" charset="0"/>
            </a:endParaRPr>
          </a:p>
        </p:txBody>
      </p:sp>
      <p:sp>
        <p:nvSpPr>
          <p:cNvPr id="10" name="文本框 9"/>
          <p:cNvSpPr txBox="1"/>
          <p:nvPr>
            <p:custDataLst>
              <p:tags r:id="rId13"/>
            </p:custDataLst>
          </p:nvPr>
        </p:nvSpPr>
        <p:spPr>
          <a:xfrm>
            <a:off x="9046845" y="182880"/>
            <a:ext cx="3027680" cy="521970"/>
          </a:xfrm>
          <a:prstGeom prst="rect">
            <a:avLst/>
          </a:prstGeom>
          <a:noFill/>
        </p:spPr>
        <p:txBody>
          <a:bodyPr wrap="none" rtlCol="0" anchor="t">
            <a:spAutoFit/>
          </a:bodyPr>
          <a:lstStyle/>
          <a:p>
            <a:r>
              <a:rPr lang="zh-CN" altLang="en-US" sz="2800" b="1">
                <a:latin typeface="Times New Roman" panose="02020603050405020304" pitchFamily="18" charset="0"/>
                <a:sym typeface="+mn-ea"/>
              </a:rPr>
              <a:t>名作状，天天地。</a:t>
            </a:r>
            <a:endParaRPr lang="zh-CN" altLang="en-US"/>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to="" calcmode="lin" valueType="num">
                                      <p:cBhvr>
                                        <p:cTn id="11" dur="1" fill="hold"/>
                                        <p:tgtEl>
                                          <p:spTgt spid="10"/>
                                        </p:tgtEl>
                                      </p:cBhvr>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790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to="" calcmode="lin" valueType="num">
                                      <p:cBhvr>
                                        <p:cTn id="24" dur="1" fill="hold"/>
                                        <p:tgtEl>
                                          <p:spTgt spid="9"/>
                                        </p:tgtEl>
                                      </p:cBhvr>
                                    </p:anim>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to="" calcmode="lin" valueType="num">
                                      <p:cBhvr>
                                        <p:cTn id="29" dur="1" fill="hold"/>
                                        <p:tgtEl>
                                          <p:spTgt spid="16"/>
                                        </p:tgtEl>
                                      </p:cBhvr>
                                    </p:anim>
                                  </p:childTnLst>
                                  <p:subTnLst>
                                    <p:set>
                                      <p:cBhvr override="childStyle">
                                        <p:cTn dur="65" fill="hold" display="1" masterRel="nextClick" afterEffect="1"/>
                                        <p:tgtEl>
                                          <p:spTgt spid="16"/>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790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to="" calcmode="lin" valueType="num">
                                      <p:cBhvr>
                                        <p:cTn id="42" dur="1" fill="hold"/>
                                        <p:tgtEl>
                                          <p:spTgt spid="7"/>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to="" calcmode="lin" valueType="num">
                                      <p:cBhvr>
                                        <p:cTn id="47" dur="1" fill="hold"/>
                                        <p:tgtEl>
                                          <p:spTgt spid="8"/>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 to="" calcmode="lin" valueType="num">
                                      <p:cBhvr>
                                        <p:cTn id="52" dur="1" fill="hold"/>
                                        <p:tgtEl>
                                          <p:spTgt spid="13"/>
                                        </p:tgtEl>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 to="" calcmode="lin" valueType="num">
                                      <p:cBhvr>
                                        <p:cTn id="57"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2" grpId="0"/>
      <p:bldP spid="37906" grpId="0"/>
      <p:bldP spid="16" grpId="0"/>
      <p:bldP spid="5" grpId="0"/>
      <p:bldP spid="6" grpId="0"/>
      <p:bldP spid="13" grpId="0"/>
      <p:bldP spid="7" grpId="0"/>
      <p:bldP spid="8" grpId="0"/>
      <p:bldP spid="25"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19685" y="169055"/>
            <a:ext cx="12274537" cy="6463109"/>
          </a:xfrm>
          <a:prstGeom prst="rect">
            <a:avLst/>
          </a:prstGeom>
          <a:noFill/>
        </p:spPr>
      </p:pic>
      <p:grpSp>
        <p:nvGrpSpPr>
          <p:cNvPr id="15" name="组合 14"/>
          <p:cNvGrpSpPr/>
          <p:nvPr>
            <p:custDataLst>
              <p:tags r:id="rId3"/>
            </p:custDataLst>
          </p:nvPr>
        </p:nvGrpSpPr>
        <p:grpSpPr>
          <a:xfrm>
            <a:off x="4745164" y="48884"/>
            <a:ext cx="2698412" cy="522044"/>
            <a:chOff x="7786" y="496"/>
            <a:chExt cx="3753" cy="2062"/>
          </a:xfrm>
        </p:grpSpPr>
        <p:sp>
          <p:nvSpPr>
            <p:cNvPr id="6" name="矩形 5"/>
            <p:cNvSpPr/>
            <p:nvPr>
              <p:custDataLst>
                <p:tags r:id="rId4"/>
              </p:custDataLst>
            </p:nvPr>
          </p:nvSpPr>
          <p:spPr>
            <a:xfrm>
              <a:off x="8393" y="496"/>
              <a:ext cx="2540" cy="2062"/>
            </a:xfrm>
            <a:prstGeom prst="rect">
              <a:avLst/>
            </a:prstGeom>
            <a:noFill/>
            <a:ln w="9525">
              <a:noFill/>
            </a:ln>
          </p:spPr>
          <p:txBody>
            <a:bodyPr wrap="square" anchor="t">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r>
                <a:rPr lang="zh-CN" altLang="en-US" sz="2800" smtClean="0">
                  <a:latin typeface="隶书" panose="02010509060101010101" charset="-122"/>
                  <a:ea typeface="隶书" panose="02010509060101010101" charset="-122"/>
                  <a:sym typeface="+mn-ea"/>
                </a:rPr>
                <a:t>阿房宫赋</a:t>
              </a:r>
              <a:endParaRPr lang="zh-CN" altLang="en-US" sz="2800" smtClean="0">
                <a:solidFill>
                  <a:schemeClr val="accent4">
                    <a:lumMod val="50000"/>
                  </a:schemeClr>
                </a:solidFill>
                <a:latin typeface="隶书" panose="02010509060101010101" charset="-122"/>
                <a:ea typeface="隶书" panose="02010509060101010101" charset="-122"/>
              </a:endParaRPr>
            </a:p>
          </p:txBody>
        </p:sp>
        <p:sp>
          <p:nvSpPr>
            <p:cNvPr id="37" name="任意多边形 36"/>
            <p:cNvSpPr/>
            <p:nvPr>
              <p:custDataLst>
                <p:tags r:id="rId5"/>
              </p:custDataLst>
            </p:nvPr>
          </p:nvSpPr>
          <p:spPr bwMode="auto">
            <a:xfrm rot="5400000">
              <a:off x="10681" y="1342"/>
              <a:ext cx="1226"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37"/>
            <p:cNvSpPr/>
            <p:nvPr>
              <p:custDataLst>
                <p:tags r:id="rId6"/>
              </p:custDataLst>
            </p:nvPr>
          </p:nvSpPr>
          <p:spPr bwMode="auto">
            <a:xfrm rot="16200000" flipH="1">
              <a:off x="7415" y="1342"/>
              <a:ext cx="1231"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4" name="文本框 13"/>
          <p:cNvSpPr txBox="1"/>
          <p:nvPr>
            <p:custDataLst>
              <p:tags r:id="rId7"/>
            </p:custDataLst>
          </p:nvPr>
        </p:nvSpPr>
        <p:spPr>
          <a:xfrm>
            <a:off x="1447687" y="4555624"/>
            <a:ext cx="7955280" cy="645160"/>
          </a:xfrm>
          <a:prstGeom prst="rect">
            <a:avLst/>
          </a:prstGeom>
          <a:noFill/>
        </p:spPr>
        <p:txBody>
          <a:bodyPr wrap="none" rtlCol="0">
            <a:spAutoFit/>
          </a:bodyPr>
          <a:lstStyle/>
          <a:p>
            <a:r>
              <a:rPr lang="zh-CN" altLang="en-US" sz="3600" b="1">
                <a:solidFill>
                  <a:srgbClr val="FF0000"/>
                </a:solidFill>
              </a:rPr>
              <a:t>第三</a:t>
            </a:r>
            <a:r>
              <a:rPr lang="zh-CN" altLang="en-US" sz="3600" b="1" smtClean="0">
                <a:solidFill>
                  <a:srgbClr val="FF0000"/>
                </a:solidFill>
              </a:rPr>
              <a:t>小节的内部层次？写法有何特点？</a:t>
            </a:r>
            <a:endParaRPr lang="zh-CN" altLang="en-US" sz="3600" b="1">
              <a:solidFill>
                <a:srgbClr val="FF0000"/>
              </a:solidFill>
            </a:endParaRPr>
          </a:p>
        </p:txBody>
      </p:sp>
      <p:pic>
        <p:nvPicPr>
          <p:cNvPr id="10" name="音频 9">
            <a:hlinkClick r:id="" action="ppaction://media"/>
          </p:cNvPr>
          <p:cNvPicPr>
            <a:picLocks noChangeAspect="1"/>
          </p:cNvPicPr>
          <p:nvPr>
            <a:audioFile r:link="rId8"/>
            <p:extLst>
              <p:ext uri="{DAA4B4D4-6D71-4841-9C94-3DE7FCFB9230}">
                <p14:media xmlns:p14="http://schemas.microsoft.com/office/powerpoint/2010/main" r:embed="rId9"/>
              </p:ext>
            </p:extLst>
            <p:custDataLst>
              <p:tags r:id="rId10"/>
            </p:custDataLst>
          </p:nvPr>
        </p:nvPicPr>
        <p:blipFill>
          <a:blip r:embed="rId11"/>
          <a:stretch>
            <a:fillRect/>
          </a:stretch>
        </p:blipFill>
        <p:spPr>
          <a:xfrm>
            <a:off x="11364724" y="6032728"/>
            <a:ext cx="609505" cy="609505"/>
          </a:xfrm>
          <a:prstGeom prst="rect">
            <a:avLst/>
          </a:prstGeom>
        </p:spPr>
      </p:pic>
      <p:sp>
        <p:nvSpPr>
          <p:cNvPr id="41" name="文本框 40"/>
          <p:cNvSpPr txBox="1"/>
          <p:nvPr>
            <p:custDataLst>
              <p:tags r:id="rId12"/>
            </p:custDataLst>
          </p:nvPr>
        </p:nvSpPr>
        <p:spPr>
          <a:xfrm>
            <a:off x="941919" y="774481"/>
            <a:ext cx="10352057" cy="3538220"/>
          </a:xfrm>
          <a:prstGeom prst="rect">
            <a:avLst/>
          </a:prstGeom>
          <a:noFill/>
        </p:spPr>
        <p:txBody>
          <a:bodyPr wrap="square" rtlCol="0">
            <a:spAutoFit/>
          </a:bodyPr>
          <a:lstStyle/>
          <a:p>
            <a:pPr algn="just">
              <a:lnSpc>
                <a:spcPct val="100000"/>
              </a:lnSpc>
            </a:pPr>
            <a:r>
              <a:rPr lang="en-US" altLang="zh-CN" sz="3200">
                <a:latin typeface="楷体" panose="02010609060101010101" charset="-122"/>
                <a:ea typeface="楷体" panose="02010609060101010101" charset="-122"/>
                <a:cs typeface="隶书" panose="02010509060101010101" charset="-122"/>
                <a:sym typeface="+mn-ea"/>
              </a:rPr>
              <a:t> </a:t>
            </a:r>
            <a:r>
              <a:rPr sz="3200" err="1">
                <a:latin typeface="华文楷体" panose="02010600040101010101" charset="-122"/>
                <a:ea typeface="华文楷体" panose="02010600040101010101" charset="-122"/>
                <a:cs typeface="华文楷体" panose="02010600040101010101" charset="-122"/>
                <a:sym typeface="+mn-ea"/>
              </a:rPr>
              <a:t>嗟乎！一人之心，千万人之心也。秦爱纷奢，人亦念其家。奈何取之尽锱铢，用之如泥沙</a:t>
            </a:r>
            <a:r>
              <a:rPr sz="3200" smtClean="0">
                <a:latin typeface="华文楷体" panose="02010600040101010101" charset="-122"/>
                <a:ea typeface="华文楷体" panose="02010600040101010101" charset="-122"/>
                <a:cs typeface="华文楷体" panose="02010600040101010101" charset="-122"/>
                <a:sym typeface="+mn-ea"/>
              </a:rPr>
              <a:t>？</a:t>
            </a:r>
            <a:r>
              <a:rPr lang="en-US" sz="3200" b="1" smtClean="0">
                <a:solidFill>
                  <a:srgbClr val="FF0000"/>
                </a:solidFill>
                <a:latin typeface="华文楷体" panose="02010600040101010101" charset="-122"/>
                <a:ea typeface="华文楷体" panose="02010600040101010101" charset="-122"/>
                <a:cs typeface="华文楷体" panose="02010600040101010101" charset="-122"/>
                <a:sym typeface="+mn-ea"/>
              </a:rPr>
              <a:t>//</a:t>
            </a:r>
            <a:r>
              <a:rPr sz="3200" smtClean="0">
                <a:latin typeface="华文楷体" panose="02010600040101010101" charset="-122"/>
                <a:ea typeface="华文楷体" panose="02010600040101010101" charset="-122"/>
                <a:cs typeface="华文楷体" panose="02010600040101010101" charset="-122"/>
                <a:sym typeface="+mn-ea"/>
              </a:rPr>
              <a:t>使负栋之柱</a:t>
            </a:r>
            <a:r>
              <a:rPr sz="3200">
                <a:latin typeface="华文楷体" panose="02010600040101010101" charset="-122"/>
                <a:ea typeface="华文楷体" panose="02010600040101010101" charset="-122"/>
                <a:cs typeface="华文楷体" panose="02010600040101010101" charset="-122"/>
                <a:sym typeface="+mn-ea"/>
              </a:rPr>
              <a:t>，多于南亩之农夫；架梁之椽，多于机上之工女；钉头磷磷，多于在庾之粟粒；瓦缝参差，多于周身之帛缕；直栏横槛，多于九土之城郭；管弦呕哑，多于市人之言语</a:t>
            </a:r>
            <a:r>
              <a:rPr sz="3200" smtClean="0">
                <a:latin typeface="华文楷体" panose="02010600040101010101" charset="-122"/>
                <a:ea typeface="华文楷体" panose="02010600040101010101" charset="-122"/>
                <a:cs typeface="华文楷体" panose="02010600040101010101" charset="-122"/>
                <a:sym typeface="+mn-ea"/>
              </a:rPr>
              <a:t>。</a:t>
            </a:r>
            <a:r>
              <a:rPr lang="en-US" altLang="zh-CN" sz="3200" b="1" smtClean="0">
                <a:solidFill>
                  <a:srgbClr val="FF0000"/>
                </a:solidFill>
                <a:latin typeface="华文楷体" panose="02010600040101010101" charset="-122"/>
                <a:ea typeface="华文楷体" panose="02010600040101010101" charset="-122"/>
                <a:cs typeface="华文楷体" panose="02010600040101010101" charset="-122"/>
                <a:sym typeface="+mn-ea"/>
              </a:rPr>
              <a:t>//</a:t>
            </a:r>
            <a:r>
              <a:rPr sz="3200" err="1" smtClean="0">
                <a:latin typeface="华文楷体" panose="02010600040101010101" charset="-122"/>
                <a:ea typeface="华文楷体" panose="02010600040101010101" charset="-122"/>
                <a:cs typeface="华文楷体" panose="02010600040101010101" charset="-122"/>
                <a:sym typeface="+mn-ea"/>
              </a:rPr>
              <a:t>使天下之人</a:t>
            </a:r>
            <a:r>
              <a:rPr sz="3200" err="1">
                <a:latin typeface="华文楷体" panose="02010600040101010101" charset="-122"/>
                <a:ea typeface="华文楷体" panose="02010600040101010101" charset="-122"/>
                <a:cs typeface="华文楷体" panose="02010600040101010101" charset="-122"/>
                <a:sym typeface="+mn-ea"/>
              </a:rPr>
              <a:t>，不敢言而敢怒。独夫之心，日益骄固。戍卒叫，函谷举，楚人一炬，可怜焦土！</a:t>
            </a:r>
            <a:endParaRPr sz="3200">
              <a:latin typeface="华文楷体" panose="02010600040101010101" charset="-122"/>
              <a:ea typeface="华文楷体" panose="02010600040101010101" charset="-122"/>
              <a:cs typeface="华文楷体" panose="02010600040101010101"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0" y="150640"/>
            <a:ext cx="12274537" cy="6463109"/>
          </a:xfrm>
          <a:prstGeom prst="rect">
            <a:avLst/>
          </a:prstGeom>
          <a:noFill/>
        </p:spPr>
      </p:pic>
      <p:sp>
        <p:nvSpPr>
          <p:cNvPr id="7" name="文本框 6"/>
          <p:cNvSpPr txBox="1"/>
          <p:nvPr>
            <p:custDataLst>
              <p:tags r:id="rId3"/>
            </p:custDataLst>
          </p:nvPr>
        </p:nvSpPr>
        <p:spPr>
          <a:xfrm>
            <a:off x="779145" y="2451735"/>
            <a:ext cx="1374140" cy="1322070"/>
          </a:xfrm>
          <a:prstGeom prst="rect">
            <a:avLst/>
          </a:prstGeom>
          <a:noFill/>
        </p:spPr>
        <p:txBody>
          <a:bodyPr wrap="square" rtlCol="0">
            <a:spAutoFit/>
          </a:bodyPr>
          <a:lstStyle/>
          <a:p>
            <a:r>
              <a:rPr lang="zh-CN" altLang="en-US" sz="4000" smtClean="0"/>
              <a:t>因</a:t>
            </a:r>
            <a:r>
              <a:rPr lang="zh-CN" altLang="en-US" sz="4000"/>
              <a:t>奢而</a:t>
            </a:r>
            <a:r>
              <a:rPr lang="zh-CN" altLang="en-US" sz="4000" smtClean="0">
                <a:solidFill>
                  <a:srgbClr val="FF0000"/>
                </a:solidFill>
              </a:rPr>
              <a:t>灭</a:t>
            </a:r>
            <a:endParaRPr lang="en-US" altLang="zh-CN" sz="4000" smtClean="0">
              <a:solidFill>
                <a:srgbClr val="FF0000"/>
              </a:solidFill>
            </a:endParaRPr>
          </a:p>
        </p:txBody>
      </p:sp>
      <p:sp>
        <p:nvSpPr>
          <p:cNvPr id="24" name="文本框 23"/>
          <p:cNvSpPr txBox="1"/>
          <p:nvPr>
            <p:custDataLst>
              <p:tags r:id="rId4"/>
            </p:custDataLst>
          </p:nvPr>
        </p:nvSpPr>
        <p:spPr>
          <a:xfrm>
            <a:off x="2153285" y="5437505"/>
            <a:ext cx="7846060" cy="645160"/>
          </a:xfrm>
          <a:prstGeom prst="rect">
            <a:avLst/>
          </a:prstGeom>
          <a:noFill/>
        </p:spPr>
        <p:txBody>
          <a:bodyPr wrap="square" rtlCol="0">
            <a:spAutoFit/>
          </a:bodyPr>
          <a:lstStyle/>
          <a:p>
            <a:r>
              <a:rPr lang="zh-CN" altLang="en-US" sz="3600" b="1">
                <a:latin typeface="华文行楷" panose="02010800040101010101" charset="-122"/>
                <a:ea typeface="华文行楷" panose="02010800040101010101" charset="-122"/>
              </a:rPr>
              <a:t>手法</a:t>
            </a:r>
            <a:r>
              <a:rPr lang="zh-CN" altLang="en-US" sz="3600" b="1" smtClean="0">
                <a:latin typeface="华文行楷" panose="02010800040101010101" charset="-122"/>
                <a:ea typeface="华文行楷" panose="02010800040101010101" charset="-122"/>
              </a:rPr>
              <a:t>：</a:t>
            </a:r>
            <a:r>
              <a:rPr lang="zh-CN" altLang="en-US" sz="3600" b="1">
                <a:solidFill>
                  <a:srgbClr val="FF0000"/>
                </a:solidFill>
                <a:latin typeface="华文行楷" panose="02010800040101010101" charset="-122"/>
                <a:ea typeface="华文行楷" panose="02010800040101010101" charset="-122"/>
              </a:rPr>
              <a:t>对比    排比     描写与议论结合</a:t>
            </a:r>
            <a:endParaRPr lang="zh-CN" altLang="en-US" sz="3600" b="1">
              <a:solidFill>
                <a:srgbClr val="FF0000"/>
              </a:solidFill>
              <a:latin typeface="华文行楷" panose="02010800040101010101" charset="-122"/>
              <a:ea typeface="华文行楷" panose="02010800040101010101" charset="-122"/>
            </a:endParaRPr>
          </a:p>
        </p:txBody>
      </p:sp>
      <p:sp>
        <p:nvSpPr>
          <p:cNvPr id="16" name="圆角矩形 15"/>
          <p:cNvSpPr/>
          <p:nvPr>
            <p:custDataLst>
              <p:tags r:id="rId5"/>
            </p:custDataLst>
          </p:nvPr>
        </p:nvSpPr>
        <p:spPr>
          <a:xfrm>
            <a:off x="6835140" y="1109980"/>
            <a:ext cx="4041775" cy="4008755"/>
          </a:xfrm>
          <a:prstGeom prst="roundRect">
            <a:avLst/>
          </a:prstGeom>
          <a:solidFill>
            <a:srgbClr val="D6C3AC"/>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7" name="圆角矩形 16"/>
          <p:cNvSpPr/>
          <p:nvPr>
            <p:custDataLst>
              <p:tags r:id="rId6"/>
            </p:custDataLst>
          </p:nvPr>
        </p:nvSpPr>
        <p:spPr>
          <a:xfrm>
            <a:off x="2027555" y="1109980"/>
            <a:ext cx="4041775" cy="4008755"/>
          </a:xfrm>
          <a:prstGeom prst="roundRect">
            <a:avLst/>
          </a:prstGeom>
          <a:solidFill>
            <a:srgbClr val="D6C3AC"/>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75000"/>
                </a:schemeClr>
              </a:solidFill>
            </a:endParaRPr>
          </a:p>
        </p:txBody>
      </p:sp>
      <p:sp>
        <p:nvSpPr>
          <p:cNvPr id="18" name="矩形 17"/>
          <p:cNvSpPr/>
          <p:nvPr>
            <p:custDataLst>
              <p:tags r:id="rId7"/>
            </p:custDataLst>
          </p:nvPr>
        </p:nvSpPr>
        <p:spPr>
          <a:xfrm>
            <a:off x="2495550" y="165227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sym typeface="+mn-ea"/>
              </a:rPr>
              <a:t>贪欲</a:t>
            </a:r>
            <a:endParaRPr lang="zh-CN" altLang="en-US" sz="4000" b="1">
              <a:solidFill>
                <a:srgbClr val="FF0000"/>
              </a:solidFill>
              <a:sym typeface="+mn-ea"/>
            </a:endParaRPr>
          </a:p>
        </p:txBody>
      </p:sp>
      <p:sp>
        <p:nvSpPr>
          <p:cNvPr id="19" name="矩形 18"/>
          <p:cNvSpPr/>
          <p:nvPr>
            <p:custDataLst>
              <p:tags r:id="rId8"/>
            </p:custDataLst>
          </p:nvPr>
        </p:nvSpPr>
        <p:spPr>
          <a:xfrm>
            <a:off x="2477135" y="283464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sym typeface="+mn-ea"/>
              </a:rPr>
              <a:t>挥霍</a:t>
            </a:r>
            <a:endParaRPr lang="zh-CN" altLang="en-US" sz="4000" b="1">
              <a:solidFill>
                <a:srgbClr val="FF0000"/>
              </a:solidFill>
              <a:sym typeface="+mn-ea"/>
            </a:endParaRPr>
          </a:p>
        </p:txBody>
      </p:sp>
      <p:sp>
        <p:nvSpPr>
          <p:cNvPr id="20" name="矩形 19"/>
          <p:cNvSpPr/>
          <p:nvPr>
            <p:custDataLst>
              <p:tags r:id="rId9"/>
            </p:custDataLst>
          </p:nvPr>
        </p:nvSpPr>
        <p:spPr>
          <a:xfrm>
            <a:off x="2502535" y="4001135"/>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rPr>
              <a:t>灭亡</a:t>
            </a:r>
            <a:endParaRPr lang="zh-CN" altLang="en-US" sz="4000" b="1">
              <a:solidFill>
                <a:srgbClr val="FF0000"/>
              </a:solidFill>
            </a:endParaRPr>
          </a:p>
        </p:txBody>
      </p:sp>
      <p:sp>
        <p:nvSpPr>
          <p:cNvPr id="21" name="矩形 20"/>
          <p:cNvSpPr/>
          <p:nvPr>
            <p:custDataLst>
              <p:tags r:id="rId10"/>
            </p:custDataLst>
          </p:nvPr>
        </p:nvSpPr>
        <p:spPr>
          <a:xfrm>
            <a:off x="8653145" y="165227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smtClean="0">
                <a:solidFill>
                  <a:srgbClr val="FF0000"/>
                </a:solidFill>
                <a:sym typeface="+mn-ea"/>
              </a:rPr>
              <a:t>常情</a:t>
            </a:r>
            <a:endParaRPr lang="zh-CN" altLang="en-US" sz="4000" b="1" smtClean="0">
              <a:solidFill>
                <a:srgbClr val="FF0000"/>
              </a:solidFill>
              <a:sym typeface="+mn-ea"/>
            </a:endParaRPr>
          </a:p>
        </p:txBody>
      </p:sp>
      <p:sp>
        <p:nvSpPr>
          <p:cNvPr id="22" name="矩形 21"/>
          <p:cNvSpPr/>
          <p:nvPr>
            <p:custDataLst>
              <p:tags r:id="rId11"/>
            </p:custDataLst>
          </p:nvPr>
        </p:nvSpPr>
        <p:spPr>
          <a:xfrm>
            <a:off x="8634730" y="283464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sym typeface="+mn-ea"/>
              </a:rPr>
              <a:t>积怨</a:t>
            </a:r>
            <a:endParaRPr lang="zh-CN" altLang="en-US" sz="4000" b="1">
              <a:solidFill>
                <a:srgbClr val="FF0000"/>
              </a:solidFill>
              <a:sym typeface="+mn-ea"/>
            </a:endParaRPr>
          </a:p>
        </p:txBody>
      </p:sp>
      <p:sp>
        <p:nvSpPr>
          <p:cNvPr id="23" name="矩形 22"/>
          <p:cNvSpPr/>
          <p:nvPr>
            <p:custDataLst>
              <p:tags r:id="rId12"/>
            </p:custDataLst>
          </p:nvPr>
        </p:nvSpPr>
        <p:spPr>
          <a:xfrm>
            <a:off x="8614410" y="402209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rPr>
              <a:t>爆发</a:t>
            </a:r>
            <a:endParaRPr lang="zh-CN" altLang="en-US" sz="4000" b="1">
              <a:solidFill>
                <a:srgbClr val="FF0000"/>
              </a:solidFill>
            </a:endParaRPr>
          </a:p>
        </p:txBody>
      </p:sp>
      <p:sp>
        <p:nvSpPr>
          <p:cNvPr id="26" name="左右箭头 25"/>
          <p:cNvSpPr/>
          <p:nvPr>
            <p:custDataLst>
              <p:tags r:id="rId13"/>
            </p:custDataLst>
          </p:nvPr>
        </p:nvSpPr>
        <p:spPr>
          <a:xfrm>
            <a:off x="5580380" y="1870710"/>
            <a:ext cx="1724025" cy="812165"/>
          </a:xfrm>
          <a:prstGeom prst="leftRightArrow">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t>对比</a:t>
            </a:r>
            <a:endParaRPr lang="zh-CN" altLang="en-US" sz="3600" smtClean="0"/>
          </a:p>
        </p:txBody>
      </p:sp>
      <p:sp>
        <p:nvSpPr>
          <p:cNvPr id="27" name="文本框 26"/>
          <p:cNvSpPr txBox="1"/>
          <p:nvPr>
            <p:custDataLst>
              <p:tags r:id="rId14"/>
            </p:custDataLst>
          </p:nvPr>
        </p:nvSpPr>
        <p:spPr>
          <a:xfrm>
            <a:off x="6835775" y="1654810"/>
            <a:ext cx="2172335" cy="521970"/>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cs typeface="华文楷体" panose="02010600040101010101" charset="-122"/>
                <a:sym typeface="+mn-ea"/>
              </a:rPr>
              <a:t>千万人之</a:t>
            </a:r>
            <a:r>
              <a:rPr lang="zh-CN" altLang="en-US" sz="2800" smtClean="0">
                <a:latin typeface="华文楷体" panose="02010600040101010101" charset="-122"/>
                <a:ea typeface="华文楷体" panose="02010600040101010101" charset="-122"/>
                <a:cs typeface="华文楷体" panose="02010600040101010101" charset="-122"/>
                <a:sym typeface="+mn-ea"/>
              </a:rPr>
              <a:t>心</a:t>
            </a:r>
            <a:endParaRPr lang="zh-CN" altLang="en-US" sz="2800"/>
          </a:p>
        </p:txBody>
      </p:sp>
      <p:sp>
        <p:nvSpPr>
          <p:cNvPr id="28" name="文本框 27"/>
          <p:cNvSpPr txBox="1"/>
          <p:nvPr>
            <p:custDataLst>
              <p:tags r:id="rId15"/>
            </p:custDataLst>
          </p:nvPr>
        </p:nvSpPr>
        <p:spPr>
          <a:xfrm>
            <a:off x="6835140" y="2104390"/>
            <a:ext cx="2172970" cy="521970"/>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cs typeface="华文楷体" panose="02010600040101010101" charset="-122"/>
                <a:sym typeface="+mn-ea"/>
              </a:rPr>
              <a:t>人亦</a:t>
            </a:r>
            <a:r>
              <a:rPr lang="zh-CN" altLang="en-US" sz="2800" smtClean="0">
                <a:latin typeface="华文楷体" panose="02010600040101010101" charset="-122"/>
                <a:ea typeface="华文楷体" panose="02010600040101010101" charset="-122"/>
                <a:cs typeface="华文楷体" panose="02010600040101010101" charset="-122"/>
                <a:sym typeface="+mn-ea"/>
              </a:rPr>
              <a:t>念其家</a:t>
            </a:r>
            <a:endParaRPr lang="zh-CN" altLang="en-US" sz="2800"/>
          </a:p>
        </p:txBody>
      </p:sp>
      <p:sp>
        <p:nvSpPr>
          <p:cNvPr id="29" name="文本框 28"/>
          <p:cNvSpPr txBox="1"/>
          <p:nvPr>
            <p:custDataLst>
              <p:tags r:id="rId16"/>
            </p:custDataLst>
          </p:nvPr>
        </p:nvSpPr>
        <p:spPr>
          <a:xfrm>
            <a:off x="4277360" y="1713230"/>
            <a:ext cx="1835150" cy="521970"/>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cs typeface="华文楷体" panose="02010600040101010101" charset="-122"/>
                <a:sym typeface="+mn-ea"/>
              </a:rPr>
              <a:t>一人之心</a:t>
            </a:r>
            <a:endParaRPr lang="zh-CN" altLang="en-US" sz="2800">
              <a:latin typeface="华文楷体" panose="02010600040101010101" charset="-122"/>
              <a:ea typeface="华文楷体" panose="02010600040101010101" charset="-122"/>
              <a:cs typeface="华文楷体" panose="02010600040101010101" charset="-122"/>
              <a:sym typeface="+mn-ea"/>
            </a:endParaRPr>
          </a:p>
        </p:txBody>
      </p:sp>
      <p:sp>
        <p:nvSpPr>
          <p:cNvPr id="31" name="下箭头 30"/>
          <p:cNvSpPr/>
          <p:nvPr>
            <p:custDataLst>
              <p:tags r:id="rId17"/>
            </p:custDataLst>
          </p:nvPr>
        </p:nvSpPr>
        <p:spPr>
          <a:xfrm>
            <a:off x="3166745" y="2393950"/>
            <a:ext cx="388620" cy="441960"/>
          </a:xfrm>
          <a:prstGeom prst="downArrow">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下箭头 32"/>
          <p:cNvSpPr/>
          <p:nvPr>
            <p:custDataLst>
              <p:tags r:id="rId18"/>
            </p:custDataLst>
          </p:nvPr>
        </p:nvSpPr>
        <p:spPr>
          <a:xfrm>
            <a:off x="3166745" y="3605530"/>
            <a:ext cx="388620" cy="420370"/>
          </a:xfrm>
          <a:prstGeom prst="downArrow">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下箭头 33"/>
          <p:cNvSpPr/>
          <p:nvPr>
            <p:custDataLst>
              <p:tags r:id="rId19"/>
            </p:custDataLst>
          </p:nvPr>
        </p:nvSpPr>
        <p:spPr>
          <a:xfrm>
            <a:off x="9331325" y="3605530"/>
            <a:ext cx="388620" cy="420370"/>
          </a:xfrm>
          <a:prstGeom prst="downArrow">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左右箭头 34"/>
          <p:cNvSpPr/>
          <p:nvPr>
            <p:custDataLst>
              <p:tags r:id="rId20"/>
            </p:custDataLst>
          </p:nvPr>
        </p:nvSpPr>
        <p:spPr>
          <a:xfrm>
            <a:off x="5046980" y="2893695"/>
            <a:ext cx="3020695" cy="1014095"/>
          </a:xfrm>
          <a:prstGeom prst="leftRightArrow">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a:latin typeface="华文楷体" panose="02010600040101010101" charset="-122"/>
                <a:ea typeface="华文楷体" panose="02010600040101010101" charset="-122"/>
                <a:cs typeface="华文楷体" panose="02010600040101010101" charset="-122"/>
                <a:sym typeface="+mn-ea"/>
              </a:rPr>
              <a:t>六个“多于”</a:t>
            </a:r>
            <a:endParaRPr lang="zh-CN" altLang="en-US" sz="3600">
              <a:latin typeface="华文楷体" panose="02010600040101010101" charset="-122"/>
              <a:ea typeface="华文楷体" panose="02010600040101010101" charset="-122"/>
              <a:cs typeface="华文楷体" panose="02010600040101010101" charset="-122"/>
              <a:sym typeface="+mn-ea"/>
            </a:endParaRPr>
          </a:p>
        </p:txBody>
      </p:sp>
      <p:sp>
        <p:nvSpPr>
          <p:cNvPr id="36" name="下箭头 35"/>
          <p:cNvSpPr/>
          <p:nvPr>
            <p:custDataLst>
              <p:tags r:id="rId21"/>
            </p:custDataLst>
          </p:nvPr>
        </p:nvSpPr>
        <p:spPr>
          <a:xfrm>
            <a:off x="9311005" y="2393950"/>
            <a:ext cx="388620" cy="441960"/>
          </a:xfrm>
          <a:prstGeom prst="downArrow">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2"/>
            </p:custDataLst>
          </p:nvPr>
        </p:nvSpPr>
        <p:spPr>
          <a:xfrm>
            <a:off x="2639060" y="1034415"/>
            <a:ext cx="1927860" cy="645160"/>
          </a:xfrm>
          <a:prstGeom prst="rect">
            <a:avLst/>
          </a:prstGeom>
          <a:noFill/>
        </p:spPr>
        <p:txBody>
          <a:bodyPr wrap="square" rtlCol="0">
            <a:spAutoFit/>
          </a:bodyPr>
          <a:lstStyle/>
          <a:p>
            <a:r>
              <a:rPr lang="zh-CN" altLang="en-US" sz="3600" smtClean="0"/>
              <a:t>统治者</a:t>
            </a:r>
            <a:endParaRPr lang="zh-CN" altLang="en-US" sz="3600" smtClean="0"/>
          </a:p>
        </p:txBody>
      </p:sp>
      <p:sp>
        <p:nvSpPr>
          <p:cNvPr id="39" name="文本框 38"/>
          <p:cNvSpPr txBox="1"/>
          <p:nvPr>
            <p:custDataLst>
              <p:tags r:id="rId23"/>
            </p:custDataLst>
          </p:nvPr>
        </p:nvSpPr>
        <p:spPr>
          <a:xfrm>
            <a:off x="8975725" y="1034415"/>
            <a:ext cx="1293495" cy="645160"/>
          </a:xfrm>
          <a:prstGeom prst="rect">
            <a:avLst/>
          </a:prstGeom>
          <a:noFill/>
        </p:spPr>
        <p:txBody>
          <a:bodyPr wrap="square" rtlCol="0">
            <a:spAutoFit/>
          </a:bodyPr>
          <a:lstStyle/>
          <a:p>
            <a:r>
              <a:rPr lang="zh-CN" altLang="en-US" sz="3600" smtClean="0"/>
              <a:t>百姓</a:t>
            </a:r>
            <a:endParaRPr lang="zh-CN" altLang="en-US" sz="3600" smtClean="0"/>
          </a:p>
        </p:txBody>
      </p:sp>
      <p:sp>
        <p:nvSpPr>
          <p:cNvPr id="45" name="左右箭头 44"/>
          <p:cNvSpPr/>
          <p:nvPr>
            <p:custDataLst>
              <p:tags r:id="rId24"/>
            </p:custDataLst>
          </p:nvPr>
        </p:nvSpPr>
        <p:spPr>
          <a:xfrm>
            <a:off x="5030470" y="4060825"/>
            <a:ext cx="2926080" cy="907415"/>
          </a:xfrm>
          <a:prstGeom prst="leftRightArrow">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叫  举  </a:t>
            </a:r>
            <a:r>
              <a:rPr lang="zh-CN" altLang="en-US" sz="3200" smtClean="0"/>
              <a:t>炬</a:t>
            </a:r>
            <a:endParaRPr lang="zh-CN" altLang="en-US" sz="3200"/>
          </a:p>
        </p:txBody>
      </p:sp>
      <p:sp>
        <p:nvSpPr>
          <p:cNvPr id="25" name="文本框 24"/>
          <p:cNvSpPr txBox="1"/>
          <p:nvPr>
            <p:custDataLst>
              <p:tags r:id="rId25"/>
            </p:custDataLst>
          </p:nvPr>
        </p:nvSpPr>
        <p:spPr>
          <a:xfrm>
            <a:off x="4277360" y="2112645"/>
            <a:ext cx="1790700" cy="521970"/>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cs typeface="华文楷体" panose="02010600040101010101" charset="-122"/>
                <a:sym typeface="+mn-ea"/>
              </a:rPr>
              <a:t>秦爱纷奢</a:t>
            </a:r>
            <a:endParaRPr lang="zh-CN" altLang="en-US" sz="2800">
              <a:latin typeface="华文楷体" panose="02010600040101010101" charset="-122"/>
              <a:ea typeface="华文楷体" panose="02010600040101010101" charset="-122"/>
              <a:cs typeface="华文楷体" panose="02010600040101010101" charset="-122"/>
              <a:sym typeface="+mn-ea"/>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to="" calcmode="lin" valueType="num">
                                      <p:cBhvr>
                                        <p:cTn id="7" dur="1" fill="hold"/>
                                        <p:tgtEl>
                                          <p:spTgt spid="1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 to="" calcmode="lin" valueType="num">
                                      <p:cBhvr>
                                        <p:cTn id="12" dur="1" fill="hold"/>
                                        <p:tgtEl>
                                          <p:spTgt spid="3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 to="" calcmode="lin" valueType="num">
                                      <p:cBhvr>
                                        <p:cTn id="17" dur="1" fill="hold"/>
                                        <p:tgtEl>
                                          <p:spTgt spid="26"/>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 to="" calcmode="lin" valueType="num">
                                      <p:cBhvr>
                                        <p:cTn id="22" dur="1" fill="hold"/>
                                        <p:tgtEl>
                                          <p:spTgt spid="18"/>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to="" calcmode="lin" valueType="num">
                                      <p:cBhvr>
                                        <p:cTn id="27" dur="1" fill="hold"/>
                                        <p:tgtEl>
                                          <p:spTgt spid="29"/>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 to="" calcmode="lin" valueType="num">
                                      <p:cBhvr>
                                        <p:cTn id="32" dur="1" fill="hold"/>
                                        <p:tgtEl>
                                          <p:spTgt spid="25"/>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to="" calcmode="lin" valueType="num">
                                      <p:cBhvr>
                                        <p:cTn id="37" dur="1" fill="hold"/>
                                        <p:tgtEl>
                                          <p:spTgt spid="27"/>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 to="" calcmode="lin" valueType="num">
                                      <p:cBhvr>
                                        <p:cTn id="42" dur="1" fill="hold"/>
                                        <p:tgtEl>
                                          <p:spTgt spid="28"/>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to="" calcmode="lin" valueType="num">
                                      <p:cBhvr>
                                        <p:cTn id="47" dur="1" fill="hold"/>
                                        <p:tgtEl>
                                          <p:spTgt spid="21"/>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 to="" calcmode="lin" valueType="num">
                                      <p:cBhvr>
                                        <p:cTn id="52" dur="1" fill="hold"/>
                                        <p:tgtEl>
                                          <p:spTgt spid="31"/>
                                        </p:tgtEl>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 to="" calcmode="lin" valueType="num">
                                      <p:cBhvr>
                                        <p:cTn id="57" dur="1" fill="hold"/>
                                        <p:tgtEl>
                                          <p:spTgt spid="19"/>
                                        </p:tgtEl>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 to="" calcmode="lin" valueType="num">
                                      <p:cBhvr>
                                        <p:cTn id="62" dur="1" fill="hold"/>
                                        <p:tgtEl>
                                          <p:spTgt spid="35"/>
                                        </p:tgtEl>
                                      </p:cBhvr>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anim to="" calcmode="lin" valueType="num">
                                      <p:cBhvr>
                                        <p:cTn id="67" dur="1" fill="hold"/>
                                        <p:tgtEl>
                                          <p:spTgt spid="36"/>
                                        </p:tgtEl>
                                      </p:cBhvr>
                                    </p:anim>
                                  </p:childTnLst>
                                </p:cTn>
                              </p:par>
                            </p:childTnLst>
                          </p:cTn>
                        </p:par>
                      </p:childTnLst>
                    </p:cTn>
                  </p:par>
                  <p:par>
                    <p:cTn id="68" fill="hold">
                      <p:stCondLst>
                        <p:cond delay="indefinite"/>
                      </p:stCondLst>
                      <p:childTnLst>
                        <p:par>
                          <p:cTn id="69" fill="hold">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 to="" calcmode="lin" valueType="num">
                                      <p:cBhvr>
                                        <p:cTn id="72" dur="1" fill="hold"/>
                                        <p:tgtEl>
                                          <p:spTgt spid="22"/>
                                        </p:tgtEl>
                                      </p:cBhvr>
                                    </p:anim>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34"/>
                                        </p:tgtEl>
                                        <p:attrNameLst>
                                          <p:attrName>style.visibility</p:attrName>
                                        </p:attrNameLst>
                                      </p:cBhvr>
                                      <p:to>
                                        <p:strVal val="visible"/>
                                      </p:to>
                                    </p:set>
                                    <p:anim to="" calcmode="lin" valueType="num">
                                      <p:cBhvr>
                                        <p:cTn id="77" dur="1" fill="hold"/>
                                        <p:tgtEl>
                                          <p:spTgt spid="34"/>
                                        </p:tgtEl>
                                      </p:cBhvr>
                                    </p:anim>
                                  </p:childTnLst>
                                </p:cTn>
                              </p:par>
                            </p:childTnLst>
                          </p:cTn>
                        </p:par>
                      </p:childTnLst>
                    </p:cTn>
                  </p:par>
                  <p:par>
                    <p:cTn id="78" fill="hold">
                      <p:stCondLst>
                        <p:cond delay="indefinite"/>
                      </p:stCondLst>
                      <p:childTnLst>
                        <p:par>
                          <p:cTn id="79" fill="hold">
                            <p:stCondLst>
                              <p:cond delay="0"/>
                            </p:stCondLst>
                            <p:childTnLst>
                              <p:par>
                                <p:cTn id="80" presetID="24" presetClass="entr" presetSubtype="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 to="" calcmode="lin" valueType="num">
                                      <p:cBhvr>
                                        <p:cTn id="82" dur="1" fill="hold"/>
                                        <p:tgtEl>
                                          <p:spTgt spid="23"/>
                                        </p:tgtEl>
                                      </p:cBhvr>
                                    </p:anim>
                                  </p:childTnLst>
                                </p:cTn>
                              </p:par>
                            </p:childTnLst>
                          </p:cTn>
                        </p:par>
                      </p:childTnLst>
                    </p:cTn>
                  </p:par>
                  <p:par>
                    <p:cTn id="83" fill="hold">
                      <p:stCondLst>
                        <p:cond delay="indefinite"/>
                      </p:stCondLst>
                      <p:childTnLst>
                        <p:par>
                          <p:cTn id="84" fill="hold">
                            <p:stCondLst>
                              <p:cond delay="0"/>
                            </p:stCondLst>
                            <p:childTnLst>
                              <p:par>
                                <p:cTn id="85" presetID="24" presetClass="entr" presetSubtype="0" fill="hold" grpId="0" nodeType="clickEffect">
                                  <p:stCondLst>
                                    <p:cond delay="0"/>
                                  </p:stCondLst>
                                  <p:childTnLst>
                                    <p:set>
                                      <p:cBhvr>
                                        <p:cTn id="86" dur="1" fill="hold">
                                          <p:stCondLst>
                                            <p:cond delay="0"/>
                                          </p:stCondLst>
                                        </p:cTn>
                                        <p:tgtEl>
                                          <p:spTgt spid="45"/>
                                        </p:tgtEl>
                                        <p:attrNameLst>
                                          <p:attrName>style.visibility</p:attrName>
                                        </p:attrNameLst>
                                      </p:cBhvr>
                                      <p:to>
                                        <p:strVal val="visible"/>
                                      </p:to>
                                    </p:set>
                                    <p:anim to="" calcmode="lin" valueType="num">
                                      <p:cBhvr>
                                        <p:cTn id="87" dur="1" fill="hold"/>
                                        <p:tgtEl>
                                          <p:spTgt spid="45"/>
                                        </p:tgtEl>
                                      </p:cBhvr>
                                    </p:anim>
                                  </p:childTnLst>
                                </p:cTn>
                              </p:par>
                            </p:childTnLst>
                          </p:cTn>
                        </p:par>
                      </p:childTnLst>
                    </p:cTn>
                  </p:par>
                  <p:par>
                    <p:cTn id="88" fill="hold">
                      <p:stCondLst>
                        <p:cond delay="indefinite"/>
                      </p:stCondLst>
                      <p:childTnLst>
                        <p:par>
                          <p:cTn id="89" fill="hold">
                            <p:stCondLst>
                              <p:cond delay="0"/>
                            </p:stCondLst>
                            <p:childTnLst>
                              <p:par>
                                <p:cTn id="90" presetID="24" presetClass="entr" presetSubtype="0" fill="hold" grpId="0" nodeType="clickEffect">
                                  <p:stCondLst>
                                    <p:cond delay="0"/>
                                  </p:stCondLst>
                                  <p:childTnLst>
                                    <p:set>
                                      <p:cBhvr>
                                        <p:cTn id="91" dur="1" fill="hold">
                                          <p:stCondLst>
                                            <p:cond delay="0"/>
                                          </p:stCondLst>
                                        </p:cTn>
                                        <p:tgtEl>
                                          <p:spTgt spid="33"/>
                                        </p:tgtEl>
                                        <p:attrNameLst>
                                          <p:attrName>style.visibility</p:attrName>
                                        </p:attrNameLst>
                                      </p:cBhvr>
                                      <p:to>
                                        <p:strVal val="visible"/>
                                      </p:to>
                                    </p:set>
                                    <p:anim to="" calcmode="lin" valueType="num">
                                      <p:cBhvr>
                                        <p:cTn id="92" dur="1" fill="hold"/>
                                        <p:tgtEl>
                                          <p:spTgt spid="33"/>
                                        </p:tgtEl>
                                      </p:cBhvr>
                                    </p:anim>
                                  </p:childTnLst>
                                </p:cTn>
                              </p:par>
                            </p:childTnLst>
                          </p:cTn>
                        </p:par>
                      </p:childTnLst>
                    </p:cTn>
                  </p:par>
                  <p:par>
                    <p:cTn id="93" fill="hold">
                      <p:stCondLst>
                        <p:cond delay="indefinite"/>
                      </p:stCondLst>
                      <p:childTnLst>
                        <p:par>
                          <p:cTn id="94" fill="hold">
                            <p:stCondLst>
                              <p:cond delay="0"/>
                            </p:stCondLst>
                            <p:childTnLst>
                              <p:par>
                                <p:cTn id="95" presetID="24" presetClass="entr" presetSubtype="0" fill="hold" grpId="0" nodeType="clickEffect">
                                  <p:stCondLst>
                                    <p:cond delay="0"/>
                                  </p:stCondLst>
                                  <p:childTnLst>
                                    <p:set>
                                      <p:cBhvr>
                                        <p:cTn id="96" dur="1" fill="hold">
                                          <p:stCondLst>
                                            <p:cond delay="0"/>
                                          </p:stCondLst>
                                        </p:cTn>
                                        <p:tgtEl>
                                          <p:spTgt spid="20"/>
                                        </p:tgtEl>
                                        <p:attrNameLst>
                                          <p:attrName>style.visibility</p:attrName>
                                        </p:attrNameLst>
                                      </p:cBhvr>
                                      <p:to>
                                        <p:strVal val="visible"/>
                                      </p:to>
                                    </p:set>
                                    <p:anim to="" calcmode="lin" valueType="num">
                                      <p:cBhvr>
                                        <p:cTn id="97" dur="1" fill="hold"/>
                                        <p:tgtEl>
                                          <p:spTgt spid="20"/>
                                        </p:tgtEl>
                                      </p:cBhvr>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fill="hold"/>
                                        <p:tgtEl>
                                          <p:spTgt spid="24"/>
                                        </p:tgtEl>
                                        <p:attrNameLst>
                                          <p:attrName>ppt_x</p:attrName>
                                        </p:attrNameLst>
                                      </p:cBhvr>
                                      <p:tavLst>
                                        <p:tav tm="0">
                                          <p:val>
                                            <p:strVal val="#ppt_x"/>
                                          </p:val>
                                        </p:tav>
                                        <p:tav tm="100000">
                                          <p:val>
                                            <p:strVal val="#ppt_x"/>
                                          </p:val>
                                        </p:tav>
                                      </p:tavLst>
                                    </p:anim>
                                    <p:anim calcmode="lin" valueType="num">
                                      <p:cBhvr additive="base">
                                        <p:cTn id="10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7"/>
                                        </p:tgtEl>
                                        <p:attrNameLst>
                                          <p:attrName>style.visibility</p:attrName>
                                        </p:attrNameLst>
                                      </p:cBhvr>
                                      <p:to>
                                        <p:strVal val="visible"/>
                                      </p:to>
                                    </p:set>
                                    <p:anim calcmode="lin" valueType="num">
                                      <p:cBhvr additive="base">
                                        <p:cTn id="108" dur="500" fill="hold"/>
                                        <p:tgtEl>
                                          <p:spTgt spid="7"/>
                                        </p:tgtEl>
                                        <p:attrNameLst>
                                          <p:attrName>ppt_x</p:attrName>
                                        </p:attrNameLst>
                                      </p:cBhvr>
                                      <p:tavLst>
                                        <p:tav tm="0">
                                          <p:val>
                                            <p:strVal val="#ppt_x"/>
                                          </p:val>
                                        </p:tav>
                                        <p:tav tm="100000">
                                          <p:val>
                                            <p:strVal val="#ppt_x"/>
                                          </p:val>
                                        </p:tav>
                                      </p:tavLst>
                                    </p:anim>
                                    <p:anim calcmode="lin" valueType="num">
                                      <p:cBhvr additive="base">
                                        <p:cTn id="10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13" grpId="0"/>
      <p:bldP spid="39" grpId="0"/>
      <p:bldP spid="18" grpId="0"/>
      <p:bldP spid="31" grpId="0"/>
      <p:bldP spid="19" grpId="0"/>
      <p:bldP spid="33" grpId="0"/>
      <p:bldP spid="20" grpId="0"/>
      <p:bldP spid="29" grpId="0"/>
      <p:bldP spid="27" grpId="0"/>
      <p:bldP spid="21" grpId="0"/>
      <p:bldP spid="25" grpId="0"/>
      <p:bldP spid="28" grpId="0"/>
      <p:bldP spid="35" grpId="0"/>
      <p:bldP spid="36" grpId="0"/>
      <p:bldP spid="22" grpId="0"/>
      <p:bldP spid="45" grpId="0"/>
      <p:bldP spid="34" grpId="0"/>
      <p:bldP spid="23"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0" y="0"/>
            <a:ext cx="12049760" cy="4523105"/>
          </a:xfrm>
          <a:prstGeom prst="rect">
            <a:avLst/>
          </a:prstGeom>
          <a:noFill/>
        </p:spPr>
        <p:txBody>
          <a:bodyPr wrap="square" rtlCol="0" anchor="t">
            <a:spAutoFit/>
          </a:bodyPr>
          <a:lstStyle/>
          <a:p>
            <a:pPr marL="571500" indent="-571500">
              <a:lnSpc>
                <a:spcPct val="180000"/>
              </a:lnSpc>
              <a:buFont typeface="Wingdings" panose="05000000000000000000" charset="0"/>
              <a:buChar char="u"/>
            </a:pPr>
            <a:r>
              <a:rPr lang="zh-CN" altLang="en-US" sz="4000" b="1" u="sng">
                <a:ea typeface="楷体_GB2312" pitchFamily="49" charset="-122"/>
                <a:sym typeface="+mn-ea"/>
              </a:rPr>
              <a:t>呜呼！</a:t>
            </a:r>
            <a:r>
              <a:rPr lang="zh-CN" altLang="en-US" sz="4000" b="1" u="sng">
                <a:solidFill>
                  <a:srgbClr val="FF5050"/>
                </a:solidFill>
                <a:ea typeface="楷体_GB2312" pitchFamily="49" charset="-122"/>
                <a:sym typeface="+mn-ea"/>
              </a:rPr>
              <a:t>灭</a:t>
            </a:r>
            <a:r>
              <a:rPr lang="zh-CN" altLang="en-US" sz="4000" b="1" u="sng">
                <a:ea typeface="楷体_GB2312" pitchFamily="49" charset="-122"/>
                <a:sym typeface="+mn-ea"/>
              </a:rPr>
              <a:t>六国</a:t>
            </a:r>
            <a:r>
              <a:rPr lang="zh-CN" altLang="en-US" sz="4000" b="1" u="sng">
                <a:solidFill>
                  <a:srgbClr val="FF5050"/>
                </a:solidFill>
                <a:ea typeface="楷体_GB2312" pitchFamily="49" charset="-122"/>
                <a:sym typeface="+mn-ea"/>
              </a:rPr>
              <a:t>者</a:t>
            </a:r>
            <a:r>
              <a:rPr lang="zh-CN" altLang="en-US" sz="4000" b="1" u="sng">
                <a:ea typeface="楷体_GB2312" pitchFamily="49" charset="-122"/>
                <a:sym typeface="+mn-ea"/>
              </a:rPr>
              <a:t>，六国也，</a:t>
            </a:r>
            <a:r>
              <a:rPr lang="zh-CN" altLang="en-US" sz="4000" b="1" u="sng">
                <a:solidFill>
                  <a:srgbClr val="FF5050"/>
                </a:solidFill>
                <a:ea typeface="楷体_GB2312" pitchFamily="49" charset="-122"/>
                <a:sym typeface="+mn-ea"/>
              </a:rPr>
              <a:t>非</a:t>
            </a:r>
            <a:r>
              <a:rPr lang="zh-CN" altLang="en-US" sz="4000" b="1" u="sng">
                <a:ea typeface="楷体_GB2312" pitchFamily="49" charset="-122"/>
                <a:sym typeface="+mn-ea"/>
              </a:rPr>
              <a:t>秦</a:t>
            </a:r>
            <a:r>
              <a:rPr lang="zh-CN" altLang="en-US" sz="4000" b="1" u="sng">
                <a:solidFill>
                  <a:srgbClr val="FF5050"/>
                </a:solidFill>
                <a:ea typeface="楷体_GB2312" pitchFamily="49" charset="-122"/>
                <a:sym typeface="+mn-ea"/>
              </a:rPr>
              <a:t>也</a:t>
            </a:r>
            <a:r>
              <a:rPr lang="zh-CN" altLang="en-US" sz="4000" b="1" u="sng">
                <a:ea typeface="楷体_GB2312" pitchFamily="49" charset="-122"/>
                <a:sym typeface="+mn-ea"/>
              </a:rPr>
              <a:t>。</a:t>
            </a:r>
            <a:r>
              <a:rPr lang="zh-CN" altLang="en-US" sz="4000" b="1" u="sng">
                <a:solidFill>
                  <a:srgbClr val="FF5050"/>
                </a:solidFill>
                <a:ea typeface="楷体_GB2312" pitchFamily="49" charset="-122"/>
                <a:sym typeface="+mn-ea"/>
              </a:rPr>
              <a:t>族</a:t>
            </a:r>
            <a:r>
              <a:rPr lang="zh-CN" altLang="en-US" sz="4000" b="1" u="sng">
                <a:ea typeface="楷体_GB2312" pitchFamily="49" charset="-122"/>
                <a:sym typeface="+mn-ea"/>
              </a:rPr>
              <a:t>秦</a:t>
            </a:r>
            <a:r>
              <a:rPr lang="zh-CN" altLang="en-US" sz="4000" b="1" u="sng">
                <a:solidFill>
                  <a:srgbClr val="FF5050"/>
                </a:solidFill>
                <a:ea typeface="楷体_GB2312" pitchFamily="49" charset="-122"/>
                <a:sym typeface="+mn-ea"/>
              </a:rPr>
              <a:t>者</a:t>
            </a:r>
            <a:r>
              <a:rPr lang="zh-CN" altLang="en-US" sz="4000" b="1" u="sng">
                <a:ea typeface="楷体_GB2312" pitchFamily="49" charset="-122"/>
                <a:sym typeface="+mn-ea"/>
              </a:rPr>
              <a:t>，秦也，</a:t>
            </a:r>
            <a:r>
              <a:rPr lang="zh-CN" altLang="en-US" sz="4000" b="1" u="sng">
                <a:solidFill>
                  <a:srgbClr val="FF5050"/>
                </a:solidFill>
                <a:ea typeface="楷体_GB2312" pitchFamily="49" charset="-122"/>
                <a:sym typeface="+mn-ea"/>
              </a:rPr>
              <a:t>非</a:t>
            </a:r>
            <a:r>
              <a:rPr lang="zh-CN" altLang="en-US" sz="4000" b="1" u="sng">
                <a:ea typeface="楷体_GB2312" pitchFamily="49" charset="-122"/>
                <a:sym typeface="+mn-ea"/>
              </a:rPr>
              <a:t>天下</a:t>
            </a:r>
            <a:r>
              <a:rPr lang="zh-CN" altLang="en-US" sz="4000" b="1" u="sng">
                <a:solidFill>
                  <a:srgbClr val="FF5050"/>
                </a:solidFill>
                <a:ea typeface="楷体_GB2312" pitchFamily="49" charset="-122"/>
                <a:sym typeface="+mn-ea"/>
              </a:rPr>
              <a:t>也</a:t>
            </a:r>
            <a:r>
              <a:rPr lang="zh-CN" altLang="en-US" sz="4000" b="1" u="sng">
                <a:ea typeface="楷体_GB2312" pitchFamily="49" charset="-122"/>
                <a:sym typeface="+mn-ea"/>
              </a:rPr>
              <a:t>。</a:t>
            </a:r>
            <a:r>
              <a:rPr lang="zh-CN" altLang="en-US" sz="4000" b="1">
                <a:ea typeface="楷体_GB2312" pitchFamily="49" charset="-122"/>
                <a:sym typeface="+mn-ea"/>
              </a:rPr>
              <a:t>嗟乎！</a:t>
            </a:r>
            <a:r>
              <a:rPr lang="zh-CN" altLang="en-US" sz="4000" b="1">
                <a:solidFill>
                  <a:srgbClr val="CC0000"/>
                </a:solidFill>
                <a:ea typeface="楷体_GB2312" pitchFamily="49" charset="-122"/>
                <a:sym typeface="+mn-ea"/>
              </a:rPr>
              <a:t>使</a:t>
            </a:r>
            <a:r>
              <a:rPr lang="zh-CN" altLang="en-US" sz="4000" b="1">
                <a:ea typeface="楷体_GB2312" pitchFamily="49" charset="-122"/>
                <a:sym typeface="+mn-ea"/>
              </a:rPr>
              <a:t>六国各</a:t>
            </a:r>
            <a:r>
              <a:rPr lang="zh-CN" altLang="en-US" sz="4000" b="1">
                <a:solidFill>
                  <a:srgbClr val="FF5050"/>
                </a:solidFill>
                <a:ea typeface="楷体_GB2312" pitchFamily="49" charset="-122"/>
                <a:sym typeface="+mn-ea"/>
              </a:rPr>
              <a:t>爱</a:t>
            </a:r>
            <a:r>
              <a:rPr lang="zh-CN" altLang="en-US" sz="4000" b="1">
                <a:ea typeface="楷体_GB2312" pitchFamily="49" charset="-122"/>
                <a:sym typeface="+mn-ea"/>
              </a:rPr>
              <a:t>其人，则足以拒秦。</a:t>
            </a:r>
            <a:r>
              <a:rPr lang="zh-CN" altLang="en-US" sz="4000" b="1">
                <a:solidFill>
                  <a:srgbClr val="CC3300"/>
                </a:solidFill>
                <a:ea typeface="楷体_GB2312" pitchFamily="49" charset="-122"/>
                <a:sym typeface="+mn-ea"/>
              </a:rPr>
              <a:t>使</a:t>
            </a:r>
            <a:r>
              <a:rPr lang="zh-CN" altLang="en-US" sz="4000" b="1">
                <a:ea typeface="楷体_GB2312" pitchFamily="49" charset="-122"/>
                <a:sym typeface="+mn-ea"/>
              </a:rPr>
              <a:t>秦复爱六国之人，则</a:t>
            </a:r>
            <a:r>
              <a:rPr lang="zh-CN" altLang="en-US" sz="4000" b="1">
                <a:solidFill>
                  <a:srgbClr val="CC0000"/>
                </a:solidFill>
                <a:ea typeface="楷体_GB2312" pitchFamily="49" charset="-122"/>
                <a:sym typeface="+mn-ea"/>
              </a:rPr>
              <a:t>递</a:t>
            </a:r>
            <a:r>
              <a:rPr lang="zh-CN" altLang="en-US" sz="4000" b="1">
                <a:ea typeface="楷体_GB2312" pitchFamily="49" charset="-122"/>
                <a:sym typeface="+mn-ea"/>
              </a:rPr>
              <a:t>三世可至万世而为君，</a:t>
            </a:r>
            <a:r>
              <a:rPr lang="zh-CN" altLang="en-US" sz="4000" b="1" u="sng">
                <a:ea typeface="楷体_GB2312" pitchFamily="49" charset="-122"/>
                <a:sym typeface="+mn-ea"/>
              </a:rPr>
              <a:t>谁</a:t>
            </a:r>
            <a:r>
              <a:rPr lang="zh-CN" altLang="en-US" sz="4000" b="1" u="sng">
                <a:solidFill>
                  <a:srgbClr val="CC0000"/>
                </a:solidFill>
                <a:ea typeface="楷体_GB2312" pitchFamily="49" charset="-122"/>
                <a:sym typeface="+mn-ea"/>
              </a:rPr>
              <a:t>得而</a:t>
            </a:r>
            <a:r>
              <a:rPr lang="zh-CN" altLang="en-US" sz="4000" b="1" u="sng">
                <a:ea typeface="楷体_GB2312" pitchFamily="49" charset="-122"/>
                <a:sym typeface="+mn-ea"/>
              </a:rPr>
              <a:t>族灭也</a:t>
            </a:r>
            <a:r>
              <a:rPr lang="zh-CN" altLang="en-US" sz="4000" b="1">
                <a:ea typeface="楷体_GB2312" pitchFamily="49" charset="-122"/>
                <a:sym typeface="+mn-ea"/>
              </a:rPr>
              <a:t>？</a:t>
            </a:r>
            <a:endParaRPr lang="zh-CN" altLang="en-US" sz="4000"/>
          </a:p>
        </p:txBody>
      </p:sp>
      <p:sp>
        <p:nvSpPr>
          <p:cNvPr id="152588" name="椭圆形标注 152587"/>
          <p:cNvSpPr/>
          <p:nvPr>
            <p:custDataLst>
              <p:tags r:id="rId2"/>
            </p:custDataLst>
          </p:nvPr>
        </p:nvSpPr>
        <p:spPr>
          <a:xfrm>
            <a:off x="7567295" y="1142365"/>
            <a:ext cx="3244215" cy="430530"/>
          </a:xfrm>
          <a:prstGeom prst="rect">
            <a:avLst/>
          </a:prstGeom>
          <a:noFill/>
          <a:ln w="9525">
            <a:noFill/>
          </a:ln>
        </p:spPr>
        <p:txBody>
          <a:bodyPr wrap="square" lIns="0" tIns="0" rIns="0" bIns="0">
            <a:spAutoFit/>
          </a:bodyPr>
          <a:lstStyle/>
          <a:p>
            <a:pPr fontAlgn="auto">
              <a:lnSpc>
                <a:spcPct val="100000"/>
              </a:lnSpc>
              <a:buFont typeface="Arial" panose="020B0604020202020204" pitchFamily="34" charset="0"/>
            </a:pPr>
            <a:r>
              <a:rPr lang="zh-CN" altLang="en-US" sz="2800" b="1">
                <a:latin typeface="Times New Roman" panose="02020603050405020304" pitchFamily="18" charset="0"/>
              </a:rPr>
              <a:t>使动用法：使灭族</a:t>
            </a:r>
            <a:endParaRPr lang="zh-CN" altLang="en-US" sz="2800" b="1">
              <a:latin typeface="楷体" panose="02010609060101010101" charset="-122"/>
              <a:ea typeface="楷体" panose="02010609060101010101" charset="-122"/>
            </a:endParaRPr>
          </a:p>
        </p:txBody>
      </p:sp>
      <p:sp>
        <p:nvSpPr>
          <p:cNvPr id="5" name="圆角矩形标注 152579"/>
          <p:cNvSpPr/>
          <p:nvPr>
            <p:custDataLst>
              <p:tags r:id="rId3"/>
            </p:custDataLst>
          </p:nvPr>
        </p:nvSpPr>
        <p:spPr>
          <a:xfrm>
            <a:off x="1115854" y="1172528"/>
            <a:ext cx="2448560" cy="368935"/>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使动用法：使灭亡</a:t>
            </a:r>
            <a:endParaRPr lang="zh-CN" altLang="en-US" sz="2800" b="1">
              <a:latin typeface="Times New Roman" panose="02020603050405020304" pitchFamily="18" charset="0"/>
            </a:endParaRPr>
          </a:p>
        </p:txBody>
      </p:sp>
      <p:sp>
        <p:nvSpPr>
          <p:cNvPr id="152582" name="椭圆形标注 152581"/>
          <p:cNvSpPr/>
          <p:nvPr>
            <p:custDataLst>
              <p:tags r:id="rId4"/>
            </p:custDataLst>
          </p:nvPr>
        </p:nvSpPr>
        <p:spPr>
          <a:xfrm>
            <a:off x="4585970" y="2046605"/>
            <a:ext cx="80137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假使</a:t>
            </a:r>
            <a:endParaRPr lang="zh-CN" altLang="en-US" sz="2400" b="1">
              <a:latin typeface="楷体" panose="02010609060101010101" charset="-122"/>
              <a:ea typeface="楷体" panose="02010609060101010101" charset="-122"/>
            </a:endParaRPr>
          </a:p>
        </p:txBody>
      </p:sp>
      <p:sp>
        <p:nvSpPr>
          <p:cNvPr id="152583" name="云形标注 152582"/>
          <p:cNvSpPr/>
          <p:nvPr>
            <p:custDataLst>
              <p:tags r:id="rId5"/>
            </p:custDataLst>
          </p:nvPr>
        </p:nvSpPr>
        <p:spPr>
          <a:xfrm>
            <a:off x="6687820" y="2046605"/>
            <a:ext cx="879475"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爱护</a:t>
            </a:r>
            <a:endParaRPr lang="zh-CN" altLang="en-US" sz="2800" b="1">
              <a:latin typeface="Times New Roman" panose="02020603050405020304" pitchFamily="18" charset="0"/>
            </a:endParaRPr>
          </a:p>
        </p:txBody>
      </p:sp>
      <p:sp>
        <p:nvSpPr>
          <p:cNvPr id="6" name="云形标注 152582"/>
          <p:cNvSpPr/>
          <p:nvPr>
            <p:custDataLst>
              <p:tags r:id="rId6"/>
            </p:custDataLst>
          </p:nvPr>
        </p:nvSpPr>
        <p:spPr>
          <a:xfrm>
            <a:off x="5584825" y="3214370"/>
            <a:ext cx="879475"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传递</a:t>
            </a:r>
            <a:endParaRPr lang="zh-CN" altLang="en-US" sz="2800" b="1">
              <a:latin typeface="Times New Roman" panose="02020603050405020304" pitchFamily="18" charset="0"/>
            </a:endParaRPr>
          </a:p>
        </p:txBody>
      </p:sp>
      <p:sp>
        <p:nvSpPr>
          <p:cNvPr id="152584" name="圆角矩形标注 152583"/>
          <p:cNvSpPr/>
          <p:nvPr>
            <p:custDataLst>
              <p:tags r:id="rId7"/>
            </p:custDataLst>
          </p:nvPr>
        </p:nvSpPr>
        <p:spPr>
          <a:xfrm>
            <a:off x="253048" y="4336415"/>
            <a:ext cx="4622800" cy="430530"/>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sym typeface="+mn-ea"/>
              </a:rPr>
              <a:t>复合虚词，“可以”“能够”</a:t>
            </a:r>
            <a:endParaRPr lang="zh-CN" altLang="en-US" sz="2400" b="1">
              <a:latin typeface="楷体" panose="02010609060101010101" charset="-122"/>
              <a:ea typeface="楷体" panose="02010609060101010101" charset="-122"/>
            </a:endParaRPr>
          </a:p>
        </p:txBody>
      </p:sp>
      <p:cxnSp>
        <p:nvCxnSpPr>
          <p:cNvPr id="12" name="直接连接符 11"/>
          <p:cNvCxnSpPr/>
          <p:nvPr>
            <p:custDataLst>
              <p:tags r:id="rId8"/>
            </p:custDataLst>
          </p:nvPr>
        </p:nvCxnSpPr>
        <p:spPr>
          <a:xfrm flipV="1">
            <a:off x="594360" y="1125220"/>
            <a:ext cx="11261090" cy="1714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 name="直接连接符 6"/>
          <p:cNvCxnSpPr/>
          <p:nvPr>
            <p:custDataLst>
              <p:tags r:id="rId9"/>
            </p:custDataLst>
          </p:nvPr>
        </p:nvCxnSpPr>
        <p:spPr>
          <a:xfrm>
            <a:off x="697230" y="2261870"/>
            <a:ext cx="2157095" cy="1524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8" name="矩形标注 7"/>
          <p:cNvSpPr/>
          <p:nvPr>
            <p:custDataLst>
              <p:tags r:id="rId10"/>
            </p:custDataLst>
          </p:nvPr>
        </p:nvSpPr>
        <p:spPr>
          <a:xfrm>
            <a:off x="474345" y="4913630"/>
            <a:ext cx="3340100" cy="976630"/>
          </a:xfrm>
          <a:prstGeom prst="wedgeRectCallout">
            <a:avLst>
              <a:gd name="adj1" fmla="val -14524"/>
              <a:gd name="adj2" fmla="val -322041"/>
            </a:avLst>
          </a:prstGeom>
          <a:solidFill>
            <a:schemeClr val="accent1">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肯定指出秦与六国灭亡咎在自身</a:t>
            </a:r>
            <a:endParaRPr lang="zh-CN" altLang="en-US" sz="3200"/>
          </a:p>
        </p:txBody>
      </p:sp>
      <p:cxnSp>
        <p:nvCxnSpPr>
          <p:cNvPr id="9" name="直接连接符 8"/>
          <p:cNvCxnSpPr/>
          <p:nvPr>
            <p:custDataLst>
              <p:tags r:id="rId11"/>
            </p:custDataLst>
          </p:nvPr>
        </p:nvCxnSpPr>
        <p:spPr>
          <a:xfrm flipV="1">
            <a:off x="697230" y="3298190"/>
            <a:ext cx="11261090" cy="1714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 name="直接连接符 9"/>
          <p:cNvCxnSpPr/>
          <p:nvPr>
            <p:custDataLst>
              <p:tags r:id="rId12"/>
            </p:custDataLst>
          </p:nvPr>
        </p:nvCxnSpPr>
        <p:spPr>
          <a:xfrm flipV="1">
            <a:off x="3214370" y="2244725"/>
            <a:ext cx="8743950" cy="3238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custDataLst>
              <p:tags r:id="rId13"/>
            </p:custDataLst>
          </p:nvPr>
        </p:nvCxnSpPr>
        <p:spPr>
          <a:xfrm>
            <a:off x="697230" y="4336415"/>
            <a:ext cx="2445385" cy="2921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3" name="矩形标注 12"/>
          <p:cNvSpPr/>
          <p:nvPr>
            <p:custDataLst>
              <p:tags r:id="rId14"/>
            </p:custDataLst>
          </p:nvPr>
        </p:nvSpPr>
        <p:spPr>
          <a:xfrm>
            <a:off x="8359140" y="4239260"/>
            <a:ext cx="3133090" cy="1524635"/>
          </a:xfrm>
          <a:prstGeom prst="wedgeRectCallout">
            <a:avLst>
              <a:gd name="adj1" fmla="val -67247"/>
              <a:gd name="adj2" fmla="val -110891"/>
            </a:avLst>
          </a:prstGeom>
          <a:solidFill>
            <a:schemeClr val="accent1">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否定指出其灭亡的根本原因是不能</a:t>
            </a:r>
            <a:r>
              <a:rPr lang="en-US" altLang="zh-CN" sz="3200"/>
              <a:t>“</a:t>
            </a:r>
            <a:r>
              <a:rPr lang="zh-CN" altLang="en-US" sz="3200"/>
              <a:t>各爱其人</a:t>
            </a:r>
            <a:r>
              <a:rPr lang="en-US" altLang="zh-CN" sz="3200"/>
              <a:t>”</a:t>
            </a:r>
            <a:r>
              <a:rPr lang="zh-CN" altLang="en-US" sz="3200"/>
              <a:t>。</a:t>
            </a:r>
            <a:endParaRPr lang="zh-CN" altLang="en-US" sz="3200"/>
          </a:p>
        </p:txBody>
      </p:sp>
      <p:sp>
        <p:nvSpPr>
          <p:cNvPr id="25" name="文本框 24"/>
          <p:cNvSpPr txBox="1"/>
          <p:nvPr>
            <p:custDataLst>
              <p:tags r:id="rId15"/>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阐明兴亡自取的历史教训，通过假设点明原因。</a:t>
            </a:r>
            <a:endParaRPr lang="zh-CN" altLang="en-US" sz="4000">
              <a:solidFill>
                <a:schemeClr val="bg1"/>
              </a:solidFill>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25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25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258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258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to="" calcmode="lin" valueType="num">
                                      <p:cBhvr>
                                        <p:cTn id="37" dur="1" fill="hold"/>
                                        <p:tgtEl>
                                          <p:spTgt spid="8"/>
                                        </p:tgtEl>
                                      </p:cBhvr>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9"/>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to="" calcmode="lin" valueType="num">
                                      <p:cBhvr>
                                        <p:cTn id="50" dur="1" fill="hold"/>
                                        <p:tgtEl>
                                          <p:spTgt spid="13"/>
                                        </p:tgtEl>
                                      </p:cBhvr>
                                    </p:anim>
                                  </p:childTnLst>
                                </p:cTn>
                              </p:par>
                            </p:childTnLst>
                          </p:cTn>
                        </p:par>
                      </p:childTnLst>
                    </p:cTn>
                  </p:par>
                  <p:par>
                    <p:cTn id="51" fill="hold">
                      <p:stCondLst>
                        <p:cond delay="indefinite"/>
                      </p:stCondLst>
                      <p:childTnLst>
                        <p:par>
                          <p:cTn id="52" fill="hold">
                            <p:stCondLst>
                              <p:cond delay="0"/>
                            </p:stCondLst>
                            <p:childTnLst>
                              <p:par>
                                <p:cTn id="53" presetID="24"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 to="" calcmode="lin" valueType="num">
                                      <p:cBhvr>
                                        <p:cTn id="55"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8" grpId="0"/>
      <p:bldP spid="5" grpId="0"/>
      <p:bldP spid="152582" grpId="0"/>
      <p:bldP spid="152583" grpId="0"/>
      <p:bldP spid="6" grpId="0"/>
      <p:bldP spid="152584" grpId="0"/>
      <p:bldP spid="8" grpId="0"/>
      <p:bldP spid="13"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74345" y="400685"/>
            <a:ext cx="11241405" cy="2553335"/>
          </a:xfrm>
          <a:prstGeom prst="rect">
            <a:avLst/>
          </a:prstGeom>
          <a:noFill/>
        </p:spPr>
        <p:txBody>
          <a:bodyPr wrap="square" rtlCol="0" anchor="t">
            <a:spAutoFit/>
          </a:bodyPr>
          <a:lstStyle/>
          <a:p>
            <a:pPr marL="0" indent="0" eaLnBrk="1" hangingPunct="1">
              <a:lnSpc>
                <a:spcPct val="200000"/>
              </a:lnSpc>
              <a:spcBef>
                <a:spcPct val="0"/>
              </a:spcBef>
              <a:buNone/>
            </a:pPr>
            <a:r>
              <a:rPr lang="zh-CN" altLang="en-US" sz="4000" b="1" u="sng">
                <a:latin typeface="黑体" panose="02010609060101010101" pitchFamily="2" charset="-122"/>
                <a:ea typeface="黑体" panose="02010609060101010101" pitchFamily="2" charset="-122"/>
                <a:sym typeface="+mn-ea"/>
              </a:rPr>
              <a:t>秦人不</a:t>
            </a:r>
            <a:r>
              <a:rPr lang="zh-CN" altLang="en-US" sz="4000" b="1" u="sng">
                <a:solidFill>
                  <a:srgbClr val="FF5050"/>
                </a:solidFill>
                <a:latin typeface="黑体" panose="02010609060101010101" pitchFamily="2" charset="-122"/>
                <a:ea typeface="黑体" panose="02010609060101010101" pitchFamily="2" charset="-122"/>
                <a:sym typeface="+mn-ea"/>
              </a:rPr>
              <a:t>暇</a:t>
            </a:r>
            <a:r>
              <a:rPr lang="zh-CN" altLang="en-US" sz="4000" b="1" u="sng">
                <a:latin typeface="黑体" panose="02010609060101010101" pitchFamily="2" charset="-122"/>
                <a:ea typeface="黑体" panose="02010609060101010101" pitchFamily="2" charset="-122"/>
                <a:sym typeface="+mn-ea"/>
              </a:rPr>
              <a:t>自</a:t>
            </a:r>
            <a:r>
              <a:rPr lang="zh-CN" altLang="en-US" sz="4000" b="1" u="sng">
                <a:solidFill>
                  <a:srgbClr val="FF5050"/>
                </a:solidFill>
                <a:latin typeface="黑体" panose="02010609060101010101" pitchFamily="2" charset="-122"/>
                <a:ea typeface="黑体" panose="02010609060101010101" pitchFamily="2" charset="-122"/>
                <a:sym typeface="+mn-ea"/>
              </a:rPr>
              <a:t>哀</a:t>
            </a:r>
            <a:r>
              <a:rPr lang="zh-CN" altLang="en-US" sz="4000" b="1">
                <a:latin typeface="黑体" panose="02010609060101010101" pitchFamily="2" charset="-122"/>
                <a:ea typeface="黑体" panose="02010609060101010101" pitchFamily="2" charset="-122"/>
                <a:sym typeface="+mn-ea"/>
              </a:rPr>
              <a:t>，而</a:t>
            </a:r>
            <a:r>
              <a:rPr lang="zh-CN" altLang="en-US" sz="4000" b="1">
                <a:solidFill>
                  <a:srgbClr val="00B0F0"/>
                </a:solidFill>
                <a:latin typeface="黑体" panose="02010609060101010101" pitchFamily="2" charset="-122"/>
                <a:ea typeface="黑体" panose="02010609060101010101" pitchFamily="2" charset="-122"/>
                <a:sym typeface="+mn-ea"/>
              </a:rPr>
              <a:t>后人</a:t>
            </a:r>
            <a:r>
              <a:rPr lang="zh-CN" altLang="en-US" sz="4000" b="1">
                <a:latin typeface="黑体" panose="02010609060101010101" pitchFamily="2" charset="-122"/>
                <a:ea typeface="黑体" panose="02010609060101010101" pitchFamily="2" charset="-122"/>
                <a:sym typeface="+mn-ea"/>
              </a:rPr>
              <a:t>哀之；</a:t>
            </a:r>
            <a:r>
              <a:rPr lang="zh-CN" altLang="en-US" sz="4000" b="1">
                <a:solidFill>
                  <a:srgbClr val="00B0F0"/>
                </a:solidFill>
                <a:latin typeface="黑体" panose="02010609060101010101" pitchFamily="2" charset="-122"/>
                <a:ea typeface="黑体" panose="02010609060101010101" pitchFamily="2" charset="-122"/>
                <a:sym typeface="+mn-ea"/>
              </a:rPr>
              <a:t>后人</a:t>
            </a:r>
            <a:r>
              <a:rPr lang="zh-CN" altLang="en-US" sz="4000" b="1">
                <a:latin typeface="黑体" panose="02010609060101010101" pitchFamily="2" charset="-122"/>
                <a:ea typeface="黑体" panose="02010609060101010101" pitchFamily="2" charset="-122"/>
                <a:sym typeface="+mn-ea"/>
              </a:rPr>
              <a:t>哀之而不</a:t>
            </a:r>
            <a:r>
              <a:rPr lang="zh-CN" altLang="en-US" sz="4000" b="1">
                <a:solidFill>
                  <a:srgbClr val="FF5050"/>
                </a:solidFill>
                <a:latin typeface="黑体" panose="02010609060101010101" pitchFamily="2" charset="-122"/>
                <a:ea typeface="黑体" panose="02010609060101010101" pitchFamily="2" charset="-122"/>
                <a:sym typeface="+mn-ea"/>
              </a:rPr>
              <a:t>鉴</a:t>
            </a:r>
            <a:r>
              <a:rPr lang="zh-CN" altLang="en-US" sz="4000" b="1">
                <a:latin typeface="黑体" panose="02010609060101010101" pitchFamily="2" charset="-122"/>
                <a:ea typeface="黑体" panose="02010609060101010101" pitchFamily="2" charset="-122"/>
                <a:sym typeface="+mn-ea"/>
              </a:rPr>
              <a:t>之，</a:t>
            </a:r>
            <a:r>
              <a:rPr lang="zh-CN" altLang="en-US" sz="4000" b="1">
                <a:solidFill>
                  <a:srgbClr val="000000"/>
                </a:solidFill>
                <a:latin typeface="黑体" panose="02010609060101010101" pitchFamily="2" charset="-122"/>
                <a:ea typeface="黑体" panose="02010609060101010101" pitchFamily="2" charset="-122"/>
                <a:sym typeface="+mn-ea"/>
              </a:rPr>
              <a:t>亦</a:t>
            </a:r>
            <a:r>
              <a:rPr lang="zh-CN" altLang="en-US" sz="4000" b="1">
                <a:latin typeface="黑体" panose="02010609060101010101" pitchFamily="2" charset="-122"/>
                <a:ea typeface="黑体" panose="02010609060101010101" pitchFamily="2" charset="-122"/>
                <a:sym typeface="+mn-ea"/>
              </a:rPr>
              <a:t>使</a:t>
            </a:r>
            <a:r>
              <a:rPr lang="zh-CN" altLang="en-US" sz="4000" b="1">
                <a:solidFill>
                  <a:srgbClr val="00B0F0"/>
                </a:solidFill>
                <a:latin typeface="黑体" panose="02010609060101010101" pitchFamily="2" charset="-122"/>
                <a:ea typeface="黑体" panose="02010609060101010101" pitchFamily="2" charset="-122"/>
                <a:sym typeface="+mn-ea"/>
              </a:rPr>
              <a:t>后人</a:t>
            </a:r>
            <a:r>
              <a:rPr lang="zh-CN" altLang="en-US" sz="4000" b="1">
                <a:latin typeface="黑体" panose="02010609060101010101" pitchFamily="2" charset="-122"/>
                <a:ea typeface="黑体" panose="02010609060101010101" pitchFamily="2" charset="-122"/>
                <a:sym typeface="+mn-ea"/>
              </a:rPr>
              <a:t>而复哀</a:t>
            </a:r>
            <a:r>
              <a:rPr lang="zh-CN" altLang="en-US" sz="4000" b="1">
                <a:solidFill>
                  <a:srgbClr val="00B0F0"/>
                </a:solidFill>
                <a:latin typeface="黑体" panose="02010609060101010101" pitchFamily="2" charset="-122"/>
                <a:ea typeface="黑体" panose="02010609060101010101" pitchFamily="2" charset="-122"/>
                <a:sym typeface="+mn-ea"/>
              </a:rPr>
              <a:t>后人</a:t>
            </a:r>
            <a:r>
              <a:rPr lang="zh-CN" altLang="en-US" sz="4000" b="1">
                <a:latin typeface="黑体" panose="02010609060101010101" pitchFamily="2" charset="-122"/>
                <a:ea typeface="黑体" panose="02010609060101010101" pitchFamily="2" charset="-122"/>
                <a:sym typeface="+mn-ea"/>
              </a:rPr>
              <a:t>也。</a:t>
            </a:r>
            <a:endParaRPr lang="zh-CN" altLang="en-US" sz="4000"/>
          </a:p>
        </p:txBody>
      </p:sp>
      <p:sp>
        <p:nvSpPr>
          <p:cNvPr id="152585" name="圆角矩形标注 152584"/>
          <p:cNvSpPr/>
          <p:nvPr>
            <p:custDataLst>
              <p:tags r:id="rId2"/>
            </p:custDataLst>
          </p:nvPr>
        </p:nvSpPr>
        <p:spPr>
          <a:xfrm>
            <a:off x="1906905" y="1614170"/>
            <a:ext cx="82042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空闲</a:t>
            </a:r>
            <a:endParaRPr lang="zh-CN" altLang="en-US" sz="2400" b="1">
              <a:latin typeface="楷体" panose="02010609060101010101" charset="-122"/>
              <a:ea typeface="楷体" panose="02010609060101010101" charset="-122"/>
            </a:endParaRPr>
          </a:p>
        </p:txBody>
      </p:sp>
      <p:sp>
        <p:nvSpPr>
          <p:cNvPr id="152586" name="椭圆形标注 152585"/>
          <p:cNvSpPr/>
          <p:nvPr>
            <p:custDataLst>
              <p:tags r:id="rId3"/>
            </p:custDataLst>
          </p:nvPr>
        </p:nvSpPr>
        <p:spPr>
          <a:xfrm>
            <a:off x="2727325" y="1645285"/>
            <a:ext cx="3032760" cy="430530"/>
          </a:xfrm>
          <a:prstGeom prst="rect">
            <a:avLst/>
          </a:prstGeom>
          <a:noFill/>
          <a:ln w="9525">
            <a:noFill/>
          </a:ln>
        </p:spPr>
        <p:txBody>
          <a:bodyPr wrap="square" lIns="0" tIns="0" rIns="0" bIns="0">
            <a:spAutoFit/>
          </a:bodyPr>
          <a:lstStyle/>
          <a:p>
            <a:pPr algn="l" eaLnBrk="1" hangingPunct="1">
              <a:buFont typeface="Arial" panose="020B0604020202020204" pitchFamily="34" charset="0"/>
            </a:pPr>
            <a:r>
              <a:rPr lang="zh-CN" altLang="en-US" sz="2800" b="1">
                <a:latin typeface="Times New Roman" panose="02020603050405020304" pitchFamily="18" charset="0"/>
              </a:rPr>
              <a:t>为动用法：为..悲哀</a:t>
            </a:r>
            <a:endParaRPr lang="zh-CN" altLang="en-US" sz="2400" b="1">
              <a:latin typeface="楷体" panose="02010609060101010101" charset="-122"/>
              <a:ea typeface="楷体" panose="02010609060101010101" charset="-122"/>
            </a:endParaRPr>
          </a:p>
        </p:txBody>
      </p:sp>
      <p:sp>
        <p:nvSpPr>
          <p:cNvPr id="152587" name="圆角矩形标注 152586"/>
          <p:cNvSpPr/>
          <p:nvPr>
            <p:custDataLst>
              <p:tags r:id="rId4"/>
            </p:custDataLst>
          </p:nvPr>
        </p:nvSpPr>
        <p:spPr>
          <a:xfrm>
            <a:off x="9014460" y="1645285"/>
            <a:ext cx="292227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意动：以</a:t>
            </a:r>
            <a:r>
              <a:rPr lang="zh-CN" altLang="en-US" sz="2800" b="1">
                <a:latin typeface="Times New Roman" panose="02020603050405020304" pitchFamily="18" charset="0"/>
                <a:sym typeface="宋体" panose="02010600030101010101" pitchFamily="2" charset="-122"/>
              </a:rPr>
              <a:t>……为</a:t>
            </a:r>
            <a:r>
              <a:rPr lang="zh-CN" altLang="en-US" sz="2800" b="1">
                <a:latin typeface="Times New Roman" panose="02020603050405020304" pitchFamily="18" charset="0"/>
              </a:rPr>
              <a:t>鉴</a:t>
            </a:r>
            <a:endParaRPr lang="zh-CN" altLang="en-US" sz="2800" b="1">
              <a:latin typeface="Times New Roman" panose="02020603050405020304" pitchFamily="18" charset="0"/>
            </a:endParaRPr>
          </a:p>
        </p:txBody>
      </p:sp>
      <p:sp>
        <p:nvSpPr>
          <p:cNvPr id="5" name="矩形标注 4"/>
          <p:cNvSpPr/>
          <p:nvPr>
            <p:custDataLst>
              <p:tags r:id="rId5"/>
            </p:custDataLst>
          </p:nvPr>
        </p:nvSpPr>
        <p:spPr>
          <a:xfrm>
            <a:off x="4371975" y="3627120"/>
            <a:ext cx="3446145" cy="1409065"/>
          </a:xfrm>
          <a:prstGeom prst="wedgeRectCallout">
            <a:avLst>
              <a:gd name="adj1" fmla="val -37858"/>
              <a:gd name="adj2" fmla="val -1089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第一、二、四个指秦以后的人，包括唐统治者</a:t>
            </a:r>
            <a:endParaRPr lang="zh-CN" altLang="en-US" sz="3200"/>
          </a:p>
        </p:txBody>
      </p:sp>
      <p:sp>
        <p:nvSpPr>
          <p:cNvPr id="6" name="矩形标注 5"/>
          <p:cNvSpPr/>
          <p:nvPr>
            <p:custDataLst>
              <p:tags r:id="rId6"/>
            </p:custDataLst>
          </p:nvPr>
        </p:nvSpPr>
        <p:spPr>
          <a:xfrm>
            <a:off x="926465" y="3404870"/>
            <a:ext cx="2306320" cy="996315"/>
          </a:xfrm>
          <a:prstGeom prst="wedgeRectCallout">
            <a:avLst>
              <a:gd name="adj1" fmla="val -6624"/>
              <a:gd name="adj2" fmla="val -1190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第三个指</a:t>
            </a:r>
            <a:endParaRPr lang="zh-CN" altLang="en-US" sz="3200"/>
          </a:p>
          <a:p>
            <a:pPr algn="l"/>
            <a:r>
              <a:rPr lang="zh-CN" altLang="en-US" sz="3200"/>
              <a:t>唐以后的人</a:t>
            </a:r>
            <a:endParaRPr lang="zh-CN" altLang="en-US" sz="3200"/>
          </a:p>
        </p:txBody>
      </p:sp>
      <p:sp>
        <p:nvSpPr>
          <p:cNvPr id="25" name="文本框 24"/>
          <p:cNvSpPr txBox="1"/>
          <p:nvPr>
            <p:custDataLst>
              <p:tags r:id="rId7"/>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四个</a:t>
            </a:r>
            <a:r>
              <a:rPr lang="en-US" altLang="zh-CN" sz="4000">
                <a:solidFill>
                  <a:schemeClr val="bg1"/>
                </a:solidFill>
              </a:rPr>
              <a:t>“</a:t>
            </a:r>
            <a:r>
              <a:rPr lang="zh-CN" altLang="en-US" sz="4000">
                <a:solidFill>
                  <a:schemeClr val="bg1"/>
                </a:solidFill>
              </a:rPr>
              <a:t>哀</a:t>
            </a:r>
            <a:r>
              <a:rPr lang="en-US" altLang="zh-CN" sz="4000">
                <a:solidFill>
                  <a:schemeClr val="bg1"/>
                </a:solidFill>
              </a:rPr>
              <a:t>”</a:t>
            </a:r>
            <a:r>
              <a:rPr lang="zh-CN" altLang="en-US" sz="4000">
                <a:solidFill>
                  <a:schemeClr val="bg1"/>
                </a:solidFill>
              </a:rPr>
              <a:t>字，使不爱惜人民而遭灭亡的教训更为沉重。</a:t>
            </a:r>
            <a:endParaRPr lang="zh-CN" altLang="en-US" sz="4000">
              <a:solidFill>
                <a:schemeClr val="bg1"/>
              </a:solidFill>
            </a:endParaRPr>
          </a:p>
        </p:txBody>
      </p:sp>
      <p:sp>
        <p:nvSpPr>
          <p:cNvPr id="7" name="椭圆形标注 6"/>
          <p:cNvSpPr/>
          <p:nvPr>
            <p:custDataLst>
              <p:tags r:id="rId8"/>
            </p:custDataLst>
          </p:nvPr>
        </p:nvSpPr>
        <p:spPr>
          <a:xfrm>
            <a:off x="2494915" y="45085"/>
            <a:ext cx="1646555" cy="93535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3200"/>
              <a:t>宾语前置</a:t>
            </a:r>
            <a:endParaRPr lang="zh-CN" altLang="en-US" sz="3200"/>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25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25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to="" calcmode="lin" valueType="num">
                                      <p:cBhvr>
                                        <p:cTn id="15" dur="1" fill="hold"/>
                                        <p:tgtEl>
                                          <p:spTgt spid="7"/>
                                        </p:tgtEl>
                                      </p:cBhvr>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258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to="" calcmode="lin" valueType="num">
                                      <p:cBhvr>
                                        <p:cTn id="24" dur="1" fill="hold"/>
                                        <p:tgtEl>
                                          <p:spTgt spid="5"/>
                                        </p:tgtEl>
                                      </p:cBhvr>
                                    </p:anim>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to="" calcmode="lin" valueType="num">
                                      <p:cBhvr>
                                        <p:cTn id="29" dur="1" fill="hold"/>
                                        <p:tgtEl>
                                          <p:spTgt spid="6"/>
                                        </p:tgtEl>
                                      </p:cBhvr>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 to="" calcmode="lin" valueType="num">
                                      <p:cBhvr>
                                        <p:cTn id="34"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5" grpId="0"/>
      <p:bldP spid="152586" grpId="0"/>
      <p:bldP spid="152587" grpId="0"/>
      <p:bldP spid="5" grpId="0"/>
      <p:bldP spid="6" grpId="0"/>
      <p:bldP spid="25"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custDataLst>
              <p:tags r:id="rId1"/>
            </p:custDataLst>
          </p:nvPr>
        </p:nvPicPr>
        <p:blipFill>
          <a:blip r:embed="rId2"/>
          <a:stretch>
            <a:fillRect/>
          </a:stretch>
        </p:blipFill>
        <p:spPr>
          <a:xfrm>
            <a:off x="-53975" y="0"/>
            <a:ext cx="12014835" cy="3434715"/>
          </a:xfrm>
          <a:prstGeom prst="rect">
            <a:avLst/>
          </a:prstGeom>
          <a:noFill/>
        </p:spPr>
      </p:pic>
      <p:sp>
        <p:nvSpPr>
          <p:cNvPr id="15" name="文本框 14"/>
          <p:cNvSpPr txBox="1"/>
          <p:nvPr>
            <p:custDataLst>
              <p:tags r:id="rId3"/>
            </p:custDataLst>
          </p:nvPr>
        </p:nvSpPr>
        <p:spPr>
          <a:xfrm>
            <a:off x="828040" y="286385"/>
            <a:ext cx="10250170" cy="2861310"/>
          </a:xfrm>
          <a:prstGeom prst="rect">
            <a:avLst/>
          </a:prstGeom>
          <a:noFill/>
        </p:spPr>
        <p:txBody>
          <a:bodyPr wrap="square" rtlCol="0">
            <a:spAutoFit/>
          </a:bodyPr>
          <a:lstStyle/>
          <a:p>
            <a:pPr algn="just">
              <a:lnSpc>
                <a:spcPct val="100000"/>
              </a:lnSpc>
            </a:pPr>
            <a:r>
              <a:rPr lang="en-US" altLang="zh-CN" sz="3600">
                <a:latin typeface="楷体" panose="02010609060101010101" charset="-122"/>
                <a:ea typeface="楷体" panose="02010609060101010101" charset="-122"/>
                <a:cs typeface="隶书" panose="02010509060101010101" charset="-122"/>
                <a:sym typeface="+mn-ea"/>
              </a:rPr>
              <a:t>    </a:t>
            </a:r>
            <a:r>
              <a:rPr sz="3600" err="1">
                <a:latin typeface="华文楷体" panose="02010600040101010101" charset="-122"/>
                <a:ea typeface="华文楷体" panose="02010600040101010101" charset="-122"/>
                <a:sym typeface="+mn-ea"/>
              </a:rPr>
              <a:t>呜呼，灭六国者六国也，非秦也。族秦者秦也，非天下也</a:t>
            </a:r>
            <a:r>
              <a:rPr sz="3600" smtClean="0">
                <a:latin typeface="华文楷体" panose="02010600040101010101" charset="-122"/>
                <a:ea typeface="华文楷体" panose="02010600040101010101" charset="-122"/>
                <a:sym typeface="+mn-ea"/>
              </a:rPr>
              <a:t>。</a:t>
            </a:r>
            <a:r>
              <a:rPr lang="en-US" altLang="zh-CN" sz="3600" b="1" smtClean="0">
                <a:solidFill>
                  <a:srgbClr val="FF0000"/>
                </a:solidFill>
                <a:latin typeface="华文楷体" panose="02010600040101010101" charset="-122"/>
                <a:ea typeface="华文楷体" panose="02010600040101010101" charset="-122"/>
                <a:sym typeface="+mn-ea"/>
              </a:rPr>
              <a:t>//</a:t>
            </a:r>
            <a:r>
              <a:rPr sz="3600" err="1" smtClean="0">
                <a:latin typeface="华文楷体" panose="02010600040101010101" charset="-122"/>
                <a:ea typeface="华文楷体" panose="02010600040101010101" charset="-122"/>
                <a:sym typeface="+mn-ea"/>
              </a:rPr>
              <a:t>嗟乎</a:t>
            </a:r>
            <a:r>
              <a:rPr sz="3600" err="1">
                <a:latin typeface="华文楷体" panose="02010600040101010101" charset="-122"/>
                <a:ea typeface="华文楷体" panose="02010600040101010101" charset="-122"/>
                <a:sym typeface="+mn-ea"/>
              </a:rPr>
              <a:t>！使六国各爱其人，则足以拒秦；使秦复爱六国之人，则递三世可至万世而为君，谁得而族灭也</a:t>
            </a:r>
            <a:r>
              <a:rPr sz="3600" smtClean="0">
                <a:latin typeface="华文楷体" panose="02010600040101010101" charset="-122"/>
                <a:ea typeface="华文楷体" panose="02010600040101010101" charset="-122"/>
                <a:sym typeface="+mn-ea"/>
              </a:rPr>
              <a:t>？</a:t>
            </a:r>
            <a:r>
              <a:rPr lang="en-US" altLang="zh-CN" sz="3600" b="1" smtClean="0">
                <a:solidFill>
                  <a:srgbClr val="FF0000"/>
                </a:solidFill>
                <a:latin typeface="华文楷体" panose="02010600040101010101" charset="-122"/>
                <a:ea typeface="华文楷体" panose="02010600040101010101" charset="-122"/>
                <a:sym typeface="+mn-ea"/>
              </a:rPr>
              <a:t>//</a:t>
            </a:r>
            <a:r>
              <a:rPr sz="3600" err="1" smtClean="0">
                <a:latin typeface="华文楷体" panose="02010600040101010101" charset="-122"/>
                <a:ea typeface="华文楷体" panose="02010600040101010101" charset="-122"/>
                <a:sym typeface="+mn-ea"/>
              </a:rPr>
              <a:t>秦人不暇自哀</a:t>
            </a:r>
            <a:r>
              <a:rPr sz="3600" err="1">
                <a:latin typeface="华文楷体" panose="02010600040101010101" charset="-122"/>
                <a:ea typeface="华文楷体" panose="02010600040101010101" charset="-122"/>
                <a:sym typeface="+mn-ea"/>
              </a:rPr>
              <a:t>，而后人哀之；后人哀之而不鉴之，亦使后人而复哀后人也。</a:t>
            </a:r>
            <a:endParaRPr sz="3600">
              <a:latin typeface="华文楷体" panose="02010600040101010101" charset="-122"/>
              <a:ea typeface="华文楷体" panose="02010600040101010101" charset="-122"/>
              <a:sym typeface="+mn-ea"/>
            </a:endParaRPr>
          </a:p>
        </p:txBody>
      </p:sp>
      <p:graphicFrame>
        <p:nvGraphicFramePr>
          <p:cNvPr id="7" name="图示 6"/>
          <p:cNvGraphicFramePr/>
          <p:nvPr>
            <p:custDataLst>
              <p:tags r:id="rId4"/>
            </p:custDataLst>
          </p:nvPr>
        </p:nvGraphicFramePr>
        <p:xfrm>
          <a:off x="2028190" y="3458210"/>
          <a:ext cx="4442460" cy="309118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25" name="图示 24"/>
          <p:cNvGraphicFramePr/>
          <p:nvPr>
            <p:custDataLst>
              <p:tags r:id="rId10"/>
            </p:custDataLst>
          </p:nvPr>
        </p:nvGraphicFramePr>
        <p:xfrm>
          <a:off x="7896860" y="3625215"/>
          <a:ext cx="2530475" cy="292417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5" name="文本框 4"/>
          <p:cNvSpPr txBox="1"/>
          <p:nvPr>
            <p:custDataLst>
              <p:tags r:id="rId16"/>
            </p:custDataLst>
          </p:nvPr>
        </p:nvSpPr>
        <p:spPr>
          <a:xfrm>
            <a:off x="635" y="4526915"/>
            <a:ext cx="2027555" cy="1198880"/>
          </a:xfrm>
          <a:prstGeom prst="rect">
            <a:avLst/>
          </a:prstGeom>
          <a:noFill/>
        </p:spPr>
        <p:txBody>
          <a:bodyPr wrap="square" rtlCol="0">
            <a:spAutoFit/>
          </a:bodyPr>
          <a:lstStyle/>
          <a:p>
            <a:r>
              <a:rPr lang="zh-CN" altLang="en-US" sz="3600" b="1" smtClean="0">
                <a:solidFill>
                  <a:srgbClr val="FF0000"/>
                </a:solidFill>
                <a:latin typeface="华文楷体" panose="02010600040101010101" charset="-122"/>
                <a:ea typeface="华文楷体" panose="02010600040101010101" charset="-122"/>
                <a:cs typeface="华文楷体" panose="02010600040101010101" charset="-122"/>
                <a:sym typeface="+mn-ea"/>
              </a:rPr>
              <a:t>总结教训警示当世</a:t>
            </a:r>
            <a:endParaRPr lang="zh-CN" altLang="en-US" sz="3600" b="1" smtClean="0">
              <a:solidFill>
                <a:srgbClr val="FF0000"/>
              </a:solidFill>
              <a:latin typeface="华文楷体" panose="02010600040101010101" charset="-122"/>
              <a:ea typeface="华文楷体" panose="02010600040101010101" charset="-122"/>
              <a:cs typeface="华文楷体" panose="02010600040101010101" charset="-122"/>
              <a:sym typeface="+mn-ea"/>
            </a:endParaRPr>
          </a:p>
        </p:txBody>
      </p:sp>
      <p:sp>
        <p:nvSpPr>
          <p:cNvPr id="33" name="文本框 3"/>
          <p:cNvSpPr txBox="1"/>
          <p:nvPr>
            <p:custDataLst>
              <p:tags r:id="rId17"/>
            </p:custDataLst>
          </p:nvPr>
        </p:nvSpPr>
        <p:spPr>
          <a:xfrm>
            <a:off x="6797040" y="4589145"/>
            <a:ext cx="773430" cy="829945"/>
          </a:xfrm>
          <a:prstGeom prst="rect">
            <a:avLst/>
          </a:prstGeom>
          <a:noFill/>
        </p:spPr>
        <p:txBody>
          <a:bodyPr wrap="square" rtlCol="0">
            <a:spAutoFit/>
          </a:bodyPr>
          <a:lstStyle/>
          <a:p>
            <a:r>
              <a:rPr lang="zh-CN" altLang="en-US" sz="4800" smtClean="0">
                <a:solidFill>
                  <a:srgbClr val="FF0000"/>
                </a:solidFill>
              </a:rPr>
              <a:t>鉴</a:t>
            </a:r>
            <a:endParaRPr lang="zh-CN" altLang="en-US" sz="4800" smtClean="0">
              <a:solidFill>
                <a:srgbClr val="FF0000"/>
              </a:solidFill>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 to="" calcmode="lin" valueType="num">
                                      <p:cBhvr>
                                        <p:cTn id="12" dur="1" fill="hold"/>
                                        <p:tgtEl>
                                          <p:spTgt spid="3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to="" calcmode="lin" valueType="num">
                                      <p:cBhvr>
                                        <p:cTn id="17" dur="1" fill="hold"/>
                                        <p:tgtEl>
                                          <p:spTgt spid="2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511810" y="189230"/>
            <a:ext cx="10850245" cy="1461135"/>
          </a:xfrm>
        </p:spPr>
        <p:txBody>
          <a:bodyPr/>
          <a:lstStyle/>
          <a:p>
            <a:r>
              <a:rPr lang="en-US" altLang="zh-CN" sz="8800" b="1">
                <a:solidFill>
                  <a:srgbClr val="C00000"/>
                </a:solidFill>
              </a:rPr>
              <a:t>“铺采摛文”</a:t>
            </a:r>
            <a:endParaRPr lang="en-US" altLang="zh-CN" sz="8800" b="1">
              <a:solidFill>
                <a:srgbClr val="C00000"/>
              </a:solidFill>
            </a:endParaRPr>
          </a:p>
        </p:txBody>
      </p:sp>
      <p:sp>
        <p:nvSpPr>
          <p:cNvPr id="83972" name="文本占位符 83971"/>
          <p:cNvSpPr>
            <a:spLocks noGrp="1"/>
          </p:cNvSpPr>
          <p:nvPr>
            <p:custDataLst>
              <p:tags r:id="rId2"/>
            </p:custDataLst>
          </p:nvPr>
        </p:nvSpPr>
        <p:spPr>
          <a:xfrm>
            <a:off x="1061085" y="1718310"/>
            <a:ext cx="10300970" cy="419862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3"/>
              </a:buBlip>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3"/>
              </a:buBlip>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hlink"/>
              </a:buClr>
              <a:buSzPct val="5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3"/>
              </a:buBlip>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3"/>
              </a:buBlip>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3"/>
              </a:buBlip>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3"/>
              </a:buBlip>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3"/>
              </a:buBlip>
              <a:defRPr sz="2000" b="0" i="0" u="none" kern="1200" baseline="0">
                <a:solidFill>
                  <a:schemeClr val="tx1"/>
                </a:solidFill>
                <a:effectLst>
                  <a:outerShdw blurRad="38100" dist="38100" dir="2700000">
                    <a:srgbClr val="000000"/>
                  </a:outerShdw>
                </a:effectLst>
                <a:latin typeface="+mn-lt"/>
                <a:ea typeface="+mn-ea"/>
                <a:cs typeface="+mn-cs"/>
              </a:defRPr>
            </a:lvl9pPr>
          </a:lstStyle>
          <a:p>
            <a:pPr>
              <a:lnSpc>
                <a:spcPct val="120000"/>
              </a:lnSpc>
              <a:buNone/>
            </a:pPr>
            <a:r>
              <a:rPr lang="zh-CN" altLang="en-US" sz="4800" b="1">
                <a:solidFill>
                  <a:srgbClr val="0000FF"/>
                </a:solidFill>
              </a:rPr>
              <a:t>（1 ）想象、比喻与夸张相结合，具有很强的艺术感染力。</a:t>
            </a:r>
            <a:endParaRPr lang="zh-CN" altLang="en-US" sz="4800" b="1">
              <a:solidFill>
                <a:srgbClr val="0000FF"/>
              </a:solidFill>
            </a:endParaRPr>
          </a:p>
          <a:p>
            <a:pPr>
              <a:lnSpc>
                <a:spcPct val="120000"/>
              </a:lnSpc>
              <a:buNone/>
            </a:pPr>
            <a:r>
              <a:rPr lang="zh-CN" altLang="en-US" sz="4800" b="1">
                <a:solidFill>
                  <a:srgbClr val="0000FF"/>
                </a:solidFill>
              </a:rPr>
              <a:t>（2 ）描写、铺排与议论抒情相结合。</a:t>
            </a:r>
            <a:endParaRPr lang="zh-CN" altLang="en-US" sz="4800" b="1">
              <a:solidFill>
                <a:srgbClr val="0000FF"/>
              </a:solidFill>
            </a:endParaRPr>
          </a:p>
          <a:p>
            <a:pPr>
              <a:lnSpc>
                <a:spcPct val="120000"/>
              </a:lnSpc>
              <a:buNone/>
            </a:pPr>
            <a:r>
              <a:rPr lang="zh-CN" altLang="en-US" sz="4800" b="1">
                <a:solidFill>
                  <a:srgbClr val="0000FF"/>
                </a:solidFill>
              </a:rPr>
              <a:t>（3 ）骈散结合，错落有致。</a:t>
            </a:r>
            <a:endParaRPr lang="zh-CN" altLang="en-US" sz="4800" b="1">
              <a:solidFill>
                <a:srgbClr val="0000FF"/>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3972">
                                            <p:txEl>
                                              <p:pRg st="0" end="0"/>
                                            </p:txEl>
                                          </p:spTgt>
                                        </p:tgtEl>
                                        <p:attrNameLst>
                                          <p:attrName>style.visibility</p:attrName>
                                        </p:attrNameLst>
                                      </p:cBhvr>
                                      <p:to>
                                        <p:strVal val="visible"/>
                                      </p:to>
                                    </p:set>
                                    <p:anim to="" calcmode="lin" valueType="num">
                                      <p:cBhvr>
                                        <p:cTn id="7" dur="1" fill="hold"/>
                                        <p:tgtEl>
                                          <p:spTgt spid="83972">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3972">
                                            <p:txEl>
                                              <p:pRg st="1" end="1"/>
                                            </p:txEl>
                                          </p:spTgt>
                                        </p:tgtEl>
                                        <p:attrNameLst>
                                          <p:attrName>style.visibility</p:attrName>
                                        </p:attrNameLst>
                                      </p:cBhvr>
                                      <p:to>
                                        <p:strVal val="visible"/>
                                      </p:to>
                                    </p:set>
                                    <p:anim to="" calcmode="lin" valueType="num">
                                      <p:cBhvr>
                                        <p:cTn id="12" dur="1" fill="hold"/>
                                        <p:tgtEl>
                                          <p:spTgt spid="83972">
                                            <p:txEl>
                                              <p:pRg st="1" end="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83972">
                                            <p:txEl>
                                              <p:pRg st="2" end="2"/>
                                            </p:txEl>
                                          </p:spTgt>
                                        </p:tgtEl>
                                        <p:attrNameLst>
                                          <p:attrName>style.visibility</p:attrName>
                                        </p:attrNameLst>
                                      </p:cBhvr>
                                      <p:to>
                                        <p:strVal val="visible"/>
                                      </p:to>
                                    </p:set>
                                    <p:anim to="" calcmode="lin" valueType="num">
                                      <p:cBhvr>
                                        <p:cTn id="17" dur="1" fill="hold"/>
                                        <p:tgtEl>
                                          <p:spTgt spid="83972">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8" name="折角形 1050299"/>
          <p:cNvSpPr/>
          <p:nvPr>
            <p:custDataLst>
              <p:tags r:id="rId1"/>
            </p:custDataLst>
          </p:nvPr>
        </p:nvSpPr>
        <p:spPr>
          <a:xfrm>
            <a:off x="572770" y="1360805"/>
            <a:ext cx="11090275" cy="2588895"/>
          </a:xfrm>
          <a:prstGeom prst="foldedCorner">
            <a:avLst>
              <a:gd name="adj" fmla="val 12500"/>
            </a:avLst>
          </a:prstGeom>
          <a:noFill/>
          <a:ln w="9525" cap="flat" cmpd="sng">
            <a:solidFill>
              <a:srgbClr val="55575A"/>
            </a:solidFill>
            <a:prstDash val="solid"/>
            <a:round/>
            <a:headEnd type="none" w="med" len="med"/>
            <a:tailEnd type="none" w="med" len="med"/>
          </a:ln>
        </p:spPr>
        <p:txBody>
          <a:bodyPr lIns="91440" tIns="45720" rIns="91440" bIns="45720" anchor="t"/>
          <a:lstStyle/>
          <a:p>
            <a:endParaRPr lang="zh-CN" altLang="en-US">
              <a:solidFill>
                <a:srgbClr val="55575A"/>
              </a:solidFill>
              <a:latin typeface="Arial" panose="020B0604020202020204" pitchFamily="34" charset="0"/>
              <a:ea typeface="宋体" panose="02010600030101010101" pitchFamily="2" charset="-122"/>
            </a:endParaRPr>
          </a:p>
        </p:txBody>
      </p:sp>
      <p:sp>
        <p:nvSpPr>
          <p:cNvPr id="20485" name="矩形 1050293"/>
          <p:cNvSpPr/>
          <p:nvPr>
            <p:custDataLst>
              <p:tags r:id="rId2"/>
            </p:custDataLst>
          </p:nvPr>
        </p:nvSpPr>
        <p:spPr>
          <a:xfrm>
            <a:off x="574040" y="1360805"/>
            <a:ext cx="11088370" cy="2676525"/>
          </a:xfrm>
          <a:prstGeom prst="rect">
            <a:avLst/>
          </a:prstGeom>
          <a:noFill/>
          <a:ln w="9525">
            <a:noFill/>
          </a:ln>
        </p:spPr>
        <p:txBody>
          <a:bodyPr wrap="square" lIns="91440" tIns="45720" rIns="91440" bIns="45720" anchor="t">
            <a:spAutoFit/>
          </a:bodyPr>
          <a:lstStyle/>
          <a:p>
            <a:pPr>
              <a:spcBef>
                <a:spcPct val="20000"/>
              </a:spcBef>
              <a:buFontTx/>
              <a:buChar char="•"/>
            </a:pPr>
            <a:r>
              <a:rPr lang="zh-CN" altLang="en-US" sz="4000" b="1">
                <a:latin typeface="Times New Roman" panose="02020603050405020304" pitchFamily="18" charset="0"/>
                <a:ea typeface="楷体_GB2312" pitchFamily="49" charset="-122"/>
              </a:rPr>
              <a:t>第一部分</a:t>
            </a:r>
            <a:r>
              <a:rPr lang="en-US" altLang="zh-CN" sz="4000" b="1">
                <a:latin typeface="Times New Roman" panose="02020603050405020304" pitchFamily="18" charset="0"/>
                <a:ea typeface="楷体_GB2312" pitchFamily="49" charset="-122"/>
              </a:rPr>
              <a:t>1-2</a:t>
            </a:r>
            <a:r>
              <a:rPr lang="zh-CN" altLang="en-US" sz="4000" b="1">
                <a:latin typeface="Times New Roman" panose="02020603050405020304" pitchFamily="18" charset="0"/>
                <a:ea typeface="楷体_GB2312" pitchFamily="49" charset="-122"/>
              </a:rPr>
              <a:t>节</a:t>
            </a:r>
            <a:endParaRPr lang="en-US" altLang="en-US">
              <a:latin typeface="Calibri" panose="020F0502020204030204"/>
              <a:ea typeface="幼圆" panose="02010509060101010101" pitchFamily="49" charset="-122"/>
            </a:endParaRPr>
          </a:p>
          <a:p>
            <a:pPr>
              <a:spcBef>
                <a:spcPct val="20000"/>
              </a:spcBef>
            </a:pPr>
            <a:r>
              <a:rPr lang="zh-CN" altLang="en-US" sz="4000" b="1">
                <a:solidFill>
                  <a:srgbClr val="A50021"/>
                </a:solidFill>
                <a:latin typeface="Times New Roman" panose="02020603050405020304" pitchFamily="18" charset="0"/>
                <a:ea typeface="楷体_GB2312" pitchFamily="49" charset="-122"/>
              </a:rPr>
              <a:t>    体物</a:t>
            </a:r>
            <a:r>
              <a:rPr lang="zh-CN" altLang="en-US" sz="4000" b="1">
                <a:latin typeface="Times New Roman" panose="02020603050405020304" pitchFamily="18" charset="0"/>
                <a:ea typeface="楷体_GB2312" pitchFamily="49" charset="-122"/>
              </a:rPr>
              <a:t>，</a:t>
            </a:r>
            <a:r>
              <a:rPr lang="zh-CN" altLang="en-US" sz="4000" b="1" u="sng">
                <a:solidFill>
                  <a:srgbClr val="FF0000"/>
                </a:solidFill>
                <a:latin typeface="Times New Roman" panose="02020603050405020304" pitchFamily="18" charset="0"/>
                <a:ea typeface="楷体_GB2312" pitchFamily="49" charset="-122"/>
              </a:rPr>
              <a:t>由外到内</a:t>
            </a:r>
            <a:r>
              <a:rPr lang="zh-CN" altLang="en-US" sz="4000" b="1">
                <a:latin typeface="Times New Roman" panose="02020603050405020304" pitchFamily="18" charset="0"/>
                <a:ea typeface="楷体_GB2312" pitchFamily="49" charset="-122"/>
              </a:rPr>
              <a:t>，由楼阁建筑到人物活动，铺叙阿房宫建筑宏伟、豪华，极写宫中生活荒淫、奢靡。（铺陈：</a:t>
            </a:r>
            <a:r>
              <a:rPr lang="zh-CN" altLang="en-US" sz="4000" b="1">
                <a:latin typeface="Times New Roman" panose="02020603050405020304" pitchFamily="18" charset="0"/>
                <a:ea typeface="楷体_GB2312" pitchFamily="49" charset="-122"/>
                <a:sym typeface="+mn-ea"/>
              </a:rPr>
              <a:t>对偶、比喻、排比、夸张等修辞</a:t>
            </a:r>
            <a:r>
              <a:rPr lang="zh-CN" altLang="en-US" sz="4000" b="1">
                <a:latin typeface="Times New Roman" panose="02020603050405020304" pitchFamily="18" charset="0"/>
                <a:ea typeface="楷体_GB2312" pitchFamily="49" charset="-122"/>
              </a:rPr>
              <a:t>）</a:t>
            </a:r>
            <a:endParaRPr lang="zh-CN" altLang="en-US" sz="4000" b="1">
              <a:latin typeface="Times New Roman" panose="02020603050405020304" pitchFamily="18" charset="0"/>
              <a:ea typeface="楷体_GB2312" pitchFamily="49" charset="-122"/>
            </a:endParaRPr>
          </a:p>
        </p:txBody>
      </p:sp>
      <p:sp>
        <p:nvSpPr>
          <p:cNvPr id="20486" name="矩形 1050295"/>
          <p:cNvSpPr/>
          <p:nvPr>
            <p:custDataLst>
              <p:tags r:id="rId3"/>
            </p:custDataLst>
          </p:nvPr>
        </p:nvSpPr>
        <p:spPr>
          <a:xfrm>
            <a:off x="573405" y="3961130"/>
            <a:ext cx="10947400" cy="2676525"/>
          </a:xfrm>
          <a:prstGeom prst="rect">
            <a:avLst/>
          </a:prstGeom>
          <a:noFill/>
          <a:ln w="9525">
            <a:noFill/>
          </a:ln>
        </p:spPr>
        <p:txBody>
          <a:bodyPr wrap="square" lIns="91440" tIns="45720" rIns="91440" bIns="45720" anchor="t">
            <a:spAutoFit/>
          </a:bodyPr>
          <a:lstStyle/>
          <a:p>
            <a:pPr>
              <a:spcBef>
                <a:spcPct val="20000"/>
              </a:spcBef>
              <a:buFontTx/>
              <a:buChar char="•"/>
            </a:pPr>
            <a:r>
              <a:rPr lang="zh-CN" altLang="en-US" sz="4000" b="1">
                <a:latin typeface="Times New Roman" panose="02020603050405020304" pitchFamily="18" charset="0"/>
                <a:ea typeface="楷体_GB2312" pitchFamily="49" charset="-122"/>
              </a:rPr>
              <a:t>第二部分</a:t>
            </a:r>
            <a:r>
              <a:rPr lang="en-US" altLang="zh-CN" sz="4000" b="1">
                <a:latin typeface="Times New Roman" panose="02020603050405020304" pitchFamily="18" charset="0"/>
                <a:ea typeface="楷体_GB2312" pitchFamily="49" charset="-122"/>
              </a:rPr>
              <a:t>3-4</a:t>
            </a:r>
            <a:r>
              <a:rPr lang="zh-CN" altLang="en-US" sz="4000" b="1">
                <a:latin typeface="Times New Roman" panose="02020603050405020304" pitchFamily="18" charset="0"/>
                <a:ea typeface="楷体_GB2312" pitchFamily="49" charset="-122"/>
              </a:rPr>
              <a:t>节</a:t>
            </a:r>
            <a:endParaRPr lang="en-US" altLang="en-US">
              <a:latin typeface="Calibri" panose="020F0502020204030204"/>
              <a:ea typeface="幼圆" panose="02010509060101010101" pitchFamily="49" charset="-122"/>
            </a:endParaRPr>
          </a:p>
          <a:p>
            <a:pPr>
              <a:spcBef>
                <a:spcPct val="20000"/>
              </a:spcBef>
            </a:pPr>
            <a:r>
              <a:rPr lang="zh-CN" altLang="en-US" sz="4000" b="1">
                <a:latin typeface="Times New Roman" panose="02020603050405020304" pitchFamily="18" charset="0"/>
                <a:ea typeface="楷体_GB2312" pitchFamily="49" charset="-122"/>
              </a:rPr>
              <a:t>    </a:t>
            </a:r>
            <a:r>
              <a:rPr lang="zh-CN" altLang="en-US" sz="4000" b="1">
                <a:solidFill>
                  <a:srgbClr val="A50021"/>
                </a:solidFill>
                <a:latin typeface="Times New Roman" panose="02020603050405020304" pitchFamily="18" charset="0"/>
                <a:ea typeface="楷体_GB2312" pitchFamily="49" charset="-122"/>
              </a:rPr>
              <a:t>写志</a:t>
            </a:r>
            <a:r>
              <a:rPr lang="zh-CN" altLang="en-US" sz="4000" b="1">
                <a:latin typeface="Times New Roman" panose="02020603050405020304" pitchFamily="18" charset="0"/>
                <a:ea typeface="楷体_GB2312" pitchFamily="49" charset="-122"/>
              </a:rPr>
              <a:t>，</a:t>
            </a:r>
            <a:r>
              <a:rPr lang="zh-CN" altLang="en-US" sz="4000" b="1" u="sng">
                <a:solidFill>
                  <a:srgbClr val="FF0000"/>
                </a:solidFill>
                <a:latin typeface="Times New Roman" panose="02020603050405020304" pitchFamily="18" charset="0"/>
                <a:ea typeface="楷体_GB2312" pitchFamily="49" charset="-122"/>
              </a:rPr>
              <a:t>由古及今</a:t>
            </a:r>
            <a:r>
              <a:rPr lang="zh-CN" altLang="en-US" sz="4000" b="1">
                <a:latin typeface="Times New Roman" panose="02020603050405020304" pitchFamily="18" charset="0"/>
                <a:ea typeface="楷体_GB2312" pitchFamily="49" charset="-122"/>
              </a:rPr>
              <a:t>，铺写秦始皇骄奢淫逸，终于导致灭亡，交待作这篇赋的本意，讽喻当朝切勿重蹈覆辙。</a:t>
            </a:r>
            <a:endParaRPr lang="en-US" altLang="en-US">
              <a:latin typeface="Calibri" panose="020F0502020204030204"/>
              <a:ea typeface="幼圆" panose="02010509060101010101" pitchFamily="49" charset="-122"/>
            </a:endParaRPr>
          </a:p>
        </p:txBody>
      </p:sp>
      <p:sp>
        <p:nvSpPr>
          <p:cNvPr id="5" name="折角形 1050299"/>
          <p:cNvSpPr/>
          <p:nvPr>
            <p:custDataLst>
              <p:tags r:id="rId4"/>
            </p:custDataLst>
          </p:nvPr>
        </p:nvSpPr>
        <p:spPr>
          <a:xfrm>
            <a:off x="573405" y="3972560"/>
            <a:ext cx="11089005" cy="2588895"/>
          </a:xfrm>
          <a:prstGeom prst="foldedCorner">
            <a:avLst>
              <a:gd name="adj" fmla="val 12500"/>
            </a:avLst>
          </a:prstGeom>
          <a:noFill/>
          <a:ln w="9525" cap="flat" cmpd="sng">
            <a:solidFill>
              <a:srgbClr val="55575A"/>
            </a:solidFill>
            <a:prstDash val="solid"/>
            <a:round/>
            <a:headEnd type="none" w="med" len="med"/>
            <a:tailEnd type="none" w="med" len="med"/>
          </a:ln>
        </p:spPr>
        <p:txBody>
          <a:bodyPr lIns="91440" tIns="45720" rIns="91440" bIns="45720" anchor="t"/>
          <a:lstStyle/>
          <a:p>
            <a:endParaRPr lang="zh-CN" altLang="en-US">
              <a:solidFill>
                <a:srgbClr val="55575A"/>
              </a:solidFill>
              <a:latin typeface="Arial" panose="020B0604020202020204" pitchFamily="34" charset="0"/>
              <a:ea typeface="宋体" panose="02010600030101010101" pitchFamily="2" charset="-122"/>
            </a:endParaRPr>
          </a:p>
        </p:txBody>
      </p:sp>
      <p:sp>
        <p:nvSpPr>
          <p:cNvPr id="4" name="标题 1"/>
          <p:cNvSpPr>
            <a:spLocks noGrp="1"/>
          </p:cNvSpPr>
          <p:nvPr>
            <p:custDataLst>
              <p:tags r:id="rId5"/>
            </p:custDataLst>
          </p:nvPr>
        </p:nvSpPr>
        <p:spPr>
          <a:xfrm>
            <a:off x="572770" y="45085"/>
            <a:ext cx="10850245" cy="1461135"/>
          </a:xfrm>
          <a:prstGeom prst="rect">
            <a:avLst/>
          </a:prstGeom>
        </p:spPr>
        <p:txBody>
          <a:bodyPr vert="horz" lIns="101600" tIns="38100" rIns="25400" bIns="38100" rtlCol="0" anchor="t" anchorCtr="0">
            <a:noAutofit/>
          </a:bodyPr>
          <a:lstStyle>
            <a:lvl1pPr algn="ctr" defTabSz="914400" rtl="0" eaLnBrk="1" fontAlgn="auto" latinLnBrk="0" hangingPunct="1">
              <a:lnSpc>
                <a:spcPct val="100000"/>
              </a:lnSpc>
              <a:spcBef>
                <a:spcPct val="0"/>
              </a:spcBef>
              <a:buNone/>
              <a:defRPr sz="5400" b="0" u="none" strike="noStrike" kern="1200" cap="none" spc="600" normalizeH="0">
                <a:solidFill>
                  <a:schemeClr val="tx1"/>
                </a:solidFill>
                <a:effectLst>
                  <a:outerShdw blurRad="38100" dist="38100" dir="2700000" algn="tl">
                    <a:srgbClr val="000000">
                      <a:alpha val="43137"/>
                    </a:srgbClr>
                  </a:outerShdw>
                </a:effectLst>
                <a:uFillTx/>
                <a:latin typeface="+mj-lt"/>
                <a:ea typeface="+mj-ea"/>
                <a:cs typeface="+mj-cs"/>
              </a:defRPr>
            </a:lvl1pPr>
          </a:lstStyle>
          <a:p>
            <a:r>
              <a:rPr lang="en-US" altLang="zh-CN" sz="8800" b="1">
                <a:solidFill>
                  <a:srgbClr val="C00000"/>
                </a:solidFill>
              </a:rPr>
              <a:t>“</a:t>
            </a:r>
            <a:r>
              <a:rPr lang="zh-CN" altLang="en-US" sz="8800" b="1">
                <a:solidFill>
                  <a:srgbClr val="C00000"/>
                </a:solidFill>
              </a:rPr>
              <a:t>体物写志</a:t>
            </a:r>
            <a:r>
              <a:rPr lang="en-US" altLang="zh-CN" sz="8800" b="1">
                <a:solidFill>
                  <a:srgbClr val="C00000"/>
                </a:solidFill>
              </a:rPr>
              <a:t>”</a:t>
            </a:r>
            <a:endParaRPr lang="en-US" altLang="zh-CN" sz="8800" b="1">
              <a:solidFill>
                <a:srgbClr val="C00000"/>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 to="" calcmode="lin" valueType="num">
                                      <p:cBhvr>
                                        <p:cTn id="7" dur="1" fill="hold"/>
                                        <p:tgtEl>
                                          <p:spTgt spid="2048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 to="" calcmode="lin" valueType="num">
                                      <p:cBhvr>
                                        <p:cTn id="12" dur="1" fill="hold"/>
                                        <p:tgtEl>
                                          <p:spTgt spid="2048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048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0" y="847090"/>
            <a:ext cx="12172950" cy="5164455"/>
          </a:xfrm>
          <a:prstGeom prst="rect">
            <a:avLst/>
          </a:prstGeom>
          <a:noFill/>
        </p:spPr>
      </p:pic>
      <p:grpSp>
        <p:nvGrpSpPr>
          <p:cNvPr id="15" name="组合 14"/>
          <p:cNvGrpSpPr/>
          <p:nvPr>
            <p:custDataLst>
              <p:tags r:id="rId3"/>
            </p:custDataLst>
          </p:nvPr>
        </p:nvGrpSpPr>
        <p:grpSpPr>
          <a:xfrm>
            <a:off x="4128770" y="33"/>
            <a:ext cx="3314700" cy="706859"/>
            <a:chOff x="7786" y="303"/>
            <a:chExt cx="3753" cy="2792"/>
          </a:xfrm>
        </p:grpSpPr>
        <p:sp>
          <p:nvSpPr>
            <p:cNvPr id="6" name="矩形 5"/>
            <p:cNvSpPr/>
            <p:nvPr>
              <p:custDataLst>
                <p:tags r:id="rId4"/>
              </p:custDataLst>
            </p:nvPr>
          </p:nvSpPr>
          <p:spPr>
            <a:xfrm>
              <a:off x="8392" y="303"/>
              <a:ext cx="2540" cy="2792"/>
            </a:xfrm>
            <a:prstGeom prst="rect">
              <a:avLst/>
            </a:prstGeom>
            <a:noFill/>
            <a:ln w="9525">
              <a:noFill/>
            </a:ln>
          </p:spPr>
          <p:txBody>
            <a:bodyPr wrap="square" anchor="t">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r>
                <a:rPr lang="zh-CN" altLang="en-US" sz="4000" smtClean="0">
                  <a:solidFill>
                    <a:schemeClr val="accent4">
                      <a:lumMod val="50000"/>
                    </a:schemeClr>
                  </a:solidFill>
                  <a:latin typeface="隶书" panose="02010509060101010101" charset="-122"/>
                  <a:ea typeface="隶书" panose="02010509060101010101" charset="-122"/>
                </a:rPr>
                <a:t>主旨归纳</a:t>
              </a:r>
              <a:endParaRPr lang="zh-CN" altLang="en-US" sz="4000" smtClean="0">
                <a:solidFill>
                  <a:schemeClr val="accent4">
                    <a:lumMod val="50000"/>
                  </a:schemeClr>
                </a:solidFill>
                <a:latin typeface="隶书" panose="02010509060101010101" charset="-122"/>
                <a:ea typeface="隶书" panose="02010509060101010101" charset="-122"/>
              </a:endParaRPr>
            </a:p>
          </p:txBody>
        </p:sp>
        <p:sp>
          <p:nvSpPr>
            <p:cNvPr id="37" name="任意多边形 36"/>
            <p:cNvSpPr/>
            <p:nvPr>
              <p:custDataLst>
                <p:tags r:id="rId5"/>
              </p:custDataLst>
            </p:nvPr>
          </p:nvSpPr>
          <p:spPr bwMode="auto">
            <a:xfrm rot="5400000">
              <a:off x="10681" y="1342"/>
              <a:ext cx="1226"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37"/>
            <p:cNvSpPr/>
            <p:nvPr>
              <p:custDataLst>
                <p:tags r:id="rId6"/>
              </p:custDataLst>
            </p:nvPr>
          </p:nvSpPr>
          <p:spPr bwMode="auto">
            <a:xfrm rot="16200000" flipH="1">
              <a:off x="7415" y="1342"/>
              <a:ext cx="1231"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 name="文本框 4"/>
          <p:cNvSpPr txBox="1"/>
          <p:nvPr>
            <p:custDataLst>
              <p:tags r:id="rId7"/>
            </p:custDataLst>
          </p:nvPr>
        </p:nvSpPr>
        <p:spPr>
          <a:xfrm>
            <a:off x="2029783" y="5128629"/>
            <a:ext cx="3183393" cy="706755"/>
          </a:xfrm>
          <a:prstGeom prst="rect">
            <a:avLst/>
          </a:prstGeom>
          <a:noFill/>
        </p:spPr>
        <p:txBody>
          <a:bodyPr wrap="square" rtlCol="0" anchor="t">
            <a:spAutoFit/>
          </a:bodyPr>
          <a:lstStyle/>
          <a:p>
            <a:endParaRPr lang="zh-CN" altLang="en-US" sz="20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endParaRPr>
          </a:p>
          <a:p>
            <a:r>
              <a:rPr lang="zh-CN" altLang="en-US" sz="20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 </a:t>
            </a:r>
            <a:endParaRPr lang="zh-CN" altLang="en-US" sz="2000">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23" name="矩形 22"/>
          <p:cNvSpPr/>
          <p:nvPr>
            <p:custDataLst>
              <p:tags r:id="rId8"/>
            </p:custDataLst>
          </p:nvPr>
        </p:nvSpPr>
        <p:spPr>
          <a:xfrm>
            <a:off x="781685" y="1344295"/>
            <a:ext cx="10609580" cy="3784600"/>
          </a:xfrm>
          <a:prstGeom prst="rect">
            <a:avLst/>
          </a:prstGeom>
        </p:spPr>
        <p:txBody>
          <a:bodyPr wrap="square">
            <a:spAutoFit/>
          </a:bodyPr>
          <a:lstStyle/>
          <a:p>
            <a:pPr algn="just">
              <a:lnSpc>
                <a:spcPct val="120000"/>
              </a:lnSpc>
            </a:pPr>
            <a:r>
              <a:rPr lang="zh-CN" altLang="en-US" sz="4000" smtClean="0">
                <a:solidFill>
                  <a:srgbClr val="000000"/>
                </a:solidFill>
                <a:ea typeface="方正书宋_GBK" pitchFamily="65" charset="-122"/>
              </a:rPr>
              <a:t>      本</a:t>
            </a:r>
            <a:r>
              <a:rPr lang="zh-CN" altLang="en-US" sz="4000" smtClean="0">
                <a:solidFill>
                  <a:srgbClr val="000000"/>
                </a:solidFill>
                <a:latin typeface="Times New Roman" panose="02020603050405020304" pitchFamily="18" charset="0"/>
                <a:cs typeface="Times New Roman" panose="02020603050405020304" pitchFamily="18" charset="0"/>
              </a:rPr>
              <a:t>文</a:t>
            </a:r>
            <a:r>
              <a:rPr lang="zh-CN" altLang="en-US" sz="4000">
                <a:solidFill>
                  <a:srgbClr val="FF0000"/>
                </a:solidFill>
                <a:latin typeface="Times New Roman" panose="02020603050405020304" pitchFamily="18" charset="0"/>
                <a:cs typeface="Times New Roman" panose="02020603050405020304" pitchFamily="18" charset="0"/>
                <a:sym typeface="+mn-ea"/>
              </a:rPr>
              <a:t>借古讽今</a:t>
            </a:r>
            <a:r>
              <a:rPr lang="zh-CN" altLang="en-US" sz="4000">
                <a:solidFill>
                  <a:srgbClr val="000000"/>
                </a:solidFill>
                <a:latin typeface="Times New Roman" panose="02020603050405020304" pitchFamily="18" charset="0"/>
                <a:cs typeface="Times New Roman" panose="02020603050405020304" pitchFamily="18" charset="0"/>
                <a:sym typeface="+mn-ea"/>
              </a:rPr>
              <a:t>，</a:t>
            </a:r>
            <a:r>
              <a:rPr lang="zh-CN" altLang="en-US" sz="4000">
                <a:solidFill>
                  <a:srgbClr val="000000"/>
                </a:solidFill>
                <a:latin typeface="Times New Roman" panose="02020603050405020304" pitchFamily="18" charset="0"/>
                <a:cs typeface="Times New Roman" panose="02020603050405020304" pitchFamily="18" charset="0"/>
              </a:rPr>
              <a:t>通过</a:t>
            </a:r>
            <a:r>
              <a:rPr lang="zh-CN" altLang="en-US" sz="4000">
                <a:solidFill>
                  <a:srgbClr val="FF0000"/>
                </a:solidFill>
                <a:latin typeface="Times New Roman" panose="02020603050405020304" pitchFamily="18" charset="0"/>
                <a:cs typeface="Times New Roman" panose="02020603050405020304" pitchFamily="18" charset="0"/>
              </a:rPr>
              <a:t>描写</a:t>
            </a:r>
            <a:r>
              <a:rPr lang="zh-CN" altLang="en-US" sz="4000" u="sng">
                <a:solidFill>
                  <a:srgbClr val="000000"/>
                </a:solidFill>
                <a:latin typeface="Times New Roman" panose="02020603050405020304" pitchFamily="18" charset="0"/>
                <a:cs typeface="Times New Roman" panose="02020603050405020304" pitchFamily="18" charset="0"/>
              </a:rPr>
              <a:t>阿房宫的兴建及其毁灭</a:t>
            </a:r>
            <a:r>
              <a:rPr lang="zh-CN" altLang="en-US" sz="4000">
                <a:solidFill>
                  <a:srgbClr val="000000"/>
                </a:solidFill>
                <a:latin typeface="Times New Roman" panose="02020603050405020304" pitchFamily="18" charset="0"/>
                <a:cs typeface="Times New Roman" panose="02020603050405020304" pitchFamily="18" charset="0"/>
              </a:rPr>
              <a:t>，</a:t>
            </a:r>
            <a:r>
              <a:rPr lang="zh-CN" altLang="en-US" sz="4000">
                <a:solidFill>
                  <a:srgbClr val="FF0000"/>
                </a:solidFill>
                <a:latin typeface="Times New Roman" panose="02020603050405020304" pitchFamily="18" charset="0"/>
                <a:cs typeface="Times New Roman" panose="02020603050405020304" pitchFamily="18" charset="0"/>
              </a:rPr>
              <a:t>总结</a:t>
            </a:r>
            <a:r>
              <a:rPr lang="zh-CN" altLang="en-US" sz="4000" u="sng">
                <a:solidFill>
                  <a:srgbClr val="000000"/>
                </a:solidFill>
                <a:latin typeface="Times New Roman" panose="02020603050405020304" pitchFamily="18" charset="0"/>
                <a:cs typeface="Times New Roman" panose="02020603050405020304" pitchFamily="18" charset="0"/>
              </a:rPr>
              <a:t>秦朝统治者骄奢淫逸终致亡国的历史教训</a:t>
            </a:r>
            <a:r>
              <a:rPr lang="zh-CN" altLang="en-US" sz="4000">
                <a:solidFill>
                  <a:srgbClr val="000000"/>
                </a:solidFill>
                <a:latin typeface="Times New Roman" panose="02020603050405020304" pitchFamily="18" charset="0"/>
                <a:cs typeface="Times New Roman" panose="02020603050405020304" pitchFamily="18" charset="0"/>
              </a:rPr>
              <a:t>，从而向唐朝统治者发出</a:t>
            </a:r>
            <a:r>
              <a:rPr lang="zh-CN" altLang="en-US" sz="4000">
                <a:solidFill>
                  <a:srgbClr val="000000"/>
                </a:solidFill>
                <a:latin typeface="Times New Roman" panose="02020603050405020304" pitchFamily="18" charset="0"/>
                <a:cs typeface="Times New Roman" panose="02020603050405020304" pitchFamily="18" charset="0"/>
                <a:sym typeface="+mn-ea"/>
              </a:rPr>
              <a:t>警告，</a:t>
            </a:r>
            <a:r>
              <a:rPr lang="zh-CN" altLang="en-US" sz="4000" u="sng">
                <a:solidFill>
                  <a:srgbClr val="FF0000"/>
                </a:solidFill>
                <a:latin typeface="Times New Roman" panose="02020603050405020304" pitchFamily="18" charset="0"/>
                <a:cs typeface="Times New Roman" panose="02020603050405020304" pitchFamily="18" charset="0"/>
                <a:sym typeface="+mn-ea"/>
              </a:rPr>
              <a:t>希望</a:t>
            </a:r>
            <a:r>
              <a:rPr lang="zh-CN" altLang="en-US" sz="4000" u="sng">
                <a:solidFill>
                  <a:srgbClr val="000000"/>
                </a:solidFill>
                <a:latin typeface="Times New Roman" panose="02020603050405020304" pitchFamily="18" charset="0"/>
                <a:cs typeface="Times New Roman" panose="02020603050405020304" pitchFamily="18" charset="0"/>
                <a:sym typeface="+mn-ea"/>
              </a:rPr>
              <a:t>唐统治者引以为戒，不要</a:t>
            </a:r>
            <a:r>
              <a:rPr lang="zh-CN" altLang="en-US" sz="4000" u="sng">
                <a:solidFill>
                  <a:srgbClr val="000000"/>
                </a:solidFill>
                <a:latin typeface="Times New Roman" panose="02020603050405020304" pitchFamily="18" charset="0"/>
                <a:cs typeface="Times New Roman" panose="02020603050405020304" pitchFamily="18" charset="0"/>
              </a:rPr>
              <a:t>重蹈覆辙</a:t>
            </a:r>
            <a:r>
              <a:rPr lang="zh-CN" altLang="en-US" sz="4000">
                <a:solidFill>
                  <a:srgbClr val="000000"/>
                </a:solidFill>
                <a:latin typeface="Times New Roman" panose="02020603050405020304" pitchFamily="18" charset="0"/>
                <a:cs typeface="Times New Roman" panose="02020603050405020304" pitchFamily="18" charset="0"/>
              </a:rPr>
              <a:t>，</a:t>
            </a:r>
            <a:r>
              <a:rPr lang="zh-CN" altLang="en-US" sz="4000">
                <a:solidFill>
                  <a:srgbClr val="FF0000"/>
                </a:solidFill>
                <a:latin typeface="Times New Roman" panose="02020603050405020304" pitchFamily="18" charset="0"/>
                <a:cs typeface="Times New Roman" panose="02020603050405020304" pitchFamily="18" charset="0"/>
              </a:rPr>
              <a:t>表现</a:t>
            </a:r>
            <a:r>
              <a:rPr lang="zh-CN" altLang="en-US" sz="4000" u="sng">
                <a:solidFill>
                  <a:srgbClr val="000000"/>
                </a:solidFill>
                <a:latin typeface="Times New Roman" panose="02020603050405020304" pitchFamily="18" charset="0"/>
                <a:cs typeface="Times New Roman" panose="02020603050405020304" pitchFamily="18" charset="0"/>
              </a:rPr>
              <a:t>出了封建时代正直文人忧国忧民、匡时济世的情怀。</a:t>
            </a:r>
            <a:endParaRPr lang="zh-CN" altLang="en-US" sz="4000" b="1" u="sng">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椭圆 239618"/>
          <p:cNvSpPr/>
          <p:nvPr>
            <p:custDataLst>
              <p:tags r:id="rId1"/>
            </p:custDataLst>
          </p:nvPr>
        </p:nvSpPr>
        <p:spPr>
          <a:xfrm>
            <a:off x="2170430" y="1844675"/>
            <a:ext cx="7204075" cy="2249170"/>
          </a:xfrm>
          <a:prstGeom prst="ellipse">
            <a:avLst/>
          </a:prstGeom>
          <a:solidFill>
            <a:srgbClr val="B1D8FF"/>
          </a:solidFill>
          <a:ln w="9525" cap="flat" cmpd="sng">
            <a:solidFill>
              <a:srgbClr val="B1D8FF"/>
            </a:solidFill>
            <a:prstDash val="solid"/>
            <a:round/>
            <a:headEnd type="none" w="med" len="med"/>
            <a:tailEnd type="none" w="med" len="med"/>
          </a:ln>
        </p:spPr>
        <p:txBody>
          <a:bodyPr anchor="t"/>
          <a:lstStyle/>
          <a:p>
            <a:pPr lvl="0" indent="0" algn="ctr" fontAlgn="base">
              <a:lnSpc>
                <a:spcPct val="110000"/>
              </a:lnSpc>
            </a:pPr>
            <a:r>
              <a:rPr lang="zh-CN" altLang="en-US" sz="8800" strike="noStrike" noProof="1">
                <a:solidFill>
                  <a:srgbClr val="C00000"/>
                </a:solidFill>
                <a:latin typeface="华文琥珀" panose="02010800040101010101" pitchFamily="2" charset="-122"/>
                <a:ea typeface="华文琥珀" panose="02010800040101010101" pitchFamily="2" charset="-122"/>
              </a:rPr>
              <a:t>古今异义</a:t>
            </a:r>
            <a:endParaRPr lang="zh-CN" altLang="en-US" sz="8800" strike="noStrike" noProof="1">
              <a:solidFill>
                <a:srgbClr val="C00000"/>
              </a:solidFill>
              <a:latin typeface="华文琥珀" panose="02010800040101010101" pitchFamily="2" charset="-122"/>
              <a:ea typeface="华文琥珀" panose="0201080004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5" name="内容占位符 339969" descr="boqinhuai"/>
          <p:cNvPicPr>
            <a:picLocks noGrp="1" noChangeAspect="1"/>
          </p:cNvPicPr>
          <p:nvPr>
            <p:ph sz="half" idx="2"/>
          </p:nvPr>
        </p:nvPicPr>
        <p:blipFill>
          <a:blip r:embed="rId1"/>
          <a:stretch>
            <a:fillRect/>
          </a:stretch>
        </p:blipFill>
        <p:spPr>
          <a:xfrm>
            <a:off x="2927399" y="836768"/>
            <a:ext cx="5473125" cy="5330224"/>
          </a:xfrm>
        </p:spPr>
      </p:pic>
      <p:sp>
        <p:nvSpPr>
          <p:cNvPr id="339971" name="标题 339970"/>
          <p:cNvSpPr>
            <a:spLocks noGrp="1" noRot="1"/>
          </p:cNvSpPr>
          <p:nvPr>
            <p:ph type="title"/>
          </p:nvPr>
        </p:nvSpPr>
        <p:spPr>
          <a:xfrm>
            <a:off x="8303669" y="1341686"/>
            <a:ext cx="2472196" cy="4560144"/>
          </a:xfrm>
        </p:spPr>
        <p:txBody>
          <a:bodyPr vert="eaVert" anchor="ctr" anchorCtr="0"/>
          <a:p>
            <a:pPr marL="0" marR="0" indent="0" algn="ctr" defTabSz="914400" rtl="0" eaLnBrk="1" fontAlgn="base" latinLnBrk="0" hangingPunct="1">
              <a:lnSpc>
                <a:spcPct val="100000"/>
              </a:lnSpc>
              <a:spcBef>
                <a:spcPct val="0"/>
              </a:spcBef>
              <a:spcAft>
                <a:spcPct val="0"/>
              </a:spcAft>
              <a:buClrTx/>
              <a:buSzTx/>
              <a:buFontTx/>
              <a:buNone/>
            </a:pPr>
            <a:r>
              <a:rPr kumimoji="0" lang="zh-CN" altLang="en-US" sz="5400" b="0" i="0" u="none" strike="noStrike" kern="1200" cap="none" spc="0" normalizeH="0" baseline="0" noProof="1">
                <a:solidFill>
                  <a:srgbClr val="FF3300"/>
                </a:solidFill>
                <a:latin typeface="+mj-lt"/>
                <a:ea typeface="黑体" panose="02010609060101010101" pitchFamily="2" charset="-122"/>
                <a:cs typeface="+mj-cs"/>
              </a:rPr>
              <a:t>泊秦淮</a:t>
            </a:r>
            <a:br>
              <a:rPr lang="zh-CN" altLang="en-US" sz="5400">
                <a:solidFill>
                  <a:srgbClr val="FF3300"/>
                </a:solidFill>
                <a:ea typeface="黑体" panose="02010609060101010101" pitchFamily="2" charset="-122"/>
              </a:rPr>
            </a:br>
            <a:br>
              <a:rPr lang="zh-CN" altLang="en-US" sz="3200">
                <a:solidFill>
                  <a:srgbClr val="FF3300"/>
                </a:solidFill>
                <a:ea typeface="黑体" panose="02010609060101010101" pitchFamily="2" charset="-122"/>
              </a:rPr>
            </a:br>
            <a:r>
              <a:rPr kumimoji="0" lang="zh-CN" altLang="en-US" sz="3200" b="0" i="0" u="none" strike="noStrike" kern="1200" cap="none" spc="0" normalizeH="0" baseline="0" noProof="1">
                <a:solidFill>
                  <a:srgbClr val="0000FF"/>
                </a:solidFill>
                <a:latin typeface="+mj-lt"/>
                <a:ea typeface="+mj-ea"/>
                <a:cs typeface="+mj-cs"/>
              </a:rPr>
              <a:t>杜牧</a:t>
            </a:r>
            <a:endParaRPr kumimoji="0" lang="zh-CN" altLang="en-US" sz="6000" b="0" i="0" u="none" strike="noStrike" kern="1200" cap="none" spc="0" normalizeH="0" baseline="0" noProof="1">
              <a:solidFill>
                <a:schemeClr val="tx2"/>
              </a:solidFill>
              <a:effectLst>
                <a:outerShdw blurRad="38100" dist="38100" dir="2700000">
                  <a:srgbClr val="FFFFFF"/>
                </a:outerShdw>
              </a:effectLst>
              <a:latin typeface="+mj-lt"/>
              <a:ea typeface="华文行楷" panose="02010800040101010101" charset="-122"/>
              <a:cs typeface="+mj-cs"/>
            </a:endParaRPr>
          </a:p>
        </p:txBody>
      </p:sp>
      <p:sp>
        <p:nvSpPr>
          <p:cNvPr id="339972" name="文本占位符 339971"/>
          <p:cNvSpPr>
            <a:spLocks noGrp="1"/>
          </p:cNvSpPr>
          <p:nvPr>
            <p:ph type="body" sz="half" idx="1"/>
          </p:nvPr>
        </p:nvSpPr>
        <p:spPr>
          <a:xfrm>
            <a:off x="2855948" y="476338"/>
            <a:ext cx="5546165" cy="5760517"/>
          </a:xfrm>
          <a:solidFill>
            <a:srgbClr val="FFFF99">
              <a:alpha val="50000"/>
            </a:srgbClr>
          </a:solidFill>
        </p:spPr>
        <p:txBody>
          <a:bodyPr vert="eaVert" wrap="square" anchor="t" anchorCtr="0"/>
          <a:p>
            <a:pPr algn="ctr" defTabSz="914400">
              <a:lnSpc>
                <a:spcPct val="135000"/>
              </a:lnSpc>
              <a:buClrTx/>
              <a:buSzTx/>
              <a:buFontTx/>
              <a:buNone/>
            </a:pPr>
            <a:r>
              <a:rPr lang="zh-CN" altLang="en-US" sz="4400" b="1">
                <a:solidFill>
                  <a:srgbClr val="000000"/>
                </a:solidFill>
                <a:latin typeface="楷体_GB2312" pitchFamily="49" charset="-122"/>
                <a:ea typeface="楷体_GB2312" pitchFamily="49" charset="-122"/>
              </a:rPr>
              <a:t>烟笼寒水月笼纱，</a:t>
            </a:r>
            <a:endParaRPr lang="zh-CN" altLang="en-US" sz="4400" b="1">
              <a:solidFill>
                <a:srgbClr val="000000"/>
              </a:solidFill>
              <a:latin typeface="楷体_GB2312" pitchFamily="49" charset="-122"/>
              <a:ea typeface="楷体_GB2312" pitchFamily="49" charset="-122"/>
            </a:endParaRPr>
          </a:p>
          <a:p>
            <a:pPr algn="ctr" defTabSz="914400">
              <a:lnSpc>
                <a:spcPct val="135000"/>
              </a:lnSpc>
              <a:buClrTx/>
              <a:buSzTx/>
              <a:buFontTx/>
              <a:buNone/>
            </a:pPr>
            <a:r>
              <a:rPr lang="zh-CN" altLang="en-US" sz="4400" b="1">
                <a:solidFill>
                  <a:srgbClr val="000000"/>
                </a:solidFill>
                <a:latin typeface="楷体_GB2312" pitchFamily="49" charset="-122"/>
                <a:ea typeface="楷体_GB2312" pitchFamily="49" charset="-122"/>
              </a:rPr>
              <a:t>夜泊秦淮近酒家。</a:t>
            </a:r>
            <a:endParaRPr lang="zh-CN" altLang="en-US" sz="4400" b="1">
              <a:solidFill>
                <a:srgbClr val="000000"/>
              </a:solidFill>
              <a:latin typeface="楷体_GB2312" pitchFamily="49" charset="-122"/>
              <a:ea typeface="楷体_GB2312" pitchFamily="49" charset="-122"/>
            </a:endParaRPr>
          </a:p>
          <a:p>
            <a:pPr algn="ctr" defTabSz="914400">
              <a:lnSpc>
                <a:spcPct val="135000"/>
              </a:lnSpc>
              <a:buClrTx/>
              <a:buSzTx/>
              <a:buFontTx/>
              <a:buNone/>
            </a:pPr>
            <a:r>
              <a:rPr lang="zh-CN" altLang="en-US" sz="4400" b="1">
                <a:solidFill>
                  <a:srgbClr val="000000"/>
                </a:solidFill>
                <a:latin typeface="楷体_GB2312" pitchFamily="49" charset="-122"/>
                <a:ea typeface="楷体_GB2312" pitchFamily="49" charset="-122"/>
              </a:rPr>
              <a:t>商女不知亡国恨，</a:t>
            </a:r>
            <a:endParaRPr lang="zh-CN" altLang="en-US" sz="4400" b="1">
              <a:solidFill>
                <a:srgbClr val="000000"/>
              </a:solidFill>
              <a:latin typeface="楷体_GB2312" pitchFamily="49" charset="-122"/>
              <a:ea typeface="楷体_GB2312" pitchFamily="49" charset="-122"/>
            </a:endParaRPr>
          </a:p>
          <a:p>
            <a:pPr algn="ctr" defTabSz="914400">
              <a:lnSpc>
                <a:spcPct val="135000"/>
              </a:lnSpc>
              <a:buClrTx/>
              <a:buSzTx/>
              <a:buFontTx/>
              <a:buNone/>
            </a:pPr>
            <a:r>
              <a:rPr lang="zh-CN" altLang="en-US" sz="4400" b="1">
                <a:solidFill>
                  <a:srgbClr val="000000"/>
                </a:solidFill>
                <a:latin typeface="楷体_GB2312" pitchFamily="49" charset="-122"/>
                <a:ea typeface="楷体_GB2312" pitchFamily="49" charset="-122"/>
              </a:rPr>
              <a:t>隔江犹唱后庭花。</a:t>
            </a:r>
            <a:endParaRPr lang="zh-CN" altLang="en-US" sz="4400" b="1">
              <a:solidFill>
                <a:srgbClr val="0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39972"/>
                                        </p:tgtEl>
                                        <p:attrNameLst>
                                          <p:attrName>style.visibility</p:attrName>
                                        </p:attrNameLst>
                                      </p:cBhvr>
                                      <p:to>
                                        <p:strVal val="visible"/>
                                      </p:to>
                                    </p:set>
                                    <p:animEffect transition="in" filter="wheel(4)">
                                      <p:cBhvr>
                                        <p:cTn id="7" dur="2000"/>
                                        <p:tgtEl>
                                          <p:spTgt spid="339972"/>
                                        </p:tgtEl>
                                      </p:cBhvr>
                                    </p:animEffect>
                                  </p:childTnLst>
                                </p:cTn>
                              </p:par>
                            </p:childTnLst>
                          </p:cTn>
                        </p:par>
                        <p:par>
                          <p:cTn id="8" fill="hold">
                            <p:stCondLst>
                              <p:cond delay="2000"/>
                            </p:stCondLst>
                            <p:childTnLst>
                              <p:par>
                                <p:cTn id="9" presetID="21" presetClass="entr" presetSubtype="4" fill="hold" grpId="0" nodeType="afterEffect">
                                  <p:stCondLst>
                                    <p:cond delay="0"/>
                                  </p:stCondLst>
                                  <p:childTnLst>
                                    <p:set>
                                      <p:cBhvr>
                                        <p:cTn id="10" dur="1" fill="hold">
                                          <p:stCondLst>
                                            <p:cond delay="0"/>
                                          </p:stCondLst>
                                        </p:cTn>
                                        <p:tgtEl>
                                          <p:spTgt spid="339972">
                                            <p:txEl>
                                              <p:charRg st="0" end="9"/>
                                            </p:txEl>
                                          </p:spTgt>
                                        </p:tgtEl>
                                        <p:attrNameLst>
                                          <p:attrName>style.visibility</p:attrName>
                                        </p:attrNameLst>
                                      </p:cBhvr>
                                      <p:to>
                                        <p:strVal val="visible"/>
                                      </p:to>
                                    </p:set>
                                    <p:animEffect transition="in" filter="wheel(4)">
                                      <p:cBhvr>
                                        <p:cTn id="11" dur="2000"/>
                                        <p:tgtEl>
                                          <p:spTgt spid="339972">
                                            <p:txEl>
                                              <p:charRg st="0" end="9"/>
                                            </p:txEl>
                                          </p:spTgt>
                                        </p:tgtEl>
                                      </p:cBhvr>
                                    </p:animEffect>
                                  </p:childTnLst>
                                </p:cTn>
                              </p:par>
                            </p:childTnLst>
                          </p:cTn>
                        </p:par>
                        <p:par>
                          <p:cTn id="12" fill="hold">
                            <p:stCondLst>
                              <p:cond delay="4000"/>
                            </p:stCondLst>
                            <p:childTnLst>
                              <p:par>
                                <p:cTn id="13" presetID="21" presetClass="entr" presetSubtype="4" fill="hold" grpId="0" nodeType="afterEffect">
                                  <p:stCondLst>
                                    <p:cond delay="0"/>
                                  </p:stCondLst>
                                  <p:childTnLst>
                                    <p:set>
                                      <p:cBhvr>
                                        <p:cTn id="14" dur="1" fill="hold">
                                          <p:stCondLst>
                                            <p:cond delay="0"/>
                                          </p:stCondLst>
                                        </p:cTn>
                                        <p:tgtEl>
                                          <p:spTgt spid="339972">
                                            <p:txEl>
                                              <p:charRg st="9" end="18"/>
                                            </p:txEl>
                                          </p:spTgt>
                                        </p:tgtEl>
                                        <p:attrNameLst>
                                          <p:attrName>style.visibility</p:attrName>
                                        </p:attrNameLst>
                                      </p:cBhvr>
                                      <p:to>
                                        <p:strVal val="visible"/>
                                      </p:to>
                                    </p:set>
                                    <p:animEffect transition="in" filter="wheel(4)">
                                      <p:cBhvr>
                                        <p:cTn id="15" dur="2000"/>
                                        <p:tgtEl>
                                          <p:spTgt spid="339972">
                                            <p:txEl>
                                              <p:charRg st="9" end="18"/>
                                            </p:txEl>
                                          </p:spTgt>
                                        </p:tgtEl>
                                      </p:cBhvr>
                                    </p:animEffect>
                                  </p:childTnLst>
                                </p:cTn>
                              </p:par>
                            </p:childTnLst>
                          </p:cTn>
                        </p:par>
                        <p:par>
                          <p:cTn id="16" fill="hold">
                            <p:stCondLst>
                              <p:cond delay="6000"/>
                            </p:stCondLst>
                            <p:childTnLst>
                              <p:par>
                                <p:cTn id="17" presetID="21" presetClass="entr" presetSubtype="4" fill="hold" grpId="0" nodeType="afterEffect">
                                  <p:stCondLst>
                                    <p:cond delay="0"/>
                                  </p:stCondLst>
                                  <p:childTnLst>
                                    <p:set>
                                      <p:cBhvr>
                                        <p:cTn id="18" dur="1" fill="hold">
                                          <p:stCondLst>
                                            <p:cond delay="0"/>
                                          </p:stCondLst>
                                        </p:cTn>
                                        <p:tgtEl>
                                          <p:spTgt spid="339972">
                                            <p:txEl>
                                              <p:charRg st="18" end="27"/>
                                            </p:txEl>
                                          </p:spTgt>
                                        </p:tgtEl>
                                        <p:attrNameLst>
                                          <p:attrName>style.visibility</p:attrName>
                                        </p:attrNameLst>
                                      </p:cBhvr>
                                      <p:to>
                                        <p:strVal val="visible"/>
                                      </p:to>
                                    </p:set>
                                    <p:animEffect transition="in" filter="wheel(4)">
                                      <p:cBhvr>
                                        <p:cTn id="19" dur="2000"/>
                                        <p:tgtEl>
                                          <p:spTgt spid="339972">
                                            <p:txEl>
                                              <p:charRg st="18" end="27"/>
                                            </p:txEl>
                                          </p:spTgt>
                                        </p:tgtEl>
                                      </p:cBhvr>
                                    </p:animEffect>
                                  </p:childTnLst>
                                </p:cTn>
                              </p:par>
                            </p:childTnLst>
                          </p:cTn>
                        </p:par>
                        <p:par>
                          <p:cTn id="20" fill="hold">
                            <p:stCondLst>
                              <p:cond delay="8000"/>
                            </p:stCondLst>
                            <p:childTnLst>
                              <p:par>
                                <p:cTn id="21" presetID="21" presetClass="entr" presetSubtype="4" fill="hold" grpId="0" nodeType="afterEffect">
                                  <p:stCondLst>
                                    <p:cond delay="0"/>
                                  </p:stCondLst>
                                  <p:childTnLst>
                                    <p:set>
                                      <p:cBhvr>
                                        <p:cTn id="22" dur="1" fill="hold">
                                          <p:stCondLst>
                                            <p:cond delay="0"/>
                                          </p:stCondLst>
                                        </p:cTn>
                                        <p:tgtEl>
                                          <p:spTgt spid="339972">
                                            <p:txEl>
                                              <p:charRg st="27" end="36"/>
                                            </p:txEl>
                                          </p:spTgt>
                                        </p:tgtEl>
                                        <p:attrNameLst>
                                          <p:attrName>style.visibility</p:attrName>
                                        </p:attrNameLst>
                                      </p:cBhvr>
                                      <p:to>
                                        <p:strVal val="visible"/>
                                      </p:to>
                                    </p:set>
                                    <p:animEffect transition="in" filter="wheel(4)">
                                      <p:cBhvr>
                                        <p:cTn id="23" dur="2000"/>
                                        <p:tgtEl>
                                          <p:spTgt spid="339972">
                                            <p:txEl>
                                              <p:charRg st="27" end="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2"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514" name="矩形 1050607"/>
          <p:cNvSpPr/>
          <p:nvPr>
            <p:custDataLst>
              <p:tags r:id="rId1"/>
            </p:custDataLst>
          </p:nvPr>
        </p:nvSpPr>
        <p:spPr>
          <a:xfrm>
            <a:off x="-313690" y="189230"/>
            <a:ext cx="12071985" cy="6913245"/>
          </a:xfrm>
          <a:prstGeom prst="rect">
            <a:avLst/>
          </a:prstGeom>
          <a:noFill/>
          <a:ln w="9525">
            <a:noFill/>
          </a:ln>
        </p:spPr>
        <p:txBody>
          <a:bodyPr lIns="91440" tIns="45720" rIns="91440" bIns="45720" anchor="t"/>
          <a:lstStyle/>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1.</a:t>
            </a:r>
            <a:r>
              <a:rPr lang="zh-CN" altLang="zh-CN" sz="4400" b="1" baseline="0">
                <a:solidFill>
                  <a:srgbClr val="5762B7"/>
                </a:solidFill>
                <a:latin typeface="宋体" panose="02010600030101010101" pitchFamily="2" charset="-122"/>
                <a:ea typeface="宋体" panose="02010600030101010101" pitchFamily="2" charset="-122"/>
              </a:rPr>
              <a:t>各抱地势，</a:t>
            </a:r>
            <a:r>
              <a:rPr lang="zh-CN" altLang="zh-CN" sz="4400" b="1" baseline="0">
                <a:solidFill>
                  <a:schemeClr val="accent2"/>
                </a:solidFill>
                <a:latin typeface="宋体" panose="02010600030101010101" pitchFamily="2" charset="-122"/>
                <a:ea typeface="宋体" panose="02010600030101010101" pitchFamily="2" charset="-122"/>
              </a:rPr>
              <a:t>钩心斗角</a:t>
            </a:r>
            <a:r>
              <a:rPr lang="zh-CN" altLang="en-US" sz="4400" b="1" baseline="0">
                <a:solidFill>
                  <a:srgbClr val="5762B7"/>
                </a:solidFill>
                <a:latin typeface="宋体" panose="02010600030101010101" pitchFamily="2" charset="-122"/>
                <a:ea typeface="宋体" panose="02010600030101010101" pitchFamily="2" charset="-122"/>
              </a:rPr>
              <a:t>。</a:t>
            </a:r>
            <a:endParaRPr lang="zh-CN" altLang="en-US" sz="4400" b="1" baseline="0">
              <a:solidFill>
                <a:srgbClr val="5762B7"/>
              </a:solidFill>
              <a:latin typeface="宋体" panose="02010600030101010101" pitchFamily="2" charset="-122"/>
              <a:ea typeface="宋体" panose="02010600030101010101" pitchFamily="2" charset="-122"/>
            </a:endParaRP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2.</a:t>
            </a:r>
            <a:r>
              <a:rPr lang="zh-CN" altLang="en-US" sz="4400" b="1" baseline="0">
                <a:solidFill>
                  <a:srgbClr val="5762B7"/>
                </a:solidFill>
                <a:latin typeface="宋体" panose="02010600030101010101" pitchFamily="2" charset="-122"/>
                <a:ea typeface="宋体" panose="02010600030101010101" pitchFamily="2" charset="-122"/>
              </a:rPr>
              <a:t>一</a:t>
            </a:r>
            <a:r>
              <a:rPr lang="zh-CN" altLang="zh-CN" sz="4400" b="1" baseline="0">
                <a:solidFill>
                  <a:srgbClr val="5762B7"/>
                </a:solidFill>
                <a:latin typeface="宋体" panose="02010600030101010101" pitchFamily="2" charset="-122"/>
                <a:ea typeface="宋体" panose="02010600030101010101" pitchFamily="2" charset="-122"/>
              </a:rPr>
              <a:t>日之内，一宫之间，而</a:t>
            </a:r>
            <a:r>
              <a:rPr lang="zh-CN" altLang="zh-CN" sz="4400" b="1" baseline="0">
                <a:solidFill>
                  <a:schemeClr val="accent2"/>
                </a:solidFill>
                <a:latin typeface="宋体" panose="02010600030101010101" pitchFamily="2" charset="-122"/>
                <a:ea typeface="宋体" panose="02010600030101010101" pitchFamily="2" charset="-122"/>
              </a:rPr>
              <a:t>气候</a:t>
            </a:r>
            <a:r>
              <a:rPr lang="zh-CN" altLang="zh-CN" sz="4400" b="1" baseline="0">
                <a:solidFill>
                  <a:srgbClr val="5762B7"/>
                </a:solidFill>
                <a:latin typeface="宋体" panose="02010600030101010101" pitchFamily="2" charset="-122"/>
                <a:ea typeface="宋体" panose="02010600030101010101" pitchFamily="2" charset="-122"/>
              </a:rPr>
              <a:t>不齐</a:t>
            </a:r>
            <a:endParaRPr lang="zh-CN" altLang="zh-CN" sz="4400" b="1" baseline="0">
              <a:solidFill>
                <a:srgbClr val="5762B7"/>
              </a:solidFill>
              <a:latin typeface="宋体" panose="02010600030101010101" pitchFamily="2" charset="-122"/>
              <a:ea typeface="宋体" panose="02010600030101010101" pitchFamily="2" charset="-122"/>
            </a:endParaRP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3.燕赵之</a:t>
            </a:r>
            <a:r>
              <a:rPr lang="zh-CN" altLang="zh-CN" sz="4400" b="1" baseline="0">
                <a:solidFill>
                  <a:schemeClr val="accent2"/>
                </a:solidFill>
                <a:latin typeface="宋体" panose="02010600030101010101" pitchFamily="2" charset="-122"/>
                <a:ea typeface="宋体" panose="02010600030101010101" pitchFamily="2" charset="-122"/>
              </a:rPr>
              <a:t>收藏</a:t>
            </a:r>
            <a:r>
              <a:rPr lang="en-US" altLang="zh-CN" sz="4400" b="1" baseline="0">
                <a:solidFill>
                  <a:srgbClr val="5762B7"/>
                </a:solidFill>
                <a:latin typeface="宋体" panose="02010600030101010101" pitchFamily="2" charset="-122"/>
                <a:ea typeface="宋体" panose="02010600030101010101" pitchFamily="2" charset="-122"/>
              </a:rPr>
              <a:t>，</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  韩魏之</a:t>
            </a:r>
            <a:r>
              <a:rPr lang="zh-CN" altLang="zh-CN" sz="4400" b="1" baseline="0">
                <a:solidFill>
                  <a:schemeClr val="accent2"/>
                </a:solidFill>
                <a:latin typeface="宋体" panose="02010600030101010101" pitchFamily="2" charset="-122"/>
                <a:ea typeface="宋体" panose="02010600030101010101" pitchFamily="2" charset="-122"/>
              </a:rPr>
              <a:t>经营</a:t>
            </a:r>
            <a:r>
              <a:rPr lang="en-US" altLang="zh-CN" sz="4400" b="1" baseline="0">
                <a:solidFill>
                  <a:srgbClr val="5762B7"/>
                </a:solidFill>
                <a:latin typeface="宋体" panose="02010600030101010101" pitchFamily="2" charset="-122"/>
                <a:ea typeface="宋体" panose="02010600030101010101" pitchFamily="2" charset="-122"/>
              </a:rPr>
              <a:t>，</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  齐楚之</a:t>
            </a:r>
            <a:r>
              <a:rPr lang="zh-CN" altLang="zh-CN" sz="4400" b="1" baseline="0">
                <a:solidFill>
                  <a:schemeClr val="accent2"/>
                </a:solidFill>
                <a:latin typeface="宋体" panose="02010600030101010101" pitchFamily="2" charset="-122"/>
                <a:ea typeface="宋体" panose="02010600030101010101" pitchFamily="2" charset="-122"/>
              </a:rPr>
              <a:t>精英</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4.楚人一炬，</a:t>
            </a:r>
            <a:r>
              <a:rPr lang="zh-CN" altLang="zh-CN" sz="4400" b="1" baseline="0">
                <a:solidFill>
                  <a:schemeClr val="accent2"/>
                </a:solidFill>
                <a:latin typeface="宋体" panose="02010600030101010101" pitchFamily="2" charset="-122"/>
                <a:ea typeface="宋体" panose="02010600030101010101" pitchFamily="2" charset="-122"/>
              </a:rPr>
              <a:t>可怜</a:t>
            </a:r>
            <a:r>
              <a:rPr lang="en-US" altLang="zh-CN" sz="4400" b="1" baseline="0">
                <a:solidFill>
                  <a:srgbClr val="5762B7"/>
                </a:solidFill>
                <a:latin typeface="宋体" panose="02010600030101010101" pitchFamily="2" charset="-122"/>
                <a:ea typeface="宋体" panose="02010600030101010101" pitchFamily="2" charset="-122"/>
              </a:rPr>
              <a:t>焦土</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fontAlgn="auto">
              <a:lnSpc>
                <a:spcPts val="4080"/>
              </a:lnSpc>
              <a:spcBef>
                <a:spcPts val="1800"/>
              </a:spcBef>
              <a:buClr>
                <a:srgbClr val="594CA6"/>
              </a:buClr>
              <a:buSzPct val="70000"/>
              <a:buNone/>
            </a:pPr>
            <a:r>
              <a:rPr lang="en-US" altLang="zh-CN" sz="4400" b="1" baseline="0">
                <a:solidFill>
                  <a:srgbClr val="5762B7"/>
                </a:solidFill>
                <a:latin typeface="宋体" panose="02010600030101010101" pitchFamily="2" charset="-122"/>
                <a:ea typeface="宋体" panose="02010600030101010101" pitchFamily="2" charset="-122"/>
              </a:rPr>
              <a:t>5.</a:t>
            </a:r>
            <a:r>
              <a:rPr lang="zh-CN" altLang="zh-CN" sz="4400" b="1" baseline="0">
                <a:solidFill>
                  <a:schemeClr val="accent2"/>
                </a:solidFill>
                <a:latin typeface="宋体" panose="02010600030101010101" pitchFamily="2" charset="-122"/>
                <a:ea typeface="宋体" panose="02010600030101010101" pitchFamily="2" charset="-122"/>
              </a:rPr>
              <a:t>明星</a:t>
            </a:r>
            <a:r>
              <a:rPr lang="en-US" altLang="zh-CN" sz="4400" b="1" baseline="0">
                <a:solidFill>
                  <a:srgbClr val="5762B7"/>
                </a:solidFill>
                <a:latin typeface="宋体" panose="02010600030101010101" pitchFamily="2" charset="-122"/>
                <a:ea typeface="宋体" panose="02010600030101010101" pitchFamily="2" charset="-122"/>
              </a:rPr>
              <a:t>荧荧，开妆镜也</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defTabSz="1088390" fontAlgn="auto">
              <a:lnSpc>
                <a:spcPts val="4080"/>
              </a:lnSpc>
              <a:spcBef>
                <a:spcPts val="1800"/>
              </a:spcBef>
              <a:buClr>
                <a:srgbClr val="594CA6"/>
              </a:buClr>
              <a:buSzPct val="70000"/>
              <a:buNone/>
            </a:pPr>
            <a:r>
              <a:rPr lang="en-US" altLang="zh-CN" sz="4400" b="1">
                <a:solidFill>
                  <a:srgbClr val="5762B7"/>
                </a:solidFill>
                <a:latin typeface="宋体" panose="02010600030101010101" pitchFamily="2" charset="-122"/>
                <a:ea typeface="宋体" panose="02010600030101010101" pitchFamily="2" charset="-122"/>
                <a:sym typeface="+mn-ea"/>
              </a:rPr>
              <a:t>6.妃嫔媵嫱，</a:t>
            </a:r>
            <a:r>
              <a:rPr lang="zh-CN" altLang="zh-CN" sz="4400" b="1">
                <a:solidFill>
                  <a:schemeClr val="accent2"/>
                </a:solidFill>
                <a:latin typeface="宋体" panose="02010600030101010101" pitchFamily="2" charset="-122"/>
                <a:ea typeface="宋体" panose="02010600030101010101" pitchFamily="2" charset="-122"/>
                <a:sym typeface="+mn-ea"/>
              </a:rPr>
              <a:t>王子皇孙</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defTabSz="1088390" fontAlgn="auto">
              <a:lnSpc>
                <a:spcPts val="4080"/>
              </a:lnSpc>
              <a:spcBef>
                <a:spcPts val="1800"/>
              </a:spcBef>
              <a:buClr>
                <a:srgbClr val="594CA6"/>
              </a:buClr>
              <a:buSzPct val="70000"/>
              <a:buNone/>
            </a:pPr>
            <a:r>
              <a:rPr lang="en-US" altLang="zh-CN" sz="4400" b="1">
                <a:solidFill>
                  <a:srgbClr val="5762B7"/>
                </a:solidFill>
                <a:latin typeface="宋体" panose="02010600030101010101" pitchFamily="2" charset="-122"/>
                <a:ea typeface="宋体" panose="02010600030101010101" pitchFamily="2" charset="-122"/>
                <a:sym typeface="+mn-ea"/>
              </a:rPr>
              <a:t>7.覆压三百余里，</a:t>
            </a:r>
            <a:r>
              <a:rPr lang="zh-CN" altLang="zh-CN" sz="4400" b="1">
                <a:solidFill>
                  <a:schemeClr val="accent2"/>
                </a:solidFill>
                <a:latin typeface="宋体" panose="02010600030101010101" pitchFamily="2" charset="-122"/>
                <a:ea typeface="宋体" panose="02010600030101010101" pitchFamily="2" charset="-122"/>
                <a:sym typeface="+mn-ea"/>
              </a:rPr>
              <a:t>隔离</a:t>
            </a:r>
            <a:r>
              <a:rPr lang="en-US" altLang="zh-CN" sz="4400" b="1">
                <a:solidFill>
                  <a:srgbClr val="5762B7"/>
                </a:solidFill>
                <a:latin typeface="宋体" panose="02010600030101010101" pitchFamily="2" charset="-122"/>
                <a:ea typeface="宋体" panose="02010600030101010101" pitchFamily="2" charset="-122"/>
                <a:sym typeface="+mn-ea"/>
              </a:rPr>
              <a:t>天日</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fontAlgn="auto">
              <a:lnSpc>
                <a:spcPts val="4080"/>
              </a:lnSpc>
              <a:spcBef>
                <a:spcPts val="1800"/>
              </a:spcBef>
              <a:buClr>
                <a:srgbClr val="594CA6"/>
              </a:buClr>
              <a:buSzPct val="70000"/>
            </a:pP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a:lnSpc>
                <a:spcPct val="210000"/>
              </a:lnSpc>
              <a:spcBef>
                <a:spcPts val="1800"/>
              </a:spcBef>
              <a:buClr>
                <a:srgbClr val="594CA6"/>
              </a:buClr>
              <a:buSzPct val="70000"/>
            </a:pPr>
            <a:endParaRPr lang="en-US" altLang="en-US" sz="4400">
              <a:latin typeface="Calibri" panose="020F0502020204030204"/>
              <a:ea typeface="幼圆" panose="02010509060101010101" pitchFamily="49" charset="-122"/>
            </a:endParaRPr>
          </a:p>
        </p:txBody>
      </p:sp>
      <p:sp>
        <p:nvSpPr>
          <p:cNvPr id="1050612" name="矩形 1050611"/>
          <p:cNvSpPr/>
          <p:nvPr>
            <p:custDataLst>
              <p:tags r:id="rId2"/>
            </p:custDataLst>
          </p:nvPr>
        </p:nvSpPr>
        <p:spPr>
          <a:xfrm>
            <a:off x="7030720" y="260985"/>
            <a:ext cx="10789920"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panose="020B0503020204020204" charset="-122"/>
                <a:ea typeface="微软雅黑" panose="020B0503020204020204" charset="-122"/>
              </a:rPr>
              <a:t>参差错落，精致工巧</a:t>
            </a:r>
            <a:endParaRPr lang="zh-CN" altLang="en-US" sz="4000" b="1">
              <a:solidFill>
                <a:srgbClr val="C00000"/>
              </a:solidFill>
              <a:latin typeface="微软雅黑" panose="020B0503020204020204" charset="-122"/>
              <a:ea typeface="微软雅黑" panose="020B0503020204020204" charset="-122"/>
            </a:endParaRPr>
          </a:p>
        </p:txBody>
      </p:sp>
      <p:sp>
        <p:nvSpPr>
          <p:cNvPr id="2" name="矩形 1"/>
          <p:cNvSpPr/>
          <p:nvPr>
            <p:custDataLst>
              <p:tags r:id="rId3"/>
            </p:custDataLst>
          </p:nvPr>
        </p:nvSpPr>
        <p:spPr>
          <a:xfrm>
            <a:off x="9119235" y="909320"/>
            <a:ext cx="3367405"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panose="020B0503020204020204" charset="-122"/>
                <a:ea typeface="微软雅黑" panose="020B0503020204020204" charset="-122"/>
              </a:rPr>
              <a:t>天气，气象</a:t>
            </a:r>
            <a:endParaRPr lang="zh-CN" altLang="en-US" sz="3600" b="1">
              <a:solidFill>
                <a:srgbClr val="00B050"/>
              </a:solidFill>
              <a:latin typeface="楷体" panose="02010609060101010101" charset="-122"/>
              <a:ea typeface="楷体" panose="02010609060101010101" charset="-122"/>
            </a:endParaRPr>
          </a:p>
        </p:txBody>
      </p:sp>
      <p:sp>
        <p:nvSpPr>
          <p:cNvPr id="3" name="矩形 2"/>
          <p:cNvSpPr/>
          <p:nvPr>
            <p:custDataLst>
              <p:tags r:id="rId4"/>
            </p:custDataLst>
          </p:nvPr>
        </p:nvSpPr>
        <p:spPr>
          <a:xfrm>
            <a:off x="7247255" y="1525905"/>
            <a:ext cx="3367405" cy="3333115"/>
          </a:xfrm>
          <a:prstGeom prst="rect">
            <a:avLst/>
          </a:prstGeom>
          <a:noFill/>
          <a:ln w="9525">
            <a:noFill/>
          </a:ln>
        </p:spPr>
        <p:txBody>
          <a:bodyPr wrap="square" lIns="91440" tIns="45720" rIns="91440" bIns="45720" anchor="t">
            <a:spAutoFit/>
          </a:bodyPr>
          <a:lstStyle/>
          <a:p>
            <a:pPr fontAlgn="auto">
              <a:lnSpc>
                <a:spcPct val="120000"/>
              </a:lnSpc>
            </a:pPr>
            <a:r>
              <a:rPr lang="zh-CN" altLang="en-US" sz="4000" b="1">
                <a:solidFill>
                  <a:srgbClr val="C00000"/>
                </a:solidFill>
                <a:latin typeface="微软雅黑" panose="020B0503020204020204" charset="-122"/>
                <a:ea typeface="微软雅黑" panose="020B0503020204020204" charset="-122"/>
              </a:rPr>
              <a:t>金玉珍宝</a:t>
            </a:r>
            <a:endParaRPr lang="zh-CN" altLang="en-US" sz="4000" b="1">
              <a:solidFill>
                <a:srgbClr val="C00000"/>
              </a:solidFill>
              <a:latin typeface="微软雅黑" panose="020B0503020204020204" charset="-122"/>
              <a:ea typeface="微软雅黑" panose="020B0503020204020204" charset="-122"/>
            </a:endParaRPr>
          </a:p>
          <a:p>
            <a:pPr algn="l" defTabSz="914400" fontAlgn="auto">
              <a:lnSpc>
                <a:spcPct val="120000"/>
              </a:lnSpc>
            </a:pPr>
            <a:r>
              <a:rPr lang="zh-CN" altLang="en-US" sz="4000" b="1">
                <a:solidFill>
                  <a:srgbClr val="C00000"/>
                </a:solidFill>
                <a:latin typeface="微软雅黑" panose="020B0503020204020204" charset="-122"/>
                <a:ea typeface="微软雅黑" panose="020B0503020204020204" charset="-122"/>
                <a:sym typeface="+mn-ea"/>
              </a:rPr>
              <a:t>金玉珍宝</a:t>
            </a:r>
            <a:endParaRPr lang="zh-CN" altLang="en-US" sz="4000" b="1">
              <a:solidFill>
                <a:srgbClr val="C00000"/>
              </a:solidFill>
              <a:latin typeface="微软雅黑" panose="020B0503020204020204" charset="-122"/>
              <a:ea typeface="微软雅黑" panose="020B0503020204020204" charset="-122"/>
              <a:sym typeface="+mn-ea"/>
            </a:endParaRPr>
          </a:p>
          <a:p>
            <a:pPr algn="l" defTabSz="914400" fontAlgn="auto">
              <a:lnSpc>
                <a:spcPct val="120000"/>
              </a:lnSpc>
            </a:pPr>
            <a:r>
              <a:rPr lang="zh-CN" altLang="en-US" sz="4000" b="1">
                <a:solidFill>
                  <a:srgbClr val="C00000"/>
                </a:solidFill>
                <a:latin typeface="微软雅黑" panose="020B0503020204020204" charset="-122"/>
                <a:ea typeface="微软雅黑" panose="020B0503020204020204" charset="-122"/>
                <a:sym typeface="+mn-ea"/>
              </a:rPr>
              <a:t>金玉珍宝</a:t>
            </a:r>
            <a:endParaRPr lang="zh-CN" altLang="en-US" sz="4000" b="1">
              <a:solidFill>
                <a:srgbClr val="C00000"/>
              </a:solidFill>
              <a:latin typeface="微软雅黑" panose="020B0503020204020204" charset="-122"/>
              <a:ea typeface="微软雅黑" panose="020B0503020204020204" charset="-122"/>
            </a:endParaRPr>
          </a:p>
          <a:p>
            <a:pPr algn="l" defTabSz="914400">
              <a:lnSpc>
                <a:spcPts val="4000"/>
              </a:lnSpc>
            </a:pPr>
            <a:endParaRPr lang="zh-CN" altLang="en-US" sz="4000" b="1">
              <a:solidFill>
                <a:srgbClr val="C00000"/>
              </a:solidFill>
              <a:latin typeface="微软雅黑" panose="020B0503020204020204" charset="-122"/>
              <a:ea typeface="微软雅黑" panose="020B0503020204020204" charset="-122"/>
            </a:endParaRPr>
          </a:p>
          <a:p>
            <a:pPr>
              <a:lnSpc>
                <a:spcPts val="4000"/>
              </a:lnSpc>
            </a:pPr>
            <a:endParaRPr lang="zh-CN" altLang="en-US" sz="4000" b="1">
              <a:solidFill>
                <a:srgbClr val="C00000"/>
              </a:solidFill>
              <a:latin typeface="微软雅黑" panose="020B0503020204020204" charset="-122"/>
              <a:ea typeface="微软雅黑" panose="020B0503020204020204" charset="-122"/>
            </a:endParaRPr>
          </a:p>
        </p:txBody>
      </p:sp>
      <p:sp>
        <p:nvSpPr>
          <p:cNvPr id="6" name="矩形 5"/>
          <p:cNvSpPr/>
          <p:nvPr>
            <p:custDataLst>
              <p:tags r:id="rId5"/>
            </p:custDataLst>
          </p:nvPr>
        </p:nvSpPr>
        <p:spPr>
          <a:xfrm>
            <a:off x="7030720" y="3933825"/>
            <a:ext cx="3367405"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panose="020B0503020204020204" charset="-122"/>
                <a:ea typeface="微软雅黑" panose="020B0503020204020204" charset="-122"/>
              </a:rPr>
              <a:t>可惜</a:t>
            </a:r>
            <a:endParaRPr lang="zh-CN" altLang="en-US" sz="4000" b="1">
              <a:solidFill>
                <a:srgbClr val="C00000"/>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6958965" y="4617720"/>
            <a:ext cx="3367405"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panose="020B0503020204020204" charset="-122"/>
                <a:ea typeface="微软雅黑" panose="020B0503020204020204" charset="-122"/>
              </a:rPr>
              <a:t>明亮的星星</a:t>
            </a:r>
            <a:endParaRPr lang="zh-CN" altLang="en-US" sz="4000" b="1">
              <a:solidFill>
                <a:srgbClr val="C00000"/>
              </a:solidFill>
              <a:latin typeface="微软雅黑" panose="020B0503020204020204" charset="-122"/>
              <a:ea typeface="微软雅黑" panose="020B0503020204020204" charset="-122"/>
            </a:endParaRPr>
          </a:p>
        </p:txBody>
      </p:sp>
      <p:sp>
        <p:nvSpPr>
          <p:cNvPr id="8" name="矩形 7"/>
          <p:cNvSpPr/>
          <p:nvPr>
            <p:custDataLst>
              <p:tags r:id="rId7"/>
            </p:custDataLst>
          </p:nvPr>
        </p:nvSpPr>
        <p:spPr>
          <a:xfrm>
            <a:off x="6958965" y="5301615"/>
            <a:ext cx="10789920"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panose="020B0503020204020204" charset="-122"/>
                <a:ea typeface="微软雅黑" panose="020B0503020204020204" charset="-122"/>
              </a:rPr>
              <a:t>王侯的女儿、孙女</a:t>
            </a:r>
            <a:endParaRPr lang="zh-CN" altLang="en-US" sz="4000" b="1">
              <a:solidFill>
                <a:srgbClr val="C00000"/>
              </a:solidFill>
              <a:latin typeface="微软雅黑" panose="020B0503020204020204" charset="-122"/>
              <a:ea typeface="微软雅黑" panose="020B0503020204020204" charset="-122"/>
            </a:endParaRPr>
          </a:p>
        </p:txBody>
      </p:sp>
      <p:sp>
        <p:nvSpPr>
          <p:cNvPr id="9" name="矩形 8"/>
          <p:cNvSpPr/>
          <p:nvPr>
            <p:custDataLst>
              <p:tags r:id="rId8"/>
            </p:custDataLst>
          </p:nvPr>
        </p:nvSpPr>
        <p:spPr>
          <a:xfrm>
            <a:off x="7030720" y="6093460"/>
            <a:ext cx="3367405"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panose="020B0503020204020204" charset="-122"/>
                <a:ea typeface="微软雅黑" panose="020B0503020204020204" charset="-122"/>
              </a:rPr>
              <a:t>遮蔽</a:t>
            </a:r>
            <a:endParaRPr lang="zh-CN" altLang="en-US" sz="3600" b="1">
              <a:solidFill>
                <a:srgbClr val="00B050"/>
              </a:solidFill>
              <a:latin typeface="楷体" panose="02010609060101010101" charset="-122"/>
              <a:ea typeface="楷体" panose="02010609060101010101"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06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椭圆 239618"/>
          <p:cNvSpPr/>
          <p:nvPr>
            <p:custDataLst>
              <p:tags r:id="rId1"/>
            </p:custDataLst>
          </p:nvPr>
        </p:nvSpPr>
        <p:spPr>
          <a:xfrm>
            <a:off x="2874645" y="1844675"/>
            <a:ext cx="6911975" cy="2249170"/>
          </a:xfrm>
          <a:prstGeom prst="ellipse">
            <a:avLst/>
          </a:prstGeom>
          <a:solidFill>
            <a:srgbClr val="B1D8FF"/>
          </a:solidFill>
          <a:ln w="9525" cap="flat" cmpd="sng">
            <a:solidFill>
              <a:srgbClr val="B1D8FF"/>
            </a:solidFill>
            <a:prstDash val="solid"/>
            <a:round/>
            <a:headEnd type="none" w="med" len="med"/>
            <a:tailEnd type="none" w="med" len="med"/>
          </a:ln>
        </p:spPr>
        <p:txBody>
          <a:bodyPr anchor="t"/>
          <a:lstStyle/>
          <a:p>
            <a:pPr lvl="0" indent="0" algn="ctr" fontAlgn="base">
              <a:lnSpc>
                <a:spcPct val="110000"/>
              </a:lnSpc>
            </a:pPr>
            <a:r>
              <a:rPr lang="zh-CN" altLang="en-US" sz="8800" strike="noStrike" noProof="1">
                <a:solidFill>
                  <a:srgbClr val="C00000"/>
                </a:solidFill>
                <a:latin typeface="华文琥珀" panose="02010800040101010101" pitchFamily="2" charset="-122"/>
                <a:ea typeface="华文琥珀" panose="02010800040101010101" pitchFamily="2" charset="-122"/>
              </a:rPr>
              <a:t>词类活用</a:t>
            </a:r>
            <a:endParaRPr lang="zh-CN" altLang="en-US" sz="8800" strike="noStrike" noProof="1">
              <a:solidFill>
                <a:srgbClr val="C00000"/>
              </a:solidFill>
              <a:latin typeface="华文琥珀" panose="02010800040101010101" pitchFamily="2" charset="-122"/>
              <a:ea typeface="华文琥珀" panose="0201080004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0568" name="矩形 1050567"/>
          <p:cNvSpPr/>
          <p:nvPr>
            <p:custDataLst>
              <p:tags r:id="rId1"/>
            </p:custDataLst>
          </p:nvPr>
        </p:nvSpPr>
        <p:spPr>
          <a:xfrm>
            <a:off x="0" y="0"/>
            <a:ext cx="11837035" cy="6073775"/>
          </a:xfrm>
          <a:prstGeom prst="rect">
            <a:avLst/>
          </a:prstGeom>
          <a:noFill/>
          <a:ln w="9525">
            <a:noFill/>
          </a:ln>
        </p:spPr>
        <p:txBody>
          <a:bodyPr wrap="square" lIns="91440" tIns="45720" rIns="91440" bIns="45720" anchor="t">
            <a:spAutoFit/>
          </a:bodyPr>
          <a:lstStyle/>
          <a:p>
            <a:pPr>
              <a:lnSpc>
                <a:spcPct val="100000"/>
              </a:lnSpc>
            </a:pPr>
            <a:r>
              <a:rPr lang="zh-CN" altLang="en-US" sz="3600" b="1">
                <a:solidFill>
                  <a:srgbClr val="5762B7"/>
                </a:solidFill>
                <a:latin typeface="楷体_GB2312" pitchFamily="49" charset="-122"/>
                <a:ea typeface="楷体_GB2312" pitchFamily="49" charset="-122"/>
              </a:rPr>
              <a:t>　①廊</a:t>
            </a:r>
            <a:r>
              <a:rPr lang="zh-CN" altLang="en-US" sz="3600" b="1">
                <a:solidFill>
                  <a:srgbClr val="FF0000"/>
                </a:solidFill>
                <a:latin typeface="楷体_GB2312" pitchFamily="49" charset="-122"/>
                <a:ea typeface="楷体_GB2312" pitchFamily="49" charset="-122"/>
              </a:rPr>
              <a:t>腰</a:t>
            </a:r>
            <a:r>
              <a:rPr lang="zh-CN" altLang="en-US" sz="3600" b="1">
                <a:solidFill>
                  <a:srgbClr val="5762B7"/>
                </a:solidFill>
                <a:latin typeface="楷体_GB2312" pitchFamily="49" charset="-122"/>
                <a:ea typeface="楷体_GB2312" pitchFamily="49" charset="-122"/>
              </a:rPr>
              <a:t>缦回，檐</a:t>
            </a:r>
            <a:r>
              <a:rPr lang="zh-CN" altLang="en-US" sz="3600" b="1">
                <a:solidFill>
                  <a:srgbClr val="FF0000"/>
                </a:solidFill>
                <a:latin typeface="楷体_GB2312" pitchFamily="49" charset="-122"/>
                <a:ea typeface="楷体_GB2312" pitchFamily="49" charset="-122"/>
              </a:rPr>
              <a:t>牙</a:t>
            </a:r>
            <a:r>
              <a:rPr lang="zh-CN" altLang="en-US" sz="3600" b="1">
                <a:solidFill>
                  <a:srgbClr val="5762B7"/>
                </a:solidFill>
                <a:latin typeface="楷体_GB2312" pitchFamily="49" charset="-122"/>
                <a:ea typeface="楷体_GB2312" pitchFamily="49" charset="-122"/>
              </a:rPr>
              <a:t>高啄</a:t>
            </a:r>
            <a:endParaRPr lang="zh-CN" altLang="en-US" sz="3600" b="1">
              <a:solidFill>
                <a:srgbClr val="5762B7"/>
              </a:solidFill>
              <a:latin typeface="楷体_GB2312" pitchFamily="49" charset="-122"/>
              <a:ea typeface="楷体_GB2312" pitchFamily="49" charset="-122"/>
            </a:endParaRPr>
          </a:p>
          <a:p>
            <a:pPr>
              <a:lnSpc>
                <a:spcPct val="100000"/>
              </a:lnSpc>
            </a:pPr>
            <a:r>
              <a:rPr lang="en-US" altLang="zh-CN" sz="3600" b="1">
                <a:solidFill>
                  <a:srgbClr val="5762B7"/>
                </a:solidFill>
                <a:latin typeface="楷体_GB2312" pitchFamily="49" charset="-122"/>
                <a:ea typeface="楷体_GB2312" pitchFamily="49" charset="-122"/>
              </a:rPr>
              <a:t>  </a:t>
            </a:r>
            <a:endParaRPr lang="en-US" altLang="zh-CN" sz="3600" b="1">
              <a:solidFill>
                <a:srgbClr val="5762B7"/>
              </a:solidFill>
              <a:latin typeface="楷体_GB2312" pitchFamily="49" charset="-122"/>
              <a:ea typeface="楷体_GB2312" pitchFamily="49" charset="-122"/>
            </a:endParaRPr>
          </a:p>
          <a:p>
            <a:pPr>
              <a:lnSpc>
                <a:spcPct val="100000"/>
              </a:lnSpc>
            </a:pPr>
            <a:r>
              <a:rPr lang="en-US" altLang="zh-CN" sz="3600" b="1">
                <a:solidFill>
                  <a:srgbClr val="5762B7"/>
                </a:solidFill>
                <a:latin typeface="楷体_GB2312" pitchFamily="49" charset="-122"/>
                <a:ea typeface="楷体_GB2312" pitchFamily="49" charset="-122"/>
              </a:rPr>
              <a:t>  </a:t>
            </a:r>
            <a:r>
              <a:rPr lang="zh-CN" altLang="en-US" sz="3600" b="1">
                <a:solidFill>
                  <a:srgbClr val="5762B7"/>
                </a:solidFill>
                <a:latin typeface="楷体_GB2312" pitchFamily="49" charset="-122"/>
                <a:ea typeface="楷体_GB2312" pitchFamily="49" charset="-122"/>
              </a:rPr>
              <a:t>②</a:t>
            </a:r>
            <a:r>
              <a:rPr lang="zh-CN" altLang="en-US" sz="3600" b="1">
                <a:solidFill>
                  <a:srgbClr val="FF0000"/>
                </a:solidFill>
                <a:latin typeface="楷体_GB2312" pitchFamily="49" charset="-122"/>
                <a:ea typeface="楷体_GB2312" pitchFamily="49" charset="-122"/>
              </a:rPr>
              <a:t>辇</a:t>
            </a:r>
            <a:r>
              <a:rPr lang="zh-CN" altLang="en-US" sz="3600" b="1">
                <a:solidFill>
                  <a:srgbClr val="5762B7"/>
                </a:solidFill>
                <a:latin typeface="楷体_GB2312" pitchFamily="49" charset="-122"/>
                <a:ea typeface="楷体_GB2312" pitchFamily="49" charset="-122"/>
              </a:rPr>
              <a:t>来于秦</a:t>
            </a:r>
            <a:endParaRPr lang="en-US" altLang="en-US" sz="3600">
              <a:latin typeface="Calibri" panose="020F0502020204030204"/>
              <a:ea typeface="幼圆" panose="02010509060101010101" pitchFamily="49" charset="-122"/>
            </a:endParaRPr>
          </a:p>
          <a:p>
            <a:pPr>
              <a:lnSpc>
                <a:spcPct val="100000"/>
              </a:lnSpc>
            </a:pPr>
            <a:endParaRPr lang="zh-CN" altLang="en-US" sz="3600" b="1">
              <a:solidFill>
                <a:srgbClr val="FF3300"/>
              </a:solidFill>
              <a:latin typeface="楷体_GB2312" pitchFamily="49" charset="-122"/>
              <a:ea typeface="楷体_GB2312" pitchFamily="49" charset="-122"/>
            </a:endParaRPr>
          </a:p>
          <a:p>
            <a:pPr>
              <a:lnSpc>
                <a:spcPct val="40000"/>
              </a:lnSpc>
            </a:pPr>
            <a:r>
              <a:rPr lang="zh-CN" altLang="en-US" sz="3600" b="1">
                <a:solidFill>
                  <a:srgbClr val="5762B7"/>
                </a:solidFill>
                <a:latin typeface="楷体_GB2312" pitchFamily="49" charset="-122"/>
                <a:ea typeface="楷体_GB2312" pitchFamily="49" charset="-122"/>
              </a:rPr>
              <a:t>　</a:t>
            </a:r>
            <a:endParaRPr lang="zh-CN" altLang="en-US" sz="3600" b="1">
              <a:solidFill>
                <a:srgbClr val="5762B7"/>
              </a:solidFill>
              <a:latin typeface="楷体_GB2312" pitchFamily="49" charset="-122"/>
              <a:ea typeface="楷体_GB2312" pitchFamily="49" charset="-122"/>
            </a:endParaRPr>
          </a:p>
          <a:p>
            <a:pPr>
              <a:lnSpc>
                <a:spcPct val="40000"/>
              </a:lnSpc>
            </a:pPr>
            <a:r>
              <a:rPr lang="zh-CN" altLang="en-US" sz="3600" b="1">
                <a:solidFill>
                  <a:srgbClr val="5762B7"/>
                </a:solidFill>
                <a:latin typeface="楷体_GB2312" pitchFamily="49" charset="-122"/>
                <a:ea typeface="楷体_GB2312" pitchFamily="49" charset="-122"/>
              </a:rPr>
              <a:t> </a:t>
            </a:r>
            <a:r>
              <a:rPr lang="en-US" altLang="zh-CN" sz="3600" b="1">
                <a:solidFill>
                  <a:srgbClr val="5762B7"/>
                </a:solidFill>
                <a:latin typeface="楷体_GB2312" pitchFamily="49" charset="-122"/>
                <a:ea typeface="楷体_GB2312" pitchFamily="49" charset="-122"/>
              </a:rPr>
              <a:t> </a:t>
            </a:r>
            <a:r>
              <a:rPr lang="zh-CN" altLang="en-US" sz="3600" b="1">
                <a:solidFill>
                  <a:srgbClr val="5762B7"/>
                </a:solidFill>
                <a:latin typeface="楷体_GB2312" pitchFamily="49" charset="-122"/>
                <a:ea typeface="楷体_GB2312" pitchFamily="49" charset="-122"/>
              </a:rPr>
              <a:t>③</a:t>
            </a:r>
            <a:r>
              <a:rPr lang="zh-CN" altLang="en-US" sz="3600" b="1">
                <a:solidFill>
                  <a:srgbClr val="FF0000"/>
                </a:solidFill>
                <a:latin typeface="楷体_GB2312" pitchFamily="49" charset="-122"/>
                <a:ea typeface="楷体_GB2312" pitchFamily="49" charset="-122"/>
              </a:rPr>
              <a:t>骊山北构</a:t>
            </a:r>
            <a:r>
              <a:rPr lang="zh-CN" altLang="en-US" sz="3600" b="1">
                <a:solidFill>
                  <a:srgbClr val="5762B7"/>
                </a:solidFill>
                <a:latin typeface="楷体_GB2312" pitchFamily="49" charset="-122"/>
                <a:ea typeface="楷体_GB2312" pitchFamily="49" charset="-122"/>
              </a:rPr>
              <a:t>而西折</a:t>
            </a:r>
            <a:endParaRPr lang="en-US" altLang="en-US" sz="3600">
              <a:latin typeface="Calibri" panose="020F0502020204030204"/>
              <a:ea typeface="幼圆" panose="02010509060101010101" pitchFamily="49" charset="-122"/>
            </a:endParaRPr>
          </a:p>
          <a:p>
            <a:pPr>
              <a:lnSpc>
                <a:spcPct val="100000"/>
              </a:lnSpc>
            </a:pPr>
            <a:endParaRPr lang="zh-CN" altLang="en-US" sz="3600" b="1">
              <a:solidFill>
                <a:srgbClr val="5762B7"/>
              </a:solidFill>
              <a:latin typeface="楷体_GB2312" pitchFamily="49" charset="-122"/>
              <a:ea typeface="楷体_GB2312" pitchFamily="49" charset="-122"/>
            </a:endParaRPr>
          </a:p>
          <a:p>
            <a:pPr>
              <a:lnSpc>
                <a:spcPct val="100000"/>
              </a:lnSpc>
            </a:pPr>
            <a:r>
              <a:rPr lang="zh-CN" altLang="en-US" sz="3600" b="1">
                <a:solidFill>
                  <a:srgbClr val="5762B7"/>
                </a:solidFill>
                <a:latin typeface="楷体_GB2312" pitchFamily="49" charset="-122"/>
                <a:ea typeface="楷体_GB2312" pitchFamily="49" charset="-122"/>
              </a:rPr>
              <a:t>　④</a:t>
            </a:r>
            <a:r>
              <a:rPr lang="zh-CN" altLang="en-US" sz="3600" b="1">
                <a:solidFill>
                  <a:srgbClr val="FF0000"/>
                </a:solidFill>
                <a:latin typeface="楷体_GB2312" pitchFamily="49" charset="-122"/>
                <a:ea typeface="楷体_GB2312" pitchFamily="49" charset="-122"/>
              </a:rPr>
              <a:t>蜂房水涡</a:t>
            </a:r>
            <a:r>
              <a:rPr lang="zh-CN" altLang="en-US" sz="3600" b="1">
                <a:solidFill>
                  <a:srgbClr val="5762B7"/>
                </a:solidFill>
                <a:latin typeface="楷体_GB2312" pitchFamily="49" charset="-122"/>
                <a:ea typeface="楷体_GB2312" pitchFamily="49" charset="-122"/>
              </a:rPr>
              <a:t>，矗不知其几千万落</a:t>
            </a:r>
            <a:endParaRPr lang="en-US" altLang="en-US" sz="3600">
              <a:latin typeface="Calibri" panose="020F0502020204030204"/>
              <a:ea typeface="幼圆" panose="02010509060101010101" pitchFamily="49" charset="-122"/>
            </a:endParaRPr>
          </a:p>
          <a:p>
            <a:pPr>
              <a:lnSpc>
                <a:spcPct val="100000"/>
              </a:lnSpc>
            </a:pPr>
            <a:endParaRPr lang="zh-CN" altLang="en-US" sz="3600" b="1">
              <a:solidFill>
                <a:srgbClr val="5762B7"/>
              </a:solidFill>
              <a:latin typeface="楷体_GB2312" pitchFamily="49" charset="-122"/>
              <a:ea typeface="楷体_GB2312" pitchFamily="49" charset="-122"/>
            </a:endParaRPr>
          </a:p>
          <a:p>
            <a:pPr>
              <a:lnSpc>
                <a:spcPct val="100000"/>
              </a:lnSpc>
            </a:pPr>
            <a:r>
              <a:rPr lang="zh-CN" altLang="en-US" sz="3600" b="1">
                <a:solidFill>
                  <a:srgbClr val="5762B7"/>
                </a:solidFill>
                <a:latin typeface="楷体_GB2312" pitchFamily="49" charset="-122"/>
                <a:ea typeface="楷体_GB2312" pitchFamily="49" charset="-122"/>
              </a:rPr>
              <a:t>　⑤后人</a:t>
            </a:r>
            <a:r>
              <a:rPr lang="zh-CN" altLang="en-US" sz="3600" b="1">
                <a:solidFill>
                  <a:srgbClr val="FF0000"/>
                </a:solidFill>
                <a:latin typeface="楷体_GB2312" pitchFamily="49" charset="-122"/>
                <a:ea typeface="楷体_GB2312" pitchFamily="49" charset="-122"/>
              </a:rPr>
              <a:t>哀</a:t>
            </a:r>
            <a:r>
              <a:rPr lang="zh-CN" altLang="en-US" sz="3600" b="1">
                <a:solidFill>
                  <a:srgbClr val="5762B7"/>
                </a:solidFill>
                <a:latin typeface="楷体_GB2312" pitchFamily="49" charset="-122"/>
                <a:ea typeface="楷体_GB2312" pitchFamily="49" charset="-122"/>
              </a:rPr>
              <a:t>之而不</a:t>
            </a:r>
            <a:r>
              <a:rPr lang="zh-CN" altLang="en-US" sz="3600" b="1">
                <a:solidFill>
                  <a:srgbClr val="FF0000"/>
                </a:solidFill>
                <a:latin typeface="楷体_GB2312" pitchFamily="49" charset="-122"/>
                <a:ea typeface="楷体_GB2312" pitchFamily="49" charset="-122"/>
              </a:rPr>
              <a:t>鉴</a:t>
            </a:r>
            <a:r>
              <a:rPr lang="zh-CN" altLang="en-US" sz="3600" b="1">
                <a:solidFill>
                  <a:srgbClr val="5762B7"/>
                </a:solidFill>
                <a:latin typeface="楷体_GB2312" pitchFamily="49" charset="-122"/>
                <a:ea typeface="楷体_GB2312" pitchFamily="49" charset="-122"/>
              </a:rPr>
              <a:t>之</a:t>
            </a:r>
            <a:endParaRPr lang="en-US" altLang="en-US" sz="3600">
              <a:latin typeface="Calibri" panose="020F0502020204030204"/>
              <a:ea typeface="幼圆" panose="02010509060101010101" pitchFamily="49" charset="-122"/>
            </a:endParaRPr>
          </a:p>
          <a:p>
            <a:pPr>
              <a:lnSpc>
                <a:spcPct val="100000"/>
              </a:lnSpc>
            </a:pPr>
            <a:endParaRPr lang="en-US" altLang="en-US" sz="3600">
              <a:latin typeface="Calibri" panose="020F0502020204030204"/>
              <a:ea typeface="幼圆" panose="02010509060101010101" pitchFamily="49" charset="-122"/>
            </a:endParaRPr>
          </a:p>
          <a:p>
            <a:pPr>
              <a:lnSpc>
                <a:spcPct val="100000"/>
              </a:lnSpc>
            </a:pPr>
            <a:endParaRPr lang="en-US" altLang="en-US" sz="3600">
              <a:latin typeface="Calibri" panose="020F0502020204030204"/>
              <a:ea typeface="幼圆" panose="02010509060101010101" pitchFamily="49" charset="-122"/>
            </a:endParaRPr>
          </a:p>
          <a:p>
            <a:pPr>
              <a:lnSpc>
                <a:spcPct val="0"/>
              </a:lnSpc>
            </a:pPr>
            <a:r>
              <a:rPr lang="zh-CN" altLang="en-US" sz="3600" b="1">
                <a:solidFill>
                  <a:srgbClr val="5762B7"/>
                </a:solidFill>
                <a:latin typeface="楷体_GB2312" pitchFamily="49" charset="-122"/>
                <a:ea typeface="楷体_GB2312" pitchFamily="49" charset="-122"/>
              </a:rPr>
              <a:t>  ⑥六王毕，四海</a:t>
            </a:r>
            <a:r>
              <a:rPr lang="zh-CN" altLang="en-US" sz="3600" b="1">
                <a:solidFill>
                  <a:srgbClr val="FF0000"/>
                </a:solidFill>
                <a:latin typeface="楷体_GB2312" pitchFamily="49" charset="-122"/>
                <a:ea typeface="楷体_GB2312" pitchFamily="49" charset="-122"/>
              </a:rPr>
              <a:t>一 </a:t>
            </a:r>
            <a:r>
              <a:rPr lang="zh-CN" altLang="en-US" sz="3600" b="1">
                <a:solidFill>
                  <a:srgbClr val="5762B7"/>
                </a:solidFill>
                <a:latin typeface="楷体_GB2312" pitchFamily="49" charset="-122"/>
                <a:ea typeface="楷体_GB2312" pitchFamily="49" charset="-122"/>
              </a:rPr>
              <a:t>    </a:t>
            </a:r>
            <a:endParaRPr lang="en-US" altLang="en-US" sz="3600">
              <a:latin typeface="Calibri" panose="020F0502020204030204"/>
              <a:ea typeface="幼圆" panose="02010509060101010101" pitchFamily="49" charset="-122"/>
            </a:endParaRPr>
          </a:p>
        </p:txBody>
      </p:sp>
      <p:sp>
        <p:nvSpPr>
          <p:cNvPr id="4" name="文本框 3"/>
          <p:cNvSpPr txBox="1"/>
          <p:nvPr>
            <p:custDataLst>
              <p:tags r:id="rId2"/>
            </p:custDataLst>
          </p:nvPr>
        </p:nvSpPr>
        <p:spPr>
          <a:xfrm>
            <a:off x="468630" y="4888865"/>
            <a:ext cx="11660505" cy="645160"/>
          </a:xfrm>
          <a:prstGeom prst="rect">
            <a:avLst/>
          </a:prstGeom>
          <a:noFill/>
        </p:spPr>
        <p:txBody>
          <a:bodyPr wrap="none" rtlCol="0" anchor="t">
            <a:spAutoFit/>
          </a:bodyPr>
          <a:lstStyle/>
          <a:p>
            <a:r>
              <a:rPr lang="zh-CN" altLang="en-US" sz="3600" b="1">
                <a:solidFill>
                  <a:srgbClr val="009900"/>
                </a:solidFill>
                <a:latin typeface="楷体" panose="02010609060101010101" charset="-122"/>
                <a:ea typeface="楷体" panose="02010609060101010101" charset="-122"/>
                <a:sym typeface="幼圆" panose="02010509060101010101" pitchFamily="49" charset="-122"/>
              </a:rPr>
              <a:t>哀，为动用法，为</a:t>
            </a:r>
            <a:r>
              <a:rPr lang="en-US" altLang="zh-CN" sz="3600" b="1">
                <a:solidFill>
                  <a:srgbClr val="009900"/>
                </a:solidFill>
                <a:latin typeface="楷体" panose="02010609060101010101" charset="-122"/>
                <a:ea typeface="楷体" panose="02010609060101010101" charset="-122"/>
                <a:sym typeface="幼圆" panose="02010509060101010101" pitchFamily="49" charset="-122"/>
              </a:rPr>
              <a:t>……</a:t>
            </a:r>
            <a:r>
              <a:rPr lang="zh-CN" altLang="en-US" sz="3600" b="1">
                <a:solidFill>
                  <a:srgbClr val="009900"/>
                </a:solidFill>
                <a:latin typeface="楷体" panose="02010609060101010101" charset="-122"/>
                <a:ea typeface="楷体" panose="02010609060101010101" charset="-122"/>
                <a:sym typeface="幼圆" panose="02010509060101010101" pitchFamily="49" charset="-122"/>
              </a:rPr>
              <a:t>哀。鉴，意动用法：以</a:t>
            </a:r>
            <a:r>
              <a:rPr lang="en-US" altLang="zh-CN" sz="3600" b="1">
                <a:solidFill>
                  <a:srgbClr val="009900"/>
                </a:solidFill>
                <a:latin typeface="楷体" panose="02010609060101010101" charset="-122"/>
                <a:ea typeface="楷体" panose="02010609060101010101" charset="-122"/>
                <a:sym typeface="幼圆" panose="02010509060101010101" pitchFamily="49" charset="-122"/>
              </a:rPr>
              <a:t>……</a:t>
            </a:r>
            <a:r>
              <a:rPr lang="zh-CN" altLang="en-US" sz="3600" b="1">
                <a:solidFill>
                  <a:srgbClr val="009900"/>
                </a:solidFill>
                <a:latin typeface="楷体" panose="02010609060101010101" charset="-122"/>
                <a:ea typeface="楷体" panose="02010609060101010101" charset="-122"/>
                <a:sym typeface="幼圆" panose="02010509060101010101" pitchFamily="49" charset="-122"/>
              </a:rPr>
              <a:t>为鉴。</a:t>
            </a:r>
            <a:endParaRPr lang="zh-CN" altLang="en-US" sz="3600"/>
          </a:p>
        </p:txBody>
      </p:sp>
      <p:sp>
        <p:nvSpPr>
          <p:cNvPr id="1050578" name="矩形 1050577"/>
          <p:cNvSpPr/>
          <p:nvPr>
            <p:custDataLst>
              <p:tags r:id="rId3"/>
            </p:custDataLst>
          </p:nvPr>
        </p:nvSpPr>
        <p:spPr>
          <a:xfrm>
            <a:off x="550545" y="6099175"/>
            <a:ext cx="6169660" cy="534035"/>
          </a:xfrm>
          <a:prstGeom prst="rect">
            <a:avLst/>
          </a:prstGeom>
          <a:noFill/>
          <a:ln w="9525">
            <a:noFill/>
          </a:ln>
        </p:spPr>
        <p:txBody>
          <a:bodyPr wrap="square" lIns="91440" tIns="45720" rIns="91440" bIns="45720" anchor="t">
            <a:spAutoFit/>
          </a:bodyPr>
          <a:lstStyle/>
          <a:p>
            <a:pPr>
              <a:lnSpc>
                <a:spcPct val="80000"/>
              </a:lnSpc>
            </a:pPr>
            <a:r>
              <a:rPr lang="zh-CN" altLang="en-US" sz="3600" b="1">
                <a:solidFill>
                  <a:srgbClr val="009900"/>
                </a:solidFill>
                <a:latin typeface="楷体" panose="02010609060101010101" charset="-122"/>
                <a:ea typeface="楷体" panose="02010609060101010101" charset="-122"/>
              </a:rPr>
              <a:t>一：数词做动词，统一。</a:t>
            </a:r>
            <a:endParaRPr lang="zh-CN" altLang="en-US" sz="3600" b="1">
              <a:solidFill>
                <a:srgbClr val="009900"/>
              </a:solidFill>
              <a:latin typeface="楷体" panose="02010609060101010101" charset="-122"/>
              <a:ea typeface="楷体" panose="02010609060101010101" charset="-122"/>
            </a:endParaRPr>
          </a:p>
        </p:txBody>
      </p:sp>
      <p:sp>
        <p:nvSpPr>
          <p:cNvPr id="5" name="矩形 4"/>
          <p:cNvSpPr/>
          <p:nvPr>
            <p:custDataLst>
              <p:tags r:id="rId4"/>
            </p:custDataLst>
          </p:nvPr>
        </p:nvSpPr>
        <p:spPr>
          <a:xfrm>
            <a:off x="262890" y="693420"/>
            <a:ext cx="11783060" cy="478155"/>
          </a:xfrm>
          <a:prstGeom prst="rect">
            <a:avLst/>
          </a:prstGeom>
          <a:noFill/>
          <a:ln w="9525">
            <a:noFill/>
          </a:ln>
        </p:spPr>
        <p:txBody>
          <a:bodyPr wrap="square" lIns="91440" tIns="45720" rIns="91440" bIns="45720" anchor="t">
            <a:spAutoFit/>
          </a:bodyPr>
          <a:lstStyle/>
          <a:p>
            <a:pPr>
              <a:lnSpc>
                <a:spcPct val="70000"/>
              </a:lnSpc>
            </a:pPr>
            <a:r>
              <a:rPr lang="zh-CN" altLang="en-US" sz="3600" b="1">
                <a:solidFill>
                  <a:srgbClr val="009900"/>
                </a:solidFill>
                <a:latin typeface="楷体" panose="02010609060101010101" charset="-122"/>
                <a:ea typeface="楷体" panose="02010609060101010101" charset="-122"/>
              </a:rPr>
              <a:t>“腰”</a:t>
            </a:r>
            <a:r>
              <a:rPr lang="zh-CN" altLang="en-US" sz="3600" b="1">
                <a:solidFill>
                  <a:srgbClr val="009900"/>
                </a:solidFill>
                <a:latin typeface="楷体" panose="02010609060101010101" charset="-122"/>
                <a:ea typeface="楷体" panose="02010609060101010101" charset="-122"/>
                <a:sym typeface="+mn-ea"/>
              </a:rPr>
              <a:t>“牙”，</a:t>
            </a:r>
            <a:r>
              <a:rPr lang="zh-CN" altLang="en-US" sz="3600" b="1">
                <a:solidFill>
                  <a:srgbClr val="009900"/>
                </a:solidFill>
                <a:latin typeface="楷体" panose="02010609060101010101" charset="-122"/>
                <a:ea typeface="楷体" panose="02010609060101010101" charset="-122"/>
              </a:rPr>
              <a:t>名词作状语，像腰带一样，像鸟嘴一样。</a:t>
            </a:r>
            <a:endParaRPr lang="en-US" altLang="en-US" sz="3600">
              <a:latin typeface="Calibri" panose="020F0502020204030204"/>
              <a:ea typeface="幼圆" panose="02010509060101010101" pitchFamily="49" charset="-122"/>
            </a:endParaRPr>
          </a:p>
        </p:txBody>
      </p:sp>
      <p:sp>
        <p:nvSpPr>
          <p:cNvPr id="6" name="矩形 5"/>
          <p:cNvSpPr/>
          <p:nvPr>
            <p:custDataLst>
              <p:tags r:id="rId5"/>
            </p:custDataLst>
          </p:nvPr>
        </p:nvSpPr>
        <p:spPr>
          <a:xfrm>
            <a:off x="406400" y="1701165"/>
            <a:ext cx="6711315" cy="534035"/>
          </a:xfrm>
          <a:prstGeom prst="rect">
            <a:avLst/>
          </a:prstGeom>
          <a:noFill/>
          <a:ln w="9525">
            <a:noFill/>
          </a:ln>
        </p:spPr>
        <p:txBody>
          <a:bodyPr wrap="square" lIns="91440" tIns="45720" rIns="91440" bIns="45720" anchor="t">
            <a:spAutoFit/>
          </a:bodyPr>
          <a:lstStyle/>
          <a:p>
            <a:pPr>
              <a:lnSpc>
                <a:spcPct val="80000"/>
              </a:lnSpc>
            </a:pPr>
            <a:r>
              <a:rPr lang="zh-CN" altLang="en-US" sz="3600" b="1">
                <a:solidFill>
                  <a:srgbClr val="009900"/>
                </a:solidFill>
                <a:latin typeface="楷体" panose="02010609060101010101" charset="-122"/>
                <a:ea typeface="楷体" panose="02010609060101010101" charset="-122"/>
              </a:rPr>
              <a:t>“辇”名词作动词，乘辇车</a:t>
            </a:r>
            <a:endParaRPr lang="zh-CN" altLang="en-US" sz="3600" b="1">
              <a:solidFill>
                <a:srgbClr val="009900"/>
              </a:solidFill>
              <a:latin typeface="楷体" panose="02010609060101010101" charset="-122"/>
              <a:ea typeface="楷体" panose="02010609060101010101" charset="-122"/>
            </a:endParaRPr>
          </a:p>
        </p:txBody>
      </p:sp>
      <p:sp>
        <p:nvSpPr>
          <p:cNvPr id="7" name="矩形 6"/>
          <p:cNvSpPr/>
          <p:nvPr>
            <p:custDataLst>
              <p:tags r:id="rId6"/>
            </p:custDataLst>
          </p:nvPr>
        </p:nvSpPr>
        <p:spPr>
          <a:xfrm>
            <a:off x="385445" y="2709545"/>
            <a:ext cx="11660505" cy="534035"/>
          </a:xfrm>
          <a:prstGeom prst="rect">
            <a:avLst/>
          </a:prstGeom>
          <a:noFill/>
          <a:ln w="9525">
            <a:noFill/>
          </a:ln>
        </p:spPr>
        <p:txBody>
          <a:bodyPr wrap="square" lIns="91440" tIns="45720" rIns="91440" bIns="45720" anchor="t">
            <a:spAutoFit/>
          </a:bodyPr>
          <a:lstStyle/>
          <a:p>
            <a:pPr>
              <a:lnSpc>
                <a:spcPct val="80000"/>
              </a:lnSpc>
            </a:pPr>
            <a:r>
              <a:rPr lang="en-US" altLang="zh-CN" sz="3600" b="1">
                <a:solidFill>
                  <a:srgbClr val="009900"/>
                </a:solidFill>
                <a:latin typeface="楷体" panose="02010609060101010101" charset="-122"/>
                <a:ea typeface="楷体" panose="02010609060101010101" charset="-122"/>
                <a:sym typeface="幼圆" panose="02010509060101010101" pitchFamily="49" charset="-122"/>
              </a:rPr>
              <a:t>“</a:t>
            </a:r>
            <a:r>
              <a:rPr lang="zh-CN" altLang="en-US" sz="3600" b="1">
                <a:solidFill>
                  <a:srgbClr val="009900"/>
                </a:solidFill>
                <a:latin typeface="楷体" panose="02010609060101010101" charset="-122"/>
                <a:ea typeface="楷体" panose="02010609060101010101" charset="-122"/>
                <a:sym typeface="幼圆" panose="02010509060101010101" pitchFamily="49" charset="-122"/>
              </a:rPr>
              <a:t>骊山北</a:t>
            </a:r>
            <a:r>
              <a:rPr lang="en-US" altLang="zh-CN" sz="3600" b="1">
                <a:solidFill>
                  <a:srgbClr val="009900"/>
                </a:solidFill>
                <a:latin typeface="楷体" panose="02010609060101010101" charset="-122"/>
                <a:ea typeface="楷体" panose="02010609060101010101" charset="-122"/>
                <a:sym typeface="幼圆" panose="02010509060101010101" pitchFamily="49" charset="-122"/>
              </a:rPr>
              <a:t>”</a:t>
            </a:r>
            <a:r>
              <a:rPr lang="zh-CN" altLang="en-US" sz="3600" b="1">
                <a:solidFill>
                  <a:srgbClr val="009900"/>
                </a:solidFill>
                <a:latin typeface="楷体" panose="02010609060101010101" charset="-122"/>
                <a:ea typeface="楷体" panose="02010609060101010101" charset="-122"/>
                <a:sym typeface="幼圆" panose="02010509060101010101" pitchFamily="49" charset="-122"/>
              </a:rPr>
              <a:t>“西”，名词作状语，从骊山北面，向西面。</a:t>
            </a:r>
            <a:endParaRPr lang="en-US" altLang="en-US" sz="3600">
              <a:latin typeface="Calibri" panose="020F0502020204030204"/>
              <a:ea typeface="幼圆" panose="02010509060101010101" pitchFamily="49" charset="-122"/>
            </a:endParaRPr>
          </a:p>
        </p:txBody>
      </p:sp>
      <p:sp>
        <p:nvSpPr>
          <p:cNvPr id="8" name="矩形 7"/>
          <p:cNvSpPr/>
          <p:nvPr>
            <p:custDataLst>
              <p:tags r:id="rId7"/>
            </p:custDataLst>
          </p:nvPr>
        </p:nvSpPr>
        <p:spPr>
          <a:xfrm>
            <a:off x="334645" y="3789680"/>
            <a:ext cx="11794490" cy="534035"/>
          </a:xfrm>
          <a:prstGeom prst="rect">
            <a:avLst/>
          </a:prstGeom>
          <a:noFill/>
          <a:ln w="9525">
            <a:noFill/>
          </a:ln>
        </p:spPr>
        <p:txBody>
          <a:bodyPr wrap="square" lIns="91440" tIns="45720" rIns="91440" bIns="45720" anchor="t">
            <a:spAutoFit/>
          </a:bodyPr>
          <a:lstStyle/>
          <a:p>
            <a:pPr>
              <a:lnSpc>
                <a:spcPct val="80000"/>
              </a:lnSpc>
            </a:pPr>
            <a:r>
              <a:rPr lang="zh-CN" altLang="en-US" sz="3600" b="1">
                <a:solidFill>
                  <a:srgbClr val="009900"/>
                </a:solidFill>
                <a:latin typeface="楷体" panose="02010609060101010101" charset="-122"/>
                <a:ea typeface="楷体" panose="02010609060101010101" charset="-122"/>
              </a:rPr>
              <a:t>“蜂房”“水涡”，名词作状语，像蜂房，像水涡。</a:t>
            </a:r>
            <a:endParaRPr lang="zh-CN" altLang="en-US" sz="3600" b="1">
              <a:solidFill>
                <a:srgbClr val="009900"/>
              </a:solidFill>
              <a:latin typeface="楷体" panose="02010609060101010101" charset="-122"/>
              <a:ea typeface="楷体" panose="02010609060101010101"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50568"/>
                                        </p:tgtEl>
                                        <p:attrNameLst>
                                          <p:attrName>style.visibility</p:attrName>
                                        </p:attrNameLst>
                                      </p:cBhvr>
                                      <p:to>
                                        <p:strVal val="visible"/>
                                      </p:to>
                                    </p:set>
                                    <p:animEffect transition="in" filter="wipe(up)">
                                      <p:cBhvr>
                                        <p:cTn id="7" dur="3000"/>
                                        <p:tgtEl>
                                          <p:spTgt spid="10505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to="" calcmode="lin" valueType="num">
                                      <p:cBhvr>
                                        <p:cTn id="32" dur="1" fill="hold"/>
                                        <p:tgtEl>
                                          <p:spTgt spid="4"/>
                                        </p:tgtEl>
                                      </p:cBhvr>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50578"/>
                                        </p:tgtEl>
                                        <p:attrNameLst>
                                          <p:attrName>style.visibility</p:attrName>
                                        </p:attrNameLst>
                                      </p:cBhvr>
                                      <p:to>
                                        <p:strVal val="visible"/>
                                      </p:to>
                                    </p:set>
                                    <p:animEffect transition="in" filter="wipe(down)">
                                      <p:cBhvr>
                                        <p:cTn id="37" dur="500"/>
                                        <p:tgtEl>
                                          <p:spTgt spid="1050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0582" name="矩形 1050581"/>
          <p:cNvSpPr/>
          <p:nvPr>
            <p:custDataLst>
              <p:tags r:id="rId1"/>
            </p:custDataLst>
          </p:nvPr>
        </p:nvSpPr>
        <p:spPr>
          <a:xfrm>
            <a:off x="0" y="0"/>
            <a:ext cx="6674485"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　⑦楚人一</a:t>
            </a:r>
            <a:r>
              <a:rPr lang="zh-CN" altLang="en-US" sz="3600" b="1">
                <a:solidFill>
                  <a:srgbClr val="FF0000"/>
                </a:solidFill>
                <a:latin typeface="楷体_GB2312" pitchFamily="49" charset="-122"/>
                <a:ea typeface="楷体_GB2312" pitchFamily="49" charset="-122"/>
              </a:rPr>
              <a:t>炬</a:t>
            </a:r>
            <a:r>
              <a:rPr lang="zh-CN" altLang="en-US" sz="3600" b="1">
                <a:solidFill>
                  <a:srgbClr val="5762B7"/>
                </a:solidFill>
                <a:latin typeface="楷体_GB2312" pitchFamily="49" charset="-122"/>
                <a:ea typeface="楷体_GB2312" pitchFamily="49" charset="-122"/>
              </a:rPr>
              <a:t>，可怜焦土。　</a:t>
            </a:r>
            <a:endParaRPr lang="en-US" altLang="en-US" sz="3600">
              <a:latin typeface="Calibri" panose="020F0502020204030204"/>
              <a:ea typeface="幼圆" panose="02010509060101010101" pitchFamily="49" charset="-122"/>
            </a:endParaRPr>
          </a:p>
        </p:txBody>
      </p:sp>
      <p:sp>
        <p:nvSpPr>
          <p:cNvPr id="1050584" name="矩形 1050583"/>
          <p:cNvSpPr/>
          <p:nvPr>
            <p:custDataLst>
              <p:tags r:id="rId2"/>
            </p:custDataLst>
          </p:nvPr>
        </p:nvSpPr>
        <p:spPr>
          <a:xfrm>
            <a:off x="0" y="901700"/>
            <a:ext cx="620522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　⑧</a:t>
            </a:r>
            <a:r>
              <a:rPr lang="zh-CN" altLang="en-US" sz="3600" b="1">
                <a:solidFill>
                  <a:srgbClr val="FF0000"/>
                </a:solidFill>
                <a:latin typeface="楷体_GB2312" pitchFamily="49" charset="-122"/>
                <a:ea typeface="楷体_GB2312" pitchFamily="49" charset="-122"/>
              </a:rPr>
              <a:t>朝歌夜弦</a:t>
            </a:r>
            <a:r>
              <a:rPr lang="zh-CN" altLang="en-US" sz="3600" b="1">
                <a:solidFill>
                  <a:srgbClr val="5762B7"/>
                </a:solidFill>
                <a:latin typeface="楷体_GB2312" pitchFamily="49" charset="-122"/>
                <a:ea typeface="楷体_GB2312" pitchFamily="49" charset="-122"/>
              </a:rPr>
              <a:t>，为秦宫人。</a:t>
            </a:r>
            <a:endParaRPr lang="en-US" altLang="en-US" sz="3600">
              <a:latin typeface="Calibri" panose="020F0502020204030204"/>
              <a:ea typeface="幼圆" panose="02010509060101010101" pitchFamily="49" charset="-122"/>
            </a:endParaRPr>
          </a:p>
        </p:txBody>
      </p:sp>
      <p:sp>
        <p:nvSpPr>
          <p:cNvPr id="1050586" name="矩形 1050585"/>
          <p:cNvSpPr/>
          <p:nvPr>
            <p:custDataLst>
              <p:tags r:id="rId3"/>
            </p:custDataLst>
          </p:nvPr>
        </p:nvSpPr>
        <p:spPr>
          <a:xfrm>
            <a:off x="0" y="2555240"/>
            <a:ext cx="990219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　⑨燕赵之</a:t>
            </a:r>
            <a:r>
              <a:rPr lang="zh-CN" altLang="en-US" sz="3600" b="1">
                <a:solidFill>
                  <a:srgbClr val="FF0000"/>
                </a:solidFill>
                <a:latin typeface="楷体_GB2312" pitchFamily="49" charset="-122"/>
                <a:ea typeface="楷体_GB2312" pitchFamily="49" charset="-122"/>
              </a:rPr>
              <a:t>收藏</a:t>
            </a:r>
            <a:r>
              <a:rPr lang="zh-CN" altLang="en-US" sz="3600" b="1">
                <a:solidFill>
                  <a:srgbClr val="5762B7"/>
                </a:solidFill>
                <a:latin typeface="楷体_GB2312" pitchFamily="49" charset="-122"/>
                <a:ea typeface="楷体_GB2312" pitchFamily="49" charset="-122"/>
              </a:rPr>
              <a:t>，韩魏之</a:t>
            </a:r>
            <a:r>
              <a:rPr lang="zh-CN" altLang="en-US" sz="3600" b="1">
                <a:solidFill>
                  <a:srgbClr val="FF0000"/>
                </a:solidFill>
                <a:latin typeface="楷体_GB2312" pitchFamily="49" charset="-122"/>
                <a:ea typeface="楷体_GB2312" pitchFamily="49" charset="-122"/>
              </a:rPr>
              <a:t>经营</a:t>
            </a:r>
            <a:r>
              <a:rPr lang="zh-CN" altLang="en-US" sz="3600" b="1">
                <a:solidFill>
                  <a:srgbClr val="5762B7"/>
                </a:solidFill>
                <a:latin typeface="楷体_GB2312" pitchFamily="49" charset="-122"/>
                <a:ea typeface="楷体_GB2312" pitchFamily="49" charset="-122"/>
              </a:rPr>
              <a:t>，齐楚之精英。</a:t>
            </a:r>
            <a:endParaRPr lang="en-US" altLang="en-US" sz="3600">
              <a:latin typeface="Calibri" panose="020F0502020204030204"/>
              <a:ea typeface="幼圆" panose="02010509060101010101" pitchFamily="49" charset="-122"/>
            </a:endParaRPr>
          </a:p>
        </p:txBody>
      </p:sp>
      <p:sp>
        <p:nvSpPr>
          <p:cNvPr id="1050590" name="矩形 1050589"/>
          <p:cNvSpPr/>
          <p:nvPr>
            <p:custDataLst>
              <p:tags r:id="rId4"/>
            </p:custDataLst>
          </p:nvPr>
        </p:nvSpPr>
        <p:spPr>
          <a:xfrm>
            <a:off x="-635" y="1447165"/>
            <a:ext cx="12191365" cy="1198880"/>
          </a:xfrm>
          <a:prstGeom prst="rect">
            <a:avLst/>
          </a:prstGeom>
          <a:noFill/>
          <a:ln w="9525">
            <a:noFill/>
          </a:ln>
        </p:spPr>
        <p:txBody>
          <a:bodyPr wrap="square" lIns="91440" tIns="45720" rIns="91440" bIns="45720" anchor="t">
            <a:spAutoFit/>
          </a:bodyPr>
          <a:lstStyle/>
          <a:p>
            <a:r>
              <a:rPr lang="zh-CN" altLang="en-US" sz="3600" b="1">
                <a:solidFill>
                  <a:srgbClr val="009900"/>
                </a:solidFill>
                <a:latin typeface="楷体" panose="02010609060101010101" charset="-122"/>
                <a:ea typeface="楷体" panose="02010609060101010101" charset="-122"/>
              </a:rPr>
              <a:t>“歌、弦”名词作动词，唱歌、弹琴。</a:t>
            </a:r>
            <a:endParaRPr lang="en-US" altLang="en-US" sz="3600">
              <a:latin typeface="Calibri" panose="020F0502020204030204"/>
              <a:ea typeface="幼圆" panose="02010509060101010101" pitchFamily="49" charset="-122"/>
            </a:endParaRPr>
          </a:p>
          <a:p>
            <a:r>
              <a:rPr lang="zh-CN" altLang="en-US" sz="3600" b="1">
                <a:solidFill>
                  <a:srgbClr val="009900"/>
                </a:solidFill>
                <a:latin typeface="楷体" panose="02010609060101010101" charset="-122"/>
                <a:ea typeface="楷体" panose="02010609060101010101" charset="-122"/>
              </a:rPr>
              <a:t>“朝、夜”名词作状语，在早上、在晚上。（注意互文用法）</a:t>
            </a:r>
            <a:endParaRPr lang="en-US" altLang="en-US" sz="3600">
              <a:latin typeface="Calibri" panose="020F0502020204030204"/>
              <a:ea typeface="幼圆" panose="02010509060101010101" pitchFamily="49" charset="-122"/>
            </a:endParaRPr>
          </a:p>
        </p:txBody>
      </p:sp>
      <p:sp>
        <p:nvSpPr>
          <p:cNvPr id="1050592" name="矩形 1050591"/>
          <p:cNvSpPr/>
          <p:nvPr>
            <p:custDataLst>
              <p:tags r:id="rId5"/>
            </p:custDataLst>
          </p:nvPr>
        </p:nvSpPr>
        <p:spPr>
          <a:xfrm>
            <a:off x="46355" y="3141345"/>
            <a:ext cx="12096750" cy="645160"/>
          </a:xfrm>
          <a:prstGeom prst="rect">
            <a:avLst/>
          </a:prstGeom>
          <a:noFill/>
          <a:ln w="9525">
            <a:noFill/>
          </a:ln>
        </p:spPr>
        <p:txBody>
          <a:bodyPr wrap="square" lIns="91440" tIns="45720" rIns="91440" bIns="45720" anchor="t">
            <a:spAutoFit/>
          </a:bodyPr>
          <a:lstStyle/>
          <a:p>
            <a:r>
              <a:rPr lang="zh-CN" altLang="en-US" sz="3600" b="1">
                <a:solidFill>
                  <a:srgbClr val="009900"/>
                </a:solidFill>
                <a:latin typeface="楷体" panose="02010609060101010101" charset="-122"/>
                <a:ea typeface="楷体" panose="02010609060101010101" charset="-122"/>
              </a:rPr>
              <a:t>“收藏”“经营”，动词作名词，都是指金玉珍宝等物。</a:t>
            </a:r>
            <a:endParaRPr lang="zh-CN" altLang="en-US" sz="3600" b="1">
              <a:solidFill>
                <a:srgbClr val="009900"/>
              </a:solidFill>
              <a:latin typeface="楷体" panose="02010609060101010101" charset="-122"/>
              <a:ea typeface="楷体" panose="02010609060101010101" charset="-122"/>
            </a:endParaRPr>
          </a:p>
        </p:txBody>
      </p:sp>
      <p:sp>
        <p:nvSpPr>
          <p:cNvPr id="1050594" name="矩形 1050593"/>
          <p:cNvSpPr/>
          <p:nvPr>
            <p:custDataLst>
              <p:tags r:id="rId6"/>
            </p:custDataLst>
          </p:nvPr>
        </p:nvSpPr>
        <p:spPr>
          <a:xfrm>
            <a:off x="428625" y="4566920"/>
            <a:ext cx="10758170" cy="603885"/>
          </a:xfrm>
          <a:prstGeom prst="rect">
            <a:avLst/>
          </a:prstGeom>
          <a:noFill/>
          <a:ln w="9525">
            <a:noFill/>
          </a:ln>
        </p:spPr>
        <p:txBody>
          <a:bodyPr wrap="square" lIns="91440" tIns="45720" rIns="91440" bIns="45720" anchor="t">
            <a:spAutoFit/>
          </a:bodyPr>
          <a:lstStyle/>
          <a:p>
            <a:pPr>
              <a:lnSpc>
                <a:spcPts val="4000"/>
              </a:lnSpc>
            </a:pPr>
            <a:r>
              <a:rPr lang="zh-CN" altLang="en-US" sz="3600" b="1">
                <a:solidFill>
                  <a:srgbClr val="5762B7"/>
                </a:solidFill>
                <a:latin typeface="楷体_GB2312" pitchFamily="49" charset="-122"/>
                <a:ea typeface="楷体_GB2312" pitchFamily="49" charset="-122"/>
              </a:rPr>
              <a:t>⑪</a:t>
            </a:r>
            <a:r>
              <a:rPr lang="zh-CN" altLang="zh-CN" sz="3600" b="1">
                <a:solidFill>
                  <a:srgbClr val="5762B7"/>
                </a:solidFill>
                <a:latin typeface="楷体_GB2312" pitchFamily="49" charset="-122"/>
                <a:ea typeface="楷体_GB2312" pitchFamily="49" charset="-122"/>
              </a:rPr>
              <a:t>长桥卧波，未云何</a:t>
            </a:r>
            <a:r>
              <a:rPr lang="zh-CN" altLang="zh-CN" sz="3600" b="1">
                <a:solidFill>
                  <a:srgbClr val="FF0000"/>
                </a:solidFill>
                <a:latin typeface="楷体_GB2312" pitchFamily="49" charset="-122"/>
                <a:ea typeface="楷体_GB2312" pitchFamily="49" charset="-122"/>
              </a:rPr>
              <a:t>龙</a:t>
            </a:r>
            <a:r>
              <a:rPr lang="zh-CN" altLang="zh-CN" sz="3600" b="1">
                <a:solidFill>
                  <a:srgbClr val="5762B7"/>
                </a:solidFill>
                <a:latin typeface="楷体_GB2312" pitchFamily="49" charset="-122"/>
                <a:ea typeface="楷体_GB2312" pitchFamily="49" charset="-122"/>
              </a:rPr>
              <a:t>？</a:t>
            </a:r>
            <a:r>
              <a:rPr lang="en-US" altLang="zh-CN" sz="3600" b="1">
                <a:solidFill>
                  <a:srgbClr val="5762B7"/>
                </a:solidFill>
                <a:latin typeface="楷体_GB2312" pitchFamily="49" charset="-122"/>
                <a:ea typeface="楷体_GB2312" pitchFamily="49" charset="-122"/>
              </a:rPr>
              <a:t> </a:t>
            </a:r>
            <a:r>
              <a:rPr lang="zh-CN" altLang="zh-CN" sz="3600" b="1">
                <a:solidFill>
                  <a:srgbClr val="5762B7"/>
                </a:solidFill>
                <a:latin typeface="楷体_GB2312" pitchFamily="49" charset="-122"/>
                <a:ea typeface="楷体_GB2312" pitchFamily="49" charset="-122"/>
              </a:rPr>
              <a:t>复道行空，不霁何</a:t>
            </a:r>
            <a:r>
              <a:rPr lang="zh-CN" altLang="zh-CN" sz="3600" b="1">
                <a:solidFill>
                  <a:srgbClr val="FF0000"/>
                </a:solidFill>
                <a:latin typeface="楷体_GB2312" pitchFamily="49" charset="-122"/>
                <a:ea typeface="楷体_GB2312" pitchFamily="49" charset="-122"/>
              </a:rPr>
              <a:t>虹</a:t>
            </a:r>
            <a:r>
              <a:rPr lang="zh-CN" altLang="zh-CN" sz="3600" b="1">
                <a:solidFill>
                  <a:srgbClr val="5762B7"/>
                </a:solidFill>
                <a:latin typeface="楷体_GB2312" pitchFamily="49" charset="-122"/>
                <a:ea typeface="楷体_GB2312" pitchFamily="49" charset="-122"/>
              </a:rPr>
              <a:t>？</a:t>
            </a:r>
            <a:endParaRPr lang="en-US" altLang="en-US" sz="3600">
              <a:latin typeface="Calibri" panose="020F0502020204030204"/>
              <a:ea typeface="幼圆" panose="02010509060101010101" pitchFamily="49" charset="-122"/>
            </a:endParaRPr>
          </a:p>
        </p:txBody>
      </p:sp>
      <p:sp>
        <p:nvSpPr>
          <p:cNvPr id="1050596" name="矩形 1050595"/>
          <p:cNvSpPr/>
          <p:nvPr>
            <p:custDataLst>
              <p:tags r:id="rId7"/>
            </p:custDataLst>
          </p:nvPr>
        </p:nvSpPr>
        <p:spPr>
          <a:xfrm>
            <a:off x="-635" y="3598545"/>
            <a:ext cx="1227836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　⑩</a:t>
            </a:r>
            <a:r>
              <a:rPr lang="zh-CN" altLang="en-US" sz="3600" b="1">
                <a:solidFill>
                  <a:srgbClr val="FF0000"/>
                </a:solidFill>
                <a:latin typeface="楷体_GB2312" pitchFamily="49" charset="-122"/>
                <a:ea typeface="楷体_GB2312" pitchFamily="49" charset="-122"/>
              </a:rPr>
              <a:t>族</a:t>
            </a:r>
            <a:r>
              <a:rPr lang="zh-CN" altLang="en-US" sz="3600" b="1">
                <a:solidFill>
                  <a:srgbClr val="5762B7"/>
                </a:solidFill>
                <a:latin typeface="楷体_GB2312" pitchFamily="49" charset="-122"/>
                <a:ea typeface="楷体_GB2312" pitchFamily="49" charset="-122"/>
              </a:rPr>
              <a:t>秦者，秦也，非天下也。</a:t>
            </a:r>
            <a:endParaRPr lang="en-US" altLang="en-US" sz="3600">
              <a:latin typeface="Calibri" panose="020F0502020204030204"/>
              <a:ea typeface="幼圆" panose="02010509060101010101" pitchFamily="49" charset="-122"/>
            </a:endParaRPr>
          </a:p>
        </p:txBody>
      </p:sp>
      <p:sp>
        <p:nvSpPr>
          <p:cNvPr id="1050598" name="矩形 1050597"/>
          <p:cNvSpPr/>
          <p:nvPr>
            <p:custDataLst>
              <p:tags r:id="rId8"/>
            </p:custDataLst>
          </p:nvPr>
        </p:nvSpPr>
        <p:spPr>
          <a:xfrm>
            <a:off x="428625" y="4091305"/>
            <a:ext cx="8876030" cy="645160"/>
          </a:xfrm>
          <a:prstGeom prst="rect">
            <a:avLst/>
          </a:prstGeom>
          <a:noFill/>
          <a:ln w="9525">
            <a:noFill/>
          </a:ln>
        </p:spPr>
        <p:txBody>
          <a:bodyPr wrap="square" lIns="91440" tIns="45720" rIns="91440" bIns="45720" anchor="t">
            <a:spAutoFit/>
          </a:bodyPr>
          <a:lstStyle/>
          <a:p>
            <a:r>
              <a:rPr lang="zh-CN" altLang="en-US" sz="3600" b="1">
                <a:solidFill>
                  <a:srgbClr val="009900"/>
                </a:solidFill>
                <a:latin typeface="楷体" panose="02010609060101010101" charset="-122"/>
                <a:ea typeface="楷体" panose="02010609060101010101" charset="-122"/>
              </a:rPr>
              <a:t>“族”，使动，</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使</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灭族</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a:t>
            </a:r>
            <a:endParaRPr lang="zh-CN" altLang="en-US" sz="3600" b="1">
              <a:solidFill>
                <a:srgbClr val="009900"/>
              </a:solidFill>
              <a:latin typeface="楷体" panose="02010609060101010101" charset="-122"/>
              <a:ea typeface="楷体" panose="02010609060101010101" charset="-122"/>
            </a:endParaRPr>
          </a:p>
        </p:txBody>
      </p:sp>
      <p:sp>
        <p:nvSpPr>
          <p:cNvPr id="1050600" name="矩形 1050599"/>
          <p:cNvSpPr/>
          <p:nvPr>
            <p:custDataLst>
              <p:tags r:id="rId9"/>
            </p:custDataLst>
          </p:nvPr>
        </p:nvSpPr>
        <p:spPr>
          <a:xfrm>
            <a:off x="570865" y="5170805"/>
            <a:ext cx="10160635" cy="645160"/>
          </a:xfrm>
          <a:prstGeom prst="rect">
            <a:avLst/>
          </a:prstGeom>
          <a:noFill/>
          <a:ln w="9525">
            <a:noFill/>
          </a:ln>
        </p:spPr>
        <p:txBody>
          <a:bodyPr wrap="square" lIns="91440" tIns="45720" rIns="91440" bIns="45720" anchor="t">
            <a:spAutoFit/>
          </a:bodyPr>
          <a:lstStyle/>
          <a:p>
            <a:r>
              <a:rPr lang="en-US" altLang="zh-CN" sz="3600" b="1">
                <a:solidFill>
                  <a:srgbClr val="009900"/>
                </a:solidFill>
                <a:latin typeface="楷体" panose="02010609060101010101" charset="-122"/>
                <a:ea typeface="楷体" panose="02010609060101010101" charset="-122"/>
              </a:rPr>
              <a:t>“</a:t>
            </a:r>
            <a:r>
              <a:rPr lang="zh-CN" altLang="zh-CN" sz="3600" b="1">
                <a:solidFill>
                  <a:srgbClr val="009900"/>
                </a:solidFill>
                <a:latin typeface="楷体" panose="02010609060101010101" charset="-122"/>
                <a:ea typeface="楷体" panose="02010609060101010101" charset="-122"/>
              </a:rPr>
              <a:t>龙</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虹</a:t>
            </a:r>
            <a:r>
              <a:rPr lang="en-US" altLang="zh-CN" sz="3600" b="1">
                <a:solidFill>
                  <a:srgbClr val="009900"/>
                </a:solidFill>
                <a:latin typeface="楷体" panose="02010609060101010101" charset="-122"/>
                <a:ea typeface="楷体" panose="02010609060101010101" charset="-122"/>
              </a:rPr>
              <a:t>”</a:t>
            </a:r>
            <a:r>
              <a:rPr lang="zh-CN" altLang="zh-CN" sz="3600" b="1">
                <a:solidFill>
                  <a:srgbClr val="009900"/>
                </a:solidFill>
                <a:latin typeface="楷体" panose="02010609060101010101" charset="-122"/>
                <a:ea typeface="楷体" panose="02010609060101010101" charset="-122"/>
              </a:rPr>
              <a:t>，名词作动词</a:t>
            </a:r>
            <a:r>
              <a:rPr lang="zh-CN" altLang="en-US" sz="3600" b="1">
                <a:solidFill>
                  <a:srgbClr val="009900"/>
                </a:solidFill>
                <a:latin typeface="楷体" panose="02010609060101010101" charset="-122"/>
                <a:ea typeface="楷体" panose="02010609060101010101" charset="-122"/>
              </a:rPr>
              <a:t>，</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出现蛟龙</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彩虹</a:t>
            </a:r>
            <a:r>
              <a:rPr lang="en-US" altLang="zh-CN" sz="3600" b="1">
                <a:solidFill>
                  <a:srgbClr val="009900"/>
                </a:solidFill>
                <a:latin typeface="楷体" panose="02010609060101010101" charset="-122"/>
                <a:ea typeface="楷体" panose="02010609060101010101" charset="-122"/>
              </a:rPr>
              <a:t>”</a:t>
            </a:r>
            <a:endParaRPr lang="en-US" altLang="zh-CN" sz="3600" b="1">
              <a:solidFill>
                <a:srgbClr val="009900"/>
              </a:solidFill>
              <a:latin typeface="楷体" panose="02010609060101010101" charset="-122"/>
              <a:ea typeface="楷体" panose="02010609060101010101" charset="-122"/>
            </a:endParaRPr>
          </a:p>
        </p:txBody>
      </p:sp>
      <p:sp>
        <p:nvSpPr>
          <p:cNvPr id="1050602" name="矩形 1050601"/>
          <p:cNvSpPr/>
          <p:nvPr>
            <p:custDataLst>
              <p:tags r:id="rId10"/>
            </p:custDataLst>
          </p:nvPr>
        </p:nvSpPr>
        <p:spPr>
          <a:xfrm>
            <a:off x="428625" y="5628005"/>
            <a:ext cx="498729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⑫戍卒叫，</a:t>
            </a:r>
            <a:r>
              <a:rPr lang="zh-CN" altLang="zh-CN" sz="3600" b="1">
                <a:solidFill>
                  <a:srgbClr val="5762B7"/>
                </a:solidFill>
                <a:latin typeface="楷体_GB2312" pitchFamily="49" charset="-122"/>
                <a:ea typeface="楷体_GB2312" pitchFamily="49" charset="-122"/>
              </a:rPr>
              <a:t>函谷</a:t>
            </a:r>
            <a:r>
              <a:rPr lang="zh-CN" altLang="zh-CN" sz="3600" b="1">
                <a:solidFill>
                  <a:srgbClr val="FF0000"/>
                </a:solidFill>
                <a:latin typeface="楷体_GB2312" pitchFamily="49" charset="-122"/>
                <a:ea typeface="楷体_GB2312" pitchFamily="49" charset="-122"/>
              </a:rPr>
              <a:t>举</a:t>
            </a:r>
            <a:endParaRPr lang="en-US" altLang="en-US" sz="3600">
              <a:latin typeface="Calibri" panose="020F0502020204030204"/>
              <a:ea typeface="幼圆" panose="02010509060101010101" pitchFamily="49" charset="-122"/>
            </a:endParaRPr>
          </a:p>
        </p:txBody>
      </p:sp>
      <p:sp>
        <p:nvSpPr>
          <p:cNvPr id="1050604" name="矩形 1050603"/>
          <p:cNvSpPr/>
          <p:nvPr>
            <p:custDataLst>
              <p:tags r:id="rId11"/>
            </p:custDataLst>
          </p:nvPr>
        </p:nvSpPr>
        <p:spPr>
          <a:xfrm>
            <a:off x="428625" y="6214110"/>
            <a:ext cx="6962140" cy="645160"/>
          </a:xfrm>
          <a:prstGeom prst="rect">
            <a:avLst/>
          </a:prstGeom>
          <a:noFill/>
          <a:ln w="9525">
            <a:noFill/>
          </a:ln>
        </p:spPr>
        <p:txBody>
          <a:bodyPr wrap="square" lIns="91440" tIns="45720" rIns="91440" bIns="45720" anchor="t">
            <a:spAutoFit/>
          </a:bodyPr>
          <a:lstStyle/>
          <a:p>
            <a:r>
              <a:rPr lang="en-US" altLang="zh-CN" sz="3600" b="1">
                <a:solidFill>
                  <a:srgbClr val="009900"/>
                </a:solidFill>
                <a:latin typeface="楷体" panose="02010609060101010101" charset="-122"/>
                <a:ea typeface="楷体" panose="02010609060101010101" charset="-122"/>
              </a:rPr>
              <a:t>“</a:t>
            </a:r>
            <a:r>
              <a:rPr lang="zh-CN" altLang="zh-CN" sz="3600" b="1">
                <a:solidFill>
                  <a:srgbClr val="009900"/>
                </a:solidFill>
                <a:latin typeface="楷体" panose="02010609060101010101" charset="-122"/>
                <a:ea typeface="楷体" panose="02010609060101010101" charset="-122"/>
              </a:rPr>
              <a:t>举</a:t>
            </a:r>
            <a:r>
              <a:rPr lang="en-US" altLang="zh-CN" sz="3600" b="1">
                <a:solidFill>
                  <a:srgbClr val="009900"/>
                </a:solidFill>
                <a:latin typeface="楷体" panose="02010609060101010101" charset="-122"/>
                <a:ea typeface="楷体" panose="02010609060101010101" charset="-122"/>
              </a:rPr>
              <a:t>”</a:t>
            </a:r>
            <a:r>
              <a:rPr lang="zh-CN" altLang="zh-CN" sz="3600" b="1">
                <a:solidFill>
                  <a:srgbClr val="009900"/>
                </a:solidFill>
                <a:latin typeface="楷体" panose="02010609060101010101" charset="-122"/>
                <a:ea typeface="楷体" panose="02010609060101010101" charset="-122"/>
              </a:rPr>
              <a:t>，被动用法，被攻</a:t>
            </a:r>
            <a:r>
              <a:rPr lang="zh-CN" altLang="en-US" sz="3600" b="1">
                <a:solidFill>
                  <a:srgbClr val="009900"/>
                </a:solidFill>
                <a:latin typeface="楷体" panose="02010609060101010101" charset="-122"/>
                <a:ea typeface="楷体" panose="02010609060101010101" charset="-122"/>
              </a:rPr>
              <a:t>占。</a:t>
            </a:r>
            <a:endParaRPr lang="en-US" altLang="en-US" sz="3600">
              <a:latin typeface="Calibri" panose="020F0502020204030204"/>
              <a:ea typeface="幼圆" panose="02010509060101010101" pitchFamily="49" charset="-122"/>
            </a:endParaRPr>
          </a:p>
        </p:txBody>
      </p:sp>
      <p:sp>
        <p:nvSpPr>
          <p:cNvPr id="1050588" name="矩形 1050587"/>
          <p:cNvSpPr/>
          <p:nvPr>
            <p:custDataLst>
              <p:tags r:id="rId12"/>
            </p:custDataLst>
          </p:nvPr>
        </p:nvSpPr>
        <p:spPr>
          <a:xfrm>
            <a:off x="6046788" y="197485"/>
            <a:ext cx="5692140" cy="645160"/>
          </a:xfrm>
          <a:prstGeom prst="rect">
            <a:avLst/>
          </a:prstGeom>
          <a:noFill/>
          <a:ln w="9525">
            <a:noFill/>
          </a:ln>
        </p:spPr>
        <p:txBody>
          <a:bodyPr wrap="none" lIns="91440" tIns="45720" rIns="91440" bIns="45720" anchor="t">
            <a:spAutoFit/>
          </a:bodyPr>
          <a:lstStyle/>
          <a:p>
            <a:r>
              <a:rPr lang="zh-CN" altLang="en-US" sz="3600" b="1">
                <a:solidFill>
                  <a:srgbClr val="009900"/>
                </a:solidFill>
                <a:latin typeface="楷体" panose="02010609060101010101" charset="-122"/>
                <a:ea typeface="楷体" panose="02010609060101010101" charset="-122"/>
              </a:rPr>
              <a:t>“炬”名词作动词，放火。</a:t>
            </a:r>
            <a:endParaRPr lang="zh-CN" altLang="en-US" sz="3600" b="1">
              <a:solidFill>
                <a:srgbClr val="009900"/>
              </a:solidFill>
              <a:latin typeface="楷体" panose="02010609060101010101" charset="-122"/>
              <a:ea typeface="楷体" panose="02010609060101010101"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050582"/>
                                        </p:tgtEl>
                                        <p:attrNameLst>
                                          <p:attrName>style.visibility</p:attrName>
                                        </p:attrNameLst>
                                      </p:cBhvr>
                                      <p:to>
                                        <p:strVal val="visible"/>
                                      </p:to>
                                    </p:set>
                                    <p:anim by="(-#ppt_w*2)" calcmode="lin" valueType="num">
                                      <p:cBhvr rctx="PPT">
                                        <p:cTn id="7" dur="250" autoRev="1" fill="hold">
                                          <p:stCondLst>
                                            <p:cond delay="0"/>
                                          </p:stCondLst>
                                        </p:cTn>
                                        <p:tgtEl>
                                          <p:spTgt spid="1050582"/>
                                        </p:tgtEl>
                                        <p:attrNameLst>
                                          <p:attrName>ppt_w</p:attrName>
                                        </p:attrNameLst>
                                      </p:cBhvr>
                                    </p:anim>
                                    <p:anim by="(#ppt_w*0.50)" calcmode="lin" valueType="num">
                                      <p:cBhvr>
                                        <p:cTn id="8" dur="250" decel="50000" autoRev="1" fill="hold">
                                          <p:stCondLst>
                                            <p:cond delay="0"/>
                                          </p:stCondLst>
                                        </p:cTn>
                                        <p:tgtEl>
                                          <p:spTgt spid="1050582"/>
                                        </p:tgtEl>
                                        <p:attrNameLst>
                                          <p:attrName>ppt_x</p:attrName>
                                        </p:attrNameLst>
                                      </p:cBhvr>
                                    </p:anim>
                                    <p:anim from="(-#ppt_h/2)" to="(#ppt_y)" calcmode="lin" valueType="num">
                                      <p:cBhvr>
                                        <p:cTn id="9" dur="500" fill="hold">
                                          <p:stCondLst>
                                            <p:cond delay="0"/>
                                          </p:stCondLst>
                                        </p:cTn>
                                        <p:tgtEl>
                                          <p:spTgt spid="1050582"/>
                                        </p:tgtEl>
                                        <p:attrNameLst>
                                          <p:attrName>ppt_y</p:attrName>
                                        </p:attrNameLst>
                                      </p:cBhvr>
                                    </p:anim>
                                    <p:animRot by="21600000">
                                      <p:cBhvr>
                                        <p:cTn id="10" dur="500" fill="hold">
                                          <p:stCondLst>
                                            <p:cond delay="0"/>
                                          </p:stCondLst>
                                        </p:cTn>
                                        <p:tgtEl>
                                          <p:spTgt spid="1050582"/>
                                        </p:tgtEl>
                                        <p:attrNameLst>
                                          <p:attrName>r</p:attrName>
                                        </p:attrNameLst>
                                      </p:cBhvr>
                                    </p:animRo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050584"/>
                                        </p:tgtEl>
                                        <p:attrNameLst>
                                          <p:attrName>style.visibility</p:attrName>
                                        </p:attrNameLst>
                                      </p:cBhvr>
                                      <p:to>
                                        <p:strVal val="visible"/>
                                      </p:to>
                                    </p:set>
                                    <p:anim by="(-#ppt_w*2)" calcmode="lin" valueType="num">
                                      <p:cBhvr rctx="PPT">
                                        <p:cTn id="14" dur="250" autoRev="1" fill="hold">
                                          <p:stCondLst>
                                            <p:cond delay="0"/>
                                          </p:stCondLst>
                                        </p:cTn>
                                        <p:tgtEl>
                                          <p:spTgt spid="1050584"/>
                                        </p:tgtEl>
                                        <p:attrNameLst>
                                          <p:attrName>ppt_w</p:attrName>
                                        </p:attrNameLst>
                                      </p:cBhvr>
                                    </p:anim>
                                    <p:anim by="(#ppt_w*0.50)" calcmode="lin" valueType="num">
                                      <p:cBhvr>
                                        <p:cTn id="15" dur="250" decel="50000" autoRev="1" fill="hold">
                                          <p:stCondLst>
                                            <p:cond delay="0"/>
                                          </p:stCondLst>
                                        </p:cTn>
                                        <p:tgtEl>
                                          <p:spTgt spid="1050584"/>
                                        </p:tgtEl>
                                        <p:attrNameLst>
                                          <p:attrName>ppt_x</p:attrName>
                                        </p:attrNameLst>
                                      </p:cBhvr>
                                    </p:anim>
                                    <p:anim from="(-#ppt_h/2)" to="(#ppt_y)" calcmode="lin" valueType="num">
                                      <p:cBhvr>
                                        <p:cTn id="16" dur="500" fill="hold">
                                          <p:stCondLst>
                                            <p:cond delay="0"/>
                                          </p:stCondLst>
                                        </p:cTn>
                                        <p:tgtEl>
                                          <p:spTgt spid="1050584"/>
                                        </p:tgtEl>
                                        <p:attrNameLst>
                                          <p:attrName>ppt_y</p:attrName>
                                        </p:attrNameLst>
                                      </p:cBhvr>
                                    </p:anim>
                                    <p:animRot by="21600000">
                                      <p:cBhvr>
                                        <p:cTn id="17" dur="500" fill="hold">
                                          <p:stCondLst>
                                            <p:cond delay="0"/>
                                          </p:stCondLst>
                                        </p:cTn>
                                        <p:tgtEl>
                                          <p:spTgt spid="1050584"/>
                                        </p:tgtEl>
                                        <p:attrNameLst>
                                          <p:attrName>r</p:attrName>
                                        </p:attrNameLst>
                                      </p:cBhvr>
                                    </p:animRot>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050586"/>
                                        </p:tgtEl>
                                        <p:attrNameLst>
                                          <p:attrName>style.visibility</p:attrName>
                                        </p:attrNameLst>
                                      </p:cBhvr>
                                      <p:to>
                                        <p:strVal val="visible"/>
                                      </p:to>
                                    </p:set>
                                    <p:anim by="(-#ppt_w*2)" calcmode="lin" valueType="num">
                                      <p:cBhvr rctx="PPT">
                                        <p:cTn id="21" dur="250" autoRev="1" fill="hold">
                                          <p:stCondLst>
                                            <p:cond delay="0"/>
                                          </p:stCondLst>
                                        </p:cTn>
                                        <p:tgtEl>
                                          <p:spTgt spid="1050586"/>
                                        </p:tgtEl>
                                        <p:attrNameLst>
                                          <p:attrName>ppt_w</p:attrName>
                                        </p:attrNameLst>
                                      </p:cBhvr>
                                    </p:anim>
                                    <p:anim by="(#ppt_w*0.50)" calcmode="lin" valueType="num">
                                      <p:cBhvr>
                                        <p:cTn id="22" dur="250" decel="50000" autoRev="1" fill="hold">
                                          <p:stCondLst>
                                            <p:cond delay="0"/>
                                          </p:stCondLst>
                                        </p:cTn>
                                        <p:tgtEl>
                                          <p:spTgt spid="1050586"/>
                                        </p:tgtEl>
                                        <p:attrNameLst>
                                          <p:attrName>ppt_x</p:attrName>
                                        </p:attrNameLst>
                                      </p:cBhvr>
                                    </p:anim>
                                    <p:anim from="(-#ppt_h/2)" to="(#ppt_y)" calcmode="lin" valueType="num">
                                      <p:cBhvr>
                                        <p:cTn id="23" dur="500" fill="hold">
                                          <p:stCondLst>
                                            <p:cond delay="0"/>
                                          </p:stCondLst>
                                        </p:cTn>
                                        <p:tgtEl>
                                          <p:spTgt spid="1050586"/>
                                        </p:tgtEl>
                                        <p:attrNameLst>
                                          <p:attrName>ppt_y</p:attrName>
                                        </p:attrNameLst>
                                      </p:cBhvr>
                                    </p:anim>
                                    <p:animRot by="21600000">
                                      <p:cBhvr>
                                        <p:cTn id="24" dur="500" fill="hold">
                                          <p:stCondLst>
                                            <p:cond delay="0"/>
                                          </p:stCondLst>
                                        </p:cTn>
                                        <p:tgtEl>
                                          <p:spTgt spid="1050586"/>
                                        </p:tgtEl>
                                        <p:attrNameLst>
                                          <p:attrName>r</p:attrName>
                                        </p:attrNameLst>
                                      </p:cBhvr>
                                    </p:animRot>
                                  </p:childTnLst>
                                </p:cTn>
                              </p:par>
                            </p:childTnLst>
                          </p:cTn>
                        </p:par>
                        <p:par>
                          <p:cTn id="25" fill="hold">
                            <p:stCondLst>
                              <p:cond delay="15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050596"/>
                                        </p:tgtEl>
                                        <p:attrNameLst>
                                          <p:attrName>style.visibility</p:attrName>
                                        </p:attrNameLst>
                                      </p:cBhvr>
                                      <p:to>
                                        <p:strVal val="visible"/>
                                      </p:to>
                                    </p:set>
                                    <p:anim by="(-#ppt_w*2)" calcmode="lin" valueType="num">
                                      <p:cBhvr rctx="PPT">
                                        <p:cTn id="28" dur="250" autoRev="1" fill="hold">
                                          <p:stCondLst>
                                            <p:cond delay="0"/>
                                          </p:stCondLst>
                                        </p:cTn>
                                        <p:tgtEl>
                                          <p:spTgt spid="1050596"/>
                                        </p:tgtEl>
                                        <p:attrNameLst>
                                          <p:attrName>ppt_w</p:attrName>
                                        </p:attrNameLst>
                                      </p:cBhvr>
                                    </p:anim>
                                    <p:anim by="(#ppt_w*0.50)" calcmode="lin" valueType="num">
                                      <p:cBhvr>
                                        <p:cTn id="29" dur="250" decel="50000" autoRev="1" fill="hold">
                                          <p:stCondLst>
                                            <p:cond delay="0"/>
                                          </p:stCondLst>
                                        </p:cTn>
                                        <p:tgtEl>
                                          <p:spTgt spid="1050596"/>
                                        </p:tgtEl>
                                        <p:attrNameLst>
                                          <p:attrName>ppt_x</p:attrName>
                                        </p:attrNameLst>
                                      </p:cBhvr>
                                    </p:anim>
                                    <p:anim from="(-#ppt_h/2)" to="(#ppt_y)" calcmode="lin" valueType="num">
                                      <p:cBhvr>
                                        <p:cTn id="30" dur="500" fill="hold">
                                          <p:stCondLst>
                                            <p:cond delay="0"/>
                                          </p:stCondLst>
                                        </p:cTn>
                                        <p:tgtEl>
                                          <p:spTgt spid="1050596"/>
                                        </p:tgtEl>
                                        <p:attrNameLst>
                                          <p:attrName>ppt_y</p:attrName>
                                        </p:attrNameLst>
                                      </p:cBhvr>
                                    </p:anim>
                                    <p:animRot by="21600000">
                                      <p:cBhvr>
                                        <p:cTn id="31" dur="500" fill="hold">
                                          <p:stCondLst>
                                            <p:cond delay="0"/>
                                          </p:stCondLst>
                                        </p:cTn>
                                        <p:tgtEl>
                                          <p:spTgt spid="1050596"/>
                                        </p:tgtEl>
                                        <p:attrNameLst>
                                          <p:attrName>r</p:attrName>
                                        </p:attrNameLst>
                                      </p:cBhvr>
                                    </p:animRot>
                                  </p:childTnLst>
                                </p:cTn>
                              </p:par>
                            </p:childTnLst>
                          </p:cTn>
                        </p:par>
                        <p:par>
                          <p:cTn id="32" fill="hold">
                            <p:stCondLst>
                              <p:cond delay="20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1050594"/>
                                        </p:tgtEl>
                                        <p:attrNameLst>
                                          <p:attrName>style.visibility</p:attrName>
                                        </p:attrNameLst>
                                      </p:cBhvr>
                                      <p:to>
                                        <p:strVal val="visible"/>
                                      </p:to>
                                    </p:set>
                                    <p:anim by="(-#ppt_w*2)" calcmode="lin" valueType="num">
                                      <p:cBhvr rctx="PPT">
                                        <p:cTn id="35" dur="250" autoRev="1" fill="hold">
                                          <p:stCondLst>
                                            <p:cond delay="0"/>
                                          </p:stCondLst>
                                        </p:cTn>
                                        <p:tgtEl>
                                          <p:spTgt spid="1050594"/>
                                        </p:tgtEl>
                                        <p:attrNameLst>
                                          <p:attrName>ppt_w</p:attrName>
                                        </p:attrNameLst>
                                      </p:cBhvr>
                                    </p:anim>
                                    <p:anim by="(#ppt_w*0.50)" calcmode="lin" valueType="num">
                                      <p:cBhvr>
                                        <p:cTn id="36" dur="250" decel="50000" autoRev="1" fill="hold">
                                          <p:stCondLst>
                                            <p:cond delay="0"/>
                                          </p:stCondLst>
                                        </p:cTn>
                                        <p:tgtEl>
                                          <p:spTgt spid="1050594"/>
                                        </p:tgtEl>
                                        <p:attrNameLst>
                                          <p:attrName>ppt_x</p:attrName>
                                        </p:attrNameLst>
                                      </p:cBhvr>
                                    </p:anim>
                                    <p:anim from="(-#ppt_h/2)" to="(#ppt_y)" calcmode="lin" valueType="num">
                                      <p:cBhvr>
                                        <p:cTn id="37" dur="500" fill="hold">
                                          <p:stCondLst>
                                            <p:cond delay="0"/>
                                          </p:stCondLst>
                                        </p:cTn>
                                        <p:tgtEl>
                                          <p:spTgt spid="1050594"/>
                                        </p:tgtEl>
                                        <p:attrNameLst>
                                          <p:attrName>ppt_y</p:attrName>
                                        </p:attrNameLst>
                                      </p:cBhvr>
                                    </p:anim>
                                    <p:animRot by="21600000">
                                      <p:cBhvr>
                                        <p:cTn id="38" dur="500" fill="hold">
                                          <p:stCondLst>
                                            <p:cond delay="0"/>
                                          </p:stCondLst>
                                        </p:cTn>
                                        <p:tgtEl>
                                          <p:spTgt spid="1050594"/>
                                        </p:tgtEl>
                                        <p:attrNameLst>
                                          <p:attrName>r</p:attrName>
                                        </p:attrNameLst>
                                      </p:cBhvr>
                                    </p:animRot>
                                  </p:childTnLst>
                                </p:cTn>
                              </p:par>
                            </p:childTnLst>
                          </p:cTn>
                        </p:par>
                        <p:par>
                          <p:cTn id="39" fill="hold">
                            <p:stCondLst>
                              <p:cond delay="2500"/>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1050602"/>
                                        </p:tgtEl>
                                        <p:attrNameLst>
                                          <p:attrName>style.visibility</p:attrName>
                                        </p:attrNameLst>
                                      </p:cBhvr>
                                      <p:to>
                                        <p:strVal val="visible"/>
                                      </p:to>
                                    </p:set>
                                    <p:anim by="(-#ppt_w*2)" calcmode="lin" valueType="num">
                                      <p:cBhvr rctx="PPT">
                                        <p:cTn id="42" dur="500" autoRev="1" fill="hold">
                                          <p:stCondLst>
                                            <p:cond delay="0"/>
                                          </p:stCondLst>
                                        </p:cTn>
                                        <p:tgtEl>
                                          <p:spTgt spid="1050602"/>
                                        </p:tgtEl>
                                        <p:attrNameLst>
                                          <p:attrName>ppt_w</p:attrName>
                                        </p:attrNameLst>
                                      </p:cBhvr>
                                    </p:anim>
                                    <p:anim by="(#ppt_w*0.50)" calcmode="lin" valueType="num">
                                      <p:cBhvr>
                                        <p:cTn id="43" dur="500" decel="50000" autoRev="1" fill="hold">
                                          <p:stCondLst>
                                            <p:cond delay="0"/>
                                          </p:stCondLst>
                                        </p:cTn>
                                        <p:tgtEl>
                                          <p:spTgt spid="1050602"/>
                                        </p:tgtEl>
                                        <p:attrNameLst>
                                          <p:attrName>ppt_x</p:attrName>
                                        </p:attrNameLst>
                                      </p:cBhvr>
                                    </p:anim>
                                    <p:anim from="(-#ppt_h/2)" to="(#ppt_y)" calcmode="lin" valueType="num">
                                      <p:cBhvr>
                                        <p:cTn id="44" dur="1000" fill="hold">
                                          <p:stCondLst>
                                            <p:cond delay="0"/>
                                          </p:stCondLst>
                                        </p:cTn>
                                        <p:tgtEl>
                                          <p:spTgt spid="1050602"/>
                                        </p:tgtEl>
                                        <p:attrNameLst>
                                          <p:attrName>ppt_y</p:attrName>
                                        </p:attrNameLst>
                                      </p:cBhvr>
                                    </p:anim>
                                    <p:animRot by="21600000">
                                      <p:cBhvr>
                                        <p:cTn id="45" dur="1000" fill="hold">
                                          <p:stCondLst>
                                            <p:cond delay="0"/>
                                          </p:stCondLst>
                                        </p:cTn>
                                        <p:tgtEl>
                                          <p:spTgt spid="1050602"/>
                                        </p:tgtEl>
                                        <p:attrNameLst>
                                          <p:attrName>r</p:attrName>
                                        </p:attrNameLst>
                                      </p:cBhvr>
                                    </p:animRo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050588"/>
                                        </p:tgtEl>
                                        <p:attrNameLst>
                                          <p:attrName>style.visibility</p:attrName>
                                        </p:attrNameLst>
                                      </p:cBhvr>
                                      <p:to>
                                        <p:strVal val="visible"/>
                                      </p:to>
                                    </p:set>
                                    <p:animEffect transition="in" filter="wipe(down)">
                                      <p:cBhvr>
                                        <p:cTn id="50" dur="500"/>
                                        <p:tgtEl>
                                          <p:spTgt spid="105058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050590"/>
                                        </p:tgtEl>
                                        <p:attrNameLst>
                                          <p:attrName>style.visibility</p:attrName>
                                        </p:attrNameLst>
                                      </p:cBhvr>
                                      <p:to>
                                        <p:strVal val="visible"/>
                                      </p:to>
                                    </p:set>
                                    <p:animEffect transition="in" filter="wipe(down)">
                                      <p:cBhvr>
                                        <p:cTn id="55" dur="500"/>
                                        <p:tgtEl>
                                          <p:spTgt spid="105059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050592"/>
                                        </p:tgtEl>
                                        <p:attrNameLst>
                                          <p:attrName>style.visibility</p:attrName>
                                        </p:attrNameLst>
                                      </p:cBhvr>
                                      <p:to>
                                        <p:strVal val="visible"/>
                                      </p:to>
                                    </p:set>
                                    <p:animEffect transition="in" filter="wipe(down)">
                                      <p:cBhvr>
                                        <p:cTn id="60" dur="500"/>
                                        <p:tgtEl>
                                          <p:spTgt spid="105059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050598"/>
                                        </p:tgtEl>
                                        <p:attrNameLst>
                                          <p:attrName>style.visibility</p:attrName>
                                        </p:attrNameLst>
                                      </p:cBhvr>
                                      <p:to>
                                        <p:strVal val="visible"/>
                                      </p:to>
                                    </p:set>
                                    <p:animEffect transition="in" filter="wipe(down)">
                                      <p:cBhvr>
                                        <p:cTn id="65" dur="500"/>
                                        <p:tgtEl>
                                          <p:spTgt spid="1050598"/>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050600"/>
                                        </p:tgtEl>
                                        <p:attrNameLst>
                                          <p:attrName>style.visibility</p:attrName>
                                        </p:attrNameLst>
                                      </p:cBhvr>
                                      <p:to>
                                        <p:strVal val="visible"/>
                                      </p:to>
                                    </p:set>
                                    <p:anim calcmode="lin" valueType="num">
                                      <p:cBhvr>
                                        <p:cTn id="70" dur="500" fill="hold"/>
                                        <p:tgtEl>
                                          <p:spTgt spid="1050600"/>
                                        </p:tgtEl>
                                        <p:attrNameLst>
                                          <p:attrName>ppt_x</p:attrName>
                                        </p:attrNameLst>
                                      </p:cBhvr>
                                      <p:tavLst>
                                        <p:tav tm="0">
                                          <p:val>
                                            <p:strVal val="#ppt_x"/>
                                          </p:val>
                                        </p:tav>
                                        <p:tav tm="100000">
                                          <p:val>
                                            <p:strVal val="#ppt_x"/>
                                          </p:val>
                                        </p:tav>
                                      </p:tavLst>
                                    </p:anim>
                                    <p:anim calcmode="lin" valueType="num">
                                      <p:cBhvr>
                                        <p:cTn id="71" dur="500" fill="hold"/>
                                        <p:tgtEl>
                                          <p:spTgt spid="1050600"/>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0506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椭圆 239618"/>
          <p:cNvSpPr/>
          <p:nvPr>
            <p:custDataLst>
              <p:tags r:id="rId1"/>
            </p:custDataLst>
          </p:nvPr>
        </p:nvSpPr>
        <p:spPr>
          <a:xfrm>
            <a:off x="2874645" y="1844675"/>
            <a:ext cx="6687185" cy="2249170"/>
          </a:xfrm>
          <a:prstGeom prst="ellipse">
            <a:avLst/>
          </a:prstGeom>
          <a:solidFill>
            <a:srgbClr val="B1D8FF"/>
          </a:solidFill>
          <a:ln w="9525" cap="flat" cmpd="sng">
            <a:solidFill>
              <a:srgbClr val="B1D8FF"/>
            </a:solidFill>
            <a:prstDash val="solid"/>
            <a:round/>
            <a:headEnd type="none" w="med" len="med"/>
            <a:tailEnd type="none" w="med" len="med"/>
          </a:ln>
        </p:spPr>
        <p:txBody>
          <a:bodyPr anchor="t"/>
          <a:lstStyle/>
          <a:p>
            <a:pPr lvl="0" indent="0" algn="ctr" fontAlgn="base">
              <a:lnSpc>
                <a:spcPct val="110000"/>
              </a:lnSpc>
            </a:pPr>
            <a:r>
              <a:rPr lang="zh-CN" altLang="en-US" sz="8800" b="1" strike="noStrike" noProof="1">
                <a:solidFill>
                  <a:srgbClr val="C00000"/>
                </a:solidFill>
                <a:latin typeface="华文琥珀" panose="02010800040101010101" pitchFamily="2" charset="-122"/>
                <a:ea typeface="华文琥珀" panose="02010800040101010101" pitchFamily="2" charset="-122"/>
              </a:rPr>
              <a:t>特殊句式</a:t>
            </a:r>
            <a:endParaRPr lang="zh-CN" altLang="en-US" sz="8800" b="1" strike="noStrike" noProof="1">
              <a:solidFill>
                <a:srgbClr val="C00000"/>
              </a:solidFill>
              <a:latin typeface="华文琥珀" panose="02010800040101010101" pitchFamily="2" charset="-122"/>
              <a:ea typeface="华文琥珀" panose="0201080004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0754" name="矩形 1050753"/>
          <p:cNvSpPr/>
          <p:nvPr>
            <p:custDataLst>
              <p:tags r:id="rId1"/>
            </p:custDataLst>
          </p:nvPr>
        </p:nvSpPr>
        <p:spPr>
          <a:xfrm>
            <a:off x="285750" y="1443990"/>
            <a:ext cx="420116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Calibri" panose="020F0502020204030204"/>
                <a:ea typeface="黑体" panose="02010609060101010101" pitchFamily="2" charset="-122"/>
              </a:rPr>
              <a:t>灭六国者，六国也</a:t>
            </a:r>
            <a:endParaRPr lang="zh-CN" altLang="en-US" sz="3600" b="1">
              <a:solidFill>
                <a:srgbClr val="5762B7"/>
              </a:solidFill>
              <a:latin typeface="Calibri" panose="020F0502020204030204"/>
              <a:ea typeface="黑体" panose="02010609060101010101" pitchFamily="2" charset="-122"/>
            </a:endParaRPr>
          </a:p>
        </p:txBody>
      </p:sp>
      <p:sp>
        <p:nvSpPr>
          <p:cNvPr id="1050756" name="矩形 1050755"/>
          <p:cNvSpPr/>
          <p:nvPr>
            <p:custDataLst>
              <p:tags r:id="rId2"/>
            </p:custDataLst>
          </p:nvPr>
        </p:nvSpPr>
        <p:spPr>
          <a:xfrm>
            <a:off x="285750" y="2734310"/>
            <a:ext cx="3874135"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Calibri" panose="020F0502020204030204"/>
                <a:ea typeface="黑体" panose="02010609060101010101" pitchFamily="2" charset="-122"/>
              </a:rPr>
              <a:t>多于市人之言语</a:t>
            </a:r>
            <a:endParaRPr lang="zh-CN" altLang="en-US" sz="3600" b="1">
              <a:solidFill>
                <a:srgbClr val="5762B7"/>
              </a:solidFill>
              <a:latin typeface="Calibri" panose="020F0502020204030204"/>
              <a:ea typeface="黑体" panose="02010609060101010101" pitchFamily="2" charset="-122"/>
            </a:endParaRPr>
          </a:p>
        </p:txBody>
      </p:sp>
      <p:sp>
        <p:nvSpPr>
          <p:cNvPr id="1050758" name="矩形 1050757"/>
          <p:cNvSpPr/>
          <p:nvPr>
            <p:custDataLst>
              <p:tags r:id="rId3"/>
            </p:custDataLst>
          </p:nvPr>
        </p:nvSpPr>
        <p:spPr>
          <a:xfrm>
            <a:off x="357505" y="153670"/>
            <a:ext cx="3311525" cy="645160"/>
          </a:xfrm>
          <a:prstGeom prst="rect">
            <a:avLst/>
          </a:prstGeom>
          <a:noFill/>
          <a:ln w="9525">
            <a:noFill/>
          </a:ln>
        </p:spPr>
        <p:txBody>
          <a:bodyPr wrap="square" lIns="91440" tIns="45720" rIns="91440" bIns="45720" anchor="t">
            <a:spAutoFit/>
          </a:bodyPr>
          <a:lstStyle/>
          <a:p>
            <a:r>
              <a:rPr lang="zh-CN" altLang="en-US" sz="3600" b="1">
                <a:solidFill>
                  <a:srgbClr val="FF3300"/>
                </a:solidFill>
                <a:latin typeface="楷体_GB2312" pitchFamily="49" charset="-122"/>
                <a:ea typeface="楷体_GB2312" pitchFamily="49" charset="-122"/>
              </a:rPr>
              <a:t>１、判断句</a:t>
            </a:r>
            <a:endParaRPr lang="zh-CN" altLang="en-US" sz="3600" b="1">
              <a:solidFill>
                <a:srgbClr val="FF3300"/>
              </a:solidFill>
              <a:latin typeface="楷体_GB2312" pitchFamily="49" charset="-122"/>
              <a:ea typeface="楷体_GB2312" pitchFamily="49" charset="-122"/>
            </a:endParaRPr>
          </a:p>
        </p:txBody>
      </p:sp>
      <p:sp>
        <p:nvSpPr>
          <p:cNvPr id="1050760" name="矩形 1050759"/>
          <p:cNvSpPr/>
          <p:nvPr>
            <p:custDataLst>
              <p:tags r:id="rId4"/>
            </p:custDataLst>
          </p:nvPr>
        </p:nvSpPr>
        <p:spPr>
          <a:xfrm>
            <a:off x="5690235" y="1443990"/>
            <a:ext cx="6125210" cy="645160"/>
          </a:xfrm>
          <a:prstGeom prst="rect">
            <a:avLst/>
          </a:prstGeom>
          <a:noFill/>
          <a:ln w="9525">
            <a:noFill/>
          </a:ln>
        </p:spPr>
        <p:txBody>
          <a:bodyPr wrap="square" lIns="91440" tIns="45720" rIns="91440" bIns="45720" anchor="t">
            <a:spAutoFit/>
          </a:bodyPr>
          <a:lstStyle/>
          <a:p>
            <a:r>
              <a:rPr lang="zh-CN" altLang="en-US" sz="3600" b="1">
                <a:solidFill>
                  <a:schemeClr val="accent2"/>
                </a:solidFill>
                <a:latin typeface="Calibri" panose="020F0502020204030204"/>
                <a:ea typeface="黑体" panose="02010609060101010101" pitchFamily="2" charset="-122"/>
              </a:rPr>
              <a:t>（“</a:t>
            </a:r>
            <a:r>
              <a:rPr lang="en-US" altLang="zh-CN" sz="3600" b="1">
                <a:solidFill>
                  <a:schemeClr val="accent2"/>
                </a:solidFill>
                <a:latin typeface="Calibri" panose="020F0502020204030204"/>
                <a:ea typeface="黑体" panose="02010609060101010101" pitchFamily="2" charset="-122"/>
              </a:rPr>
              <a:t>……</a:t>
            </a:r>
            <a:r>
              <a:rPr lang="zh-CN" altLang="en-US" sz="3600" b="1">
                <a:solidFill>
                  <a:schemeClr val="accent2"/>
                </a:solidFill>
                <a:latin typeface="Calibri" panose="020F0502020204030204"/>
                <a:ea typeface="黑体" panose="02010609060101010101" pitchFamily="2" charset="-122"/>
              </a:rPr>
              <a:t>者</a:t>
            </a:r>
            <a:r>
              <a:rPr lang="en-US" altLang="zh-CN" sz="3600" b="1">
                <a:solidFill>
                  <a:schemeClr val="accent2"/>
                </a:solidFill>
                <a:latin typeface="Calibri" panose="020F0502020204030204"/>
                <a:ea typeface="黑体" panose="02010609060101010101" pitchFamily="2" charset="-122"/>
              </a:rPr>
              <a:t>……</a:t>
            </a:r>
            <a:r>
              <a:rPr lang="zh-CN" altLang="en-US" sz="3600" b="1">
                <a:solidFill>
                  <a:schemeClr val="accent2"/>
                </a:solidFill>
                <a:latin typeface="Calibri" panose="020F0502020204030204"/>
                <a:ea typeface="黑体" panose="02010609060101010101" pitchFamily="2" charset="-122"/>
              </a:rPr>
              <a:t>也”表判断。）</a:t>
            </a:r>
            <a:endParaRPr lang="zh-CN" altLang="en-US" sz="3600" b="1">
              <a:solidFill>
                <a:schemeClr val="accent2"/>
              </a:solidFill>
              <a:latin typeface="Calibri" panose="020F0502020204030204"/>
              <a:ea typeface="黑体" panose="02010609060101010101" pitchFamily="2" charset="-122"/>
            </a:endParaRPr>
          </a:p>
        </p:txBody>
      </p:sp>
      <p:sp>
        <p:nvSpPr>
          <p:cNvPr id="1050762" name="矩形 1050761"/>
          <p:cNvSpPr/>
          <p:nvPr>
            <p:custDataLst>
              <p:tags r:id="rId5"/>
            </p:custDataLst>
          </p:nvPr>
        </p:nvSpPr>
        <p:spPr>
          <a:xfrm>
            <a:off x="357505" y="2089150"/>
            <a:ext cx="3802380" cy="645160"/>
          </a:xfrm>
          <a:prstGeom prst="rect">
            <a:avLst/>
          </a:prstGeom>
          <a:noFill/>
          <a:ln w="9525">
            <a:noFill/>
          </a:ln>
        </p:spPr>
        <p:txBody>
          <a:bodyPr wrap="square" lIns="91440" tIns="45720" rIns="91440" bIns="45720" anchor="t">
            <a:spAutoFit/>
          </a:bodyPr>
          <a:lstStyle/>
          <a:p>
            <a:r>
              <a:rPr lang="zh-CN" altLang="en-US" sz="3600" b="1">
                <a:solidFill>
                  <a:srgbClr val="FF3300"/>
                </a:solidFill>
                <a:latin typeface="宋体" panose="02010600030101010101" pitchFamily="2" charset="-122"/>
                <a:ea typeface="宋体" panose="02010600030101010101" pitchFamily="2" charset="-122"/>
              </a:rPr>
              <a:t>２、状语后置句</a:t>
            </a:r>
            <a:endParaRPr lang="zh-CN" altLang="en-US" sz="3600" b="1">
              <a:solidFill>
                <a:srgbClr val="FF3300"/>
              </a:solidFill>
              <a:latin typeface="宋体" panose="02010600030101010101" pitchFamily="2" charset="-122"/>
              <a:ea typeface="宋体" panose="02010600030101010101" pitchFamily="2" charset="-122"/>
            </a:endParaRPr>
          </a:p>
        </p:txBody>
      </p:sp>
      <p:sp>
        <p:nvSpPr>
          <p:cNvPr id="1050764" name="矩形 1050763"/>
          <p:cNvSpPr/>
          <p:nvPr>
            <p:custDataLst>
              <p:tags r:id="rId6"/>
            </p:custDataLst>
          </p:nvPr>
        </p:nvSpPr>
        <p:spPr>
          <a:xfrm>
            <a:off x="285750" y="3379470"/>
            <a:ext cx="10860405" cy="645160"/>
          </a:xfrm>
          <a:prstGeom prst="rect">
            <a:avLst/>
          </a:prstGeom>
          <a:noFill/>
          <a:ln w="9525">
            <a:noFill/>
          </a:ln>
        </p:spPr>
        <p:txBody>
          <a:bodyPr wrap="square" lIns="91440" tIns="45720" rIns="91440" bIns="45720" anchor="t">
            <a:spAutoFit/>
          </a:bodyPr>
          <a:lstStyle/>
          <a:p>
            <a:r>
              <a:rPr lang="zh-CN" altLang="en-US" sz="3600" b="1">
                <a:solidFill>
                  <a:schemeClr val="accent2"/>
                </a:solidFill>
                <a:latin typeface="Calibri" panose="020F0502020204030204"/>
                <a:ea typeface="黑体" panose="02010609060101010101" pitchFamily="2" charset="-122"/>
              </a:rPr>
              <a:t>（于市人之言语，介宾结构做状语，状语后置。）</a:t>
            </a:r>
            <a:endParaRPr lang="zh-CN" altLang="en-US" sz="3600" b="1">
              <a:solidFill>
                <a:srgbClr val="5762B7"/>
              </a:solidFill>
              <a:latin typeface="Calibri" panose="020F0502020204030204"/>
              <a:ea typeface="黑体" panose="02010609060101010101" pitchFamily="2" charset="-122"/>
            </a:endParaRPr>
          </a:p>
        </p:txBody>
      </p:sp>
      <p:sp>
        <p:nvSpPr>
          <p:cNvPr id="1050768" name="矩形 1050767"/>
          <p:cNvSpPr/>
          <p:nvPr>
            <p:custDataLst>
              <p:tags r:id="rId7"/>
            </p:custDataLst>
          </p:nvPr>
        </p:nvSpPr>
        <p:spPr>
          <a:xfrm>
            <a:off x="500380" y="4024630"/>
            <a:ext cx="3803015" cy="645160"/>
          </a:xfrm>
          <a:prstGeom prst="rect">
            <a:avLst/>
          </a:prstGeom>
          <a:noFill/>
          <a:ln w="9525">
            <a:noFill/>
          </a:ln>
        </p:spPr>
        <p:txBody>
          <a:bodyPr wrap="square" lIns="91440" tIns="45720" rIns="91440" bIns="45720" anchor="t">
            <a:spAutoFit/>
          </a:bodyPr>
          <a:lstStyle/>
          <a:p>
            <a:r>
              <a:rPr lang="zh-CN" altLang="en-US" sz="3600" b="1">
                <a:solidFill>
                  <a:srgbClr val="FF3300"/>
                </a:solidFill>
                <a:latin typeface="宋体" panose="02010600030101010101" pitchFamily="2" charset="-122"/>
                <a:ea typeface="宋体" panose="02010600030101010101" pitchFamily="2" charset="-122"/>
              </a:rPr>
              <a:t>3、宾语前置句：</a:t>
            </a:r>
            <a:endParaRPr lang="en-US" altLang="en-US" sz="3600">
              <a:latin typeface="Calibri" panose="020F0502020204030204"/>
              <a:ea typeface="幼圆" panose="02010509060101010101" pitchFamily="49" charset="-122"/>
            </a:endParaRPr>
          </a:p>
        </p:txBody>
      </p:sp>
      <p:sp>
        <p:nvSpPr>
          <p:cNvPr id="1050774" name="矩形 1050773"/>
          <p:cNvSpPr/>
          <p:nvPr>
            <p:custDataLst>
              <p:tags r:id="rId8"/>
            </p:custDataLst>
          </p:nvPr>
        </p:nvSpPr>
        <p:spPr>
          <a:xfrm>
            <a:off x="357505" y="4669790"/>
            <a:ext cx="462915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Calibri" panose="020F0502020204030204"/>
                <a:ea typeface="黑体" panose="02010609060101010101" pitchFamily="2" charset="-122"/>
              </a:rPr>
              <a:t>秦人不暇自哀　</a:t>
            </a:r>
            <a:endParaRPr lang="zh-CN" altLang="en-US" sz="3600" b="1">
              <a:solidFill>
                <a:srgbClr val="5762B7"/>
              </a:solidFill>
              <a:latin typeface="Calibri" panose="020F0502020204030204"/>
              <a:ea typeface="黑体" panose="02010609060101010101" pitchFamily="2" charset="-122"/>
            </a:endParaRPr>
          </a:p>
        </p:txBody>
      </p:sp>
      <p:sp>
        <p:nvSpPr>
          <p:cNvPr id="1050776" name="矩形 1050775"/>
          <p:cNvSpPr/>
          <p:nvPr>
            <p:custDataLst>
              <p:tags r:id="rId9"/>
            </p:custDataLst>
          </p:nvPr>
        </p:nvSpPr>
        <p:spPr>
          <a:xfrm>
            <a:off x="500380" y="5314950"/>
            <a:ext cx="3169285" cy="645160"/>
          </a:xfrm>
          <a:prstGeom prst="rect">
            <a:avLst/>
          </a:prstGeom>
          <a:noFill/>
          <a:ln w="9525">
            <a:noFill/>
          </a:ln>
        </p:spPr>
        <p:txBody>
          <a:bodyPr wrap="square" lIns="91440" tIns="45720" rIns="91440" bIns="45720" anchor="t">
            <a:spAutoFit/>
          </a:bodyPr>
          <a:lstStyle/>
          <a:p>
            <a:r>
              <a:rPr lang="zh-CN" altLang="en-US" sz="3600" b="1">
                <a:solidFill>
                  <a:srgbClr val="FF3300"/>
                </a:solidFill>
                <a:latin typeface="宋体" panose="02010600030101010101" pitchFamily="2" charset="-122"/>
                <a:ea typeface="宋体" panose="02010600030101010101" pitchFamily="2" charset="-122"/>
              </a:rPr>
              <a:t>4、被动句：</a:t>
            </a:r>
            <a:endParaRPr lang="zh-CN" altLang="en-US" sz="3600" b="1">
              <a:solidFill>
                <a:srgbClr val="FF3300"/>
              </a:solidFill>
              <a:latin typeface="宋体" panose="02010600030101010101" pitchFamily="2" charset="-122"/>
              <a:ea typeface="宋体" panose="02010600030101010101" pitchFamily="2" charset="-122"/>
            </a:endParaRPr>
          </a:p>
        </p:txBody>
      </p:sp>
      <p:sp>
        <p:nvSpPr>
          <p:cNvPr id="1050778" name="矩形 1050777"/>
          <p:cNvSpPr/>
          <p:nvPr>
            <p:custDataLst>
              <p:tags r:id="rId10"/>
            </p:custDataLst>
          </p:nvPr>
        </p:nvSpPr>
        <p:spPr>
          <a:xfrm>
            <a:off x="500380" y="5960110"/>
            <a:ext cx="2118995"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Calibri" panose="020F0502020204030204"/>
                <a:ea typeface="黑体" panose="02010609060101010101" pitchFamily="2" charset="-122"/>
              </a:rPr>
              <a:t>函谷举　</a:t>
            </a:r>
            <a:endParaRPr lang="zh-CN" altLang="en-US" sz="3600" b="1">
              <a:solidFill>
                <a:srgbClr val="5762B7"/>
              </a:solidFill>
              <a:latin typeface="Calibri" panose="020F0502020204030204"/>
              <a:ea typeface="黑体" panose="02010609060101010101" pitchFamily="2" charset="-122"/>
            </a:endParaRPr>
          </a:p>
        </p:txBody>
      </p:sp>
      <p:sp>
        <p:nvSpPr>
          <p:cNvPr id="1050780" name="矩形 1050779"/>
          <p:cNvSpPr/>
          <p:nvPr>
            <p:custDataLst>
              <p:tags r:id="rId11"/>
            </p:custDataLst>
          </p:nvPr>
        </p:nvSpPr>
        <p:spPr>
          <a:xfrm>
            <a:off x="4159885" y="4797425"/>
            <a:ext cx="6228715" cy="645160"/>
          </a:xfrm>
          <a:prstGeom prst="rect">
            <a:avLst/>
          </a:prstGeom>
          <a:noFill/>
          <a:ln w="9525">
            <a:noFill/>
          </a:ln>
        </p:spPr>
        <p:txBody>
          <a:bodyPr wrap="square" lIns="91440" tIns="45720" rIns="91440" bIns="45720" anchor="t">
            <a:spAutoFit/>
          </a:bodyPr>
          <a:lstStyle/>
          <a:p>
            <a:r>
              <a:rPr lang="zh-CN" altLang="en-US" sz="3600" b="1">
                <a:solidFill>
                  <a:schemeClr val="accent2"/>
                </a:solidFill>
                <a:latin typeface="Calibri" panose="020F0502020204030204"/>
                <a:ea typeface="黑体" panose="02010609060101010101" pitchFamily="2" charset="-122"/>
              </a:rPr>
              <a:t>（自哀：哀自，哀叹自己）</a:t>
            </a:r>
            <a:endParaRPr lang="zh-CN" altLang="en-US" sz="3600" b="1">
              <a:solidFill>
                <a:schemeClr val="accent2"/>
              </a:solidFill>
              <a:latin typeface="Calibri" panose="020F0502020204030204"/>
              <a:ea typeface="黑体" panose="02010609060101010101" pitchFamily="2" charset="-122"/>
            </a:endParaRPr>
          </a:p>
        </p:txBody>
      </p:sp>
      <p:sp>
        <p:nvSpPr>
          <p:cNvPr id="1050782" name="矩形 1050781"/>
          <p:cNvSpPr/>
          <p:nvPr>
            <p:custDataLst>
              <p:tags r:id="rId12"/>
            </p:custDataLst>
          </p:nvPr>
        </p:nvSpPr>
        <p:spPr>
          <a:xfrm>
            <a:off x="285750" y="798830"/>
            <a:ext cx="930529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黑体" panose="02010609060101010101" pitchFamily="2" charset="-122"/>
                <a:ea typeface="黑体" panose="02010609060101010101" pitchFamily="2" charset="-122"/>
              </a:rPr>
              <a:t>明星荧荧，开妆镜也</a:t>
            </a:r>
            <a:r>
              <a:rPr lang="zh-CN" altLang="zh-CN" sz="3600" b="1">
                <a:solidFill>
                  <a:srgbClr val="5762B7"/>
                </a:solidFill>
                <a:latin typeface="黑体" panose="02010609060101010101" pitchFamily="2" charset="-122"/>
                <a:ea typeface="黑体" panose="02010609060101010101" pitchFamily="2" charset="-122"/>
              </a:rPr>
              <a:t>……</a:t>
            </a:r>
            <a:r>
              <a:rPr lang="zh-CN" altLang="en-US" sz="3600" b="1">
                <a:solidFill>
                  <a:srgbClr val="5762B7"/>
                </a:solidFill>
                <a:latin typeface="黑体" panose="02010609060101010101" pitchFamily="2" charset="-122"/>
                <a:ea typeface="黑体" panose="02010609060101010101" pitchFamily="2" charset="-122"/>
              </a:rPr>
              <a:t>宫车过也。</a:t>
            </a:r>
            <a:endParaRPr lang="en-US" altLang="en-US" sz="3600">
              <a:latin typeface="Calibri" panose="020F0502020204030204"/>
              <a:ea typeface="幼圆" panose="02010509060101010101" pitchFamily="49" charset="-122"/>
            </a:endParaRPr>
          </a:p>
        </p:txBody>
      </p:sp>
      <p:sp>
        <p:nvSpPr>
          <p:cNvPr id="1050786" name="矩形 1050785"/>
          <p:cNvSpPr/>
          <p:nvPr>
            <p:custDataLst>
              <p:tags r:id="rId13"/>
            </p:custDataLst>
          </p:nvPr>
        </p:nvSpPr>
        <p:spPr>
          <a:xfrm>
            <a:off x="3188335" y="5960110"/>
            <a:ext cx="4576445" cy="645160"/>
          </a:xfrm>
          <a:prstGeom prst="rect">
            <a:avLst/>
          </a:prstGeom>
          <a:noFill/>
          <a:ln w="9525">
            <a:noFill/>
          </a:ln>
        </p:spPr>
        <p:txBody>
          <a:bodyPr wrap="square" lIns="91440" tIns="45720" rIns="91440" bIns="45720" anchor="t">
            <a:spAutoFit/>
          </a:bodyPr>
          <a:lstStyle/>
          <a:p>
            <a:r>
              <a:rPr lang="zh-CN" altLang="en-US" sz="3600" b="1">
                <a:solidFill>
                  <a:schemeClr val="accent2"/>
                </a:solidFill>
                <a:latin typeface="Calibri" panose="020F0502020204030204"/>
                <a:ea typeface="黑体" panose="02010609060101010101" pitchFamily="2" charset="-122"/>
              </a:rPr>
              <a:t>（函谷关被攻占）</a:t>
            </a:r>
            <a:endParaRPr lang="zh-CN" altLang="en-US" sz="3600" b="1">
              <a:solidFill>
                <a:schemeClr val="accent2"/>
              </a:solidFill>
              <a:latin typeface="Calibri" panose="020F0502020204030204"/>
              <a:ea typeface="黑体" panose="02010609060101010101" pitchFamily="2"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050782"/>
                                        </p:tgtEl>
                                        <p:attrNameLst>
                                          <p:attrName>style.visibility</p:attrName>
                                        </p:attrNameLst>
                                      </p:cBhvr>
                                      <p:to>
                                        <p:strVal val="visible"/>
                                      </p:to>
                                    </p:set>
                                    <p:anim by="(-#ppt_w*2)" calcmode="lin" valueType="num">
                                      <p:cBhvr rctx="PPT">
                                        <p:cTn id="7" dur="250" autoRev="1" fill="hold">
                                          <p:stCondLst>
                                            <p:cond delay="0"/>
                                          </p:stCondLst>
                                        </p:cTn>
                                        <p:tgtEl>
                                          <p:spTgt spid="1050782"/>
                                        </p:tgtEl>
                                        <p:attrNameLst>
                                          <p:attrName>ppt_w</p:attrName>
                                        </p:attrNameLst>
                                      </p:cBhvr>
                                    </p:anim>
                                    <p:anim by="(#ppt_w*0.50)" calcmode="lin" valueType="num">
                                      <p:cBhvr>
                                        <p:cTn id="8" dur="250" decel="50000" autoRev="1" fill="hold">
                                          <p:stCondLst>
                                            <p:cond delay="0"/>
                                          </p:stCondLst>
                                        </p:cTn>
                                        <p:tgtEl>
                                          <p:spTgt spid="1050782"/>
                                        </p:tgtEl>
                                        <p:attrNameLst>
                                          <p:attrName>ppt_x</p:attrName>
                                        </p:attrNameLst>
                                      </p:cBhvr>
                                    </p:anim>
                                    <p:anim from="(-#ppt_h/2)" to="(#ppt_y)" calcmode="lin" valueType="num">
                                      <p:cBhvr>
                                        <p:cTn id="9" dur="500" fill="hold">
                                          <p:stCondLst>
                                            <p:cond delay="0"/>
                                          </p:stCondLst>
                                        </p:cTn>
                                        <p:tgtEl>
                                          <p:spTgt spid="1050782"/>
                                        </p:tgtEl>
                                        <p:attrNameLst>
                                          <p:attrName>ppt_y</p:attrName>
                                        </p:attrNameLst>
                                      </p:cBhvr>
                                    </p:anim>
                                    <p:animRot by="21600000">
                                      <p:cBhvr>
                                        <p:cTn id="10" dur="500" fill="hold">
                                          <p:stCondLst>
                                            <p:cond delay="0"/>
                                          </p:stCondLst>
                                        </p:cTn>
                                        <p:tgtEl>
                                          <p:spTgt spid="1050782"/>
                                        </p:tgtEl>
                                        <p:attrNameLst>
                                          <p:attrName>r</p:attrName>
                                        </p:attrNameLst>
                                      </p:cBhvr>
                                    </p:animRo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050754"/>
                                        </p:tgtEl>
                                        <p:attrNameLst>
                                          <p:attrName>style.visibility</p:attrName>
                                        </p:attrNameLst>
                                      </p:cBhvr>
                                      <p:to>
                                        <p:strVal val="visible"/>
                                      </p:to>
                                    </p:set>
                                    <p:anim by="(-#ppt_w*2)" calcmode="lin" valueType="num">
                                      <p:cBhvr rctx="PPT">
                                        <p:cTn id="14" dur="500" autoRev="1" fill="hold">
                                          <p:stCondLst>
                                            <p:cond delay="0"/>
                                          </p:stCondLst>
                                        </p:cTn>
                                        <p:tgtEl>
                                          <p:spTgt spid="1050754"/>
                                        </p:tgtEl>
                                        <p:attrNameLst>
                                          <p:attrName>ppt_w</p:attrName>
                                        </p:attrNameLst>
                                      </p:cBhvr>
                                    </p:anim>
                                    <p:anim by="(#ppt_w*0.50)" calcmode="lin" valueType="num">
                                      <p:cBhvr>
                                        <p:cTn id="15" dur="500" decel="50000" autoRev="1" fill="hold">
                                          <p:stCondLst>
                                            <p:cond delay="0"/>
                                          </p:stCondLst>
                                        </p:cTn>
                                        <p:tgtEl>
                                          <p:spTgt spid="1050754"/>
                                        </p:tgtEl>
                                        <p:attrNameLst>
                                          <p:attrName>ppt_x</p:attrName>
                                        </p:attrNameLst>
                                      </p:cBhvr>
                                    </p:anim>
                                    <p:anim from="(-#ppt_h/2)" to="(#ppt_y)" calcmode="lin" valueType="num">
                                      <p:cBhvr>
                                        <p:cTn id="16" dur="1000" fill="hold">
                                          <p:stCondLst>
                                            <p:cond delay="0"/>
                                          </p:stCondLst>
                                        </p:cTn>
                                        <p:tgtEl>
                                          <p:spTgt spid="1050754"/>
                                        </p:tgtEl>
                                        <p:attrNameLst>
                                          <p:attrName>ppt_y</p:attrName>
                                        </p:attrNameLst>
                                      </p:cBhvr>
                                    </p:anim>
                                    <p:animRot by="21600000">
                                      <p:cBhvr>
                                        <p:cTn id="17" dur="1000" fill="hold">
                                          <p:stCondLst>
                                            <p:cond delay="0"/>
                                          </p:stCondLst>
                                        </p:cTn>
                                        <p:tgtEl>
                                          <p:spTgt spid="1050754"/>
                                        </p:tgtEl>
                                        <p:attrNameLst>
                                          <p:attrName>r</p:attrName>
                                        </p:attrNameLst>
                                      </p:cBhvr>
                                    </p:animRot>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050756"/>
                                        </p:tgtEl>
                                        <p:attrNameLst>
                                          <p:attrName>style.visibility</p:attrName>
                                        </p:attrNameLst>
                                      </p:cBhvr>
                                      <p:to>
                                        <p:strVal val="visible"/>
                                      </p:to>
                                    </p:set>
                                    <p:anim by="(-#ppt_w*2)" calcmode="lin" valueType="num">
                                      <p:cBhvr rctx="PPT">
                                        <p:cTn id="21" dur="500" autoRev="1" fill="hold">
                                          <p:stCondLst>
                                            <p:cond delay="0"/>
                                          </p:stCondLst>
                                        </p:cTn>
                                        <p:tgtEl>
                                          <p:spTgt spid="1050756"/>
                                        </p:tgtEl>
                                        <p:attrNameLst>
                                          <p:attrName>ppt_w</p:attrName>
                                        </p:attrNameLst>
                                      </p:cBhvr>
                                    </p:anim>
                                    <p:anim by="(#ppt_w*0.50)" calcmode="lin" valueType="num">
                                      <p:cBhvr>
                                        <p:cTn id="22" dur="500" decel="50000" autoRev="1" fill="hold">
                                          <p:stCondLst>
                                            <p:cond delay="0"/>
                                          </p:stCondLst>
                                        </p:cTn>
                                        <p:tgtEl>
                                          <p:spTgt spid="1050756"/>
                                        </p:tgtEl>
                                        <p:attrNameLst>
                                          <p:attrName>ppt_x</p:attrName>
                                        </p:attrNameLst>
                                      </p:cBhvr>
                                    </p:anim>
                                    <p:anim from="(-#ppt_h/2)" to="(#ppt_y)" calcmode="lin" valueType="num">
                                      <p:cBhvr>
                                        <p:cTn id="23" dur="1000" fill="hold">
                                          <p:stCondLst>
                                            <p:cond delay="0"/>
                                          </p:stCondLst>
                                        </p:cTn>
                                        <p:tgtEl>
                                          <p:spTgt spid="1050756"/>
                                        </p:tgtEl>
                                        <p:attrNameLst>
                                          <p:attrName>ppt_y</p:attrName>
                                        </p:attrNameLst>
                                      </p:cBhvr>
                                    </p:anim>
                                    <p:animRot by="21600000">
                                      <p:cBhvr>
                                        <p:cTn id="24" dur="1000" fill="hold">
                                          <p:stCondLst>
                                            <p:cond delay="0"/>
                                          </p:stCondLst>
                                        </p:cTn>
                                        <p:tgtEl>
                                          <p:spTgt spid="1050756"/>
                                        </p:tgtEl>
                                        <p:attrNameLst>
                                          <p:attrName>r</p:attrName>
                                        </p:attrNameLst>
                                      </p:cBhvr>
                                    </p:animRot>
                                  </p:childTnLst>
                                </p:cTn>
                              </p:par>
                            </p:childTnLst>
                          </p:cTn>
                        </p:par>
                        <p:par>
                          <p:cTn id="25" fill="hold">
                            <p:stCondLst>
                              <p:cond delay="25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050774"/>
                                        </p:tgtEl>
                                        <p:attrNameLst>
                                          <p:attrName>style.visibility</p:attrName>
                                        </p:attrNameLst>
                                      </p:cBhvr>
                                      <p:to>
                                        <p:strVal val="visible"/>
                                      </p:to>
                                    </p:set>
                                    <p:anim by="(-#ppt_w*2)" calcmode="lin" valueType="num">
                                      <p:cBhvr rctx="PPT">
                                        <p:cTn id="28" dur="500" autoRev="1" fill="hold">
                                          <p:stCondLst>
                                            <p:cond delay="0"/>
                                          </p:stCondLst>
                                        </p:cTn>
                                        <p:tgtEl>
                                          <p:spTgt spid="1050774"/>
                                        </p:tgtEl>
                                        <p:attrNameLst>
                                          <p:attrName>ppt_w</p:attrName>
                                        </p:attrNameLst>
                                      </p:cBhvr>
                                    </p:anim>
                                    <p:anim by="(#ppt_w*0.50)" calcmode="lin" valueType="num">
                                      <p:cBhvr>
                                        <p:cTn id="29" dur="500" decel="50000" autoRev="1" fill="hold">
                                          <p:stCondLst>
                                            <p:cond delay="0"/>
                                          </p:stCondLst>
                                        </p:cTn>
                                        <p:tgtEl>
                                          <p:spTgt spid="1050774"/>
                                        </p:tgtEl>
                                        <p:attrNameLst>
                                          <p:attrName>ppt_x</p:attrName>
                                        </p:attrNameLst>
                                      </p:cBhvr>
                                    </p:anim>
                                    <p:anim from="(-#ppt_h/2)" to="(#ppt_y)" calcmode="lin" valueType="num">
                                      <p:cBhvr>
                                        <p:cTn id="30" dur="1000" fill="hold">
                                          <p:stCondLst>
                                            <p:cond delay="0"/>
                                          </p:stCondLst>
                                        </p:cTn>
                                        <p:tgtEl>
                                          <p:spTgt spid="1050774"/>
                                        </p:tgtEl>
                                        <p:attrNameLst>
                                          <p:attrName>ppt_y</p:attrName>
                                        </p:attrNameLst>
                                      </p:cBhvr>
                                    </p:anim>
                                    <p:animRot by="21600000">
                                      <p:cBhvr>
                                        <p:cTn id="31" dur="1000" fill="hold">
                                          <p:stCondLst>
                                            <p:cond delay="0"/>
                                          </p:stCondLst>
                                        </p:cTn>
                                        <p:tgtEl>
                                          <p:spTgt spid="1050774"/>
                                        </p:tgtEl>
                                        <p:attrNameLst>
                                          <p:attrName>r</p:attrName>
                                        </p:attrNameLst>
                                      </p:cBhvr>
                                    </p:animRot>
                                  </p:childTnLst>
                                </p:cTn>
                              </p:par>
                            </p:childTnLst>
                          </p:cTn>
                        </p:par>
                        <p:par>
                          <p:cTn id="32" fill="hold">
                            <p:stCondLst>
                              <p:cond delay="35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1050778"/>
                                        </p:tgtEl>
                                        <p:attrNameLst>
                                          <p:attrName>style.visibility</p:attrName>
                                        </p:attrNameLst>
                                      </p:cBhvr>
                                      <p:to>
                                        <p:strVal val="visible"/>
                                      </p:to>
                                    </p:set>
                                    <p:anim by="(-#ppt_w*2)" calcmode="lin" valueType="num">
                                      <p:cBhvr rctx="PPT">
                                        <p:cTn id="35" dur="500" autoRev="1" fill="hold">
                                          <p:stCondLst>
                                            <p:cond delay="0"/>
                                          </p:stCondLst>
                                        </p:cTn>
                                        <p:tgtEl>
                                          <p:spTgt spid="1050778"/>
                                        </p:tgtEl>
                                        <p:attrNameLst>
                                          <p:attrName>ppt_w</p:attrName>
                                        </p:attrNameLst>
                                      </p:cBhvr>
                                    </p:anim>
                                    <p:anim by="(#ppt_w*0.50)" calcmode="lin" valueType="num">
                                      <p:cBhvr>
                                        <p:cTn id="36" dur="500" decel="50000" autoRev="1" fill="hold">
                                          <p:stCondLst>
                                            <p:cond delay="0"/>
                                          </p:stCondLst>
                                        </p:cTn>
                                        <p:tgtEl>
                                          <p:spTgt spid="1050778"/>
                                        </p:tgtEl>
                                        <p:attrNameLst>
                                          <p:attrName>ppt_x</p:attrName>
                                        </p:attrNameLst>
                                      </p:cBhvr>
                                    </p:anim>
                                    <p:anim from="(-#ppt_h/2)" to="(#ppt_y)" calcmode="lin" valueType="num">
                                      <p:cBhvr>
                                        <p:cTn id="37" dur="1000" fill="hold">
                                          <p:stCondLst>
                                            <p:cond delay="0"/>
                                          </p:stCondLst>
                                        </p:cTn>
                                        <p:tgtEl>
                                          <p:spTgt spid="1050778"/>
                                        </p:tgtEl>
                                        <p:attrNameLst>
                                          <p:attrName>ppt_y</p:attrName>
                                        </p:attrNameLst>
                                      </p:cBhvr>
                                    </p:anim>
                                    <p:animRot by="21600000">
                                      <p:cBhvr>
                                        <p:cTn id="38" dur="1000" fill="hold">
                                          <p:stCondLst>
                                            <p:cond delay="0"/>
                                          </p:stCondLst>
                                        </p:cTn>
                                        <p:tgtEl>
                                          <p:spTgt spid="1050778"/>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050758">
                                            <p:txEl>
                                              <p:pRg st="0" end="0"/>
                                            </p:txEl>
                                          </p:spTgt>
                                        </p:tgtEl>
                                        <p:attrNameLst>
                                          <p:attrName>style.visibility</p:attrName>
                                        </p:attrNameLst>
                                      </p:cBhvr>
                                      <p:to>
                                        <p:strVal val="visible"/>
                                      </p:to>
                                    </p:set>
                                    <p:animEffect transition="in" filter="wipe(down)">
                                      <p:cBhvr>
                                        <p:cTn id="43" dur="500"/>
                                        <p:tgtEl>
                                          <p:spTgt spid="105075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050760"/>
                                        </p:tgtEl>
                                        <p:attrNameLst>
                                          <p:attrName>style.visibility</p:attrName>
                                        </p:attrNameLst>
                                      </p:cBhvr>
                                      <p:to>
                                        <p:strVal val="visible"/>
                                      </p:to>
                                    </p:set>
                                    <p:animEffect transition="in" filter="wipe(down)">
                                      <p:cBhvr>
                                        <p:cTn id="48" dur="500"/>
                                        <p:tgtEl>
                                          <p:spTgt spid="105076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1050762">
                                            <p:txEl>
                                              <p:pRg st="0" end="0"/>
                                            </p:txEl>
                                          </p:spTgt>
                                        </p:tgtEl>
                                        <p:attrNameLst>
                                          <p:attrName>style.visibility</p:attrName>
                                        </p:attrNameLst>
                                      </p:cBhvr>
                                      <p:to>
                                        <p:strVal val="visible"/>
                                      </p:to>
                                    </p:set>
                                    <p:animEffect transition="in" filter="wipe(down)">
                                      <p:cBhvr>
                                        <p:cTn id="53" dur="500"/>
                                        <p:tgtEl>
                                          <p:spTgt spid="1050762">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050764"/>
                                        </p:tgtEl>
                                        <p:attrNameLst>
                                          <p:attrName>style.visibility</p:attrName>
                                        </p:attrNameLst>
                                      </p:cBhvr>
                                      <p:to>
                                        <p:strVal val="visible"/>
                                      </p:to>
                                    </p:set>
                                    <p:animEffect transition="in" filter="wipe(down)">
                                      <p:cBhvr>
                                        <p:cTn id="58" dur="500"/>
                                        <p:tgtEl>
                                          <p:spTgt spid="1050764"/>
                                        </p:tgtEl>
                                      </p:cBhvr>
                                    </p:animEffect>
                                  </p:childTnLst>
                                </p:cTn>
                              </p:par>
                            </p:childTnLst>
                          </p:cTn>
                        </p:par>
                      </p:childTnLst>
                    </p:cTn>
                  </p:par>
                  <p:par>
                    <p:cTn id="59" fill="hold">
                      <p:stCondLst>
                        <p:cond delay="indefinite"/>
                      </p:stCondLst>
                      <p:childTnLst>
                        <p:par>
                          <p:cTn id="60" fill="hold">
                            <p:stCondLst>
                              <p:cond delay="0"/>
                            </p:stCondLst>
                            <p:childTnLst>
                              <p:par>
                                <p:cTn id="61" presetID="56" presetClass="entr" presetSubtype="0" fill="hold" grpId="0" nodeType="clickEffect">
                                  <p:stCondLst>
                                    <p:cond delay="0"/>
                                  </p:stCondLst>
                                  <p:iterate type="lt">
                                    <p:tmPct val="10000"/>
                                  </p:iterate>
                                  <p:childTnLst>
                                    <p:set>
                                      <p:cBhvr>
                                        <p:cTn id="62" dur="1" fill="hold">
                                          <p:stCondLst>
                                            <p:cond delay="0"/>
                                          </p:stCondLst>
                                        </p:cTn>
                                        <p:tgtEl>
                                          <p:spTgt spid="1050768"/>
                                        </p:tgtEl>
                                        <p:attrNameLst>
                                          <p:attrName>style.visibility</p:attrName>
                                        </p:attrNameLst>
                                      </p:cBhvr>
                                      <p:to>
                                        <p:strVal val="visible"/>
                                      </p:to>
                                    </p:set>
                                    <p:anim by="(-#ppt_w*2)" calcmode="lin" valueType="num">
                                      <p:cBhvr rctx="PPT">
                                        <p:cTn id="63" dur="500" autoRev="1" fill="hold">
                                          <p:stCondLst>
                                            <p:cond delay="0"/>
                                          </p:stCondLst>
                                        </p:cTn>
                                        <p:tgtEl>
                                          <p:spTgt spid="1050768"/>
                                        </p:tgtEl>
                                        <p:attrNameLst>
                                          <p:attrName>ppt_w</p:attrName>
                                        </p:attrNameLst>
                                      </p:cBhvr>
                                    </p:anim>
                                    <p:anim by="(#ppt_w*0.50)" calcmode="lin" valueType="num">
                                      <p:cBhvr>
                                        <p:cTn id="64" dur="500" decel="50000" autoRev="1" fill="hold">
                                          <p:stCondLst>
                                            <p:cond delay="0"/>
                                          </p:stCondLst>
                                        </p:cTn>
                                        <p:tgtEl>
                                          <p:spTgt spid="1050768"/>
                                        </p:tgtEl>
                                        <p:attrNameLst>
                                          <p:attrName>ppt_x</p:attrName>
                                        </p:attrNameLst>
                                      </p:cBhvr>
                                    </p:anim>
                                    <p:anim from="(-#ppt_h/2)" to="(#ppt_y)" calcmode="lin" valueType="num">
                                      <p:cBhvr>
                                        <p:cTn id="65" dur="1000" fill="hold">
                                          <p:stCondLst>
                                            <p:cond delay="0"/>
                                          </p:stCondLst>
                                        </p:cTn>
                                        <p:tgtEl>
                                          <p:spTgt spid="1050768"/>
                                        </p:tgtEl>
                                        <p:attrNameLst>
                                          <p:attrName>ppt_y</p:attrName>
                                        </p:attrNameLst>
                                      </p:cBhvr>
                                    </p:anim>
                                    <p:animRot by="21600000">
                                      <p:cBhvr>
                                        <p:cTn id="66" dur="1000" fill="hold">
                                          <p:stCondLst>
                                            <p:cond delay="0"/>
                                          </p:stCondLst>
                                        </p:cTn>
                                        <p:tgtEl>
                                          <p:spTgt spid="1050768"/>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050780"/>
                                        </p:tgtEl>
                                        <p:attrNameLst>
                                          <p:attrName>style.visibility</p:attrName>
                                        </p:attrNameLst>
                                      </p:cBhvr>
                                      <p:to>
                                        <p:strVal val="visible"/>
                                      </p:to>
                                    </p:set>
                                    <p:anim calcmode="lin" valueType="num">
                                      <p:cBhvr>
                                        <p:cTn id="71" dur="500" fill="hold"/>
                                        <p:tgtEl>
                                          <p:spTgt spid="1050780"/>
                                        </p:tgtEl>
                                        <p:attrNameLst>
                                          <p:attrName>ppt_x</p:attrName>
                                        </p:attrNameLst>
                                      </p:cBhvr>
                                      <p:tavLst>
                                        <p:tav tm="0">
                                          <p:val>
                                            <p:strVal val="#ppt_x"/>
                                          </p:val>
                                        </p:tav>
                                        <p:tav tm="100000">
                                          <p:val>
                                            <p:strVal val="#ppt_x"/>
                                          </p:val>
                                        </p:tav>
                                      </p:tavLst>
                                    </p:anim>
                                    <p:anim calcmode="lin" valueType="num">
                                      <p:cBhvr>
                                        <p:cTn id="72" dur="500" fill="hold"/>
                                        <p:tgtEl>
                                          <p:spTgt spid="1050780"/>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56" presetClass="entr" presetSubtype="0" fill="hold" grpId="0" nodeType="clickEffect">
                                  <p:stCondLst>
                                    <p:cond delay="0"/>
                                  </p:stCondLst>
                                  <p:iterate type="lt">
                                    <p:tmPct val="10000"/>
                                  </p:iterate>
                                  <p:childTnLst>
                                    <p:set>
                                      <p:cBhvr>
                                        <p:cTn id="76" dur="1" fill="hold">
                                          <p:stCondLst>
                                            <p:cond delay="0"/>
                                          </p:stCondLst>
                                        </p:cTn>
                                        <p:tgtEl>
                                          <p:spTgt spid="1050776"/>
                                        </p:tgtEl>
                                        <p:attrNameLst>
                                          <p:attrName>style.visibility</p:attrName>
                                        </p:attrNameLst>
                                      </p:cBhvr>
                                      <p:to>
                                        <p:strVal val="visible"/>
                                      </p:to>
                                    </p:set>
                                    <p:anim by="(-#ppt_w*2)" calcmode="lin" valueType="num">
                                      <p:cBhvr rctx="PPT">
                                        <p:cTn id="77" dur="500" autoRev="1" fill="hold">
                                          <p:stCondLst>
                                            <p:cond delay="0"/>
                                          </p:stCondLst>
                                        </p:cTn>
                                        <p:tgtEl>
                                          <p:spTgt spid="1050776"/>
                                        </p:tgtEl>
                                        <p:attrNameLst>
                                          <p:attrName>ppt_w</p:attrName>
                                        </p:attrNameLst>
                                      </p:cBhvr>
                                    </p:anim>
                                    <p:anim by="(#ppt_w*0.50)" calcmode="lin" valueType="num">
                                      <p:cBhvr>
                                        <p:cTn id="78" dur="500" decel="50000" autoRev="1" fill="hold">
                                          <p:stCondLst>
                                            <p:cond delay="0"/>
                                          </p:stCondLst>
                                        </p:cTn>
                                        <p:tgtEl>
                                          <p:spTgt spid="1050776"/>
                                        </p:tgtEl>
                                        <p:attrNameLst>
                                          <p:attrName>ppt_x</p:attrName>
                                        </p:attrNameLst>
                                      </p:cBhvr>
                                    </p:anim>
                                    <p:anim from="(-#ppt_h/2)" to="(#ppt_y)" calcmode="lin" valueType="num">
                                      <p:cBhvr>
                                        <p:cTn id="79" dur="1000" fill="hold">
                                          <p:stCondLst>
                                            <p:cond delay="0"/>
                                          </p:stCondLst>
                                        </p:cTn>
                                        <p:tgtEl>
                                          <p:spTgt spid="1050776"/>
                                        </p:tgtEl>
                                        <p:attrNameLst>
                                          <p:attrName>ppt_y</p:attrName>
                                        </p:attrNameLst>
                                      </p:cBhvr>
                                    </p:anim>
                                    <p:animRot by="21600000">
                                      <p:cBhvr>
                                        <p:cTn id="80" dur="1000" fill="hold">
                                          <p:stCondLst>
                                            <p:cond delay="0"/>
                                          </p:stCondLst>
                                        </p:cTn>
                                        <p:tgtEl>
                                          <p:spTgt spid="1050776"/>
                                        </p:tgtEl>
                                        <p:attrNameLst>
                                          <p:attrName>r</p:attrName>
                                        </p:attrNameLst>
                                      </p:cBhvr>
                                    </p:animRot>
                                  </p:childTnLst>
                                </p:cTn>
                              </p:par>
                            </p:childTnLst>
                          </p:cTn>
                        </p:par>
                      </p:childTnLst>
                    </p:cTn>
                  </p:par>
                  <p:par>
                    <p:cTn id="81" fill="hold">
                      <p:stCondLst>
                        <p:cond delay="indefinite"/>
                      </p:stCondLst>
                      <p:childTnLst>
                        <p:par>
                          <p:cTn id="82" fill="hold">
                            <p:stCondLst>
                              <p:cond delay="0"/>
                            </p:stCondLst>
                            <p:childTnLst>
                              <p:par>
                                <p:cTn id="83" presetID="4" presetClass="entr" presetSubtype="16" fill="hold" grpId="0" nodeType="clickEffect">
                                  <p:stCondLst>
                                    <p:cond delay="0"/>
                                  </p:stCondLst>
                                  <p:childTnLst>
                                    <p:set>
                                      <p:cBhvr>
                                        <p:cTn id="84" dur="1" fill="hold">
                                          <p:stCondLst>
                                            <p:cond delay="0"/>
                                          </p:stCondLst>
                                        </p:cTn>
                                        <p:tgtEl>
                                          <p:spTgt spid="1050786"/>
                                        </p:tgtEl>
                                        <p:attrNameLst>
                                          <p:attrName>style.visibility</p:attrName>
                                        </p:attrNameLst>
                                      </p:cBhvr>
                                      <p:to>
                                        <p:strVal val="visible"/>
                                      </p:to>
                                    </p:set>
                                    <p:animEffect transition="in" filter="box(in)">
                                      <p:cBhvr>
                                        <p:cTn id="85" dur="500"/>
                                        <p:tgtEl>
                                          <p:spTgt spid="1050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椭圆 239618"/>
          <p:cNvSpPr/>
          <p:nvPr>
            <p:custDataLst>
              <p:tags r:id="rId1"/>
            </p:custDataLst>
          </p:nvPr>
        </p:nvSpPr>
        <p:spPr>
          <a:xfrm>
            <a:off x="1774825" y="1845310"/>
            <a:ext cx="8322310" cy="2249170"/>
          </a:xfrm>
          <a:prstGeom prst="ellipse">
            <a:avLst/>
          </a:prstGeom>
          <a:solidFill>
            <a:srgbClr val="B1D8FF"/>
          </a:solidFill>
          <a:ln w="9525" cap="flat" cmpd="sng">
            <a:solidFill>
              <a:srgbClr val="B1D8FF"/>
            </a:solidFill>
            <a:prstDash val="solid"/>
            <a:round/>
            <a:headEnd type="none" w="med" len="med"/>
            <a:tailEnd type="none" w="med" len="med"/>
          </a:ln>
        </p:spPr>
        <p:txBody>
          <a:bodyPr anchor="t"/>
          <a:lstStyle/>
          <a:p>
            <a:pPr lvl="0" indent="0" algn="ctr" fontAlgn="base">
              <a:lnSpc>
                <a:spcPct val="110000"/>
              </a:lnSpc>
            </a:pPr>
            <a:r>
              <a:rPr lang="zh-CN" altLang="en-US" sz="8800" b="1" strike="noStrike" noProof="1">
                <a:solidFill>
                  <a:srgbClr val="C00000"/>
                </a:solidFill>
                <a:latin typeface="华文琥珀" panose="02010800040101010101" pitchFamily="2" charset="-122"/>
                <a:ea typeface="华文琥珀" panose="02010800040101010101" pitchFamily="2" charset="-122"/>
              </a:rPr>
              <a:t>理解性默写</a:t>
            </a:r>
            <a:endParaRPr lang="zh-CN" altLang="en-US" sz="8800" b="1" strike="noStrike" noProof="1">
              <a:solidFill>
                <a:srgbClr val="C00000"/>
              </a:solidFill>
              <a:latin typeface="华文琥珀" panose="02010800040101010101" pitchFamily="2" charset="-122"/>
              <a:ea typeface="华文琥珀" panose="0201080004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custDataLst>
              <p:tags r:id="rId1"/>
            </p:custDataLst>
          </p:nvPr>
        </p:nvSpPr>
        <p:spPr>
          <a:xfrm>
            <a:off x="0" y="252095"/>
            <a:ext cx="12190730" cy="6339205"/>
          </a:xfrm>
        </p:spPr>
        <p:txBody>
          <a:bodyPr>
            <a:noAutofit/>
          </a:bodyPr>
          <a:lstStyle/>
          <a:p>
            <a:pPr algn="l">
              <a:lnSpc>
                <a:spcPct val="111000"/>
              </a:lnSpc>
              <a:spcAft>
                <a:spcPts val="1800"/>
              </a:spcAft>
            </a:pPr>
            <a:r>
              <a:rPr lang="zh-CN" altLang="en-US" sz="3200"/>
              <a:t>(1)《阿房宫赋》中，作者泼墨写意，粗笔勾勒，极言阿房宫占地广阔、庞大高耸的句子是：____________，___________。</a:t>
            </a:r>
            <a:endParaRPr lang="zh-CN" altLang="en-US" sz="3200"/>
          </a:p>
          <a:p>
            <a:pPr algn="l">
              <a:lnSpc>
                <a:spcPct val="111000"/>
              </a:lnSpc>
              <a:spcAft>
                <a:spcPts val="1800"/>
              </a:spcAft>
            </a:pPr>
            <a:r>
              <a:rPr lang="zh-CN" altLang="en-US" sz="3200"/>
              <a:t>(</a:t>
            </a:r>
            <a:r>
              <a:rPr lang="en-US" altLang="zh-CN" sz="3200"/>
              <a:t>2</a:t>
            </a:r>
            <a:r>
              <a:rPr lang="zh-CN" altLang="en-US" sz="3200"/>
              <a:t>)杜牧《阿房宫赋》中的“</a:t>
            </a:r>
            <a:r>
              <a:rPr lang="zh-CN" altLang="en-US" sz="3200">
                <a:sym typeface="+mn-ea"/>
              </a:rPr>
              <a:t>___________，____________</a:t>
            </a:r>
            <a:r>
              <a:rPr lang="zh-CN" altLang="en-US" sz="3200"/>
              <a:t>”交代阿房宫的建成，突出其用材之多和建设之快。</a:t>
            </a:r>
            <a:endParaRPr lang="zh-CN" altLang="en-US" sz="3200"/>
          </a:p>
          <a:p>
            <a:pPr algn="l">
              <a:lnSpc>
                <a:spcPct val="111000"/>
              </a:lnSpc>
              <a:spcAft>
                <a:spcPts val="1800"/>
              </a:spcAft>
            </a:pPr>
            <a:r>
              <a:rPr lang="zh-CN" altLang="en-US" sz="3200"/>
              <a:t>(</a:t>
            </a:r>
            <a:r>
              <a:rPr lang="en-US" altLang="zh-CN" sz="3200"/>
              <a:t>3</a:t>
            </a:r>
            <a:r>
              <a:rPr lang="zh-CN" altLang="en-US" sz="3200"/>
              <a:t>)杜牧《阿房宫赋》中的“</a:t>
            </a:r>
            <a:r>
              <a:rPr lang="zh-CN" altLang="en-US" sz="3200">
                <a:sym typeface="+mn-ea"/>
              </a:rPr>
              <a:t>______________，__________</a:t>
            </a:r>
            <a:r>
              <a:rPr lang="zh-CN" altLang="en-US" sz="3200"/>
              <a:t> ”描写了阿房宫的建筑走势，表现了其规模之宏大。</a:t>
            </a:r>
            <a:endParaRPr lang="zh-CN" altLang="en-US" sz="3200"/>
          </a:p>
          <a:p>
            <a:pPr algn="l">
              <a:lnSpc>
                <a:spcPct val="111000"/>
              </a:lnSpc>
              <a:spcAft>
                <a:spcPts val="1800"/>
              </a:spcAft>
            </a:pPr>
            <a:r>
              <a:rPr lang="zh-CN" altLang="en-US" sz="3200">
                <a:sym typeface="+mn-ea"/>
              </a:rPr>
              <a:t>(</a:t>
            </a:r>
            <a:r>
              <a:rPr lang="en-US" altLang="zh-CN" sz="3200">
                <a:sym typeface="+mn-ea"/>
              </a:rPr>
              <a:t>4</a:t>
            </a:r>
            <a:r>
              <a:rPr lang="zh-CN" altLang="en-US" sz="3200">
                <a:sym typeface="+mn-ea"/>
              </a:rPr>
              <a:t>)杜牧《阿房宫赋》中的“__________，__________ ”描写了阿房宫中楼阁之密集。</a:t>
            </a:r>
            <a:endParaRPr lang="zh-CN" altLang="en-US" sz="3200">
              <a:sym typeface="+mn-ea"/>
            </a:endParaRPr>
          </a:p>
          <a:p>
            <a:pPr algn="l">
              <a:lnSpc>
                <a:spcPct val="111000"/>
              </a:lnSpc>
              <a:spcAft>
                <a:spcPts val="1800"/>
              </a:spcAft>
            </a:pPr>
            <a:r>
              <a:rPr lang="zh-CN" altLang="en-US" sz="3200">
                <a:sym typeface="+mn-ea"/>
              </a:rPr>
              <a:t>(</a:t>
            </a:r>
            <a:r>
              <a:rPr lang="en-US" altLang="zh-CN" sz="3200">
                <a:sym typeface="+mn-ea"/>
              </a:rPr>
              <a:t>5</a:t>
            </a:r>
            <a:r>
              <a:rPr lang="zh-CN" altLang="en-US" sz="3200">
                <a:sym typeface="+mn-ea"/>
              </a:rPr>
              <a:t>)《阿房宫赋》以“__________，__________ ”为过渡，巧妙地将对阿房宫的描写由整体外观转到内部的具体建筑。</a:t>
            </a:r>
            <a:endParaRPr lang="zh-CN" altLang="en-US" sz="3200"/>
          </a:p>
        </p:txBody>
      </p:sp>
      <p:sp>
        <p:nvSpPr>
          <p:cNvPr id="5" name="文本框 4"/>
          <p:cNvSpPr txBox="1"/>
          <p:nvPr>
            <p:custDataLst>
              <p:tags r:id="rId2"/>
            </p:custDataLst>
          </p:nvPr>
        </p:nvSpPr>
        <p:spPr>
          <a:xfrm>
            <a:off x="5735320" y="693420"/>
            <a:ext cx="5796280" cy="645160"/>
          </a:xfrm>
          <a:prstGeom prst="rect">
            <a:avLst/>
          </a:prstGeom>
          <a:noFill/>
        </p:spPr>
        <p:txBody>
          <a:bodyPr wrap="square" rtlCol="0" anchor="t">
            <a:spAutoFit/>
          </a:bodyPr>
          <a:lstStyle/>
          <a:p>
            <a:r>
              <a:rPr lang="zh-CN" altLang="en-US" sz="3600">
                <a:solidFill>
                  <a:srgbClr val="FF0000"/>
                </a:solidFill>
                <a:sym typeface="+mn-ea"/>
              </a:rPr>
              <a:t>覆压三百余里　</a:t>
            </a:r>
            <a:r>
              <a:rPr lang="en-US" altLang="zh-CN" sz="3600">
                <a:solidFill>
                  <a:srgbClr val="FF0000"/>
                </a:solidFill>
                <a:sym typeface="+mn-ea"/>
              </a:rPr>
              <a:t>  </a:t>
            </a:r>
            <a:r>
              <a:rPr lang="zh-CN" altLang="en-US" sz="3600">
                <a:solidFill>
                  <a:srgbClr val="FF0000"/>
                </a:solidFill>
                <a:sym typeface="+mn-ea"/>
              </a:rPr>
              <a:t>隔离天日</a:t>
            </a:r>
            <a:endParaRPr lang="zh-CN" altLang="en-US" sz="3600">
              <a:solidFill>
                <a:srgbClr val="FF0000"/>
              </a:solidFill>
              <a:sym typeface="+mn-ea"/>
            </a:endParaRPr>
          </a:p>
        </p:txBody>
      </p:sp>
      <p:sp>
        <p:nvSpPr>
          <p:cNvPr id="8" name="文本框 7"/>
          <p:cNvSpPr txBox="1"/>
          <p:nvPr>
            <p:custDataLst>
              <p:tags r:id="rId3"/>
            </p:custDataLst>
          </p:nvPr>
        </p:nvSpPr>
        <p:spPr>
          <a:xfrm>
            <a:off x="5879465" y="1485265"/>
            <a:ext cx="4704080" cy="645160"/>
          </a:xfrm>
          <a:prstGeom prst="rect">
            <a:avLst/>
          </a:prstGeom>
          <a:noFill/>
        </p:spPr>
        <p:txBody>
          <a:bodyPr wrap="none" rtlCol="0" anchor="t">
            <a:spAutoFit/>
          </a:bodyPr>
          <a:lstStyle/>
          <a:p>
            <a:pPr algn="l"/>
            <a:r>
              <a:rPr lang="zh-CN" altLang="en-US" sz="3600">
                <a:solidFill>
                  <a:srgbClr val="FF0000"/>
                </a:solidFill>
                <a:sym typeface="+mn-ea"/>
              </a:rPr>
              <a:t>蜀山兀  </a:t>
            </a:r>
            <a:r>
              <a:rPr lang="en-US" altLang="zh-CN" sz="3600">
                <a:solidFill>
                  <a:srgbClr val="FF0000"/>
                </a:solidFill>
                <a:sym typeface="+mn-ea"/>
              </a:rPr>
              <a:t>            </a:t>
            </a:r>
            <a:r>
              <a:rPr lang="zh-CN" altLang="en-US" sz="3600">
                <a:solidFill>
                  <a:srgbClr val="FF0000"/>
                </a:solidFill>
                <a:sym typeface="+mn-ea"/>
              </a:rPr>
              <a:t>阿房出</a:t>
            </a:r>
            <a:endParaRPr lang="zh-CN" altLang="en-US" sz="3600">
              <a:solidFill>
                <a:srgbClr val="FF0000"/>
              </a:solidFill>
              <a:sym typeface="+mn-ea"/>
            </a:endParaRPr>
          </a:p>
        </p:txBody>
      </p:sp>
      <p:pic>
        <p:nvPicPr>
          <p:cNvPr id="9" name="New picture"/>
          <p:cNvPicPr/>
          <p:nvPr>
            <p:custDataLst>
              <p:tags r:id="rId4"/>
            </p:custDataLst>
          </p:nvPr>
        </p:nvPicPr>
        <p:blipFill>
          <a:blip r:embed="rId5"/>
          <a:stretch>
            <a:fillRect/>
          </a:stretch>
        </p:blipFill>
        <p:spPr>
          <a:xfrm>
            <a:off x="11430000" y="12255500"/>
            <a:ext cx="330200" cy="241300"/>
          </a:xfrm>
          <a:prstGeom prst="cube">
            <a:avLst/>
          </a:prstGeom>
        </p:spPr>
      </p:pic>
      <p:sp>
        <p:nvSpPr>
          <p:cNvPr id="2" name="文本框 1"/>
          <p:cNvSpPr txBox="1"/>
          <p:nvPr>
            <p:custDataLst>
              <p:tags r:id="rId6"/>
            </p:custDataLst>
          </p:nvPr>
        </p:nvSpPr>
        <p:spPr>
          <a:xfrm>
            <a:off x="5557520" y="2781300"/>
            <a:ext cx="5974080" cy="645160"/>
          </a:xfrm>
          <a:prstGeom prst="rect">
            <a:avLst/>
          </a:prstGeom>
          <a:noFill/>
        </p:spPr>
        <p:txBody>
          <a:bodyPr wrap="none" rtlCol="0" anchor="t">
            <a:spAutoFit/>
          </a:bodyPr>
          <a:lstStyle/>
          <a:p>
            <a:pPr algn="l"/>
            <a:r>
              <a:rPr sz="3600">
                <a:solidFill>
                  <a:srgbClr val="FF0000"/>
                </a:solidFill>
                <a:sym typeface="+mn-ea"/>
              </a:rPr>
              <a:t>骊山北构而西折   </a:t>
            </a:r>
            <a:r>
              <a:rPr lang="en-US" sz="3600">
                <a:solidFill>
                  <a:srgbClr val="FF0000"/>
                </a:solidFill>
                <a:sym typeface="+mn-ea"/>
              </a:rPr>
              <a:t>   </a:t>
            </a:r>
            <a:r>
              <a:rPr sz="3600">
                <a:solidFill>
                  <a:srgbClr val="FF0000"/>
                </a:solidFill>
                <a:sym typeface="+mn-ea"/>
              </a:rPr>
              <a:t>直走咸阳</a:t>
            </a:r>
            <a:endParaRPr sz="3600">
              <a:solidFill>
                <a:srgbClr val="FF0000"/>
              </a:solidFill>
              <a:sym typeface="+mn-ea"/>
            </a:endParaRPr>
          </a:p>
        </p:txBody>
      </p:sp>
      <p:sp>
        <p:nvSpPr>
          <p:cNvPr id="10" name="文本框 9"/>
          <p:cNvSpPr txBox="1"/>
          <p:nvPr>
            <p:custDataLst>
              <p:tags r:id="rId7"/>
            </p:custDataLst>
          </p:nvPr>
        </p:nvSpPr>
        <p:spPr>
          <a:xfrm>
            <a:off x="5600065" y="4077970"/>
            <a:ext cx="4983480" cy="645160"/>
          </a:xfrm>
          <a:prstGeom prst="rect">
            <a:avLst/>
          </a:prstGeom>
          <a:noFill/>
        </p:spPr>
        <p:txBody>
          <a:bodyPr wrap="none" rtlCol="0" anchor="t">
            <a:spAutoFit/>
          </a:bodyPr>
          <a:lstStyle/>
          <a:p>
            <a:pPr algn="l"/>
            <a:r>
              <a:rPr sz="3600">
                <a:solidFill>
                  <a:srgbClr val="FF0000"/>
                </a:solidFill>
                <a:sym typeface="+mn-ea"/>
              </a:rPr>
              <a:t>五步一楼  </a:t>
            </a:r>
            <a:r>
              <a:rPr lang="en-US" sz="3600">
                <a:solidFill>
                  <a:srgbClr val="FF0000"/>
                </a:solidFill>
                <a:sym typeface="+mn-ea"/>
              </a:rPr>
              <a:t>       </a:t>
            </a:r>
            <a:r>
              <a:rPr sz="3600">
                <a:solidFill>
                  <a:srgbClr val="FF0000"/>
                </a:solidFill>
                <a:sym typeface="+mn-ea"/>
              </a:rPr>
              <a:t>十步一阁</a:t>
            </a:r>
            <a:endParaRPr sz="3600">
              <a:solidFill>
                <a:srgbClr val="FF0000"/>
              </a:solidFill>
              <a:sym typeface="+mn-ea"/>
            </a:endParaRPr>
          </a:p>
        </p:txBody>
      </p:sp>
      <p:sp>
        <p:nvSpPr>
          <p:cNvPr id="11" name="文本框 10"/>
          <p:cNvSpPr txBox="1"/>
          <p:nvPr>
            <p:custDataLst>
              <p:tags r:id="rId8"/>
            </p:custDataLst>
          </p:nvPr>
        </p:nvSpPr>
        <p:spPr>
          <a:xfrm>
            <a:off x="4295140" y="5374005"/>
            <a:ext cx="4983480" cy="645160"/>
          </a:xfrm>
          <a:prstGeom prst="rect">
            <a:avLst/>
          </a:prstGeom>
          <a:noFill/>
        </p:spPr>
        <p:txBody>
          <a:bodyPr wrap="none" rtlCol="0" anchor="t">
            <a:spAutoFit/>
          </a:bodyPr>
          <a:lstStyle/>
          <a:p>
            <a:pPr algn="l"/>
            <a:r>
              <a:rPr sz="3600">
                <a:solidFill>
                  <a:srgbClr val="FF0000"/>
                </a:solidFill>
                <a:sym typeface="+mn-ea"/>
              </a:rPr>
              <a:t>二川溶溶  </a:t>
            </a:r>
            <a:r>
              <a:rPr lang="en-US" sz="3600">
                <a:solidFill>
                  <a:srgbClr val="FF0000"/>
                </a:solidFill>
                <a:sym typeface="+mn-ea"/>
              </a:rPr>
              <a:t>       </a:t>
            </a:r>
            <a:r>
              <a:rPr sz="3600">
                <a:solidFill>
                  <a:srgbClr val="FF0000"/>
                </a:solidFill>
                <a:sym typeface="+mn-ea"/>
              </a:rPr>
              <a:t>流入宫墙</a:t>
            </a:r>
            <a:endParaRPr sz="3600">
              <a:solidFill>
                <a:srgbClr val="FF0000"/>
              </a:solidFill>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to="" calcmode="lin" valueType="num">
                                      <p:cBhvr>
                                        <p:cTn id="12" dur="1" fill="hold"/>
                                        <p:tgtEl>
                                          <p:spTgt spid="8"/>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to="" calcmode="lin" valueType="num">
                                      <p:cBhvr>
                                        <p:cTn id="2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2" grpId="0"/>
      <p:bldP spid="10"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custDataLst>
              <p:tags r:id="rId1"/>
            </p:custDataLst>
          </p:nvPr>
        </p:nvSpPr>
        <p:spPr>
          <a:xfrm>
            <a:off x="0" y="117475"/>
            <a:ext cx="12190730" cy="6741160"/>
          </a:xfrm>
        </p:spPr>
        <p:txBody>
          <a:bodyPr>
            <a:noAutofit/>
          </a:bodyPr>
          <a:lstStyle/>
          <a:p>
            <a:pPr algn="l">
              <a:lnSpc>
                <a:spcPct val="111000"/>
              </a:lnSpc>
              <a:spcAft>
                <a:spcPts val="1200"/>
              </a:spcAft>
            </a:pPr>
            <a:r>
              <a:rPr lang="zh-CN" altLang="en-US" sz="3200"/>
              <a:t>(</a:t>
            </a:r>
            <a:r>
              <a:rPr lang="en-US" altLang="zh-CN" sz="3200"/>
              <a:t>6</a:t>
            </a:r>
            <a:r>
              <a:rPr lang="zh-CN" altLang="en-US" sz="3200"/>
              <a:t>)《阿房宫赋》中的“</a:t>
            </a:r>
            <a:r>
              <a:rPr lang="zh-CN" altLang="en-US" sz="3200">
                <a:sym typeface="+mn-ea"/>
              </a:rPr>
              <a:t>____________，___________</a:t>
            </a:r>
            <a:r>
              <a:rPr lang="zh-CN" altLang="en-US" sz="3200"/>
              <a:t> ”形象地描写了阿房宫中廊道曲折、屋檐高耸的景象。</a:t>
            </a:r>
            <a:endParaRPr lang="zh-CN" altLang="en-US" sz="3200"/>
          </a:p>
          <a:p>
            <a:pPr algn="l">
              <a:lnSpc>
                <a:spcPct val="111000"/>
              </a:lnSpc>
              <a:spcAft>
                <a:spcPts val="1200"/>
              </a:spcAft>
            </a:pPr>
            <a:r>
              <a:rPr lang="zh-CN" altLang="en-US" sz="3200"/>
              <a:t>(</a:t>
            </a:r>
            <a:r>
              <a:rPr lang="en-US" altLang="zh-CN" sz="3200"/>
              <a:t>7</a:t>
            </a:r>
            <a:r>
              <a:rPr lang="zh-CN" altLang="en-US" sz="3200"/>
              <a:t>)《阿房宫赋》中的</a:t>
            </a:r>
            <a:r>
              <a:rPr lang="zh-CN" altLang="en-US" sz="3200">
                <a:sym typeface="+mn-ea"/>
              </a:rPr>
              <a:t>“___________，____________”</a:t>
            </a:r>
            <a:r>
              <a:rPr lang="zh-CN" altLang="en-US" sz="3200"/>
              <a:t>形象地描写了阿房宫中的建筑既各依地势而有不同，又相互呼应，成为一个整体。</a:t>
            </a:r>
            <a:endParaRPr lang="zh-CN" altLang="en-US" sz="3200"/>
          </a:p>
          <a:p>
            <a:pPr algn="l">
              <a:lnSpc>
                <a:spcPct val="111000"/>
              </a:lnSpc>
              <a:spcAft>
                <a:spcPts val="1200"/>
              </a:spcAft>
            </a:pPr>
            <a:r>
              <a:rPr lang="zh-CN" altLang="en-US" sz="3200"/>
              <a:t>(</a:t>
            </a:r>
            <a:r>
              <a:rPr lang="en-US" altLang="zh-CN" sz="3200"/>
              <a:t>8</a:t>
            </a:r>
            <a:r>
              <a:rPr lang="zh-CN" altLang="en-US" sz="3200"/>
              <a:t>)在《阿房宫赋》中，阿房宫中像“</a:t>
            </a:r>
            <a:r>
              <a:rPr lang="zh-CN" altLang="en-US" sz="3200">
                <a:sym typeface="+mn-ea"/>
              </a:rPr>
              <a:t>__________</a:t>
            </a:r>
            <a:r>
              <a:rPr lang="zh-CN" altLang="en-US" sz="3200"/>
              <a:t> ”一样的建筑极其众多，用杜牧的话说就是“</a:t>
            </a:r>
            <a:r>
              <a:rPr lang="zh-CN" altLang="en-US" sz="3200">
                <a:sym typeface="+mn-ea"/>
              </a:rPr>
              <a:t>________________</a:t>
            </a:r>
            <a:r>
              <a:rPr lang="zh-CN" altLang="en-US" sz="3200"/>
              <a:t>”。</a:t>
            </a:r>
            <a:endParaRPr lang="zh-CN" altLang="en-US" sz="3200"/>
          </a:p>
          <a:p>
            <a:pPr algn="l">
              <a:lnSpc>
                <a:spcPct val="111000"/>
              </a:lnSpc>
              <a:spcAft>
                <a:spcPts val="1200"/>
              </a:spcAft>
            </a:pPr>
            <a:r>
              <a:rPr lang="zh-CN" altLang="en-US" sz="3200">
                <a:sym typeface="+mn-ea"/>
              </a:rPr>
              <a:t>(</a:t>
            </a:r>
            <a:r>
              <a:rPr lang="en-US" altLang="zh-CN" sz="3200">
                <a:sym typeface="+mn-ea"/>
              </a:rPr>
              <a:t>9</a:t>
            </a:r>
            <a:r>
              <a:rPr lang="zh-CN" altLang="en-US" sz="3200">
                <a:sym typeface="+mn-ea"/>
              </a:rPr>
              <a:t>)在《阿房宫赋》中，杜牧用“__________，__________ ”来描写空中的复道。</a:t>
            </a:r>
            <a:endParaRPr lang="zh-CN" altLang="en-US" sz="3200">
              <a:sym typeface="+mn-ea"/>
            </a:endParaRPr>
          </a:p>
          <a:p>
            <a:pPr algn="l">
              <a:lnSpc>
                <a:spcPct val="111000"/>
              </a:lnSpc>
              <a:spcAft>
                <a:spcPts val="1200"/>
              </a:spcAft>
            </a:pPr>
            <a:r>
              <a:rPr lang="zh-CN" altLang="en-US" sz="3200">
                <a:sym typeface="+mn-ea"/>
              </a:rPr>
              <a:t>(</a:t>
            </a:r>
            <a:r>
              <a:rPr lang="en-US" altLang="zh-CN" sz="3200">
                <a:sym typeface="+mn-ea"/>
              </a:rPr>
              <a:t>10</a:t>
            </a:r>
            <a:r>
              <a:rPr lang="zh-CN" altLang="en-US" sz="3200">
                <a:sym typeface="+mn-ea"/>
              </a:rPr>
              <a:t>)《阿房宫赋》中的“__________，__________ ”通过描写宫中舞蹈时给人的凄冷感觉，从侧面表现宫殿之宏大。</a:t>
            </a:r>
            <a:endParaRPr lang="zh-CN" altLang="en-US" sz="3200"/>
          </a:p>
        </p:txBody>
      </p:sp>
      <p:sp>
        <p:nvSpPr>
          <p:cNvPr id="5" name="文本框 4"/>
          <p:cNvSpPr txBox="1"/>
          <p:nvPr>
            <p:custDataLst>
              <p:tags r:id="rId2"/>
            </p:custDataLst>
          </p:nvPr>
        </p:nvSpPr>
        <p:spPr>
          <a:xfrm>
            <a:off x="4871085" y="117475"/>
            <a:ext cx="5796280" cy="645160"/>
          </a:xfrm>
          <a:prstGeom prst="rect">
            <a:avLst/>
          </a:prstGeom>
          <a:noFill/>
        </p:spPr>
        <p:txBody>
          <a:bodyPr wrap="square" rtlCol="0" anchor="t">
            <a:spAutoFit/>
          </a:bodyPr>
          <a:lstStyle/>
          <a:p>
            <a:r>
              <a:rPr lang="zh-CN" altLang="en-US" sz="3600">
                <a:solidFill>
                  <a:srgbClr val="FF0000"/>
                </a:solidFill>
                <a:sym typeface="+mn-ea"/>
              </a:rPr>
              <a:t>廊腰缦回  </a:t>
            </a:r>
            <a:r>
              <a:rPr lang="en-US" altLang="zh-CN" sz="3600">
                <a:solidFill>
                  <a:srgbClr val="FF0000"/>
                </a:solidFill>
                <a:sym typeface="+mn-ea"/>
              </a:rPr>
              <a:t>         </a:t>
            </a:r>
            <a:r>
              <a:rPr lang="zh-CN" altLang="en-US" sz="3600">
                <a:solidFill>
                  <a:srgbClr val="FF0000"/>
                </a:solidFill>
                <a:sym typeface="+mn-ea"/>
              </a:rPr>
              <a:t>檐牙高啄</a:t>
            </a:r>
            <a:endParaRPr lang="zh-CN" altLang="en-US" sz="3600">
              <a:solidFill>
                <a:srgbClr val="FF0000"/>
              </a:solidFill>
              <a:sym typeface="+mn-ea"/>
            </a:endParaRPr>
          </a:p>
        </p:txBody>
      </p:sp>
      <p:pic>
        <p:nvPicPr>
          <p:cNvPr id="9" name="New picture"/>
          <p:cNvPicPr/>
          <p:nvPr>
            <p:custDataLst>
              <p:tags r:id="rId3"/>
            </p:custDataLst>
          </p:nvPr>
        </p:nvPicPr>
        <p:blipFill>
          <a:blip r:embed="rId4"/>
          <a:stretch>
            <a:fillRect/>
          </a:stretch>
        </p:blipFill>
        <p:spPr>
          <a:xfrm>
            <a:off x="11430000" y="12255500"/>
            <a:ext cx="330200" cy="241300"/>
          </a:xfrm>
          <a:prstGeom prst="cube">
            <a:avLst/>
          </a:prstGeom>
        </p:spPr>
      </p:pic>
      <p:sp>
        <p:nvSpPr>
          <p:cNvPr id="2" name="文本框 1"/>
          <p:cNvSpPr txBox="1"/>
          <p:nvPr>
            <p:custDataLst>
              <p:tags r:id="rId5"/>
            </p:custDataLst>
          </p:nvPr>
        </p:nvSpPr>
        <p:spPr>
          <a:xfrm>
            <a:off x="4824730" y="1341120"/>
            <a:ext cx="5364480" cy="645160"/>
          </a:xfrm>
          <a:prstGeom prst="rect">
            <a:avLst/>
          </a:prstGeom>
          <a:noFill/>
        </p:spPr>
        <p:txBody>
          <a:bodyPr wrap="none" rtlCol="0" anchor="t">
            <a:spAutoFit/>
          </a:bodyPr>
          <a:lstStyle/>
          <a:p>
            <a:pPr algn="l"/>
            <a:r>
              <a:rPr sz="3600">
                <a:solidFill>
                  <a:srgbClr val="FF0000"/>
                </a:solidFill>
                <a:sym typeface="+mn-ea"/>
              </a:rPr>
              <a:t>各抱地势  </a:t>
            </a:r>
            <a:r>
              <a:rPr lang="en-US" sz="3600">
                <a:solidFill>
                  <a:srgbClr val="FF0000"/>
                </a:solidFill>
                <a:sym typeface="+mn-ea"/>
              </a:rPr>
              <a:t>          </a:t>
            </a:r>
            <a:r>
              <a:rPr sz="3600">
                <a:solidFill>
                  <a:srgbClr val="FF0000"/>
                </a:solidFill>
                <a:sym typeface="+mn-ea"/>
              </a:rPr>
              <a:t>钩心斗角</a:t>
            </a:r>
            <a:endParaRPr sz="3600">
              <a:solidFill>
                <a:srgbClr val="FF0000"/>
              </a:solidFill>
              <a:sym typeface="+mn-ea"/>
            </a:endParaRPr>
          </a:p>
        </p:txBody>
      </p:sp>
      <p:sp>
        <p:nvSpPr>
          <p:cNvPr id="10" name="文本框 9"/>
          <p:cNvSpPr txBox="1"/>
          <p:nvPr>
            <p:custDataLst>
              <p:tags r:id="rId6"/>
            </p:custDataLst>
          </p:nvPr>
        </p:nvSpPr>
        <p:spPr>
          <a:xfrm>
            <a:off x="7391400" y="3108325"/>
            <a:ext cx="2011680" cy="645160"/>
          </a:xfrm>
          <a:prstGeom prst="rect">
            <a:avLst/>
          </a:prstGeom>
          <a:noFill/>
        </p:spPr>
        <p:txBody>
          <a:bodyPr wrap="none" rtlCol="0" anchor="t">
            <a:spAutoFit/>
          </a:bodyPr>
          <a:lstStyle/>
          <a:p>
            <a:pPr algn="l"/>
            <a:r>
              <a:rPr sz="3600">
                <a:solidFill>
                  <a:srgbClr val="FF0000"/>
                </a:solidFill>
                <a:sym typeface="+mn-ea"/>
              </a:rPr>
              <a:t>蜂房水涡</a:t>
            </a:r>
            <a:endParaRPr sz="3600">
              <a:solidFill>
                <a:srgbClr val="FF0000"/>
              </a:solidFill>
              <a:sym typeface="+mn-ea"/>
            </a:endParaRPr>
          </a:p>
        </p:txBody>
      </p:sp>
      <p:sp>
        <p:nvSpPr>
          <p:cNvPr id="11" name="文本框 10"/>
          <p:cNvSpPr txBox="1"/>
          <p:nvPr>
            <p:custDataLst>
              <p:tags r:id="rId7"/>
            </p:custDataLst>
          </p:nvPr>
        </p:nvSpPr>
        <p:spPr>
          <a:xfrm>
            <a:off x="6455410" y="4149725"/>
            <a:ext cx="4983480" cy="645160"/>
          </a:xfrm>
          <a:prstGeom prst="rect">
            <a:avLst/>
          </a:prstGeom>
          <a:noFill/>
        </p:spPr>
        <p:txBody>
          <a:bodyPr wrap="none" rtlCol="0" anchor="t">
            <a:spAutoFit/>
          </a:bodyPr>
          <a:lstStyle/>
          <a:p>
            <a:pPr algn="l"/>
            <a:r>
              <a:rPr sz="3600">
                <a:solidFill>
                  <a:srgbClr val="FF0000"/>
                </a:solidFill>
                <a:sym typeface="+mn-ea"/>
              </a:rPr>
              <a:t>复道行空  </a:t>
            </a:r>
            <a:r>
              <a:rPr lang="en-US" sz="3600">
                <a:solidFill>
                  <a:srgbClr val="FF0000"/>
                </a:solidFill>
                <a:sym typeface="+mn-ea"/>
              </a:rPr>
              <a:t>       </a:t>
            </a:r>
            <a:r>
              <a:rPr sz="3600">
                <a:solidFill>
                  <a:srgbClr val="FF0000"/>
                </a:solidFill>
                <a:sym typeface="+mn-ea"/>
              </a:rPr>
              <a:t>不霁何虹</a:t>
            </a:r>
            <a:endParaRPr sz="3600">
              <a:solidFill>
                <a:srgbClr val="FF0000"/>
              </a:solidFill>
              <a:sym typeface="+mn-ea"/>
            </a:endParaRPr>
          </a:p>
        </p:txBody>
      </p:sp>
      <p:sp>
        <p:nvSpPr>
          <p:cNvPr id="13" name="文本框 12"/>
          <p:cNvSpPr txBox="1"/>
          <p:nvPr>
            <p:custDataLst>
              <p:tags r:id="rId8"/>
            </p:custDataLst>
          </p:nvPr>
        </p:nvSpPr>
        <p:spPr>
          <a:xfrm>
            <a:off x="6599555" y="3645535"/>
            <a:ext cx="3840480" cy="645160"/>
          </a:xfrm>
          <a:prstGeom prst="rect">
            <a:avLst/>
          </a:prstGeom>
          <a:noFill/>
        </p:spPr>
        <p:txBody>
          <a:bodyPr wrap="none" rtlCol="0" anchor="t">
            <a:spAutoFit/>
          </a:bodyPr>
          <a:lstStyle/>
          <a:p>
            <a:pPr algn="l"/>
            <a:r>
              <a:rPr sz="3600">
                <a:solidFill>
                  <a:srgbClr val="FF0000"/>
                </a:solidFill>
                <a:sym typeface="+mn-ea"/>
              </a:rPr>
              <a:t>矗不知</a:t>
            </a:r>
            <a:r>
              <a:rPr lang="zh-CN" sz="3600">
                <a:solidFill>
                  <a:srgbClr val="FF0000"/>
                </a:solidFill>
                <a:sym typeface="+mn-ea"/>
              </a:rPr>
              <a:t>其</a:t>
            </a:r>
            <a:r>
              <a:rPr sz="3600">
                <a:solidFill>
                  <a:srgbClr val="FF0000"/>
                </a:solidFill>
                <a:sym typeface="+mn-ea"/>
              </a:rPr>
              <a:t>几千万落</a:t>
            </a:r>
            <a:endParaRPr sz="3600">
              <a:solidFill>
                <a:srgbClr val="FF0000"/>
              </a:solidFill>
              <a:sym typeface="+mn-ea"/>
            </a:endParaRPr>
          </a:p>
        </p:txBody>
      </p:sp>
      <p:sp>
        <p:nvSpPr>
          <p:cNvPr id="14" name="文本框 13"/>
          <p:cNvSpPr txBox="1"/>
          <p:nvPr>
            <p:custDataLst>
              <p:tags r:id="rId9"/>
            </p:custDataLst>
          </p:nvPr>
        </p:nvSpPr>
        <p:spPr>
          <a:xfrm>
            <a:off x="5015230" y="5518150"/>
            <a:ext cx="4983480" cy="645160"/>
          </a:xfrm>
          <a:prstGeom prst="rect">
            <a:avLst/>
          </a:prstGeom>
          <a:noFill/>
        </p:spPr>
        <p:txBody>
          <a:bodyPr wrap="none" rtlCol="0" anchor="t">
            <a:spAutoFit/>
          </a:bodyPr>
          <a:lstStyle/>
          <a:p>
            <a:pPr algn="l"/>
            <a:r>
              <a:rPr sz="3600">
                <a:solidFill>
                  <a:srgbClr val="FF0000"/>
                </a:solidFill>
                <a:sym typeface="+mn-ea"/>
              </a:rPr>
              <a:t>舞殿冷袖  </a:t>
            </a:r>
            <a:r>
              <a:rPr lang="en-US" sz="3600">
                <a:solidFill>
                  <a:srgbClr val="FF0000"/>
                </a:solidFill>
                <a:sym typeface="+mn-ea"/>
              </a:rPr>
              <a:t>       </a:t>
            </a:r>
            <a:r>
              <a:rPr sz="3600">
                <a:solidFill>
                  <a:srgbClr val="FF0000"/>
                </a:solidFill>
                <a:sym typeface="+mn-ea"/>
              </a:rPr>
              <a:t>风雨凄凄</a:t>
            </a:r>
            <a:endParaRPr sz="3600">
              <a:solidFill>
                <a:srgbClr val="FF0000"/>
              </a:solidFill>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1" fill="hold"/>
                                        <p:tgtEl>
                                          <p:spTgt spid="10"/>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to="" calcmode="lin" valueType="num">
                                      <p:cBhvr>
                                        <p:cTn id="22" dur="1" fill="hold"/>
                                        <p:tgtEl>
                                          <p:spTgt spid="13"/>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to="" calcmode="lin" valueType="num">
                                      <p:cBhvr>
                                        <p:cTn id="27" dur="1" fill="hold"/>
                                        <p:tgtEl>
                                          <p:spTgt spid="11"/>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to="" calcmode="lin" valueType="num">
                                      <p:cBhvr>
                                        <p:cTn id="32"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1" grpId="0"/>
      <p:bldP spid="13"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custDataLst>
              <p:tags r:id="rId1"/>
            </p:custDataLst>
          </p:nvPr>
        </p:nvSpPr>
        <p:spPr>
          <a:xfrm>
            <a:off x="0" y="117475"/>
            <a:ext cx="12190730" cy="6741160"/>
          </a:xfrm>
        </p:spPr>
        <p:txBody>
          <a:bodyPr>
            <a:noAutofit/>
          </a:bodyPr>
          <a:lstStyle/>
          <a:p>
            <a:pPr algn="l">
              <a:lnSpc>
                <a:spcPct val="111000"/>
              </a:lnSpc>
              <a:spcAft>
                <a:spcPts val="1200"/>
              </a:spcAft>
            </a:pPr>
            <a:r>
              <a:rPr lang="zh-CN" altLang="en-US" sz="3200"/>
              <a:t>(</a:t>
            </a:r>
            <a:r>
              <a:rPr lang="en-US" altLang="zh-CN" sz="3200"/>
              <a:t>11</a:t>
            </a:r>
            <a:r>
              <a:rPr lang="zh-CN" altLang="en-US" sz="3200"/>
              <a:t>)在《阿房宫赋》中，描写人在阿房宫中会迷失方向的句子是：“</a:t>
            </a:r>
            <a:r>
              <a:rPr lang="zh-CN" altLang="en-US" sz="3200">
                <a:sym typeface="+mn-ea"/>
              </a:rPr>
              <a:t>____________，___________</a:t>
            </a:r>
            <a:r>
              <a:rPr lang="zh-CN" altLang="en-US" sz="3200"/>
              <a:t> </a:t>
            </a:r>
            <a:r>
              <a:rPr lang="zh-CN" altLang="en-US" sz="3200">
                <a:sym typeface="+mn-ea"/>
              </a:rPr>
              <a:t>。</a:t>
            </a:r>
            <a:r>
              <a:rPr lang="zh-CN" altLang="en-US" sz="3200"/>
              <a:t>”</a:t>
            </a:r>
            <a:endParaRPr lang="zh-CN" altLang="en-US" sz="3200"/>
          </a:p>
          <a:p>
            <a:pPr algn="l">
              <a:lnSpc>
                <a:spcPct val="111000"/>
              </a:lnSpc>
              <a:spcAft>
                <a:spcPts val="1200"/>
              </a:spcAft>
            </a:pPr>
            <a:r>
              <a:rPr lang="zh-CN" altLang="en-US" sz="3200"/>
              <a:t>(</a:t>
            </a:r>
            <a:r>
              <a:rPr lang="en-US" altLang="zh-CN" sz="3200"/>
              <a:t>12</a:t>
            </a:r>
            <a:r>
              <a:rPr lang="zh-CN" altLang="en-US" sz="3200"/>
              <a:t>)在《阿房宫赋》中，杜牧指出阿房宫中的宫人是被掳掠来的六国的“</a:t>
            </a:r>
            <a:r>
              <a:rPr lang="zh-CN" altLang="en-US" sz="3200">
                <a:sym typeface="+mn-ea"/>
              </a:rPr>
              <a:t>___________，____________”</a:t>
            </a:r>
            <a:r>
              <a:rPr lang="zh-CN" altLang="en-US" sz="3200"/>
              <a:t>。</a:t>
            </a:r>
            <a:endParaRPr lang="zh-CN" altLang="en-US" sz="3200"/>
          </a:p>
          <a:p>
            <a:pPr algn="l">
              <a:lnSpc>
                <a:spcPct val="111000"/>
              </a:lnSpc>
              <a:spcAft>
                <a:spcPts val="1200"/>
              </a:spcAft>
            </a:pPr>
            <a:r>
              <a:rPr lang="zh-CN" altLang="en-US" sz="3200"/>
              <a:t>(</a:t>
            </a:r>
            <a:r>
              <a:rPr lang="en-US" altLang="zh-CN" sz="3200"/>
              <a:t>13</a:t>
            </a:r>
            <a:r>
              <a:rPr lang="zh-CN" altLang="en-US" sz="3200"/>
              <a:t>)《阿房宫赋》中用</a:t>
            </a:r>
            <a:r>
              <a:rPr lang="zh-CN" altLang="en-US" sz="3200">
                <a:sym typeface="+mn-ea"/>
              </a:rPr>
              <a:t>“__________ ”</a:t>
            </a:r>
            <a:r>
              <a:rPr lang="zh-CN" altLang="en-US" sz="3200"/>
              <a:t>比喻阿房宫中的宫人早晨梳妆打扮时打开妆镜的情景，用</a:t>
            </a:r>
            <a:r>
              <a:rPr lang="zh-CN" altLang="en-US" sz="3200">
                <a:sym typeface="+mn-ea"/>
              </a:rPr>
              <a:t>“_________”</a:t>
            </a:r>
            <a:r>
              <a:rPr lang="zh-CN" altLang="en-US" sz="3200"/>
              <a:t>比喻她们梳理鬟发时的情景。</a:t>
            </a:r>
            <a:endParaRPr lang="zh-CN" altLang="en-US" sz="3200"/>
          </a:p>
          <a:p>
            <a:pPr algn="l">
              <a:lnSpc>
                <a:spcPct val="111000"/>
              </a:lnSpc>
              <a:spcAft>
                <a:spcPts val="1200"/>
              </a:spcAft>
            </a:pPr>
            <a:r>
              <a:rPr lang="zh-CN" altLang="en-US" sz="3200">
                <a:sym typeface="+mn-ea"/>
              </a:rPr>
              <a:t>(</a:t>
            </a:r>
            <a:r>
              <a:rPr lang="en-US" altLang="zh-CN" sz="3200">
                <a:sym typeface="+mn-ea"/>
              </a:rPr>
              <a:t>14</a:t>
            </a:r>
            <a:r>
              <a:rPr lang="zh-CN" altLang="en-US" sz="3200">
                <a:sym typeface="+mn-ea"/>
              </a:rPr>
              <a:t>)《阿房宫赋》的“__________，__________ “描写了阿房宫中的宫人经过一番梳妆打扮后娇柔美丽的姿态。”</a:t>
            </a:r>
            <a:endParaRPr lang="zh-CN" altLang="en-US" sz="3200">
              <a:sym typeface="+mn-ea"/>
            </a:endParaRPr>
          </a:p>
          <a:p>
            <a:pPr algn="l">
              <a:lnSpc>
                <a:spcPct val="111000"/>
              </a:lnSpc>
              <a:spcAft>
                <a:spcPts val="1200"/>
              </a:spcAft>
            </a:pPr>
            <a:r>
              <a:rPr lang="zh-CN" altLang="en-US" sz="3200">
                <a:sym typeface="+mn-ea"/>
              </a:rPr>
              <a:t>(</a:t>
            </a:r>
            <a:r>
              <a:rPr lang="en-US" altLang="zh-CN" sz="3200">
                <a:sym typeface="+mn-ea"/>
              </a:rPr>
              <a:t>15</a:t>
            </a:r>
            <a:r>
              <a:rPr lang="zh-CN" altLang="en-US" sz="3200">
                <a:sym typeface="+mn-ea"/>
              </a:rPr>
              <a:t>)《阿房宫赋》的“________，______________ ”描写了阿房宫中的宫人听到皇帝车辇远去的声音而怅然若失的情态。</a:t>
            </a:r>
            <a:endParaRPr lang="zh-CN" altLang="en-US" sz="3200"/>
          </a:p>
        </p:txBody>
      </p:sp>
      <p:sp>
        <p:nvSpPr>
          <p:cNvPr id="5" name="文本框 4"/>
          <p:cNvSpPr txBox="1"/>
          <p:nvPr>
            <p:custDataLst>
              <p:tags r:id="rId2"/>
            </p:custDataLst>
          </p:nvPr>
        </p:nvSpPr>
        <p:spPr>
          <a:xfrm>
            <a:off x="2639060" y="1864995"/>
            <a:ext cx="5796280" cy="645160"/>
          </a:xfrm>
          <a:prstGeom prst="rect">
            <a:avLst/>
          </a:prstGeom>
          <a:noFill/>
        </p:spPr>
        <p:txBody>
          <a:bodyPr wrap="square" rtlCol="0" anchor="t">
            <a:spAutoFit/>
          </a:bodyPr>
          <a:lstStyle/>
          <a:p>
            <a:r>
              <a:rPr sz="3600">
                <a:solidFill>
                  <a:srgbClr val="FF0000"/>
                </a:solidFill>
                <a:sym typeface="+mn-ea"/>
              </a:rPr>
              <a:t>妃嫔媵嫱  </a:t>
            </a:r>
            <a:r>
              <a:rPr lang="en-US" sz="3600">
                <a:solidFill>
                  <a:srgbClr val="FF0000"/>
                </a:solidFill>
                <a:sym typeface="+mn-ea"/>
              </a:rPr>
              <a:t>         </a:t>
            </a:r>
            <a:r>
              <a:rPr sz="3600">
                <a:solidFill>
                  <a:srgbClr val="FF0000"/>
                </a:solidFill>
                <a:sym typeface="+mn-ea"/>
              </a:rPr>
              <a:t>王子皇孙</a:t>
            </a:r>
            <a:endParaRPr sz="3600">
              <a:solidFill>
                <a:srgbClr val="FF0000"/>
              </a:solidFill>
              <a:sym typeface="+mn-ea"/>
            </a:endParaRPr>
          </a:p>
        </p:txBody>
      </p:sp>
      <p:pic>
        <p:nvPicPr>
          <p:cNvPr id="9" name="New picture"/>
          <p:cNvPicPr/>
          <p:nvPr>
            <p:custDataLst>
              <p:tags r:id="rId3"/>
            </p:custDataLst>
          </p:nvPr>
        </p:nvPicPr>
        <p:blipFill>
          <a:blip r:embed="rId4"/>
          <a:stretch>
            <a:fillRect/>
          </a:stretch>
        </p:blipFill>
        <p:spPr>
          <a:xfrm>
            <a:off x="11430000" y="12255500"/>
            <a:ext cx="330200" cy="241300"/>
          </a:xfrm>
          <a:prstGeom prst="cube">
            <a:avLst/>
          </a:prstGeom>
        </p:spPr>
      </p:pic>
      <p:sp>
        <p:nvSpPr>
          <p:cNvPr id="2" name="文本框 1"/>
          <p:cNvSpPr txBox="1"/>
          <p:nvPr>
            <p:custDataLst>
              <p:tags r:id="rId5"/>
            </p:custDataLst>
          </p:nvPr>
        </p:nvSpPr>
        <p:spPr>
          <a:xfrm>
            <a:off x="1703070" y="621665"/>
            <a:ext cx="5491480" cy="645160"/>
          </a:xfrm>
          <a:prstGeom prst="rect">
            <a:avLst/>
          </a:prstGeom>
          <a:noFill/>
        </p:spPr>
        <p:txBody>
          <a:bodyPr wrap="none" rtlCol="0" anchor="t">
            <a:spAutoFit/>
          </a:bodyPr>
          <a:lstStyle/>
          <a:p>
            <a:pPr algn="l"/>
            <a:r>
              <a:rPr sz="3600">
                <a:solidFill>
                  <a:srgbClr val="FF0000"/>
                </a:solidFill>
                <a:sym typeface="+mn-ea"/>
              </a:rPr>
              <a:t>高低冥迷  </a:t>
            </a:r>
            <a:r>
              <a:rPr lang="en-US" sz="3600">
                <a:solidFill>
                  <a:srgbClr val="FF0000"/>
                </a:solidFill>
                <a:sym typeface="+mn-ea"/>
              </a:rPr>
              <a:t>           </a:t>
            </a:r>
            <a:r>
              <a:rPr sz="3600">
                <a:solidFill>
                  <a:srgbClr val="FF0000"/>
                </a:solidFill>
                <a:sym typeface="+mn-ea"/>
              </a:rPr>
              <a:t>不知西东</a:t>
            </a:r>
            <a:endParaRPr sz="3600">
              <a:solidFill>
                <a:srgbClr val="FF0000"/>
              </a:solidFill>
              <a:sym typeface="+mn-ea"/>
            </a:endParaRPr>
          </a:p>
        </p:txBody>
      </p:sp>
      <p:sp>
        <p:nvSpPr>
          <p:cNvPr id="10" name="文本框 9"/>
          <p:cNvSpPr txBox="1"/>
          <p:nvPr>
            <p:custDataLst>
              <p:tags r:id="rId6"/>
            </p:custDataLst>
          </p:nvPr>
        </p:nvSpPr>
        <p:spPr>
          <a:xfrm>
            <a:off x="5015230" y="2565400"/>
            <a:ext cx="2011680" cy="645160"/>
          </a:xfrm>
          <a:prstGeom prst="rect">
            <a:avLst/>
          </a:prstGeom>
          <a:noFill/>
        </p:spPr>
        <p:txBody>
          <a:bodyPr wrap="none" rtlCol="0" anchor="t">
            <a:spAutoFit/>
          </a:bodyPr>
          <a:lstStyle/>
          <a:p>
            <a:pPr algn="l"/>
            <a:r>
              <a:rPr sz="3600">
                <a:solidFill>
                  <a:srgbClr val="FF0000"/>
                </a:solidFill>
                <a:sym typeface="+mn-ea"/>
              </a:rPr>
              <a:t>明星荧荧</a:t>
            </a:r>
            <a:endParaRPr sz="3600">
              <a:solidFill>
                <a:srgbClr val="FF0000"/>
              </a:solidFill>
              <a:sym typeface="+mn-ea"/>
            </a:endParaRPr>
          </a:p>
        </p:txBody>
      </p:sp>
      <p:sp>
        <p:nvSpPr>
          <p:cNvPr id="11" name="文本框 10"/>
          <p:cNvSpPr txBox="1"/>
          <p:nvPr>
            <p:custDataLst>
              <p:tags r:id="rId7"/>
            </p:custDataLst>
          </p:nvPr>
        </p:nvSpPr>
        <p:spPr>
          <a:xfrm>
            <a:off x="4690745" y="4293870"/>
            <a:ext cx="4856480" cy="645160"/>
          </a:xfrm>
          <a:prstGeom prst="rect">
            <a:avLst/>
          </a:prstGeom>
          <a:noFill/>
        </p:spPr>
        <p:txBody>
          <a:bodyPr wrap="none" rtlCol="0" anchor="t">
            <a:spAutoFit/>
          </a:bodyPr>
          <a:lstStyle/>
          <a:p>
            <a:pPr algn="l"/>
            <a:r>
              <a:rPr sz="3600">
                <a:solidFill>
                  <a:srgbClr val="FF0000"/>
                </a:solidFill>
                <a:sym typeface="+mn-ea"/>
              </a:rPr>
              <a:t>一肌一容  </a:t>
            </a:r>
            <a:r>
              <a:rPr lang="en-US" sz="3600">
                <a:solidFill>
                  <a:srgbClr val="FF0000"/>
                </a:solidFill>
                <a:sym typeface="+mn-ea"/>
              </a:rPr>
              <a:t>      </a:t>
            </a:r>
            <a:r>
              <a:rPr sz="3600">
                <a:solidFill>
                  <a:srgbClr val="FF0000"/>
                </a:solidFill>
                <a:sym typeface="+mn-ea"/>
              </a:rPr>
              <a:t>尽态极妍</a:t>
            </a:r>
            <a:endParaRPr sz="3600">
              <a:solidFill>
                <a:srgbClr val="FF0000"/>
              </a:solidFill>
              <a:sym typeface="+mn-ea"/>
            </a:endParaRPr>
          </a:p>
        </p:txBody>
      </p:sp>
      <p:sp>
        <p:nvSpPr>
          <p:cNvPr id="13" name="文本框 12"/>
          <p:cNvSpPr txBox="1"/>
          <p:nvPr>
            <p:custDataLst>
              <p:tags r:id="rId8"/>
            </p:custDataLst>
          </p:nvPr>
        </p:nvSpPr>
        <p:spPr>
          <a:xfrm>
            <a:off x="7535545" y="3108325"/>
            <a:ext cx="2011680" cy="645160"/>
          </a:xfrm>
          <a:prstGeom prst="rect">
            <a:avLst/>
          </a:prstGeom>
          <a:noFill/>
        </p:spPr>
        <p:txBody>
          <a:bodyPr wrap="none" rtlCol="0" anchor="t">
            <a:spAutoFit/>
          </a:bodyPr>
          <a:lstStyle/>
          <a:p>
            <a:pPr algn="l"/>
            <a:r>
              <a:rPr sz="3600">
                <a:solidFill>
                  <a:srgbClr val="FF0000"/>
                </a:solidFill>
                <a:sym typeface="+mn-ea"/>
              </a:rPr>
              <a:t>绿云扰扰</a:t>
            </a:r>
            <a:endParaRPr sz="3600">
              <a:solidFill>
                <a:srgbClr val="FF0000"/>
              </a:solidFill>
              <a:sym typeface="+mn-ea"/>
            </a:endParaRPr>
          </a:p>
        </p:txBody>
      </p:sp>
      <p:sp>
        <p:nvSpPr>
          <p:cNvPr id="14" name="文本框 13"/>
          <p:cNvSpPr txBox="1"/>
          <p:nvPr>
            <p:custDataLst>
              <p:tags r:id="rId9"/>
            </p:custDataLst>
          </p:nvPr>
        </p:nvSpPr>
        <p:spPr>
          <a:xfrm>
            <a:off x="4439285" y="5518150"/>
            <a:ext cx="5847080" cy="645160"/>
          </a:xfrm>
          <a:prstGeom prst="rect">
            <a:avLst/>
          </a:prstGeom>
          <a:noFill/>
        </p:spPr>
        <p:txBody>
          <a:bodyPr wrap="none" rtlCol="0" anchor="t">
            <a:spAutoFit/>
          </a:bodyPr>
          <a:lstStyle/>
          <a:p>
            <a:pPr algn="l"/>
            <a:r>
              <a:rPr sz="3600">
                <a:solidFill>
                  <a:srgbClr val="FF0000"/>
                </a:solidFill>
                <a:sym typeface="+mn-ea"/>
              </a:rPr>
              <a:t>辘辘远听  </a:t>
            </a:r>
            <a:r>
              <a:rPr lang="en-US" sz="3600">
                <a:solidFill>
                  <a:srgbClr val="FF0000"/>
                </a:solidFill>
                <a:sym typeface="+mn-ea"/>
              </a:rPr>
              <a:t>   </a:t>
            </a:r>
            <a:r>
              <a:rPr sz="3600">
                <a:solidFill>
                  <a:srgbClr val="FF0000"/>
                </a:solidFill>
                <a:sym typeface="+mn-ea"/>
              </a:rPr>
              <a:t>杳不知其所之也</a:t>
            </a:r>
            <a:endParaRPr sz="3600">
              <a:solidFill>
                <a:srgbClr val="FF0000"/>
              </a:solidFill>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1" fill="hold"/>
                                        <p:tgtEl>
                                          <p:spTgt spid="10"/>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to="" calcmode="lin" valueType="num">
                                      <p:cBhvr>
                                        <p:cTn id="22" dur="1" fill="hold"/>
                                        <p:tgtEl>
                                          <p:spTgt spid="13"/>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to="" calcmode="lin" valueType="num">
                                      <p:cBhvr>
                                        <p:cTn id="27" dur="1" fill="hold"/>
                                        <p:tgtEl>
                                          <p:spTgt spid="11"/>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to="" calcmode="lin" valueType="num">
                                      <p:cBhvr>
                                        <p:cTn id="32"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1"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0994" name="文本框 340993"/>
          <p:cNvSpPr txBox="1"/>
          <p:nvPr/>
        </p:nvSpPr>
        <p:spPr>
          <a:xfrm>
            <a:off x="1052195" y="1052830"/>
            <a:ext cx="10410190" cy="3169285"/>
          </a:xfrm>
          <a:prstGeom prst="rect">
            <a:avLst/>
          </a:prstGeom>
          <a:noFill/>
          <a:ln w="9525">
            <a:noFill/>
          </a:ln>
        </p:spPr>
        <p:txBody>
          <a:bodyPr wrap="square" anchor="t" anchorCtr="0">
            <a:spAutoFit/>
          </a:bodyPr>
          <a:p>
            <a:r>
              <a:rPr lang="en-US" altLang="zh-CN" sz="3600" b="1" dirty="0">
                <a:solidFill>
                  <a:srgbClr val="9966FF"/>
                </a:solidFill>
                <a:latin typeface="Times New Roman" panose="02020603050405020304" pitchFamily="18" charset="0"/>
                <a:ea typeface="华文行楷" panose="02010800040101010101" charset="-122"/>
              </a:rPr>
              <a:t>        </a:t>
            </a:r>
            <a:r>
              <a:rPr lang="en-US" altLang="zh-CN" sz="4000" b="1" dirty="0">
                <a:solidFill>
                  <a:srgbClr val="9966FF"/>
                </a:solidFill>
                <a:latin typeface="Times New Roman" panose="02020603050405020304" pitchFamily="18" charset="0"/>
                <a:ea typeface="华文行楷" panose="02010800040101010101" charset="-122"/>
              </a:rPr>
              <a:t> </a:t>
            </a:r>
            <a:r>
              <a:rPr lang="zh-CN" altLang="en-US" sz="4000" b="1" dirty="0">
                <a:solidFill>
                  <a:srgbClr val="000000"/>
                </a:solidFill>
                <a:latin typeface="Times New Roman" panose="02020603050405020304" pitchFamily="18" charset="0"/>
                <a:ea typeface="黑体" panose="02010609060101010101" pitchFamily="2" charset="-122"/>
              </a:rPr>
              <a:t>这几首诗歌的作者是晚唐时期的诗人杜牧。从这几首诗歌中我们约略可以知道：</a:t>
            </a:r>
            <a:r>
              <a:rPr lang="zh-CN" altLang="en-US" sz="4000" b="1" dirty="0">
                <a:solidFill>
                  <a:srgbClr val="FF3300"/>
                </a:solidFill>
                <a:latin typeface="Times New Roman" panose="02020603050405020304" pitchFamily="18" charset="0"/>
                <a:ea typeface="黑体" panose="02010609060101010101" pitchFamily="2" charset="-122"/>
              </a:rPr>
              <a:t>杜牧善于将个人对国家和民族命运的关切熔铸于诗情画意之中</a:t>
            </a:r>
            <a:r>
              <a:rPr lang="zh-CN" altLang="en-US" sz="4000" b="1" dirty="0">
                <a:solidFill>
                  <a:schemeClr val="accent2"/>
                </a:solidFill>
                <a:latin typeface="Times New Roman" panose="02020603050405020304" pitchFamily="18" charset="0"/>
                <a:ea typeface="黑体" panose="02010609060101010101" pitchFamily="2" charset="-122"/>
              </a:rPr>
              <a:t>。</a:t>
            </a:r>
            <a:r>
              <a:rPr lang="zh-CN" altLang="en-US" sz="4000" b="1" dirty="0">
                <a:solidFill>
                  <a:srgbClr val="000000"/>
                </a:solidFill>
                <a:latin typeface="Times New Roman" panose="02020603050405020304" pitchFamily="18" charset="0"/>
                <a:ea typeface="黑体" panose="02010609060101010101" pitchFamily="2" charset="-122"/>
              </a:rPr>
              <a:t>他的诗歌作品与晚唐气象紧密结合，同样也体现了诗歌的</a:t>
            </a:r>
            <a:r>
              <a:rPr lang="zh-CN" altLang="en-US" sz="4000" b="1" dirty="0">
                <a:solidFill>
                  <a:srgbClr val="FF3300"/>
                </a:solidFill>
                <a:latin typeface="Times New Roman" panose="02020603050405020304" pitchFamily="18" charset="0"/>
                <a:ea typeface="黑体" panose="02010609060101010101" pitchFamily="2" charset="-122"/>
              </a:rPr>
              <a:t>现实主义传统</a:t>
            </a:r>
            <a:r>
              <a:rPr lang="zh-CN" altLang="en-US" sz="4000" b="1" dirty="0">
                <a:solidFill>
                  <a:srgbClr val="000000"/>
                </a:solidFill>
                <a:latin typeface="Times New Roman" panose="02020603050405020304" pitchFamily="18" charset="0"/>
                <a:ea typeface="黑体" panose="02010609060101010101" pitchFamily="2" charset="-122"/>
              </a:rPr>
              <a:t>。</a:t>
            </a:r>
            <a:endParaRPr lang="zh-CN" altLang="en-US" sz="4000" dirty="0">
              <a:solidFill>
                <a:srgbClr val="000000"/>
              </a:solidFill>
              <a:latin typeface="Times New Roman" panose="02020603050405020304" pitchFamily="18"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40994"/>
                                        </p:tgtEl>
                                        <p:attrNameLst>
                                          <p:attrName>style.visibility</p:attrName>
                                        </p:attrNameLst>
                                      </p:cBhvr>
                                      <p:to>
                                        <p:strVal val="visible"/>
                                      </p:to>
                                    </p:set>
                                    <p:anim calcmode="lin" valueType="num">
                                      <p:cBhvr additive="base">
                                        <p:cTn id="7" dur="5000" fill="hold"/>
                                        <p:tgtEl>
                                          <p:spTgt spid="340994"/>
                                        </p:tgtEl>
                                        <p:attrNameLst>
                                          <p:attrName>ppt_x</p:attrName>
                                        </p:attrNameLst>
                                      </p:cBhvr>
                                      <p:tavLst>
                                        <p:tav tm="0">
                                          <p:val>
                                            <p:strVal val="#ppt_x"/>
                                          </p:val>
                                        </p:tav>
                                        <p:tav tm="100000">
                                          <p:val>
                                            <p:strVal val="#ppt_x"/>
                                          </p:val>
                                        </p:tav>
                                      </p:tavLst>
                                    </p:anim>
                                    <p:anim calcmode="lin" valueType="num">
                                      <p:cBhvr additive="base">
                                        <p:cTn id="8" dur="5000" fill="hold"/>
                                        <p:tgtEl>
                                          <p:spTgt spid="3409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99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custDataLst>
              <p:tags r:id="rId1"/>
            </p:custDataLst>
          </p:nvPr>
        </p:nvSpPr>
        <p:spPr>
          <a:xfrm>
            <a:off x="0" y="117475"/>
            <a:ext cx="12190730" cy="6741160"/>
          </a:xfrm>
        </p:spPr>
        <p:txBody>
          <a:bodyPr>
            <a:noAutofit/>
          </a:bodyPr>
          <a:lstStyle/>
          <a:p>
            <a:pPr algn="l">
              <a:lnSpc>
                <a:spcPct val="100000"/>
              </a:lnSpc>
              <a:spcAft>
                <a:spcPts val="1200"/>
              </a:spcAft>
            </a:pPr>
            <a:r>
              <a:rPr lang="zh-CN" altLang="en-US" sz="3200"/>
              <a:t>(</a:t>
            </a:r>
            <a:r>
              <a:rPr lang="en-US" altLang="zh-CN" sz="3200"/>
              <a:t>16</a:t>
            </a:r>
            <a:r>
              <a:rPr lang="zh-CN" altLang="en-US" sz="3200"/>
              <a:t>)《阿房宫赋》中，杜牧在极力描写了秦皇荒淫奢靡的生活后，先用</a:t>
            </a:r>
            <a:r>
              <a:rPr lang="zh-CN" altLang="en-US" sz="3200">
                <a:sym typeface="+mn-ea"/>
              </a:rPr>
              <a:t>“_________，___________ ”</a:t>
            </a:r>
            <a:r>
              <a:rPr lang="zh-CN" altLang="en-US" sz="3200"/>
              <a:t>阐述人心相通的道理，再进一步指出老百姓也有和秦皇相同的心理。</a:t>
            </a:r>
            <a:endParaRPr lang="zh-CN" altLang="en-US" sz="3200"/>
          </a:p>
          <a:p>
            <a:pPr algn="l">
              <a:lnSpc>
                <a:spcPct val="100000"/>
              </a:lnSpc>
              <a:spcAft>
                <a:spcPts val="1200"/>
              </a:spcAft>
            </a:pPr>
            <a:r>
              <a:rPr lang="zh-CN" altLang="en-US" sz="3200"/>
              <a:t>(</a:t>
            </a:r>
            <a:r>
              <a:rPr lang="en-US" altLang="zh-CN" sz="3200"/>
              <a:t>17</a:t>
            </a:r>
            <a:r>
              <a:rPr lang="zh-CN" altLang="en-US" sz="3200"/>
              <a:t>)</a:t>
            </a:r>
            <a:r>
              <a:rPr lang="zh-CN" altLang="en-US" sz="3200">
                <a:sym typeface="+mn-ea"/>
              </a:rPr>
              <a:t>杜牧</a:t>
            </a:r>
            <a:r>
              <a:rPr lang="zh-CN" altLang="en-US" sz="3200"/>
              <a:t>在《阿房宫赋》中指出</a:t>
            </a:r>
            <a:r>
              <a:rPr lang="zh-CN" altLang="en-US" sz="3200">
                <a:sym typeface="+mn-ea"/>
              </a:rPr>
              <a:t>“________，__________”</a:t>
            </a:r>
            <a:r>
              <a:rPr lang="zh-CN" altLang="en-US" sz="3200"/>
              <a:t>，这是告诫统治者要汲取秦的教训，不能自己享乐而不顾念百姓。</a:t>
            </a:r>
            <a:endParaRPr lang="zh-CN" altLang="en-US" sz="3200"/>
          </a:p>
          <a:p>
            <a:pPr algn="l">
              <a:lnSpc>
                <a:spcPct val="100000"/>
              </a:lnSpc>
              <a:spcAft>
                <a:spcPts val="1200"/>
              </a:spcAft>
            </a:pPr>
            <a:r>
              <a:rPr lang="zh-CN" altLang="en-US" sz="3200"/>
              <a:t>(</a:t>
            </a:r>
            <a:r>
              <a:rPr lang="en-US" altLang="zh-CN" sz="3200"/>
              <a:t>18</a:t>
            </a:r>
            <a:r>
              <a:rPr lang="zh-CN" altLang="en-US" sz="3200"/>
              <a:t>)《阿房宫赋》中斥责秦的统治者对百姓毫无限度地搜刮，自己却挥霍无度的句子是“__________</a:t>
            </a:r>
            <a:r>
              <a:rPr lang="zh-CN" altLang="en-US" sz="3200">
                <a:sym typeface="+mn-ea"/>
              </a:rPr>
              <a:t>__</a:t>
            </a:r>
            <a:r>
              <a:rPr lang="zh-CN" altLang="en-US" sz="3200"/>
              <a:t>，_________？“</a:t>
            </a:r>
            <a:endParaRPr lang="zh-CN" altLang="en-US" sz="3200"/>
          </a:p>
          <a:p>
            <a:pPr algn="l">
              <a:lnSpc>
                <a:spcPct val="100000"/>
              </a:lnSpc>
              <a:spcAft>
                <a:spcPts val="1200"/>
              </a:spcAft>
            </a:pPr>
            <a:r>
              <a:rPr lang="zh-CN" altLang="en-US" sz="3200">
                <a:sym typeface="+mn-ea"/>
              </a:rPr>
              <a:t>(</a:t>
            </a:r>
            <a:r>
              <a:rPr lang="en-US" altLang="zh-CN" sz="3200">
                <a:sym typeface="+mn-ea"/>
              </a:rPr>
              <a:t>19</a:t>
            </a:r>
            <a:r>
              <a:rPr lang="zh-CN" altLang="en-US" sz="3200">
                <a:sym typeface="+mn-ea"/>
              </a:rPr>
              <a:t>)）《阿房宫赋》中的“_______，_______“描写了秦的统治者对从六国抢来的珍宝的使用情况，表现其生活的奢靡。</a:t>
            </a:r>
            <a:endParaRPr lang="zh-CN" altLang="en-US" sz="3200">
              <a:sym typeface="+mn-ea"/>
            </a:endParaRPr>
          </a:p>
          <a:p>
            <a:pPr algn="l">
              <a:lnSpc>
                <a:spcPct val="100000"/>
              </a:lnSpc>
              <a:spcAft>
                <a:spcPts val="1200"/>
              </a:spcAft>
            </a:pPr>
            <a:r>
              <a:rPr lang="zh-CN" altLang="en-US" sz="3200">
                <a:sym typeface="+mn-ea"/>
              </a:rPr>
              <a:t>(</a:t>
            </a:r>
            <a:r>
              <a:rPr lang="en-US" altLang="zh-CN" sz="3200">
                <a:sym typeface="+mn-ea"/>
              </a:rPr>
              <a:t>20</a:t>
            </a:r>
            <a:r>
              <a:rPr lang="zh-CN" altLang="en-US" sz="3200">
                <a:sym typeface="+mn-ea"/>
              </a:rPr>
              <a:t>)《阿房宫赋》中的“_________，_____________ ”把秦皇享乐时的乐声与百姓的市井语言进行对比，突出秦皇只顾自己享乐而不知顾惜百姓。</a:t>
            </a:r>
            <a:endParaRPr lang="zh-CN" altLang="en-US" sz="3200"/>
          </a:p>
        </p:txBody>
      </p:sp>
      <p:sp>
        <p:nvSpPr>
          <p:cNvPr id="5" name="文本框 4"/>
          <p:cNvSpPr txBox="1"/>
          <p:nvPr>
            <p:custDataLst>
              <p:tags r:id="rId2"/>
            </p:custDataLst>
          </p:nvPr>
        </p:nvSpPr>
        <p:spPr>
          <a:xfrm>
            <a:off x="2423160" y="477520"/>
            <a:ext cx="6695440" cy="645160"/>
          </a:xfrm>
          <a:prstGeom prst="rect">
            <a:avLst/>
          </a:prstGeom>
          <a:noFill/>
        </p:spPr>
        <p:txBody>
          <a:bodyPr wrap="square" rtlCol="0" anchor="t">
            <a:spAutoFit/>
          </a:bodyPr>
          <a:lstStyle/>
          <a:p>
            <a:r>
              <a:rPr sz="3600">
                <a:solidFill>
                  <a:srgbClr val="FF0000"/>
                </a:solidFill>
                <a:sym typeface="+mn-ea"/>
              </a:rPr>
              <a:t>一人之心 </a:t>
            </a:r>
            <a:r>
              <a:rPr lang="en-US" sz="3600">
                <a:solidFill>
                  <a:srgbClr val="FF0000"/>
                </a:solidFill>
                <a:sym typeface="+mn-ea"/>
              </a:rPr>
              <a:t>   </a:t>
            </a:r>
            <a:r>
              <a:rPr sz="3600">
                <a:solidFill>
                  <a:srgbClr val="FF0000"/>
                </a:solidFill>
                <a:sym typeface="+mn-ea"/>
              </a:rPr>
              <a:t>千万人之心也</a:t>
            </a:r>
            <a:endParaRPr sz="3600">
              <a:solidFill>
                <a:srgbClr val="FF0000"/>
              </a:solidFill>
              <a:sym typeface="+mn-ea"/>
            </a:endParaRPr>
          </a:p>
        </p:txBody>
      </p:sp>
      <p:pic>
        <p:nvPicPr>
          <p:cNvPr id="9" name="New picture"/>
          <p:cNvPicPr/>
          <p:nvPr>
            <p:custDataLst>
              <p:tags r:id="rId3"/>
            </p:custDataLst>
          </p:nvPr>
        </p:nvPicPr>
        <p:blipFill>
          <a:blip r:embed="rId4"/>
          <a:stretch>
            <a:fillRect/>
          </a:stretch>
        </p:blipFill>
        <p:spPr>
          <a:xfrm>
            <a:off x="11430000" y="12255500"/>
            <a:ext cx="330200" cy="241300"/>
          </a:xfrm>
          <a:prstGeom prst="cube">
            <a:avLst/>
          </a:prstGeom>
        </p:spPr>
      </p:pic>
      <p:sp>
        <p:nvSpPr>
          <p:cNvPr id="2" name="文本框 1"/>
          <p:cNvSpPr txBox="1"/>
          <p:nvPr>
            <p:custDataLst>
              <p:tags r:id="rId5"/>
            </p:custDataLst>
          </p:nvPr>
        </p:nvSpPr>
        <p:spPr>
          <a:xfrm>
            <a:off x="5159375" y="3285490"/>
            <a:ext cx="5923280" cy="645160"/>
          </a:xfrm>
          <a:prstGeom prst="rect">
            <a:avLst/>
          </a:prstGeom>
          <a:noFill/>
        </p:spPr>
        <p:txBody>
          <a:bodyPr wrap="none" rtlCol="0" anchor="t">
            <a:spAutoFit/>
          </a:bodyPr>
          <a:lstStyle/>
          <a:p>
            <a:pPr algn="l"/>
            <a:r>
              <a:rPr sz="3600">
                <a:solidFill>
                  <a:srgbClr val="FF0000"/>
                </a:solidFill>
                <a:sym typeface="+mn-ea"/>
              </a:rPr>
              <a:t>奈何取之尽锱铢  用之如泥沙</a:t>
            </a:r>
            <a:endParaRPr sz="3600">
              <a:solidFill>
                <a:srgbClr val="FF0000"/>
              </a:solidFill>
              <a:sym typeface="+mn-ea"/>
            </a:endParaRPr>
          </a:p>
        </p:txBody>
      </p:sp>
      <p:sp>
        <p:nvSpPr>
          <p:cNvPr id="10" name="文本框 9"/>
          <p:cNvSpPr txBox="1"/>
          <p:nvPr>
            <p:custDataLst>
              <p:tags r:id="rId6"/>
            </p:custDataLst>
          </p:nvPr>
        </p:nvSpPr>
        <p:spPr>
          <a:xfrm>
            <a:off x="6671310" y="1629410"/>
            <a:ext cx="4551680" cy="645160"/>
          </a:xfrm>
          <a:prstGeom prst="rect">
            <a:avLst/>
          </a:prstGeom>
          <a:noFill/>
        </p:spPr>
        <p:txBody>
          <a:bodyPr wrap="none" rtlCol="0" anchor="t">
            <a:spAutoFit/>
          </a:bodyPr>
          <a:lstStyle/>
          <a:p>
            <a:pPr algn="l"/>
            <a:r>
              <a:rPr sz="3600">
                <a:solidFill>
                  <a:srgbClr val="FF0000"/>
                </a:solidFill>
                <a:sym typeface="+mn-ea"/>
              </a:rPr>
              <a:t>秦爱纷奢  人亦念其家</a:t>
            </a:r>
            <a:endParaRPr sz="3600">
              <a:solidFill>
                <a:srgbClr val="FF0000"/>
              </a:solidFill>
              <a:sym typeface="+mn-ea"/>
            </a:endParaRPr>
          </a:p>
        </p:txBody>
      </p:sp>
      <p:sp>
        <p:nvSpPr>
          <p:cNvPr id="11" name="文本框 10"/>
          <p:cNvSpPr txBox="1"/>
          <p:nvPr>
            <p:custDataLst>
              <p:tags r:id="rId7"/>
            </p:custDataLst>
          </p:nvPr>
        </p:nvSpPr>
        <p:spPr>
          <a:xfrm>
            <a:off x="5159375" y="3930650"/>
            <a:ext cx="4094480" cy="645160"/>
          </a:xfrm>
          <a:prstGeom prst="rect">
            <a:avLst/>
          </a:prstGeom>
          <a:noFill/>
        </p:spPr>
        <p:txBody>
          <a:bodyPr wrap="none" rtlCol="0" anchor="t">
            <a:spAutoFit/>
          </a:bodyPr>
          <a:lstStyle/>
          <a:p>
            <a:pPr algn="l"/>
            <a:r>
              <a:rPr sz="3600">
                <a:solidFill>
                  <a:srgbClr val="FF0000"/>
                </a:solidFill>
                <a:sym typeface="+mn-ea"/>
              </a:rPr>
              <a:t>鼎铛玉石  金块珠砾</a:t>
            </a:r>
            <a:endParaRPr sz="3600">
              <a:solidFill>
                <a:srgbClr val="FF0000"/>
              </a:solidFill>
              <a:sym typeface="+mn-ea"/>
            </a:endParaRPr>
          </a:p>
        </p:txBody>
      </p:sp>
      <p:sp>
        <p:nvSpPr>
          <p:cNvPr id="14" name="文本框 13"/>
          <p:cNvSpPr txBox="1"/>
          <p:nvPr>
            <p:custDataLst>
              <p:tags r:id="rId8"/>
            </p:custDataLst>
          </p:nvPr>
        </p:nvSpPr>
        <p:spPr>
          <a:xfrm>
            <a:off x="4726940" y="5013960"/>
            <a:ext cx="61010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管弦呕哑  </a:t>
            </a:r>
            <a:r>
              <a:rPr lang="en-US" sz="3600">
                <a:solidFill>
                  <a:srgbClr val="FF0000"/>
                </a:solidFill>
                <a:sym typeface="+mn-ea"/>
              </a:rPr>
              <a:t>   </a:t>
            </a:r>
            <a:r>
              <a:rPr sz="3600">
                <a:solidFill>
                  <a:srgbClr val="FF0000"/>
                </a:solidFill>
                <a:sym typeface="+mn-ea"/>
              </a:rPr>
              <a:t>多于市人之言语</a:t>
            </a:r>
            <a:endParaRPr sz="3600">
              <a:solidFill>
                <a:srgbClr val="FF0000"/>
              </a:solidFill>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to="" calcmode="lin" valueType="num">
                                      <p:cBhvr>
                                        <p:cTn id="12" dur="1" fill="hold"/>
                                        <p:tgtEl>
                                          <p:spTgt spid="10"/>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to="" calcmode="lin" valueType="num">
                                      <p:cBhvr>
                                        <p:cTn id="27"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1" grpId="0"/>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custDataLst>
              <p:tags r:id="rId1"/>
            </p:custDataLst>
          </p:nvPr>
        </p:nvSpPr>
        <p:spPr>
          <a:xfrm>
            <a:off x="0" y="117475"/>
            <a:ext cx="12190730" cy="6741160"/>
          </a:xfrm>
        </p:spPr>
        <p:txBody>
          <a:bodyPr>
            <a:noAutofit/>
          </a:bodyPr>
          <a:lstStyle/>
          <a:p>
            <a:pPr algn="l">
              <a:lnSpc>
                <a:spcPct val="100000"/>
              </a:lnSpc>
              <a:spcAft>
                <a:spcPts val="1200"/>
              </a:spcAft>
            </a:pPr>
            <a:r>
              <a:rPr lang="zh-CN" altLang="en-US" sz="3200"/>
              <a:t>(</a:t>
            </a:r>
            <a:r>
              <a:rPr lang="en-US" altLang="zh-CN" sz="3200"/>
              <a:t>21</a:t>
            </a:r>
            <a:r>
              <a:rPr lang="zh-CN" altLang="en-US" sz="3200"/>
              <a:t>)《阿房宫赋》中用夸张写阿房宫梁柱上光彩耀目的钉头比粮仓里的米粒还多的句子是</a:t>
            </a:r>
            <a:r>
              <a:rPr lang="zh-CN" altLang="en-US" sz="3200">
                <a:sym typeface="+mn-ea"/>
              </a:rPr>
              <a:t>“________，_____________ ”</a:t>
            </a:r>
            <a:r>
              <a:rPr lang="zh-CN" altLang="en-US" sz="3200"/>
              <a:t>。</a:t>
            </a:r>
            <a:endParaRPr lang="zh-CN" altLang="en-US" sz="3200"/>
          </a:p>
          <a:p>
            <a:pPr algn="l">
              <a:lnSpc>
                <a:spcPct val="100000"/>
              </a:lnSpc>
              <a:spcAft>
                <a:spcPts val="1200"/>
              </a:spcAft>
            </a:pPr>
            <a:r>
              <a:rPr lang="zh-CN" altLang="en-US" sz="3200"/>
              <a:t>(</a:t>
            </a:r>
            <a:r>
              <a:rPr lang="en-US" altLang="zh-CN" sz="3200"/>
              <a:t>22</a:t>
            </a:r>
            <a:r>
              <a:rPr lang="zh-CN" altLang="en-US" sz="3200"/>
              <a:t>)</a:t>
            </a:r>
            <a:r>
              <a:rPr lang="zh-CN" altLang="en-US" sz="3200">
                <a:sym typeface="+mn-ea"/>
              </a:rPr>
              <a:t>在《阿房宫赋》中，杜牧用一系列对比突出秦皇只顾个人享乐而不顾惜百姓的行为，他夸张地说，阿房宫屋顶上的瓦缝“_____________”，阿房宫中的栏杆“_____________”。</a:t>
            </a:r>
            <a:endParaRPr lang="zh-CN" altLang="en-US" sz="3200"/>
          </a:p>
          <a:p>
            <a:pPr algn="l">
              <a:lnSpc>
                <a:spcPct val="100000"/>
              </a:lnSpc>
              <a:spcAft>
                <a:spcPts val="1200"/>
              </a:spcAft>
            </a:pPr>
            <a:r>
              <a:rPr lang="zh-CN" altLang="en-US" sz="3200"/>
              <a:t>(</a:t>
            </a:r>
            <a:r>
              <a:rPr lang="en-US" altLang="zh-CN" sz="3200"/>
              <a:t>23</a:t>
            </a:r>
            <a:r>
              <a:rPr lang="zh-CN" altLang="en-US" sz="3200"/>
              <a:t>)在《阿房宫赋》一文的结尾，杜牧感叹道，如果六国统治者能够各自爱惜本国百姓，</a:t>
            </a:r>
            <a:r>
              <a:rPr lang="zh-CN" altLang="en-US" sz="3200">
                <a:sym typeface="+mn-ea"/>
              </a:rPr>
              <a:t>“___________“</a:t>
            </a:r>
            <a:r>
              <a:rPr lang="zh-CN" altLang="en-US" sz="3200"/>
              <a:t>；如果秦的统治者能爱惜六国百姓，“__________</a:t>
            </a:r>
            <a:r>
              <a:rPr lang="zh-CN" altLang="en-US" sz="3200">
                <a:sym typeface="+mn-ea"/>
              </a:rPr>
              <a:t>____________</a:t>
            </a:r>
            <a:r>
              <a:rPr lang="zh-CN" altLang="en-US" sz="3200"/>
              <a:t>“。</a:t>
            </a:r>
            <a:endParaRPr lang="zh-CN" altLang="en-US" sz="3200"/>
          </a:p>
          <a:p>
            <a:pPr algn="l">
              <a:lnSpc>
                <a:spcPct val="100000"/>
              </a:lnSpc>
              <a:spcAft>
                <a:spcPts val="1200"/>
              </a:spcAft>
            </a:pPr>
            <a:r>
              <a:rPr lang="zh-CN" altLang="en-US" sz="3200">
                <a:sym typeface="+mn-ea"/>
              </a:rPr>
              <a:t>(</a:t>
            </a:r>
            <a:r>
              <a:rPr lang="en-US" sz="3200">
                <a:sym typeface="+mn-ea"/>
              </a:rPr>
              <a:t>24</a:t>
            </a:r>
            <a:r>
              <a:rPr lang="zh-CN" altLang="en-US" sz="3200">
                <a:sym typeface="+mn-ea"/>
              </a:rPr>
              <a:t>）在《阿房宫赋》中，杜牧用“_______，_______“揭示秦始皇失去民心而不自知的心理状态。</a:t>
            </a:r>
            <a:endParaRPr lang="zh-CN" altLang="en-US" sz="3200">
              <a:sym typeface="+mn-ea"/>
            </a:endParaRPr>
          </a:p>
          <a:p>
            <a:pPr algn="l">
              <a:lnSpc>
                <a:spcPct val="100000"/>
              </a:lnSpc>
              <a:spcAft>
                <a:spcPts val="1200"/>
              </a:spcAft>
            </a:pPr>
            <a:r>
              <a:rPr lang="zh-CN" altLang="en-US" sz="3200">
                <a:sym typeface="+mn-ea"/>
              </a:rPr>
              <a:t>(</a:t>
            </a:r>
            <a:r>
              <a:rPr lang="en-US" altLang="zh-CN" sz="3200">
                <a:sym typeface="+mn-ea"/>
              </a:rPr>
              <a:t>25</a:t>
            </a:r>
            <a:r>
              <a:rPr lang="zh-CN" altLang="en-US" sz="3200">
                <a:sym typeface="+mn-ea"/>
              </a:rPr>
              <a:t>)《阿房宫赋》的“____________，________________”告诫后世统治者如果不能汲取秦覆灭的教训就会重蹈覆辙。</a:t>
            </a:r>
            <a:endParaRPr lang="zh-CN" altLang="en-US" sz="3200"/>
          </a:p>
        </p:txBody>
      </p:sp>
      <p:sp>
        <p:nvSpPr>
          <p:cNvPr id="5" name="文本框 4"/>
          <p:cNvSpPr txBox="1"/>
          <p:nvPr>
            <p:custDataLst>
              <p:tags r:id="rId2"/>
            </p:custDataLst>
          </p:nvPr>
        </p:nvSpPr>
        <p:spPr>
          <a:xfrm>
            <a:off x="4295140" y="5518150"/>
            <a:ext cx="7830185" cy="583565"/>
          </a:xfrm>
          <a:prstGeom prst="rect">
            <a:avLst/>
          </a:prstGeom>
          <a:noFill/>
        </p:spPr>
        <p:txBody>
          <a:bodyPr wrap="square" rtlCol="0" anchor="t">
            <a:spAutoFit/>
          </a:bodyPr>
          <a:lstStyle/>
          <a:p>
            <a:r>
              <a:rPr sz="3200">
                <a:solidFill>
                  <a:srgbClr val="FF0000"/>
                </a:solidFill>
                <a:sym typeface="+mn-ea"/>
              </a:rPr>
              <a:t>后人哀之而不鉴之  亦使后人而复哀后人也</a:t>
            </a:r>
            <a:endParaRPr sz="3200">
              <a:solidFill>
                <a:srgbClr val="FF0000"/>
              </a:solidFill>
              <a:sym typeface="+mn-ea"/>
            </a:endParaRPr>
          </a:p>
        </p:txBody>
      </p:sp>
      <p:pic>
        <p:nvPicPr>
          <p:cNvPr id="9" name="New picture"/>
          <p:cNvPicPr/>
          <p:nvPr>
            <p:custDataLst>
              <p:tags r:id="rId3"/>
            </p:custDataLst>
          </p:nvPr>
        </p:nvPicPr>
        <p:blipFill>
          <a:blip r:embed="rId4"/>
          <a:stretch>
            <a:fillRect/>
          </a:stretch>
        </p:blipFill>
        <p:spPr>
          <a:xfrm>
            <a:off x="11430000" y="12255500"/>
            <a:ext cx="330200" cy="241300"/>
          </a:xfrm>
          <a:prstGeom prst="cube">
            <a:avLst/>
          </a:prstGeom>
        </p:spPr>
      </p:pic>
      <p:sp>
        <p:nvSpPr>
          <p:cNvPr id="2" name="文本框 1"/>
          <p:cNvSpPr txBox="1"/>
          <p:nvPr>
            <p:custDataLst>
              <p:tags r:id="rId5"/>
            </p:custDataLst>
          </p:nvPr>
        </p:nvSpPr>
        <p:spPr>
          <a:xfrm>
            <a:off x="6815455" y="4365625"/>
            <a:ext cx="4094480" cy="645160"/>
          </a:xfrm>
          <a:prstGeom prst="rect">
            <a:avLst/>
          </a:prstGeom>
          <a:noFill/>
        </p:spPr>
        <p:txBody>
          <a:bodyPr wrap="none" rtlCol="0" anchor="t">
            <a:spAutoFit/>
          </a:bodyPr>
          <a:lstStyle/>
          <a:p>
            <a:pPr algn="l"/>
            <a:r>
              <a:rPr sz="3600">
                <a:solidFill>
                  <a:srgbClr val="FF0000"/>
                </a:solidFill>
                <a:sym typeface="+mn-ea"/>
              </a:rPr>
              <a:t>独夫之心  日益骄固</a:t>
            </a:r>
            <a:endParaRPr sz="3600">
              <a:solidFill>
                <a:srgbClr val="FF0000"/>
              </a:solidFill>
              <a:sym typeface="+mn-ea"/>
            </a:endParaRPr>
          </a:p>
        </p:txBody>
      </p:sp>
      <p:sp>
        <p:nvSpPr>
          <p:cNvPr id="10" name="文本框 9"/>
          <p:cNvSpPr txBox="1"/>
          <p:nvPr>
            <p:custDataLst>
              <p:tags r:id="rId6"/>
            </p:custDataLst>
          </p:nvPr>
        </p:nvSpPr>
        <p:spPr>
          <a:xfrm>
            <a:off x="5807075" y="477520"/>
            <a:ext cx="5466080" cy="645160"/>
          </a:xfrm>
          <a:prstGeom prst="rect">
            <a:avLst/>
          </a:prstGeom>
          <a:noFill/>
        </p:spPr>
        <p:txBody>
          <a:bodyPr wrap="none" rtlCol="0" anchor="t">
            <a:spAutoFit/>
          </a:bodyPr>
          <a:lstStyle/>
          <a:p>
            <a:pPr algn="l"/>
            <a:r>
              <a:rPr sz="3600">
                <a:solidFill>
                  <a:srgbClr val="FF0000"/>
                </a:solidFill>
                <a:sym typeface="+mn-ea"/>
              </a:rPr>
              <a:t>钉头磷磷  多于在庾之粟粒</a:t>
            </a:r>
            <a:endParaRPr sz="3600">
              <a:solidFill>
                <a:srgbClr val="FF0000"/>
              </a:solidFill>
              <a:sym typeface="+mn-ea"/>
            </a:endParaRPr>
          </a:p>
        </p:txBody>
      </p:sp>
      <p:sp>
        <p:nvSpPr>
          <p:cNvPr id="14" name="文本框 13"/>
          <p:cNvSpPr txBox="1"/>
          <p:nvPr>
            <p:custDataLst>
              <p:tags r:id="rId7"/>
            </p:custDataLst>
          </p:nvPr>
        </p:nvSpPr>
        <p:spPr>
          <a:xfrm>
            <a:off x="190500" y="2133600"/>
            <a:ext cx="36372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多于周身之帛缕</a:t>
            </a:r>
            <a:endParaRPr sz="3600">
              <a:solidFill>
                <a:srgbClr val="FF0000"/>
              </a:solidFill>
              <a:sym typeface="+mn-ea"/>
            </a:endParaRPr>
          </a:p>
        </p:txBody>
      </p:sp>
      <p:sp>
        <p:nvSpPr>
          <p:cNvPr id="15" name="文本框 14"/>
          <p:cNvSpPr txBox="1"/>
          <p:nvPr>
            <p:custDataLst>
              <p:tags r:id="rId8"/>
            </p:custDataLst>
          </p:nvPr>
        </p:nvSpPr>
        <p:spPr>
          <a:xfrm>
            <a:off x="7751445" y="2133600"/>
            <a:ext cx="36372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多于九土之城郭</a:t>
            </a:r>
            <a:endParaRPr sz="3600">
              <a:solidFill>
                <a:srgbClr val="FF0000"/>
              </a:solidFill>
              <a:sym typeface="+mn-ea"/>
            </a:endParaRPr>
          </a:p>
        </p:txBody>
      </p:sp>
      <p:sp>
        <p:nvSpPr>
          <p:cNvPr id="16" name="文本框 15"/>
          <p:cNvSpPr txBox="1"/>
          <p:nvPr>
            <p:custDataLst>
              <p:tags r:id="rId9"/>
            </p:custDataLst>
          </p:nvPr>
        </p:nvSpPr>
        <p:spPr>
          <a:xfrm>
            <a:off x="5662930" y="3285490"/>
            <a:ext cx="27228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则足以拒秦</a:t>
            </a:r>
            <a:endParaRPr sz="3600">
              <a:solidFill>
                <a:srgbClr val="FF0000"/>
              </a:solidFill>
              <a:sym typeface="+mn-ea"/>
            </a:endParaRPr>
          </a:p>
        </p:txBody>
      </p:sp>
      <p:sp>
        <p:nvSpPr>
          <p:cNvPr id="18" name="文本框 17"/>
          <p:cNvSpPr txBox="1"/>
          <p:nvPr>
            <p:custDataLst>
              <p:tags r:id="rId10"/>
            </p:custDataLst>
          </p:nvPr>
        </p:nvSpPr>
        <p:spPr>
          <a:xfrm>
            <a:off x="4222750" y="3789680"/>
            <a:ext cx="54660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则递三世可至万世而为君</a:t>
            </a:r>
            <a:endParaRPr sz="3600">
              <a:solidFill>
                <a:srgbClr val="FF0000"/>
              </a:solidFill>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to="" calcmode="lin" valueType="num">
                                      <p:cBhvr>
                                        <p:cTn id="12" dur="1" fill="hold"/>
                                        <p:tgtEl>
                                          <p:spTgt spid="1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to="" calcmode="lin" valueType="num">
                                      <p:cBhvr>
                                        <p:cTn id="17" dur="1" fill="hold"/>
                                        <p:tgtEl>
                                          <p:spTgt spid="1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to="" calcmode="lin" valueType="num">
                                      <p:cBhvr>
                                        <p:cTn id="22" dur="1" fill="hold"/>
                                        <p:tgtEl>
                                          <p:spTgt spid="16"/>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to="" calcmode="lin" valueType="num">
                                      <p:cBhvr>
                                        <p:cTn id="27" dur="1" fill="hold"/>
                                        <p:tgtEl>
                                          <p:spTgt spid="18"/>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to="" calcmode="lin" valueType="num">
                                      <p:cBhvr>
                                        <p:cTn id="32" dur="1" fill="hold"/>
                                        <p:tgtEl>
                                          <p:spTgt spid="2"/>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to="" calcmode="lin" valueType="num">
                                      <p:cBhvr>
                                        <p:cTn id="3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4" grpId="0"/>
      <p:bldP spid="15" grpId="0"/>
      <p:bldP spid="16" grpId="0"/>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 name="图片 18"/>
          <p:cNvPicPr>
            <a:picLocks noChangeAspect="1"/>
          </p:cNvPicPr>
          <p:nvPr>
            <p:custDataLst>
              <p:tags r:id="rId1"/>
            </p:custDataLst>
          </p:nvPr>
        </p:nvPicPr>
        <p:blipFill>
          <a:blip r:embed="rId2"/>
          <a:stretch>
            <a:fillRect/>
          </a:stretch>
        </p:blipFill>
        <p:spPr>
          <a:xfrm>
            <a:off x="0" y="-428625"/>
            <a:ext cx="12204700" cy="8269605"/>
          </a:xfrm>
          <a:prstGeom prst="rect">
            <a:avLst/>
          </a:prstGeom>
        </p:spPr>
      </p:pic>
      <p:pic>
        <p:nvPicPr>
          <p:cNvPr id="20" name="New picture"/>
          <p:cNvPicPr/>
          <p:nvPr>
            <p:custDataLst>
              <p:tags r:id="rId3"/>
            </p:custDataLst>
          </p:nvPr>
        </p:nvPicPr>
        <p:blipFill>
          <a:blip r:embed="rId4"/>
          <a:stretch>
            <a:fillRect/>
          </a:stretch>
        </p:blipFill>
        <p:spPr>
          <a:xfrm>
            <a:off x="11785600" y="12128500"/>
            <a:ext cx="355600" cy="266700"/>
          </a:xfrm>
          <a:prstGeom prst="cube">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3" name="文本框 259073"/>
          <p:cNvSpPr/>
          <p:nvPr>
            <p:custDataLst>
              <p:tags r:id="rId1"/>
            </p:custDataLst>
          </p:nvPr>
        </p:nvSpPr>
        <p:spPr>
          <a:xfrm>
            <a:off x="2781322" y="260398"/>
            <a:ext cx="8643950" cy="6000750"/>
          </a:xfrm>
          <a:prstGeom prst="rect">
            <a:avLst/>
          </a:prstGeom>
          <a:noFill/>
          <a:ln>
            <a:noFill/>
            <a:miter lim="800000"/>
          </a:ln>
        </p:spPr>
        <p:txBody>
          <a:bodyPr anchor="t" anchorCtr="0">
            <a:spAutoFit/>
          </a:bodyPr>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题乌江亭</a:t>
            </a: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 </a:t>
            </a:r>
            <a:br>
              <a:rPr lang="en-US" altLang="zh-CN">
                <a:latin typeface="微软雅黑" panose="020B0503020204020204" charset="-122"/>
                <a:ea typeface="微软雅黑" panose="020B0503020204020204" charset="-122"/>
                <a:cs typeface="微软雅黑" panose="020B0503020204020204" charset="-122"/>
              </a:rPr>
            </a:br>
            <a:r>
              <a:rPr lang="zh-CN" altLang="en-US">
                <a:latin typeface="微软雅黑" panose="020B0503020204020204" charset="-122"/>
                <a:ea typeface="微软雅黑" panose="020B0503020204020204" charset="-122"/>
                <a:cs typeface="微软雅黑" panose="020B0503020204020204" charset="-122"/>
              </a:rPr>
              <a:t>胜败兵家事不期，包羞忍耻是男儿。</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en-US" altLang="zh-CN">
                <a:latin typeface="微软雅黑" panose="020B0503020204020204" charset="-122"/>
                <a:ea typeface="微软雅黑" panose="020B0503020204020204" charset="-122"/>
                <a:cs typeface="微软雅黑" panose="020B0503020204020204" charset="-122"/>
              </a:rPr>
              <a:t>江东子弟多才俊</a:t>
            </a:r>
            <a:r>
              <a:rPr lang="zh-CN" altLang="en-US">
                <a:latin typeface="微软雅黑" panose="020B0503020204020204" charset="-122"/>
                <a:ea typeface="微软雅黑" panose="020B0503020204020204" charset="-122"/>
                <a:cs typeface="微软雅黑" panose="020B0503020204020204" charset="-122"/>
              </a:rPr>
              <a:t>，</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卷土重来</a:t>
            </a:r>
            <a:r>
              <a:rPr lang="zh-CN" altLang="en-US">
                <a:latin typeface="微软雅黑" panose="020B0503020204020204" charset="-122"/>
                <a:ea typeface="微软雅黑" panose="020B0503020204020204" charset="-122"/>
                <a:cs typeface="微软雅黑" panose="020B0503020204020204" charset="-122"/>
              </a:rPr>
              <a:t>未可知。</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金谷园</a:t>
            </a: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br>
              <a:rPr lang="en-US" altLang="zh-CN">
                <a:latin typeface="微软雅黑" panose="020B0503020204020204" charset="-122"/>
                <a:ea typeface="微软雅黑" panose="020B0503020204020204" charset="-122"/>
                <a:cs typeface="微软雅黑" panose="020B0503020204020204" charset="-122"/>
              </a:rPr>
            </a:br>
            <a:r>
              <a:rPr lang="zh-CN" altLang="en-US">
                <a:latin typeface="微软雅黑" panose="020B0503020204020204" charset="-122"/>
                <a:ea typeface="微软雅黑" panose="020B0503020204020204" charset="-122"/>
                <a:cs typeface="微软雅黑" panose="020B0503020204020204" charset="-122"/>
              </a:rPr>
              <a:t>繁华事散逐香尘，</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流水无情</a:t>
            </a:r>
            <a:r>
              <a:rPr lang="zh-CN" altLang="en-US">
                <a:latin typeface="微软雅黑" panose="020B0503020204020204" charset="-122"/>
                <a:ea typeface="微软雅黑" panose="020B0503020204020204" charset="-122"/>
                <a:cs typeface="微软雅黑" panose="020B0503020204020204" charset="-122"/>
              </a:rPr>
              <a:t>草自青。</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日暮东风怨啼鸟，</a:t>
            </a:r>
            <a:r>
              <a:rPr lang="en-US" altLang="zh-CN">
                <a:latin typeface="微软雅黑" panose="020B0503020204020204" charset="-122"/>
                <a:ea typeface="微软雅黑" panose="020B0503020204020204" charset="-122"/>
                <a:cs typeface="微软雅黑" panose="020B0503020204020204" charset="-122"/>
              </a:rPr>
              <a:t>落花犹似堕楼人</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过华清宫</a:t>
            </a: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 </a:t>
            </a:r>
            <a:endParaRPr lang="en-US" altLang="zh-CN">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长安回望绣成堆， 山顶千门次第开。 </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u="sng">
                <a:solidFill>
                  <a:srgbClr val="0000FF"/>
                </a:solidFill>
                <a:latin typeface="微软雅黑" panose="020B0503020204020204" charset="-122"/>
                <a:ea typeface="微软雅黑" panose="020B0503020204020204" charset="-122"/>
                <a:cs typeface="微软雅黑" panose="020B0503020204020204" charset="-122"/>
              </a:rPr>
              <a:t>一骑红尘妃子笑，</a:t>
            </a:r>
            <a:r>
              <a:rPr u="sng">
                <a:solidFill>
                  <a:srgbClr val="0000FF"/>
                </a:solidFill>
                <a:latin typeface="微软雅黑" panose="020B0503020204020204" charset="-122"/>
                <a:ea typeface="微软雅黑" panose="020B0503020204020204" charset="-122"/>
                <a:cs typeface="微软雅黑" panose="020B0503020204020204" charset="-122"/>
              </a:rPr>
              <a:t>无人知是荔枝来</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赤壁</a:t>
            </a: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 </a:t>
            </a:r>
            <a:b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br>
            <a:r>
              <a:rPr lang="zh-CN" altLang="en-US">
                <a:latin typeface="微软雅黑" panose="020B0503020204020204" charset="-122"/>
                <a:ea typeface="微软雅黑" panose="020B0503020204020204" charset="-122"/>
                <a:cs typeface="微软雅黑" panose="020B0503020204020204" charset="-122"/>
              </a:rPr>
              <a:t>折戟沉沙铁未销，</a:t>
            </a:r>
            <a:r>
              <a:rPr lang="en-US" altLang="zh-CN">
                <a:latin typeface="微软雅黑" panose="020B0503020204020204" charset="-122"/>
                <a:ea typeface="微软雅黑" panose="020B0503020204020204" charset="-122"/>
                <a:cs typeface="微软雅黑" panose="020B0503020204020204" charset="-122"/>
              </a:rPr>
              <a:t>自将磨洗认前朝</a:t>
            </a:r>
            <a:r>
              <a:rPr lang="zh-CN" altLang="en-US">
                <a:latin typeface="微软雅黑" panose="020B0503020204020204" charset="-122"/>
                <a:ea typeface="微软雅黑" panose="020B0503020204020204" charset="-122"/>
                <a:cs typeface="微软雅黑" panose="020B0503020204020204" charset="-122"/>
              </a:rPr>
              <a:t>。 </a:t>
            </a:r>
            <a:br>
              <a:rPr lang="zh-CN" altLang="en-US">
                <a:latin typeface="微软雅黑" panose="020B0503020204020204" charset="-122"/>
                <a:ea typeface="微软雅黑" panose="020B0503020204020204" charset="-122"/>
                <a:cs typeface="微软雅黑" panose="020B0503020204020204" charset="-122"/>
              </a:rPr>
            </a:br>
            <a:r>
              <a:rPr lang="zh-CN" altLang="en-US" u="sng">
                <a:solidFill>
                  <a:srgbClr val="0000FF"/>
                </a:solidFill>
                <a:latin typeface="微软雅黑" panose="020B0503020204020204" charset="-122"/>
                <a:ea typeface="微软雅黑" panose="020B0503020204020204" charset="-122"/>
                <a:cs typeface="微软雅黑" panose="020B0503020204020204" charset="-122"/>
              </a:rPr>
              <a:t>东风不与周郎便，铜雀春深锁二乔。</a:t>
            </a:r>
            <a:r>
              <a:rPr lang="zh-CN" altLang="en-US">
                <a:latin typeface="微软雅黑" panose="020B0503020204020204" charset="-122"/>
                <a:ea typeface="微软雅黑" panose="020B0503020204020204" charset="-122"/>
                <a:cs typeface="微软雅黑" panose="020B0503020204020204" charset="-122"/>
              </a:rPr>
              <a:t>  </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8674" name="矩形 259075"/>
          <p:cNvSpPr>
            <a:spLocks noTextEdit="1"/>
          </p:cNvSpPr>
          <p:nvPr>
            <p:custDataLst>
              <p:tags r:id="rId2"/>
            </p:custDataLst>
          </p:nvPr>
        </p:nvSpPr>
        <p:spPr>
          <a:xfrm>
            <a:off x="550667" y="260424"/>
            <a:ext cx="1945048" cy="1511580"/>
          </a:xfrm>
          <a:prstGeom prst="rect">
            <a:avLst/>
          </a:prstGeom>
        </p:spPr>
        <p:txBody>
          <a:bodyPr wrap="none" fromWordArt="1">
            <a:prstTxWarp prst="textFadeUp">
              <a:avLst>
                <a:gd name="adj" fmla="val 2968"/>
              </a:avLst>
            </a:prstTxWarp>
            <a:normAutofit/>
          </a:bodyPr>
          <a:lstStyle/>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杜牧</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诗歌</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67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67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67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67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67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6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697" name="文本框 261121"/>
          <p:cNvSpPr/>
          <p:nvPr>
            <p:custDataLst>
              <p:tags r:id="rId1"/>
            </p:custDataLst>
          </p:nvPr>
        </p:nvSpPr>
        <p:spPr>
          <a:xfrm>
            <a:off x="2492343" y="260398"/>
            <a:ext cx="8643950" cy="6000750"/>
          </a:xfrm>
          <a:prstGeom prst="rect">
            <a:avLst/>
          </a:prstGeom>
          <a:noFill/>
          <a:ln>
            <a:noFill/>
            <a:miter lim="800000"/>
          </a:ln>
        </p:spPr>
        <p:txBody>
          <a:bodyPr anchor="t" anchorCtr="0">
            <a:spAutoFit/>
          </a:bodyPr>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泊秦淮</a:t>
            </a: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b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br>
            <a:r>
              <a:rPr lang="zh-CN" altLang="en-US">
                <a:latin typeface="微软雅黑" panose="020B0503020204020204" charset="-122"/>
                <a:ea typeface="微软雅黑" panose="020B0503020204020204" charset="-122"/>
                <a:cs typeface="微软雅黑" panose="020B0503020204020204" charset="-122"/>
              </a:rPr>
              <a:t>　　烟笼寒水月笼沙，</a:t>
            </a:r>
            <a:r>
              <a:rPr lang="en-US" altLang="zh-CN">
                <a:latin typeface="微软雅黑" panose="020B0503020204020204" charset="-122"/>
                <a:ea typeface="微软雅黑" panose="020B0503020204020204" charset="-122"/>
                <a:cs typeface="微软雅黑" panose="020B0503020204020204" charset="-122"/>
              </a:rPr>
              <a:t>夜泊秦淮近酒家</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商女不知亡国恨，隔江犹唱</a:t>
            </a:r>
            <a:r>
              <a:rPr u="sng">
                <a:solidFill>
                  <a:srgbClr val="0000FF"/>
                </a:solidFill>
                <a:latin typeface="微软雅黑" panose="020B0503020204020204" charset="-122"/>
                <a:ea typeface="微软雅黑" panose="020B0503020204020204" charset="-122"/>
                <a:cs typeface="微软雅黑" panose="020B0503020204020204" charset="-122"/>
              </a:rPr>
              <a:t>《</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后庭花</a:t>
            </a:r>
            <a:r>
              <a:rPr u="sng">
                <a:solidFill>
                  <a:srgbClr val="0000FF"/>
                </a:solidFill>
                <a:latin typeface="微软雅黑" panose="020B0503020204020204" charset="-122"/>
                <a:ea typeface="微软雅黑" panose="020B0503020204020204" charset="-122"/>
                <a:cs typeface="微软雅黑" panose="020B0503020204020204" charset="-122"/>
              </a:rPr>
              <a:t>》</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 </a:t>
            </a: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赠别</a:t>
            </a: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多情却似总无情</a:t>
            </a:r>
            <a:r>
              <a:rPr lang="zh-CN" altLang="en-US">
                <a:latin typeface="微软雅黑" panose="020B0503020204020204" charset="-122"/>
                <a:ea typeface="微软雅黑" panose="020B0503020204020204" charset="-122"/>
                <a:cs typeface="微软雅黑" panose="020B0503020204020204" charset="-122"/>
              </a:rPr>
              <a:t>，唯觉樽前笑不成。</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蜡烛有心还惜别，替人垂泪到天明。</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遣怀</a:t>
            </a: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落魄江湖载酒行，</a:t>
            </a:r>
            <a:r>
              <a:rPr lang="en-US" altLang="zh-CN">
                <a:latin typeface="微软雅黑" panose="020B0503020204020204" charset="-122"/>
                <a:ea typeface="微软雅黑" panose="020B0503020204020204" charset="-122"/>
                <a:cs typeface="微软雅黑" panose="020B0503020204020204" charset="-122"/>
              </a:rPr>
              <a:t>楚腰纤细掌中轻</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十年一觉扬州梦</a:t>
            </a:r>
            <a:r>
              <a:rPr lang="zh-CN" altLang="en-US">
                <a:latin typeface="微软雅黑" panose="020B0503020204020204" charset="-122"/>
                <a:ea typeface="微软雅黑" panose="020B0503020204020204" charset="-122"/>
                <a:cs typeface="微软雅黑" panose="020B0503020204020204" charset="-122"/>
              </a:rPr>
              <a:t>，赢得青楼薄幸名。</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accent1">
                    <a:lumMod val="75000"/>
                  </a:schemeClr>
                </a:solidFill>
                <a:latin typeface="微软雅黑" panose="020B0503020204020204" charset="-122"/>
                <a:ea typeface="微软雅黑" panose="020B0503020204020204" charset="-122"/>
                <a:cs typeface="微软雅黑" panose="020B0503020204020204" charset="-122"/>
              </a:rPr>
              <a:t>赠别</a:t>
            </a:r>
            <a:r>
              <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rPr>
              <a:t>》</a:t>
            </a:r>
            <a:endParaRPr lang="en-US" altLang="zh-CN">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娉娉袅袅十三余，</a:t>
            </a:r>
            <a:r>
              <a:rPr lang="zh-CN" altLang="en-US" u="sng">
                <a:solidFill>
                  <a:srgbClr val="0000FF"/>
                </a:solidFill>
                <a:latin typeface="微软雅黑" panose="020B0503020204020204" charset="-122"/>
                <a:ea typeface="微软雅黑" panose="020B0503020204020204" charset="-122"/>
                <a:cs typeface="微软雅黑" panose="020B0503020204020204" charset="-122"/>
              </a:rPr>
              <a:t>豆蔻梢头二月初</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marL="0" lvl="0" indent="0" algn="ctr"/>
            <a:r>
              <a:rPr lang="zh-CN" altLang="en-US">
                <a:latin typeface="微软雅黑" panose="020B0503020204020204" charset="-122"/>
                <a:ea typeface="微软雅黑" panose="020B0503020204020204" charset="-122"/>
                <a:cs typeface="微软雅黑" panose="020B0503020204020204" charset="-122"/>
              </a:rPr>
              <a:t>　　春风十里扬州路，</a:t>
            </a:r>
            <a:r>
              <a:rPr lang="en-US" altLang="zh-CN">
                <a:latin typeface="微软雅黑" panose="020B0503020204020204" charset="-122"/>
                <a:ea typeface="微软雅黑" panose="020B0503020204020204" charset="-122"/>
                <a:cs typeface="微软雅黑" panose="020B0503020204020204" charset="-122"/>
              </a:rPr>
              <a:t>卷上珠帘总不如</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9698" name="矩形 261122"/>
          <p:cNvSpPr>
            <a:spLocks noTextEdit="1"/>
          </p:cNvSpPr>
          <p:nvPr>
            <p:custDataLst>
              <p:tags r:id="rId2"/>
            </p:custDataLst>
          </p:nvPr>
        </p:nvSpPr>
        <p:spPr>
          <a:xfrm>
            <a:off x="550651" y="261047"/>
            <a:ext cx="1945048" cy="1511580"/>
          </a:xfrm>
          <a:prstGeom prst="rect">
            <a:avLst/>
          </a:prstGeom>
        </p:spPr>
        <p:txBody>
          <a:bodyPr wrap="none" fromWordArt="1">
            <a:prstTxWarp prst="textFadeUp">
              <a:avLst>
                <a:gd name="adj" fmla="val 2968"/>
              </a:avLst>
            </a:prstTxWarp>
            <a:normAutofit/>
          </a:bodyPr>
          <a:lstStyle/>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杜牧</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诗歌</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30723" name="矩形 30722"/>
          <p:cNvSpPr/>
          <p:nvPr>
            <p:custDataLst>
              <p:tags r:id="rId2"/>
            </p:custDataLst>
          </p:nvPr>
        </p:nvSpPr>
        <p:spPr>
          <a:xfrm>
            <a:off x="2741627" y="2210209"/>
            <a:ext cx="6630628" cy="990783"/>
          </a:xfrm>
          <a:prstGeom prst="rect">
            <a:avLst/>
          </a:prstGeom>
        </p:spPr>
        <p:txBody>
          <a:bodyPr wrap="none" fromWordArt="1">
            <a:prstTxWarp prst="textPlain">
              <a:avLst>
                <a:gd name="adj" fmla="val 50000"/>
              </a:avLst>
            </a:prstTxWarp>
            <a:normAutofit/>
          </a:bodyPr>
          <a:lstStyle/>
          <a:p>
            <a:pPr algn="ctr"/>
            <a:r>
              <a:rPr lang="zh-CN" altLang="en-US" sz="4800" b="1">
                <a:ln w="12700" cap="flat" cmpd="sng">
                  <a:solidFill>
                    <a:srgbClr val="FF0000"/>
                  </a:solidFill>
                  <a:prstDash val="solid"/>
                  <a:headEnd type="none" w="med" len="med"/>
                  <a:tailEnd type="none" w="med" len="med"/>
                </a:ln>
                <a:solidFill>
                  <a:srgbClr val="000000"/>
                </a:solidFill>
                <a:effectLst>
                  <a:outerShdw dist="35921" dir="2699999" sy="50000" kx="2115830" algn="bl" rotWithShape="0">
                    <a:srgbClr val="C0C0C0"/>
                  </a:outerShdw>
                </a:effectLst>
                <a:latin typeface="隶书" panose="02010509060101010101" charset="-122"/>
                <a:ea typeface="隶书" panose="02010509060101010101" charset="-122"/>
              </a:rPr>
              <a:t>阿房宫赋</a:t>
            </a:r>
            <a:endParaRPr lang="zh-CN" altLang="en-US" sz="4800" b="1">
              <a:ln w="12700" cap="flat" cmpd="sng">
                <a:solidFill>
                  <a:srgbClr val="FF0000"/>
                </a:solidFill>
                <a:prstDash val="solid"/>
                <a:headEnd type="none" w="med" len="med"/>
                <a:tailEnd type="none" w="med" len="med"/>
              </a:ln>
              <a:solidFill>
                <a:srgbClr val="000000"/>
              </a:solidFill>
              <a:effectLst>
                <a:outerShdw dist="35921" dir="2699999" sy="50000" kx="2115830" algn="bl" rotWithShape="0">
                  <a:srgbClr val="C0C0C0"/>
                </a:outerShdw>
              </a:effectLst>
              <a:latin typeface="隶书" panose="02010509060101010101" charset="-122"/>
              <a:ea typeface="隶书" panose="02010509060101010101" charset="-122"/>
            </a:endParaRPr>
          </a:p>
        </p:txBody>
      </p:sp>
      <p:sp>
        <p:nvSpPr>
          <p:cNvPr id="30724" name="矩形 30723"/>
          <p:cNvSpPr/>
          <p:nvPr>
            <p:custDataLst>
              <p:tags r:id="rId3"/>
            </p:custDataLst>
          </p:nvPr>
        </p:nvSpPr>
        <p:spPr>
          <a:xfrm>
            <a:off x="7103110" y="4149725"/>
            <a:ext cx="3105785" cy="929640"/>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chemeClr val="tx1"/>
                  </a:solidFill>
                  <a:prstDash val="solid"/>
                  <a:headEnd type="none" w="med" len="med"/>
                  <a:tailEnd type="none" w="med" len="med"/>
                </a:ln>
                <a:solidFill>
                  <a:srgbClr val="002060"/>
                </a:solidFill>
                <a:effectLst>
                  <a:outerShdw dist="35921" dir="2699999" algn="ctr" rotWithShape="0">
                    <a:srgbClr val="990000"/>
                  </a:outerShdw>
                </a:effectLst>
                <a:latin typeface="华文行楷" panose="02010800040101010101" charset="-122"/>
                <a:ea typeface="华文行楷" panose="02010800040101010101" charset="-122"/>
              </a:rPr>
              <a:t>  杜牧</a:t>
            </a:r>
            <a:endParaRPr lang="zh-CN" altLang="en-US" sz="3600" b="1">
              <a:ln w="19050" cap="flat" cmpd="sng">
                <a:solidFill>
                  <a:schemeClr val="tx1"/>
                </a:solidFill>
                <a:prstDash val="solid"/>
                <a:headEnd type="none" w="med" len="med"/>
                <a:tailEnd type="none" w="med" len="med"/>
              </a:ln>
              <a:solidFill>
                <a:srgbClr val="002060"/>
              </a:solidFill>
              <a:effectLst>
                <a:outerShdw dist="35921" dir="2699999" algn="ctr" rotWithShape="0">
                  <a:srgbClr val="990000"/>
                </a:outerShdw>
              </a:effectLst>
              <a:latin typeface="华文行楷" panose="02010800040101010101" charset="-122"/>
              <a:ea typeface="华文行楷" panose="02010800040101010101"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ext Box 2"/>
          <p:cNvSpPr txBox="1"/>
          <p:nvPr>
            <p:custDataLst>
              <p:tags r:id="rId1"/>
            </p:custDataLst>
          </p:nvPr>
        </p:nvSpPr>
        <p:spPr>
          <a:xfrm>
            <a:off x="3934460" y="1197610"/>
            <a:ext cx="8097520" cy="5631180"/>
          </a:xfrm>
          <a:prstGeom prst="rect">
            <a:avLst/>
          </a:prstGeom>
          <a:noFill/>
          <a:ln w="9525">
            <a:noFill/>
          </a:ln>
        </p:spPr>
        <p:txBody>
          <a:bodyPr wrap="square">
            <a:spAutoFit/>
          </a:bodyPr>
          <a:lstStyle/>
          <a:p>
            <a:pPr>
              <a:spcBef>
                <a:spcPct val="10000"/>
              </a:spcBef>
            </a:pPr>
            <a:r>
              <a:rPr lang="en-US" altLang="zh-CN" sz="4000" b="1">
                <a:latin typeface="黑体" panose="02010609060101010101" pitchFamily="2" charset="-122"/>
                <a:ea typeface="黑体" panose="02010609060101010101" pitchFamily="2" charset="-122"/>
              </a:rPr>
              <a:t>   </a:t>
            </a:r>
            <a:r>
              <a:rPr lang="zh-CN" altLang="en-US" sz="4000" b="1">
                <a:solidFill>
                  <a:srgbClr val="000000"/>
                </a:solidFill>
                <a:latin typeface="楷体_GB2312" pitchFamily="49" charset="-122"/>
                <a:ea typeface="楷体_GB2312" pitchFamily="49" charset="-122"/>
              </a:rPr>
              <a:t>杜牧，</a:t>
            </a:r>
            <a:r>
              <a:rPr lang="zh-CN" altLang="en-US" sz="4000" b="1">
                <a:solidFill>
                  <a:srgbClr val="000000"/>
                </a:solidFill>
                <a:latin typeface="楷体_GB2312" pitchFamily="49" charset="-122"/>
                <a:ea typeface="楷体_GB2312" pitchFamily="49" charset="-122"/>
                <a:sym typeface="+mn-ea"/>
              </a:rPr>
              <a:t>字</a:t>
            </a:r>
            <a:r>
              <a:rPr lang="zh-CN" altLang="en-US" sz="4000" b="1" u="sng">
                <a:solidFill>
                  <a:srgbClr val="000000"/>
                </a:solidFill>
                <a:latin typeface="楷体_GB2312" pitchFamily="49" charset="-122"/>
                <a:ea typeface="楷体_GB2312" pitchFamily="49" charset="-122"/>
                <a:sym typeface="+mn-ea"/>
              </a:rPr>
              <a:t>   </a:t>
            </a:r>
            <a:r>
              <a:rPr lang="zh-CN" altLang="en-US" sz="4000" b="1" u="sng">
                <a:solidFill>
                  <a:srgbClr val="000000"/>
                </a:solidFill>
                <a:latin typeface="楷体_GB2312" pitchFamily="49" charset="-122"/>
                <a:ea typeface="楷体_GB2312" pitchFamily="49" charset="-122"/>
              </a:rPr>
              <a:t> </a:t>
            </a:r>
            <a:r>
              <a:rPr lang="zh-CN" altLang="en-US" sz="4000" b="1">
                <a:solidFill>
                  <a:srgbClr val="000000"/>
                </a:solidFill>
                <a:latin typeface="楷体_GB2312" pitchFamily="49" charset="-122"/>
                <a:ea typeface="楷体_GB2312" pitchFamily="49" charset="-122"/>
              </a:rPr>
              <a:t>，晚唐诗人，今陕西西安人，宰相杜佑之孙。杜牧尤以</a:t>
            </a:r>
            <a:r>
              <a:rPr lang="zh-CN" altLang="en-US" sz="4000" b="1">
                <a:solidFill>
                  <a:srgbClr val="A50021"/>
                </a:solidFill>
                <a:latin typeface="楷体_GB2312" pitchFamily="49" charset="-122"/>
                <a:ea typeface="楷体_GB2312" pitchFamily="49" charset="-122"/>
              </a:rPr>
              <a:t>七绝</a:t>
            </a:r>
            <a:r>
              <a:rPr lang="zh-CN" altLang="en-US" sz="4000" b="1">
                <a:solidFill>
                  <a:srgbClr val="000000"/>
                </a:solidFill>
                <a:latin typeface="楷体_GB2312" pitchFamily="49" charset="-122"/>
                <a:ea typeface="楷体_GB2312" pitchFamily="49" charset="-122"/>
              </a:rPr>
              <a:t>著称，</a:t>
            </a:r>
            <a:r>
              <a:rPr lang="zh-CN" altLang="en-US" sz="4000" b="1">
                <a:solidFill>
                  <a:srgbClr val="000000"/>
                </a:solidFill>
                <a:latin typeface="楷体_GB2312" pitchFamily="49" charset="-122"/>
                <a:ea typeface="楷体_GB2312" pitchFamily="49" charset="-122"/>
                <a:sym typeface="+mn-ea"/>
              </a:rPr>
              <a:t>其诗</a:t>
            </a:r>
            <a:r>
              <a:rPr lang="zh-CN" altLang="en-US" sz="4000" b="1">
                <a:solidFill>
                  <a:srgbClr val="A50021"/>
                </a:solidFill>
                <a:latin typeface="楷体_GB2312" pitchFamily="49" charset="-122"/>
                <a:ea typeface="楷体_GB2312" pitchFamily="49" charset="-122"/>
              </a:rPr>
              <a:t>俊爽清丽；</a:t>
            </a:r>
            <a:r>
              <a:rPr lang="zh-CN" altLang="en-US" sz="4000" b="1">
                <a:solidFill>
                  <a:srgbClr val="000000"/>
                </a:solidFill>
                <a:latin typeface="楷体_GB2312" pitchFamily="49" charset="-122"/>
                <a:ea typeface="楷体_GB2312" pitchFamily="49" charset="-122"/>
              </a:rPr>
              <a:t>擅长文赋，其文</a:t>
            </a:r>
            <a:r>
              <a:rPr lang="zh-CN" altLang="en-US" sz="4000" b="1">
                <a:solidFill>
                  <a:srgbClr val="A50021"/>
                </a:solidFill>
                <a:latin typeface="楷体_GB2312" pitchFamily="49" charset="-122"/>
                <a:ea typeface="楷体_GB2312" pitchFamily="49" charset="-122"/>
              </a:rPr>
              <a:t>气势雄浑；</a:t>
            </a:r>
            <a:r>
              <a:rPr lang="zh-CN" altLang="en-US" sz="4000" b="1">
                <a:solidFill>
                  <a:srgbClr val="000000"/>
                </a:solidFill>
                <a:latin typeface="楷体_GB2312" pitchFamily="49" charset="-122"/>
                <a:ea typeface="楷体_GB2312" pitchFamily="49" charset="-122"/>
              </a:rPr>
              <a:t>论军国大事，指陈时弊，具有较强的现实性。杜牧与</a:t>
            </a:r>
            <a:r>
              <a:rPr lang="zh-CN" altLang="en-US" sz="4000" b="1" u="sng">
                <a:solidFill>
                  <a:srgbClr val="000000"/>
                </a:solidFill>
                <a:latin typeface="楷体_GB2312" pitchFamily="49" charset="-122"/>
                <a:ea typeface="楷体_GB2312" pitchFamily="49" charset="-122"/>
                <a:sym typeface="+mn-ea"/>
              </a:rPr>
              <a:t>        </a:t>
            </a:r>
            <a:r>
              <a:rPr lang="zh-CN" altLang="en-US" sz="4000" b="1">
                <a:solidFill>
                  <a:srgbClr val="A50021"/>
                </a:solidFill>
                <a:latin typeface="楷体_GB2312" pitchFamily="49" charset="-122"/>
                <a:ea typeface="楷体_GB2312" pitchFamily="49" charset="-122"/>
              </a:rPr>
              <a:t>并称</a:t>
            </a:r>
            <a:r>
              <a:rPr lang="zh-CN" altLang="en-US" sz="4000" b="1">
                <a:solidFill>
                  <a:srgbClr val="A50021"/>
                </a:solidFill>
                <a:latin typeface="华文中宋" panose="02010600040101010101" charset="-122"/>
                <a:ea typeface="楷体_GB2312" pitchFamily="49" charset="-122"/>
              </a:rPr>
              <a:t>“</a:t>
            </a:r>
            <a:r>
              <a:rPr lang="zh-CN" altLang="en-US" sz="4000" b="1">
                <a:solidFill>
                  <a:srgbClr val="A50021"/>
                </a:solidFill>
                <a:latin typeface="楷体_GB2312" pitchFamily="49" charset="-122"/>
                <a:ea typeface="楷体_GB2312" pitchFamily="49" charset="-122"/>
              </a:rPr>
              <a:t>小李杜</a:t>
            </a:r>
            <a:r>
              <a:rPr lang="zh-CN" altLang="en-US" sz="4000" b="1">
                <a:solidFill>
                  <a:srgbClr val="A50021"/>
                </a:solidFill>
                <a:latin typeface="华文中宋" panose="02010600040101010101" charset="-122"/>
                <a:ea typeface="楷体_GB2312" pitchFamily="49" charset="-122"/>
              </a:rPr>
              <a:t>”</a:t>
            </a:r>
            <a:r>
              <a:rPr lang="zh-CN" altLang="en-US" sz="4000" b="1">
                <a:solidFill>
                  <a:srgbClr val="000000"/>
                </a:solidFill>
                <a:latin typeface="楷体_GB2312" pitchFamily="49" charset="-122"/>
                <a:ea typeface="楷体_GB2312" pitchFamily="49" charset="-122"/>
              </a:rPr>
              <a:t>，杜牧晚年居长安南樊川别墅，故世称</a:t>
            </a:r>
            <a:r>
              <a:rPr lang="zh-CN" altLang="en-US" sz="4000" b="1">
                <a:solidFill>
                  <a:srgbClr val="000000"/>
                </a:solidFill>
                <a:latin typeface="华文中宋" panose="02010600040101010101" charset="-122"/>
                <a:ea typeface="楷体_GB2312" pitchFamily="49" charset="-122"/>
              </a:rPr>
              <a:t>“</a:t>
            </a:r>
            <a:r>
              <a:rPr lang="zh-CN" altLang="en-US" sz="4000" b="1" u="sng">
                <a:solidFill>
                  <a:srgbClr val="000000"/>
                </a:solidFill>
                <a:latin typeface="楷体_GB2312" pitchFamily="49" charset="-122"/>
                <a:ea typeface="楷体_GB2312" pitchFamily="49" charset="-122"/>
                <a:sym typeface="+mn-ea"/>
              </a:rPr>
              <a:t>        </a:t>
            </a:r>
            <a:r>
              <a:rPr lang="zh-CN" altLang="en-US" sz="4000" b="1">
                <a:solidFill>
                  <a:srgbClr val="000000"/>
                </a:solidFill>
                <a:latin typeface="华文中宋" panose="02010600040101010101" charset="-122"/>
                <a:ea typeface="楷体_GB2312" pitchFamily="49" charset="-122"/>
              </a:rPr>
              <a:t>”，</a:t>
            </a:r>
            <a:r>
              <a:rPr lang="zh-CN" altLang="en-US" sz="4000" b="1">
                <a:solidFill>
                  <a:srgbClr val="000000"/>
                </a:solidFill>
                <a:latin typeface="楷体_GB2312" pitchFamily="49" charset="-122"/>
                <a:ea typeface="楷体_GB2312" pitchFamily="49" charset="-122"/>
                <a:sym typeface="+mn-ea"/>
              </a:rPr>
              <a:t>有</a:t>
            </a:r>
            <a:r>
              <a:rPr lang="en-US" altLang="zh-CN" sz="4000" b="1">
                <a:solidFill>
                  <a:srgbClr val="000000"/>
                </a:solidFill>
                <a:latin typeface="楷体_GB2312" pitchFamily="49" charset="-122"/>
                <a:ea typeface="楷体_GB2312" pitchFamily="49" charset="-122"/>
                <a:sym typeface="+mn-ea"/>
              </a:rPr>
              <a:t>《</a:t>
            </a:r>
            <a:r>
              <a:rPr lang="zh-CN" altLang="en-US" sz="4000" b="1">
                <a:solidFill>
                  <a:srgbClr val="A50021"/>
                </a:solidFill>
                <a:latin typeface="楷体_GB2312" pitchFamily="49" charset="-122"/>
                <a:ea typeface="楷体_GB2312" pitchFamily="49" charset="-122"/>
                <a:sym typeface="+mn-ea"/>
              </a:rPr>
              <a:t>樊川文集</a:t>
            </a:r>
            <a:r>
              <a:rPr lang="en-US" altLang="zh-CN" sz="4000" b="1">
                <a:solidFill>
                  <a:srgbClr val="000000"/>
                </a:solidFill>
                <a:latin typeface="楷体_GB2312" pitchFamily="49" charset="-122"/>
                <a:ea typeface="楷体_GB2312" pitchFamily="49" charset="-122"/>
                <a:sym typeface="+mn-ea"/>
              </a:rPr>
              <a:t>》</a:t>
            </a:r>
            <a:r>
              <a:rPr lang="zh-CN" altLang="en-US" sz="4000" b="1">
                <a:solidFill>
                  <a:srgbClr val="000000"/>
                </a:solidFill>
                <a:latin typeface="楷体_GB2312" pitchFamily="49" charset="-122"/>
                <a:ea typeface="楷体_GB2312" pitchFamily="49" charset="-122"/>
                <a:sym typeface="+mn-ea"/>
              </a:rPr>
              <a:t>二十卷传世。</a:t>
            </a:r>
            <a:endParaRPr lang="zh-CN" altLang="en-US" sz="4000" b="1">
              <a:solidFill>
                <a:srgbClr val="000000"/>
              </a:solidFill>
              <a:latin typeface="楷体_GB2312" pitchFamily="49" charset="-122"/>
              <a:ea typeface="楷体_GB2312" pitchFamily="49" charset="-122"/>
            </a:endParaRPr>
          </a:p>
        </p:txBody>
      </p:sp>
      <p:sp>
        <p:nvSpPr>
          <p:cNvPr id="4" name="文本框 3"/>
          <p:cNvSpPr txBox="1"/>
          <p:nvPr>
            <p:custDataLst>
              <p:tags r:id="rId2"/>
            </p:custDataLst>
          </p:nvPr>
        </p:nvSpPr>
        <p:spPr>
          <a:xfrm>
            <a:off x="6814820" y="1197610"/>
            <a:ext cx="1126490" cy="645160"/>
          </a:xfrm>
          <a:prstGeom prst="rect">
            <a:avLst/>
          </a:prstGeom>
          <a:noFill/>
        </p:spPr>
        <p:txBody>
          <a:bodyPr wrap="square" rtlCol="0">
            <a:spAutoFit/>
          </a:bodyPr>
          <a:lstStyle/>
          <a:p>
            <a:r>
              <a:rPr lang="zh-CN" altLang="en-US" sz="3600" b="1">
                <a:solidFill>
                  <a:srgbClr val="A50021"/>
                </a:solidFill>
                <a:latin typeface="微软雅黑" panose="020B0503020204020204" charset="-122"/>
                <a:ea typeface="微软雅黑" panose="020B0503020204020204" charset="-122"/>
                <a:sym typeface="+mn-ea"/>
              </a:rPr>
              <a:t>牧之</a:t>
            </a:r>
            <a:endParaRPr lang="zh-CN" altLang="en-US" sz="3600" b="1">
              <a:solidFill>
                <a:srgbClr val="A50021"/>
              </a:solidFill>
              <a:latin typeface="微软雅黑" panose="020B0503020204020204" charset="-122"/>
              <a:ea typeface="微软雅黑" panose="020B0503020204020204" charset="-122"/>
              <a:sym typeface="+mn-ea"/>
            </a:endParaRPr>
          </a:p>
        </p:txBody>
      </p:sp>
      <p:sp>
        <p:nvSpPr>
          <p:cNvPr id="5" name="文本框 4"/>
          <p:cNvSpPr txBox="1"/>
          <p:nvPr>
            <p:custDataLst>
              <p:tags r:id="rId3"/>
            </p:custDataLst>
          </p:nvPr>
        </p:nvSpPr>
        <p:spPr>
          <a:xfrm>
            <a:off x="5807075" y="4221480"/>
            <a:ext cx="2054860" cy="645160"/>
          </a:xfrm>
          <a:prstGeom prst="rect">
            <a:avLst/>
          </a:prstGeom>
          <a:noFill/>
        </p:spPr>
        <p:txBody>
          <a:bodyPr wrap="square" rtlCol="0">
            <a:spAutoFit/>
          </a:bodyPr>
          <a:lstStyle/>
          <a:p>
            <a:r>
              <a:rPr lang="zh-CN" altLang="en-US" sz="3600" b="1">
                <a:solidFill>
                  <a:srgbClr val="A50021"/>
                </a:solidFill>
                <a:latin typeface="微软雅黑" panose="020B0503020204020204" charset="-122"/>
                <a:ea typeface="微软雅黑" panose="020B0503020204020204" charset="-122"/>
                <a:sym typeface="+mn-ea"/>
              </a:rPr>
              <a:t>李商隐</a:t>
            </a:r>
            <a:endParaRPr lang="zh-CN" altLang="en-US" sz="3600" b="1">
              <a:solidFill>
                <a:srgbClr val="A50021"/>
              </a:solidFill>
              <a:latin typeface="微软雅黑" panose="020B0503020204020204" charset="-122"/>
              <a:ea typeface="微软雅黑" panose="020B0503020204020204" charset="-122"/>
              <a:sym typeface="+mn-ea"/>
            </a:endParaRPr>
          </a:p>
        </p:txBody>
      </p:sp>
      <p:sp>
        <p:nvSpPr>
          <p:cNvPr id="6" name="文本框 5"/>
          <p:cNvSpPr txBox="1"/>
          <p:nvPr>
            <p:custDataLst>
              <p:tags r:id="rId4"/>
            </p:custDataLst>
          </p:nvPr>
        </p:nvSpPr>
        <p:spPr>
          <a:xfrm>
            <a:off x="4798695" y="0"/>
            <a:ext cx="4919980" cy="1014730"/>
          </a:xfrm>
          <a:prstGeom prst="rect">
            <a:avLst/>
          </a:prstGeom>
          <a:solidFill>
            <a:schemeClr val="bg1">
              <a:lumMod val="75000"/>
            </a:schemeClr>
          </a:solidFill>
          <a:ln w="9525" cmpd="sng">
            <a:solidFill>
              <a:schemeClr val="accent1">
                <a:shade val="50000"/>
              </a:schemeClr>
            </a:solidFill>
            <a:prstDash val="solid"/>
          </a:ln>
          <a:effectLst>
            <a:outerShdw blurRad="50800" dist="76200" dir="1800000" algn="l" rotWithShape="0">
              <a:prstClr val="black">
                <a:alpha val="40000"/>
              </a:prstClr>
            </a:outerShdw>
          </a:effectLst>
        </p:spPr>
        <p:txBody>
          <a:bodyPr wrap="square" rtlCol="0">
            <a:spAutoFit/>
          </a:bodyPr>
          <a:lstStyle/>
          <a:p>
            <a:pPr algn="ctr"/>
            <a:r>
              <a:rPr lang="zh-CN" altLang="en-US" sz="6000">
                <a:solidFill>
                  <a:srgbClr val="FF0000"/>
                </a:solidFill>
                <a:latin typeface="华文琥珀" panose="02010800040101010101" pitchFamily="2" charset="-122"/>
                <a:ea typeface="华文琥珀" panose="02010800040101010101" pitchFamily="2" charset="-122"/>
                <a:sym typeface="+mn-ea"/>
              </a:rPr>
              <a:t>魅力作者</a:t>
            </a:r>
            <a:endParaRPr lang="zh-CN" altLang="en-US" sz="6000">
              <a:solidFill>
                <a:srgbClr val="FF0000"/>
              </a:solidFill>
              <a:latin typeface="华文琥珀" panose="02010800040101010101" pitchFamily="2" charset="-122"/>
              <a:ea typeface="华文琥珀" panose="02010800040101010101" pitchFamily="2" charset="-122"/>
              <a:sym typeface="+mn-ea"/>
            </a:endParaRPr>
          </a:p>
        </p:txBody>
      </p:sp>
      <p:sp>
        <p:nvSpPr>
          <p:cNvPr id="2" name="文本框 1"/>
          <p:cNvSpPr txBox="1"/>
          <p:nvPr>
            <p:custDataLst>
              <p:tags r:id="rId5"/>
            </p:custDataLst>
          </p:nvPr>
        </p:nvSpPr>
        <p:spPr>
          <a:xfrm>
            <a:off x="478155" y="6166485"/>
            <a:ext cx="2943225" cy="645160"/>
          </a:xfrm>
          <a:prstGeom prst="rect">
            <a:avLst/>
          </a:prstGeom>
          <a:noFill/>
        </p:spPr>
        <p:txBody>
          <a:bodyPr wrap="none" rtlCol="0" anchor="t">
            <a:spAutoFit/>
          </a:bodyPr>
          <a:lstStyle/>
          <a:p>
            <a:r>
              <a:rPr lang="zh-CN" altLang="en-US"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a:t>
            </a:r>
            <a:r>
              <a:rPr lang="en-US" altLang="zh-CN"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803</a:t>
            </a:r>
            <a:r>
              <a:rPr lang="zh-CN" altLang="en-US"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a:t>
            </a:r>
            <a:r>
              <a:rPr lang="en-US" altLang="zh-CN"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852</a:t>
            </a:r>
            <a:r>
              <a:rPr lang="zh-CN" altLang="en-US"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a:t>
            </a:r>
            <a:endParaRPr lang="zh-CN" altLang="en-US"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endParaRPr>
          </a:p>
        </p:txBody>
      </p:sp>
      <p:pic>
        <p:nvPicPr>
          <p:cNvPr id="7" name="图片 6"/>
          <p:cNvPicPr>
            <a:picLocks noChangeAspect="1"/>
          </p:cNvPicPr>
          <p:nvPr>
            <p:custDataLst>
              <p:tags r:id="rId6"/>
            </p:custDataLst>
          </p:nvPr>
        </p:nvPicPr>
        <p:blipFill>
          <a:blip r:embed="rId7"/>
          <a:stretch>
            <a:fillRect/>
          </a:stretch>
        </p:blipFill>
        <p:spPr>
          <a:xfrm>
            <a:off x="-241935" y="635"/>
            <a:ext cx="3996055" cy="6165850"/>
          </a:xfrm>
          <a:prstGeom prst="rect">
            <a:avLst/>
          </a:prstGeom>
        </p:spPr>
      </p:pic>
      <p:sp>
        <p:nvSpPr>
          <p:cNvPr id="3" name="文本框 2"/>
          <p:cNvSpPr txBox="1"/>
          <p:nvPr>
            <p:custDataLst>
              <p:tags r:id="rId8"/>
            </p:custDataLst>
          </p:nvPr>
        </p:nvSpPr>
        <p:spPr>
          <a:xfrm>
            <a:off x="5014595" y="5445760"/>
            <a:ext cx="2054860" cy="645160"/>
          </a:xfrm>
          <a:prstGeom prst="rect">
            <a:avLst/>
          </a:prstGeom>
          <a:noFill/>
        </p:spPr>
        <p:txBody>
          <a:bodyPr wrap="square" rtlCol="0">
            <a:spAutoFit/>
          </a:bodyPr>
          <a:lstStyle/>
          <a:p>
            <a:r>
              <a:rPr lang="zh-CN" altLang="en-US" sz="3600" b="1">
                <a:solidFill>
                  <a:srgbClr val="A50021"/>
                </a:solidFill>
                <a:latin typeface="微软雅黑" panose="020B0503020204020204" charset="-122"/>
                <a:ea typeface="微软雅黑" panose="020B0503020204020204" charset="-122"/>
                <a:sym typeface="+mn-ea"/>
              </a:rPr>
              <a:t>樊川居士</a:t>
            </a:r>
            <a:endParaRPr lang="zh-CN" altLang="en-US" sz="3600" b="1">
              <a:solidFill>
                <a:srgbClr val="A5002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Lst>
  </p:timing>
</p:sld>
</file>

<file path=ppt/tags/tag1.xml><?xml version="1.0" encoding="utf-8"?>
<p:tagLst xmlns:p="http://schemas.openxmlformats.org/presentationml/2006/main">
  <p:tag name="AS_UNIQUEID" val="13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AS_UNIQUEID" val="14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256"/>
</p:tagLst>
</file>

<file path=ppt/tags/tag101.xml><?xml version="1.0" encoding="utf-8"?>
<p:tagLst xmlns:p="http://schemas.openxmlformats.org/presentationml/2006/main">
  <p:tag name="AS_UNIQUEID" val="257"/>
</p:tagLst>
</file>

<file path=ppt/tags/tag102.xml><?xml version="1.0" encoding="utf-8"?>
<p:tagLst xmlns:p="http://schemas.openxmlformats.org/presentationml/2006/main">
  <p:tag name="AS_UNIQUEID" val="258"/>
</p:tagLst>
</file>

<file path=ppt/tags/tag103.xml><?xml version="1.0" encoding="utf-8"?>
<p:tagLst xmlns:p="http://schemas.openxmlformats.org/presentationml/2006/main">
  <p:tag name="AS_UNIQUEID" val="259"/>
</p:tagLst>
</file>

<file path=ppt/tags/tag104.xml><?xml version="1.0" encoding="utf-8"?>
<p:tagLst xmlns:p="http://schemas.openxmlformats.org/presentationml/2006/main">
  <p:tag name="AS_UNIQUEID" val="260"/>
</p:tagLst>
</file>

<file path=ppt/tags/tag105.xml><?xml version="1.0" encoding="utf-8"?>
<p:tagLst xmlns:p="http://schemas.openxmlformats.org/presentationml/2006/main">
  <p:tag name="AS_UNIQUEID" val="261"/>
</p:tagLst>
</file>

<file path=ppt/tags/tag106.xml><?xml version="1.0" encoding="utf-8"?>
<p:tagLst xmlns:p="http://schemas.openxmlformats.org/presentationml/2006/main">
  <p:tag name="AS_UNIQUEID" val="263"/>
</p:tagLst>
</file>

<file path=ppt/tags/tag107.xml><?xml version="1.0" encoding="utf-8"?>
<p:tagLst xmlns:p="http://schemas.openxmlformats.org/presentationml/2006/main">
  <p:tag name="AS_UNIQUEID" val="264"/>
</p:tagLst>
</file>

<file path=ppt/tags/tag108.xml><?xml version="1.0" encoding="utf-8"?>
<p:tagLst xmlns:p="http://schemas.openxmlformats.org/presentationml/2006/main">
  <p:tag name="AS_UNIQUEID" val="265"/>
</p:tagLst>
</file>

<file path=ppt/tags/tag109.xml><?xml version="1.0" encoding="utf-8"?>
<p:tagLst xmlns:p="http://schemas.openxmlformats.org/presentationml/2006/main">
  <p:tag name="AS_UNIQUEID" val="266"/>
</p:tagLst>
</file>

<file path=ppt/tags/tag11.xml><?xml version="1.0" encoding="utf-8"?>
<p:tagLst xmlns:p="http://schemas.openxmlformats.org/presentationml/2006/main">
  <p:tag name="AS_UNIQUEID" val="14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267"/>
</p:tagLst>
</file>

<file path=ppt/tags/tag111.xml><?xml version="1.0" encoding="utf-8"?>
<p:tagLst xmlns:p="http://schemas.openxmlformats.org/presentationml/2006/main">
  <p:tag name="AS_UNIQUEID" val="268"/>
</p:tagLst>
</file>

<file path=ppt/tags/tag112.xml><?xml version="1.0" encoding="utf-8"?>
<p:tagLst xmlns:p="http://schemas.openxmlformats.org/presentationml/2006/main">
  <p:tag name="AS_UNIQUEID" val="270"/>
</p:tagLst>
</file>

<file path=ppt/tags/tag113.xml><?xml version="1.0" encoding="utf-8"?>
<p:tagLst xmlns:p="http://schemas.openxmlformats.org/presentationml/2006/main">
  <p:tag name="AS_UNIQUEID" val="271"/>
</p:tagLst>
</file>

<file path=ppt/tags/tag114.xml><?xml version="1.0" encoding="utf-8"?>
<p:tagLst xmlns:p="http://schemas.openxmlformats.org/presentationml/2006/main">
  <p:tag name="AS_UNIQUEID" val="272"/>
</p:tagLst>
</file>

<file path=ppt/tags/tag115.xml><?xml version="1.0" encoding="utf-8"?>
<p:tagLst xmlns:p="http://schemas.openxmlformats.org/presentationml/2006/main">
  <p:tag name="AS_UNIQUEID" val="273"/>
</p:tagLst>
</file>

<file path=ppt/tags/tag116.xml><?xml version="1.0" encoding="utf-8"?>
<p:tagLst xmlns:p="http://schemas.openxmlformats.org/presentationml/2006/main">
  <p:tag name="AS_UNIQUEID" val="274"/>
</p:tagLst>
</file>

<file path=ppt/tags/tag117.xml><?xml version="1.0" encoding="utf-8"?>
<p:tagLst xmlns:p="http://schemas.openxmlformats.org/presentationml/2006/main">
  <p:tag name="AS_UNIQUEID" val="276"/>
</p:tagLst>
</file>

<file path=ppt/tags/tag118.xml><?xml version="1.0" encoding="utf-8"?>
<p:tagLst xmlns:p="http://schemas.openxmlformats.org/presentationml/2006/main">
  <p:tag name="AS_UNIQUEID" val="277"/>
</p:tagLst>
</file>

<file path=ppt/tags/tag119.xml><?xml version="1.0" encoding="utf-8"?>
<p:tagLst xmlns:p="http://schemas.openxmlformats.org/presentationml/2006/main">
  <p:tag name="AS_UNIQUEID" val="278"/>
</p:tagLst>
</file>

<file path=ppt/tags/tag12.xml><?xml version="1.0" encoding="utf-8"?>
<p:tagLst xmlns:p="http://schemas.openxmlformats.org/presentationml/2006/main">
  <p:tag name="AS_UNIQUEID" val="150"/>
</p:tagLst>
</file>

<file path=ppt/tags/tag120.xml><?xml version="1.0" encoding="utf-8"?>
<p:tagLst xmlns:p="http://schemas.openxmlformats.org/presentationml/2006/main">
  <p:tag name="AS_UNIQUEID" val="279"/>
</p:tagLst>
</file>

<file path=ppt/tags/tag121.xml><?xml version="1.0" encoding="utf-8"?>
<p:tagLst xmlns:p="http://schemas.openxmlformats.org/presentationml/2006/main">
  <p:tag name="AS_UNIQUEID" val="280"/>
</p:tagLst>
</file>

<file path=ppt/tags/tag122.xml><?xml version="1.0" encoding="utf-8"?>
<p:tagLst xmlns:p="http://schemas.openxmlformats.org/presentationml/2006/main">
  <p:tag name="AS_UNIQUEID" val="282"/>
</p:tagLst>
</file>

<file path=ppt/tags/tag123.xml><?xml version="1.0" encoding="utf-8"?>
<p:tagLst xmlns:p="http://schemas.openxmlformats.org/presentationml/2006/main">
  <p:tag name="AS_UNIQUEID" val="283"/>
  <p:tag name="KSO_WM_TAG_VERSION" val="1.0"/>
  <p:tag name="KSO_WM_TEMPLATE_CATEGORY" val="special"/>
  <p:tag name="KSO_WM_TEMPLATE_INDEX" val="20163110"/>
</p:tagLst>
</file>

<file path=ppt/tags/tag124.xml><?xml version="1.0" encoding="utf-8"?>
<p:tagLst xmlns:p="http://schemas.openxmlformats.org/presentationml/2006/main">
  <p:tag name="AS_UNIQUEID" val="284"/>
  <p:tag name="KSO_WM_TAG_VERSION" val="1.0"/>
  <p:tag name="KSO_WM_TEMPLATE_CATEGORY" val="special"/>
  <p:tag name="KSO_WM_TEMPLATE_INDEX" val="20163110"/>
</p:tagLst>
</file>

<file path=ppt/tags/tag125.xml><?xml version="1.0" encoding="utf-8"?>
<p:tagLst xmlns:p="http://schemas.openxmlformats.org/presentationml/2006/main">
  <p:tag name="AS_UNIQUEID" val="285"/>
</p:tagLst>
</file>

<file path=ppt/tags/tag126.xml><?xml version="1.0" encoding="utf-8"?>
<p:tagLst xmlns:p="http://schemas.openxmlformats.org/presentationml/2006/main">
  <p:tag name="AS_UNIQUEID" val="286"/>
</p:tagLst>
</file>

<file path=ppt/tags/tag127.xml><?xml version="1.0" encoding="utf-8"?>
<p:tagLst xmlns:p="http://schemas.openxmlformats.org/presentationml/2006/main">
  <p:tag name="AS_UNIQUEID" val="287"/>
</p:tagLst>
</file>

<file path=ppt/tags/tag128.xml><?xml version="1.0" encoding="utf-8"?>
<p:tagLst xmlns:p="http://schemas.openxmlformats.org/presentationml/2006/main">
  <p:tag name="AS_UNIQUEID" val="288"/>
</p:tagLst>
</file>

<file path=ppt/tags/tag129.xml><?xml version="1.0" encoding="utf-8"?>
<p:tagLst xmlns:p="http://schemas.openxmlformats.org/presentationml/2006/main">
  <p:tag name="AS_UNIQUEID" val="289"/>
</p:tagLst>
</file>

<file path=ppt/tags/tag13.xml><?xml version="1.0" encoding="utf-8"?>
<p:tagLst xmlns:p="http://schemas.openxmlformats.org/presentationml/2006/main">
  <p:tag name="AS_UNIQUEID" val="1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AS_UNIQUEID" val="290"/>
</p:tagLst>
</file>

<file path=ppt/tags/tag131.xml><?xml version="1.0" encoding="utf-8"?>
<p:tagLst xmlns:p="http://schemas.openxmlformats.org/presentationml/2006/main">
  <p:tag name="AS_UNIQUEID" val="291"/>
</p:tagLst>
</file>

<file path=ppt/tags/tag132.xml><?xml version="1.0" encoding="utf-8"?>
<p:tagLst xmlns:p="http://schemas.openxmlformats.org/presentationml/2006/main">
  <p:tag name="AS_UNIQUEID" val="29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3.xml><?xml version="1.0" encoding="utf-8"?>
<p:tagLst xmlns:p="http://schemas.openxmlformats.org/presentationml/2006/main">
  <p:tag name="AS_UNIQUEID" val="29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4.xml><?xml version="1.0" encoding="utf-8"?>
<p:tagLst xmlns:p="http://schemas.openxmlformats.org/presentationml/2006/main">
  <p:tag name="AS_UNIQUEID" val="29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5.xml><?xml version="1.0" encoding="utf-8"?>
<p:tagLst xmlns:p="http://schemas.openxmlformats.org/presentationml/2006/main">
  <p:tag name="AS_UNIQUEID" val="29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6.xml><?xml version="1.0" encoding="utf-8"?>
<p:tagLst xmlns:p="http://schemas.openxmlformats.org/presentationml/2006/main">
  <p:tag name="AS_UNIQUEID" val="29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xml><?xml version="1.0" encoding="utf-8"?>
<p:tagLst xmlns:p="http://schemas.openxmlformats.org/presentationml/2006/main">
  <p:tag name="AS_UNIQUEID" val="29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8.xml><?xml version="1.0" encoding="utf-8"?>
<p:tagLst xmlns:p="http://schemas.openxmlformats.org/presentationml/2006/main">
  <p:tag name="AS_UNIQUEID" val="30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9.xml><?xml version="1.0" encoding="utf-8"?>
<p:tagLst xmlns:p="http://schemas.openxmlformats.org/presentationml/2006/main">
  <p:tag name="AS_UNIQUEID" val="30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p="http://schemas.openxmlformats.org/presentationml/2006/main">
  <p:tag name="AS_UNIQUEID" val="15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30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1.xml><?xml version="1.0" encoding="utf-8"?>
<p:tagLst xmlns:p="http://schemas.openxmlformats.org/presentationml/2006/main">
  <p:tag name="AS_UNIQUEID" val="30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2.xml><?xml version="1.0" encoding="utf-8"?>
<p:tagLst xmlns:p="http://schemas.openxmlformats.org/presentationml/2006/main">
  <p:tag name="AS_UNIQUEID" val="30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3.xml><?xml version="1.0" encoding="utf-8"?>
<p:tagLst xmlns:p="http://schemas.openxmlformats.org/presentationml/2006/main">
  <p:tag name="AS_UNIQUEID" val="30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4.xml><?xml version="1.0" encoding="utf-8"?>
<p:tagLst xmlns:p="http://schemas.openxmlformats.org/presentationml/2006/main">
  <p:tag name="AS_UNIQUEID" val="30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5.xml><?xml version="1.0" encoding="utf-8"?>
<p:tagLst xmlns:p="http://schemas.openxmlformats.org/presentationml/2006/main">
  <p:tag name="AS_UNIQUEID" val="30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6.xml><?xml version="1.0" encoding="utf-8"?>
<p:tagLst xmlns:p="http://schemas.openxmlformats.org/presentationml/2006/main">
  <p:tag name="AS_UNIQUEID" val="30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7.xml><?xml version="1.0" encoding="utf-8"?>
<p:tagLst xmlns:p="http://schemas.openxmlformats.org/presentationml/2006/main">
  <p:tag name="AS_UNIQUEID" val="31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8.xml><?xml version="1.0" encoding="utf-8"?>
<p:tagLst xmlns:p="http://schemas.openxmlformats.org/presentationml/2006/main">
  <p:tag name="AS_UNIQUEID" val="31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9.xml><?xml version="1.0" encoding="utf-8"?>
<p:tagLst xmlns:p="http://schemas.openxmlformats.org/presentationml/2006/main">
  <p:tag name="AS_UNIQUEID" val="31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xml><?xml version="1.0" encoding="utf-8"?>
<p:tagLst xmlns:p="http://schemas.openxmlformats.org/presentationml/2006/main">
  <p:tag name="AS_UNIQUEID" val="15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31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1.xml><?xml version="1.0" encoding="utf-8"?>
<p:tagLst xmlns:p="http://schemas.openxmlformats.org/presentationml/2006/main">
  <p:tag name="AS_UNIQUEID" val="31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2.xml><?xml version="1.0" encoding="utf-8"?>
<p:tagLst xmlns:p="http://schemas.openxmlformats.org/presentationml/2006/main">
  <p:tag name="AS_UNIQUEID" val="31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3.xml><?xml version="1.0" encoding="utf-8"?>
<p:tagLst xmlns:p="http://schemas.openxmlformats.org/presentationml/2006/main">
  <p:tag name="AS_UNIQUEID" val="31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4.xml><?xml version="1.0" encoding="utf-8"?>
<p:tagLst xmlns:p="http://schemas.openxmlformats.org/presentationml/2006/main">
  <p:tag name="AS_UNIQUEID" val="31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5.xml><?xml version="1.0" encoding="utf-8"?>
<p:tagLst xmlns:p="http://schemas.openxmlformats.org/presentationml/2006/main">
  <p:tag name="AS_UNIQUEID" val="32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6.xml><?xml version="1.0" encoding="utf-8"?>
<p:tagLst xmlns:p="http://schemas.openxmlformats.org/presentationml/2006/main">
  <p:tag name="AS_UNIQUEID" val="32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7.xml><?xml version="1.0" encoding="utf-8"?>
<p:tagLst xmlns:p="http://schemas.openxmlformats.org/presentationml/2006/main">
  <p:tag name="AS_UNIQUEID" val="32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8.xml><?xml version="1.0" encoding="utf-8"?>
<p:tagLst xmlns:p="http://schemas.openxmlformats.org/presentationml/2006/main">
  <p:tag name="AS_UNIQUEID" val="32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9.xml><?xml version="1.0" encoding="utf-8"?>
<p:tagLst xmlns:p="http://schemas.openxmlformats.org/presentationml/2006/main">
  <p:tag name="AS_UNIQUEID" val="32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xml><?xml version="1.0" encoding="utf-8"?>
<p:tagLst xmlns:p="http://schemas.openxmlformats.org/presentationml/2006/main">
  <p:tag name="AS_UNIQUEID" val="1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32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1.xml><?xml version="1.0" encoding="utf-8"?>
<p:tagLst xmlns:p="http://schemas.openxmlformats.org/presentationml/2006/main">
  <p:tag name="AS_UNIQUEID" val="32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2.xml><?xml version="1.0" encoding="utf-8"?>
<p:tagLst xmlns:p="http://schemas.openxmlformats.org/presentationml/2006/main">
  <p:tag name="AS_UNIQUEID" val="32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3.xml><?xml version="1.0" encoding="utf-8"?>
<p:tagLst xmlns:p="http://schemas.openxmlformats.org/presentationml/2006/main">
  <p:tag name="AS_UNIQUEID" val="32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4.xml><?xml version="1.0" encoding="utf-8"?>
<p:tagLst xmlns:p="http://schemas.openxmlformats.org/presentationml/2006/main">
  <p:tag name="AS_UNIQUEID" val="33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5.xml><?xml version="1.0" encoding="utf-8"?>
<p:tagLst xmlns:p="http://schemas.openxmlformats.org/presentationml/2006/main">
  <p:tag name="AS_UNIQUEID" val="33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66.xml><?xml version="1.0" encoding="utf-8"?>
<p:tagLst xmlns:p="http://schemas.openxmlformats.org/presentationml/2006/main">
  <p:tag name="AS_UNIQUEID" val="33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67.xml><?xml version="1.0" encoding="utf-8"?>
<p:tagLst xmlns:p="http://schemas.openxmlformats.org/presentationml/2006/main">
  <p:tag name="AS_UNIQUEID" val="33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68.xml><?xml version="1.0" encoding="utf-8"?>
<p:tagLst xmlns:p="http://schemas.openxmlformats.org/presentationml/2006/main">
  <p:tag name="AS_UNIQUEID" val="33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9.xml><?xml version="1.0" encoding="utf-8"?>
<p:tagLst xmlns:p="http://schemas.openxmlformats.org/presentationml/2006/main">
  <p:tag name="AS_UNIQUEID" val="33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xml><?xml version="1.0" encoding="utf-8"?>
<p:tagLst xmlns:p="http://schemas.openxmlformats.org/presentationml/2006/main">
  <p:tag name="AS_UNIQUEID" val="1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33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1.xml><?xml version="1.0" encoding="utf-8"?>
<p:tagLst xmlns:p="http://schemas.openxmlformats.org/presentationml/2006/main">
  <p:tag name="AS_UNIQUEID" val="33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2.xml><?xml version="1.0" encoding="utf-8"?>
<p:tagLst xmlns:p="http://schemas.openxmlformats.org/presentationml/2006/main">
  <p:tag name="AS_UNIQUEID" val="34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3.xml><?xml version="1.0" encoding="utf-8"?>
<p:tagLst xmlns:p="http://schemas.openxmlformats.org/presentationml/2006/main">
  <p:tag name="AS_UNIQUEID" val="34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4.xml><?xml version="1.0" encoding="utf-8"?>
<p:tagLst xmlns:p="http://schemas.openxmlformats.org/presentationml/2006/main">
  <p:tag name="AS_UNIQUEID" val="34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5.xml><?xml version="1.0" encoding="utf-8"?>
<p:tagLst xmlns:p="http://schemas.openxmlformats.org/presentationml/2006/main">
  <p:tag name="AS_UNIQUEID" val="34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6.xml><?xml version="1.0" encoding="utf-8"?>
<p:tagLst xmlns:p="http://schemas.openxmlformats.org/presentationml/2006/main">
  <p:tag name="AS_UNIQUEID" val="34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7.xml><?xml version="1.0" encoding="utf-8"?>
<p:tagLst xmlns:p="http://schemas.openxmlformats.org/presentationml/2006/main">
  <p:tag name="AS_UNIQUEID" val="34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8.xml><?xml version="1.0" encoding="utf-8"?>
<p:tagLst xmlns:p="http://schemas.openxmlformats.org/presentationml/2006/main">
  <p:tag name="AS_UNIQUEID" val="34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9.xml><?xml version="1.0" encoding="utf-8"?>
<p:tagLst xmlns:p="http://schemas.openxmlformats.org/presentationml/2006/main">
  <p:tag name="AS_UNIQUEID" val="34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xml><?xml version="1.0" encoding="utf-8"?>
<p:tagLst xmlns:p="http://schemas.openxmlformats.org/presentationml/2006/main">
  <p:tag name="AS_UNIQUEID" val="1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AS_UNIQUEID" val="35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1.xml><?xml version="1.0" encoding="utf-8"?>
<p:tagLst xmlns:p="http://schemas.openxmlformats.org/presentationml/2006/main">
  <p:tag name="AS_UNIQUEID" val="35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2.xml><?xml version="1.0" encoding="utf-8"?>
<p:tagLst xmlns:p="http://schemas.openxmlformats.org/presentationml/2006/main">
  <p:tag name="AS_UNIQUEID" val="35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3.xml><?xml version="1.0" encoding="utf-8"?>
<p:tagLst xmlns:p="http://schemas.openxmlformats.org/presentationml/2006/main">
  <p:tag name="AS_UNIQUEID" val="35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xml><?xml version="1.0" encoding="utf-8"?>
<p:tagLst xmlns:p="http://schemas.openxmlformats.org/presentationml/2006/main">
  <p:tag name="AS_UNIQUEID" val="35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xml><?xml version="1.0" encoding="utf-8"?>
<p:tagLst xmlns:p="http://schemas.openxmlformats.org/presentationml/2006/main">
  <p:tag name="AS_UNIQUEID" val="35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xml><?xml version="1.0" encoding="utf-8"?>
<p:tagLst xmlns:p="http://schemas.openxmlformats.org/presentationml/2006/main">
  <p:tag name="AS_UNIQUEID" val="35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xml><?xml version="1.0" encoding="utf-8"?>
<p:tagLst xmlns:p="http://schemas.openxmlformats.org/presentationml/2006/main">
  <p:tag name="AS_UNIQUEID" val="359"/>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88.xml><?xml version="1.0" encoding="utf-8"?>
<p:tagLst xmlns:p="http://schemas.openxmlformats.org/presentationml/2006/main">
  <p:tag name="AS_UNIQUEID" val="360"/>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89.xml><?xml version="1.0" encoding="utf-8"?>
<p:tagLst xmlns:p="http://schemas.openxmlformats.org/presentationml/2006/main">
  <p:tag name="AS_UNIQUEID" val="36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AS_UNIQUEID" val="36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1.xml><?xml version="1.0" encoding="utf-8"?>
<p:tagLst xmlns:p="http://schemas.openxmlformats.org/presentationml/2006/main">
  <p:tag name="AS_UNIQUEID" val="36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2.xml><?xml version="1.0" encoding="utf-8"?>
<p:tagLst xmlns:p="http://schemas.openxmlformats.org/presentationml/2006/main">
  <p:tag name="AS_UNIQUEID" val="364"/>
  <p:tag name="KSO_WM_BEAUTIFY_FLAG" val="#wm#"/>
  <p:tag name="KSO_WM_TAG_VERSION" val="1.0"/>
  <p:tag name="KSO_WM_TEMPLATE_CATEGORY" val="custom"/>
  <p:tag name="KSO_WM_TEMPLATE_INDEX" val="20187308"/>
  <p:tag name="KSO_WM_TEMPLATE_SUBCATEGORY" val="0"/>
  <p:tag name="KSO_WM_TEMPLATE_THUMBS_INDEX" val="1、2、3、6、8、10、11、12、15"/>
</p:tagLst>
</file>

<file path=ppt/tags/tag193.xml><?xml version="1.0" encoding="utf-8"?>
<p:tagLst xmlns:p="http://schemas.openxmlformats.org/presentationml/2006/main">
  <p:tag name="AS_UNIQUEID" val="366"/>
</p:tagLst>
</file>

<file path=ppt/tags/tag194.xml><?xml version="1.0" encoding="utf-8"?>
<p:tagLst xmlns:p="http://schemas.openxmlformats.org/presentationml/2006/main">
  <p:tag name="AS_UNIQUEID" val="367"/>
</p:tagLst>
</file>

<file path=ppt/tags/tag195.xml><?xml version="1.0" encoding="utf-8"?>
<p:tagLst xmlns:p="http://schemas.openxmlformats.org/presentationml/2006/main">
  <p:tag name="AS_UNIQUEID" val="368"/>
</p:tagLst>
</file>

<file path=ppt/tags/tag196.xml><?xml version="1.0" encoding="utf-8"?>
<p:tagLst xmlns:p="http://schemas.openxmlformats.org/presentationml/2006/main">
  <p:tag name="AS_UNIQUEID" val="369"/>
</p:tagLst>
</file>

<file path=ppt/tags/tag197.xml><?xml version="1.0" encoding="utf-8"?>
<p:tagLst xmlns:p="http://schemas.openxmlformats.org/presentationml/2006/main">
  <p:tag name="AS_UNIQUEID" val="370"/>
</p:tagLst>
</file>

<file path=ppt/tags/tag198.xml><?xml version="1.0" encoding="utf-8"?>
<p:tagLst xmlns:p="http://schemas.openxmlformats.org/presentationml/2006/main">
  <p:tag name="AS_UNIQUEID" val="372"/>
</p:tagLst>
</file>

<file path=ppt/tags/tag199.xml><?xml version="1.0" encoding="utf-8"?>
<p:tagLst xmlns:p="http://schemas.openxmlformats.org/presentationml/2006/main">
  <p:tag name="AS_UNIQUEID" val="373"/>
</p:tagLst>
</file>

<file path=ppt/tags/tag2.xml><?xml version="1.0" encoding="utf-8"?>
<p:tagLst xmlns:p="http://schemas.openxmlformats.org/presentationml/2006/main">
  <p:tag name="AS_UNIQUEID" val="13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374"/>
</p:tagLst>
</file>

<file path=ppt/tags/tag201.xml><?xml version="1.0" encoding="utf-8"?>
<p:tagLst xmlns:p="http://schemas.openxmlformats.org/presentationml/2006/main">
  <p:tag name="AS_UNIQUEID" val="375"/>
</p:tagLst>
</file>

<file path=ppt/tags/tag202.xml><?xml version="1.0" encoding="utf-8"?>
<p:tagLst xmlns:p="http://schemas.openxmlformats.org/presentationml/2006/main">
  <p:tag name="AS_UNIQUEID" val="376"/>
</p:tagLst>
</file>

<file path=ppt/tags/tag203.xml><?xml version="1.0" encoding="utf-8"?>
<p:tagLst xmlns:p="http://schemas.openxmlformats.org/presentationml/2006/main">
  <p:tag name="AS_UNIQUEID" val="378"/>
</p:tagLst>
</file>

<file path=ppt/tags/tag204.xml><?xml version="1.0" encoding="utf-8"?>
<p:tagLst xmlns:p="http://schemas.openxmlformats.org/presentationml/2006/main">
  <p:tag name="AS_UNIQUEID" val="379"/>
</p:tagLst>
</file>

<file path=ppt/tags/tag205.xml><?xml version="1.0" encoding="utf-8"?>
<p:tagLst xmlns:p="http://schemas.openxmlformats.org/presentationml/2006/main">
  <p:tag name="AS_UNIQUEID" val="380"/>
</p:tagLst>
</file>

<file path=ppt/tags/tag206.xml><?xml version="1.0" encoding="utf-8"?>
<p:tagLst xmlns:p="http://schemas.openxmlformats.org/presentationml/2006/main">
  <p:tag name="AS_UNIQUEID" val="381"/>
</p:tagLst>
</file>

<file path=ppt/tags/tag207.xml><?xml version="1.0" encoding="utf-8"?>
<p:tagLst xmlns:p="http://schemas.openxmlformats.org/presentationml/2006/main">
  <p:tag name="AS_UNIQUEID" val="382"/>
</p:tagLst>
</file>

<file path=ppt/tags/tag208.xml><?xml version="1.0" encoding="utf-8"?>
<p:tagLst xmlns:p="http://schemas.openxmlformats.org/presentationml/2006/main">
  <p:tag name="AS_UNIQUEID" val="384"/>
</p:tagLst>
</file>

<file path=ppt/tags/tag209.xml><?xml version="1.0" encoding="utf-8"?>
<p:tagLst xmlns:p="http://schemas.openxmlformats.org/presentationml/2006/main">
  <p:tag name="AS_UNIQUEID" val="385"/>
</p:tagLst>
</file>

<file path=ppt/tags/tag21.xml><?xml version="1.0" encoding="utf-8"?>
<p:tagLst xmlns:p="http://schemas.openxmlformats.org/presentationml/2006/main">
  <p:tag name="AS_UNIQUEID" val="1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386"/>
</p:tagLst>
</file>

<file path=ppt/tags/tag211.xml><?xml version="1.0" encoding="utf-8"?>
<p:tagLst xmlns:p="http://schemas.openxmlformats.org/presentationml/2006/main">
  <p:tag name="AS_UNIQUEID" val="387"/>
</p:tagLst>
</file>

<file path=ppt/tags/tag212.xml><?xml version="1.0" encoding="utf-8"?>
<p:tagLst xmlns:p="http://schemas.openxmlformats.org/presentationml/2006/main">
  <p:tag name="AS_UNIQUEID" val="388"/>
</p:tagLst>
</file>

<file path=ppt/tags/tag213.xml><?xml version="1.0" encoding="utf-8"?>
<p:tagLst xmlns:p="http://schemas.openxmlformats.org/presentationml/2006/main">
  <p:tag name="AS_UNIQUEID" val="389"/>
</p:tagLst>
</file>

<file path=ppt/tags/tag214.xml><?xml version="1.0" encoding="utf-8"?>
<p:tagLst xmlns:p="http://schemas.openxmlformats.org/presentationml/2006/main">
  <p:tag name="AS_UNIQUEID" val="391"/>
</p:tagLst>
</file>

<file path=ppt/tags/tag215.xml><?xml version="1.0" encoding="utf-8"?>
<p:tagLst xmlns:p="http://schemas.openxmlformats.org/presentationml/2006/main">
  <p:tag name="AS_UNIQUEID" val="392"/>
</p:tagLst>
</file>

<file path=ppt/tags/tag216.xml><?xml version="1.0" encoding="utf-8"?>
<p:tagLst xmlns:p="http://schemas.openxmlformats.org/presentationml/2006/main">
  <p:tag name="AS_UNIQUEID" val="393"/>
</p:tagLst>
</file>

<file path=ppt/tags/tag217.xml><?xml version="1.0" encoding="utf-8"?>
<p:tagLst xmlns:p="http://schemas.openxmlformats.org/presentationml/2006/main">
  <p:tag name="AS_UNIQUEID" val="394"/>
</p:tagLst>
</file>

<file path=ppt/tags/tag218.xml><?xml version="1.0" encoding="utf-8"?>
<p:tagLst xmlns:p="http://schemas.openxmlformats.org/presentationml/2006/main">
  <p:tag name="AS_UNIQUEID" val="395"/>
</p:tagLst>
</file>

<file path=ppt/tags/tag219.xml><?xml version="1.0" encoding="utf-8"?>
<p:tagLst xmlns:p="http://schemas.openxmlformats.org/presentationml/2006/main">
  <p:tag name="AS_UNIQUEID" val="396"/>
</p:tagLst>
</file>

<file path=ppt/tags/tag22.xml><?xml version="1.0" encoding="utf-8"?>
<p:tagLst xmlns:p="http://schemas.openxmlformats.org/presentationml/2006/main">
  <p:tag name="AS_UNIQUEID" val="16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397"/>
</p:tagLst>
</file>

<file path=ppt/tags/tag221.xml><?xml version="1.0" encoding="utf-8"?>
<p:tagLst xmlns:p="http://schemas.openxmlformats.org/presentationml/2006/main">
  <p:tag name="AS_UNIQUEID" val="398"/>
</p:tagLst>
</file>

<file path=ppt/tags/tag222.xml><?xml version="1.0" encoding="utf-8"?>
<p:tagLst xmlns:p="http://schemas.openxmlformats.org/presentationml/2006/main">
  <p:tag name="AS_UNIQUEID" val="400"/>
</p:tagLst>
</file>

<file path=ppt/tags/tag223.xml><?xml version="1.0" encoding="utf-8"?>
<p:tagLst xmlns:p="http://schemas.openxmlformats.org/presentationml/2006/main">
  <p:tag name="AS_UNIQUEID" val="401"/>
</p:tagLst>
</file>

<file path=ppt/tags/tag224.xml><?xml version="1.0" encoding="utf-8"?>
<p:tagLst xmlns:p="http://schemas.openxmlformats.org/presentationml/2006/main">
  <p:tag name="AS_UNIQUEID" val="402"/>
</p:tagLst>
</file>

<file path=ppt/tags/tag225.xml><?xml version="1.0" encoding="utf-8"?>
<p:tagLst xmlns:p="http://schemas.openxmlformats.org/presentationml/2006/main">
  <p:tag name="AS_UNIQUEID" val="403"/>
</p:tagLst>
</file>

<file path=ppt/tags/tag226.xml><?xml version="1.0" encoding="utf-8"?>
<p:tagLst xmlns:p="http://schemas.openxmlformats.org/presentationml/2006/main">
  <p:tag name="AS_UNIQUEID" val="405"/>
</p:tagLst>
</file>

<file path=ppt/tags/tag227.xml><?xml version="1.0" encoding="utf-8"?>
<p:tagLst xmlns:p="http://schemas.openxmlformats.org/presentationml/2006/main">
  <p:tag name="AS_UNIQUEID" val="406"/>
</p:tagLst>
</file>

<file path=ppt/tags/tag228.xml><?xml version="1.0" encoding="utf-8"?>
<p:tagLst xmlns:p="http://schemas.openxmlformats.org/presentationml/2006/main">
  <p:tag name="AS_UNIQUEID" val="407"/>
</p:tagLst>
</file>

<file path=ppt/tags/tag229.xml><?xml version="1.0" encoding="utf-8"?>
<p:tagLst xmlns:p="http://schemas.openxmlformats.org/presentationml/2006/main">
  <p:tag name="AS_UNIQUEID" val="409"/>
</p:tagLst>
</file>

<file path=ppt/tags/tag23.xml><?xml version="1.0" encoding="utf-8"?>
<p:tagLst xmlns:p="http://schemas.openxmlformats.org/presentationml/2006/main">
  <p:tag name="AS_UNIQUEID" val="1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410"/>
</p:tagLst>
</file>

<file path=ppt/tags/tag231.xml><?xml version="1.0" encoding="utf-8"?>
<p:tagLst xmlns:p="http://schemas.openxmlformats.org/presentationml/2006/main">
  <p:tag name="AS_UNIQUEID" val="411"/>
</p:tagLst>
</file>

<file path=ppt/tags/tag232.xml><?xml version="1.0" encoding="utf-8"?>
<p:tagLst xmlns:p="http://schemas.openxmlformats.org/presentationml/2006/main">
  <p:tag name="AS_UNIQUEID" val="412"/>
</p:tagLst>
</file>

<file path=ppt/tags/tag233.xml><?xml version="1.0" encoding="utf-8"?>
<p:tagLst xmlns:p="http://schemas.openxmlformats.org/presentationml/2006/main">
  <p:tag name="AS_UNIQUEID" val="413"/>
</p:tagLst>
</file>

<file path=ppt/tags/tag234.xml><?xml version="1.0" encoding="utf-8"?>
<p:tagLst xmlns:p="http://schemas.openxmlformats.org/presentationml/2006/main">
  <p:tag name="AS_UNIQUEID" val="414"/>
</p:tagLst>
</file>

<file path=ppt/tags/tag235.xml><?xml version="1.0" encoding="utf-8"?>
<p:tagLst xmlns:p="http://schemas.openxmlformats.org/presentationml/2006/main">
  <p:tag name="AS_UNIQUEID" val="416"/>
</p:tagLst>
</file>

<file path=ppt/tags/tag236.xml><?xml version="1.0" encoding="utf-8"?>
<p:tagLst xmlns:p="http://schemas.openxmlformats.org/presentationml/2006/main">
  <p:tag name="AS_UNIQUEID" val="417"/>
</p:tagLst>
</file>

<file path=ppt/tags/tag237.xml><?xml version="1.0" encoding="utf-8"?>
<p:tagLst xmlns:p="http://schemas.openxmlformats.org/presentationml/2006/main">
  <p:tag name="AS_UNIQUEID" val="418"/>
</p:tagLst>
</file>

<file path=ppt/tags/tag238.xml><?xml version="1.0" encoding="utf-8"?>
<p:tagLst xmlns:p="http://schemas.openxmlformats.org/presentationml/2006/main">
  <p:tag name="AS_UNIQUEID" val="419"/>
</p:tagLst>
</file>

<file path=ppt/tags/tag239.xml><?xml version="1.0" encoding="utf-8"?>
<p:tagLst xmlns:p="http://schemas.openxmlformats.org/presentationml/2006/main">
  <p:tag name="AS_UNIQUEID" val="420"/>
</p:tagLst>
</file>

<file path=ppt/tags/tag24.xml><?xml version="1.0" encoding="utf-8"?>
<p:tagLst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AS_UNIQUEID" val="421"/>
</p:tagLst>
</file>

<file path=ppt/tags/tag241.xml><?xml version="1.0" encoding="utf-8"?>
<p:tagLst xmlns:p="http://schemas.openxmlformats.org/presentationml/2006/main">
  <p:tag name="AS_UNIQUEID" val="423"/>
</p:tagLst>
</file>

<file path=ppt/tags/tag242.xml><?xml version="1.0" encoding="utf-8"?>
<p:tagLst xmlns:p="http://schemas.openxmlformats.org/presentationml/2006/main">
  <p:tag name="AS_UNIQUEID" val="424"/>
</p:tagLst>
</file>

<file path=ppt/tags/tag243.xml><?xml version="1.0" encoding="utf-8"?>
<p:tagLst xmlns:p="http://schemas.openxmlformats.org/presentationml/2006/main">
  <p:tag name="AS_UNIQUEID" val="425"/>
</p:tagLst>
</file>

<file path=ppt/tags/tag244.xml><?xml version="1.0" encoding="utf-8"?>
<p:tagLst xmlns:p="http://schemas.openxmlformats.org/presentationml/2006/main">
  <p:tag name="AS_UNIQUEID" val="426"/>
</p:tagLst>
</file>

<file path=ppt/tags/tag245.xml><?xml version="1.0" encoding="utf-8"?>
<p:tagLst xmlns:p="http://schemas.openxmlformats.org/presentationml/2006/main">
  <p:tag name="AS_UNIQUEID" val="427"/>
</p:tagLst>
</file>

<file path=ppt/tags/tag246.xml><?xml version="1.0" encoding="utf-8"?>
<p:tagLst xmlns:p="http://schemas.openxmlformats.org/presentationml/2006/main">
  <p:tag name="AS_UNIQUEID" val="429"/>
</p:tagLst>
</file>

<file path=ppt/tags/tag247.xml><?xml version="1.0" encoding="utf-8"?>
<p:tagLst xmlns:p="http://schemas.openxmlformats.org/presentationml/2006/main">
  <p:tag name="AS_UNIQUEID" val="430"/>
</p:tagLst>
</file>

<file path=ppt/tags/tag248.xml><?xml version="1.0" encoding="utf-8"?>
<p:tagLst xmlns:p="http://schemas.openxmlformats.org/presentationml/2006/main">
  <p:tag name="AS_UNIQUEID" val="431"/>
</p:tagLst>
</file>

<file path=ppt/tags/tag249.xml><?xml version="1.0" encoding="utf-8"?>
<p:tagLst xmlns:p="http://schemas.openxmlformats.org/presentationml/2006/main">
  <p:tag name="AS_UNIQUEID" val="432"/>
</p:tagLst>
</file>

<file path=ppt/tags/tag25.xml><?xml version="1.0" encoding="utf-8"?>
<p:tagLst xmlns:p="http://schemas.openxmlformats.org/presentationml/2006/main">
  <p:tag name="AS_UNIQUEID" val="1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AS_UNIQUEID" val="433"/>
</p:tagLst>
</file>

<file path=ppt/tags/tag251.xml><?xml version="1.0" encoding="utf-8"?>
<p:tagLst xmlns:p="http://schemas.openxmlformats.org/presentationml/2006/main">
  <p:tag name="AS_UNIQUEID" val="435"/>
</p:tagLst>
</file>

<file path=ppt/tags/tag252.xml><?xml version="1.0" encoding="utf-8"?>
<p:tagLst xmlns:p="http://schemas.openxmlformats.org/presentationml/2006/main">
  <p:tag name="AS_UNIQUEID" val="436"/>
</p:tagLst>
</file>

<file path=ppt/tags/tag253.xml><?xml version="1.0" encoding="utf-8"?>
<p:tagLst xmlns:p="http://schemas.openxmlformats.org/presentationml/2006/main">
  <p:tag name="AS_UNIQUEID" val="437"/>
</p:tagLst>
</file>

<file path=ppt/tags/tag254.xml><?xml version="1.0" encoding="utf-8"?>
<p:tagLst xmlns:p="http://schemas.openxmlformats.org/presentationml/2006/main">
  <p:tag name="AS_UNIQUEID" val="438"/>
</p:tagLst>
</file>

<file path=ppt/tags/tag255.xml><?xml version="1.0" encoding="utf-8"?>
<p:tagLst xmlns:p="http://schemas.openxmlformats.org/presentationml/2006/main">
  <p:tag name="AS_UNIQUEID" val="439"/>
</p:tagLst>
</file>

<file path=ppt/tags/tag256.xml><?xml version="1.0" encoding="utf-8"?>
<p:tagLst xmlns:p="http://schemas.openxmlformats.org/presentationml/2006/main">
  <p:tag name="AS_UNIQUEID" val="440"/>
</p:tagLst>
</file>

<file path=ppt/tags/tag257.xml><?xml version="1.0" encoding="utf-8"?>
<p:tagLst xmlns:p="http://schemas.openxmlformats.org/presentationml/2006/main">
  <p:tag name="AS_UNIQUEID" val="441"/>
</p:tagLst>
</file>

<file path=ppt/tags/tag258.xml><?xml version="1.0" encoding="utf-8"?>
<p:tagLst xmlns:p="http://schemas.openxmlformats.org/presentationml/2006/main">
  <p:tag name="AS_UNIQUEID" val="1285"/>
</p:tagLst>
</file>

<file path=ppt/tags/tag259.xml><?xml version="1.0" encoding="utf-8"?>
<p:tagLst xmlns:p="http://schemas.openxmlformats.org/presentationml/2006/main">
  <p:tag name="AS_UNIQUEID" val="1286"/>
</p:tagLst>
</file>

<file path=ppt/tags/tag26.xml><?xml version="1.0" encoding="utf-8"?>
<p:tagLst xmlns:p="http://schemas.openxmlformats.org/presentationml/2006/main">
  <p:tag name="AS_UNIQUEID" val="1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AS_UNIQUEID" val="1287"/>
</p:tagLst>
</file>

<file path=ppt/tags/tag261.xml><?xml version="1.0" encoding="utf-8"?>
<p:tagLst xmlns:p="http://schemas.openxmlformats.org/presentationml/2006/main">
  <p:tag name="AS_UNIQUEID" val="1288"/>
</p:tagLst>
</file>

<file path=ppt/tags/tag262.xml><?xml version="1.0" encoding="utf-8"?>
<p:tagLst xmlns:p="http://schemas.openxmlformats.org/presentationml/2006/main">
  <p:tag name="AS_UNIQUEID" val="1289"/>
</p:tagLst>
</file>

<file path=ppt/tags/tag263.xml><?xml version="1.0" encoding="utf-8"?>
<p:tagLst xmlns:p="http://schemas.openxmlformats.org/presentationml/2006/main">
  <p:tag name="AS_UNIQUEID" val="1291"/>
</p:tagLst>
</file>

<file path=ppt/tags/tag264.xml><?xml version="1.0" encoding="utf-8"?>
<p:tagLst xmlns:p="http://schemas.openxmlformats.org/presentationml/2006/main">
  <p:tag name="AS_UNIQUEID" val="1292"/>
</p:tagLst>
</file>

<file path=ppt/tags/tag265.xml><?xml version="1.0" encoding="utf-8"?>
<p:tagLst xmlns:p="http://schemas.openxmlformats.org/presentationml/2006/main">
  <p:tag name="AS_UNIQUEID" val="1293"/>
</p:tagLst>
</file>

<file path=ppt/tags/tag266.xml><?xml version="1.0" encoding="utf-8"?>
<p:tagLst xmlns:p="http://schemas.openxmlformats.org/presentationml/2006/main">
  <p:tag name="AS_UNIQUEID" val="1294"/>
</p:tagLst>
</file>

<file path=ppt/tags/tag267.xml><?xml version="1.0" encoding="utf-8"?>
<p:tagLst xmlns:p="http://schemas.openxmlformats.org/presentationml/2006/main">
  <p:tag name="AS_UNIQUEID" val="1295"/>
</p:tagLst>
</file>

<file path=ppt/tags/tag268.xml><?xml version="1.0" encoding="utf-8"?>
<p:tagLst xmlns:p="http://schemas.openxmlformats.org/presentationml/2006/main">
  <p:tag name="AS_UNIQUEID" val="1296"/>
</p:tagLst>
</file>

<file path=ppt/tags/tag269.xml><?xml version="1.0" encoding="utf-8"?>
<p:tagLst xmlns:p="http://schemas.openxmlformats.org/presentationml/2006/main">
  <p:tag name="AS_UNIQUEID" val="1298"/>
</p:tagLst>
</file>

<file path=ppt/tags/tag27.xml><?xml version="1.0" encoding="utf-8"?>
<p:tagLst xmlns:p="http://schemas.openxmlformats.org/presentationml/2006/main">
  <p:tag name="AS_UNIQUEID" val="16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1299"/>
</p:tagLst>
</file>

<file path=ppt/tags/tag271.xml><?xml version="1.0" encoding="utf-8"?>
<p:tagLst xmlns:p="http://schemas.openxmlformats.org/presentationml/2006/main">
  <p:tag name="AS_UNIQUEID" val="1300"/>
</p:tagLst>
</file>

<file path=ppt/tags/tag272.xml><?xml version="1.0" encoding="utf-8"?>
<p:tagLst xmlns:p="http://schemas.openxmlformats.org/presentationml/2006/main">
  <p:tag name="AS_UNIQUEID" val="1301"/>
</p:tagLst>
</file>

<file path=ppt/tags/tag273.xml><?xml version="1.0" encoding="utf-8"?>
<p:tagLst xmlns:p="http://schemas.openxmlformats.org/presentationml/2006/main">
  <p:tag name="AS_UNIQUEID" val="1302"/>
</p:tagLst>
</file>

<file path=ppt/tags/tag274.xml><?xml version="1.0" encoding="utf-8"?>
<p:tagLst xmlns:p="http://schemas.openxmlformats.org/presentationml/2006/main">
  <p:tag name="AS_UNIQUEID" val="1303"/>
</p:tagLst>
</file>

<file path=ppt/tags/tag275.xml><?xml version="1.0" encoding="utf-8"?>
<p:tagLst xmlns:p="http://schemas.openxmlformats.org/presentationml/2006/main">
  <p:tag name="AS_UNIQUEID" val="1304"/>
</p:tagLst>
</file>

<file path=ppt/tags/tag276.xml><?xml version="1.0" encoding="utf-8"?>
<p:tagLst xmlns:p="http://schemas.openxmlformats.org/presentationml/2006/main">
  <p:tag name="AS_UNIQUEID" val="1305"/>
</p:tagLst>
</file>

<file path=ppt/tags/tag277.xml><?xml version="1.0" encoding="utf-8"?>
<p:tagLst xmlns:p="http://schemas.openxmlformats.org/presentationml/2006/main">
  <p:tag name="AS_UNIQUEID" val="1306"/>
</p:tagLst>
</file>

<file path=ppt/tags/tag278.xml><?xml version="1.0" encoding="utf-8"?>
<p:tagLst xmlns:p="http://schemas.openxmlformats.org/presentationml/2006/main">
  <p:tag name="AS_UNIQUEID" val="1307"/>
</p:tagLst>
</file>

<file path=ppt/tags/tag279.xml><?xml version="1.0" encoding="utf-8"?>
<p:tagLst xmlns:p="http://schemas.openxmlformats.org/presentationml/2006/main">
  <p:tag name="AS_UNIQUEID" val="1308"/>
</p:tagLst>
</file>

<file path=ppt/tags/tag28.xml><?xml version="1.0" encoding="utf-8"?>
<p:tagLst xmlns:p="http://schemas.openxmlformats.org/presentationml/2006/main">
  <p:tag name="AS_UNIQUEID" val="16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1310"/>
</p:tagLst>
</file>

<file path=ppt/tags/tag281.xml><?xml version="1.0" encoding="utf-8"?>
<p:tagLst xmlns:p="http://schemas.openxmlformats.org/presentationml/2006/main">
  <p:tag name="AS_UNIQUEID" val="1311"/>
</p:tagLst>
</file>

<file path=ppt/tags/tag282.xml><?xml version="1.0" encoding="utf-8"?>
<p:tagLst xmlns:p="http://schemas.openxmlformats.org/presentationml/2006/main">
  <p:tag name="AS_UNIQUEID" val="1312"/>
</p:tagLst>
</file>

<file path=ppt/tags/tag283.xml><?xml version="1.0" encoding="utf-8"?>
<p:tagLst xmlns:p="http://schemas.openxmlformats.org/presentationml/2006/main">
  <p:tag name="AS_UNIQUEID" val="1314"/>
</p:tagLst>
</file>

<file path=ppt/tags/tag284.xml><?xml version="1.0" encoding="utf-8"?>
<p:tagLst xmlns:p="http://schemas.openxmlformats.org/presentationml/2006/main">
  <p:tag name="AS_UNIQUEID" val="1315"/>
</p:tagLst>
</file>

<file path=ppt/tags/tag285.xml><?xml version="1.0" encoding="utf-8"?>
<p:tagLst xmlns:p="http://schemas.openxmlformats.org/presentationml/2006/main">
  <p:tag name="AS_UNIQUEID" val="1316"/>
</p:tagLst>
</file>

<file path=ppt/tags/tag286.xml><?xml version="1.0" encoding="utf-8"?>
<p:tagLst xmlns:p="http://schemas.openxmlformats.org/presentationml/2006/main">
  <p:tag name="AS_UNIQUEID" val="1317"/>
</p:tagLst>
</file>

<file path=ppt/tags/tag287.xml><?xml version="1.0" encoding="utf-8"?>
<p:tagLst xmlns:p="http://schemas.openxmlformats.org/presentationml/2006/main">
  <p:tag name="AS_UNIQUEID" val="1318"/>
</p:tagLst>
</file>

<file path=ppt/tags/tag288.xml><?xml version="1.0" encoding="utf-8"?>
<p:tagLst xmlns:p="http://schemas.openxmlformats.org/presentationml/2006/main">
  <p:tag name="AS_UNIQUEID" val="1525"/>
</p:tagLst>
</file>

<file path=ppt/tags/tag289.xml><?xml version="1.0" encoding="utf-8"?>
<p:tagLst xmlns:p="http://schemas.openxmlformats.org/presentationml/2006/main">
  <p:tag name="AS_UNIQUEID" val="1526"/>
</p:tagLst>
</file>

<file path=ppt/tags/tag29.xml><?xml version="1.0" encoding="utf-8"?>
<p:tagLst xmlns:p="http://schemas.openxmlformats.org/presentationml/2006/main">
  <p:tag name="AS_UNIQUEID" val="17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1527"/>
</p:tagLst>
</file>

<file path=ppt/tags/tag291.xml><?xml version="1.0" encoding="utf-8"?>
<p:tagLst xmlns:p="http://schemas.openxmlformats.org/presentationml/2006/main">
  <p:tag name="AS_UNIQUEID" val="1528"/>
</p:tagLst>
</file>

<file path=ppt/tags/tag292.xml><?xml version="1.0" encoding="utf-8"?>
<p:tagLst xmlns:p="http://schemas.openxmlformats.org/presentationml/2006/main">
  <p:tag name="AS_UNIQUEID" val="1529"/>
</p:tagLst>
</file>

<file path=ppt/tags/tag293.xml><?xml version="1.0" encoding="utf-8"?>
<p:tagLst xmlns:p="http://schemas.openxmlformats.org/presentationml/2006/main">
  <p:tag name="AS_UNIQUEID" val="1531"/>
</p:tagLst>
</file>

<file path=ppt/tags/tag294.xml><?xml version="1.0" encoding="utf-8"?>
<p:tagLst xmlns:p="http://schemas.openxmlformats.org/presentationml/2006/main">
  <p:tag name="AS_UNIQUEID" val="1532"/>
</p:tagLst>
</file>

<file path=ppt/tags/tag295.xml><?xml version="1.0" encoding="utf-8"?>
<p:tagLst xmlns:p="http://schemas.openxmlformats.org/presentationml/2006/main">
  <p:tag name="AS_UNIQUEID" val="1533"/>
</p:tagLst>
</file>

<file path=ppt/tags/tag296.xml><?xml version="1.0" encoding="utf-8"?>
<p:tagLst xmlns:p="http://schemas.openxmlformats.org/presentationml/2006/main">
  <p:tag name="AS_UNIQUEID" val="1534"/>
</p:tagLst>
</file>

<file path=ppt/tags/tag297.xml><?xml version="1.0" encoding="utf-8"?>
<p:tagLst xmlns:p="http://schemas.openxmlformats.org/presentationml/2006/main">
  <p:tag name="AS_UNIQUEID" val="1535"/>
</p:tagLst>
</file>

<file path=ppt/tags/tag298.xml><?xml version="1.0" encoding="utf-8"?>
<p:tagLst xmlns:p="http://schemas.openxmlformats.org/presentationml/2006/main">
  <p:tag name="AS_UNIQUEID" val="1537"/>
</p:tagLst>
</file>

<file path=ppt/tags/tag299.xml><?xml version="1.0" encoding="utf-8"?>
<p:tagLst xmlns:p="http://schemas.openxmlformats.org/presentationml/2006/main">
  <p:tag name="AS_UNIQUEID" val="1538"/>
</p:tagLst>
</file>

<file path=ppt/tags/tag3.xml><?xml version="1.0" encoding="utf-8"?>
<p:tagLst xmlns:p="http://schemas.openxmlformats.org/presentationml/2006/main">
  <p:tag name="AS_UNIQUEID" val="14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1539"/>
</p:tagLst>
</file>

<file path=ppt/tags/tag301.xml><?xml version="1.0" encoding="utf-8"?>
<p:tagLst xmlns:p="http://schemas.openxmlformats.org/presentationml/2006/main">
  <p:tag name="AS_UNIQUEID" val="1540"/>
</p:tagLst>
</file>

<file path=ppt/tags/tag302.xml><?xml version="1.0" encoding="utf-8"?>
<p:tagLst xmlns:p="http://schemas.openxmlformats.org/presentationml/2006/main">
  <p:tag name="AS_UNIQUEID" val="1541"/>
</p:tagLst>
</file>

<file path=ppt/tags/tag303.xml><?xml version="1.0" encoding="utf-8"?>
<p:tagLst xmlns:p="http://schemas.openxmlformats.org/presentationml/2006/main">
  <p:tag name="AS_UNIQUEID" val="1543"/>
</p:tagLst>
</file>

<file path=ppt/tags/tag304.xml><?xml version="1.0" encoding="utf-8"?>
<p:tagLst xmlns:p="http://schemas.openxmlformats.org/presentationml/2006/main">
  <p:tag name="AS_UNIQUEID" val="1544"/>
</p:tagLst>
</file>

<file path=ppt/tags/tag305.xml><?xml version="1.0" encoding="utf-8"?>
<p:tagLst xmlns:p="http://schemas.openxmlformats.org/presentationml/2006/main">
  <p:tag name="AS_UNIQUEID" val="1545"/>
</p:tagLst>
</file>

<file path=ppt/tags/tag306.xml><?xml version="1.0" encoding="utf-8"?>
<p:tagLst xmlns:p="http://schemas.openxmlformats.org/presentationml/2006/main">
  <p:tag name="AS_UNIQUEID" val="1546"/>
</p:tagLst>
</file>

<file path=ppt/tags/tag307.xml><?xml version="1.0" encoding="utf-8"?>
<p:tagLst xmlns:p="http://schemas.openxmlformats.org/presentationml/2006/main">
  <p:tag name="AS_UNIQUEID" val="1547"/>
</p:tagLst>
</file>

<file path=ppt/tags/tag308.xml><?xml version="1.0" encoding="utf-8"?>
<p:tagLst xmlns:p="http://schemas.openxmlformats.org/presentationml/2006/main">
  <p:tag name="AS_UNIQUEID" val="1548"/>
</p:tagLst>
</file>

<file path=ppt/tags/tag309.xml><?xml version="1.0" encoding="utf-8"?>
<p:tagLst xmlns:p="http://schemas.openxmlformats.org/presentationml/2006/main">
  <p:tag name="AS_UNIQUEID" val="1550"/>
</p:tagLst>
</file>

<file path=ppt/tags/tag31.xml><?xml version="1.0" encoding="utf-8"?>
<p:tagLst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1551"/>
</p:tagLst>
</file>

<file path=ppt/tags/tag311.xml><?xml version="1.0" encoding="utf-8"?>
<p:tagLst xmlns:p="http://schemas.openxmlformats.org/presentationml/2006/main">
  <p:tag name="AS_UNIQUEID" val="1552"/>
</p:tagLst>
</file>

<file path=ppt/tags/tag312.xml><?xml version="1.0" encoding="utf-8"?>
<p:tagLst xmlns:p="http://schemas.openxmlformats.org/presentationml/2006/main">
  <p:tag name="AS_UNIQUEID" val="1553"/>
</p:tagLst>
</file>

<file path=ppt/tags/tag313.xml><?xml version="1.0" encoding="utf-8"?>
<p:tagLst xmlns:p="http://schemas.openxmlformats.org/presentationml/2006/main">
  <p:tag name="AS_UNIQUEID" val="1554"/>
</p:tagLst>
</file>

<file path=ppt/tags/tag314.xml><?xml version="1.0" encoding="utf-8"?>
<p:tagLst xmlns:p="http://schemas.openxmlformats.org/presentationml/2006/main">
  <p:tag name="AS_UNIQUEID" val="1555"/>
</p:tagLst>
</file>

<file path=ppt/tags/tag315.xml><?xml version="1.0" encoding="utf-8"?>
<p:tagLst xmlns:p="http://schemas.openxmlformats.org/presentationml/2006/main">
  <p:tag name="AS_UNIQUEID" val="1556"/>
</p:tagLst>
</file>

<file path=ppt/tags/tag316.xml><?xml version="1.0" encoding="utf-8"?>
<p:tagLst xmlns:p="http://schemas.openxmlformats.org/presentationml/2006/main">
  <p:tag name="AS_UNIQUEID" val="1557"/>
</p:tagLst>
</file>

<file path=ppt/tags/tag317.xml><?xml version="1.0" encoding="utf-8"?>
<p:tagLst xmlns:p="http://schemas.openxmlformats.org/presentationml/2006/main">
  <p:tag name="AS_UNIQUEID" val="1559"/>
</p:tagLst>
</file>

<file path=ppt/tags/tag318.xml><?xml version="1.0" encoding="utf-8"?>
<p:tagLst xmlns:p="http://schemas.openxmlformats.org/presentationml/2006/main">
  <p:tag name="AS_UNIQUEID" val="1560"/>
</p:tagLst>
</file>

<file path=ppt/tags/tag319.xml><?xml version="1.0" encoding="utf-8"?>
<p:tagLst xmlns:p="http://schemas.openxmlformats.org/presentationml/2006/main">
  <p:tag name="AS_UNIQUEID" val="1561"/>
</p:tagLst>
</file>

<file path=ppt/tags/tag32.xml><?xml version="1.0" encoding="utf-8"?>
<p:tagLst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AS_UNIQUEID" val="1562"/>
</p:tagLst>
</file>

<file path=ppt/tags/tag321.xml><?xml version="1.0" encoding="utf-8"?>
<p:tagLst xmlns:p="http://schemas.openxmlformats.org/presentationml/2006/main">
  <p:tag name="AS_UNIQUEID" val="1564"/>
</p:tagLst>
</file>

<file path=ppt/tags/tag322.xml><?xml version="1.0" encoding="utf-8"?>
<p:tagLst xmlns:p="http://schemas.openxmlformats.org/presentationml/2006/main">
  <p:tag name="AS_UNIQUEID" val="1565"/>
</p:tagLst>
</file>

<file path=ppt/tags/tag323.xml><?xml version="1.0" encoding="utf-8"?>
<p:tagLst xmlns:p="http://schemas.openxmlformats.org/presentationml/2006/main">
  <p:tag name="AS_UNIQUEID" val="1566"/>
</p:tagLst>
</file>

<file path=ppt/tags/tag324.xml><?xml version="1.0" encoding="utf-8"?>
<p:tagLst xmlns:p="http://schemas.openxmlformats.org/presentationml/2006/main">
  <p:tag name="AS_UNIQUEID" val="1568"/>
</p:tagLst>
</file>

<file path=ppt/tags/tag325.xml><?xml version="1.0" encoding="utf-8"?>
<p:tagLst xmlns:p="http://schemas.openxmlformats.org/presentationml/2006/main">
  <p:tag name="AS_UNIQUEID" val="1569"/>
</p:tagLst>
</file>

<file path=ppt/tags/tag326.xml><?xml version="1.0" encoding="utf-8"?>
<p:tagLst xmlns:p="http://schemas.openxmlformats.org/presentationml/2006/main">
  <p:tag name="AS_UNIQUEID" val="1570"/>
</p:tagLst>
</file>

<file path=ppt/tags/tag327.xml><?xml version="1.0" encoding="utf-8"?>
<p:tagLst xmlns:p="http://schemas.openxmlformats.org/presentationml/2006/main">
  <p:tag name="AS_UNIQUEID" val="1571"/>
</p:tagLst>
</file>

<file path=ppt/tags/tag328.xml><?xml version="1.0" encoding="utf-8"?>
<p:tagLst xmlns:p="http://schemas.openxmlformats.org/presentationml/2006/main">
  <p:tag name="AS_UNIQUEID" val="1572"/>
</p:tagLst>
</file>

<file path=ppt/tags/tag329.xml><?xml version="1.0" encoding="utf-8"?>
<p:tagLst xmlns:p="http://schemas.openxmlformats.org/presentationml/2006/main">
  <p:tag name="AS_UNIQUEID" val="1573"/>
</p:tagLst>
</file>

<file path=ppt/tags/tag33.xml><?xml version="1.0" encoding="utf-8"?>
<p:tagLst xmlns:p="http://schemas.openxmlformats.org/presentationml/2006/main">
  <p:tag name="AS_UNIQUEID" val="17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AS_UNIQUEID" val="1575"/>
</p:tagLst>
</file>

<file path=ppt/tags/tag331.xml><?xml version="1.0" encoding="utf-8"?>
<p:tagLst xmlns:p="http://schemas.openxmlformats.org/presentationml/2006/main">
  <p:tag name="AS_UNIQUEID" val="1576"/>
</p:tagLst>
</file>

<file path=ppt/tags/tag332.xml><?xml version="1.0" encoding="utf-8"?>
<p:tagLst xmlns:p="http://schemas.openxmlformats.org/presentationml/2006/main">
  <p:tag name="AS_UNIQUEID" val="1577"/>
</p:tagLst>
</file>

<file path=ppt/tags/tag333.xml><?xml version="1.0" encoding="utf-8"?>
<p:tagLst xmlns:p="http://schemas.openxmlformats.org/presentationml/2006/main">
  <p:tag name="AS_UNIQUEID" val="1578"/>
</p:tagLst>
</file>

<file path=ppt/tags/tag334.xml><?xml version="1.0" encoding="utf-8"?>
<p:tagLst xmlns:p="http://schemas.openxmlformats.org/presentationml/2006/main">
  <p:tag name="AS_UNIQUEID" val="1579"/>
</p:tagLst>
</file>

<file path=ppt/tags/tag335.xml><?xml version="1.0" encoding="utf-8"?>
<p:tagLst xmlns:p="http://schemas.openxmlformats.org/presentationml/2006/main">
  <p:tag name="AS_UNIQUEID" val="1580"/>
</p:tagLst>
</file>

<file path=ppt/tags/tag336.xml><?xml version="1.0" encoding="utf-8"?>
<p:tagLst xmlns:p="http://schemas.openxmlformats.org/presentationml/2006/main">
  <p:tag name="AS_UNIQUEID" val="1582"/>
</p:tagLst>
</file>

<file path=ppt/tags/tag337.xml><?xml version="1.0" encoding="utf-8"?>
<p:tagLst xmlns:p="http://schemas.openxmlformats.org/presentationml/2006/main">
  <p:tag name="AS_UNIQUEID" val="1583"/>
</p:tagLst>
</file>

<file path=ppt/tags/tag338.xml><?xml version="1.0" encoding="utf-8"?>
<p:tagLst xmlns:p="http://schemas.openxmlformats.org/presentationml/2006/main">
  <p:tag name="AS_UNIQUEID" val="1584"/>
</p:tagLst>
</file>

<file path=ppt/tags/tag339.xml><?xml version="1.0" encoding="utf-8"?>
<p:tagLst xmlns:p="http://schemas.openxmlformats.org/presentationml/2006/main">
  <p:tag name="AS_UNIQUEID" val="1585"/>
</p:tagLst>
</file>

<file path=ppt/tags/tag34.xml><?xml version="1.0" encoding="utf-8"?>
<p:tagLst xmlns:p="http://schemas.openxmlformats.org/presentationml/2006/main">
  <p:tag name="AS_UNIQUEID" val="17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0.xml><?xml version="1.0" encoding="utf-8"?>
<p:tagLst xmlns:p="http://schemas.openxmlformats.org/presentationml/2006/main">
  <p:tag name="AS_UNIQUEID" val="1586"/>
</p:tagLst>
</file>

<file path=ppt/tags/tag341.xml><?xml version="1.0" encoding="utf-8"?>
<p:tagLst xmlns:p="http://schemas.openxmlformats.org/presentationml/2006/main">
  <p:tag name="AS_UNIQUEID" val="1588"/>
</p:tagLst>
</file>

<file path=ppt/tags/tag342.xml><?xml version="1.0" encoding="utf-8"?>
<p:tagLst xmlns:p="http://schemas.openxmlformats.org/presentationml/2006/main">
  <p:tag name="AS_UNIQUEID" val="1589"/>
</p:tagLst>
</file>

<file path=ppt/tags/tag343.xml><?xml version="1.0" encoding="utf-8"?>
<p:tagLst xmlns:p="http://schemas.openxmlformats.org/presentationml/2006/main">
  <p:tag name="AS_UNIQUEID" val="1590"/>
</p:tagLst>
</file>

<file path=ppt/tags/tag344.xml><?xml version="1.0" encoding="utf-8"?>
<p:tagLst xmlns:p="http://schemas.openxmlformats.org/presentationml/2006/main">
  <p:tag name="AS_UNIQUEID" val="1591"/>
</p:tagLst>
</file>

<file path=ppt/tags/tag345.xml><?xml version="1.0" encoding="utf-8"?>
<p:tagLst xmlns:p="http://schemas.openxmlformats.org/presentationml/2006/main">
  <p:tag name="AS_UNIQUEID" val="1592"/>
</p:tagLst>
</file>

<file path=ppt/tags/tag346.xml><?xml version="1.0" encoding="utf-8"?>
<p:tagLst xmlns:p="http://schemas.openxmlformats.org/presentationml/2006/main">
  <p:tag name="AS_UNIQUEID" val="1594"/>
</p:tagLst>
</file>

<file path=ppt/tags/tag347.xml><?xml version="1.0" encoding="utf-8"?>
<p:tagLst xmlns:p="http://schemas.openxmlformats.org/presentationml/2006/main">
  <p:tag name="AS_UNIQUEID" val="1595"/>
</p:tagLst>
</file>

<file path=ppt/tags/tag348.xml><?xml version="1.0" encoding="utf-8"?>
<p:tagLst xmlns:p="http://schemas.openxmlformats.org/presentationml/2006/main">
  <p:tag name="AS_UNIQUEID" val="1596"/>
</p:tagLst>
</file>

<file path=ppt/tags/tag349.xml><?xml version="1.0" encoding="utf-8"?>
<p:tagLst xmlns:p="http://schemas.openxmlformats.org/presentationml/2006/main">
  <p:tag name="AS_UNIQUEID" val="1597"/>
</p:tagLst>
</file>

<file path=ppt/tags/tag35.xml><?xml version="1.0" encoding="utf-8"?>
<p:tagLst xmlns:p="http://schemas.openxmlformats.org/presentationml/2006/main">
  <p:tag name="AS_UNIQUEID" val="17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xml><?xml version="1.0" encoding="utf-8"?>
<p:tagLst xmlns:p="http://schemas.openxmlformats.org/presentationml/2006/main">
  <p:tag name="AS_UNIQUEID" val="1598"/>
</p:tagLst>
</file>

<file path=ppt/tags/tag351.xml><?xml version="1.0" encoding="utf-8"?>
<p:tagLst xmlns:p="http://schemas.openxmlformats.org/presentationml/2006/main">
  <p:tag name="AS_UNIQUEID" val="1600"/>
</p:tagLst>
</file>

<file path=ppt/tags/tag352.xml><?xml version="1.0" encoding="utf-8"?>
<p:tagLst xmlns:p="http://schemas.openxmlformats.org/presentationml/2006/main">
  <p:tag name="AS_UNIQUEID" val="1601"/>
</p:tagLst>
</file>

<file path=ppt/tags/tag353.xml><?xml version="1.0" encoding="utf-8"?>
<p:tagLst xmlns:p="http://schemas.openxmlformats.org/presentationml/2006/main">
  <p:tag name="AS_UNIQUEID" val="1602"/>
</p:tagLst>
</file>

<file path=ppt/tags/tag354.xml><?xml version="1.0" encoding="utf-8"?>
<p:tagLst xmlns:p="http://schemas.openxmlformats.org/presentationml/2006/main">
  <p:tag name="AS_UNIQUEID" val="1603"/>
</p:tagLst>
</file>

<file path=ppt/tags/tag355.xml><?xml version="1.0" encoding="utf-8"?>
<p:tagLst xmlns:p="http://schemas.openxmlformats.org/presentationml/2006/main">
  <p:tag name="AS_UNIQUEID" val="1604"/>
</p:tagLst>
</file>

<file path=ppt/tags/tag356.xml><?xml version="1.0" encoding="utf-8"?>
<p:tagLst xmlns:p="http://schemas.openxmlformats.org/presentationml/2006/main">
  <p:tag name="AS_UNIQUEID" val="1605"/>
</p:tagLst>
</file>

<file path=ppt/tags/tag357.xml><?xml version="1.0" encoding="utf-8"?>
<p:tagLst xmlns:p="http://schemas.openxmlformats.org/presentationml/2006/main">
  <p:tag name="AS_UNIQUEID" val="1606"/>
</p:tagLst>
</file>

<file path=ppt/tags/tag358.xml><?xml version="1.0" encoding="utf-8"?>
<p:tagLst xmlns:p="http://schemas.openxmlformats.org/presentationml/2006/main">
  <p:tag name="AS_UNIQUEID" val="1608"/>
</p:tagLst>
</file>

<file path=ppt/tags/tag359.xml><?xml version="1.0" encoding="utf-8"?>
<p:tagLst xmlns:p="http://schemas.openxmlformats.org/presentationml/2006/main">
  <p:tag name="AS_UNIQUEID" val="1609"/>
</p:tagLst>
</file>

<file path=ppt/tags/tag36.xml><?xml version="1.0" encoding="utf-8"?>
<p:tagLst xmlns:p="http://schemas.openxmlformats.org/presentationml/2006/main">
  <p:tag name="AS_UNIQUEID" val="17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0.xml><?xml version="1.0" encoding="utf-8"?>
<p:tagLst xmlns:p="http://schemas.openxmlformats.org/presentationml/2006/main">
  <p:tag name="AS_UNIQUEID" val="1610"/>
</p:tagLst>
</file>

<file path=ppt/tags/tag361.xml><?xml version="1.0" encoding="utf-8"?>
<p:tagLst xmlns:p="http://schemas.openxmlformats.org/presentationml/2006/main">
  <p:tag name="AS_UNIQUEID" val="1611"/>
</p:tagLst>
</file>

<file path=ppt/tags/tag362.xml><?xml version="1.0" encoding="utf-8"?>
<p:tagLst xmlns:p="http://schemas.openxmlformats.org/presentationml/2006/main">
  <p:tag name="AS_UNIQUEID" val="1612"/>
</p:tagLst>
</file>

<file path=ppt/tags/tag363.xml><?xml version="1.0" encoding="utf-8"?>
<p:tagLst xmlns:p="http://schemas.openxmlformats.org/presentationml/2006/main">
  <p:tag name="AS_UNIQUEID" val="1614"/>
</p:tagLst>
</file>

<file path=ppt/tags/tag364.xml><?xml version="1.0" encoding="utf-8"?>
<p:tagLst xmlns:p="http://schemas.openxmlformats.org/presentationml/2006/main">
  <p:tag name="AS_UNIQUEID" val="1615"/>
</p:tagLst>
</file>

<file path=ppt/tags/tag365.xml><?xml version="1.0" encoding="utf-8"?>
<p:tagLst xmlns:p="http://schemas.openxmlformats.org/presentationml/2006/main">
  <p:tag name="AS_UNIQUEID" val="1616"/>
</p:tagLst>
</file>

<file path=ppt/tags/tag366.xml><?xml version="1.0" encoding="utf-8"?>
<p:tagLst xmlns:p="http://schemas.openxmlformats.org/presentationml/2006/main">
  <p:tag name="AS_UNIQUEID" val="1617"/>
</p:tagLst>
</file>

<file path=ppt/tags/tag367.xml><?xml version="1.0" encoding="utf-8"?>
<p:tagLst xmlns:p="http://schemas.openxmlformats.org/presentationml/2006/main">
  <p:tag name="AS_UNIQUEID" val="1618"/>
</p:tagLst>
</file>

<file path=ppt/tags/tag368.xml><?xml version="1.0" encoding="utf-8"?>
<p:tagLst xmlns:p="http://schemas.openxmlformats.org/presentationml/2006/main">
  <p:tag name="AS_UNIQUEID" val="1620"/>
</p:tagLst>
</file>

<file path=ppt/tags/tag369.xml><?xml version="1.0" encoding="utf-8"?>
<p:tagLst xmlns:p="http://schemas.openxmlformats.org/presentationml/2006/main">
  <p:tag name="AS_UNIQUEID" val="1621"/>
</p:tagLst>
</file>

<file path=ppt/tags/tag37.xml><?xml version="1.0" encoding="utf-8"?>
<p:tagLst xmlns:p="http://schemas.openxmlformats.org/presentationml/2006/main">
  <p:tag name="AS_UNIQUEID" val="18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0.xml><?xml version="1.0" encoding="utf-8"?>
<p:tagLst xmlns:p="http://schemas.openxmlformats.org/presentationml/2006/main">
  <p:tag name="AS_UNIQUEID" val="1622"/>
</p:tagLst>
</file>

<file path=ppt/tags/tag371.xml><?xml version="1.0" encoding="utf-8"?>
<p:tagLst xmlns:p="http://schemas.openxmlformats.org/presentationml/2006/main">
  <p:tag name="AS_UNIQUEID" val="1623"/>
</p:tagLst>
</file>

<file path=ppt/tags/tag372.xml><?xml version="1.0" encoding="utf-8"?>
<p:tagLst xmlns:p="http://schemas.openxmlformats.org/presentationml/2006/main">
  <p:tag name="AS_UNIQUEID" val="1624"/>
</p:tagLst>
</file>

<file path=ppt/tags/tag373.xml><?xml version="1.0" encoding="utf-8"?>
<p:tagLst xmlns:p="http://schemas.openxmlformats.org/presentationml/2006/main">
  <p:tag name="AS_UNIQUEID" val="1625"/>
</p:tagLst>
</file>

<file path=ppt/tags/tag374.xml><?xml version="1.0" encoding="utf-8"?>
<p:tagLst xmlns:p="http://schemas.openxmlformats.org/presentationml/2006/main">
  <p:tag name="AS_UNIQUEID" val="1627"/>
</p:tagLst>
</file>

<file path=ppt/tags/tag375.xml><?xml version="1.0" encoding="utf-8"?>
<p:tagLst xmlns:p="http://schemas.openxmlformats.org/presentationml/2006/main">
  <p:tag name="AS_UNIQUEID" val="1628"/>
</p:tagLst>
</file>

<file path=ppt/tags/tag376.xml><?xml version="1.0" encoding="utf-8"?>
<p:tagLst xmlns:p="http://schemas.openxmlformats.org/presentationml/2006/main">
  <p:tag name="AS_UNIQUEID" val="1629"/>
</p:tagLst>
</file>

<file path=ppt/tags/tag377.xml><?xml version="1.0" encoding="utf-8"?>
<p:tagLst xmlns:p="http://schemas.openxmlformats.org/presentationml/2006/main">
  <p:tag name="AS_UNIQUEID" val="1630"/>
</p:tagLst>
</file>

<file path=ppt/tags/tag378.xml><?xml version="1.0" encoding="utf-8"?>
<p:tagLst xmlns:p="http://schemas.openxmlformats.org/presentationml/2006/main">
  <p:tag name="AS_UNIQUEID" val="1631"/>
</p:tagLst>
</file>

<file path=ppt/tags/tag379.xml><?xml version="1.0" encoding="utf-8"?>
<p:tagLst xmlns:p="http://schemas.openxmlformats.org/presentationml/2006/main">
  <p:tag name="AS_UNIQUEID" val="1632"/>
</p:tagLst>
</file>

<file path=ppt/tags/tag38.xml><?xml version="1.0" encoding="utf-8"?>
<p:tagLst xmlns:p="http://schemas.openxmlformats.org/presentationml/2006/main">
  <p:tag name="AS_UNIQUEID" val="18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0.xml><?xml version="1.0" encoding="utf-8"?>
<p:tagLst xmlns:p="http://schemas.openxmlformats.org/presentationml/2006/main">
  <p:tag name="AS_UNIQUEID" val="1633"/>
</p:tagLst>
</file>

<file path=ppt/tags/tag381.xml><?xml version="1.0" encoding="utf-8"?>
<p:tagLst xmlns:p="http://schemas.openxmlformats.org/presentationml/2006/main">
  <p:tag name="AS_UNIQUEID" val="1634"/>
</p:tagLst>
</file>

<file path=ppt/tags/tag382.xml><?xml version="1.0" encoding="utf-8"?>
<p:tagLst xmlns:p="http://schemas.openxmlformats.org/presentationml/2006/main">
  <p:tag name="AS_UNIQUEID" val="1636"/>
</p:tagLst>
</file>

<file path=ppt/tags/tag383.xml><?xml version="1.0" encoding="utf-8"?>
<p:tagLst xmlns:p="http://schemas.openxmlformats.org/presentationml/2006/main">
  <p:tag name="AS_UNIQUEID" val="1637"/>
</p:tagLst>
</file>

<file path=ppt/tags/tag384.xml><?xml version="1.0" encoding="utf-8"?>
<p:tagLst xmlns:p="http://schemas.openxmlformats.org/presentationml/2006/main">
  <p:tag name="AS_UNIQUEID" val="1638"/>
</p:tagLst>
</file>

<file path=ppt/tags/tag385.xml><?xml version="1.0" encoding="utf-8"?>
<p:tagLst xmlns:p="http://schemas.openxmlformats.org/presentationml/2006/main">
  <p:tag name="AS_UNIQUEID" val="1639"/>
</p:tagLst>
</file>

<file path=ppt/tags/tag386.xml><?xml version="1.0" encoding="utf-8"?>
<p:tagLst xmlns:p="http://schemas.openxmlformats.org/presentationml/2006/main">
  <p:tag name="AS_UNIQUEID" val="1641"/>
</p:tagLst>
</file>

<file path=ppt/tags/tag387.xml><?xml version="1.0" encoding="utf-8"?>
<p:tagLst xmlns:p="http://schemas.openxmlformats.org/presentationml/2006/main">
  <p:tag name="AS_UNIQUEID" val="1642"/>
</p:tagLst>
</file>

<file path=ppt/tags/tag388.xml><?xml version="1.0" encoding="utf-8"?>
<p:tagLst xmlns:p="http://schemas.openxmlformats.org/presentationml/2006/main">
  <p:tag name="AS_UNIQUEID" val="1643"/>
</p:tagLst>
</file>

<file path=ppt/tags/tag389.xml><?xml version="1.0" encoding="utf-8"?>
<p:tagLst xmlns:p="http://schemas.openxmlformats.org/presentationml/2006/main">
  <p:tag name="AS_UNIQUEID" val="1645"/>
</p:tagLst>
</file>

<file path=ppt/tags/tag39.xml><?xml version="1.0" encoding="utf-8"?>
<p:tagLst xmlns:p="http://schemas.openxmlformats.org/presentationml/2006/main">
  <p:tag name="AS_UNIQUEID" val="18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AS_UNIQUEID" val="1646"/>
</p:tagLst>
</file>

<file path=ppt/tags/tag391.xml><?xml version="1.0" encoding="utf-8"?>
<p:tagLst xmlns:p="http://schemas.openxmlformats.org/presentationml/2006/main">
  <p:tag name="AS_UNIQUEID" val="1647"/>
</p:tagLst>
</file>

<file path=ppt/tags/tag392.xml><?xml version="1.0" encoding="utf-8"?>
<p:tagLst xmlns:p="http://schemas.openxmlformats.org/presentationml/2006/main">
  <p:tag name="AS_UNIQUEID" val="1648"/>
</p:tagLst>
</file>

<file path=ppt/tags/tag393.xml><?xml version="1.0" encoding="utf-8"?>
<p:tagLst xmlns:p="http://schemas.openxmlformats.org/presentationml/2006/main">
  <p:tag name="AS_UNIQUEID" val="1649"/>
</p:tagLst>
</file>

<file path=ppt/tags/tag394.xml><?xml version="1.0" encoding="utf-8"?>
<p:tagLst xmlns:p="http://schemas.openxmlformats.org/presentationml/2006/main">
  <p:tag name="AS_UNIQUEID" val="1650"/>
</p:tagLst>
</file>

<file path=ppt/tags/tag395.xml><?xml version="1.0" encoding="utf-8"?>
<p:tagLst xmlns:p="http://schemas.openxmlformats.org/presentationml/2006/main">
  <p:tag name="AS_UNIQUEID" val="1652"/>
</p:tagLst>
</file>

<file path=ppt/tags/tag396.xml><?xml version="1.0" encoding="utf-8"?>
<p:tagLst xmlns:p="http://schemas.openxmlformats.org/presentationml/2006/main">
  <p:tag name="AS_UNIQUEID" val="1653"/>
</p:tagLst>
</file>

<file path=ppt/tags/tag397.xml><?xml version="1.0" encoding="utf-8"?>
<p:tagLst xmlns:p="http://schemas.openxmlformats.org/presentationml/2006/main">
  <p:tag name="AS_UNIQUEID" val="1654"/>
</p:tagLst>
</file>

<file path=ppt/tags/tag398.xml><?xml version="1.0" encoding="utf-8"?>
<p:tagLst xmlns:p="http://schemas.openxmlformats.org/presentationml/2006/main">
  <p:tag name="AS_UNIQUEID" val="1655"/>
</p:tagLst>
</file>

<file path=ppt/tags/tag399.xml><?xml version="1.0" encoding="utf-8"?>
<p:tagLst xmlns:p="http://schemas.openxmlformats.org/presentationml/2006/main">
  <p:tag name="AS_UNIQUEID" val="1656"/>
</p:tagLst>
</file>

<file path=ppt/tags/tag4.xml><?xml version="1.0" encoding="utf-8"?>
<p:tagLst xmlns:p="http://schemas.openxmlformats.org/presentationml/2006/main">
  <p:tag name="AS_UNIQUEID" val="14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8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00.xml><?xml version="1.0" encoding="utf-8"?>
<p:tagLst xmlns:p="http://schemas.openxmlformats.org/presentationml/2006/main">
  <p:tag name="AS_UNIQUEID" val="1657"/>
</p:tagLst>
</file>

<file path=ppt/tags/tag401.xml><?xml version="1.0" encoding="utf-8"?>
<p:tagLst xmlns:p="http://schemas.openxmlformats.org/presentationml/2006/main">
  <p:tag name="AS_UNIQUEID" val="1659"/>
</p:tagLst>
</file>

<file path=ppt/tags/tag402.xml><?xml version="1.0" encoding="utf-8"?>
<p:tagLst xmlns:p="http://schemas.openxmlformats.org/presentationml/2006/main">
  <p:tag name="AS_UNIQUEID" val="1660"/>
</p:tagLst>
</file>

<file path=ppt/tags/tag403.xml><?xml version="1.0" encoding="utf-8"?>
<p:tagLst xmlns:p="http://schemas.openxmlformats.org/presentationml/2006/main">
  <p:tag name="AS_UNIQUEID" val="1661"/>
</p:tagLst>
</file>

<file path=ppt/tags/tag404.xml><?xml version="1.0" encoding="utf-8"?>
<p:tagLst xmlns:p="http://schemas.openxmlformats.org/presentationml/2006/main">
  <p:tag name="AS_UNIQUEID" val="1662"/>
</p:tagLst>
</file>

<file path=ppt/tags/tag405.xml><?xml version="1.0" encoding="utf-8"?>
<p:tagLst xmlns:p="http://schemas.openxmlformats.org/presentationml/2006/main">
  <p:tag name="AS_UNIQUEID" val="1663"/>
</p:tagLst>
</file>

<file path=ppt/tags/tag406.xml><?xml version="1.0" encoding="utf-8"?>
<p:tagLst xmlns:p="http://schemas.openxmlformats.org/presentationml/2006/main">
  <p:tag name="AS_UNIQUEID" val="1665"/>
</p:tagLst>
</file>

<file path=ppt/tags/tag407.xml><?xml version="1.0" encoding="utf-8"?>
<p:tagLst xmlns:p="http://schemas.openxmlformats.org/presentationml/2006/main">
  <p:tag name="AS_UNIQUEID" val="1666"/>
</p:tagLst>
</file>

<file path=ppt/tags/tag408.xml><?xml version="1.0" encoding="utf-8"?>
<p:tagLst xmlns:p="http://schemas.openxmlformats.org/presentationml/2006/main">
  <p:tag name="AS_UNIQUEID" val="1667"/>
</p:tagLst>
</file>

<file path=ppt/tags/tag409.xml><?xml version="1.0" encoding="utf-8"?>
<p:tagLst xmlns:p="http://schemas.openxmlformats.org/presentationml/2006/main">
  <p:tag name="AS_UNIQUEID" val="1668"/>
</p:tagLst>
</file>

<file path=ppt/tags/tag41.xml><?xml version="1.0" encoding="utf-8"?>
<p:tagLst xmlns:p="http://schemas.openxmlformats.org/presentationml/2006/main">
  <p:tag name="AS_UNIQUEID" val="18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0.xml><?xml version="1.0" encoding="utf-8"?>
<p:tagLst xmlns:p="http://schemas.openxmlformats.org/presentationml/2006/main">
  <p:tag name="AS_UNIQUEID" val="1669"/>
</p:tagLst>
</file>

<file path=ppt/tags/tag411.xml><?xml version="1.0" encoding="utf-8"?>
<p:tagLst xmlns:p="http://schemas.openxmlformats.org/presentationml/2006/main">
  <p:tag name="AS_UNIQUEID" val="1671"/>
</p:tagLst>
</file>

<file path=ppt/tags/tag412.xml><?xml version="1.0" encoding="utf-8"?>
<p:tagLst xmlns:p="http://schemas.openxmlformats.org/presentationml/2006/main">
  <p:tag name="AS_UNIQUEID" val="1672"/>
</p:tagLst>
</file>

<file path=ppt/tags/tag413.xml><?xml version="1.0" encoding="utf-8"?>
<p:tagLst xmlns:p="http://schemas.openxmlformats.org/presentationml/2006/main">
  <p:tag name="AS_UNIQUEID" val="1673"/>
</p:tagLst>
</file>

<file path=ppt/tags/tag414.xml><?xml version="1.0" encoding="utf-8"?>
<p:tagLst xmlns:p="http://schemas.openxmlformats.org/presentationml/2006/main">
  <p:tag name="AS_UNIQUEID" val="1674"/>
</p:tagLst>
</file>

<file path=ppt/tags/tag415.xml><?xml version="1.0" encoding="utf-8"?>
<p:tagLst xmlns:p="http://schemas.openxmlformats.org/presentationml/2006/main">
  <p:tag name="AS_UNIQUEID" val="1675"/>
</p:tagLst>
</file>

<file path=ppt/tags/tag416.xml><?xml version="1.0" encoding="utf-8"?>
<p:tagLst xmlns:p="http://schemas.openxmlformats.org/presentationml/2006/main">
  <p:tag name="AS_UNIQUEID" val="1676"/>
</p:tagLst>
</file>

<file path=ppt/tags/tag417.xml><?xml version="1.0" encoding="utf-8"?>
<p:tagLst xmlns:p="http://schemas.openxmlformats.org/presentationml/2006/main">
  <p:tag name="AS_UNIQUEID" val="1677"/>
</p:tagLst>
</file>

<file path=ppt/tags/tag418.xml><?xml version="1.0" encoding="utf-8"?>
<p:tagLst xmlns:p="http://schemas.openxmlformats.org/presentationml/2006/main">
  <p:tag name="AS_UNIQUEID" val="1680"/>
</p:tagLst>
</file>

<file path=ppt/tags/tag419.xml><?xml version="1.0" encoding="utf-8"?>
<p:tagLst xmlns:p="http://schemas.openxmlformats.org/presentationml/2006/main">
  <p:tag name="AS_UNIQUEID" val="1681"/>
</p:tagLst>
</file>

<file path=ppt/tags/tag42.xml><?xml version="1.0" encoding="utf-8"?>
<p:tagLst xmlns:p="http://schemas.openxmlformats.org/presentationml/2006/main">
  <p:tag name="AS_UNIQUEID" val="18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0.xml><?xml version="1.0" encoding="utf-8"?>
<p:tagLst xmlns:p="http://schemas.openxmlformats.org/presentationml/2006/main">
  <p:tag name="AS_UNIQUEID" val="1683"/>
</p:tagLst>
</file>

<file path=ppt/tags/tag421.xml><?xml version="1.0" encoding="utf-8"?>
<p:tagLst xmlns:p="http://schemas.openxmlformats.org/presentationml/2006/main">
  <p:tag name="AS_UNIQUEID" val="1684"/>
</p:tagLst>
</file>

<file path=ppt/tags/tag422.xml><?xml version="1.0" encoding="utf-8"?>
<p:tagLst xmlns:p="http://schemas.openxmlformats.org/presentationml/2006/main">
  <p:tag name="AS_UNIQUEID" val="1686"/>
</p:tagLst>
</file>

<file path=ppt/tags/tag423.xml><?xml version="1.0" encoding="utf-8"?>
<p:tagLst xmlns:p="http://schemas.openxmlformats.org/presentationml/2006/main">
  <p:tag name="AS_UNIQUEID" val="1687"/>
</p:tagLst>
</file>

<file path=ppt/tags/tag424.xml><?xml version="1.0" encoding="utf-8"?>
<p:tagLst xmlns:p="http://schemas.openxmlformats.org/presentationml/2006/main">
  <p:tag name="AS_UNIQUEID" val="1689"/>
</p:tagLst>
</file>

<file path=ppt/tags/tag425.xml><?xml version="1.0" encoding="utf-8"?>
<p:tagLst xmlns:p="http://schemas.openxmlformats.org/presentationml/2006/main">
  <p:tag name="AS_UNIQUEID" val="1690"/>
</p:tagLst>
</file>

<file path=ppt/tags/tag426.xml><?xml version="1.0" encoding="utf-8"?>
<p:tagLst xmlns:p="http://schemas.openxmlformats.org/presentationml/2006/main">
  <p:tag name="AS_UNIQUEID" val="636"/>
</p:tagLst>
</file>

<file path=ppt/tags/tag427.xml><?xml version="1.0" encoding="utf-8"?>
<p:tagLst xmlns:p="http://schemas.openxmlformats.org/presentationml/2006/main">
  <p:tag name="AS_UNIQUEID" val="639"/>
</p:tagLst>
</file>

<file path=ppt/tags/tag428.xml><?xml version="1.0" encoding="utf-8"?>
<p:tagLst xmlns:p="http://schemas.openxmlformats.org/presentationml/2006/main">
  <p:tag name="AS_UNIQUEID" val="640"/>
</p:tagLst>
</file>

<file path=ppt/tags/tag429.xml><?xml version="1.0" encoding="utf-8"?>
<p:tagLst xmlns:p="http://schemas.openxmlformats.org/presentationml/2006/main">
  <p:tag name="AS_UNIQUEID" val="641"/>
</p:tagLst>
</file>

<file path=ppt/tags/tag43.xml><?xml version="1.0" encoding="utf-8"?>
<p:tagLst xmlns:p="http://schemas.openxmlformats.org/presentationml/2006/main">
  <p:tag name="AS_UNIQUEID" val="18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0.xml><?xml version="1.0" encoding="utf-8"?>
<p:tagLst xmlns:p="http://schemas.openxmlformats.org/presentationml/2006/main">
  <p:tag name="AS_UNIQUEID" val="1692"/>
</p:tagLst>
</file>

<file path=ppt/tags/tag431.xml><?xml version="1.0" encoding="utf-8"?>
<p:tagLst xmlns:p="http://schemas.openxmlformats.org/presentationml/2006/main">
  <p:tag name="AS_UNIQUEID" val="1693"/>
  <p:tag name="KSO_WM_UNIT_PLACING_PICTURE_USER_VIEWPORT" val="{&quot;height&quot;:4875,&quot;width&quot;:4050}"/>
</p:tagLst>
</file>

<file path=ppt/tags/tag432.xml><?xml version="1.0" encoding="utf-8"?>
<p:tagLst xmlns:p="http://schemas.openxmlformats.org/presentationml/2006/main">
  <p:tag name="AS_UNIQUEID" val="640"/>
</p:tagLst>
</file>

<file path=ppt/tags/tag433.xml><?xml version="1.0" encoding="utf-8"?>
<p:tagLst xmlns:p="http://schemas.openxmlformats.org/presentationml/2006/main">
  <p:tag name="AS_UNIQUEID" val="1469"/>
</p:tagLst>
</file>

<file path=ppt/tags/tag434.xml><?xml version="1.0" encoding="utf-8"?>
<p:tagLst xmlns:p="http://schemas.openxmlformats.org/presentationml/2006/main">
  <p:tag name="AS_UNIQUEID" val="1470"/>
</p:tagLst>
</file>

<file path=ppt/tags/tag435.xml><?xml version="1.0" encoding="utf-8"?>
<p:tagLst xmlns:p="http://schemas.openxmlformats.org/presentationml/2006/main">
  <p:tag name="AS_UNIQUEID" val="653"/>
</p:tagLst>
</file>

<file path=ppt/tags/tag436.xml><?xml version="1.0" encoding="utf-8"?>
<p:tagLst xmlns:p="http://schemas.openxmlformats.org/presentationml/2006/main">
  <p:tag name="AS_UNIQUEID" val="654"/>
</p:tagLst>
</file>

<file path=ppt/tags/tag437.xml><?xml version="1.0" encoding="utf-8"?>
<p:tagLst xmlns:p="http://schemas.openxmlformats.org/presentationml/2006/main">
  <p:tag name="KSO_WM_BEAUTIFY_FLAG" val="#wm#"/>
  <p:tag name="KSO_WM_TEMPLATE_CATEGORY" val="custom"/>
  <p:tag name="KSO_WM_TEMPLATE_INDEX" val="20187308"/>
</p:tagLst>
</file>

<file path=ppt/tags/tag438.xml><?xml version="1.0" encoding="utf-8"?>
<p:tagLst xmlns:p="http://schemas.openxmlformats.org/presentationml/2006/main">
  <p:tag name="AS_UNIQUEID" val="659"/>
</p:tagLst>
</file>

<file path=ppt/tags/tag439.xml><?xml version="1.0" encoding="utf-8"?>
<p:tagLst xmlns:p="http://schemas.openxmlformats.org/presentationml/2006/main">
  <p:tag name="AS_UNIQUEID" val="662"/>
</p:tagLst>
</file>

<file path=ppt/tags/tag44.xml><?xml version="1.0" encoding="utf-8"?>
<p:tagLst xmlns:p="http://schemas.openxmlformats.org/presentationml/2006/main">
  <p:tag name="AS_UNIQUEID" val="18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p="http://schemas.openxmlformats.org/presentationml/2006/main">
  <p:tag name="KSO_WM_BEAUTIFY_FLAG" val="#wm#"/>
  <p:tag name="KSO_WM_TEMPLATE_CATEGORY" val="custom"/>
  <p:tag name="KSO_WM_TEMPLATE_INDEX" val="20187308"/>
</p:tagLst>
</file>

<file path=ppt/tags/tag441.xml><?xml version="1.0" encoding="utf-8"?>
<p:tagLst xmlns:p="http://schemas.openxmlformats.org/presentationml/2006/main">
  <p:tag name="AS_UNIQUEID" val="656"/>
</p:tagLst>
</file>

<file path=ppt/tags/tag442.xml><?xml version="1.0" encoding="utf-8"?>
<p:tagLst xmlns:p="http://schemas.openxmlformats.org/presentationml/2006/main">
  <p:tag name="AS_UNIQUEID" val="657"/>
</p:tagLst>
</file>

<file path=ppt/tags/tag443.xml><?xml version="1.0" encoding="utf-8"?>
<p:tagLst xmlns:p="http://schemas.openxmlformats.org/presentationml/2006/main">
  <p:tag name="AS_UNIQUEID" val="608"/>
</p:tagLst>
</file>

<file path=ppt/tags/tag444.xml><?xml version="1.0" encoding="utf-8"?>
<p:tagLst xmlns:p="http://schemas.openxmlformats.org/presentationml/2006/main">
  <p:tag name="AS_UNIQUEID" val="609"/>
</p:tagLst>
</file>

<file path=ppt/tags/tag445.xml><?xml version="1.0" encoding="utf-8"?>
<p:tagLst xmlns:p="http://schemas.openxmlformats.org/presentationml/2006/main">
  <p:tag name="AS_UNIQUEID" val="610"/>
</p:tagLst>
</file>

<file path=ppt/tags/tag446.xml><?xml version="1.0" encoding="utf-8"?>
<p:tagLst xmlns:p="http://schemas.openxmlformats.org/presentationml/2006/main">
  <p:tag name="AS_UNIQUEID" val="611"/>
</p:tagLst>
</file>

<file path=ppt/tags/tag447.xml><?xml version="1.0" encoding="utf-8"?>
<p:tagLst xmlns:p="http://schemas.openxmlformats.org/presentationml/2006/main">
  <p:tag name="AS_UNIQUEID" val="612"/>
</p:tagLst>
</file>

<file path=ppt/tags/tag448.xml><?xml version="1.0" encoding="utf-8"?>
<p:tagLst xmlns:p="http://schemas.openxmlformats.org/presentationml/2006/main">
  <p:tag name="AS_UNIQUEID" val="613"/>
</p:tagLst>
</file>

<file path=ppt/tags/tag449.xml><?xml version="1.0" encoding="utf-8"?>
<p:tagLst xmlns:p="http://schemas.openxmlformats.org/presentationml/2006/main">
  <p:tag name="AS_UNIQUEID" val="614"/>
</p:tagLst>
</file>

<file path=ppt/tags/tag45.xml><?xml version="1.0" encoding="utf-8"?>
<p:tagLst xmlns:p="http://schemas.openxmlformats.org/presentationml/2006/main">
  <p:tag name="AS_UNIQUEID" val="19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0.xml><?xml version="1.0" encoding="utf-8"?>
<p:tagLst xmlns:p="http://schemas.openxmlformats.org/presentationml/2006/main">
  <p:tag name="AS_UNIQUEID" val="615"/>
</p:tagLst>
</file>

<file path=ppt/tags/tag451.xml><?xml version="1.0" encoding="utf-8"?>
<p:tagLst xmlns:p="http://schemas.openxmlformats.org/presentationml/2006/main">
  <p:tag name="AS_UNIQUEID" val="616"/>
</p:tagLst>
</file>

<file path=ppt/tags/tag452.xml><?xml version="1.0" encoding="utf-8"?>
<p:tagLst xmlns:p="http://schemas.openxmlformats.org/presentationml/2006/main">
  <p:tag name="AS_UNIQUEID" val="617"/>
</p:tagLst>
</file>

<file path=ppt/tags/tag453.xml><?xml version="1.0" encoding="utf-8"?>
<p:tagLst xmlns:p="http://schemas.openxmlformats.org/presentationml/2006/main">
  <p:tag name="AS_UNIQUEID" val="619"/>
</p:tagLst>
</file>

<file path=ppt/tags/tag454.xml><?xml version="1.0" encoding="utf-8"?>
<p:tagLst xmlns:p="http://schemas.openxmlformats.org/presentationml/2006/main">
  <p:tag name="AS_UNIQUEID" val="620"/>
</p:tagLst>
</file>

<file path=ppt/tags/tag455.xml><?xml version="1.0" encoding="utf-8"?>
<p:tagLst xmlns:p="http://schemas.openxmlformats.org/presentationml/2006/main">
  <p:tag name="AS_UNIQUEID" val="621"/>
</p:tagLst>
</file>

<file path=ppt/tags/tag456.xml><?xml version="1.0" encoding="utf-8"?>
<p:tagLst xmlns:p="http://schemas.openxmlformats.org/presentationml/2006/main">
  <p:tag name="AS_UNIQUEID" val="622"/>
</p:tagLst>
</file>

<file path=ppt/tags/tag457.xml><?xml version="1.0" encoding="utf-8"?>
<p:tagLst xmlns:p="http://schemas.openxmlformats.org/presentationml/2006/main">
  <p:tag name="AS_UNIQUEID" val="623"/>
</p:tagLst>
</file>

<file path=ppt/tags/tag458.xml><?xml version="1.0" encoding="utf-8"?>
<p:tagLst xmlns:p="http://schemas.openxmlformats.org/presentationml/2006/main">
  <p:tag name="AS_UNIQUEID" val="624"/>
</p:tagLst>
</file>

<file path=ppt/tags/tag459.xml><?xml version="1.0" encoding="utf-8"?>
<p:tagLst xmlns:p="http://schemas.openxmlformats.org/presentationml/2006/main">
  <p:tag name="AS_UNIQUEID" val="625"/>
</p:tagLst>
</file>

<file path=ppt/tags/tag46.xml><?xml version="1.0" encoding="utf-8"?>
<p:tagLst xmlns:p="http://schemas.openxmlformats.org/presentationml/2006/main">
  <p:tag name="AS_UNIQUEID" val="19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0.xml><?xml version="1.0" encoding="utf-8"?>
<p:tagLst xmlns:p="http://schemas.openxmlformats.org/presentationml/2006/main">
  <p:tag name="AS_UNIQUEID" val="626"/>
</p:tagLst>
</file>

<file path=ppt/tags/tag461.xml><?xml version="1.0" encoding="utf-8"?>
<p:tagLst xmlns:p="http://schemas.openxmlformats.org/presentationml/2006/main">
  <p:tag name="AS_UNIQUEID" val="627"/>
</p:tagLst>
</file>

<file path=ppt/tags/tag462.xml><?xml version="1.0" encoding="utf-8"?>
<p:tagLst xmlns:p="http://schemas.openxmlformats.org/presentationml/2006/main">
  <p:tag name="AS_UNIQUEID" val="628"/>
</p:tagLst>
</file>

<file path=ppt/tags/tag463.xml><?xml version="1.0" encoding="utf-8"?>
<p:tagLst xmlns:p="http://schemas.openxmlformats.org/presentationml/2006/main">
  <p:tag name="AS_UNIQUEID" val="629"/>
</p:tagLst>
</file>

<file path=ppt/tags/tag464.xml><?xml version="1.0" encoding="utf-8"?>
<p:tagLst xmlns:p="http://schemas.openxmlformats.org/presentationml/2006/main">
  <p:tag name="AS_UNIQUEID" val="630"/>
</p:tagLst>
</file>

<file path=ppt/tags/tag465.xml><?xml version="1.0" encoding="utf-8"?>
<p:tagLst xmlns:p="http://schemas.openxmlformats.org/presentationml/2006/main">
  <p:tag name="AS_UNIQUEID" val="631"/>
</p:tagLst>
</file>

<file path=ppt/tags/tag466.xml><?xml version="1.0" encoding="utf-8"?>
<p:tagLst xmlns:p="http://schemas.openxmlformats.org/presentationml/2006/main">
  <p:tag name="AS_UNIQUEID" val="632"/>
</p:tagLst>
</file>

<file path=ppt/tags/tag467.xml><?xml version="1.0" encoding="utf-8"?>
<p:tagLst xmlns:p="http://schemas.openxmlformats.org/presentationml/2006/main">
  <p:tag name="AS_UNIQUEID" val="619"/>
</p:tagLst>
</file>

<file path=ppt/tags/tag468.xml><?xml version="1.0" encoding="utf-8"?>
<p:tagLst xmlns:p="http://schemas.openxmlformats.org/presentationml/2006/main">
  <p:tag name="AS_UNIQUEID" val="634"/>
</p:tagLst>
</file>

<file path=ppt/tags/tag469.xml><?xml version="1.0" encoding="utf-8"?>
<p:tagLst xmlns:p="http://schemas.openxmlformats.org/presentationml/2006/main">
  <p:tag name="KSO_WM_BEAUTIFY_FLAG" val="#wm#"/>
  <p:tag name="KSO_WM_TEMPLATE_CATEGORY" val="custom"/>
  <p:tag name="KSO_WM_TEMPLATE_INDEX" val="20187308"/>
</p:tagLst>
</file>

<file path=ppt/tags/tag47.xml><?xml version="1.0" encoding="utf-8"?>
<p:tagLst xmlns:p="http://schemas.openxmlformats.org/presentationml/2006/main">
  <p:tag name="AS_UNIQUEID" val="19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0.xml><?xml version="1.0" encoding="utf-8"?>
<p:tagLst xmlns:p="http://schemas.openxmlformats.org/presentationml/2006/main">
  <p:tag name="AS_UNIQUEID" val="650"/>
</p:tagLst>
</file>

<file path=ppt/tags/tag471.xml><?xml version="1.0" encoding="utf-8"?>
<p:tagLst xmlns:p="http://schemas.openxmlformats.org/presentationml/2006/main">
  <p:tag name="AS_UNIQUEID" val="651"/>
</p:tagLst>
</file>

<file path=ppt/tags/tag472.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473.xml><?xml version="1.0" encoding="utf-8"?>
<p:tagLst xmlns:p="http://schemas.openxmlformats.org/presentationml/2006/main">
  <p:tag name="AS_UNIQUEID" val="670"/>
</p:tagLst>
</file>

<file path=ppt/tags/tag474.xml><?xml version="1.0" encoding="utf-8"?>
<p:tagLst xmlns:p="http://schemas.openxmlformats.org/presentationml/2006/main">
  <p:tag name="AS_UNIQUEID" val="671"/>
</p:tagLst>
</file>

<file path=ppt/tags/tag475.xml><?xml version="1.0" encoding="utf-8"?>
<p:tagLst xmlns:p="http://schemas.openxmlformats.org/presentationml/2006/main">
  <p:tag name="KSO_WM_BEAUTIFY_FLAG" val="#wm#"/>
  <p:tag name="KSO_WM_TEMPLATE_CATEGORY" val="custom"/>
  <p:tag name="KSO_WM_TEMPLATE_INDEX" val="20187308"/>
</p:tagLst>
</file>

<file path=ppt/tags/tag476.xml><?xml version="1.0" encoding="utf-8"?>
<p:tagLst xmlns:p="http://schemas.openxmlformats.org/presentationml/2006/main">
  <p:tag name="AS_UNIQUEID" val="673"/>
</p:tagLst>
</file>

<file path=ppt/tags/tag477.xml><?xml version="1.0" encoding="utf-8"?>
<p:tagLst xmlns:p="http://schemas.openxmlformats.org/presentationml/2006/main">
  <p:tag name="AS_UNIQUEID" val="674"/>
</p:tagLst>
</file>

<file path=ppt/tags/tag478.xml><?xml version="1.0" encoding="utf-8"?>
<p:tagLst xmlns:p="http://schemas.openxmlformats.org/presentationml/2006/main">
  <p:tag name="AS_UNIQUEID" val="675"/>
</p:tagLst>
</file>

<file path=ppt/tags/tag479.xml><?xml version="1.0" encoding="utf-8"?>
<p:tagLst xmlns:p="http://schemas.openxmlformats.org/presentationml/2006/main">
  <p:tag name="AS_UNIQUEID" val="676"/>
</p:tagLst>
</file>

<file path=ppt/tags/tag48.xml><?xml version="1.0" encoding="utf-8"?>
<p:tagLst xmlns:p="http://schemas.openxmlformats.org/presentationml/2006/main">
  <p:tag name="AS_UNIQUEID" val="19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0.xml><?xml version="1.0" encoding="utf-8"?>
<p:tagLst xmlns:p="http://schemas.openxmlformats.org/presentationml/2006/main">
  <p:tag name="AS_UNIQUEID" val="677"/>
</p:tagLst>
</file>

<file path=ppt/tags/tag481.xml><?xml version="1.0" encoding="utf-8"?>
<p:tagLst xmlns:p="http://schemas.openxmlformats.org/presentationml/2006/main">
  <p:tag name="AS_UNIQUEID" val="678"/>
</p:tagLst>
</file>

<file path=ppt/tags/tag482.xml><?xml version="1.0" encoding="utf-8"?>
<p:tagLst xmlns:p="http://schemas.openxmlformats.org/presentationml/2006/main">
  <p:tag name="AS_UNIQUEID" val="679"/>
</p:tagLst>
</file>

<file path=ppt/tags/tag483.xml><?xml version="1.0" encoding="utf-8"?>
<p:tagLst xmlns:p="http://schemas.openxmlformats.org/presentationml/2006/main">
  <p:tag name="AS_UNIQUEID" val="680"/>
</p:tagLst>
</file>

<file path=ppt/tags/tag484.xml><?xml version="1.0" encoding="utf-8"?>
<p:tagLst xmlns:p="http://schemas.openxmlformats.org/presentationml/2006/main">
  <p:tag name="AS_UNIQUEID" val="681"/>
</p:tagLst>
</file>

<file path=ppt/tags/tag485.xml><?xml version="1.0" encoding="utf-8"?>
<p:tagLst xmlns:p="http://schemas.openxmlformats.org/presentationml/2006/main">
  <p:tag name="AS_UNIQUEID" val="682"/>
</p:tagLst>
</file>

<file path=ppt/tags/tag486.xml><?xml version="1.0" encoding="utf-8"?>
<p:tagLst xmlns:p="http://schemas.openxmlformats.org/presentationml/2006/main">
  <p:tag name="AS_UNIQUEID" val="683"/>
</p:tagLst>
</file>

<file path=ppt/tags/tag487.xml><?xml version="1.0" encoding="utf-8"?>
<p:tagLst xmlns:p="http://schemas.openxmlformats.org/presentationml/2006/main">
  <p:tag name="AS_UNIQUEID" val="684"/>
</p:tagLst>
</file>

<file path=ppt/tags/tag488.xml><?xml version="1.0" encoding="utf-8"?>
<p:tagLst xmlns:p="http://schemas.openxmlformats.org/presentationml/2006/main">
  <p:tag name="AS_UNIQUEID" val="685"/>
</p:tagLst>
</file>

<file path=ppt/tags/tag489.xml><?xml version="1.0" encoding="utf-8"?>
<p:tagLst xmlns:p="http://schemas.openxmlformats.org/presentationml/2006/main">
  <p:tag name="AS_UNIQUEID" val="686"/>
</p:tagLst>
</file>

<file path=ppt/tags/tag49.xml><?xml version="1.0" encoding="utf-8"?>
<p:tagLst xmlns:p="http://schemas.openxmlformats.org/presentationml/2006/main">
  <p:tag name="AS_UNIQUEID" val="19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0.xml><?xml version="1.0" encoding="utf-8"?>
<p:tagLst xmlns:p="http://schemas.openxmlformats.org/presentationml/2006/main">
  <p:tag name="AS_UNIQUEID" val="687"/>
</p:tagLst>
</file>

<file path=ppt/tags/tag491.xml><?xml version="1.0" encoding="utf-8"?>
<p:tagLst xmlns:p="http://schemas.openxmlformats.org/presentationml/2006/main">
  <p:tag name="AS_UNIQUEID" val="688"/>
</p:tagLst>
</file>

<file path=ppt/tags/tag492.xml><?xml version="1.0" encoding="utf-8"?>
<p:tagLst xmlns:p="http://schemas.openxmlformats.org/presentationml/2006/main">
  <p:tag name="AS_UNIQUEID" val="689"/>
</p:tagLst>
</file>

<file path=ppt/tags/tag493.xml><?xml version="1.0" encoding="utf-8"?>
<p:tagLst xmlns:p="http://schemas.openxmlformats.org/presentationml/2006/main">
  <p:tag name="AS_UNIQUEID" val="690"/>
</p:tagLst>
</file>

<file path=ppt/tags/tag494.xml><?xml version="1.0" encoding="utf-8"?>
<p:tagLst xmlns:p="http://schemas.openxmlformats.org/presentationml/2006/main">
  <p:tag name="AS_UNIQUEID" val="691"/>
</p:tagLst>
</file>

<file path=ppt/tags/tag495.xml><?xml version="1.0" encoding="utf-8"?>
<p:tagLst xmlns:p="http://schemas.openxmlformats.org/presentationml/2006/main">
  <p:tag name="AS_UNIQUEID" val="692"/>
</p:tagLst>
</file>

<file path=ppt/tags/tag496.xml><?xml version="1.0" encoding="utf-8"?>
<p:tagLst xmlns:p="http://schemas.openxmlformats.org/presentationml/2006/main">
  <p:tag name="AS_UNIQUEID" val="693"/>
</p:tagLst>
</file>

<file path=ppt/tags/tag497.xml><?xml version="1.0" encoding="utf-8"?>
<p:tagLst xmlns:p="http://schemas.openxmlformats.org/presentationml/2006/main">
  <p:tag name="AS_UNIQUEID" val="694"/>
</p:tagLst>
</file>

<file path=ppt/tags/tag498.xml><?xml version="1.0" encoding="utf-8"?>
<p:tagLst xmlns:p="http://schemas.openxmlformats.org/presentationml/2006/main">
  <p:tag name="AS_UNIQUEID" val="695"/>
</p:tagLst>
</file>

<file path=ppt/tags/tag499.xml><?xml version="1.0" encoding="utf-8"?>
<p:tagLst xmlns:p="http://schemas.openxmlformats.org/presentationml/2006/main">
  <p:tag name="AS_UNIQUEID" val="696"/>
</p:tagLst>
</file>

<file path=ppt/tags/tag5.xml><?xml version="1.0" encoding="utf-8"?>
<p:tagLst xmlns:p="http://schemas.openxmlformats.org/presentationml/2006/main">
  <p:tag name="AS_UNIQUEID" val="14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19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00.xml><?xml version="1.0" encoding="utf-8"?>
<p:tagLst xmlns:p="http://schemas.openxmlformats.org/presentationml/2006/main">
  <p:tag name="AS_UNIQUEID" val="697"/>
</p:tagLst>
</file>

<file path=ppt/tags/tag501.xml><?xml version="1.0" encoding="utf-8"?>
<p:tagLst xmlns:p="http://schemas.openxmlformats.org/presentationml/2006/main">
  <p:tag name="AS_UNIQUEID" val="698"/>
</p:tagLst>
</file>

<file path=ppt/tags/tag502.xml><?xml version="1.0" encoding="utf-8"?>
<p:tagLst xmlns:p="http://schemas.openxmlformats.org/presentationml/2006/main">
  <p:tag name="AS_UNIQUEID" val="699"/>
</p:tagLst>
</file>

<file path=ppt/tags/tag503.xml><?xml version="1.0" encoding="utf-8"?>
<p:tagLst xmlns:p="http://schemas.openxmlformats.org/presentationml/2006/main">
  <p:tag name="AS_UNIQUEID" val="701"/>
</p:tagLst>
</file>

<file path=ppt/tags/tag504.xml><?xml version="1.0" encoding="utf-8"?>
<p:tagLst xmlns:p="http://schemas.openxmlformats.org/presentationml/2006/main">
  <p:tag name="AS_UNIQUEID" val="702"/>
</p:tagLst>
</file>

<file path=ppt/tags/tag505.xml><?xml version="1.0" encoding="utf-8"?>
<p:tagLst xmlns:p="http://schemas.openxmlformats.org/presentationml/2006/main">
  <p:tag name="AS_UNIQUEID" val="703"/>
</p:tagLst>
</file>

<file path=ppt/tags/tag506.xml><?xml version="1.0" encoding="utf-8"?>
<p:tagLst xmlns:p="http://schemas.openxmlformats.org/presentationml/2006/main">
  <p:tag name="AS_UNIQUEID" val="704"/>
</p:tagLst>
</file>

<file path=ppt/tags/tag507.xml><?xml version="1.0" encoding="utf-8"?>
<p:tagLst xmlns:p="http://schemas.openxmlformats.org/presentationml/2006/main">
  <p:tag name="AS_UNIQUEID" val="705"/>
</p:tagLst>
</file>

<file path=ppt/tags/tag508.xml><?xml version="1.0" encoding="utf-8"?>
<p:tagLst xmlns:p="http://schemas.openxmlformats.org/presentationml/2006/main">
  <p:tag name="AS_UNIQUEID" val="706"/>
</p:tagLst>
</file>

<file path=ppt/tags/tag509.xml><?xml version="1.0" encoding="utf-8"?>
<p:tagLst xmlns:p="http://schemas.openxmlformats.org/presentationml/2006/main">
  <p:tag name="AS_UNIQUEID" val="707"/>
</p:tagLst>
</file>

<file path=ppt/tags/tag51.xml><?xml version="1.0" encoding="utf-8"?>
<p:tagLst xmlns:p="http://schemas.openxmlformats.org/presentationml/2006/main">
  <p:tag name="AS_UNIQUEID" val="19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0.xml><?xml version="1.0" encoding="utf-8"?>
<p:tagLst xmlns:p="http://schemas.openxmlformats.org/presentationml/2006/main">
  <p:tag name="AS_UNIQUEID" val="708"/>
</p:tagLst>
</file>

<file path=ppt/tags/tag511.xml><?xml version="1.0" encoding="utf-8"?>
<p:tagLst xmlns:p="http://schemas.openxmlformats.org/presentationml/2006/main">
  <p:tag name="AS_UNIQUEID" val="709"/>
</p:tagLst>
</file>

<file path=ppt/tags/tag512.xml><?xml version="1.0" encoding="utf-8"?>
<p:tagLst xmlns:p="http://schemas.openxmlformats.org/presentationml/2006/main">
  <p:tag name="AS_UNIQUEID" val="710"/>
</p:tagLst>
</file>

<file path=ppt/tags/tag513.xml><?xml version="1.0" encoding="utf-8"?>
<p:tagLst xmlns:p="http://schemas.openxmlformats.org/presentationml/2006/main">
  <p:tag name="AS_UNIQUEID" val="711"/>
</p:tagLst>
</file>

<file path=ppt/tags/tag514.xml><?xml version="1.0" encoding="utf-8"?>
<p:tagLst xmlns:p="http://schemas.openxmlformats.org/presentationml/2006/main">
  <p:tag name="AS_UNIQUEID" val="712"/>
</p:tagLst>
</file>

<file path=ppt/tags/tag515.xml><?xml version="1.0" encoding="utf-8"?>
<p:tagLst xmlns:p="http://schemas.openxmlformats.org/presentationml/2006/main">
  <p:tag name="AS_UNIQUEID" val="713"/>
</p:tagLst>
</file>

<file path=ppt/tags/tag516.xml><?xml version="1.0" encoding="utf-8"?>
<p:tagLst xmlns:p="http://schemas.openxmlformats.org/presentationml/2006/main">
  <p:tag name="AS_UNIQUEID" val="714"/>
</p:tagLst>
</file>

<file path=ppt/tags/tag517.xml><?xml version="1.0" encoding="utf-8"?>
<p:tagLst xmlns:p="http://schemas.openxmlformats.org/presentationml/2006/main">
  <p:tag name="AS_UNIQUEID" val="715"/>
</p:tagLst>
</file>

<file path=ppt/tags/tag518.xml><?xml version="1.0" encoding="utf-8"?>
<p:tagLst xmlns:p="http://schemas.openxmlformats.org/presentationml/2006/main">
  <p:tag name="AS_UNIQUEID" val="716"/>
</p:tagLst>
</file>

<file path=ppt/tags/tag519.xml><?xml version="1.0" encoding="utf-8"?>
<p:tagLst xmlns:p="http://schemas.openxmlformats.org/presentationml/2006/main">
  <p:tag name="AS_UNIQUEID" val="717"/>
</p:tagLst>
</file>

<file path=ppt/tags/tag52.xml><?xml version="1.0" encoding="utf-8"?>
<p:tagLst xmlns:p="http://schemas.openxmlformats.org/presentationml/2006/main">
  <p:tag name="AS_UNIQUEID" val="19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0.xml><?xml version="1.0" encoding="utf-8"?>
<p:tagLst xmlns:p="http://schemas.openxmlformats.org/presentationml/2006/main">
  <p:tag name="AS_UNIQUEID" val="718"/>
</p:tagLst>
</file>

<file path=ppt/tags/tag521.xml><?xml version="1.0" encoding="utf-8"?>
<p:tagLst xmlns:p="http://schemas.openxmlformats.org/presentationml/2006/main">
  <p:tag name="AS_UNIQUEID" val="719"/>
</p:tagLst>
</file>

<file path=ppt/tags/tag522.xml><?xml version="1.0" encoding="utf-8"?>
<p:tagLst xmlns:p="http://schemas.openxmlformats.org/presentationml/2006/main">
  <p:tag name="AS_UNIQUEID" val="735"/>
</p:tagLst>
</file>

<file path=ppt/tags/tag523.xml><?xml version="1.0" encoding="utf-8"?>
<p:tagLst xmlns:p="http://schemas.openxmlformats.org/presentationml/2006/main">
  <p:tag name="AS_UNIQUEID" val="736"/>
</p:tagLst>
</file>

<file path=ppt/tags/tag524.xml><?xml version="1.0" encoding="utf-8"?>
<p:tagLst xmlns:p="http://schemas.openxmlformats.org/presentationml/2006/main">
  <p:tag name="AS_UNIQUEID" val="737"/>
</p:tagLst>
</file>

<file path=ppt/tags/tag525.xml><?xml version="1.0" encoding="utf-8"?>
<p:tagLst xmlns:p="http://schemas.openxmlformats.org/presentationml/2006/main">
  <p:tag name="AS_UNIQUEID" val="740"/>
</p:tagLst>
</file>

<file path=ppt/tags/tag526.xml><?xml version="1.0" encoding="utf-8"?>
<p:tagLst xmlns:p="http://schemas.openxmlformats.org/presentationml/2006/main">
  <p:tag name="AS_UNIQUEID" val="741"/>
</p:tagLst>
</file>

<file path=ppt/tags/tag527.xml><?xml version="1.0" encoding="utf-8"?>
<p:tagLst xmlns:p="http://schemas.openxmlformats.org/presentationml/2006/main">
  <p:tag name="AS_UNIQUEID" val="742"/>
</p:tagLst>
</file>

<file path=ppt/tags/tag528.xml><?xml version="1.0" encoding="utf-8"?>
<p:tagLst xmlns:p="http://schemas.openxmlformats.org/presentationml/2006/main">
  <p:tag name="AS_UNIQUEID" val="743"/>
</p:tagLst>
</file>

<file path=ppt/tags/tag529.xml><?xml version="1.0" encoding="utf-8"?>
<p:tagLst xmlns:p="http://schemas.openxmlformats.org/presentationml/2006/main">
  <p:tag name="AS_UNIQUEID" val="744"/>
</p:tagLst>
</file>

<file path=ppt/tags/tag53.xml><?xml version="1.0" encoding="utf-8"?>
<p:tagLst xmlns:p="http://schemas.openxmlformats.org/presentationml/2006/main">
  <p:tag name="AS_UNIQUEID" val="19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0.xml><?xml version="1.0" encoding="utf-8"?>
<p:tagLst xmlns:p="http://schemas.openxmlformats.org/presentationml/2006/main">
  <p:tag name="AS_UNIQUEID" val="745"/>
</p:tagLst>
</file>

<file path=ppt/tags/tag531.xml><?xml version="1.0" encoding="utf-8"?>
<p:tagLst xmlns:p="http://schemas.openxmlformats.org/presentationml/2006/main">
  <p:tag name="AS_UNIQUEID" val="746"/>
</p:tagLst>
</file>

<file path=ppt/tags/tag532.xml><?xml version="1.0" encoding="utf-8"?>
<p:tagLst xmlns:p="http://schemas.openxmlformats.org/presentationml/2006/main">
  <p:tag name="AS_UNIQUEID" val="747"/>
</p:tagLst>
</file>

<file path=ppt/tags/tag533.xml><?xml version="1.0" encoding="utf-8"?>
<p:tagLst xmlns:p="http://schemas.openxmlformats.org/presentationml/2006/main">
  <p:tag name="AS_UNIQUEID" val="748"/>
</p:tagLst>
</file>

<file path=ppt/tags/tag534.xml><?xml version="1.0" encoding="utf-8"?>
<p:tagLst xmlns:p="http://schemas.openxmlformats.org/presentationml/2006/main">
  <p:tag name="AS_UNIQUEID" val="749"/>
</p:tagLst>
</file>

<file path=ppt/tags/tag535.xml><?xml version="1.0" encoding="utf-8"?>
<p:tagLst xmlns:p="http://schemas.openxmlformats.org/presentationml/2006/main">
  <p:tag name="AS_UNIQUEID" val="750"/>
</p:tagLst>
</file>

<file path=ppt/tags/tag536.xml><?xml version="1.0" encoding="utf-8"?>
<p:tagLst xmlns:p="http://schemas.openxmlformats.org/presentationml/2006/main">
  <p:tag name="AS_UNIQUEID" val="751"/>
</p:tagLst>
</file>

<file path=ppt/tags/tag537.xml><?xml version="1.0" encoding="utf-8"?>
<p:tagLst xmlns:p="http://schemas.openxmlformats.org/presentationml/2006/main">
  <p:tag name="AS_UNIQUEID" val="752"/>
</p:tagLst>
</file>

<file path=ppt/tags/tag538.xml><?xml version="1.0" encoding="utf-8"?>
<p:tagLst xmlns:p="http://schemas.openxmlformats.org/presentationml/2006/main">
  <p:tag name="AS_UNIQUEID" val="753"/>
</p:tagLst>
</file>

<file path=ppt/tags/tag539.xml><?xml version="1.0" encoding="utf-8"?>
<p:tagLst xmlns:p="http://schemas.openxmlformats.org/presentationml/2006/main">
  <p:tag name="AS_UNIQUEID" val="754"/>
</p:tagLst>
</file>

<file path=ppt/tags/tag54.xml><?xml version="1.0" encoding="utf-8"?>
<p:tagLst xmlns:p="http://schemas.openxmlformats.org/presentationml/2006/main">
  <p:tag name="AS_UNIQUEID" val="20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0.xml><?xml version="1.0" encoding="utf-8"?>
<p:tagLst xmlns:p="http://schemas.openxmlformats.org/presentationml/2006/main">
  <p:tag name="AS_UNIQUEID" val="756"/>
</p:tagLst>
</file>

<file path=ppt/tags/tag541.xml><?xml version="1.0" encoding="utf-8"?>
<p:tagLst xmlns:p="http://schemas.openxmlformats.org/presentationml/2006/main">
  <p:tag name="AS_UNIQUEID" val="767"/>
</p:tagLst>
</file>

<file path=ppt/tags/tag542.xml><?xml version="1.0" encoding="utf-8"?>
<p:tagLst xmlns:p="http://schemas.openxmlformats.org/presentationml/2006/main">
  <p:tag name="AS_UNIQUEID" val="768"/>
</p:tagLst>
</file>

<file path=ppt/tags/tag543.xml><?xml version="1.0" encoding="utf-8"?>
<p:tagLst xmlns:p="http://schemas.openxmlformats.org/presentationml/2006/main">
  <p:tag name="AS_UNIQUEID" val="770"/>
</p:tagLst>
</file>

<file path=ppt/tags/tag544.xml><?xml version="1.0" encoding="utf-8"?>
<p:tagLst xmlns:p="http://schemas.openxmlformats.org/presentationml/2006/main">
  <p:tag name="AS_UNIQUEID" val="771"/>
</p:tagLst>
</file>

<file path=ppt/tags/tag545.xml><?xml version="1.0" encoding="utf-8"?>
<p:tagLst xmlns:p="http://schemas.openxmlformats.org/presentationml/2006/main">
  <p:tag name="AS_UNIQUEID" val="772"/>
</p:tagLst>
</file>

<file path=ppt/tags/tag546.xml><?xml version="1.0" encoding="utf-8"?>
<p:tagLst xmlns:p="http://schemas.openxmlformats.org/presentationml/2006/main">
  <p:tag name="AS_UNIQUEID" val="777"/>
</p:tagLst>
</file>

<file path=ppt/tags/tag547.xml><?xml version="1.0" encoding="utf-8"?>
<p:tagLst xmlns:p="http://schemas.openxmlformats.org/presentationml/2006/main">
  <p:tag name="AS_UNIQUEID" val="778"/>
</p:tagLst>
</file>

<file path=ppt/tags/tag548.xml><?xml version="1.0" encoding="utf-8"?>
<p:tagLst xmlns:p="http://schemas.openxmlformats.org/presentationml/2006/main">
  <p:tag name="AS_UNIQUEID" val="779"/>
</p:tagLst>
</file>

<file path=ppt/tags/tag549.xml><?xml version="1.0" encoding="utf-8"?>
<p:tagLst xmlns:p="http://schemas.openxmlformats.org/presentationml/2006/main">
  <p:tag name="AS_UNIQUEID" val="780"/>
</p:tagLst>
</file>

<file path=ppt/tags/tag55.xml><?xml version="1.0" encoding="utf-8"?>
<p:tagLst xmlns:p="http://schemas.openxmlformats.org/presentationml/2006/main">
  <p:tag name="AS_UNIQUEID" val="20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0.xml><?xml version="1.0" encoding="utf-8"?>
<p:tagLst xmlns:p="http://schemas.openxmlformats.org/presentationml/2006/main">
  <p:tag name="AS_UNIQUEID" val="781"/>
</p:tagLst>
</file>

<file path=ppt/tags/tag551.xml><?xml version="1.0" encoding="utf-8"?>
<p:tagLst xmlns:p="http://schemas.openxmlformats.org/presentationml/2006/main">
  <p:tag name="AS_UNIQUEID" val="782"/>
</p:tagLst>
</file>

<file path=ppt/tags/tag552.xml><?xml version="1.0" encoding="utf-8"?>
<p:tagLst xmlns:p="http://schemas.openxmlformats.org/presentationml/2006/main">
  <p:tag name="AS_UNIQUEID" val="783"/>
</p:tagLst>
</file>

<file path=ppt/tags/tag553.xml><?xml version="1.0" encoding="utf-8"?>
<p:tagLst xmlns:p="http://schemas.openxmlformats.org/presentationml/2006/main">
  <p:tag name="AS_UNIQUEID" val="784"/>
</p:tagLst>
</file>

<file path=ppt/tags/tag554.xml><?xml version="1.0" encoding="utf-8"?>
<p:tagLst xmlns:p="http://schemas.openxmlformats.org/presentationml/2006/main">
  <p:tag name="AS_UNIQUEID" val="785"/>
</p:tagLst>
</file>

<file path=ppt/tags/tag555.xml><?xml version="1.0" encoding="utf-8"?>
<p:tagLst xmlns:p="http://schemas.openxmlformats.org/presentationml/2006/main">
  <p:tag name="KSO_WM_BEAUTIFY_FLAG" val="#wm#"/>
  <p:tag name="KSO_WM_TEMPLATE_CATEGORY" val="custom"/>
  <p:tag name="KSO_WM_TEMPLATE_INDEX" val="20187308"/>
  <p:tag name="TIMING" val="|1.6|232.9"/>
</p:tagLst>
</file>

<file path=ppt/tags/tag556.xml><?xml version="1.0" encoding="utf-8"?>
<p:tagLst xmlns:p="http://schemas.openxmlformats.org/presentationml/2006/main">
  <p:tag name="AS_UNIQUEID" val="774"/>
</p:tagLst>
</file>

<file path=ppt/tags/tag557.xml><?xml version="1.0" encoding="utf-8"?>
<p:tagLst xmlns:p="http://schemas.openxmlformats.org/presentationml/2006/main">
  <p:tag name="AS_UNIQUEID" val="775"/>
</p:tagLst>
</file>

<file path=ppt/tags/tag558.xml><?xml version="1.0" encoding="utf-8"?>
<p:tagLst xmlns:p="http://schemas.openxmlformats.org/presentationml/2006/main">
  <p:tag name="AS_UNIQUEID" val="787"/>
</p:tagLst>
</file>

<file path=ppt/tags/tag559.xml><?xml version="1.0" encoding="utf-8"?>
<p:tagLst xmlns:p="http://schemas.openxmlformats.org/presentationml/2006/main">
  <p:tag name="AS_UNIQUEID" val="788"/>
</p:tagLst>
</file>

<file path=ppt/tags/tag56.xml><?xml version="1.0" encoding="utf-8"?>
<p:tagLst xmlns:p="http://schemas.openxmlformats.org/presentationml/2006/main">
  <p:tag name="AS_UNIQUEID" val="20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0.xml><?xml version="1.0" encoding="utf-8"?>
<p:tagLst xmlns:p="http://schemas.openxmlformats.org/presentationml/2006/main">
  <p:tag name="AS_UNIQUEID" val="789"/>
</p:tagLst>
</file>

<file path=ppt/tags/tag561.xml><?xml version="1.0" encoding="utf-8"?>
<p:tagLst xmlns:p="http://schemas.openxmlformats.org/presentationml/2006/main">
  <p:tag name="AS_UNIQUEID" val="790"/>
</p:tagLst>
</file>

<file path=ppt/tags/tag562.xml><?xml version="1.0" encoding="utf-8"?>
<p:tagLst xmlns:p="http://schemas.openxmlformats.org/presentationml/2006/main">
  <p:tag name="AS_UNIQUEID" val="791"/>
</p:tagLst>
</file>

<file path=ppt/tags/tag563.xml><?xml version="1.0" encoding="utf-8"?>
<p:tagLst xmlns:p="http://schemas.openxmlformats.org/presentationml/2006/main">
  <p:tag name="AS_UNIQUEID" val="792"/>
</p:tagLst>
</file>

<file path=ppt/tags/tag564.xml><?xml version="1.0" encoding="utf-8"?>
<p:tagLst xmlns:p="http://schemas.openxmlformats.org/presentationml/2006/main">
  <p:tag name="AS_UNIQUEID" val="793"/>
</p:tagLst>
</file>

<file path=ppt/tags/tag565.xml><?xml version="1.0" encoding="utf-8"?>
<p:tagLst xmlns:p="http://schemas.openxmlformats.org/presentationml/2006/main">
  <p:tag name="AS_UNIQUEID" val="794"/>
</p:tagLst>
</file>

<file path=ppt/tags/tag566.xml><?xml version="1.0" encoding="utf-8"?>
<p:tagLst xmlns:p="http://schemas.openxmlformats.org/presentationml/2006/main">
  <p:tag name="AS_UNIQUEID" val="795"/>
</p:tagLst>
</file>

<file path=ppt/tags/tag567.xml><?xml version="1.0" encoding="utf-8"?>
<p:tagLst xmlns:p="http://schemas.openxmlformats.org/presentationml/2006/main">
  <p:tag name="AS_UNIQUEID" val="796"/>
</p:tagLst>
</file>

<file path=ppt/tags/tag568.xml><?xml version="1.0" encoding="utf-8"?>
<p:tagLst xmlns:p="http://schemas.openxmlformats.org/presentationml/2006/main">
  <p:tag name="AS_UNIQUEID" val="797"/>
</p:tagLst>
</file>

<file path=ppt/tags/tag569.xml><?xml version="1.0" encoding="utf-8"?>
<p:tagLst xmlns:p="http://schemas.openxmlformats.org/presentationml/2006/main">
  <p:tag name="AS_UNIQUEID" val="798"/>
</p:tagLst>
</file>

<file path=ppt/tags/tag57.xml><?xml version="1.0" encoding="utf-8"?>
<p:tagLst xmlns:p="http://schemas.openxmlformats.org/presentationml/2006/main">
  <p:tag name="AS_UNIQUEID" val="20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0.xml><?xml version="1.0" encoding="utf-8"?>
<p:tagLst xmlns:p="http://schemas.openxmlformats.org/presentationml/2006/main">
  <p:tag name="AS_UNIQUEID" val="799"/>
</p:tagLst>
</file>

<file path=ppt/tags/tag571.xml><?xml version="1.0" encoding="utf-8"?>
<p:tagLst xmlns:p="http://schemas.openxmlformats.org/presentationml/2006/main">
  <p:tag name="AS_UNIQUEID" val="800"/>
</p:tagLst>
</file>

<file path=ppt/tags/tag572.xml><?xml version="1.0" encoding="utf-8"?>
<p:tagLst xmlns:p="http://schemas.openxmlformats.org/presentationml/2006/main">
  <p:tag name="AS_UNIQUEID" val="801"/>
</p:tagLst>
</file>

<file path=ppt/tags/tag573.xml><?xml version="1.0" encoding="utf-8"?>
<p:tagLst xmlns:p="http://schemas.openxmlformats.org/presentationml/2006/main">
  <p:tag name="AS_UNIQUEID" val="802"/>
</p:tagLst>
</file>

<file path=ppt/tags/tag574.xml><?xml version="1.0" encoding="utf-8"?>
<p:tagLst xmlns:p="http://schemas.openxmlformats.org/presentationml/2006/main">
  <p:tag name="AS_UNIQUEID" val="803"/>
</p:tagLst>
</file>

<file path=ppt/tags/tag575.xml><?xml version="1.0" encoding="utf-8"?>
<p:tagLst xmlns:p="http://schemas.openxmlformats.org/presentationml/2006/main">
  <p:tag name="AS_UNIQUEID" val="804"/>
</p:tagLst>
</file>

<file path=ppt/tags/tag576.xml><?xml version="1.0" encoding="utf-8"?>
<p:tagLst xmlns:p="http://schemas.openxmlformats.org/presentationml/2006/main">
  <p:tag name="AS_UNIQUEID" val="805"/>
</p:tagLst>
</file>

<file path=ppt/tags/tag577.xml><?xml version="1.0" encoding="utf-8"?>
<p:tagLst xmlns:p="http://schemas.openxmlformats.org/presentationml/2006/main">
  <p:tag name="AS_UNIQUEID" val="806"/>
</p:tagLst>
</file>

<file path=ppt/tags/tag578.xml><?xml version="1.0" encoding="utf-8"?>
<p:tagLst xmlns:p="http://schemas.openxmlformats.org/presentationml/2006/main">
  <p:tag name="AS_UNIQUEID" val="807"/>
</p:tagLst>
</file>

<file path=ppt/tags/tag579.xml><?xml version="1.0" encoding="utf-8"?>
<p:tagLst xmlns:p="http://schemas.openxmlformats.org/presentationml/2006/main">
  <p:tag name="AS_UNIQUEID" val="808"/>
</p:tagLst>
</file>

<file path=ppt/tags/tag58.xml><?xml version="1.0" encoding="utf-8"?>
<p:tagLst xmlns:p="http://schemas.openxmlformats.org/presentationml/2006/main">
  <p:tag name="AS_UNIQUEID" val="206"/>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0.xml><?xml version="1.0" encoding="utf-8"?>
<p:tagLst xmlns:p="http://schemas.openxmlformats.org/presentationml/2006/main">
  <p:tag name="AS_UNIQUEID" val="809"/>
</p:tagLst>
</file>

<file path=ppt/tags/tag581.xml><?xml version="1.0" encoding="utf-8"?>
<p:tagLst xmlns:p="http://schemas.openxmlformats.org/presentationml/2006/main">
  <p:tag name="AS_UNIQUEID" val="810"/>
</p:tagLst>
</file>

<file path=ppt/tags/tag582.xml><?xml version="1.0" encoding="utf-8"?>
<p:tagLst xmlns:p="http://schemas.openxmlformats.org/presentationml/2006/main">
  <p:tag name="AS_UNIQUEID" val="811"/>
</p:tagLst>
</file>

<file path=ppt/tags/tag583.xml><?xml version="1.0" encoding="utf-8"?>
<p:tagLst xmlns:p="http://schemas.openxmlformats.org/presentationml/2006/main">
  <p:tag name="AS_UNIQUEID" val="812"/>
</p:tagLst>
</file>

<file path=ppt/tags/tag584.xml><?xml version="1.0" encoding="utf-8"?>
<p:tagLst xmlns:p="http://schemas.openxmlformats.org/presentationml/2006/main">
  <p:tag name="AS_UNIQUEID" val="813"/>
</p:tagLst>
</file>

<file path=ppt/tags/tag585.xml><?xml version="1.0" encoding="utf-8"?>
<p:tagLst xmlns:p="http://schemas.openxmlformats.org/presentationml/2006/main">
  <p:tag name="AS_UNIQUEID" val="814"/>
</p:tagLst>
</file>

<file path=ppt/tags/tag586.xml><?xml version="1.0" encoding="utf-8"?>
<p:tagLst xmlns:p="http://schemas.openxmlformats.org/presentationml/2006/main">
  <p:tag name="AS_UNIQUEID" val="815"/>
</p:tagLst>
</file>

<file path=ppt/tags/tag587.xml><?xml version="1.0" encoding="utf-8"?>
<p:tagLst xmlns:p="http://schemas.openxmlformats.org/presentationml/2006/main">
  <p:tag name="AS_UNIQUEID" val="816"/>
</p:tagLst>
</file>

<file path=ppt/tags/tag588.xml><?xml version="1.0" encoding="utf-8"?>
<p:tagLst xmlns:p="http://schemas.openxmlformats.org/presentationml/2006/main">
  <p:tag name="AS_UNIQUEID" val="817"/>
</p:tagLst>
</file>

<file path=ppt/tags/tag589.xml><?xml version="1.0" encoding="utf-8"?>
<p:tagLst xmlns:p="http://schemas.openxmlformats.org/presentationml/2006/main">
  <p:tag name="AS_UNIQUEID" val="818"/>
</p:tagLst>
</file>

<file path=ppt/tags/tag59.xml><?xml version="1.0" encoding="utf-8"?>
<p:tagLst xmlns:p="http://schemas.openxmlformats.org/presentationml/2006/main">
  <p:tag name="AS_UNIQUEID" val="207"/>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90.xml><?xml version="1.0" encoding="utf-8"?>
<p:tagLst xmlns:p="http://schemas.openxmlformats.org/presentationml/2006/main">
  <p:tag name="AS_UNIQUEID" val="819"/>
</p:tagLst>
</file>

<file path=ppt/tags/tag591.xml><?xml version="1.0" encoding="utf-8"?>
<p:tagLst xmlns:p="http://schemas.openxmlformats.org/presentationml/2006/main">
  <p:tag name="AS_UNIQUEID" val="820"/>
</p:tagLst>
</file>

<file path=ppt/tags/tag592.xml><?xml version="1.0" encoding="utf-8"?>
<p:tagLst xmlns:p="http://schemas.openxmlformats.org/presentationml/2006/main">
  <p:tag name="AS_UNIQUEID" val="821"/>
</p:tagLst>
</file>

<file path=ppt/tags/tag593.xml><?xml version="1.0" encoding="utf-8"?>
<p:tagLst xmlns:p="http://schemas.openxmlformats.org/presentationml/2006/main">
  <p:tag name="AS_UNIQUEID" val="822"/>
</p:tagLst>
</file>

<file path=ppt/tags/tag594.xml><?xml version="1.0" encoding="utf-8"?>
<p:tagLst xmlns:p="http://schemas.openxmlformats.org/presentationml/2006/main">
  <p:tag name="AS_UNIQUEID" val="823"/>
</p:tagLst>
</file>

<file path=ppt/tags/tag595.xml><?xml version="1.0" encoding="utf-8"?>
<p:tagLst xmlns:p="http://schemas.openxmlformats.org/presentationml/2006/main">
  <p:tag name="AS_UNIQUEID" val="824"/>
</p:tagLst>
</file>

<file path=ppt/tags/tag596.xml><?xml version="1.0" encoding="utf-8"?>
<p:tagLst xmlns:p="http://schemas.openxmlformats.org/presentationml/2006/main">
  <p:tag name="AS_UNIQUEID" val="825"/>
</p:tagLst>
</file>

<file path=ppt/tags/tag597.xml><?xml version="1.0" encoding="utf-8"?>
<p:tagLst xmlns:p="http://schemas.openxmlformats.org/presentationml/2006/main">
  <p:tag name="KSO_WM_BEAUTIFY_FLAG" val="#wm#"/>
  <p:tag name="KSO_WM_TEMPLATE_CATEGORY" val="custom"/>
  <p:tag name="KSO_WM_TEMPLATE_INDEX" val="20187308"/>
</p:tagLst>
</file>

<file path=ppt/tags/tag598.xml><?xml version="1.0" encoding="utf-8"?>
<p:tagLst xmlns:p="http://schemas.openxmlformats.org/presentationml/2006/main">
  <p:tag name="AS_UNIQUEID" val="827"/>
</p:tagLst>
</file>

<file path=ppt/tags/tag599.xml><?xml version="1.0" encoding="utf-8"?>
<p:tagLst xmlns:p="http://schemas.openxmlformats.org/presentationml/2006/main">
  <p:tag name="AS_UNIQUEID" val="828"/>
</p:tagLst>
</file>

<file path=ppt/tags/tag6.xml><?xml version="1.0" encoding="utf-8"?>
<p:tagLst xmlns:p="http://schemas.openxmlformats.org/presentationml/2006/main">
  <p:tag name="AS_UNIQUEID" val="143"/>
</p:tagLst>
</file>

<file path=ppt/tags/tag60.xml><?xml version="1.0" encoding="utf-8"?>
<p:tagLst xmlns:p="http://schemas.openxmlformats.org/presentationml/2006/main">
  <p:tag name="AS_UNIQUEID" val="20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0.xml><?xml version="1.0" encoding="utf-8"?>
<p:tagLst xmlns:p="http://schemas.openxmlformats.org/presentationml/2006/main">
  <p:tag name="AS_UNIQUEID" val="829"/>
</p:tagLst>
</file>

<file path=ppt/tags/tag601.xml><?xml version="1.0" encoding="utf-8"?>
<p:tagLst xmlns:p="http://schemas.openxmlformats.org/presentationml/2006/main">
  <p:tag name="AS_UNIQUEID" val="830"/>
</p:tagLst>
</file>

<file path=ppt/tags/tag602.xml><?xml version="1.0" encoding="utf-8"?>
<p:tagLst xmlns:p="http://schemas.openxmlformats.org/presentationml/2006/main">
  <p:tag name="AS_UNIQUEID" val="831"/>
</p:tagLst>
</file>

<file path=ppt/tags/tag603.xml><?xml version="1.0" encoding="utf-8"?>
<p:tagLst xmlns:p="http://schemas.openxmlformats.org/presentationml/2006/main">
  <p:tag name="AS_UNIQUEID" val="832"/>
</p:tagLst>
</file>

<file path=ppt/tags/tag604.xml><?xml version="1.0" encoding="utf-8"?>
<p:tagLst xmlns:p="http://schemas.openxmlformats.org/presentationml/2006/main">
  <p:tag name="AS_UNIQUEID" val="833"/>
</p:tagLst>
</file>

<file path=ppt/tags/tag605.xml><?xml version="1.0" encoding="utf-8"?>
<p:tagLst xmlns:p="http://schemas.openxmlformats.org/presentationml/2006/main">
  <p:tag name="AS_UNIQUEID" val="834"/>
</p:tagLst>
</file>

<file path=ppt/tags/tag606.xml><?xml version="1.0" encoding="utf-8"?>
<p:tagLst xmlns:p="http://schemas.openxmlformats.org/presentationml/2006/main">
  <p:tag name="AS_UNIQUEID" val="835"/>
</p:tagLst>
</file>

<file path=ppt/tags/tag607.xml><?xml version="1.0" encoding="utf-8"?>
<p:tagLst xmlns:p="http://schemas.openxmlformats.org/presentationml/2006/main">
  <p:tag name="AS_UNIQUEID" val="836"/>
</p:tagLst>
</file>

<file path=ppt/tags/tag608.xml><?xml version="1.0" encoding="utf-8"?>
<p:tagLst xmlns:p="http://schemas.openxmlformats.org/presentationml/2006/main">
  <p:tag name="AS_UNIQUEID" val="837"/>
</p:tagLst>
</file>

<file path=ppt/tags/tag609.xml><?xml version="1.0" encoding="utf-8"?>
<p:tagLst xmlns:p="http://schemas.openxmlformats.org/presentationml/2006/main">
  <p:tag name="AS_UNIQUEID" val="838"/>
</p:tagLst>
</file>

<file path=ppt/tags/tag61.xml><?xml version="1.0" encoding="utf-8"?>
<p:tagLst xmlns:p="http://schemas.openxmlformats.org/presentationml/2006/main">
  <p:tag name="AS_UNIQUEID" val="20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0.xml><?xml version="1.0" encoding="utf-8"?>
<p:tagLst xmlns:p="http://schemas.openxmlformats.org/presentationml/2006/main">
  <p:tag name="AS_UNIQUEID" val="839"/>
</p:tagLst>
</file>

<file path=ppt/tags/tag611.xml><?xml version="1.0" encoding="utf-8"?>
<p:tagLst xmlns:p="http://schemas.openxmlformats.org/presentationml/2006/main">
  <p:tag name="AS_UNIQUEID" val="840"/>
</p:tagLst>
</file>

<file path=ppt/tags/tag612.xml><?xml version="1.0" encoding="utf-8"?>
<p:tagLst xmlns:p="http://schemas.openxmlformats.org/presentationml/2006/main">
  <p:tag name="KSO_WM_BEAUTIFY_FLAG" val="#wm#"/>
  <p:tag name="KSO_WM_TEMPLATE_CATEGORY" val="custom"/>
  <p:tag name="KSO_WM_TEMPLATE_INDEX" val="20187308"/>
</p:tagLst>
</file>

<file path=ppt/tags/tag613.xml><?xml version="1.0" encoding="utf-8"?>
<p:tagLst xmlns:p="http://schemas.openxmlformats.org/presentationml/2006/main">
  <p:tag name="AS_UNIQUEID" val="845"/>
</p:tagLst>
</file>

<file path=ppt/tags/tag614.xml><?xml version="1.0" encoding="utf-8"?>
<p:tagLst xmlns:p="http://schemas.openxmlformats.org/presentationml/2006/main">
  <p:tag name="AS_UNIQUEID" val="846"/>
</p:tagLst>
</file>

<file path=ppt/tags/tag615.xml><?xml version="1.0" encoding="utf-8"?>
<p:tagLst xmlns:p="http://schemas.openxmlformats.org/presentationml/2006/main">
  <p:tag name="AS_UNIQUEID" val="847"/>
</p:tagLst>
</file>

<file path=ppt/tags/tag616.xml><?xml version="1.0" encoding="utf-8"?>
<p:tagLst xmlns:p="http://schemas.openxmlformats.org/presentationml/2006/main">
  <p:tag name="AS_UNIQUEID" val="848"/>
</p:tagLst>
</file>

<file path=ppt/tags/tag617.xml><?xml version="1.0" encoding="utf-8"?>
<p:tagLst xmlns:p="http://schemas.openxmlformats.org/presentationml/2006/main">
  <p:tag name="AS_UNIQUEID" val="849"/>
</p:tagLst>
</file>

<file path=ppt/tags/tag618.xml><?xml version="1.0" encoding="utf-8"?>
<p:tagLst xmlns:p="http://schemas.openxmlformats.org/presentationml/2006/main">
  <p:tag name="AS_UNIQUEID" val="850"/>
</p:tagLst>
</file>

<file path=ppt/tags/tag619.xml><?xml version="1.0" encoding="utf-8"?>
<p:tagLst xmlns:p="http://schemas.openxmlformats.org/presentationml/2006/main">
  <p:tag name="AS_UNIQUEID" val="851"/>
</p:tagLst>
</file>

<file path=ppt/tags/tag62.xml><?xml version="1.0" encoding="utf-8"?>
<p:tagLst xmlns:p="http://schemas.openxmlformats.org/presentationml/2006/main">
  <p:tag name="AS_UNIQUEID" val="21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0.xml><?xml version="1.0" encoding="utf-8"?>
<p:tagLst xmlns:p="http://schemas.openxmlformats.org/presentationml/2006/main">
  <p:tag name="AS_UNIQUEID" val="852"/>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42"/>
  <p:tag name="KSO_WM_UNIT_COMPATIBLE" val="0"/>
  <p:tag name="KSO_WM_UNIT_DECOLORIZATION" val="1"/>
  <p:tag name="KSO_WM_UNIT_DIAGRAM_ISNUMVISUAL" val="0"/>
  <p:tag name="KSO_WM_UNIT_DIAGRAM_ISREFERUNIT" val="0"/>
  <p:tag name="KSO_WM_UNIT_HIGHLIGHT" val="0"/>
  <p:tag name="KSO_WM_UNIT_ID" val="diagram20188036_2*n_i*1_5"/>
  <p:tag name="KSO_WM_UNIT_INDEX" val="1_5"/>
  <p:tag name="KSO_WM_UNIT_LAYERLEVEL" val="1_1"/>
  <p:tag name="KSO_WM_UNIT_LINE_FILL_TYPE" val="2"/>
  <p:tag name="KSO_WM_UNIT_LINE_FORE_SCHEMECOLOR_INDEX" val="13"/>
  <p:tag name="KSO_WM_UNIT_TYPE" val="n_i"/>
</p:tagLst>
</file>

<file path=ppt/tags/tag621.xml><?xml version="1.0" encoding="utf-8"?>
<p:tagLst xmlns:p="http://schemas.openxmlformats.org/presentationml/2006/main">
  <p:tag name="AS_UNIQUEID" val="853"/>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88036_2*n_h_i*1_1_1"/>
  <p:tag name="KSO_WM_UNIT_INDEX" val="1_1_1"/>
  <p:tag name="KSO_WM_UNIT_ISCONTENTSTITLE" val="0"/>
  <p:tag name="KSO_WM_UNIT_LAYERLEVEL" val="1_1_1"/>
  <p:tag name="KSO_WM_UNIT_LINE_FILL_TYPE" val="2"/>
  <p:tag name="KSO_WM_UNIT_LINE_FORE_SCHEMECOLOR_INDEX" val="5"/>
  <p:tag name="KSO_WM_UNIT_TEXT_FILL_FORE_SCHEMECOLOR_INDEX" val="13"/>
  <p:tag name="KSO_WM_UNIT_TEXT_FILL_TYPE" val="1"/>
  <p:tag name="KSO_WM_UNIT_TYPE" val="n_h_i"/>
</p:tagLst>
</file>

<file path=ppt/tags/tag622.xml><?xml version="1.0" encoding="utf-8"?>
<p:tagLst xmlns:p="http://schemas.openxmlformats.org/presentationml/2006/main">
  <p:tag name="AS_UNIQUEID" val="854"/>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8"/>
  <p:tag name="KSO_WM_UNIT_COMPATIBLE" val="0"/>
  <p:tag name="KSO_WM_UNIT_DIAGRAM_ISNUMVISUAL" val="0"/>
  <p:tag name="KSO_WM_UNIT_DIAGRAM_ISREFERUNIT" val="0"/>
  <p:tag name="KSO_WM_UNIT_HIGHLIGHT" val="0"/>
  <p:tag name="KSO_WM_UNIT_ID" val="diagram20188036_2*n_h_f*1_1_1"/>
  <p:tag name="KSO_WM_UNIT_INDEX" val="1_1_1"/>
  <p:tag name="KSO_WM_UNIT_ISCONTENTSTITLE" val="0"/>
  <p:tag name="KSO_WM_UNIT_LAYERLEVEL" val="1_1_1"/>
  <p:tag name="KSO_WM_UNIT_NOCLEAR" val="0"/>
  <p:tag name="KSO_WM_UNIT_PRESET_TEXT" val="添加标题"/>
  <p:tag name="KSO_WM_UNIT_TEXT_FILL_FORE_SCHEMECOLOR_INDEX" val="13"/>
  <p:tag name="KSO_WM_UNIT_TEXT_FILL_TYPE" val="1"/>
  <p:tag name="KSO_WM_UNIT_TYPE" val="n_h_f"/>
  <p:tag name="KSO_WM_UNIT_VALUE" val="6"/>
</p:tagLst>
</file>

<file path=ppt/tags/tag623.xml><?xml version="1.0" encoding="utf-8"?>
<p:tagLst xmlns:p="http://schemas.openxmlformats.org/presentationml/2006/main">
  <p:tag name="AS_UNIQUEID" val="855"/>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62"/>
  <p:tag name="KSO_WM_UNIT_COMPATIBLE" val="0"/>
  <p:tag name="KSO_WM_UNIT_DECOLORIZATION" val="1"/>
  <p:tag name="KSO_WM_UNIT_DIAGRAM_ISNUMVISUAL" val="0"/>
  <p:tag name="KSO_WM_UNIT_DIAGRAM_ISREFERUNIT" val="0"/>
  <p:tag name="KSO_WM_UNIT_HIGHLIGHT" val="0"/>
  <p:tag name="KSO_WM_UNIT_ID" val="diagram20188036_2*n_i*1_3"/>
  <p:tag name="KSO_WM_UNIT_INDEX" val="1_3"/>
  <p:tag name="KSO_WM_UNIT_LAYERLEVEL" val="1_1"/>
  <p:tag name="KSO_WM_UNIT_LINE_FILL_TYPE" val="2"/>
  <p:tag name="KSO_WM_UNIT_LINE_FORE_SCHEMECOLOR_INDEX" val="13"/>
  <p:tag name="KSO_WM_UNIT_TYPE" val="n_i"/>
</p:tagLst>
</file>

<file path=ppt/tags/tag624.xml><?xml version="1.0" encoding="utf-8"?>
<p:tagLst xmlns:p="http://schemas.openxmlformats.org/presentationml/2006/main">
  <p:tag name="AS_UNIQUEID" val="856"/>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61"/>
  <p:tag name="KSO_WM_UNIT_COMPATIBLE" val="0"/>
  <p:tag name="KSO_WM_UNIT_DECOLORIZATION" val="1"/>
  <p:tag name="KSO_WM_UNIT_DIAGRAM_ISNUMVISUAL" val="0"/>
  <p:tag name="KSO_WM_UNIT_DIAGRAM_ISREFERUNIT" val="0"/>
  <p:tag name="KSO_WM_UNIT_HIGHLIGHT" val="0"/>
  <p:tag name="KSO_WM_UNIT_ID" val="diagram20188036_2*n_i*1_4"/>
  <p:tag name="KSO_WM_UNIT_INDEX" val="1_4"/>
  <p:tag name="KSO_WM_UNIT_LAYERLEVEL" val="1_1"/>
  <p:tag name="KSO_WM_UNIT_LINE_FILL_TYPE" val="2"/>
  <p:tag name="KSO_WM_UNIT_LINE_FORE_SCHEMECOLOR_INDEX" val="13"/>
  <p:tag name="KSO_WM_UNIT_TYPE" val="n_i"/>
</p:tagLst>
</file>

<file path=ppt/tags/tag625.xml><?xml version="1.0" encoding="utf-8"?>
<p:tagLst xmlns:p="http://schemas.openxmlformats.org/presentationml/2006/main">
  <p:tag name="AS_UNIQUEID" val="857"/>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26"/>
  <p:tag name="KSO_WM_UNIT_COMPATIBLE" val="0"/>
  <p:tag name="KSO_WM_UNIT_DIAGRAM_ISNUMVISUAL" val="0"/>
  <p:tag name="KSO_WM_UNIT_DIAGRAM_ISREFERUNIT" val="0"/>
  <p:tag name="KSO_WM_UNIT_HIGHLIGHT" val="0"/>
  <p:tag name="KSO_WM_UNIT_ID" val="diagram20188036_2*n_h_h_f*1_2_1_1"/>
  <p:tag name="KSO_WM_UNIT_INDEX" val="1_2_1_1"/>
  <p:tag name="KSO_WM_UNIT_LAYERLEVEL" val="1_1_1_1"/>
  <p:tag name="KSO_WM_UNIT_NOCLEAR" val="0"/>
  <p:tag name="KSO_WM_UNIT_PRESET_TEXT" val="单击此处添加文本具体内容"/>
  <p:tag name="KSO_WM_UNIT_TEXT_FILL_FORE_SCHEMECOLOR_INDEX" val="13"/>
  <p:tag name="KSO_WM_UNIT_TEXT_FILL_TYPE" val="1"/>
  <p:tag name="KSO_WM_UNIT_TYPE" val="n_h_h_f"/>
  <p:tag name="KSO_WM_UNIT_VALUE" val="30"/>
</p:tagLst>
</file>

<file path=ppt/tags/tag626.xml><?xml version="1.0" encoding="utf-8"?>
<p:tagLst xmlns:p="http://schemas.openxmlformats.org/presentationml/2006/main">
  <p:tag name="AS_UNIQUEID" val="858"/>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7"/>
  <p:tag name="KSO_WM_UNIT_COMPATIBLE" val="0"/>
  <p:tag name="KSO_WM_UNIT_DIAGRAM_ISNUMVISUAL" val="0"/>
  <p:tag name="KSO_WM_UNIT_DIAGRAM_ISREFERUNIT" val="0"/>
  <p:tag name="KSO_WM_UNIT_HIGHLIGHT" val="0"/>
  <p:tag name="KSO_WM_UNIT_ID" val="diagram20188036_2*n_h_h_a*1_2_1_1"/>
  <p:tag name="KSO_WM_UNIT_INDEX" val="1_2_1_1"/>
  <p:tag name="KSO_WM_UNIT_ISCONTENTSTITLE" val="0"/>
  <p:tag name="KSO_WM_UNIT_LAYERLEVEL" val="1_1_1_1"/>
  <p:tag name="KSO_WM_UNIT_NOCLEAR" val="0"/>
  <p:tag name="KSO_WM_UNIT_PRESET_TEXT" val="添加标题"/>
  <p:tag name="KSO_WM_UNIT_TEXT_FILL_FORE_SCHEMECOLOR_INDEX" val="5"/>
  <p:tag name="KSO_WM_UNIT_TEXT_FILL_TYPE" val="1"/>
  <p:tag name="KSO_WM_UNIT_TYPE" val="n_h_h_a"/>
  <p:tag name="KSO_WM_UNIT_VALUE" val="10"/>
</p:tagLst>
</file>

<file path=ppt/tags/tag627.xml><?xml version="1.0" encoding="utf-8"?>
<p:tagLst xmlns:p="http://schemas.openxmlformats.org/presentationml/2006/main">
  <p:tag name="AS_UNIQUEID" val="859"/>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33"/>
  <p:tag name="KSO_WM_UNIT_COMPATIBLE" val="0"/>
  <p:tag name="KSO_WM_UNIT_DECOLORIZATION" val="1"/>
  <p:tag name="KSO_WM_UNIT_DIAGRAM_ISNUMVISUAL" val="0"/>
  <p:tag name="KSO_WM_UNIT_DIAGRAM_ISREFERUNIT" val="0"/>
  <p:tag name="KSO_WM_UNIT_HIGHLIGHT" val="0"/>
  <p:tag name="KSO_WM_UNIT_ID" val="diagram20188036_2*n_h_h_i*1_2_1_1"/>
  <p:tag name="KSO_WM_UNIT_INDEX" val="1_2_1_1"/>
  <p:tag name="KSO_WM_UNIT_LAYERLEVEL" val="1_1_1_1"/>
  <p:tag name="KSO_WM_UNIT_LINE_FILL_TYPE" val="2"/>
  <p:tag name="KSO_WM_UNIT_LINE_FORE_SCHEMECOLOR_INDEX" val="13"/>
  <p:tag name="KSO_WM_UNIT_TYPE" val="n_h_h_i"/>
</p:tagLst>
</file>

<file path=ppt/tags/tag628.xml><?xml version="1.0" encoding="utf-8"?>
<p:tagLst xmlns:p="http://schemas.openxmlformats.org/presentationml/2006/main">
  <p:tag name="AS_UNIQUEID" val="860"/>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43"/>
  <p:tag name="KSO_WM_UNIT_COMPATIBLE" val="0"/>
  <p:tag name="KSO_WM_UNIT_DECOLORIZATION" val="1"/>
  <p:tag name="KSO_WM_UNIT_DIAGRAM_ISNUMVISUAL" val="0"/>
  <p:tag name="KSO_WM_UNIT_DIAGRAM_ISREFERUNIT" val="0"/>
  <p:tag name="KSO_WM_UNIT_HIGHLIGHT" val="0"/>
  <p:tag name="KSO_WM_UNIT_ID" val="diagram20188036_2*n_h_h_i*1_2_2_2"/>
  <p:tag name="KSO_WM_UNIT_INDEX" val="1_2_2_2"/>
  <p:tag name="KSO_WM_UNIT_LAYERLEVEL" val="1_1_1_1"/>
  <p:tag name="KSO_WM_UNIT_LINE_FILL_TYPE" val="2"/>
  <p:tag name="KSO_WM_UNIT_LINE_FORE_SCHEMECOLOR_INDEX" val="13"/>
  <p:tag name="KSO_WM_UNIT_TYPE" val="n_h_h_i"/>
</p:tagLst>
</file>

<file path=ppt/tags/tag629.xml><?xml version="1.0" encoding="utf-8"?>
<p:tagLst xmlns:p="http://schemas.openxmlformats.org/presentationml/2006/main">
  <p:tag name="AS_UNIQUEID" val="861"/>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44"/>
  <p:tag name="KSO_WM_UNIT_COMPATIBLE" val="0"/>
  <p:tag name="KSO_WM_UNIT_DIAGRAM_ISNUMVISUAL" val="0"/>
  <p:tag name="KSO_WM_UNIT_DIAGRAM_ISREFERUNIT" val="0"/>
  <p:tag name="KSO_WM_UNIT_HIGHLIGHT" val="0"/>
  <p:tag name="KSO_WM_UNIT_ID" val="diagram20188036_2*n_h_h_f*1_2_3_1"/>
  <p:tag name="KSO_WM_UNIT_INDEX" val="1_2_3_1"/>
  <p:tag name="KSO_WM_UNIT_LAYERLEVEL" val="1_1_1_1"/>
  <p:tag name="KSO_WM_UNIT_NOCLEAR" val="0"/>
  <p:tag name="KSO_WM_UNIT_PRESET_TEXT" val="单击此处添加文本具体内容"/>
  <p:tag name="KSO_WM_UNIT_TEXT_FILL_FORE_SCHEMECOLOR_INDEX" val="13"/>
  <p:tag name="KSO_WM_UNIT_TEXT_FILL_TYPE" val="1"/>
  <p:tag name="KSO_WM_UNIT_TYPE" val="n_h_h_f"/>
  <p:tag name="KSO_WM_UNIT_VALUE" val="30"/>
</p:tagLst>
</file>

<file path=ppt/tags/tag63.xml><?xml version="1.0" encoding="utf-8"?>
<p:tagLst xmlns:p="http://schemas.openxmlformats.org/presentationml/2006/main">
  <p:tag name="AS_UNIQUEID" val="211"/>
  <p:tag name="KSO_WM_BEAUTIFY_FLAG" val="#wm#"/>
  <p:tag name="KSO_WM_TAG_VERSION" val="1.0"/>
  <p:tag name="KSO_WM_TEMPLATE_CATEGORY" val="custom"/>
  <p:tag name="KSO_WM_TEMPLATE_INDEX" val="20187308"/>
  <p:tag name="KSO_WM_TEMPLATE_SUBCATEGORY" val="0"/>
  <p:tag name="KSO_WM_TEMPLATE_THUMBS_INDEX" val="1"/>
</p:tagLst>
</file>

<file path=ppt/tags/tag630.xml><?xml version="1.0" encoding="utf-8"?>
<p:tagLst xmlns:p="http://schemas.openxmlformats.org/presentationml/2006/main">
  <p:tag name="AS_UNIQUEID" val="862"/>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45"/>
  <p:tag name="KSO_WM_UNIT_COMPATIBLE" val="0"/>
  <p:tag name="KSO_WM_UNIT_DIAGRAM_ISNUMVISUAL" val="0"/>
  <p:tag name="KSO_WM_UNIT_DIAGRAM_ISREFERUNIT" val="0"/>
  <p:tag name="KSO_WM_UNIT_HIGHLIGHT" val="0"/>
  <p:tag name="KSO_WM_UNIT_ID" val="diagram20188036_2*n_h_h_a*1_2_3_1"/>
  <p:tag name="KSO_WM_UNIT_INDEX" val="1_2_3_1"/>
  <p:tag name="KSO_WM_UNIT_ISCONTENTSTITLE" val="0"/>
  <p:tag name="KSO_WM_UNIT_LAYERLEVEL" val="1_1_1_1"/>
  <p:tag name="KSO_WM_UNIT_NOCLEAR" val="0"/>
  <p:tag name="KSO_WM_UNIT_PRESET_TEXT" val="添加标题"/>
  <p:tag name="KSO_WM_UNIT_TEXT_FILL_FORE_SCHEMECOLOR_INDEX" val="7"/>
  <p:tag name="KSO_WM_UNIT_TEXT_FILL_TYPE" val="1"/>
  <p:tag name="KSO_WM_UNIT_TYPE" val="n_h_h_a"/>
  <p:tag name="KSO_WM_UNIT_VALUE" val="10"/>
</p:tagLst>
</file>

<file path=ppt/tags/tag631.xml><?xml version="1.0" encoding="utf-8"?>
<p:tagLst xmlns:p="http://schemas.openxmlformats.org/presentationml/2006/main">
  <p:tag name="AS_UNIQUEID" val="863"/>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54"/>
  <p:tag name="KSO_WM_UNIT_COMPATIBLE" val="0"/>
  <p:tag name="KSO_WM_UNIT_DIAGRAM_ISNUMVISUAL" val="0"/>
  <p:tag name="KSO_WM_UNIT_DIAGRAM_ISREFERUNIT" val="0"/>
  <p:tag name="KSO_WM_UNIT_HIGHLIGHT" val="0"/>
  <p:tag name="KSO_WM_UNIT_ID" val="diagram20188036_2*n_h_h_f*1_2_2_1"/>
  <p:tag name="KSO_WM_UNIT_INDEX" val="1_2_2_1"/>
  <p:tag name="KSO_WM_UNIT_LAYERLEVEL" val="1_1_1_1"/>
  <p:tag name="KSO_WM_UNIT_NOCLEAR" val="0"/>
  <p:tag name="KSO_WM_UNIT_PRESET_TEXT" val="单击此处添加文本具体内容"/>
  <p:tag name="KSO_WM_UNIT_TEXT_FILL_FORE_SCHEMECOLOR_INDEX" val="13"/>
  <p:tag name="KSO_WM_UNIT_TEXT_FILL_TYPE" val="1"/>
  <p:tag name="KSO_WM_UNIT_TYPE" val="n_h_h_f"/>
  <p:tag name="KSO_WM_UNIT_VALUE" val="30"/>
</p:tagLst>
</file>

<file path=ppt/tags/tag632.xml><?xml version="1.0" encoding="utf-8"?>
<p:tagLst xmlns:p="http://schemas.openxmlformats.org/presentationml/2006/main">
  <p:tag name="AS_UNIQUEID" val="864"/>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55"/>
  <p:tag name="KSO_WM_UNIT_COMPATIBLE" val="0"/>
  <p:tag name="KSO_WM_UNIT_DIAGRAM_ISNUMVISUAL" val="0"/>
  <p:tag name="KSO_WM_UNIT_DIAGRAM_ISREFERUNIT" val="0"/>
  <p:tag name="KSO_WM_UNIT_HIGHLIGHT" val="0"/>
  <p:tag name="KSO_WM_UNIT_ID" val="diagram20188036_2*n_h_h_a*1_2_2_1"/>
  <p:tag name="KSO_WM_UNIT_INDEX" val="1_2_2_1"/>
  <p:tag name="KSO_WM_UNIT_ISCONTENTSTITLE" val="0"/>
  <p:tag name="KSO_WM_UNIT_LAYERLEVEL" val="1_1_1_1"/>
  <p:tag name="KSO_WM_UNIT_NOCLEAR" val="0"/>
  <p:tag name="KSO_WM_UNIT_PRESET_TEXT" val="添加标题"/>
  <p:tag name="KSO_WM_UNIT_TEXT_FILL_FORE_SCHEMECOLOR_INDEX" val="6"/>
  <p:tag name="KSO_WM_UNIT_TEXT_FILL_TYPE" val="1"/>
  <p:tag name="KSO_WM_UNIT_TYPE" val="n_h_h_a"/>
  <p:tag name="KSO_WM_UNIT_VALUE" val="10"/>
</p:tagLst>
</file>

<file path=ppt/tags/tag633.xml><?xml version="1.0" encoding="utf-8"?>
<p:tagLst xmlns:p="http://schemas.openxmlformats.org/presentationml/2006/main">
  <p:tag name="KSO_WM_BEAUTIFY_FLAG" val="#wm#"/>
  <p:tag name="KSO_WM_TEMPLATE_CATEGORY" val="custom"/>
  <p:tag name="KSO_WM_TEMPLATE_INDEX" val="20187308"/>
  <p:tag name="TIMING" val="|3.3"/>
</p:tagLst>
</file>

<file path=ppt/tags/tag634.xml><?xml version="1.0" encoding="utf-8"?>
<p:tagLst xmlns:p="http://schemas.openxmlformats.org/presentationml/2006/main">
  <p:tag name="AS_UNIQUEID" val="866"/>
</p:tagLst>
</file>

<file path=ppt/tags/tag635.xml><?xml version="1.0" encoding="utf-8"?>
<p:tagLst xmlns:p="http://schemas.openxmlformats.org/presentationml/2006/main">
  <p:tag name="AS_UNIQUEID" val="867"/>
</p:tagLst>
</file>

<file path=ppt/tags/tag636.xml><?xml version="1.0" encoding="utf-8"?>
<p:tagLst xmlns:p="http://schemas.openxmlformats.org/presentationml/2006/main">
  <p:tag name="AS_UNIQUEID" val="868"/>
</p:tagLst>
</file>

<file path=ppt/tags/tag637.xml><?xml version="1.0" encoding="utf-8"?>
<p:tagLst xmlns:p="http://schemas.openxmlformats.org/presentationml/2006/main">
  <p:tag name="AS_UNIQUEID" val="869"/>
</p:tagLst>
</file>

<file path=ppt/tags/tag638.xml><?xml version="1.0" encoding="utf-8"?>
<p:tagLst xmlns:p="http://schemas.openxmlformats.org/presentationml/2006/main">
  <p:tag name="AS_UNIQUEID" val="870"/>
</p:tagLst>
</file>

<file path=ppt/tags/tag639.xml><?xml version="1.0" encoding="utf-8"?>
<p:tagLst xmlns:p="http://schemas.openxmlformats.org/presentationml/2006/main">
  <p:tag name="AS_UNIQUEID" val="871"/>
</p:tagLst>
</file>

<file path=ppt/tags/tag64.xml><?xml version="1.0" encoding="utf-8"?>
<p:tagLst xmlns:p="http://schemas.openxmlformats.org/presentationml/2006/main">
  <p:tag name="AS_UNIQUEID" val="213"/>
</p:tagLst>
</file>

<file path=ppt/tags/tag640.xml><?xml version="1.0" encoding="utf-8"?>
<p:tagLst xmlns:p="http://schemas.openxmlformats.org/presentationml/2006/main">
  <p:tag name="AS_UNIQUEID" val="872"/>
</p:tagLst>
</file>

<file path=ppt/tags/tag641.xml><?xml version="1.0" encoding="utf-8"?>
<p:tagLst xmlns:p="http://schemas.openxmlformats.org/presentationml/2006/main">
  <p:tag name="AS_UNIQUEID" val="873"/>
</p:tagLst>
</file>

<file path=ppt/tags/tag642.xml><?xml version="1.0" encoding="utf-8"?>
<p:tagLst xmlns:p="http://schemas.openxmlformats.org/presentationml/2006/main">
  <p:tag name="AS_UNIQUEID" val="874"/>
</p:tagLst>
</file>

<file path=ppt/tags/tag643.xml><?xml version="1.0" encoding="utf-8"?>
<p:tagLst xmlns:p="http://schemas.openxmlformats.org/presentationml/2006/main">
  <p:tag name="AS_UNIQUEID" val="875"/>
</p:tagLst>
</file>

<file path=ppt/tags/tag644.xml><?xml version="1.0" encoding="utf-8"?>
<p:tagLst xmlns:p="http://schemas.openxmlformats.org/presentationml/2006/main">
  <p:tag name="AS_UNIQUEID" val="876"/>
</p:tagLst>
</file>

<file path=ppt/tags/tag645.xml><?xml version="1.0" encoding="utf-8"?>
<p:tagLst xmlns:p="http://schemas.openxmlformats.org/presentationml/2006/main">
  <p:tag name="AS_UNIQUEID" val="877"/>
</p:tagLst>
</file>

<file path=ppt/tags/tag646.xml><?xml version="1.0" encoding="utf-8"?>
<p:tagLst xmlns:p="http://schemas.openxmlformats.org/presentationml/2006/main">
  <p:tag name="AS_UNIQUEID" val="878"/>
</p:tagLst>
</file>

<file path=ppt/tags/tag647.xml><?xml version="1.0" encoding="utf-8"?>
<p:tagLst xmlns:p="http://schemas.openxmlformats.org/presentationml/2006/main">
  <p:tag name="AS_UNIQUEID" val="879"/>
</p:tagLst>
</file>

<file path=ppt/tags/tag648.xml><?xml version="1.0" encoding="utf-8"?>
<p:tagLst xmlns:p="http://schemas.openxmlformats.org/presentationml/2006/main">
  <p:tag name="AS_UNIQUEID" val="880"/>
</p:tagLst>
</file>

<file path=ppt/tags/tag649.xml><?xml version="1.0" encoding="utf-8"?>
<p:tagLst xmlns:p="http://schemas.openxmlformats.org/presentationml/2006/main">
  <p:tag name="AS_UNIQUEID" val="881"/>
</p:tagLst>
</file>

<file path=ppt/tags/tag65.xml><?xml version="1.0" encoding="utf-8"?>
<p:tagLst xmlns:p="http://schemas.openxmlformats.org/presentationml/2006/main">
  <p:tag name="AS_UNIQUEID" val="214"/>
</p:tagLst>
</file>

<file path=ppt/tags/tag650.xml><?xml version="1.0" encoding="utf-8"?>
<p:tagLst xmlns:p="http://schemas.openxmlformats.org/presentationml/2006/main">
  <p:tag name="AS_UNIQUEID" val="882"/>
</p:tagLst>
</file>

<file path=ppt/tags/tag651.xml><?xml version="1.0" encoding="utf-8"?>
<p:tagLst xmlns:p="http://schemas.openxmlformats.org/presentationml/2006/main">
  <p:tag name="KSO_WM_BEAUTIFY_FLAG" val="#wm#"/>
  <p:tag name="KSO_WM_TEMPLATE_CATEGORY" val="custom"/>
  <p:tag name="KSO_WM_TEMPLATE_INDEX" val="20187308"/>
</p:tagLst>
</file>

<file path=ppt/tags/tag652.xml><?xml version="1.0" encoding="utf-8"?>
<p:tagLst xmlns:p="http://schemas.openxmlformats.org/presentationml/2006/main">
  <p:tag name="AS_UNIQUEID" val="899"/>
</p:tagLst>
</file>

<file path=ppt/tags/tag653.xml><?xml version="1.0" encoding="utf-8"?>
<p:tagLst xmlns:p="http://schemas.openxmlformats.org/presentationml/2006/main">
  <p:tag name="AS_UNIQUEID" val="900"/>
</p:tagLst>
</file>

<file path=ppt/tags/tag654.xml><?xml version="1.0" encoding="utf-8"?>
<p:tagLst xmlns:p="http://schemas.openxmlformats.org/presentationml/2006/main">
  <p:tag name="AS_UNIQUEID" val="901"/>
</p:tagLst>
</file>

<file path=ppt/tags/tag655.xml><?xml version="1.0" encoding="utf-8"?>
<p:tagLst xmlns:p="http://schemas.openxmlformats.org/presentationml/2006/main">
  <p:tag name="AS_UNIQUEID" val="902"/>
</p:tagLst>
</file>

<file path=ppt/tags/tag656.xml><?xml version="1.0" encoding="utf-8"?>
<p:tagLst xmlns:p="http://schemas.openxmlformats.org/presentationml/2006/main">
  <p:tag name="AS_UNIQUEID" val="903"/>
</p:tagLst>
</file>

<file path=ppt/tags/tag657.xml><?xml version="1.0" encoding="utf-8"?>
<p:tagLst xmlns:p="http://schemas.openxmlformats.org/presentationml/2006/main">
  <p:tag name="AS_UNIQUEID" val="904"/>
</p:tagLst>
</file>

<file path=ppt/tags/tag658.xml><?xml version="1.0" encoding="utf-8"?>
<p:tagLst xmlns:p="http://schemas.openxmlformats.org/presentationml/2006/main">
  <p:tag name="AS_UNIQUEID" val="905"/>
</p:tagLst>
</file>

<file path=ppt/tags/tag659.xml><?xml version="1.0" encoding="utf-8"?>
<p:tagLst xmlns:p="http://schemas.openxmlformats.org/presentationml/2006/main">
  <p:tag name="AS_UNIQUEID" val="906"/>
</p:tagLst>
</file>

<file path=ppt/tags/tag66.xml><?xml version="1.0" encoding="utf-8"?>
<p:tagLst xmlns:p="http://schemas.openxmlformats.org/presentationml/2006/main">
  <p:tag name="AS_UNIQUEID" val="215"/>
</p:tagLst>
</file>

<file path=ppt/tags/tag660.xml><?xml version="1.0" encoding="utf-8"?>
<p:tagLst xmlns:p="http://schemas.openxmlformats.org/presentationml/2006/main">
  <p:tag name="AS_UNIQUEID" val="907"/>
</p:tagLst>
</file>

<file path=ppt/tags/tag661.xml><?xml version="1.0" encoding="utf-8"?>
<p:tagLst xmlns:p="http://schemas.openxmlformats.org/presentationml/2006/main">
  <p:tag name="AS_UNIQUEID" val="908"/>
</p:tagLst>
</file>

<file path=ppt/tags/tag662.xml><?xml version="1.0" encoding="utf-8"?>
<p:tagLst xmlns:p="http://schemas.openxmlformats.org/presentationml/2006/main">
  <p:tag name="AS_UNIQUEID" val="909"/>
</p:tagLst>
</file>

<file path=ppt/tags/tag663.xml><?xml version="1.0" encoding="utf-8"?>
<p:tagLst xmlns:p="http://schemas.openxmlformats.org/presentationml/2006/main">
  <p:tag name="AS_UNIQUEID" val="910"/>
</p:tagLst>
</file>

<file path=ppt/tags/tag664.xml><?xml version="1.0" encoding="utf-8"?>
<p:tagLst xmlns:p="http://schemas.openxmlformats.org/presentationml/2006/main">
  <p:tag name="AS_UNIQUEID" val="911"/>
</p:tagLst>
</file>

<file path=ppt/tags/tag665.xml><?xml version="1.0" encoding="utf-8"?>
<p:tagLst xmlns:p="http://schemas.openxmlformats.org/presentationml/2006/main">
  <p:tag name="AS_UNIQUEID" val="912"/>
</p:tagLst>
</file>

<file path=ppt/tags/tag666.xml><?xml version="1.0" encoding="utf-8"?>
<p:tagLst xmlns:p="http://schemas.openxmlformats.org/presentationml/2006/main">
  <p:tag name="AS_UNIQUEID" val="913"/>
</p:tagLst>
</file>

<file path=ppt/tags/tag667.xml><?xml version="1.0" encoding="utf-8"?>
<p:tagLst xmlns:p="http://schemas.openxmlformats.org/presentationml/2006/main">
  <p:tag name="AS_UNIQUEID" val="914"/>
</p:tagLst>
</file>

<file path=ppt/tags/tag668.xml><?xml version="1.0" encoding="utf-8"?>
<p:tagLst xmlns:p="http://schemas.openxmlformats.org/presentationml/2006/main">
  <p:tag name="KSO_WM_BEAUTIFY_FLAG" val="#wm#"/>
  <p:tag name="KSO_WM_TEMPLATE_CATEGORY" val="custom"/>
  <p:tag name="KSO_WM_TEMPLATE_INDEX" val="20187308"/>
</p:tagLst>
</file>

<file path=ppt/tags/tag669.xml><?xml version="1.0" encoding="utf-8"?>
<p:tagLst xmlns:p="http://schemas.openxmlformats.org/presentationml/2006/main">
  <p:tag name="AS_UNIQUEID" val="916"/>
</p:tagLst>
</file>

<file path=ppt/tags/tag67.xml><?xml version="1.0" encoding="utf-8"?>
<p:tagLst xmlns:p="http://schemas.openxmlformats.org/presentationml/2006/main">
  <p:tag name="AS_UNIQUEID" val="216"/>
</p:tagLst>
</file>

<file path=ppt/tags/tag670.xml><?xml version="1.0" encoding="utf-8"?>
<p:tagLst xmlns:p="http://schemas.openxmlformats.org/presentationml/2006/main">
  <p:tag name="AS_UNIQUEID" val="917"/>
</p:tagLst>
</file>

<file path=ppt/tags/tag671.xml><?xml version="1.0" encoding="utf-8"?>
<p:tagLst xmlns:p="http://schemas.openxmlformats.org/presentationml/2006/main">
  <p:tag name="AS_UNIQUEID" val="918"/>
</p:tagLst>
</file>

<file path=ppt/tags/tag672.xml><?xml version="1.0" encoding="utf-8"?>
<p:tagLst xmlns:p="http://schemas.openxmlformats.org/presentationml/2006/main">
  <p:tag name="AS_UNIQUEID" val="919"/>
</p:tagLst>
</file>

<file path=ppt/tags/tag673.xml><?xml version="1.0" encoding="utf-8"?>
<p:tagLst xmlns:p="http://schemas.openxmlformats.org/presentationml/2006/main">
  <p:tag name="AS_UNIQUEID" val="920"/>
</p:tagLst>
</file>

<file path=ppt/tags/tag674.xml><?xml version="1.0" encoding="utf-8"?>
<p:tagLst xmlns:p="http://schemas.openxmlformats.org/presentationml/2006/main">
  <p:tag name="AS_UNIQUEID" val="921"/>
</p:tagLst>
</file>

<file path=ppt/tags/tag675.xml><?xml version="1.0" encoding="utf-8"?>
<p:tagLst xmlns:p="http://schemas.openxmlformats.org/presentationml/2006/main">
  <p:tag name="AS_UNIQUEID" val="922"/>
</p:tagLst>
</file>

<file path=ppt/tags/tag676.xml><?xml version="1.0" encoding="utf-8"?>
<p:tagLst xmlns:p="http://schemas.openxmlformats.org/presentationml/2006/main">
  <p:tag name="AS_UNIQUEID" val="923"/>
</p:tagLst>
</file>

<file path=ppt/tags/tag677.xml><?xml version="1.0" encoding="utf-8"?>
<p:tagLst xmlns:p="http://schemas.openxmlformats.org/presentationml/2006/main">
  <p:tag name="AS_UNIQUEID" val="924"/>
</p:tagLst>
</file>

<file path=ppt/tags/tag678.xml><?xml version="1.0" encoding="utf-8"?>
<p:tagLst xmlns:p="http://schemas.openxmlformats.org/presentationml/2006/main">
  <p:tag name="AS_UNIQUEID" val="925"/>
</p:tagLst>
</file>

<file path=ppt/tags/tag679.xml><?xml version="1.0" encoding="utf-8"?>
<p:tagLst xmlns:p="http://schemas.openxmlformats.org/presentationml/2006/main">
  <p:tag name="AS_UNIQUEID" val="926"/>
</p:tagLst>
</file>

<file path=ppt/tags/tag68.xml><?xml version="1.0" encoding="utf-8"?>
<p:tagLst xmlns:p="http://schemas.openxmlformats.org/presentationml/2006/main">
  <p:tag name="AS_UNIQUEID" val="217"/>
</p:tagLst>
</file>

<file path=ppt/tags/tag680.xml><?xml version="1.0" encoding="utf-8"?>
<p:tagLst xmlns:p="http://schemas.openxmlformats.org/presentationml/2006/main">
  <p:tag name="AS_UNIQUEID" val="927"/>
</p:tagLst>
</file>

<file path=ppt/tags/tag681.xml><?xml version="1.0" encoding="utf-8"?>
<p:tagLst xmlns:p="http://schemas.openxmlformats.org/presentationml/2006/main">
  <p:tag name="AS_UNIQUEID" val="928"/>
</p:tagLst>
</file>

<file path=ppt/tags/tag682.xml><?xml version="1.0" encoding="utf-8"?>
<p:tagLst xmlns:p="http://schemas.openxmlformats.org/presentationml/2006/main">
  <p:tag name="AS_UNIQUEID" val="929"/>
</p:tagLst>
</file>

<file path=ppt/tags/tag683.xml><?xml version="1.0" encoding="utf-8"?>
<p:tagLst xmlns:p="http://schemas.openxmlformats.org/presentationml/2006/main">
  <p:tag name="AS_UNIQUEID" val="930"/>
</p:tagLst>
</file>

<file path=ppt/tags/tag684.xml><?xml version="1.0" encoding="utf-8"?>
<p:tagLst xmlns:p="http://schemas.openxmlformats.org/presentationml/2006/main">
  <p:tag name="KSO_WM_BEAUTIFY_FLAG" val="#wm#"/>
  <p:tag name="KSO_WM_TEMPLATE_CATEGORY" val="custom"/>
  <p:tag name="KSO_WM_TEMPLATE_INDEX" val="20187308"/>
</p:tagLst>
</file>

<file path=ppt/tags/tag685.xml><?xml version="1.0" encoding="utf-8"?>
<p:tagLst xmlns:p="http://schemas.openxmlformats.org/presentationml/2006/main">
  <p:tag name="AS_UNIQUEID" val="932"/>
</p:tagLst>
</file>

<file path=ppt/tags/tag686.xml><?xml version="1.0" encoding="utf-8"?>
<p:tagLst xmlns:p="http://schemas.openxmlformats.org/presentationml/2006/main">
  <p:tag name="AS_UNIQUEID" val="933"/>
</p:tagLst>
</file>

<file path=ppt/tags/tag687.xml><?xml version="1.0" encoding="utf-8"?>
<p:tagLst xmlns:p="http://schemas.openxmlformats.org/presentationml/2006/main">
  <p:tag name="AS_UNIQUEID" val="934"/>
</p:tagLst>
</file>

<file path=ppt/tags/tag688.xml><?xml version="1.0" encoding="utf-8"?>
<p:tagLst xmlns:p="http://schemas.openxmlformats.org/presentationml/2006/main">
  <p:tag name="AS_UNIQUEID" val="935"/>
</p:tagLst>
</file>

<file path=ppt/tags/tag689.xml><?xml version="1.0" encoding="utf-8"?>
<p:tagLst xmlns:p="http://schemas.openxmlformats.org/presentationml/2006/main">
  <p:tag name="AS_UNIQUEID" val="936"/>
</p:tagLst>
</file>

<file path=ppt/tags/tag69.xml><?xml version="1.0" encoding="utf-8"?>
<p:tagLst xmlns:p="http://schemas.openxmlformats.org/presentationml/2006/main">
  <p:tag name="AS_UNIQUEID" val="219"/>
</p:tagLst>
</file>

<file path=ppt/tags/tag690.xml><?xml version="1.0" encoding="utf-8"?>
<p:tagLst xmlns:p="http://schemas.openxmlformats.org/presentationml/2006/main">
  <p:tag name="AS_UNIQUEID" val="937"/>
</p:tagLst>
</file>

<file path=ppt/tags/tag691.xml><?xml version="1.0" encoding="utf-8"?>
<p:tagLst xmlns:p="http://schemas.openxmlformats.org/presentationml/2006/main">
  <p:tag name="AS_UNIQUEID" val="938"/>
</p:tagLst>
</file>

<file path=ppt/tags/tag692.xml><?xml version="1.0" encoding="utf-8"?>
<p:tagLst xmlns:p="http://schemas.openxmlformats.org/presentationml/2006/main">
  <p:tag name="AS_UNIQUEID" val="939"/>
</p:tagLst>
</file>

<file path=ppt/tags/tag693.xml><?xml version="1.0" encoding="utf-8"?>
<p:tagLst xmlns:p="http://schemas.openxmlformats.org/presentationml/2006/main">
  <p:tag name="AS_UNIQUEID" val="940"/>
</p:tagLst>
</file>

<file path=ppt/tags/tag694.xml><?xml version="1.0" encoding="utf-8"?>
<p:tagLst xmlns:p="http://schemas.openxmlformats.org/presentationml/2006/main">
  <p:tag name="AS_UNIQUEID" val="941"/>
</p:tagLst>
</file>

<file path=ppt/tags/tag695.xml><?xml version="1.0" encoding="utf-8"?>
<p:tagLst xmlns:p="http://schemas.openxmlformats.org/presentationml/2006/main">
  <p:tag name="AS_UNIQUEID" val="942"/>
</p:tagLst>
</file>

<file path=ppt/tags/tag696.xml><?xml version="1.0" encoding="utf-8"?>
<p:tagLst xmlns:p="http://schemas.openxmlformats.org/presentationml/2006/main">
  <p:tag name="AS_UNIQUEID" val="943"/>
</p:tagLst>
</file>

<file path=ppt/tags/tag697.xml><?xml version="1.0" encoding="utf-8"?>
<p:tagLst xmlns:p="http://schemas.openxmlformats.org/presentationml/2006/main">
  <p:tag name="AS_UNIQUEID" val="944"/>
</p:tagLst>
</file>

<file path=ppt/tags/tag698.xml><?xml version="1.0" encoding="utf-8"?>
<p:tagLst xmlns:p="http://schemas.openxmlformats.org/presentationml/2006/main">
  <p:tag name="AS_UNIQUEID" val="945"/>
</p:tagLst>
</file>

<file path=ppt/tags/tag699.xml><?xml version="1.0" encoding="utf-8"?>
<p:tagLst xmlns:p="http://schemas.openxmlformats.org/presentationml/2006/main">
  <p:tag name="KSO_WM_SPECIAL_SOURCE" val="bdnull"/>
</p:tagLst>
</file>

<file path=ppt/tags/tag7.xml><?xml version="1.0" encoding="utf-8"?>
<p:tagLst xmlns:p="http://schemas.openxmlformats.org/presentationml/2006/main">
  <p:tag name="AS_UNIQUEID" val="14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AS_UNIQUEID" val="220"/>
</p:tagLst>
</file>

<file path=ppt/tags/tag700.xml><?xml version="1.0" encoding="utf-8"?>
<p:tagLst xmlns:p="http://schemas.openxmlformats.org/presentationml/2006/main">
  <p:tag name="AS_UNIQUEID" val="947"/>
</p:tagLst>
</file>

<file path=ppt/tags/tag701.xml><?xml version="1.0" encoding="utf-8"?>
<p:tagLst xmlns:p="http://schemas.openxmlformats.org/presentationml/2006/main">
  <p:tag name="AS_UNIQUEID" val="948"/>
</p:tagLst>
</file>

<file path=ppt/tags/tag702.xml><?xml version="1.0" encoding="utf-8"?>
<p:tagLst xmlns:p="http://schemas.openxmlformats.org/presentationml/2006/main">
  <p:tag name="AS_UNIQUEID" val="949"/>
</p:tagLst>
</file>

<file path=ppt/tags/tag703.xml><?xml version="1.0" encoding="utf-8"?>
<p:tagLst xmlns:p="http://schemas.openxmlformats.org/presentationml/2006/main">
  <p:tag name="AS_UNIQUEID" val="950"/>
</p:tagLst>
</file>

<file path=ppt/tags/tag704.xml><?xml version="1.0" encoding="utf-8"?>
<p:tagLst xmlns:p="http://schemas.openxmlformats.org/presentationml/2006/main">
  <p:tag name="AS_UNIQUEID" val="951"/>
</p:tagLst>
</file>

<file path=ppt/tags/tag705.xml><?xml version="1.0" encoding="utf-8"?>
<p:tagLst xmlns:p="http://schemas.openxmlformats.org/presentationml/2006/main">
  <p:tag name="AS_UNIQUEID" val="952"/>
</p:tagLst>
</file>

<file path=ppt/tags/tag706.xml><?xml version="1.0" encoding="utf-8"?>
<p:tagLst xmlns:p="http://schemas.openxmlformats.org/presentationml/2006/main">
  <p:tag name="AS_UNIQUEID" val="953"/>
</p:tagLst>
</file>

<file path=ppt/tags/tag707.xml><?xml version="1.0" encoding="utf-8"?>
<p:tagLst xmlns:p="http://schemas.openxmlformats.org/presentationml/2006/main">
  <p:tag name="AS_UNIQUEID" val="954"/>
</p:tagLst>
</file>

<file path=ppt/tags/tag708.xml><?xml version="1.0" encoding="utf-8"?>
<p:tagLst xmlns:p="http://schemas.openxmlformats.org/presentationml/2006/main">
  <p:tag name="AS_UNIQUEID" val="955"/>
</p:tagLst>
</file>

<file path=ppt/tags/tag709.xml><?xml version="1.0" encoding="utf-8"?>
<p:tagLst xmlns:p="http://schemas.openxmlformats.org/presentationml/2006/main">
  <p:tag name="AS_UNIQUEID" val="956"/>
</p:tagLst>
</file>

<file path=ppt/tags/tag71.xml><?xml version="1.0" encoding="utf-8"?>
<p:tagLst xmlns:p="http://schemas.openxmlformats.org/presentationml/2006/main">
  <p:tag name="AS_UNIQUEID" val="221"/>
</p:tagLst>
</file>

<file path=ppt/tags/tag710.xml><?xml version="1.0" encoding="utf-8"?>
<p:tagLst xmlns:p="http://schemas.openxmlformats.org/presentationml/2006/main">
  <p:tag name="AS_UNIQUEID" val="957"/>
</p:tagLst>
</file>

<file path=ppt/tags/tag711.xml><?xml version="1.0" encoding="utf-8"?>
<p:tagLst xmlns:p="http://schemas.openxmlformats.org/presentationml/2006/main">
  <p:tag name="AS_UNIQUEID" val="958"/>
</p:tagLst>
</file>

<file path=ppt/tags/tag712.xml><?xml version="1.0" encoding="utf-8"?>
<p:tagLst xmlns:p="http://schemas.openxmlformats.org/presentationml/2006/main">
  <p:tag name="AS_UNIQUEID" val="959"/>
</p:tagLst>
</file>

<file path=ppt/tags/tag713.xml><?xml version="1.0" encoding="utf-8"?>
<p:tagLst xmlns:p="http://schemas.openxmlformats.org/presentationml/2006/main">
  <p:tag name="KSO_WM_BEAUTIFY_FLAG" val="#wm#"/>
  <p:tag name="KSO_WM_TEMPLATE_CATEGORY" val="custom"/>
  <p:tag name="KSO_WM_TEMPLATE_INDEX" val="20187308"/>
</p:tagLst>
</file>

<file path=ppt/tags/tag714.xml><?xml version="1.0" encoding="utf-8"?>
<p:tagLst xmlns:p="http://schemas.openxmlformats.org/presentationml/2006/main">
  <p:tag name="AS_UNIQUEID" val="964"/>
</p:tagLst>
</file>

<file path=ppt/tags/tag715.xml><?xml version="1.0" encoding="utf-8"?>
<p:tagLst xmlns:p="http://schemas.openxmlformats.org/presentationml/2006/main">
  <p:tag name="AS_UNIQUEID" val="965"/>
</p:tagLst>
</file>

<file path=ppt/tags/tag716.xml><?xml version="1.0" encoding="utf-8"?>
<p:tagLst xmlns:p="http://schemas.openxmlformats.org/presentationml/2006/main">
  <p:tag name="AS_UNIQUEID" val="966"/>
</p:tagLst>
</file>

<file path=ppt/tags/tag717.xml><?xml version="1.0" encoding="utf-8"?>
<p:tagLst xmlns:p="http://schemas.openxmlformats.org/presentationml/2006/main">
  <p:tag name="AS_UNIQUEID" val="967"/>
</p:tagLst>
</file>

<file path=ppt/tags/tag718.xml><?xml version="1.0" encoding="utf-8"?>
<p:tagLst xmlns:p="http://schemas.openxmlformats.org/presentationml/2006/main">
  <p:tag name="AS_UNIQUEID" val="968"/>
</p:tagLst>
</file>

<file path=ppt/tags/tag719.xml><?xml version="1.0" encoding="utf-8"?>
<p:tagLst xmlns:p="http://schemas.openxmlformats.org/presentationml/2006/main">
  <p:tag name="AS_UNIQUEID" val="969"/>
</p:tagLst>
</file>

<file path=ppt/tags/tag72.xml><?xml version="1.0" encoding="utf-8"?>
<p:tagLst xmlns:p="http://schemas.openxmlformats.org/presentationml/2006/main">
  <p:tag name="AS_UNIQUEID" val="222"/>
</p:tagLst>
</file>

<file path=ppt/tags/tag720.xml><?xml version="1.0" encoding="utf-8"?>
<p:tagLst xmlns:p="http://schemas.openxmlformats.org/presentationml/2006/main">
  <p:tag name="AS_UNIQUEID" val="970"/>
</p:tagLst>
</file>

<file path=ppt/tags/tag721.xml><?xml version="1.0" encoding="utf-8"?>
<p:tagLst xmlns:p="http://schemas.openxmlformats.org/presentationml/2006/main">
  <p:tag name="AS_UNIQUEID" val="971"/>
</p:tagLst>
</file>

<file path=ppt/tags/tag722.xml><?xml version="1.0" encoding="utf-8"?>
<p:tagLst xmlns:p="http://schemas.openxmlformats.org/presentationml/2006/main">
  <p:tag name="KSO_WM_BEAUTIFY_FLAG" val="#wm#"/>
  <p:tag name="KSO_WM_TEMPLATE_CATEGORY" val="custom"/>
  <p:tag name="KSO_WM_TEMPLATE_INDEX" val="20187308"/>
  <p:tag name="TIMING" val="|98.8|1.7|7.6"/>
</p:tagLst>
</file>

<file path=ppt/tags/tag723.xml><?xml version="1.0" encoding="utf-8"?>
<p:tagLst xmlns:p="http://schemas.openxmlformats.org/presentationml/2006/main">
  <p:tag name="AS_UNIQUEID" val="961"/>
</p:tagLst>
</file>

<file path=ppt/tags/tag724.xml><?xml version="1.0" encoding="utf-8"?>
<p:tagLst xmlns:p="http://schemas.openxmlformats.org/presentationml/2006/main">
  <p:tag name="AS_UNIQUEID" val="962"/>
</p:tagLst>
</file>

<file path=ppt/tags/tag725.xml><?xml version="1.0" encoding="utf-8"?>
<p:tagLst xmlns:p="http://schemas.openxmlformats.org/presentationml/2006/main">
  <p:tag name="AS_UNIQUEID" val="976"/>
</p:tagLst>
</file>

<file path=ppt/tags/tag726.xml><?xml version="1.0" encoding="utf-8"?>
<p:tagLst xmlns:p="http://schemas.openxmlformats.org/presentationml/2006/main">
  <p:tag name="AS_UNIQUEID" val="977"/>
</p:tagLst>
</file>

<file path=ppt/tags/tag727.xml><?xml version="1.0" encoding="utf-8"?>
<p:tagLst xmlns:p="http://schemas.openxmlformats.org/presentationml/2006/main">
  <p:tag name="AS_UNIQUEID" val="978"/>
</p:tagLst>
</file>

<file path=ppt/tags/tag728.xml><?xml version="1.0" encoding="utf-8"?>
<p:tagLst xmlns:p="http://schemas.openxmlformats.org/presentationml/2006/main">
  <p:tag name="AS_UNIQUEID" val="979"/>
</p:tagLst>
</file>

<file path=ppt/tags/tag729.xml><?xml version="1.0" encoding="utf-8"?>
<p:tagLst xmlns:p="http://schemas.openxmlformats.org/presentationml/2006/main">
  <p:tag name="AS_UNIQUEID" val="980"/>
</p:tagLst>
</file>

<file path=ppt/tags/tag73.xml><?xml version="1.0" encoding="utf-8"?>
<p:tagLst xmlns:p="http://schemas.openxmlformats.org/presentationml/2006/main">
  <p:tag name="AS_UNIQUEID" val="223"/>
</p:tagLst>
</file>

<file path=ppt/tags/tag730.xml><?xml version="1.0" encoding="utf-8"?>
<p:tagLst xmlns:p="http://schemas.openxmlformats.org/presentationml/2006/main">
  <p:tag name="AS_UNIQUEID" val="981"/>
</p:tagLst>
</file>

<file path=ppt/tags/tag731.xml><?xml version="1.0" encoding="utf-8"?>
<p:tagLst xmlns:p="http://schemas.openxmlformats.org/presentationml/2006/main">
  <p:tag name="AS_UNIQUEID" val="982"/>
</p:tagLst>
</file>

<file path=ppt/tags/tag732.xml><?xml version="1.0" encoding="utf-8"?>
<p:tagLst xmlns:p="http://schemas.openxmlformats.org/presentationml/2006/main">
  <p:tag name="AS_UNIQUEID" val="983"/>
</p:tagLst>
</file>

<file path=ppt/tags/tag733.xml><?xml version="1.0" encoding="utf-8"?>
<p:tagLst xmlns:p="http://schemas.openxmlformats.org/presentationml/2006/main">
  <p:tag name="AS_UNIQUEID" val="984"/>
</p:tagLst>
</file>

<file path=ppt/tags/tag734.xml><?xml version="1.0" encoding="utf-8"?>
<p:tagLst xmlns:p="http://schemas.openxmlformats.org/presentationml/2006/main">
  <p:tag name="AS_UNIQUEID" val="985"/>
</p:tagLst>
</file>

<file path=ppt/tags/tag735.xml><?xml version="1.0" encoding="utf-8"?>
<p:tagLst xmlns:p="http://schemas.openxmlformats.org/presentationml/2006/main">
  <p:tag name="AS_UNIQUEID" val="986"/>
</p:tagLst>
</file>

<file path=ppt/tags/tag736.xml><?xml version="1.0" encoding="utf-8"?>
<p:tagLst xmlns:p="http://schemas.openxmlformats.org/presentationml/2006/main">
  <p:tag name="AS_UNIQUEID" val="987"/>
</p:tagLst>
</file>

<file path=ppt/tags/tag737.xml><?xml version="1.0" encoding="utf-8"?>
<p:tagLst xmlns:p="http://schemas.openxmlformats.org/presentationml/2006/main">
  <p:tag name="AS_UNIQUEID" val="988"/>
</p:tagLst>
</file>

<file path=ppt/tags/tag738.xml><?xml version="1.0" encoding="utf-8"?>
<p:tagLst xmlns:p="http://schemas.openxmlformats.org/presentationml/2006/main">
  <p:tag name="AS_UNIQUEID" val="989"/>
</p:tagLst>
</file>

<file path=ppt/tags/tag739.xml><?xml version="1.0" encoding="utf-8"?>
<p:tagLst xmlns:p="http://schemas.openxmlformats.org/presentationml/2006/main">
  <p:tag name="AS_UNIQUEID" val="990"/>
</p:tagLst>
</file>

<file path=ppt/tags/tag74.xml><?xml version="1.0" encoding="utf-8"?>
<p:tagLst xmlns:p="http://schemas.openxmlformats.org/presentationml/2006/main">
  <p:tag name="AS_UNIQUEID" val="225"/>
</p:tagLst>
</file>

<file path=ppt/tags/tag740.xml><?xml version="1.0" encoding="utf-8"?>
<p:tagLst xmlns:p="http://schemas.openxmlformats.org/presentationml/2006/main">
  <p:tag name="AS_UNIQUEID" val="991"/>
</p:tagLst>
</file>

<file path=ppt/tags/tag741.xml><?xml version="1.0" encoding="utf-8"?>
<p:tagLst xmlns:p="http://schemas.openxmlformats.org/presentationml/2006/main">
  <p:tag name="AS_UNIQUEID" val="992"/>
</p:tagLst>
</file>

<file path=ppt/tags/tag742.xml><?xml version="1.0" encoding="utf-8"?>
<p:tagLst xmlns:p="http://schemas.openxmlformats.org/presentationml/2006/main">
  <p:tag name="AS_UNIQUEID" val="993"/>
</p:tagLst>
</file>

<file path=ppt/tags/tag743.xml><?xml version="1.0" encoding="utf-8"?>
<p:tagLst xmlns:p="http://schemas.openxmlformats.org/presentationml/2006/main">
  <p:tag name="AS_UNIQUEID" val="994"/>
</p:tagLst>
</file>

<file path=ppt/tags/tag744.xml><?xml version="1.0" encoding="utf-8"?>
<p:tagLst xmlns:p="http://schemas.openxmlformats.org/presentationml/2006/main">
  <p:tag name="AS_UNIQUEID" val="995"/>
</p:tagLst>
</file>

<file path=ppt/tags/tag745.xml><?xml version="1.0" encoding="utf-8"?>
<p:tagLst xmlns:p="http://schemas.openxmlformats.org/presentationml/2006/main">
  <p:tag name="AS_UNIQUEID" val="996"/>
</p:tagLst>
</file>

<file path=ppt/tags/tag746.xml><?xml version="1.0" encoding="utf-8"?>
<p:tagLst xmlns:p="http://schemas.openxmlformats.org/presentationml/2006/main">
  <p:tag name="AS_UNIQUEID" val="997"/>
</p:tagLst>
</file>

<file path=ppt/tags/tag747.xml><?xml version="1.0" encoding="utf-8"?>
<p:tagLst xmlns:p="http://schemas.openxmlformats.org/presentationml/2006/main">
  <p:tag name="AS_UNIQUEID" val="998"/>
</p:tagLst>
</file>

<file path=ppt/tags/tag748.xml><?xml version="1.0" encoding="utf-8"?>
<p:tagLst xmlns:p="http://schemas.openxmlformats.org/presentationml/2006/main">
  <p:tag name="AS_UNIQUEID" val="999"/>
</p:tagLst>
</file>

<file path=ppt/tags/tag749.xml><?xml version="1.0" encoding="utf-8"?>
<p:tagLst xmlns:p="http://schemas.openxmlformats.org/presentationml/2006/main">
  <p:tag name="KSO_WM_BEAUTIFY_FLAG" val="#wm#"/>
  <p:tag name="KSO_WM_TEMPLATE_CATEGORY" val="custom"/>
  <p:tag name="KSO_WM_TEMPLATE_INDEX" val="20187308"/>
  <p:tag name="TIMING" val="|98.8|1.7|7.6"/>
</p:tagLst>
</file>

<file path=ppt/tags/tag75.xml><?xml version="1.0" encoding="utf-8"?>
<p:tagLst xmlns:p="http://schemas.openxmlformats.org/presentationml/2006/main">
  <p:tag name="AS_UNIQUEID" val="226"/>
</p:tagLst>
</file>

<file path=ppt/tags/tag750.xml><?xml version="1.0" encoding="utf-8"?>
<p:tagLst xmlns:p="http://schemas.openxmlformats.org/presentationml/2006/main">
  <p:tag name="AS_UNIQUEID" val="973"/>
</p:tagLst>
</file>

<file path=ppt/tags/tag751.xml><?xml version="1.0" encoding="utf-8"?>
<p:tagLst xmlns:p="http://schemas.openxmlformats.org/presentationml/2006/main">
  <p:tag name="AS_UNIQUEID" val="974"/>
</p:tagLst>
</file>

<file path=ppt/tags/tag752.xml><?xml version="1.0" encoding="utf-8"?>
<p:tagLst xmlns:p="http://schemas.openxmlformats.org/presentationml/2006/main">
  <p:tag name="AS_UNIQUEID" val="1001"/>
</p:tagLst>
</file>

<file path=ppt/tags/tag753.xml><?xml version="1.0" encoding="utf-8"?>
<p:tagLst xmlns:p="http://schemas.openxmlformats.org/presentationml/2006/main">
  <p:tag name="AS_UNIQUEID" val="1002"/>
</p:tagLst>
</file>

<file path=ppt/tags/tag754.xml><?xml version="1.0" encoding="utf-8"?>
<p:tagLst xmlns:p="http://schemas.openxmlformats.org/presentationml/2006/main">
  <p:tag name="AS_UNIQUEID" val="1003"/>
</p:tagLst>
</file>

<file path=ppt/tags/tag755.xml><?xml version="1.0" encoding="utf-8"?>
<p:tagLst xmlns:p="http://schemas.openxmlformats.org/presentationml/2006/main">
  <p:tag name="AS_UNIQUEID" val="1004"/>
</p:tagLst>
</file>

<file path=ppt/tags/tag756.xml><?xml version="1.0" encoding="utf-8"?>
<p:tagLst xmlns:p="http://schemas.openxmlformats.org/presentationml/2006/main">
  <p:tag name="AS_UNIQUEID" val="1005"/>
</p:tagLst>
</file>

<file path=ppt/tags/tag757.xml><?xml version="1.0" encoding="utf-8"?>
<p:tagLst xmlns:p="http://schemas.openxmlformats.org/presentationml/2006/main">
  <p:tag name="AS_UNIQUEID" val="1006"/>
</p:tagLst>
</file>

<file path=ppt/tags/tag758.xml><?xml version="1.0" encoding="utf-8"?>
<p:tagLst xmlns:p="http://schemas.openxmlformats.org/presentationml/2006/main">
  <p:tag name="AS_UNIQUEID" val="1007"/>
</p:tagLst>
</file>

<file path=ppt/tags/tag759.xml><?xml version="1.0" encoding="utf-8"?>
<p:tagLst xmlns:p="http://schemas.openxmlformats.org/presentationml/2006/main">
  <p:tag name="AS_UNIQUEID" val="1008"/>
</p:tagLst>
</file>

<file path=ppt/tags/tag76.xml><?xml version="1.0" encoding="utf-8"?>
<p:tagLst xmlns:p="http://schemas.openxmlformats.org/presentationml/2006/main">
  <p:tag name="AS_UNIQUEID" val="227"/>
</p:tagLst>
</file>

<file path=ppt/tags/tag760.xml><?xml version="1.0" encoding="utf-8"?>
<p:tagLst xmlns:p="http://schemas.openxmlformats.org/presentationml/2006/main">
  <p:tag name="AS_UNIQUEID" val="1009"/>
</p:tagLst>
</file>

<file path=ppt/tags/tag761.xml><?xml version="1.0" encoding="utf-8"?>
<p:tagLst xmlns:p="http://schemas.openxmlformats.org/presentationml/2006/main">
  <p:tag name="AS_UNIQUEID" val="1010"/>
</p:tagLst>
</file>

<file path=ppt/tags/tag762.xml><?xml version="1.0" encoding="utf-8"?>
<p:tagLst xmlns:p="http://schemas.openxmlformats.org/presentationml/2006/main">
  <p:tag name="AS_UNIQUEID" val="1011"/>
</p:tagLst>
</file>

<file path=ppt/tags/tag763.xml><?xml version="1.0" encoding="utf-8"?>
<p:tagLst xmlns:p="http://schemas.openxmlformats.org/presentationml/2006/main">
  <p:tag name="AS_UNIQUEID" val="1012"/>
</p:tagLst>
</file>

<file path=ppt/tags/tag764.xml><?xml version="1.0" encoding="utf-8"?>
<p:tagLst xmlns:p="http://schemas.openxmlformats.org/presentationml/2006/main">
  <p:tag name="AS_UNIQUEID" val="1013"/>
</p:tagLst>
</file>

<file path=ppt/tags/tag765.xml><?xml version="1.0" encoding="utf-8"?>
<p:tagLst xmlns:p="http://schemas.openxmlformats.org/presentationml/2006/main">
  <p:tag name="AS_UNIQUEID" val="1014"/>
</p:tagLst>
</file>

<file path=ppt/tags/tag766.xml><?xml version="1.0" encoding="utf-8"?>
<p:tagLst xmlns:p="http://schemas.openxmlformats.org/presentationml/2006/main">
  <p:tag name="AS_UNIQUEID" val="1015"/>
</p:tagLst>
</file>

<file path=ppt/tags/tag767.xml><?xml version="1.0" encoding="utf-8"?>
<p:tagLst xmlns:p="http://schemas.openxmlformats.org/presentationml/2006/main">
  <p:tag name="KSO_WM_BEAUTIFY_FLAG" val="#wm#"/>
  <p:tag name="KSO_WM_TEMPLATE_CATEGORY" val="custom"/>
  <p:tag name="KSO_WM_TEMPLATE_INDEX" val="20187308"/>
</p:tagLst>
</file>

<file path=ppt/tags/tag768.xml><?xml version="1.0" encoding="utf-8"?>
<p:tagLst xmlns:p="http://schemas.openxmlformats.org/presentationml/2006/main">
  <p:tag name="AS_UNIQUEID" val="1017"/>
</p:tagLst>
</file>

<file path=ppt/tags/tag769.xml><?xml version="1.0" encoding="utf-8"?>
<p:tagLst xmlns:p="http://schemas.openxmlformats.org/presentationml/2006/main">
  <p:tag name="AS_UNIQUEID" val="1018"/>
</p:tagLst>
</file>

<file path=ppt/tags/tag77.xml><?xml version="1.0" encoding="utf-8"?>
<p:tagLst xmlns:p="http://schemas.openxmlformats.org/presentationml/2006/main">
  <p:tag name="AS_UNIQUEID" val="228"/>
</p:tagLst>
</file>

<file path=ppt/tags/tag770.xml><?xml version="1.0" encoding="utf-8"?>
<p:tagLst xmlns:p="http://schemas.openxmlformats.org/presentationml/2006/main">
  <p:tag name="AS_UNIQUEID" val="1019"/>
</p:tagLst>
</file>

<file path=ppt/tags/tag771.xml><?xml version="1.0" encoding="utf-8"?>
<p:tagLst xmlns:p="http://schemas.openxmlformats.org/presentationml/2006/main">
  <p:tag name="AS_UNIQUEID" val="1020"/>
</p:tagLst>
</file>

<file path=ppt/tags/tag772.xml><?xml version="1.0" encoding="utf-8"?>
<p:tagLst xmlns:p="http://schemas.openxmlformats.org/presentationml/2006/main">
  <p:tag name="AS_UNIQUEID" val="1021"/>
</p:tagLst>
</file>

<file path=ppt/tags/tag773.xml><?xml version="1.0" encoding="utf-8"?>
<p:tagLst xmlns:p="http://schemas.openxmlformats.org/presentationml/2006/main">
  <p:tag name="AS_UNIQUEID" val="1022"/>
</p:tagLst>
</file>

<file path=ppt/tags/tag774.xml><?xml version="1.0" encoding="utf-8"?>
<p:tagLst xmlns:p="http://schemas.openxmlformats.org/presentationml/2006/main">
  <p:tag name="AS_UNIQUEID" val="1023"/>
</p:tagLst>
</file>

<file path=ppt/tags/tag775.xml><?xml version="1.0" encoding="utf-8"?>
<p:tagLst xmlns:p="http://schemas.openxmlformats.org/presentationml/2006/main">
  <p:tag name="AS_UNIQUEID" val="1024"/>
</p:tagLst>
</file>

<file path=ppt/tags/tag776.xml><?xml version="1.0" encoding="utf-8"?>
<p:tagLst xmlns:p="http://schemas.openxmlformats.org/presentationml/2006/main">
  <p:tag name="KSO_WM_BEAUTIFY_FLAG" val="#wm#"/>
  <p:tag name="KSO_WM_TEMPLATE_CATEGORY" val="custom"/>
  <p:tag name="KSO_WM_TEMPLATE_INDEX" val="20187308"/>
</p:tagLst>
</file>

<file path=ppt/tags/tag777.xml><?xml version="1.0" encoding="utf-8"?>
<p:tagLst xmlns:p="http://schemas.openxmlformats.org/presentationml/2006/main">
  <p:tag name="AS_UNIQUEID" val="1026"/>
</p:tagLst>
</file>

<file path=ppt/tags/tag778.xml><?xml version="1.0" encoding="utf-8"?>
<p:tagLst xmlns:p="http://schemas.openxmlformats.org/presentationml/2006/main">
  <p:tag name="AS_UNIQUEID" val="1027"/>
</p:tagLst>
</file>

<file path=ppt/tags/tag779.xml><?xml version="1.0" encoding="utf-8"?>
<p:tagLst xmlns:p="http://schemas.openxmlformats.org/presentationml/2006/main">
  <p:tag name="AS_UNIQUEID" val="1028"/>
</p:tagLst>
</file>

<file path=ppt/tags/tag78.xml><?xml version="1.0" encoding="utf-8"?>
<p:tagLst xmlns:p="http://schemas.openxmlformats.org/presentationml/2006/main">
  <p:tag name="AS_UNIQUEID" val="229"/>
</p:tagLst>
</file>

<file path=ppt/tags/tag780.xml><?xml version="1.0" encoding="utf-8"?>
<p:tagLst xmlns:p="http://schemas.openxmlformats.org/presentationml/2006/main">
  <p:tag name="AS_UNIQUEID" val="1029"/>
</p:tagLst>
</file>

<file path=ppt/tags/tag781.xml><?xml version="1.0" encoding="utf-8"?>
<p:tagLst xmlns:p="http://schemas.openxmlformats.org/presentationml/2006/main">
  <p:tag name="AS_UNIQUEID" val="1030"/>
</p:tagLst>
</file>

<file path=ppt/tags/tag782.xml><?xml version="1.0" encoding="utf-8"?>
<p:tagLst xmlns:p="http://schemas.openxmlformats.org/presentationml/2006/main">
  <p:tag name="AS_UNIQUEID" val="1031"/>
</p:tagLst>
</file>

<file path=ppt/tags/tag783.xml><?xml version="1.0" encoding="utf-8"?>
<p:tagLst xmlns:p="http://schemas.openxmlformats.org/presentationml/2006/main">
  <p:tag name="KSO_WM_BEAUTIFY_FLAG" val="#wm#"/>
  <p:tag name="KSO_WM_TEMPLATE_CATEGORY" val="custom"/>
  <p:tag name="KSO_WM_TEMPLATE_INDEX" val="20187308"/>
  <p:tag name="TIMING" val="|94.9|3.2|3.5|5.9"/>
</p:tagLst>
</file>

<file path=ppt/tags/tag784.xml><?xml version="1.0" encoding="utf-8"?>
<p:tagLst xmlns:p="http://schemas.openxmlformats.org/presentationml/2006/main">
  <p:tag name="AS_UNIQUEID" val="1047"/>
</p:tagLst>
</file>

<file path=ppt/tags/tag785.xml><?xml version="1.0" encoding="utf-8"?>
<p:tagLst xmlns:p="http://schemas.openxmlformats.org/presentationml/2006/main">
  <p:tag name="AS_UNIQUEID" val="1048"/>
</p:tagLst>
</file>

<file path=ppt/tags/tag786.xml><?xml version="1.0" encoding="utf-8"?>
<p:tagLst xmlns:p="http://schemas.openxmlformats.org/presentationml/2006/main">
  <p:tag name="KSO_WM_BEAUTIFY_FLAG" val="#wm#"/>
  <p:tag name="KSO_WM_TEMPLATE_CATEGORY" val="custom"/>
  <p:tag name="KSO_WM_TEMPLATE_INDEX" val="20187308"/>
</p:tagLst>
</file>

<file path=ppt/tags/tag787.xml><?xml version="1.0" encoding="utf-8"?>
<p:tagLst xmlns:p="http://schemas.openxmlformats.org/presentationml/2006/main">
  <p:tag name="AS_UNIQUEID" val="1042"/>
</p:tagLst>
</file>

<file path=ppt/tags/tag788.xml><?xml version="1.0" encoding="utf-8"?>
<p:tagLst xmlns:p="http://schemas.openxmlformats.org/presentationml/2006/main">
  <p:tag name="AS_UNIQUEID" val="1043"/>
</p:tagLst>
</file>

<file path=ppt/tags/tag789.xml><?xml version="1.0" encoding="utf-8"?>
<p:tagLst xmlns:p="http://schemas.openxmlformats.org/presentationml/2006/main">
  <p:tag name="AS_UNIQUEID" val="1044"/>
</p:tagLst>
</file>

<file path=ppt/tags/tag79.xml><?xml version="1.0" encoding="utf-8"?>
<p:tagLst xmlns:p="http://schemas.openxmlformats.org/presentationml/2006/main">
  <p:tag name="AS_UNIQUEID" val="231"/>
</p:tagLst>
</file>

<file path=ppt/tags/tag790.xml><?xml version="1.0" encoding="utf-8"?>
<p:tagLst xmlns:p="http://schemas.openxmlformats.org/presentationml/2006/main">
  <p:tag name="AS_UNIQUEID" val="1045"/>
</p:tagLst>
</file>

<file path=ppt/tags/tag791.xml><?xml version="1.0" encoding="utf-8"?>
<p:tagLst xmlns:p="http://schemas.openxmlformats.org/presentationml/2006/main">
  <p:tag name="AS_UNIQUEID" val="1047"/>
</p:tagLst>
</file>

<file path=ppt/tags/tag792.xml><?xml version="1.0" encoding="utf-8"?>
<p:tagLst xmlns:p="http://schemas.openxmlformats.org/presentationml/2006/main">
  <p:tag name="KSO_WM_BEAUTIFY_FLAG" val="#wm#"/>
  <p:tag name="KSO_WM_TEMPLATE_CATEGORY" val="custom"/>
  <p:tag name="KSO_WM_TEMPLATE_INDEX" val="20187308"/>
</p:tagLst>
</file>

<file path=ppt/tags/tag793.xml><?xml version="1.0" encoding="utf-8"?>
<p:tagLst xmlns:p="http://schemas.openxmlformats.org/presentationml/2006/main">
  <p:tag name="AS_UNIQUEID" val="1050"/>
</p:tagLst>
</file>

<file path=ppt/tags/tag794.xml><?xml version="1.0" encoding="utf-8"?>
<p:tagLst xmlns:p="http://schemas.openxmlformats.org/presentationml/2006/main">
  <p:tag name="AS_UNIQUEID" val="1051"/>
</p:tagLst>
</file>

<file path=ppt/tags/tag795.xml><?xml version="1.0" encoding="utf-8"?>
<p:tagLst xmlns:p="http://schemas.openxmlformats.org/presentationml/2006/main">
  <p:tag name="AS_UNIQUEID" val="1052"/>
</p:tagLst>
</file>

<file path=ppt/tags/tag796.xml><?xml version="1.0" encoding="utf-8"?>
<p:tagLst xmlns:p="http://schemas.openxmlformats.org/presentationml/2006/main">
  <p:tag name="AS_UNIQUEID" val="1053"/>
</p:tagLst>
</file>

<file path=ppt/tags/tag797.xml><?xml version="1.0" encoding="utf-8"?>
<p:tagLst xmlns:p="http://schemas.openxmlformats.org/presentationml/2006/main">
  <p:tag name="AS_UNIQUEID" val="1054"/>
</p:tagLst>
</file>

<file path=ppt/tags/tag798.xml><?xml version="1.0" encoding="utf-8"?>
<p:tagLst xmlns:p="http://schemas.openxmlformats.org/presentationml/2006/main">
  <p:tag name="AS_UNIQUEID" val="1055"/>
</p:tagLst>
</file>

<file path=ppt/tags/tag799.xml><?xml version="1.0" encoding="utf-8"?>
<p:tagLst xmlns:p="http://schemas.openxmlformats.org/presentationml/2006/main">
  <p:tag name="AS_UNIQUEID" val="1056"/>
</p:tagLst>
</file>

<file path=ppt/tags/tag8.xml><?xml version="1.0" encoding="utf-8"?>
<p:tagLst xmlns:p="http://schemas.openxmlformats.org/presentationml/2006/main">
  <p:tag name="AS_UNIQUEID" val="14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232"/>
</p:tagLst>
</file>

<file path=ppt/tags/tag800.xml><?xml version="1.0" encoding="utf-8"?>
<p:tagLst xmlns:p="http://schemas.openxmlformats.org/presentationml/2006/main">
  <p:tag name="KSO_WM_BEAUTIFY_FLAG" val="#wm#"/>
  <p:tag name="KSO_WM_TEMPLATE_CATEGORY" val="custom"/>
  <p:tag name="KSO_WM_TEMPLATE_INDEX" val="20187308"/>
  <p:tag name="TIMING" val="|18.3"/>
</p:tagLst>
</file>

<file path=ppt/tags/tag801.xml><?xml version="1.0" encoding="utf-8"?>
<p:tagLst xmlns:p="http://schemas.openxmlformats.org/presentationml/2006/main">
  <p:tag name="AS_UNIQUEID" val="1117"/>
</p:tagLst>
</file>

<file path=ppt/tags/tag802.xml><?xml version="1.0" encoding="utf-8"?>
<p:tagLst xmlns:p="http://schemas.openxmlformats.org/presentationml/2006/main">
  <p:tag name="KSO_WM_BEAUTIFY_FLAG" val="#wm#"/>
  <p:tag name="KSO_WM_TEMPLATE_CATEGORY" val="custom"/>
  <p:tag name="KSO_WM_TEMPLATE_INDEX" val="20187308"/>
</p:tagLst>
</file>

<file path=ppt/tags/tag803.xml><?xml version="1.0" encoding="utf-8"?>
<p:tagLst xmlns:p="http://schemas.openxmlformats.org/presentationml/2006/main">
  <p:tag name="AS_UNIQUEID" val="1119"/>
</p:tagLst>
</file>

<file path=ppt/tags/tag804.xml><?xml version="1.0" encoding="utf-8"?>
<p:tagLst xmlns:p="http://schemas.openxmlformats.org/presentationml/2006/main">
  <p:tag name="AS_UNIQUEID" val="1121"/>
</p:tagLst>
</file>

<file path=ppt/tags/tag805.xml><?xml version="1.0" encoding="utf-8"?>
<p:tagLst xmlns:p="http://schemas.openxmlformats.org/presentationml/2006/main">
  <p:tag name="AS_UNIQUEID" val="1121"/>
</p:tagLst>
</file>

<file path=ppt/tags/tag806.xml><?xml version="1.0" encoding="utf-8"?>
<p:tagLst xmlns:p="http://schemas.openxmlformats.org/presentationml/2006/main">
  <p:tag name="AS_UNIQUEID" val="1121"/>
</p:tagLst>
</file>

<file path=ppt/tags/tag807.xml><?xml version="1.0" encoding="utf-8"?>
<p:tagLst xmlns:p="http://schemas.openxmlformats.org/presentationml/2006/main">
  <p:tag name="AS_UNIQUEID" val="1121"/>
</p:tagLst>
</file>

<file path=ppt/tags/tag808.xml><?xml version="1.0" encoding="utf-8"?>
<p:tagLst xmlns:p="http://schemas.openxmlformats.org/presentationml/2006/main">
  <p:tag name="AS_UNIQUEID" val="1121"/>
</p:tagLst>
</file>

<file path=ppt/tags/tag809.xml><?xml version="1.0" encoding="utf-8"?>
<p:tagLst xmlns:p="http://schemas.openxmlformats.org/presentationml/2006/main">
  <p:tag name="AS_UNIQUEID" val="1121"/>
</p:tagLst>
</file>

<file path=ppt/tags/tag81.xml><?xml version="1.0" encoding="utf-8"?>
<p:tagLst xmlns:p="http://schemas.openxmlformats.org/presentationml/2006/main">
  <p:tag name="AS_UNIQUEID" val="233"/>
</p:tagLst>
</file>

<file path=ppt/tags/tag810.xml><?xml version="1.0" encoding="utf-8"?>
<p:tagLst xmlns:p="http://schemas.openxmlformats.org/presentationml/2006/main">
  <p:tag name="AS_UNIQUEID" val="1121"/>
</p:tagLst>
</file>

<file path=ppt/tags/tag811.xml><?xml version="1.0" encoding="utf-8"?>
<p:tagLst xmlns:p="http://schemas.openxmlformats.org/presentationml/2006/main">
  <p:tag name="KSO_WM_BEAUTIFY_FLAG" val="#wm#"/>
  <p:tag name="KSO_WM_TEMPLATE_CATEGORY" val="custom"/>
  <p:tag name="KSO_WM_TEMPLATE_INDEX" val="20187308"/>
</p:tagLst>
</file>

<file path=ppt/tags/tag812.xml><?xml version="1.0" encoding="utf-8"?>
<p:tagLst xmlns:p="http://schemas.openxmlformats.org/presentationml/2006/main">
  <p:tag name="AS_UNIQUEID" val="1130"/>
</p:tagLst>
</file>

<file path=ppt/tags/tag813.xml><?xml version="1.0" encoding="utf-8"?>
<p:tagLst xmlns:p="http://schemas.openxmlformats.org/presentationml/2006/main">
  <p:tag name="KSO_WM_BEAUTIFY_FLAG" val="#wm#"/>
  <p:tag name="KSO_WM_TEMPLATE_CATEGORY" val="custom"/>
  <p:tag name="KSO_WM_TEMPLATE_INDEX" val="20187308"/>
</p:tagLst>
</file>

<file path=ppt/tags/tag814.xml><?xml version="1.0" encoding="utf-8"?>
<p:tagLst xmlns:p="http://schemas.openxmlformats.org/presentationml/2006/main">
  <p:tag name="AS_UNIQUEID" val="1132"/>
</p:tagLst>
</file>

<file path=ppt/tags/tag815.xml><?xml version="1.0" encoding="utf-8"?>
<p:tagLst xmlns:p="http://schemas.openxmlformats.org/presentationml/2006/main">
  <p:tag name="AS_UNIQUEID" val="1133"/>
</p:tagLst>
</file>

<file path=ppt/tags/tag816.xml><?xml version="1.0" encoding="utf-8"?>
<p:tagLst xmlns:p="http://schemas.openxmlformats.org/presentationml/2006/main">
  <p:tag name="AS_UNIQUEID" val="1134"/>
</p:tagLst>
</file>

<file path=ppt/tags/tag817.xml><?xml version="1.0" encoding="utf-8"?>
<p:tagLst xmlns:p="http://schemas.openxmlformats.org/presentationml/2006/main">
  <p:tag name="AS_UNIQUEID" val="1135"/>
</p:tagLst>
</file>

<file path=ppt/tags/tag818.xml><?xml version="1.0" encoding="utf-8"?>
<p:tagLst xmlns:p="http://schemas.openxmlformats.org/presentationml/2006/main">
  <p:tag name="AS_UNIQUEID" val="1136"/>
</p:tagLst>
</file>

<file path=ppt/tags/tag819.xml><?xml version="1.0" encoding="utf-8"?>
<p:tagLst xmlns:p="http://schemas.openxmlformats.org/presentationml/2006/main">
  <p:tag name="AS_UNIQUEID" val="1137"/>
</p:tagLst>
</file>

<file path=ppt/tags/tag82.xml><?xml version="1.0" encoding="utf-8"?>
<p:tagLst xmlns:p="http://schemas.openxmlformats.org/presentationml/2006/main">
  <p:tag name="AS_UNIQUEID" val="234"/>
</p:tagLst>
</file>

<file path=ppt/tags/tag820.xml><?xml version="1.0" encoding="utf-8"?>
<p:tagLst xmlns:p="http://schemas.openxmlformats.org/presentationml/2006/main">
  <p:tag name="AS_UNIQUEID" val="1138"/>
</p:tagLst>
</file>

<file path=ppt/tags/tag821.xml><?xml version="1.0" encoding="utf-8"?>
<p:tagLst xmlns:p="http://schemas.openxmlformats.org/presentationml/2006/main">
  <p:tag name="KSO_WM_BEAUTIFY_FLAG" val="#wm#"/>
  <p:tag name="KSO_WM_TEMPLATE_CATEGORY" val="custom"/>
  <p:tag name="KSO_WM_TEMPLATE_INDEX" val="20187308"/>
</p:tagLst>
</file>

<file path=ppt/tags/tag822.xml><?xml version="1.0" encoding="utf-8"?>
<p:tagLst xmlns:p="http://schemas.openxmlformats.org/presentationml/2006/main">
  <p:tag name="AS_UNIQUEID" val="1140"/>
</p:tagLst>
</file>

<file path=ppt/tags/tag823.xml><?xml version="1.0" encoding="utf-8"?>
<p:tagLst xmlns:p="http://schemas.openxmlformats.org/presentationml/2006/main">
  <p:tag name="AS_UNIQUEID" val="1141"/>
</p:tagLst>
</file>

<file path=ppt/tags/tag824.xml><?xml version="1.0" encoding="utf-8"?>
<p:tagLst xmlns:p="http://schemas.openxmlformats.org/presentationml/2006/main">
  <p:tag name="AS_UNIQUEID" val="1142"/>
</p:tagLst>
</file>

<file path=ppt/tags/tag825.xml><?xml version="1.0" encoding="utf-8"?>
<p:tagLst xmlns:p="http://schemas.openxmlformats.org/presentationml/2006/main">
  <p:tag name="AS_UNIQUEID" val="1143"/>
</p:tagLst>
</file>

<file path=ppt/tags/tag826.xml><?xml version="1.0" encoding="utf-8"?>
<p:tagLst xmlns:p="http://schemas.openxmlformats.org/presentationml/2006/main">
  <p:tag name="AS_UNIQUEID" val="1144"/>
</p:tagLst>
</file>

<file path=ppt/tags/tag827.xml><?xml version="1.0" encoding="utf-8"?>
<p:tagLst xmlns:p="http://schemas.openxmlformats.org/presentationml/2006/main">
  <p:tag name="AS_UNIQUEID" val="1145"/>
</p:tagLst>
</file>

<file path=ppt/tags/tag828.xml><?xml version="1.0" encoding="utf-8"?>
<p:tagLst xmlns:p="http://schemas.openxmlformats.org/presentationml/2006/main">
  <p:tag name="AS_UNIQUEID" val="1146"/>
</p:tagLst>
</file>

<file path=ppt/tags/tag829.xml><?xml version="1.0" encoding="utf-8"?>
<p:tagLst xmlns:p="http://schemas.openxmlformats.org/presentationml/2006/main">
  <p:tag name="AS_UNIQUEID" val="1147"/>
</p:tagLst>
</file>

<file path=ppt/tags/tag83.xml><?xml version="1.0" encoding="utf-8"?>
<p:tagLst xmlns:p="http://schemas.openxmlformats.org/presentationml/2006/main">
  <p:tag name="AS_UNIQUEID" val="235"/>
</p:tagLst>
</file>

<file path=ppt/tags/tag830.xml><?xml version="1.0" encoding="utf-8"?>
<p:tagLst xmlns:p="http://schemas.openxmlformats.org/presentationml/2006/main">
  <p:tag name="AS_UNIQUEID" val="1148"/>
</p:tagLst>
</file>

<file path=ppt/tags/tag831.xml><?xml version="1.0" encoding="utf-8"?>
<p:tagLst xmlns:p="http://schemas.openxmlformats.org/presentationml/2006/main">
  <p:tag name="AS_UNIQUEID" val="1149"/>
</p:tagLst>
</file>

<file path=ppt/tags/tag832.xml><?xml version="1.0" encoding="utf-8"?>
<p:tagLst xmlns:p="http://schemas.openxmlformats.org/presentationml/2006/main">
  <p:tag name="AS_UNIQUEID" val="1150"/>
</p:tagLst>
</file>

<file path=ppt/tags/tag833.xml><?xml version="1.0" encoding="utf-8"?>
<p:tagLst xmlns:p="http://schemas.openxmlformats.org/presentationml/2006/main">
  <p:tag name="AS_UNIQUEID" val="1151"/>
</p:tagLst>
</file>

<file path=ppt/tags/tag834.xml><?xml version="1.0" encoding="utf-8"?>
<p:tagLst xmlns:p="http://schemas.openxmlformats.org/presentationml/2006/main">
  <p:tag name="KSO_WM_BEAUTIFY_FLAG" val="#wm#"/>
  <p:tag name="KSO_WM_TEMPLATE_CATEGORY" val="custom"/>
  <p:tag name="KSO_WM_TEMPLATE_INDEX" val="20187308"/>
</p:tagLst>
</file>

<file path=ppt/tags/tag835.xml><?xml version="1.0" encoding="utf-8"?>
<p:tagLst xmlns:p="http://schemas.openxmlformats.org/presentationml/2006/main">
  <p:tag name="AS_UNIQUEID" val="1153"/>
</p:tagLst>
</file>

<file path=ppt/tags/tag836.xml><?xml version="1.0" encoding="utf-8"?>
<p:tagLst xmlns:p="http://schemas.openxmlformats.org/presentationml/2006/main">
  <p:tag name="KSO_WM_BEAUTIFY_FLAG" val="#wm#"/>
  <p:tag name="KSO_WM_TEMPLATE_CATEGORY" val="custom"/>
  <p:tag name="KSO_WM_TEMPLATE_INDEX" val="20187308"/>
</p:tagLst>
</file>

<file path=ppt/tags/tag837.xml><?xml version="1.0" encoding="utf-8"?>
<p:tagLst xmlns:p="http://schemas.openxmlformats.org/presentationml/2006/main">
  <p:tag name="AS_UNIQUEID" val="1155"/>
</p:tagLst>
</file>

<file path=ppt/tags/tag838.xml><?xml version="1.0" encoding="utf-8"?>
<p:tagLst xmlns:p="http://schemas.openxmlformats.org/presentationml/2006/main">
  <p:tag name="AS_UNIQUEID" val="1156"/>
</p:tagLst>
</file>

<file path=ppt/tags/tag839.xml><?xml version="1.0" encoding="utf-8"?>
<p:tagLst xmlns:p="http://schemas.openxmlformats.org/presentationml/2006/main">
  <p:tag name="AS_UNIQUEID" val="1157"/>
</p:tagLst>
</file>

<file path=ppt/tags/tag84.xml><?xml version="1.0" encoding="utf-8"?>
<p:tagLst xmlns:p="http://schemas.openxmlformats.org/presentationml/2006/main">
  <p:tag name="AS_UNIQUEID" val="236"/>
</p:tagLst>
</file>

<file path=ppt/tags/tag840.xml><?xml version="1.0" encoding="utf-8"?>
<p:tagLst xmlns:p="http://schemas.openxmlformats.org/presentationml/2006/main">
  <p:tag name="AS_UNIQUEID" val="1158"/>
</p:tagLst>
</file>

<file path=ppt/tags/tag841.xml><?xml version="1.0" encoding="utf-8"?>
<p:tagLst xmlns:p="http://schemas.openxmlformats.org/presentationml/2006/main">
  <p:tag name="AS_UNIQUEID" val="1159"/>
</p:tagLst>
</file>

<file path=ppt/tags/tag842.xml><?xml version="1.0" encoding="utf-8"?>
<p:tagLst xmlns:p="http://schemas.openxmlformats.org/presentationml/2006/main">
  <p:tag name="AS_UNIQUEID" val="1160"/>
</p:tagLst>
</file>

<file path=ppt/tags/tag843.xml><?xml version="1.0" encoding="utf-8"?>
<p:tagLst xmlns:p="http://schemas.openxmlformats.org/presentationml/2006/main">
  <p:tag name="AS_UNIQUEID" val="1161"/>
</p:tagLst>
</file>

<file path=ppt/tags/tag844.xml><?xml version="1.0" encoding="utf-8"?>
<p:tagLst xmlns:p="http://schemas.openxmlformats.org/presentationml/2006/main">
  <p:tag name="AS_UNIQUEID" val="1162"/>
</p:tagLst>
</file>

<file path=ppt/tags/tag845.xml><?xml version="1.0" encoding="utf-8"?>
<p:tagLst xmlns:p="http://schemas.openxmlformats.org/presentationml/2006/main">
  <p:tag name="AS_UNIQUEID" val="1163"/>
</p:tagLst>
</file>

<file path=ppt/tags/tag846.xml><?xml version="1.0" encoding="utf-8"?>
<p:tagLst xmlns:p="http://schemas.openxmlformats.org/presentationml/2006/main">
  <p:tag name="AS_UNIQUEID" val="1164"/>
</p:tagLst>
</file>

<file path=ppt/tags/tag847.xml><?xml version="1.0" encoding="utf-8"?>
<p:tagLst xmlns:p="http://schemas.openxmlformats.org/presentationml/2006/main">
  <p:tag name="AS_UNIQUEID" val="1165"/>
</p:tagLst>
</file>

<file path=ppt/tags/tag848.xml><?xml version="1.0" encoding="utf-8"?>
<p:tagLst xmlns:p="http://schemas.openxmlformats.org/presentationml/2006/main">
  <p:tag name="AS_UNIQUEID" val="1166"/>
</p:tagLst>
</file>

<file path=ppt/tags/tag849.xml><?xml version="1.0" encoding="utf-8"?>
<p:tagLst xmlns:p="http://schemas.openxmlformats.org/presentationml/2006/main">
  <p:tag name="AS_UNIQUEID" val="1167"/>
</p:tagLst>
</file>

<file path=ppt/tags/tag85.xml><?xml version="1.0" encoding="utf-8"?>
<p:tagLst xmlns:p="http://schemas.openxmlformats.org/presentationml/2006/main">
  <p:tag name="AS_UNIQUEID" val="238"/>
</p:tagLst>
</file>

<file path=ppt/tags/tag850.xml><?xml version="1.0" encoding="utf-8"?>
<p:tagLst xmlns:p="http://schemas.openxmlformats.org/presentationml/2006/main">
  <p:tag name="KSO_WM_BEAUTIFY_FLAG" val="#wm#"/>
  <p:tag name="KSO_WM_TEMPLATE_CATEGORY" val="custom"/>
  <p:tag name="KSO_WM_TEMPLATE_INDEX" val="20187308"/>
</p:tagLst>
</file>

<file path=ppt/tags/tag851.xml><?xml version="1.0" encoding="utf-8"?>
<p:tagLst xmlns:p="http://schemas.openxmlformats.org/presentationml/2006/main">
  <p:tag name="AS_UNIQUEID" val="1153"/>
</p:tagLst>
</file>

<file path=ppt/tags/tag852.xml><?xml version="1.0" encoding="utf-8"?>
<p:tagLst xmlns:p="http://schemas.openxmlformats.org/presentationml/2006/main">
  <p:tag name="KSO_WM_BEAUTIFY_FLAG" val="#wm#"/>
  <p:tag name="KSO_WM_TEMPLATE_CATEGORY" val="custom"/>
  <p:tag name="KSO_WM_TEMPLATE_INDEX" val="20187308"/>
</p:tagLst>
</file>

<file path=ppt/tags/tag853.xml><?xml version="1.0" encoding="utf-8"?>
<p:tagLst xmlns:p="http://schemas.openxmlformats.org/presentationml/2006/main">
  <p:tag name="AS_UNIQUEID" val="1181"/>
</p:tagLst>
</file>

<file path=ppt/tags/tag854.xml><?xml version="1.0" encoding="utf-8"?>
<p:tagLst xmlns:p="http://schemas.openxmlformats.org/presentationml/2006/main">
  <p:tag name="AS_UNIQUEID" val="1182"/>
</p:tagLst>
</file>

<file path=ppt/tags/tag855.xml><?xml version="1.0" encoding="utf-8"?>
<p:tagLst xmlns:p="http://schemas.openxmlformats.org/presentationml/2006/main">
  <p:tag name="AS_UNIQUEID" val="1185"/>
</p:tagLst>
</file>

<file path=ppt/tags/tag856.xml><?xml version="1.0" encoding="utf-8"?>
<p:tagLst xmlns:p="http://schemas.openxmlformats.org/presentationml/2006/main">
  <p:tag name="AS_UNIQUEID" val="1186"/>
</p:tagLst>
</file>

<file path=ppt/tags/tag857.xml><?xml version="1.0" encoding="utf-8"?>
<p:tagLst xmlns:p="http://schemas.openxmlformats.org/presentationml/2006/main">
  <p:tag name="AS_UNIQUEID" val="1185"/>
</p:tagLst>
</file>

<file path=ppt/tags/tag858.xml><?xml version="1.0" encoding="utf-8"?>
<p:tagLst xmlns:p="http://schemas.openxmlformats.org/presentationml/2006/main">
  <p:tag name="AS_UNIQUEID" val="1185"/>
</p:tagLst>
</file>

<file path=ppt/tags/tag859.xml><?xml version="1.0" encoding="utf-8"?>
<p:tagLst xmlns:p="http://schemas.openxmlformats.org/presentationml/2006/main">
  <p:tag name="AS_UNIQUEID" val="1185"/>
</p:tagLst>
</file>

<file path=ppt/tags/tag86.xml><?xml version="1.0" encoding="utf-8"?>
<p:tagLst xmlns:p="http://schemas.openxmlformats.org/presentationml/2006/main">
  <p:tag name="AS_UNIQUEID" val="239"/>
</p:tagLst>
</file>

<file path=ppt/tags/tag860.xml><?xml version="1.0" encoding="utf-8"?>
<p:tagLst xmlns:p="http://schemas.openxmlformats.org/presentationml/2006/main">
  <p:tag name="KSO_WM_BEAUTIFY_FLAG" val="#wm#"/>
  <p:tag name="KSO_WM_TEMPLATE_CATEGORY" val="custom"/>
  <p:tag name="KSO_WM_TEMPLATE_INDEX" val="20187308"/>
</p:tagLst>
</file>

<file path=ppt/tags/tag861.xml><?xml version="1.0" encoding="utf-8"?>
<p:tagLst xmlns:p="http://schemas.openxmlformats.org/presentationml/2006/main">
  <p:tag name="AS_UNIQUEID" val="1181"/>
</p:tagLst>
</file>

<file path=ppt/tags/tag862.xml><?xml version="1.0" encoding="utf-8"?>
<p:tagLst xmlns:p="http://schemas.openxmlformats.org/presentationml/2006/main">
  <p:tag name="AS_UNIQUEID" val="1182"/>
</p:tagLst>
</file>

<file path=ppt/tags/tag863.xml><?xml version="1.0" encoding="utf-8"?>
<p:tagLst xmlns:p="http://schemas.openxmlformats.org/presentationml/2006/main">
  <p:tag name="AS_UNIQUEID" val="1186"/>
</p:tagLst>
</file>

<file path=ppt/tags/tag864.xml><?xml version="1.0" encoding="utf-8"?>
<p:tagLst xmlns:p="http://schemas.openxmlformats.org/presentationml/2006/main">
  <p:tag name="AS_UNIQUEID" val="1185"/>
</p:tagLst>
</file>

<file path=ppt/tags/tag865.xml><?xml version="1.0" encoding="utf-8"?>
<p:tagLst xmlns:p="http://schemas.openxmlformats.org/presentationml/2006/main">
  <p:tag name="AS_UNIQUEID" val="1185"/>
</p:tagLst>
</file>

<file path=ppt/tags/tag866.xml><?xml version="1.0" encoding="utf-8"?>
<p:tagLst xmlns:p="http://schemas.openxmlformats.org/presentationml/2006/main">
  <p:tag name="AS_UNIQUEID" val="1185"/>
</p:tagLst>
</file>

<file path=ppt/tags/tag867.xml><?xml version="1.0" encoding="utf-8"?>
<p:tagLst xmlns:p="http://schemas.openxmlformats.org/presentationml/2006/main">
  <p:tag name="AS_UNIQUEID" val="1185"/>
</p:tagLst>
</file>

<file path=ppt/tags/tag868.xml><?xml version="1.0" encoding="utf-8"?>
<p:tagLst xmlns:p="http://schemas.openxmlformats.org/presentationml/2006/main">
  <p:tag name="AS_UNIQUEID" val="1185"/>
</p:tagLst>
</file>

<file path=ppt/tags/tag869.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AS_UNIQUEID" val="240"/>
</p:tagLst>
</file>

<file path=ppt/tags/tag870.xml><?xml version="1.0" encoding="utf-8"?>
<p:tagLst xmlns:p="http://schemas.openxmlformats.org/presentationml/2006/main">
  <p:tag name="AS_UNIQUEID" val="1181"/>
</p:tagLst>
</file>

<file path=ppt/tags/tag871.xml><?xml version="1.0" encoding="utf-8"?>
<p:tagLst xmlns:p="http://schemas.openxmlformats.org/presentationml/2006/main">
  <p:tag name="AS_UNIQUEID" val="1182"/>
</p:tagLst>
</file>

<file path=ppt/tags/tag872.xml><?xml version="1.0" encoding="utf-8"?>
<p:tagLst xmlns:p="http://schemas.openxmlformats.org/presentationml/2006/main">
  <p:tag name="AS_UNIQUEID" val="1186"/>
</p:tagLst>
</file>

<file path=ppt/tags/tag873.xml><?xml version="1.0" encoding="utf-8"?>
<p:tagLst xmlns:p="http://schemas.openxmlformats.org/presentationml/2006/main">
  <p:tag name="AS_UNIQUEID" val="1185"/>
</p:tagLst>
</file>

<file path=ppt/tags/tag874.xml><?xml version="1.0" encoding="utf-8"?>
<p:tagLst xmlns:p="http://schemas.openxmlformats.org/presentationml/2006/main">
  <p:tag name="AS_UNIQUEID" val="1185"/>
</p:tagLst>
</file>

<file path=ppt/tags/tag875.xml><?xml version="1.0" encoding="utf-8"?>
<p:tagLst xmlns:p="http://schemas.openxmlformats.org/presentationml/2006/main">
  <p:tag name="AS_UNIQUEID" val="1185"/>
</p:tagLst>
</file>

<file path=ppt/tags/tag876.xml><?xml version="1.0" encoding="utf-8"?>
<p:tagLst xmlns:p="http://schemas.openxmlformats.org/presentationml/2006/main">
  <p:tag name="AS_UNIQUEID" val="1185"/>
</p:tagLst>
</file>

<file path=ppt/tags/tag877.xml><?xml version="1.0" encoding="utf-8"?>
<p:tagLst xmlns:p="http://schemas.openxmlformats.org/presentationml/2006/main">
  <p:tag name="AS_UNIQUEID" val="1185"/>
</p:tagLst>
</file>

<file path=ppt/tags/tag878.xml><?xml version="1.0" encoding="utf-8"?>
<p:tagLst xmlns:p="http://schemas.openxmlformats.org/presentationml/2006/main">
  <p:tag name="KSO_WM_BEAUTIFY_FLAG" val="#wm#"/>
  <p:tag name="KSO_WM_TEMPLATE_CATEGORY" val="custom"/>
  <p:tag name="KSO_WM_TEMPLATE_INDEX" val="20187308"/>
</p:tagLst>
</file>

<file path=ppt/tags/tag879.xml><?xml version="1.0" encoding="utf-8"?>
<p:tagLst xmlns:p="http://schemas.openxmlformats.org/presentationml/2006/main">
  <p:tag name="AS_UNIQUEID" val="1181"/>
</p:tagLst>
</file>

<file path=ppt/tags/tag88.xml><?xml version="1.0" encoding="utf-8"?>
<p:tagLst xmlns:p="http://schemas.openxmlformats.org/presentationml/2006/main">
  <p:tag name="AS_UNIQUEID" val="241"/>
</p:tagLst>
</file>

<file path=ppt/tags/tag880.xml><?xml version="1.0" encoding="utf-8"?>
<p:tagLst xmlns:p="http://schemas.openxmlformats.org/presentationml/2006/main">
  <p:tag name="AS_UNIQUEID" val="1182"/>
</p:tagLst>
</file>

<file path=ppt/tags/tag881.xml><?xml version="1.0" encoding="utf-8"?>
<p:tagLst xmlns:p="http://schemas.openxmlformats.org/presentationml/2006/main">
  <p:tag name="AS_UNIQUEID" val="1186"/>
</p:tagLst>
</file>

<file path=ppt/tags/tag882.xml><?xml version="1.0" encoding="utf-8"?>
<p:tagLst xmlns:p="http://schemas.openxmlformats.org/presentationml/2006/main">
  <p:tag name="AS_UNIQUEID" val="1185"/>
</p:tagLst>
</file>

<file path=ppt/tags/tag883.xml><?xml version="1.0" encoding="utf-8"?>
<p:tagLst xmlns:p="http://schemas.openxmlformats.org/presentationml/2006/main">
  <p:tag name="AS_UNIQUEID" val="1185"/>
</p:tagLst>
</file>

<file path=ppt/tags/tag884.xml><?xml version="1.0" encoding="utf-8"?>
<p:tagLst xmlns:p="http://schemas.openxmlformats.org/presentationml/2006/main">
  <p:tag name="AS_UNIQUEID" val="1185"/>
</p:tagLst>
</file>

<file path=ppt/tags/tag885.xml><?xml version="1.0" encoding="utf-8"?>
<p:tagLst xmlns:p="http://schemas.openxmlformats.org/presentationml/2006/main">
  <p:tag name="AS_UNIQUEID" val="1185"/>
</p:tagLst>
</file>

<file path=ppt/tags/tag886.xml><?xml version="1.0" encoding="utf-8"?>
<p:tagLst xmlns:p="http://schemas.openxmlformats.org/presentationml/2006/main">
  <p:tag name="KSO_WM_BEAUTIFY_FLAG" val="#wm#"/>
  <p:tag name="KSO_WM_TEMPLATE_CATEGORY" val="custom"/>
  <p:tag name="KSO_WM_TEMPLATE_INDEX" val="20187308"/>
</p:tagLst>
</file>

<file path=ppt/tags/tag887.xml><?xml version="1.0" encoding="utf-8"?>
<p:tagLst xmlns:p="http://schemas.openxmlformats.org/presentationml/2006/main">
  <p:tag name="AS_UNIQUEID" val="1181"/>
</p:tagLst>
</file>

<file path=ppt/tags/tag888.xml><?xml version="1.0" encoding="utf-8"?>
<p:tagLst xmlns:p="http://schemas.openxmlformats.org/presentationml/2006/main">
  <p:tag name="AS_UNIQUEID" val="1182"/>
</p:tagLst>
</file>

<file path=ppt/tags/tag889.xml><?xml version="1.0" encoding="utf-8"?>
<p:tagLst xmlns:p="http://schemas.openxmlformats.org/presentationml/2006/main">
  <p:tag name="AS_UNIQUEID" val="1186"/>
</p:tagLst>
</file>

<file path=ppt/tags/tag89.xml><?xml version="1.0" encoding="utf-8"?>
<p:tagLst xmlns:p="http://schemas.openxmlformats.org/presentationml/2006/main">
  <p:tag name="AS_UNIQUEID" val="242"/>
</p:tagLst>
</file>

<file path=ppt/tags/tag890.xml><?xml version="1.0" encoding="utf-8"?>
<p:tagLst xmlns:p="http://schemas.openxmlformats.org/presentationml/2006/main">
  <p:tag name="AS_UNIQUEID" val="1185"/>
</p:tagLst>
</file>

<file path=ppt/tags/tag891.xml><?xml version="1.0" encoding="utf-8"?>
<p:tagLst xmlns:p="http://schemas.openxmlformats.org/presentationml/2006/main">
  <p:tag name="AS_UNIQUEID" val="1185"/>
</p:tagLst>
</file>

<file path=ppt/tags/tag892.xml><?xml version="1.0" encoding="utf-8"?>
<p:tagLst xmlns:p="http://schemas.openxmlformats.org/presentationml/2006/main">
  <p:tag name="AS_UNIQUEID" val="1185"/>
</p:tagLst>
</file>

<file path=ppt/tags/tag893.xml><?xml version="1.0" encoding="utf-8"?>
<p:tagLst xmlns:p="http://schemas.openxmlformats.org/presentationml/2006/main">
  <p:tag name="AS_UNIQUEID" val="1185"/>
</p:tagLst>
</file>

<file path=ppt/tags/tag894.xml><?xml version="1.0" encoding="utf-8"?>
<p:tagLst xmlns:p="http://schemas.openxmlformats.org/presentationml/2006/main">
  <p:tag name="AS_UNIQUEID" val="1185"/>
</p:tagLst>
</file>

<file path=ppt/tags/tag895.xml><?xml version="1.0" encoding="utf-8"?>
<p:tagLst xmlns:p="http://schemas.openxmlformats.org/presentationml/2006/main">
  <p:tag name="AS_UNIQUEID" val="1185"/>
</p:tagLst>
</file>

<file path=ppt/tags/tag896.xml><?xml version="1.0" encoding="utf-8"?>
<p:tagLst xmlns:p="http://schemas.openxmlformats.org/presentationml/2006/main">
  <p:tag name="KSO_WM_BEAUTIFY_FLAG" val="#wm#"/>
  <p:tag name="KSO_WM_TEMPLATE_CATEGORY" val="custom"/>
  <p:tag name="KSO_WM_TEMPLATE_INDEX" val="20187308"/>
</p:tagLst>
</file>

<file path=ppt/tags/tag897.xml><?xml version="1.0" encoding="utf-8"?>
<p:tagLst xmlns:p="http://schemas.openxmlformats.org/presentationml/2006/main">
  <p:tag name="AS_UNIQUEID" val="1741"/>
</p:tagLst>
</file>

<file path=ppt/tags/tag898.xml><?xml version="1.0" encoding="utf-8"?>
<p:tagLst xmlns:p="http://schemas.openxmlformats.org/presentationml/2006/main">
  <p:tag name="AS_UNIQUEID" val="1742"/>
</p:tagLst>
</file>

<file path=ppt/tags/tag899.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AS_UNIQUEID" val="14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243"/>
</p:tagLst>
</file>

<file path=ppt/tags/tag900.xml><?xml version="1.0" encoding="utf-8"?>
<p:tagLst xmlns:p="http://schemas.openxmlformats.org/presentationml/2006/main">
  <p:tag name="AS_UNIQUEID" val="593"/>
</p:tagLst>
</file>

<file path=ppt/tags/tag901.xml><?xml version="1.0" encoding="utf-8"?>
<p:tagLst xmlns:p="http://schemas.openxmlformats.org/presentationml/2006/main">
  <p:tag name="AS_UNIQUEID" val="594"/>
</p:tagLst>
</file>

<file path=ppt/tags/tag902.xml><?xml version="1.0" encoding="utf-8"?>
<p:tagLst xmlns:p="http://schemas.openxmlformats.org/presentationml/2006/main">
  <p:tag name="AS_UNIQUEID" val="595"/>
</p:tagLst>
</file>

<file path=ppt/tags/tag903.xml><?xml version="1.0" encoding="utf-8"?>
<p:tagLst xmlns:p="http://schemas.openxmlformats.org/presentationml/2006/main">
  <p:tag name="AS_UNIQUEID" val="596"/>
</p:tagLst>
</file>

<file path=ppt/tags/tag904.xml><?xml version="1.0" encoding="utf-8"?>
<p:tagLst xmlns:p="http://schemas.openxmlformats.org/presentationml/2006/main">
  <p:tag name="AS_UNIQUEID" val="597"/>
</p:tagLst>
</file>

<file path=ppt/tags/tag905.xml><?xml version="1.0" encoding="utf-8"?>
<p:tagLst xmlns:p="http://schemas.openxmlformats.org/presentationml/2006/main">
  <p:tag name="AS_UNIQUEID" val="598"/>
</p:tagLst>
</file>

<file path=ppt/tags/tag906.xml><?xml version="1.0" encoding="utf-8"?>
<p:tagLst xmlns:p="http://schemas.openxmlformats.org/presentationml/2006/main">
  <p:tag name="AS_OS" val="Unix 3.10 unknown"/>
  <p:tag name="AS_RELEASE_DATE" val="2020.11.30"/>
  <p:tag name="AS_TITLE" val="Aspose.Slides for Java"/>
  <p:tag name="AS_VERSION" val="20.11"/>
</p:tagLst>
</file>

<file path=ppt/tags/tag91.xml><?xml version="1.0" encoding="utf-8"?>
<p:tagLst xmlns:p="http://schemas.openxmlformats.org/presentationml/2006/main">
  <p:tag name="AS_UNIQUEID" val="244"/>
</p:tagLst>
</file>

<file path=ppt/tags/tag92.xml><?xml version="1.0" encoding="utf-8"?>
<p:tagLst xmlns:p="http://schemas.openxmlformats.org/presentationml/2006/main">
  <p:tag name="AS_UNIQUEID" val="245"/>
</p:tagLst>
</file>

<file path=ppt/tags/tag93.xml><?xml version="1.0" encoding="utf-8"?>
<p:tagLst xmlns:p="http://schemas.openxmlformats.org/presentationml/2006/main">
  <p:tag name="AS_UNIQUEID" val="247"/>
</p:tagLst>
</file>

<file path=ppt/tags/tag94.xml><?xml version="1.0" encoding="utf-8"?>
<p:tagLst xmlns:p="http://schemas.openxmlformats.org/presentationml/2006/main">
  <p:tag name="AS_UNIQUEID" val="248"/>
</p:tagLst>
</file>

<file path=ppt/tags/tag95.xml><?xml version="1.0" encoding="utf-8"?>
<p:tagLst xmlns:p="http://schemas.openxmlformats.org/presentationml/2006/main">
  <p:tag name="AS_UNIQUEID" val="249"/>
</p:tagLst>
</file>

<file path=ppt/tags/tag96.xml><?xml version="1.0" encoding="utf-8"?>
<p:tagLst xmlns:p="http://schemas.openxmlformats.org/presentationml/2006/main">
  <p:tag name="AS_UNIQUEID" val="250"/>
</p:tagLst>
</file>

<file path=ppt/tags/tag97.xml><?xml version="1.0" encoding="utf-8"?>
<p:tagLst xmlns:p="http://schemas.openxmlformats.org/presentationml/2006/main">
  <p:tag name="AS_UNIQUEID" val="252"/>
</p:tagLst>
</file>

<file path=ppt/tags/tag98.xml><?xml version="1.0" encoding="utf-8"?>
<p:tagLst xmlns:p="http://schemas.openxmlformats.org/presentationml/2006/main">
  <p:tag name="AS_UNIQUEID" val="253"/>
</p:tagLst>
</file>

<file path=ppt/tags/tag99.xml><?xml version="1.0" encoding="utf-8"?>
<p:tagLst xmlns:p="http://schemas.openxmlformats.org/presentationml/2006/main">
  <p:tag name="AS_UNIQUEID" val="25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古典中国风">
      <a:dk1>
        <a:sysClr val="windowText" lastClr="000000"/>
      </a:dk1>
      <a:lt1>
        <a:sysClr val="window" lastClr="FFFFFF"/>
      </a:lt1>
      <a:dk2>
        <a:srgbClr val="44546A"/>
      </a:dk2>
      <a:lt2>
        <a:srgbClr val="E7E6E6"/>
      </a:lt2>
      <a:accent1>
        <a:srgbClr val="79000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默认设计模板">
  <a:themeElements>
    <a:clrScheme name="">
      <a:dk1>
        <a:srgbClr val="55575A"/>
      </a:dk1>
      <a:lt1>
        <a:srgbClr val="FFFFFF"/>
      </a:lt1>
      <a:dk2>
        <a:srgbClr val="55575A"/>
      </a:dk2>
      <a:lt2>
        <a:srgbClr val="FFFFFF"/>
      </a:lt2>
      <a:accent1>
        <a:srgbClr val="594CA6"/>
      </a:accent1>
      <a:accent2>
        <a:srgbClr val="5762B7"/>
      </a:accent2>
      <a:accent3>
        <a:srgbClr val="FFFFFF"/>
      </a:accent3>
      <a:accent4>
        <a:srgbClr val="484A4C"/>
      </a:accent4>
      <a:accent5>
        <a:srgbClr val="B5B2D0"/>
      </a:accent5>
      <a:accent6>
        <a:srgbClr val="4D57A4"/>
      </a:accent6>
      <a:hlink>
        <a:srgbClr val="92D050"/>
      </a:hlink>
      <a:folHlink>
        <a:srgbClr val="A5A5A5"/>
      </a:folHlink>
    </a:clrScheme>
    <a:fontScheme name="">
      <a:majorFont>
        <a:latin typeface="Arial Black"/>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55575A"/>
        </a:dk1>
        <a:lt1>
          <a:srgbClr val="FFFFFF"/>
        </a:lt1>
        <a:dk2>
          <a:srgbClr val="55575A"/>
        </a:dk2>
        <a:lt2>
          <a:srgbClr val="FFFFFF"/>
        </a:lt2>
        <a:accent1>
          <a:srgbClr val="594CA6"/>
        </a:accent1>
        <a:accent2>
          <a:srgbClr val="5762B7"/>
        </a:accent2>
        <a:accent3>
          <a:srgbClr val="FFFFFF"/>
        </a:accent3>
        <a:accent4>
          <a:srgbClr val="484A4C"/>
        </a:accent4>
        <a:accent5>
          <a:srgbClr val="B5B2D0"/>
        </a:accent5>
        <a:accent6>
          <a:srgbClr val="4D57A4"/>
        </a:accent6>
        <a:hlink>
          <a:srgbClr val="92D050"/>
        </a:hlink>
        <a:folHlink>
          <a:srgbClr val="A5A5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aisa">
  <a:themeElements>
    <a:clrScheme name="B03-蓝绿">
      <a:dk1>
        <a:srgbClr val="363636"/>
      </a:dk1>
      <a:lt1>
        <a:srgbClr val="FFFFFF"/>
      </a:lt1>
      <a:dk2>
        <a:srgbClr val="151A21"/>
      </a:dk2>
      <a:lt2>
        <a:srgbClr val="FFFFFF"/>
      </a:lt2>
      <a:accent1>
        <a:srgbClr val="0071E5"/>
      </a:accent1>
      <a:accent2>
        <a:srgbClr val="00F260"/>
      </a:accent2>
      <a:accent3>
        <a:srgbClr val="0071E5"/>
      </a:accent3>
      <a:accent4>
        <a:srgbClr val="00F260"/>
      </a:accent4>
      <a:accent5>
        <a:srgbClr val="0071E5"/>
      </a:accent5>
      <a:accent6>
        <a:srgbClr val="00F260"/>
      </a:accent6>
      <a:hlink>
        <a:srgbClr val="F33B48"/>
      </a:hlink>
      <a:folHlink>
        <a:srgbClr val="FFC000"/>
      </a:folHlink>
    </a:clrScheme>
    <a:fontScheme name="自定义 2">
      <a:majorFont>
        <a:latin typeface="微软雅黑"/>
        <a:ea typeface="等线 Light"/>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20000"/>
          </a:lnSpc>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空演示文稿">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33"/>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1E1E1"/>
        </a:accent5>
        <a:accent6>
          <a:srgbClr val="787878"/>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1E1E1"/>
        </a:accent5>
        <a:accent6>
          <a:srgbClr val="005BE5"/>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Edge">
  <a:themeElements>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fontScheme name="">
      <a:majorFont>
        <a:latin typeface="Garamond"/>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20000"/>
        </a:lt1>
        <a:dk2>
          <a:srgbClr val="FFFFFF"/>
        </a:dk2>
        <a:lt2>
          <a:srgbClr val="333333"/>
        </a:lt2>
        <a:accent1>
          <a:srgbClr val="FF9900"/>
        </a:accent1>
        <a:accent2>
          <a:srgbClr val="CC3300"/>
        </a:accent2>
        <a:accent3>
          <a:srgbClr val="C1AAAA"/>
        </a:accent3>
        <a:accent4>
          <a:srgbClr val="DCDCDC"/>
        </a:accent4>
        <a:accent5>
          <a:srgbClr val="FFCAAA"/>
        </a:accent5>
        <a:accent6>
          <a:srgbClr val="B72D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CCCCFF"/>
        </a:dk1>
        <a:lt1>
          <a:srgbClr val="0B0506"/>
        </a:lt1>
        <a:dk2>
          <a:srgbClr val="FFFFFF"/>
        </a:dk2>
        <a:lt2>
          <a:srgbClr val="333333"/>
        </a:lt2>
        <a:accent1>
          <a:srgbClr val="3366CC"/>
        </a:accent1>
        <a:accent2>
          <a:srgbClr val="3333CC"/>
        </a:accent2>
        <a:accent3>
          <a:srgbClr val="AAAAAA"/>
        </a:accent3>
        <a:accent4>
          <a:srgbClr val="AFAFDC"/>
        </a:accent4>
        <a:accent5>
          <a:srgbClr val="ADB9E2"/>
        </a:accent5>
        <a:accent6>
          <a:srgbClr val="2D2DB7"/>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221013"/>
        </a:lt1>
        <a:dk2>
          <a:srgbClr val="FFFFFF"/>
        </a:dk2>
        <a:lt2>
          <a:srgbClr val="333333"/>
        </a:lt2>
        <a:accent1>
          <a:srgbClr val="CC3300"/>
        </a:accent1>
        <a:accent2>
          <a:srgbClr val="CC9900"/>
        </a:accent2>
        <a:accent3>
          <a:srgbClr val="ABAAAA"/>
        </a:accent3>
        <a:accent4>
          <a:srgbClr val="DCDCDC"/>
        </a:accent4>
        <a:accent5>
          <a:srgbClr val="E2ADAA"/>
        </a:accent5>
        <a:accent6>
          <a:srgbClr val="B789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FF"/>
        </a:dk2>
        <a:lt2>
          <a:srgbClr val="11054B"/>
        </a:lt2>
        <a:accent1>
          <a:srgbClr val="FF6600"/>
        </a:accent1>
        <a:accent2>
          <a:srgbClr val="FF3300"/>
        </a:accent2>
        <a:accent3>
          <a:srgbClr val="AAAAE2"/>
        </a:accent3>
        <a:accent4>
          <a:srgbClr val="DCDCDC"/>
        </a:accent4>
        <a:accent5>
          <a:srgbClr val="FFB9AA"/>
        </a:accent5>
        <a:accent6>
          <a:srgbClr val="E52D00"/>
        </a:accent6>
        <a:hlink>
          <a:srgbClr val="CC9900"/>
        </a:hlink>
        <a:folHlink>
          <a:srgbClr val="B2B2B2"/>
        </a:folHlink>
      </a:clrScheme>
      <a:clrMap bg1="lt1" tx1="dk1" bg2="lt2" tx2="dk2" accent1="accent1" accent2="accent2" accent3="accent3" accent4="accent4" accent5="accent5" accent6="accent6" hlink="hlink" folHlink="folHlink"/>
    </a:extraClrScheme>
    <a:extraClrScheme>
      <a:clrScheme name="">
        <a:dk1>
          <a:srgbClr val="F8F8F8"/>
        </a:dk1>
        <a:lt1>
          <a:srgbClr val="002600"/>
        </a:lt1>
        <a:dk2>
          <a:srgbClr val="FAFACC"/>
        </a:dk2>
        <a:lt2>
          <a:srgbClr val="9B8D65"/>
        </a:lt2>
        <a:accent1>
          <a:srgbClr val="CC9933"/>
        </a:accent1>
        <a:accent2>
          <a:srgbClr val="8F9967"/>
        </a:accent2>
        <a:accent3>
          <a:srgbClr val="AAABAA"/>
        </a:accent3>
        <a:accent4>
          <a:srgbClr val="D6D6D6"/>
        </a:accent4>
        <a:accent5>
          <a:srgbClr val="E2CAAD"/>
        </a:accent5>
        <a:accent6>
          <a:srgbClr val="80895C"/>
        </a:accent6>
        <a:hlink>
          <a:srgbClr val="336600"/>
        </a:hlink>
        <a:folHlink>
          <a:srgbClr val="808000"/>
        </a:folHlink>
      </a:clrScheme>
      <a:clrMap bg1="lt1" tx1="dk1" bg2="lt2" tx2="dk2" accent1="accent1" accent2="accent2" accent3="accent3" accent4="accent4" accent5="accent5" accent6="accent6" hlink="hlink" folHlink="folHlink"/>
    </a:extraClrScheme>
    <a:extraClrScheme>
      <a:clrScheme name="">
        <a:dk1>
          <a:srgbClr val="FFFFFF"/>
        </a:dk1>
        <a:lt1>
          <a:srgbClr val="006699"/>
        </a:lt1>
        <a:dk2>
          <a:srgbClr val="FFFFFF"/>
        </a:dk2>
        <a:lt2>
          <a:srgbClr val="333333"/>
        </a:lt2>
        <a:accent1>
          <a:srgbClr val="CC9900"/>
        </a:accent1>
        <a:accent2>
          <a:srgbClr val="FF9900"/>
        </a:accent2>
        <a:accent3>
          <a:srgbClr val="AAB9CA"/>
        </a:accent3>
        <a:accent4>
          <a:srgbClr val="DCDCDC"/>
        </a:accent4>
        <a:accent5>
          <a:srgbClr val="E2CAAA"/>
        </a:accent5>
        <a:accent6>
          <a:srgbClr val="E58900"/>
        </a:accent6>
        <a:hlink>
          <a:srgbClr val="FFCC00"/>
        </a:hlink>
        <a:folHlink>
          <a:srgbClr val="706F37"/>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1C1C1"/>
        </a:accent5>
        <a:accent6>
          <a:srgbClr val="8989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36145"/>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8265</Words>
  <Application>WPS 演示</Application>
  <PresentationFormat/>
  <Paragraphs>828</Paragraphs>
  <Slides>52</Slides>
  <Notes>4</Notes>
  <HiddenSlides>0</HiddenSlides>
  <MMClips>2</MMClips>
  <ScaleCrop>false</ScaleCrop>
  <HeadingPairs>
    <vt:vector size="6" baseType="variant">
      <vt:variant>
        <vt:lpstr>已用的字体</vt:lpstr>
      </vt:variant>
      <vt:variant>
        <vt:i4>25</vt:i4>
      </vt:variant>
      <vt:variant>
        <vt:lpstr>主题</vt:lpstr>
      </vt:variant>
      <vt:variant>
        <vt:i4>7</vt:i4>
      </vt:variant>
      <vt:variant>
        <vt:lpstr>幻灯片标题</vt:lpstr>
      </vt:variant>
      <vt:variant>
        <vt:i4>52</vt:i4>
      </vt:variant>
    </vt:vector>
  </HeadingPairs>
  <TitlesOfParts>
    <vt:vector size="84" baseType="lpstr">
      <vt:lpstr>Arial</vt:lpstr>
      <vt:lpstr>宋体</vt:lpstr>
      <vt:lpstr>Wingdings</vt:lpstr>
      <vt:lpstr>黑体</vt:lpstr>
      <vt:lpstr>Calibri</vt:lpstr>
      <vt:lpstr>幼圆</vt:lpstr>
      <vt:lpstr>Times New Roman</vt:lpstr>
      <vt:lpstr>Garamond</vt:lpstr>
      <vt:lpstr>Arial</vt:lpstr>
      <vt:lpstr>Arial Black</vt:lpstr>
      <vt:lpstr>微软雅黑</vt:lpstr>
      <vt:lpstr>华文新魏</vt:lpstr>
      <vt:lpstr>华文中宋</vt:lpstr>
      <vt:lpstr>华文行楷</vt:lpstr>
      <vt:lpstr>楷体_GB2312</vt:lpstr>
      <vt:lpstr>新宋体</vt:lpstr>
      <vt:lpstr>隶书</vt:lpstr>
      <vt:lpstr>华文琥珀</vt:lpstr>
      <vt:lpstr>Arial Unicode MS</vt:lpstr>
      <vt:lpstr>华文隶书</vt:lpstr>
      <vt:lpstr>楷体</vt:lpstr>
      <vt:lpstr>华文楷体</vt:lpstr>
      <vt:lpstr>Algerian</vt:lpstr>
      <vt:lpstr>Wingdings</vt:lpstr>
      <vt:lpstr>方正书宋_GBK</vt:lpstr>
      <vt:lpstr>Office 主题​​</vt:lpstr>
      <vt:lpstr>Office 主题</vt:lpstr>
      <vt:lpstr>1_Office 主题​​</vt:lpstr>
      <vt:lpstr>默认设计模板</vt:lpstr>
      <vt:lpstr>kaisa</vt:lpstr>
      <vt:lpstr>空演示文稿</vt:lpstr>
      <vt:lpstr>Edge</vt:lpstr>
      <vt:lpstr>PowerPoint 演示文稿</vt:lpstr>
      <vt:lpstr>江南春      杜牧 </vt:lpstr>
      <vt:lpstr>PowerPoint 演示文稿</vt:lpstr>
      <vt:lpstr>泊秦淮  杜牧</vt:lpstr>
      <vt:lpstr>PowerPoint 演示文稿</vt:lpstr>
      <vt:lpstr>PowerPoint 演示文稿</vt:lpstr>
      <vt:lpstr>PowerPoint 演示文稿</vt:lpstr>
      <vt:lpstr>PowerPoint 演示文稿</vt:lpstr>
      <vt:lpstr>PowerPoint 演示文稿</vt:lpstr>
      <vt:lpstr>PowerPoint 演示文稿</vt:lpstr>
      <vt:lpstr>“阿房宫”名字来源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第一段</vt:lpstr>
      <vt:lpstr>五步一楼，十步一阁；廊腰缦回，檐牙高啄；各 抱地势，钩心斗角。盘盘焉，囷囷焉，蜂房水涡，矗不知其几千万落。长桥卧波，未云何龙？复道行空，不霁何虹？高低冥迷，不知西东。</vt:lpstr>
      <vt:lpstr>PowerPoint 演示文稿</vt:lpstr>
      <vt:lpstr>PowerPoint 演示文稿</vt:lpstr>
      <vt:lpstr>PowerPoint 演示文稿</vt:lpstr>
      <vt:lpstr>PowerPoint 演示文稿</vt:lpstr>
      <vt:lpstr>PowerPoint 演示文稿</vt:lpstr>
      <vt:lpstr>  1、2段小结：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“铺采摛文”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HOHO</cp:lastModifiedBy>
  <cp:revision>5</cp:revision>
  <cp:lastPrinted>2021-04-23T19:01:00Z</cp:lastPrinted>
  <dcterms:created xsi:type="dcterms:W3CDTF">2021-04-23T19:01:00Z</dcterms:created>
  <dcterms:modified xsi:type="dcterms:W3CDTF">2021-05-21T07:05:57Z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2052-11.1.0.10314</vt:lpwstr>
  </property>
  <property fmtid="{D5CDD505-2E9C-101B-9397-08002B2CF9AE}" pid="7" name="ICV">
    <vt:lpwstr>05BE32F44CA64F86988780CE02F351DD</vt:lpwstr>
  </property>
</Properties>
</file>