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9682" name="页眉占位符 1996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3" name="日期占位符 19968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fld id="{BB962C8B-B14F-4D97-AF65-F5344CB8AC3E}" type="datetimeFigureOut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199683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19968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99686" name="页脚占位符 19968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7" name="灯片编号占位符 19968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0AE4DA-CEF6-4E60-B036-AEC2BC1C12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9"/>
          <p:cNvGrpSpPr/>
          <p:nvPr userDrawn="1"/>
        </p:nvGrpSpPr>
        <p:grpSpPr bwMode="auto">
          <a:xfrm>
            <a:off x="2503624" y="2543018"/>
            <a:ext cx="1641044" cy="1602663"/>
            <a:chOff x="0" y="0"/>
            <a:chExt cx="1387872" cy="1387872"/>
          </a:xfrm>
        </p:grpSpPr>
        <p:sp>
          <p:nvSpPr>
            <p:cNvPr id="9" name="同心圆 11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E44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空心弧 12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411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411"/>
                <a:gd name="G18" fmla="*/ 7411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411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411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94 w 21600"/>
                <a:gd name="T15" fmla="*/ 10800 h 21600"/>
                <a:gd name="T16" fmla="*/ 10800 w 21600"/>
                <a:gd name="T17" fmla="*/ 3389 h 21600"/>
                <a:gd name="T18" fmla="*/ 19906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389" y="10800"/>
                  </a:moveTo>
                  <a:cubicBezTo>
                    <a:pt x="3389" y="6707"/>
                    <a:pt x="6707" y="3389"/>
                    <a:pt x="10800" y="3389"/>
                  </a:cubicBezTo>
                  <a:cubicBezTo>
                    <a:pt x="14892" y="3388"/>
                    <a:pt x="18210" y="6707"/>
                    <a:pt x="18211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34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文本框 19"/>
          <p:cNvSpPr>
            <a:spLocks noChangeArrowheads="1"/>
          </p:cNvSpPr>
          <p:nvPr userDrawn="1"/>
        </p:nvSpPr>
        <p:spPr bwMode="auto">
          <a:xfrm>
            <a:off x="2858240" y="2990114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01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3"/>
          <p:cNvGrpSpPr/>
          <p:nvPr userDrawn="1"/>
        </p:nvGrpSpPr>
        <p:grpSpPr bwMode="auto">
          <a:xfrm>
            <a:off x="2516128" y="2530976"/>
            <a:ext cx="1641044" cy="1602663"/>
            <a:chOff x="0" y="0"/>
            <a:chExt cx="1387872" cy="1387872"/>
          </a:xfrm>
        </p:grpSpPr>
        <p:sp>
          <p:nvSpPr>
            <p:cNvPr id="11" name="同心圆 14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0291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空心弧 15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506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506"/>
                <a:gd name="G18" fmla="*/ 7506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506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506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47 w 21600"/>
                <a:gd name="T15" fmla="*/ 10800 h 21600"/>
                <a:gd name="T16" fmla="*/ 10800 w 21600"/>
                <a:gd name="T17" fmla="*/ 3294 h 21600"/>
                <a:gd name="T18" fmla="*/ 19953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294" y="10800"/>
                  </a:moveTo>
                  <a:cubicBezTo>
                    <a:pt x="3294" y="6654"/>
                    <a:pt x="6654" y="3294"/>
                    <a:pt x="10800" y="3294"/>
                  </a:cubicBezTo>
                  <a:cubicBezTo>
                    <a:pt x="14945" y="3293"/>
                    <a:pt x="18305" y="6654"/>
                    <a:pt x="18306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  <a:alpha val="4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3" name="文本框 19"/>
          <p:cNvSpPr>
            <a:spLocks noChangeArrowheads="1"/>
          </p:cNvSpPr>
          <p:nvPr userDrawn="1"/>
        </p:nvSpPr>
        <p:spPr bwMode="auto">
          <a:xfrm>
            <a:off x="2876089" y="3000622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02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65370" y="3048982"/>
            <a:ext cx="4652128" cy="610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75" b="1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课时四 应用文</a:t>
            </a:r>
            <a:endParaRPr lang="zh-CN" altLang="en-US" sz="3375" b="1" dirty="0">
              <a:solidFill>
                <a:srgbClr val="E44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61934" y="1926853"/>
            <a:ext cx="8620133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请假条是请求批准不参加某项工作、学习、活动的文书。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格式如下：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）标题。第一行居中写明“请假条”。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）称呼。另起一行顶格写，后用冒号。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）正文。另起一行空两格写请假内容，交代请假原因、时间及请求准假等。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）落款。在右下方写上请假人的姓名和日期。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Shape 16880"/>
          <p:cNvSpPr/>
          <p:nvPr/>
        </p:nvSpPr>
        <p:spPr>
          <a:xfrm>
            <a:off x="261934" y="1534438"/>
            <a:ext cx="389307" cy="3486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6" h="21484" extrusionOk="0">
                <a:moveTo>
                  <a:pt x="3837" y="7883"/>
                </a:moveTo>
                <a:cubicBezTo>
                  <a:pt x="1847" y="7568"/>
                  <a:pt x="1847" y="7568"/>
                  <a:pt x="1847" y="7568"/>
                </a:cubicBezTo>
                <a:cubicBezTo>
                  <a:pt x="1563" y="7568"/>
                  <a:pt x="1279" y="7883"/>
                  <a:pt x="1279" y="8199"/>
                </a:cubicBezTo>
                <a:cubicBezTo>
                  <a:pt x="1137" y="9775"/>
                  <a:pt x="1137" y="9775"/>
                  <a:pt x="1137" y="9775"/>
                </a:cubicBezTo>
                <a:cubicBezTo>
                  <a:pt x="1137" y="9460"/>
                  <a:pt x="1421" y="9302"/>
                  <a:pt x="1705" y="9302"/>
                </a:cubicBezTo>
                <a:cubicBezTo>
                  <a:pt x="3553" y="9460"/>
                  <a:pt x="3553" y="9460"/>
                  <a:pt x="3553" y="9460"/>
                </a:cubicBezTo>
                <a:cubicBezTo>
                  <a:pt x="3837" y="9618"/>
                  <a:pt x="4121" y="9775"/>
                  <a:pt x="4121" y="10091"/>
                </a:cubicBezTo>
                <a:cubicBezTo>
                  <a:pt x="4263" y="8514"/>
                  <a:pt x="4263" y="8514"/>
                  <a:pt x="4263" y="8514"/>
                </a:cubicBezTo>
                <a:cubicBezTo>
                  <a:pt x="4263" y="8199"/>
                  <a:pt x="4121" y="7883"/>
                  <a:pt x="3837" y="7883"/>
                </a:cubicBezTo>
                <a:close/>
                <a:moveTo>
                  <a:pt x="3268" y="12298"/>
                </a:moveTo>
                <a:cubicBezTo>
                  <a:pt x="1421" y="11982"/>
                  <a:pt x="1421" y="11982"/>
                  <a:pt x="1421" y="11982"/>
                </a:cubicBezTo>
                <a:cubicBezTo>
                  <a:pt x="1137" y="11982"/>
                  <a:pt x="995" y="11667"/>
                  <a:pt x="995" y="11352"/>
                </a:cubicBezTo>
                <a:cubicBezTo>
                  <a:pt x="0" y="20654"/>
                  <a:pt x="0" y="20654"/>
                  <a:pt x="0" y="20654"/>
                </a:cubicBezTo>
                <a:cubicBezTo>
                  <a:pt x="0" y="20969"/>
                  <a:pt x="142" y="21127"/>
                  <a:pt x="426" y="21127"/>
                </a:cubicBezTo>
                <a:cubicBezTo>
                  <a:pt x="2416" y="21442"/>
                  <a:pt x="2416" y="21442"/>
                  <a:pt x="2416" y="21442"/>
                </a:cubicBezTo>
                <a:cubicBezTo>
                  <a:pt x="2700" y="21442"/>
                  <a:pt x="2842" y="21285"/>
                  <a:pt x="2984" y="20969"/>
                </a:cubicBezTo>
                <a:cubicBezTo>
                  <a:pt x="3126" y="19550"/>
                  <a:pt x="3126" y="19550"/>
                  <a:pt x="3126" y="19550"/>
                </a:cubicBezTo>
                <a:cubicBezTo>
                  <a:pt x="2984" y="19708"/>
                  <a:pt x="2984" y="19866"/>
                  <a:pt x="2842" y="19866"/>
                </a:cubicBezTo>
                <a:cubicBezTo>
                  <a:pt x="284" y="19550"/>
                  <a:pt x="284" y="19550"/>
                  <a:pt x="284" y="19550"/>
                </a:cubicBezTo>
                <a:cubicBezTo>
                  <a:pt x="284" y="19550"/>
                  <a:pt x="142" y="19393"/>
                  <a:pt x="142" y="19235"/>
                </a:cubicBezTo>
                <a:cubicBezTo>
                  <a:pt x="142" y="19077"/>
                  <a:pt x="284" y="18920"/>
                  <a:pt x="426" y="19077"/>
                </a:cubicBezTo>
                <a:cubicBezTo>
                  <a:pt x="2842" y="19235"/>
                  <a:pt x="2842" y="19235"/>
                  <a:pt x="2842" y="19235"/>
                </a:cubicBezTo>
                <a:cubicBezTo>
                  <a:pt x="2984" y="19393"/>
                  <a:pt x="3126" y="19393"/>
                  <a:pt x="3126" y="19550"/>
                </a:cubicBezTo>
                <a:cubicBezTo>
                  <a:pt x="3837" y="11825"/>
                  <a:pt x="3837" y="11825"/>
                  <a:pt x="3837" y="11825"/>
                </a:cubicBezTo>
                <a:cubicBezTo>
                  <a:pt x="3837" y="11982"/>
                  <a:pt x="3553" y="12298"/>
                  <a:pt x="3268" y="12298"/>
                </a:cubicBezTo>
                <a:close/>
                <a:moveTo>
                  <a:pt x="1137" y="9775"/>
                </a:moveTo>
                <a:cubicBezTo>
                  <a:pt x="995" y="11352"/>
                  <a:pt x="995" y="11352"/>
                  <a:pt x="995" y="11352"/>
                </a:cubicBezTo>
                <a:cubicBezTo>
                  <a:pt x="995" y="11352"/>
                  <a:pt x="995" y="11352"/>
                  <a:pt x="995" y="11352"/>
                </a:cubicBezTo>
                <a:cubicBezTo>
                  <a:pt x="1137" y="9775"/>
                  <a:pt x="1137" y="9775"/>
                  <a:pt x="1137" y="9775"/>
                </a:cubicBezTo>
                <a:cubicBezTo>
                  <a:pt x="1137" y="9775"/>
                  <a:pt x="1137" y="9775"/>
                  <a:pt x="1137" y="9775"/>
                </a:cubicBezTo>
                <a:close/>
                <a:moveTo>
                  <a:pt x="3837" y="11825"/>
                </a:moveTo>
                <a:cubicBezTo>
                  <a:pt x="4121" y="10091"/>
                  <a:pt x="4121" y="10091"/>
                  <a:pt x="4121" y="10091"/>
                </a:cubicBezTo>
                <a:cubicBezTo>
                  <a:pt x="4121" y="10091"/>
                  <a:pt x="4121" y="10091"/>
                  <a:pt x="4121" y="10091"/>
                </a:cubicBezTo>
                <a:cubicBezTo>
                  <a:pt x="3837" y="11825"/>
                  <a:pt x="3837" y="11825"/>
                  <a:pt x="3837" y="11825"/>
                </a:cubicBezTo>
                <a:cubicBezTo>
                  <a:pt x="3837" y="11825"/>
                  <a:pt x="3837" y="11825"/>
                  <a:pt x="3837" y="11825"/>
                </a:cubicBezTo>
                <a:close/>
                <a:moveTo>
                  <a:pt x="18047" y="6937"/>
                </a:moveTo>
                <a:cubicBezTo>
                  <a:pt x="18189" y="6937"/>
                  <a:pt x="18332" y="7095"/>
                  <a:pt x="18332" y="7253"/>
                </a:cubicBezTo>
                <a:cubicBezTo>
                  <a:pt x="18047" y="5676"/>
                  <a:pt x="18047" y="5676"/>
                  <a:pt x="18047" y="5676"/>
                </a:cubicBezTo>
                <a:cubicBezTo>
                  <a:pt x="17905" y="5361"/>
                  <a:pt x="17621" y="5203"/>
                  <a:pt x="17337" y="5203"/>
                </a:cubicBezTo>
                <a:cubicBezTo>
                  <a:pt x="15632" y="5834"/>
                  <a:pt x="15632" y="5834"/>
                  <a:pt x="15632" y="5834"/>
                </a:cubicBezTo>
                <a:cubicBezTo>
                  <a:pt x="15347" y="5834"/>
                  <a:pt x="15063" y="6149"/>
                  <a:pt x="15205" y="6622"/>
                </a:cubicBezTo>
                <a:cubicBezTo>
                  <a:pt x="15489" y="8199"/>
                  <a:pt x="15489" y="8199"/>
                  <a:pt x="15489" y="8199"/>
                </a:cubicBezTo>
                <a:cubicBezTo>
                  <a:pt x="15489" y="7883"/>
                  <a:pt x="15632" y="7726"/>
                  <a:pt x="15774" y="7568"/>
                </a:cubicBezTo>
                <a:cubicBezTo>
                  <a:pt x="16484" y="7253"/>
                  <a:pt x="17195" y="6937"/>
                  <a:pt x="18047" y="6937"/>
                </a:cubicBezTo>
                <a:close/>
                <a:moveTo>
                  <a:pt x="9521" y="2996"/>
                </a:moveTo>
                <a:cubicBezTo>
                  <a:pt x="9521" y="15924"/>
                  <a:pt x="9521" y="15924"/>
                  <a:pt x="9521" y="15924"/>
                </a:cubicBezTo>
                <a:cubicBezTo>
                  <a:pt x="10942" y="16397"/>
                  <a:pt x="12647" y="16397"/>
                  <a:pt x="14068" y="15924"/>
                </a:cubicBezTo>
                <a:cubicBezTo>
                  <a:pt x="14068" y="2996"/>
                  <a:pt x="14068" y="2996"/>
                  <a:pt x="14068" y="2996"/>
                </a:cubicBezTo>
                <a:cubicBezTo>
                  <a:pt x="13074" y="2365"/>
                  <a:pt x="10516" y="2365"/>
                  <a:pt x="9521" y="2996"/>
                </a:cubicBezTo>
                <a:close/>
                <a:moveTo>
                  <a:pt x="9521" y="16555"/>
                </a:moveTo>
                <a:cubicBezTo>
                  <a:pt x="9521" y="17974"/>
                  <a:pt x="9521" y="17974"/>
                  <a:pt x="9521" y="17974"/>
                </a:cubicBezTo>
                <a:cubicBezTo>
                  <a:pt x="10374" y="18447"/>
                  <a:pt x="13216" y="18447"/>
                  <a:pt x="14068" y="17974"/>
                </a:cubicBezTo>
                <a:cubicBezTo>
                  <a:pt x="14068" y="16555"/>
                  <a:pt x="14068" y="16555"/>
                  <a:pt x="14068" y="16555"/>
                </a:cubicBezTo>
                <a:cubicBezTo>
                  <a:pt x="12647" y="17028"/>
                  <a:pt x="10942" y="17028"/>
                  <a:pt x="9521" y="16555"/>
                </a:cubicBezTo>
                <a:close/>
                <a:moveTo>
                  <a:pt x="13642" y="0"/>
                </a:moveTo>
                <a:cubicBezTo>
                  <a:pt x="9947" y="0"/>
                  <a:pt x="9947" y="0"/>
                  <a:pt x="9947" y="0"/>
                </a:cubicBezTo>
                <a:cubicBezTo>
                  <a:pt x="9663" y="0"/>
                  <a:pt x="9521" y="315"/>
                  <a:pt x="9521" y="631"/>
                </a:cubicBezTo>
                <a:cubicBezTo>
                  <a:pt x="9521" y="2207"/>
                  <a:pt x="9521" y="2207"/>
                  <a:pt x="9521" y="2207"/>
                </a:cubicBezTo>
                <a:cubicBezTo>
                  <a:pt x="10374" y="1734"/>
                  <a:pt x="13216" y="1734"/>
                  <a:pt x="14068" y="2207"/>
                </a:cubicBezTo>
                <a:cubicBezTo>
                  <a:pt x="14068" y="631"/>
                  <a:pt x="14068" y="631"/>
                  <a:pt x="14068" y="631"/>
                </a:cubicBezTo>
                <a:cubicBezTo>
                  <a:pt x="14068" y="315"/>
                  <a:pt x="13926" y="0"/>
                  <a:pt x="13642" y="0"/>
                </a:cubicBezTo>
                <a:close/>
                <a:moveTo>
                  <a:pt x="9521" y="19866"/>
                </a:moveTo>
                <a:cubicBezTo>
                  <a:pt x="9521" y="20812"/>
                  <a:pt x="9521" y="20812"/>
                  <a:pt x="9521" y="20812"/>
                </a:cubicBezTo>
                <a:cubicBezTo>
                  <a:pt x="9521" y="21127"/>
                  <a:pt x="9663" y="21442"/>
                  <a:pt x="9947" y="21442"/>
                </a:cubicBezTo>
                <a:cubicBezTo>
                  <a:pt x="13642" y="21442"/>
                  <a:pt x="13642" y="21442"/>
                  <a:pt x="13642" y="21442"/>
                </a:cubicBezTo>
                <a:cubicBezTo>
                  <a:pt x="13926" y="21442"/>
                  <a:pt x="14068" y="21127"/>
                  <a:pt x="14068" y="20812"/>
                </a:cubicBezTo>
                <a:cubicBezTo>
                  <a:pt x="14068" y="19866"/>
                  <a:pt x="14068" y="19866"/>
                  <a:pt x="14068" y="19866"/>
                </a:cubicBezTo>
                <a:cubicBezTo>
                  <a:pt x="13642" y="20181"/>
                  <a:pt x="9947" y="20181"/>
                  <a:pt x="9521" y="19866"/>
                </a:cubicBezTo>
                <a:close/>
                <a:moveTo>
                  <a:pt x="7816" y="2680"/>
                </a:moveTo>
                <a:cubicBezTo>
                  <a:pt x="5826" y="2680"/>
                  <a:pt x="5826" y="2680"/>
                  <a:pt x="5826" y="2680"/>
                </a:cubicBezTo>
                <a:cubicBezTo>
                  <a:pt x="5542" y="2680"/>
                  <a:pt x="5400" y="2838"/>
                  <a:pt x="5400" y="3311"/>
                </a:cubicBezTo>
                <a:cubicBezTo>
                  <a:pt x="5400" y="20812"/>
                  <a:pt x="5400" y="20812"/>
                  <a:pt x="5400" y="20812"/>
                </a:cubicBezTo>
                <a:cubicBezTo>
                  <a:pt x="5400" y="21127"/>
                  <a:pt x="5542" y="21442"/>
                  <a:pt x="5826" y="21442"/>
                </a:cubicBezTo>
                <a:cubicBezTo>
                  <a:pt x="7816" y="21442"/>
                  <a:pt x="7816" y="21442"/>
                  <a:pt x="7816" y="21442"/>
                </a:cubicBezTo>
                <a:cubicBezTo>
                  <a:pt x="8100" y="21442"/>
                  <a:pt x="8242" y="21127"/>
                  <a:pt x="8242" y="20812"/>
                </a:cubicBezTo>
                <a:cubicBezTo>
                  <a:pt x="8242" y="3311"/>
                  <a:pt x="8242" y="3311"/>
                  <a:pt x="8242" y="3311"/>
                </a:cubicBezTo>
                <a:cubicBezTo>
                  <a:pt x="8242" y="2838"/>
                  <a:pt x="8100" y="2680"/>
                  <a:pt x="7816" y="2680"/>
                </a:cubicBezTo>
                <a:close/>
                <a:moveTo>
                  <a:pt x="7532" y="19393"/>
                </a:moveTo>
                <a:cubicBezTo>
                  <a:pt x="6111" y="19393"/>
                  <a:pt x="6111" y="19393"/>
                  <a:pt x="6111" y="19393"/>
                </a:cubicBezTo>
                <a:cubicBezTo>
                  <a:pt x="5968" y="19393"/>
                  <a:pt x="5826" y="19393"/>
                  <a:pt x="5826" y="19077"/>
                </a:cubicBezTo>
                <a:cubicBezTo>
                  <a:pt x="5826" y="18920"/>
                  <a:pt x="5968" y="18762"/>
                  <a:pt x="6111" y="18762"/>
                </a:cubicBezTo>
                <a:cubicBezTo>
                  <a:pt x="7532" y="18762"/>
                  <a:pt x="7532" y="18762"/>
                  <a:pt x="7532" y="18762"/>
                </a:cubicBezTo>
                <a:cubicBezTo>
                  <a:pt x="7674" y="18762"/>
                  <a:pt x="7816" y="18920"/>
                  <a:pt x="7816" y="19077"/>
                </a:cubicBezTo>
                <a:cubicBezTo>
                  <a:pt x="7816" y="19393"/>
                  <a:pt x="7674" y="19393"/>
                  <a:pt x="7532" y="19393"/>
                </a:cubicBezTo>
                <a:close/>
                <a:moveTo>
                  <a:pt x="7247" y="5203"/>
                </a:moveTo>
                <a:cubicBezTo>
                  <a:pt x="6395" y="5203"/>
                  <a:pt x="6395" y="5203"/>
                  <a:pt x="6395" y="5203"/>
                </a:cubicBezTo>
                <a:cubicBezTo>
                  <a:pt x="6111" y="5203"/>
                  <a:pt x="5826" y="4888"/>
                  <a:pt x="5826" y="4572"/>
                </a:cubicBezTo>
                <a:cubicBezTo>
                  <a:pt x="5826" y="4257"/>
                  <a:pt x="6111" y="3942"/>
                  <a:pt x="6395" y="3942"/>
                </a:cubicBezTo>
                <a:cubicBezTo>
                  <a:pt x="7247" y="3942"/>
                  <a:pt x="7247" y="3942"/>
                  <a:pt x="7247" y="3942"/>
                </a:cubicBezTo>
                <a:cubicBezTo>
                  <a:pt x="7532" y="3942"/>
                  <a:pt x="7816" y="4257"/>
                  <a:pt x="7816" y="4572"/>
                </a:cubicBezTo>
                <a:cubicBezTo>
                  <a:pt x="7816" y="4888"/>
                  <a:pt x="7532" y="5203"/>
                  <a:pt x="7247" y="5203"/>
                </a:cubicBezTo>
                <a:close/>
                <a:moveTo>
                  <a:pt x="18332" y="7253"/>
                </a:moveTo>
                <a:cubicBezTo>
                  <a:pt x="18474" y="7410"/>
                  <a:pt x="18332" y="7568"/>
                  <a:pt x="18189" y="7568"/>
                </a:cubicBezTo>
                <a:cubicBezTo>
                  <a:pt x="17337" y="7568"/>
                  <a:pt x="16626" y="7883"/>
                  <a:pt x="15916" y="8199"/>
                </a:cubicBezTo>
                <a:cubicBezTo>
                  <a:pt x="15774" y="8356"/>
                  <a:pt x="15632" y="8356"/>
                  <a:pt x="15489" y="8199"/>
                </a:cubicBezTo>
                <a:cubicBezTo>
                  <a:pt x="18616" y="20969"/>
                  <a:pt x="18616" y="20969"/>
                  <a:pt x="18616" y="20969"/>
                </a:cubicBezTo>
                <a:cubicBezTo>
                  <a:pt x="18758" y="21285"/>
                  <a:pt x="19042" y="21600"/>
                  <a:pt x="19326" y="21442"/>
                </a:cubicBezTo>
                <a:cubicBezTo>
                  <a:pt x="21032" y="20969"/>
                  <a:pt x="21032" y="20969"/>
                  <a:pt x="21032" y="20969"/>
                </a:cubicBezTo>
                <a:cubicBezTo>
                  <a:pt x="21316" y="20812"/>
                  <a:pt x="21600" y="20496"/>
                  <a:pt x="21458" y="20181"/>
                </a:cubicBezTo>
                <a:lnTo>
                  <a:pt x="18332" y="7253"/>
                </a:lnTo>
                <a:close/>
                <a:moveTo>
                  <a:pt x="16911" y="11352"/>
                </a:moveTo>
                <a:cubicBezTo>
                  <a:pt x="16342" y="8829"/>
                  <a:pt x="16342" y="8829"/>
                  <a:pt x="16342" y="8829"/>
                </a:cubicBezTo>
                <a:cubicBezTo>
                  <a:pt x="18047" y="8356"/>
                  <a:pt x="18047" y="8356"/>
                  <a:pt x="18047" y="8356"/>
                </a:cubicBezTo>
                <a:cubicBezTo>
                  <a:pt x="18616" y="10879"/>
                  <a:pt x="18616" y="10879"/>
                  <a:pt x="18616" y="10879"/>
                </a:cubicBezTo>
                <a:lnTo>
                  <a:pt x="16911" y="11352"/>
                </a:lnTo>
                <a:close/>
              </a:path>
            </a:pathLst>
          </a:custGeom>
          <a:solidFill>
            <a:srgbClr val="E44B42"/>
          </a:solidFill>
          <a:ln w="12700">
            <a:miter lim="400000"/>
          </a:ln>
        </p:spPr>
        <p:txBody>
          <a:bodyPr lIns="0" tIns="0" rIns="0" bIns="0"/>
          <a:lstStyle>
            <a:lvl1pPr>
              <a:defRPr>
                <a:latin typeface="+mj-lt"/>
                <a:ea typeface="+mj-ea"/>
                <a:cs typeface="+mj-cs"/>
                <a:sym typeface="Helvetica"/>
              </a:defRPr>
            </a:lvl1pPr>
            <a:lvl2pPr indent="457200">
              <a:defRPr>
                <a:latin typeface="+mj-lt"/>
                <a:ea typeface="+mj-ea"/>
                <a:cs typeface="+mj-cs"/>
                <a:sym typeface="Helvetica"/>
              </a:defRPr>
            </a:lvl2pPr>
            <a:lvl3pPr indent="914400">
              <a:defRPr>
                <a:latin typeface="+mj-lt"/>
                <a:ea typeface="+mj-ea"/>
                <a:cs typeface="+mj-cs"/>
                <a:sym typeface="Helvetica"/>
              </a:defRPr>
            </a:lvl3pPr>
            <a:lvl4pPr indent="1371600">
              <a:defRPr>
                <a:latin typeface="+mj-lt"/>
                <a:ea typeface="+mj-ea"/>
                <a:cs typeface="+mj-cs"/>
                <a:sym typeface="Helvetica"/>
              </a:defRPr>
            </a:lvl4pPr>
            <a:lvl5pPr indent="1828800">
              <a:defRPr>
                <a:latin typeface="+mj-lt"/>
                <a:ea typeface="+mj-ea"/>
                <a:cs typeface="+mj-cs"/>
                <a:sym typeface="Helvetica"/>
              </a:defRPr>
            </a:lvl5pPr>
            <a:lvl6pPr indent="2286000">
              <a:defRPr>
                <a:latin typeface="+mj-lt"/>
                <a:ea typeface="+mj-ea"/>
                <a:cs typeface="+mj-cs"/>
                <a:sym typeface="Helvetica"/>
              </a:defRPr>
            </a:lvl6pPr>
            <a:lvl7pPr indent="2743200">
              <a:defRPr>
                <a:latin typeface="+mj-lt"/>
                <a:ea typeface="+mj-ea"/>
                <a:cs typeface="+mj-cs"/>
                <a:sym typeface="Helvetica"/>
              </a:defRPr>
            </a:lvl7pPr>
            <a:lvl8pPr indent="3200400">
              <a:defRPr>
                <a:latin typeface="+mj-lt"/>
                <a:ea typeface="+mj-ea"/>
                <a:cs typeface="+mj-cs"/>
                <a:sym typeface="Helvetica"/>
              </a:defRPr>
            </a:lvl8pPr>
            <a:lvl9pPr indent="3657600">
              <a:defRPr>
                <a:latin typeface="+mj-lt"/>
                <a:ea typeface="+mj-ea"/>
                <a:cs typeface="+mj-cs"/>
                <a:sym typeface="Helvetica"/>
              </a:defRPr>
            </a:lvl9pPr>
          </a:lstStyle>
          <a:p>
            <a:pPr lvl="0"/>
            <a:endParaRPr sz="100" dirty="0">
              <a:solidFill>
                <a:srgbClr val="00B05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0104" y="1534438"/>
            <a:ext cx="5564041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类型</a:t>
            </a:r>
            <a:r>
              <a:rPr lang="en-US" altLang="zh-CN" sz="2100" b="1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 </a:t>
            </a:r>
            <a:r>
              <a:rPr lang="zh-CN" altLang="en-US" sz="2100" b="1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请假条</a:t>
            </a:r>
            <a:endParaRPr lang="zh-CN" altLang="en-US" sz="2100" b="1" dirty="0">
              <a:solidFill>
                <a:srgbClr val="E44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8758" y="1603418"/>
            <a:ext cx="8566484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易错点：</a:t>
            </a:r>
            <a:endParaRPr lang="en-US" altLang="zh-CN" sz="2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①没有请假对象的称呼或称呼写法不规范。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②请假事由不明确。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③无敬语。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④有署名但无日期。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4928" y="2124408"/>
            <a:ext cx="8654144" cy="2515235"/>
          </a:xfrm>
          <a:prstGeom prst="rect">
            <a:avLst/>
          </a:prstGeom>
          <a:ln w="57150">
            <a:solidFill>
              <a:srgbClr val="E44B42"/>
            </a:solidFill>
            <a:prstDash val="dash"/>
          </a:ln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请假条</a:t>
            </a:r>
            <a:endParaRPr lang="zh-CN" altLang="en-US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李老师：您好！我因昨天晚上头痛发烧，现正在医院接受治疗，不能到校上课。故请假一天，请您批准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en-US" altLang="zh-CN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r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学生：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×××</a:t>
            </a:r>
            <a:endParaRPr lang="en-US" altLang="zh-CN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r">
              <a:lnSpc>
                <a:spcPct val="150000"/>
              </a:lnSpc>
            </a:pP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77852" y="1466113"/>
            <a:ext cx="2016433" cy="914613"/>
            <a:chOff x="416716" y="985987"/>
            <a:chExt cx="2750915" cy="1393207"/>
          </a:xfrm>
        </p:grpSpPr>
        <p:sp>
          <p:nvSpPr>
            <p:cNvPr id="3" name="文本框 2"/>
            <p:cNvSpPr txBox="1"/>
            <p:nvPr/>
          </p:nvSpPr>
          <p:spPr>
            <a:xfrm>
              <a:off x="1278855" y="1114959"/>
              <a:ext cx="1888776" cy="1264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E44B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典例展示</a:t>
              </a:r>
              <a:endParaRPr lang="zh-CN" altLang="en-US" sz="2400" b="1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" name="Group 7157"/>
            <p:cNvGrpSpPr/>
            <p:nvPr/>
          </p:nvGrpSpPr>
          <p:grpSpPr>
            <a:xfrm>
              <a:off x="416716" y="985987"/>
              <a:ext cx="791598" cy="868621"/>
              <a:chOff x="0" y="0"/>
              <a:chExt cx="589163" cy="650025"/>
            </a:xfrm>
          </p:grpSpPr>
          <p:sp>
            <p:nvSpPr>
              <p:cNvPr id="5" name="Shape 7147"/>
              <p:cNvSpPr/>
              <p:nvPr/>
            </p:nvSpPr>
            <p:spPr>
              <a:xfrm>
                <a:off x="143887" y="370489"/>
                <a:ext cx="149856" cy="2795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08" h="21285" extrusionOk="0">
                    <a:moveTo>
                      <a:pt x="20828" y="2030"/>
                    </a:moveTo>
                    <a:cubicBezTo>
                      <a:pt x="21308" y="2673"/>
                      <a:pt x="21308" y="2673"/>
                      <a:pt x="21308" y="2673"/>
                    </a:cubicBezTo>
                    <a:cubicBezTo>
                      <a:pt x="6188" y="20544"/>
                      <a:pt x="6188" y="20544"/>
                      <a:pt x="6188" y="20544"/>
                    </a:cubicBezTo>
                    <a:cubicBezTo>
                      <a:pt x="5708" y="21187"/>
                      <a:pt x="4508" y="21444"/>
                      <a:pt x="3308" y="21187"/>
                    </a:cubicBezTo>
                    <a:cubicBezTo>
                      <a:pt x="1148" y="20544"/>
                      <a:pt x="1148" y="20544"/>
                      <a:pt x="1148" y="20544"/>
                    </a:cubicBezTo>
                    <a:cubicBezTo>
                      <a:pt x="188" y="20287"/>
                      <a:pt x="-292" y="19644"/>
                      <a:pt x="188" y="19130"/>
                    </a:cubicBezTo>
                    <a:cubicBezTo>
                      <a:pt x="15788" y="615"/>
                      <a:pt x="15788" y="615"/>
                      <a:pt x="15788" y="615"/>
                    </a:cubicBezTo>
                    <a:cubicBezTo>
                      <a:pt x="16268" y="101"/>
                      <a:pt x="17468" y="-156"/>
                      <a:pt x="18668" y="101"/>
                    </a:cubicBezTo>
                    <a:cubicBezTo>
                      <a:pt x="20828" y="615"/>
                      <a:pt x="20828" y="615"/>
                      <a:pt x="20828" y="615"/>
                    </a:cubicBezTo>
                    <a:cubicBezTo>
                      <a:pt x="21068" y="615"/>
                      <a:pt x="21308" y="744"/>
                      <a:pt x="21308" y="744"/>
                    </a:cubicBezTo>
                    <a:cubicBezTo>
                      <a:pt x="20588" y="1130"/>
                      <a:pt x="20348" y="1644"/>
                      <a:pt x="20828" y="2030"/>
                    </a:cubicBez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6" name="Shape 7148"/>
              <p:cNvSpPr/>
              <p:nvPr/>
            </p:nvSpPr>
            <p:spPr>
              <a:xfrm>
                <a:off x="270242" y="0"/>
                <a:ext cx="175036" cy="6500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50" h="21531" extrusionOk="0">
                    <a:moveTo>
                      <a:pt x="1851" y="4924"/>
                    </a:moveTo>
                    <a:cubicBezTo>
                      <a:pt x="3909" y="4924"/>
                      <a:pt x="3909" y="4924"/>
                      <a:pt x="3909" y="4924"/>
                    </a:cubicBezTo>
                    <a:cubicBezTo>
                      <a:pt x="4937" y="4924"/>
                      <a:pt x="5760" y="4701"/>
                      <a:pt x="5760" y="4421"/>
                    </a:cubicBezTo>
                    <a:cubicBezTo>
                      <a:pt x="5760" y="504"/>
                      <a:pt x="5760" y="504"/>
                      <a:pt x="5760" y="504"/>
                    </a:cubicBezTo>
                    <a:cubicBezTo>
                      <a:pt x="5760" y="224"/>
                      <a:pt x="4937" y="0"/>
                      <a:pt x="3909" y="0"/>
                    </a:cubicBezTo>
                    <a:cubicBezTo>
                      <a:pt x="1851" y="0"/>
                      <a:pt x="1851" y="0"/>
                      <a:pt x="1851" y="0"/>
                    </a:cubicBezTo>
                    <a:cubicBezTo>
                      <a:pt x="823" y="0"/>
                      <a:pt x="0" y="224"/>
                      <a:pt x="0" y="504"/>
                    </a:cubicBezTo>
                    <a:cubicBezTo>
                      <a:pt x="0" y="4421"/>
                      <a:pt x="0" y="4421"/>
                      <a:pt x="0" y="4421"/>
                    </a:cubicBezTo>
                    <a:cubicBezTo>
                      <a:pt x="0" y="4701"/>
                      <a:pt x="823" y="4924"/>
                      <a:pt x="1851" y="4924"/>
                    </a:cubicBezTo>
                    <a:close/>
                    <a:moveTo>
                      <a:pt x="21189" y="20593"/>
                    </a:moveTo>
                    <a:cubicBezTo>
                      <a:pt x="7611" y="12535"/>
                      <a:pt x="7611" y="12535"/>
                      <a:pt x="7611" y="12535"/>
                    </a:cubicBezTo>
                    <a:cubicBezTo>
                      <a:pt x="7200" y="12311"/>
                      <a:pt x="6171" y="12199"/>
                      <a:pt x="5349" y="12311"/>
                    </a:cubicBezTo>
                    <a:cubicBezTo>
                      <a:pt x="3291" y="12535"/>
                      <a:pt x="3291" y="12535"/>
                      <a:pt x="3291" y="12535"/>
                    </a:cubicBezTo>
                    <a:cubicBezTo>
                      <a:pt x="3291" y="12535"/>
                      <a:pt x="3086" y="12591"/>
                      <a:pt x="2880" y="12591"/>
                    </a:cubicBezTo>
                    <a:cubicBezTo>
                      <a:pt x="3497" y="12759"/>
                      <a:pt x="3703" y="12982"/>
                      <a:pt x="3497" y="13150"/>
                    </a:cubicBezTo>
                    <a:cubicBezTo>
                      <a:pt x="2880" y="13430"/>
                      <a:pt x="2880" y="13430"/>
                      <a:pt x="2880" y="13430"/>
                    </a:cubicBezTo>
                    <a:cubicBezTo>
                      <a:pt x="16046" y="21208"/>
                      <a:pt x="16046" y="21208"/>
                      <a:pt x="16046" y="21208"/>
                    </a:cubicBezTo>
                    <a:cubicBezTo>
                      <a:pt x="16457" y="21488"/>
                      <a:pt x="17486" y="21600"/>
                      <a:pt x="18309" y="21488"/>
                    </a:cubicBezTo>
                    <a:cubicBezTo>
                      <a:pt x="20366" y="21208"/>
                      <a:pt x="20366" y="21208"/>
                      <a:pt x="20366" y="21208"/>
                    </a:cubicBezTo>
                    <a:cubicBezTo>
                      <a:pt x="21189" y="21096"/>
                      <a:pt x="21600" y="20817"/>
                      <a:pt x="21189" y="20593"/>
                    </a:cubicBez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7" name="Shape 7149"/>
              <p:cNvSpPr/>
              <p:nvPr/>
            </p:nvSpPr>
            <p:spPr>
              <a:xfrm>
                <a:off x="21820" y="109943"/>
                <a:ext cx="543844" cy="417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813"/>
                    </a:moveTo>
                    <a:cubicBezTo>
                      <a:pt x="21600" y="21250"/>
                      <a:pt x="21332" y="21600"/>
                      <a:pt x="21063" y="21600"/>
                    </a:cubicBezTo>
                    <a:cubicBezTo>
                      <a:pt x="604" y="21600"/>
                      <a:pt x="604" y="21600"/>
                      <a:pt x="604" y="21600"/>
                    </a:cubicBezTo>
                    <a:cubicBezTo>
                      <a:pt x="268" y="21600"/>
                      <a:pt x="0" y="21250"/>
                      <a:pt x="0" y="20813"/>
                    </a:cubicBezTo>
                    <a:cubicBezTo>
                      <a:pt x="0" y="700"/>
                      <a:pt x="0" y="700"/>
                      <a:pt x="0" y="700"/>
                    </a:cubicBezTo>
                    <a:cubicBezTo>
                      <a:pt x="0" y="350"/>
                      <a:pt x="268" y="0"/>
                      <a:pt x="604" y="0"/>
                    </a:cubicBezTo>
                    <a:cubicBezTo>
                      <a:pt x="21063" y="0"/>
                      <a:pt x="21063" y="0"/>
                      <a:pt x="21063" y="0"/>
                    </a:cubicBezTo>
                    <a:cubicBezTo>
                      <a:pt x="21332" y="0"/>
                      <a:pt x="21600" y="350"/>
                      <a:pt x="21600" y="700"/>
                    </a:cubicBezTo>
                    <a:lnTo>
                      <a:pt x="21600" y="20813"/>
                    </a:lnTo>
                    <a:close/>
                  </a:path>
                </a:pathLst>
              </a:custGeom>
              <a:solidFill>
                <a:srgbClr val="E055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8" name="Shape 7150"/>
              <p:cNvSpPr/>
              <p:nvPr/>
            </p:nvSpPr>
            <p:spPr>
              <a:xfrm>
                <a:off x="21820" y="109943"/>
                <a:ext cx="270244" cy="417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215" y="0"/>
                      <a:pt x="1215" y="0"/>
                      <a:pt x="1215" y="0"/>
                    </a:cubicBezTo>
                    <a:cubicBezTo>
                      <a:pt x="540" y="0"/>
                      <a:pt x="0" y="350"/>
                      <a:pt x="0" y="700"/>
                    </a:cubicBezTo>
                    <a:cubicBezTo>
                      <a:pt x="0" y="20813"/>
                      <a:pt x="0" y="20813"/>
                      <a:pt x="0" y="20813"/>
                    </a:cubicBezTo>
                    <a:cubicBezTo>
                      <a:pt x="0" y="21250"/>
                      <a:pt x="540" y="21600"/>
                      <a:pt x="1215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ED687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9" name="Shape 7151"/>
              <p:cNvSpPr/>
              <p:nvPr/>
            </p:nvSpPr>
            <p:spPr>
              <a:xfrm>
                <a:off x="0" y="96515"/>
                <a:ext cx="589164" cy="419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368"/>
                    </a:moveTo>
                    <a:cubicBezTo>
                      <a:pt x="21600" y="16416"/>
                      <a:pt x="21229" y="21600"/>
                      <a:pt x="20795" y="21600"/>
                    </a:cubicBezTo>
                    <a:cubicBezTo>
                      <a:pt x="743" y="21600"/>
                      <a:pt x="743" y="21600"/>
                      <a:pt x="743" y="21600"/>
                    </a:cubicBezTo>
                    <a:cubicBezTo>
                      <a:pt x="371" y="21600"/>
                      <a:pt x="0" y="16416"/>
                      <a:pt x="0" y="10368"/>
                    </a:cubicBezTo>
                    <a:cubicBezTo>
                      <a:pt x="0" y="5184"/>
                      <a:pt x="371" y="0"/>
                      <a:pt x="743" y="0"/>
                    </a:cubicBezTo>
                    <a:cubicBezTo>
                      <a:pt x="20795" y="0"/>
                      <a:pt x="20795" y="0"/>
                      <a:pt x="20795" y="0"/>
                    </a:cubicBezTo>
                    <a:cubicBezTo>
                      <a:pt x="21229" y="0"/>
                      <a:pt x="21600" y="5184"/>
                      <a:pt x="21600" y="10368"/>
                    </a:cubicBez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0" name="Shape 7152"/>
              <p:cNvSpPr/>
              <p:nvPr/>
            </p:nvSpPr>
            <p:spPr>
              <a:xfrm>
                <a:off x="0" y="96515"/>
                <a:ext cx="589164" cy="201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21538" y="9000"/>
                      <a:pt x="21229" y="0"/>
                      <a:pt x="20795" y="0"/>
                    </a:cubicBezTo>
                    <a:cubicBezTo>
                      <a:pt x="743" y="0"/>
                      <a:pt x="743" y="0"/>
                      <a:pt x="743" y="0"/>
                    </a:cubicBezTo>
                    <a:cubicBezTo>
                      <a:pt x="371" y="0"/>
                      <a:pt x="0" y="9000"/>
                      <a:pt x="0" y="2160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1" name="Shape 7153"/>
              <p:cNvSpPr/>
              <p:nvPr/>
            </p:nvSpPr>
            <p:spPr>
              <a:xfrm>
                <a:off x="99872" y="223244"/>
                <a:ext cx="387741" cy="2702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35" y="2415"/>
                    </a:moveTo>
                    <a:lnTo>
                      <a:pt x="17018" y="4696"/>
                    </a:lnTo>
                    <a:lnTo>
                      <a:pt x="12483" y="11873"/>
                    </a:lnTo>
                    <a:lnTo>
                      <a:pt x="7527" y="5903"/>
                    </a:lnTo>
                    <a:lnTo>
                      <a:pt x="0" y="16301"/>
                    </a:lnTo>
                    <a:lnTo>
                      <a:pt x="0" y="21600"/>
                    </a:lnTo>
                    <a:lnTo>
                      <a:pt x="7621" y="11068"/>
                    </a:lnTo>
                    <a:lnTo>
                      <a:pt x="12577" y="17106"/>
                    </a:lnTo>
                    <a:lnTo>
                      <a:pt x="18795" y="7111"/>
                    </a:lnTo>
                    <a:lnTo>
                      <a:pt x="20384" y="9324"/>
                    </a:lnTo>
                    <a:lnTo>
                      <a:pt x="21600" y="0"/>
                    </a:lnTo>
                    <a:lnTo>
                      <a:pt x="15335" y="2415"/>
                    </a:lnTo>
                    <a:close/>
                  </a:path>
                </a:pathLst>
              </a:custGeom>
              <a:solidFill>
                <a:srgbClr val="E6CB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2" name="Shape 7154"/>
              <p:cNvSpPr/>
              <p:nvPr/>
            </p:nvSpPr>
            <p:spPr>
              <a:xfrm>
                <a:off x="99872" y="297099"/>
                <a:ext cx="192193" cy="1963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5446"/>
                    </a:moveTo>
                    <a:lnTo>
                      <a:pt x="15186" y="0"/>
                    </a:lnTo>
                    <a:lnTo>
                      <a:pt x="0" y="14308"/>
                    </a:lnTo>
                    <a:lnTo>
                      <a:pt x="0" y="21600"/>
                    </a:lnTo>
                    <a:lnTo>
                      <a:pt x="15375" y="7108"/>
                    </a:lnTo>
                    <a:lnTo>
                      <a:pt x="21600" y="12277"/>
                    </a:lnTo>
                    <a:lnTo>
                      <a:pt x="21600" y="5446"/>
                    </a:ln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3" name="Shape 7155"/>
              <p:cNvSpPr/>
              <p:nvPr/>
            </p:nvSpPr>
            <p:spPr>
              <a:xfrm>
                <a:off x="88122" y="177084"/>
                <a:ext cx="427187" cy="3231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58" y="21600"/>
                    </a:moveTo>
                    <a:cubicBezTo>
                      <a:pt x="427" y="21600"/>
                      <a:pt x="427" y="21600"/>
                      <a:pt x="427" y="21600"/>
                    </a:cubicBezTo>
                    <a:cubicBezTo>
                      <a:pt x="171" y="21600"/>
                      <a:pt x="0" y="21487"/>
                      <a:pt x="0" y="21148"/>
                    </a:cubicBezTo>
                    <a:cubicBezTo>
                      <a:pt x="0" y="565"/>
                      <a:pt x="0" y="565"/>
                      <a:pt x="0" y="565"/>
                    </a:cubicBezTo>
                    <a:cubicBezTo>
                      <a:pt x="0" y="226"/>
                      <a:pt x="171" y="0"/>
                      <a:pt x="427" y="0"/>
                    </a:cubicBezTo>
                    <a:cubicBezTo>
                      <a:pt x="598" y="0"/>
                      <a:pt x="768" y="226"/>
                      <a:pt x="768" y="565"/>
                    </a:cubicBezTo>
                    <a:cubicBezTo>
                      <a:pt x="768" y="20695"/>
                      <a:pt x="768" y="20695"/>
                      <a:pt x="768" y="20695"/>
                    </a:cubicBezTo>
                    <a:cubicBezTo>
                      <a:pt x="21258" y="20695"/>
                      <a:pt x="21258" y="20695"/>
                      <a:pt x="21258" y="20695"/>
                    </a:cubicBezTo>
                    <a:cubicBezTo>
                      <a:pt x="21429" y="20695"/>
                      <a:pt x="21600" y="20921"/>
                      <a:pt x="21600" y="21148"/>
                    </a:cubicBezTo>
                    <a:cubicBezTo>
                      <a:pt x="21600" y="21487"/>
                      <a:pt x="21429" y="21600"/>
                      <a:pt x="21258" y="21600"/>
                    </a:cubicBez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4" name="Shape 7156"/>
              <p:cNvSpPr/>
              <p:nvPr/>
            </p:nvSpPr>
            <p:spPr>
              <a:xfrm>
                <a:off x="292063" y="486772"/>
                <a:ext cx="223245" cy="134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94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1600"/>
                      <a:pt x="0" y="21600"/>
                      <a:pt x="0" y="21600"/>
                    </a:cubicBezTo>
                    <a:cubicBezTo>
                      <a:pt x="20945" y="21600"/>
                      <a:pt x="20945" y="21600"/>
                      <a:pt x="20945" y="21600"/>
                    </a:cubicBezTo>
                    <a:cubicBezTo>
                      <a:pt x="21273" y="21600"/>
                      <a:pt x="21600" y="18900"/>
                      <a:pt x="21600" y="10800"/>
                    </a:cubicBezTo>
                    <a:cubicBezTo>
                      <a:pt x="21600" y="5400"/>
                      <a:pt x="21273" y="0"/>
                      <a:pt x="20945" y="0"/>
                    </a:cubicBezTo>
                    <a:close/>
                  </a:path>
                </a:pathLst>
              </a:custGeom>
              <a:solidFill>
                <a:srgbClr val="E6CB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</p:grp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61934" y="1858601"/>
            <a:ext cx="8620133" cy="3870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感谢信是书信的一种，是向特定对象传递信息、交流思想感情的应用文书。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格式如下：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）标题。第一行居中写“感谢信”三个字。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）称呼。另起一行顶格写被感谢人的单位名称或个人姓名，后加冒号。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）正文。另起一行空两格写感谢的内容，叙述被感谢的人的行为所带来的良好效果。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）结尾。写表示感谢、敬意的话。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）落款。在右下方写上写信单位或个人的姓名，并注明日期。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Shape 16880"/>
          <p:cNvSpPr/>
          <p:nvPr/>
        </p:nvSpPr>
        <p:spPr>
          <a:xfrm>
            <a:off x="261934" y="1534438"/>
            <a:ext cx="389307" cy="3486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6" h="21484" extrusionOk="0">
                <a:moveTo>
                  <a:pt x="3837" y="7883"/>
                </a:moveTo>
                <a:cubicBezTo>
                  <a:pt x="1847" y="7568"/>
                  <a:pt x="1847" y="7568"/>
                  <a:pt x="1847" y="7568"/>
                </a:cubicBezTo>
                <a:cubicBezTo>
                  <a:pt x="1563" y="7568"/>
                  <a:pt x="1279" y="7883"/>
                  <a:pt x="1279" y="8199"/>
                </a:cubicBezTo>
                <a:cubicBezTo>
                  <a:pt x="1137" y="9775"/>
                  <a:pt x="1137" y="9775"/>
                  <a:pt x="1137" y="9775"/>
                </a:cubicBezTo>
                <a:cubicBezTo>
                  <a:pt x="1137" y="9460"/>
                  <a:pt x="1421" y="9302"/>
                  <a:pt x="1705" y="9302"/>
                </a:cubicBezTo>
                <a:cubicBezTo>
                  <a:pt x="3553" y="9460"/>
                  <a:pt x="3553" y="9460"/>
                  <a:pt x="3553" y="9460"/>
                </a:cubicBezTo>
                <a:cubicBezTo>
                  <a:pt x="3837" y="9618"/>
                  <a:pt x="4121" y="9775"/>
                  <a:pt x="4121" y="10091"/>
                </a:cubicBezTo>
                <a:cubicBezTo>
                  <a:pt x="4263" y="8514"/>
                  <a:pt x="4263" y="8514"/>
                  <a:pt x="4263" y="8514"/>
                </a:cubicBezTo>
                <a:cubicBezTo>
                  <a:pt x="4263" y="8199"/>
                  <a:pt x="4121" y="7883"/>
                  <a:pt x="3837" y="7883"/>
                </a:cubicBezTo>
                <a:close/>
                <a:moveTo>
                  <a:pt x="3268" y="12298"/>
                </a:moveTo>
                <a:cubicBezTo>
                  <a:pt x="1421" y="11982"/>
                  <a:pt x="1421" y="11982"/>
                  <a:pt x="1421" y="11982"/>
                </a:cubicBezTo>
                <a:cubicBezTo>
                  <a:pt x="1137" y="11982"/>
                  <a:pt x="995" y="11667"/>
                  <a:pt x="995" y="11352"/>
                </a:cubicBezTo>
                <a:cubicBezTo>
                  <a:pt x="0" y="20654"/>
                  <a:pt x="0" y="20654"/>
                  <a:pt x="0" y="20654"/>
                </a:cubicBezTo>
                <a:cubicBezTo>
                  <a:pt x="0" y="20969"/>
                  <a:pt x="142" y="21127"/>
                  <a:pt x="426" y="21127"/>
                </a:cubicBezTo>
                <a:cubicBezTo>
                  <a:pt x="2416" y="21442"/>
                  <a:pt x="2416" y="21442"/>
                  <a:pt x="2416" y="21442"/>
                </a:cubicBezTo>
                <a:cubicBezTo>
                  <a:pt x="2700" y="21442"/>
                  <a:pt x="2842" y="21285"/>
                  <a:pt x="2984" y="20969"/>
                </a:cubicBezTo>
                <a:cubicBezTo>
                  <a:pt x="3126" y="19550"/>
                  <a:pt x="3126" y="19550"/>
                  <a:pt x="3126" y="19550"/>
                </a:cubicBezTo>
                <a:cubicBezTo>
                  <a:pt x="2984" y="19708"/>
                  <a:pt x="2984" y="19866"/>
                  <a:pt x="2842" y="19866"/>
                </a:cubicBezTo>
                <a:cubicBezTo>
                  <a:pt x="284" y="19550"/>
                  <a:pt x="284" y="19550"/>
                  <a:pt x="284" y="19550"/>
                </a:cubicBezTo>
                <a:cubicBezTo>
                  <a:pt x="284" y="19550"/>
                  <a:pt x="142" y="19393"/>
                  <a:pt x="142" y="19235"/>
                </a:cubicBezTo>
                <a:cubicBezTo>
                  <a:pt x="142" y="19077"/>
                  <a:pt x="284" y="18920"/>
                  <a:pt x="426" y="19077"/>
                </a:cubicBezTo>
                <a:cubicBezTo>
                  <a:pt x="2842" y="19235"/>
                  <a:pt x="2842" y="19235"/>
                  <a:pt x="2842" y="19235"/>
                </a:cubicBezTo>
                <a:cubicBezTo>
                  <a:pt x="2984" y="19393"/>
                  <a:pt x="3126" y="19393"/>
                  <a:pt x="3126" y="19550"/>
                </a:cubicBezTo>
                <a:cubicBezTo>
                  <a:pt x="3837" y="11825"/>
                  <a:pt x="3837" y="11825"/>
                  <a:pt x="3837" y="11825"/>
                </a:cubicBezTo>
                <a:cubicBezTo>
                  <a:pt x="3837" y="11982"/>
                  <a:pt x="3553" y="12298"/>
                  <a:pt x="3268" y="12298"/>
                </a:cubicBezTo>
                <a:close/>
                <a:moveTo>
                  <a:pt x="1137" y="9775"/>
                </a:moveTo>
                <a:cubicBezTo>
                  <a:pt x="995" y="11352"/>
                  <a:pt x="995" y="11352"/>
                  <a:pt x="995" y="11352"/>
                </a:cubicBezTo>
                <a:cubicBezTo>
                  <a:pt x="995" y="11352"/>
                  <a:pt x="995" y="11352"/>
                  <a:pt x="995" y="11352"/>
                </a:cubicBezTo>
                <a:cubicBezTo>
                  <a:pt x="1137" y="9775"/>
                  <a:pt x="1137" y="9775"/>
                  <a:pt x="1137" y="9775"/>
                </a:cubicBezTo>
                <a:cubicBezTo>
                  <a:pt x="1137" y="9775"/>
                  <a:pt x="1137" y="9775"/>
                  <a:pt x="1137" y="9775"/>
                </a:cubicBezTo>
                <a:close/>
                <a:moveTo>
                  <a:pt x="3837" y="11825"/>
                </a:moveTo>
                <a:cubicBezTo>
                  <a:pt x="4121" y="10091"/>
                  <a:pt x="4121" y="10091"/>
                  <a:pt x="4121" y="10091"/>
                </a:cubicBezTo>
                <a:cubicBezTo>
                  <a:pt x="4121" y="10091"/>
                  <a:pt x="4121" y="10091"/>
                  <a:pt x="4121" y="10091"/>
                </a:cubicBezTo>
                <a:cubicBezTo>
                  <a:pt x="3837" y="11825"/>
                  <a:pt x="3837" y="11825"/>
                  <a:pt x="3837" y="11825"/>
                </a:cubicBezTo>
                <a:cubicBezTo>
                  <a:pt x="3837" y="11825"/>
                  <a:pt x="3837" y="11825"/>
                  <a:pt x="3837" y="11825"/>
                </a:cubicBezTo>
                <a:close/>
                <a:moveTo>
                  <a:pt x="18047" y="6937"/>
                </a:moveTo>
                <a:cubicBezTo>
                  <a:pt x="18189" y="6937"/>
                  <a:pt x="18332" y="7095"/>
                  <a:pt x="18332" y="7253"/>
                </a:cubicBezTo>
                <a:cubicBezTo>
                  <a:pt x="18047" y="5676"/>
                  <a:pt x="18047" y="5676"/>
                  <a:pt x="18047" y="5676"/>
                </a:cubicBezTo>
                <a:cubicBezTo>
                  <a:pt x="17905" y="5361"/>
                  <a:pt x="17621" y="5203"/>
                  <a:pt x="17337" y="5203"/>
                </a:cubicBezTo>
                <a:cubicBezTo>
                  <a:pt x="15632" y="5834"/>
                  <a:pt x="15632" y="5834"/>
                  <a:pt x="15632" y="5834"/>
                </a:cubicBezTo>
                <a:cubicBezTo>
                  <a:pt x="15347" y="5834"/>
                  <a:pt x="15063" y="6149"/>
                  <a:pt x="15205" y="6622"/>
                </a:cubicBezTo>
                <a:cubicBezTo>
                  <a:pt x="15489" y="8199"/>
                  <a:pt x="15489" y="8199"/>
                  <a:pt x="15489" y="8199"/>
                </a:cubicBezTo>
                <a:cubicBezTo>
                  <a:pt x="15489" y="7883"/>
                  <a:pt x="15632" y="7726"/>
                  <a:pt x="15774" y="7568"/>
                </a:cubicBezTo>
                <a:cubicBezTo>
                  <a:pt x="16484" y="7253"/>
                  <a:pt x="17195" y="6937"/>
                  <a:pt x="18047" y="6937"/>
                </a:cubicBezTo>
                <a:close/>
                <a:moveTo>
                  <a:pt x="9521" y="2996"/>
                </a:moveTo>
                <a:cubicBezTo>
                  <a:pt x="9521" y="15924"/>
                  <a:pt x="9521" y="15924"/>
                  <a:pt x="9521" y="15924"/>
                </a:cubicBezTo>
                <a:cubicBezTo>
                  <a:pt x="10942" y="16397"/>
                  <a:pt x="12647" y="16397"/>
                  <a:pt x="14068" y="15924"/>
                </a:cubicBezTo>
                <a:cubicBezTo>
                  <a:pt x="14068" y="2996"/>
                  <a:pt x="14068" y="2996"/>
                  <a:pt x="14068" y="2996"/>
                </a:cubicBezTo>
                <a:cubicBezTo>
                  <a:pt x="13074" y="2365"/>
                  <a:pt x="10516" y="2365"/>
                  <a:pt x="9521" y="2996"/>
                </a:cubicBezTo>
                <a:close/>
                <a:moveTo>
                  <a:pt x="9521" y="16555"/>
                </a:moveTo>
                <a:cubicBezTo>
                  <a:pt x="9521" y="17974"/>
                  <a:pt x="9521" y="17974"/>
                  <a:pt x="9521" y="17974"/>
                </a:cubicBezTo>
                <a:cubicBezTo>
                  <a:pt x="10374" y="18447"/>
                  <a:pt x="13216" y="18447"/>
                  <a:pt x="14068" y="17974"/>
                </a:cubicBezTo>
                <a:cubicBezTo>
                  <a:pt x="14068" y="16555"/>
                  <a:pt x="14068" y="16555"/>
                  <a:pt x="14068" y="16555"/>
                </a:cubicBezTo>
                <a:cubicBezTo>
                  <a:pt x="12647" y="17028"/>
                  <a:pt x="10942" y="17028"/>
                  <a:pt x="9521" y="16555"/>
                </a:cubicBezTo>
                <a:close/>
                <a:moveTo>
                  <a:pt x="13642" y="0"/>
                </a:moveTo>
                <a:cubicBezTo>
                  <a:pt x="9947" y="0"/>
                  <a:pt x="9947" y="0"/>
                  <a:pt x="9947" y="0"/>
                </a:cubicBezTo>
                <a:cubicBezTo>
                  <a:pt x="9663" y="0"/>
                  <a:pt x="9521" y="315"/>
                  <a:pt x="9521" y="631"/>
                </a:cubicBezTo>
                <a:cubicBezTo>
                  <a:pt x="9521" y="2207"/>
                  <a:pt x="9521" y="2207"/>
                  <a:pt x="9521" y="2207"/>
                </a:cubicBezTo>
                <a:cubicBezTo>
                  <a:pt x="10374" y="1734"/>
                  <a:pt x="13216" y="1734"/>
                  <a:pt x="14068" y="2207"/>
                </a:cubicBezTo>
                <a:cubicBezTo>
                  <a:pt x="14068" y="631"/>
                  <a:pt x="14068" y="631"/>
                  <a:pt x="14068" y="631"/>
                </a:cubicBezTo>
                <a:cubicBezTo>
                  <a:pt x="14068" y="315"/>
                  <a:pt x="13926" y="0"/>
                  <a:pt x="13642" y="0"/>
                </a:cubicBezTo>
                <a:close/>
                <a:moveTo>
                  <a:pt x="9521" y="19866"/>
                </a:moveTo>
                <a:cubicBezTo>
                  <a:pt x="9521" y="20812"/>
                  <a:pt x="9521" y="20812"/>
                  <a:pt x="9521" y="20812"/>
                </a:cubicBezTo>
                <a:cubicBezTo>
                  <a:pt x="9521" y="21127"/>
                  <a:pt x="9663" y="21442"/>
                  <a:pt x="9947" y="21442"/>
                </a:cubicBezTo>
                <a:cubicBezTo>
                  <a:pt x="13642" y="21442"/>
                  <a:pt x="13642" y="21442"/>
                  <a:pt x="13642" y="21442"/>
                </a:cubicBezTo>
                <a:cubicBezTo>
                  <a:pt x="13926" y="21442"/>
                  <a:pt x="14068" y="21127"/>
                  <a:pt x="14068" y="20812"/>
                </a:cubicBezTo>
                <a:cubicBezTo>
                  <a:pt x="14068" y="19866"/>
                  <a:pt x="14068" y="19866"/>
                  <a:pt x="14068" y="19866"/>
                </a:cubicBezTo>
                <a:cubicBezTo>
                  <a:pt x="13642" y="20181"/>
                  <a:pt x="9947" y="20181"/>
                  <a:pt x="9521" y="19866"/>
                </a:cubicBezTo>
                <a:close/>
                <a:moveTo>
                  <a:pt x="7816" y="2680"/>
                </a:moveTo>
                <a:cubicBezTo>
                  <a:pt x="5826" y="2680"/>
                  <a:pt x="5826" y="2680"/>
                  <a:pt x="5826" y="2680"/>
                </a:cubicBezTo>
                <a:cubicBezTo>
                  <a:pt x="5542" y="2680"/>
                  <a:pt x="5400" y="2838"/>
                  <a:pt x="5400" y="3311"/>
                </a:cubicBezTo>
                <a:cubicBezTo>
                  <a:pt x="5400" y="20812"/>
                  <a:pt x="5400" y="20812"/>
                  <a:pt x="5400" y="20812"/>
                </a:cubicBezTo>
                <a:cubicBezTo>
                  <a:pt x="5400" y="21127"/>
                  <a:pt x="5542" y="21442"/>
                  <a:pt x="5826" y="21442"/>
                </a:cubicBezTo>
                <a:cubicBezTo>
                  <a:pt x="7816" y="21442"/>
                  <a:pt x="7816" y="21442"/>
                  <a:pt x="7816" y="21442"/>
                </a:cubicBezTo>
                <a:cubicBezTo>
                  <a:pt x="8100" y="21442"/>
                  <a:pt x="8242" y="21127"/>
                  <a:pt x="8242" y="20812"/>
                </a:cubicBezTo>
                <a:cubicBezTo>
                  <a:pt x="8242" y="3311"/>
                  <a:pt x="8242" y="3311"/>
                  <a:pt x="8242" y="3311"/>
                </a:cubicBezTo>
                <a:cubicBezTo>
                  <a:pt x="8242" y="2838"/>
                  <a:pt x="8100" y="2680"/>
                  <a:pt x="7816" y="2680"/>
                </a:cubicBezTo>
                <a:close/>
                <a:moveTo>
                  <a:pt x="7532" y="19393"/>
                </a:moveTo>
                <a:cubicBezTo>
                  <a:pt x="6111" y="19393"/>
                  <a:pt x="6111" y="19393"/>
                  <a:pt x="6111" y="19393"/>
                </a:cubicBezTo>
                <a:cubicBezTo>
                  <a:pt x="5968" y="19393"/>
                  <a:pt x="5826" y="19393"/>
                  <a:pt x="5826" y="19077"/>
                </a:cubicBezTo>
                <a:cubicBezTo>
                  <a:pt x="5826" y="18920"/>
                  <a:pt x="5968" y="18762"/>
                  <a:pt x="6111" y="18762"/>
                </a:cubicBezTo>
                <a:cubicBezTo>
                  <a:pt x="7532" y="18762"/>
                  <a:pt x="7532" y="18762"/>
                  <a:pt x="7532" y="18762"/>
                </a:cubicBezTo>
                <a:cubicBezTo>
                  <a:pt x="7674" y="18762"/>
                  <a:pt x="7816" y="18920"/>
                  <a:pt x="7816" y="19077"/>
                </a:cubicBezTo>
                <a:cubicBezTo>
                  <a:pt x="7816" y="19393"/>
                  <a:pt x="7674" y="19393"/>
                  <a:pt x="7532" y="19393"/>
                </a:cubicBezTo>
                <a:close/>
                <a:moveTo>
                  <a:pt x="7247" y="5203"/>
                </a:moveTo>
                <a:cubicBezTo>
                  <a:pt x="6395" y="5203"/>
                  <a:pt x="6395" y="5203"/>
                  <a:pt x="6395" y="5203"/>
                </a:cubicBezTo>
                <a:cubicBezTo>
                  <a:pt x="6111" y="5203"/>
                  <a:pt x="5826" y="4888"/>
                  <a:pt x="5826" y="4572"/>
                </a:cubicBezTo>
                <a:cubicBezTo>
                  <a:pt x="5826" y="4257"/>
                  <a:pt x="6111" y="3942"/>
                  <a:pt x="6395" y="3942"/>
                </a:cubicBezTo>
                <a:cubicBezTo>
                  <a:pt x="7247" y="3942"/>
                  <a:pt x="7247" y="3942"/>
                  <a:pt x="7247" y="3942"/>
                </a:cubicBezTo>
                <a:cubicBezTo>
                  <a:pt x="7532" y="3942"/>
                  <a:pt x="7816" y="4257"/>
                  <a:pt x="7816" y="4572"/>
                </a:cubicBezTo>
                <a:cubicBezTo>
                  <a:pt x="7816" y="4888"/>
                  <a:pt x="7532" y="5203"/>
                  <a:pt x="7247" y="5203"/>
                </a:cubicBezTo>
                <a:close/>
                <a:moveTo>
                  <a:pt x="18332" y="7253"/>
                </a:moveTo>
                <a:cubicBezTo>
                  <a:pt x="18474" y="7410"/>
                  <a:pt x="18332" y="7568"/>
                  <a:pt x="18189" y="7568"/>
                </a:cubicBezTo>
                <a:cubicBezTo>
                  <a:pt x="17337" y="7568"/>
                  <a:pt x="16626" y="7883"/>
                  <a:pt x="15916" y="8199"/>
                </a:cubicBezTo>
                <a:cubicBezTo>
                  <a:pt x="15774" y="8356"/>
                  <a:pt x="15632" y="8356"/>
                  <a:pt x="15489" y="8199"/>
                </a:cubicBezTo>
                <a:cubicBezTo>
                  <a:pt x="18616" y="20969"/>
                  <a:pt x="18616" y="20969"/>
                  <a:pt x="18616" y="20969"/>
                </a:cubicBezTo>
                <a:cubicBezTo>
                  <a:pt x="18758" y="21285"/>
                  <a:pt x="19042" y="21600"/>
                  <a:pt x="19326" y="21442"/>
                </a:cubicBezTo>
                <a:cubicBezTo>
                  <a:pt x="21032" y="20969"/>
                  <a:pt x="21032" y="20969"/>
                  <a:pt x="21032" y="20969"/>
                </a:cubicBezTo>
                <a:cubicBezTo>
                  <a:pt x="21316" y="20812"/>
                  <a:pt x="21600" y="20496"/>
                  <a:pt x="21458" y="20181"/>
                </a:cubicBezTo>
                <a:lnTo>
                  <a:pt x="18332" y="7253"/>
                </a:lnTo>
                <a:close/>
                <a:moveTo>
                  <a:pt x="16911" y="11352"/>
                </a:moveTo>
                <a:cubicBezTo>
                  <a:pt x="16342" y="8829"/>
                  <a:pt x="16342" y="8829"/>
                  <a:pt x="16342" y="8829"/>
                </a:cubicBezTo>
                <a:cubicBezTo>
                  <a:pt x="18047" y="8356"/>
                  <a:pt x="18047" y="8356"/>
                  <a:pt x="18047" y="8356"/>
                </a:cubicBezTo>
                <a:cubicBezTo>
                  <a:pt x="18616" y="10879"/>
                  <a:pt x="18616" y="10879"/>
                  <a:pt x="18616" y="10879"/>
                </a:cubicBezTo>
                <a:lnTo>
                  <a:pt x="16911" y="11352"/>
                </a:lnTo>
                <a:close/>
              </a:path>
            </a:pathLst>
          </a:custGeom>
          <a:solidFill>
            <a:srgbClr val="E44B42"/>
          </a:solidFill>
          <a:ln w="12700">
            <a:miter lim="400000"/>
          </a:ln>
        </p:spPr>
        <p:txBody>
          <a:bodyPr lIns="0" tIns="0" rIns="0" bIns="0"/>
          <a:lstStyle>
            <a:lvl1pPr>
              <a:defRPr>
                <a:latin typeface="+mj-lt"/>
                <a:ea typeface="+mj-ea"/>
                <a:cs typeface="+mj-cs"/>
                <a:sym typeface="Helvetica"/>
              </a:defRPr>
            </a:lvl1pPr>
            <a:lvl2pPr indent="457200">
              <a:defRPr>
                <a:latin typeface="+mj-lt"/>
                <a:ea typeface="+mj-ea"/>
                <a:cs typeface="+mj-cs"/>
                <a:sym typeface="Helvetica"/>
              </a:defRPr>
            </a:lvl2pPr>
            <a:lvl3pPr indent="914400">
              <a:defRPr>
                <a:latin typeface="+mj-lt"/>
                <a:ea typeface="+mj-ea"/>
                <a:cs typeface="+mj-cs"/>
                <a:sym typeface="Helvetica"/>
              </a:defRPr>
            </a:lvl3pPr>
            <a:lvl4pPr indent="1371600">
              <a:defRPr>
                <a:latin typeface="+mj-lt"/>
                <a:ea typeface="+mj-ea"/>
                <a:cs typeface="+mj-cs"/>
                <a:sym typeface="Helvetica"/>
              </a:defRPr>
            </a:lvl4pPr>
            <a:lvl5pPr indent="1828800">
              <a:defRPr>
                <a:latin typeface="+mj-lt"/>
                <a:ea typeface="+mj-ea"/>
                <a:cs typeface="+mj-cs"/>
                <a:sym typeface="Helvetica"/>
              </a:defRPr>
            </a:lvl5pPr>
            <a:lvl6pPr indent="2286000">
              <a:defRPr>
                <a:latin typeface="+mj-lt"/>
                <a:ea typeface="+mj-ea"/>
                <a:cs typeface="+mj-cs"/>
                <a:sym typeface="Helvetica"/>
              </a:defRPr>
            </a:lvl6pPr>
            <a:lvl7pPr indent="2743200">
              <a:defRPr>
                <a:latin typeface="+mj-lt"/>
                <a:ea typeface="+mj-ea"/>
                <a:cs typeface="+mj-cs"/>
                <a:sym typeface="Helvetica"/>
              </a:defRPr>
            </a:lvl7pPr>
            <a:lvl8pPr indent="3200400">
              <a:defRPr>
                <a:latin typeface="+mj-lt"/>
                <a:ea typeface="+mj-ea"/>
                <a:cs typeface="+mj-cs"/>
                <a:sym typeface="Helvetica"/>
              </a:defRPr>
            </a:lvl8pPr>
            <a:lvl9pPr indent="3657600">
              <a:defRPr>
                <a:latin typeface="+mj-lt"/>
                <a:ea typeface="+mj-ea"/>
                <a:cs typeface="+mj-cs"/>
                <a:sym typeface="Helvetica"/>
              </a:defRPr>
            </a:lvl9pPr>
          </a:lstStyle>
          <a:p>
            <a:pPr lvl="0"/>
            <a:endParaRPr sz="100" dirty="0">
              <a:solidFill>
                <a:srgbClr val="00B05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0104" y="1534438"/>
            <a:ext cx="5564041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类型</a:t>
            </a:r>
            <a:r>
              <a:rPr lang="en-US" altLang="zh-CN" sz="2100" b="1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 </a:t>
            </a:r>
            <a:r>
              <a:rPr lang="zh-CN" altLang="en-US" sz="2100" b="1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感谢信</a:t>
            </a:r>
            <a:endParaRPr lang="zh-CN" altLang="en-US" sz="2100" b="1" dirty="0">
              <a:solidFill>
                <a:srgbClr val="E44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8758" y="1603418"/>
            <a:ext cx="8566484" cy="154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易错点：</a:t>
            </a:r>
            <a:endParaRPr lang="en-US" altLang="zh-CN" sz="2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①格式不规范。</a:t>
            </a:r>
            <a:endParaRPr lang="en-US" altLang="zh-CN" sz="2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②内容不够简洁。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4928" y="2124408"/>
            <a:ext cx="8654144" cy="3484245"/>
          </a:xfrm>
          <a:prstGeom prst="rect">
            <a:avLst/>
          </a:prstGeom>
          <a:ln w="57150">
            <a:solidFill>
              <a:srgbClr val="E44B42"/>
            </a:solidFill>
            <a:prstDash val="dash"/>
          </a:ln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感谢信</a:t>
            </a:r>
            <a:endParaRPr lang="zh-CN" altLang="en-US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亲爱的舅舅：</a:t>
            </a:r>
            <a:endParaRPr lang="en-US" altLang="zh-CN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您好！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………………………………………………………………………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（正文略）</a:t>
            </a:r>
            <a:endParaRPr lang="en-US" altLang="zh-CN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祝</a:t>
            </a:r>
            <a:endParaRPr lang="zh-CN" altLang="en-US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身体健康！</a:t>
            </a:r>
            <a:endParaRPr lang="zh-CN" altLang="en-US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r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您的侄女：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×××</a:t>
            </a:r>
            <a:endParaRPr lang="en-US" altLang="zh-CN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r">
              <a:lnSpc>
                <a:spcPct val="150000"/>
              </a:lnSpc>
            </a:pP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77852" y="1466113"/>
            <a:ext cx="2016433" cy="914613"/>
            <a:chOff x="416716" y="985987"/>
            <a:chExt cx="2750915" cy="1393207"/>
          </a:xfrm>
        </p:grpSpPr>
        <p:sp>
          <p:nvSpPr>
            <p:cNvPr id="3" name="文本框 2"/>
            <p:cNvSpPr txBox="1"/>
            <p:nvPr/>
          </p:nvSpPr>
          <p:spPr>
            <a:xfrm>
              <a:off x="1278855" y="1114959"/>
              <a:ext cx="1888776" cy="1264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E44B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典例展示</a:t>
              </a:r>
              <a:endParaRPr lang="zh-CN" altLang="en-US" sz="2400" b="1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" name="Group 7157"/>
            <p:cNvGrpSpPr/>
            <p:nvPr/>
          </p:nvGrpSpPr>
          <p:grpSpPr>
            <a:xfrm>
              <a:off x="416716" y="985987"/>
              <a:ext cx="791598" cy="868621"/>
              <a:chOff x="0" y="0"/>
              <a:chExt cx="589163" cy="650025"/>
            </a:xfrm>
          </p:grpSpPr>
          <p:sp>
            <p:nvSpPr>
              <p:cNvPr id="5" name="Shape 7147"/>
              <p:cNvSpPr/>
              <p:nvPr/>
            </p:nvSpPr>
            <p:spPr>
              <a:xfrm>
                <a:off x="143887" y="370489"/>
                <a:ext cx="149856" cy="2795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08" h="21285" extrusionOk="0">
                    <a:moveTo>
                      <a:pt x="20828" y="2030"/>
                    </a:moveTo>
                    <a:cubicBezTo>
                      <a:pt x="21308" y="2673"/>
                      <a:pt x="21308" y="2673"/>
                      <a:pt x="21308" y="2673"/>
                    </a:cubicBezTo>
                    <a:cubicBezTo>
                      <a:pt x="6188" y="20544"/>
                      <a:pt x="6188" y="20544"/>
                      <a:pt x="6188" y="20544"/>
                    </a:cubicBezTo>
                    <a:cubicBezTo>
                      <a:pt x="5708" y="21187"/>
                      <a:pt x="4508" y="21444"/>
                      <a:pt x="3308" y="21187"/>
                    </a:cubicBezTo>
                    <a:cubicBezTo>
                      <a:pt x="1148" y="20544"/>
                      <a:pt x="1148" y="20544"/>
                      <a:pt x="1148" y="20544"/>
                    </a:cubicBezTo>
                    <a:cubicBezTo>
                      <a:pt x="188" y="20287"/>
                      <a:pt x="-292" y="19644"/>
                      <a:pt x="188" y="19130"/>
                    </a:cubicBezTo>
                    <a:cubicBezTo>
                      <a:pt x="15788" y="615"/>
                      <a:pt x="15788" y="615"/>
                      <a:pt x="15788" y="615"/>
                    </a:cubicBezTo>
                    <a:cubicBezTo>
                      <a:pt x="16268" y="101"/>
                      <a:pt x="17468" y="-156"/>
                      <a:pt x="18668" y="101"/>
                    </a:cubicBezTo>
                    <a:cubicBezTo>
                      <a:pt x="20828" y="615"/>
                      <a:pt x="20828" y="615"/>
                      <a:pt x="20828" y="615"/>
                    </a:cubicBezTo>
                    <a:cubicBezTo>
                      <a:pt x="21068" y="615"/>
                      <a:pt x="21308" y="744"/>
                      <a:pt x="21308" y="744"/>
                    </a:cubicBezTo>
                    <a:cubicBezTo>
                      <a:pt x="20588" y="1130"/>
                      <a:pt x="20348" y="1644"/>
                      <a:pt x="20828" y="2030"/>
                    </a:cubicBez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6" name="Shape 7148"/>
              <p:cNvSpPr/>
              <p:nvPr/>
            </p:nvSpPr>
            <p:spPr>
              <a:xfrm>
                <a:off x="270242" y="0"/>
                <a:ext cx="175036" cy="6500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50" h="21531" extrusionOk="0">
                    <a:moveTo>
                      <a:pt x="1851" y="4924"/>
                    </a:moveTo>
                    <a:cubicBezTo>
                      <a:pt x="3909" y="4924"/>
                      <a:pt x="3909" y="4924"/>
                      <a:pt x="3909" y="4924"/>
                    </a:cubicBezTo>
                    <a:cubicBezTo>
                      <a:pt x="4937" y="4924"/>
                      <a:pt x="5760" y="4701"/>
                      <a:pt x="5760" y="4421"/>
                    </a:cubicBezTo>
                    <a:cubicBezTo>
                      <a:pt x="5760" y="504"/>
                      <a:pt x="5760" y="504"/>
                      <a:pt x="5760" y="504"/>
                    </a:cubicBezTo>
                    <a:cubicBezTo>
                      <a:pt x="5760" y="224"/>
                      <a:pt x="4937" y="0"/>
                      <a:pt x="3909" y="0"/>
                    </a:cubicBezTo>
                    <a:cubicBezTo>
                      <a:pt x="1851" y="0"/>
                      <a:pt x="1851" y="0"/>
                      <a:pt x="1851" y="0"/>
                    </a:cubicBezTo>
                    <a:cubicBezTo>
                      <a:pt x="823" y="0"/>
                      <a:pt x="0" y="224"/>
                      <a:pt x="0" y="504"/>
                    </a:cubicBezTo>
                    <a:cubicBezTo>
                      <a:pt x="0" y="4421"/>
                      <a:pt x="0" y="4421"/>
                      <a:pt x="0" y="4421"/>
                    </a:cubicBezTo>
                    <a:cubicBezTo>
                      <a:pt x="0" y="4701"/>
                      <a:pt x="823" y="4924"/>
                      <a:pt x="1851" y="4924"/>
                    </a:cubicBezTo>
                    <a:close/>
                    <a:moveTo>
                      <a:pt x="21189" y="20593"/>
                    </a:moveTo>
                    <a:cubicBezTo>
                      <a:pt x="7611" y="12535"/>
                      <a:pt x="7611" y="12535"/>
                      <a:pt x="7611" y="12535"/>
                    </a:cubicBezTo>
                    <a:cubicBezTo>
                      <a:pt x="7200" y="12311"/>
                      <a:pt x="6171" y="12199"/>
                      <a:pt x="5349" y="12311"/>
                    </a:cubicBezTo>
                    <a:cubicBezTo>
                      <a:pt x="3291" y="12535"/>
                      <a:pt x="3291" y="12535"/>
                      <a:pt x="3291" y="12535"/>
                    </a:cubicBezTo>
                    <a:cubicBezTo>
                      <a:pt x="3291" y="12535"/>
                      <a:pt x="3086" y="12591"/>
                      <a:pt x="2880" y="12591"/>
                    </a:cubicBezTo>
                    <a:cubicBezTo>
                      <a:pt x="3497" y="12759"/>
                      <a:pt x="3703" y="12982"/>
                      <a:pt x="3497" y="13150"/>
                    </a:cubicBezTo>
                    <a:cubicBezTo>
                      <a:pt x="2880" y="13430"/>
                      <a:pt x="2880" y="13430"/>
                      <a:pt x="2880" y="13430"/>
                    </a:cubicBezTo>
                    <a:cubicBezTo>
                      <a:pt x="16046" y="21208"/>
                      <a:pt x="16046" y="21208"/>
                      <a:pt x="16046" y="21208"/>
                    </a:cubicBezTo>
                    <a:cubicBezTo>
                      <a:pt x="16457" y="21488"/>
                      <a:pt x="17486" y="21600"/>
                      <a:pt x="18309" y="21488"/>
                    </a:cubicBezTo>
                    <a:cubicBezTo>
                      <a:pt x="20366" y="21208"/>
                      <a:pt x="20366" y="21208"/>
                      <a:pt x="20366" y="21208"/>
                    </a:cubicBezTo>
                    <a:cubicBezTo>
                      <a:pt x="21189" y="21096"/>
                      <a:pt x="21600" y="20817"/>
                      <a:pt x="21189" y="20593"/>
                    </a:cubicBez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7" name="Shape 7149"/>
              <p:cNvSpPr/>
              <p:nvPr/>
            </p:nvSpPr>
            <p:spPr>
              <a:xfrm>
                <a:off x="21820" y="109943"/>
                <a:ext cx="543844" cy="417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813"/>
                    </a:moveTo>
                    <a:cubicBezTo>
                      <a:pt x="21600" y="21250"/>
                      <a:pt x="21332" y="21600"/>
                      <a:pt x="21063" y="21600"/>
                    </a:cubicBezTo>
                    <a:cubicBezTo>
                      <a:pt x="604" y="21600"/>
                      <a:pt x="604" y="21600"/>
                      <a:pt x="604" y="21600"/>
                    </a:cubicBezTo>
                    <a:cubicBezTo>
                      <a:pt x="268" y="21600"/>
                      <a:pt x="0" y="21250"/>
                      <a:pt x="0" y="20813"/>
                    </a:cubicBezTo>
                    <a:cubicBezTo>
                      <a:pt x="0" y="700"/>
                      <a:pt x="0" y="700"/>
                      <a:pt x="0" y="700"/>
                    </a:cubicBezTo>
                    <a:cubicBezTo>
                      <a:pt x="0" y="350"/>
                      <a:pt x="268" y="0"/>
                      <a:pt x="604" y="0"/>
                    </a:cubicBezTo>
                    <a:cubicBezTo>
                      <a:pt x="21063" y="0"/>
                      <a:pt x="21063" y="0"/>
                      <a:pt x="21063" y="0"/>
                    </a:cubicBezTo>
                    <a:cubicBezTo>
                      <a:pt x="21332" y="0"/>
                      <a:pt x="21600" y="350"/>
                      <a:pt x="21600" y="700"/>
                    </a:cubicBezTo>
                    <a:lnTo>
                      <a:pt x="21600" y="20813"/>
                    </a:lnTo>
                    <a:close/>
                  </a:path>
                </a:pathLst>
              </a:custGeom>
              <a:solidFill>
                <a:srgbClr val="E055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8" name="Shape 7150"/>
              <p:cNvSpPr/>
              <p:nvPr/>
            </p:nvSpPr>
            <p:spPr>
              <a:xfrm>
                <a:off x="21820" y="109943"/>
                <a:ext cx="270244" cy="417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215" y="0"/>
                      <a:pt x="1215" y="0"/>
                      <a:pt x="1215" y="0"/>
                    </a:cubicBezTo>
                    <a:cubicBezTo>
                      <a:pt x="540" y="0"/>
                      <a:pt x="0" y="350"/>
                      <a:pt x="0" y="700"/>
                    </a:cubicBezTo>
                    <a:cubicBezTo>
                      <a:pt x="0" y="20813"/>
                      <a:pt x="0" y="20813"/>
                      <a:pt x="0" y="20813"/>
                    </a:cubicBezTo>
                    <a:cubicBezTo>
                      <a:pt x="0" y="21250"/>
                      <a:pt x="540" y="21600"/>
                      <a:pt x="1215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ED687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9" name="Shape 7151"/>
              <p:cNvSpPr/>
              <p:nvPr/>
            </p:nvSpPr>
            <p:spPr>
              <a:xfrm>
                <a:off x="0" y="96515"/>
                <a:ext cx="589164" cy="419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368"/>
                    </a:moveTo>
                    <a:cubicBezTo>
                      <a:pt x="21600" y="16416"/>
                      <a:pt x="21229" y="21600"/>
                      <a:pt x="20795" y="21600"/>
                    </a:cubicBezTo>
                    <a:cubicBezTo>
                      <a:pt x="743" y="21600"/>
                      <a:pt x="743" y="21600"/>
                      <a:pt x="743" y="21600"/>
                    </a:cubicBezTo>
                    <a:cubicBezTo>
                      <a:pt x="371" y="21600"/>
                      <a:pt x="0" y="16416"/>
                      <a:pt x="0" y="10368"/>
                    </a:cubicBezTo>
                    <a:cubicBezTo>
                      <a:pt x="0" y="5184"/>
                      <a:pt x="371" y="0"/>
                      <a:pt x="743" y="0"/>
                    </a:cubicBezTo>
                    <a:cubicBezTo>
                      <a:pt x="20795" y="0"/>
                      <a:pt x="20795" y="0"/>
                      <a:pt x="20795" y="0"/>
                    </a:cubicBezTo>
                    <a:cubicBezTo>
                      <a:pt x="21229" y="0"/>
                      <a:pt x="21600" y="5184"/>
                      <a:pt x="21600" y="10368"/>
                    </a:cubicBez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0" name="Shape 7152"/>
              <p:cNvSpPr/>
              <p:nvPr/>
            </p:nvSpPr>
            <p:spPr>
              <a:xfrm>
                <a:off x="0" y="96515"/>
                <a:ext cx="589164" cy="201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21538" y="9000"/>
                      <a:pt x="21229" y="0"/>
                      <a:pt x="20795" y="0"/>
                    </a:cubicBezTo>
                    <a:cubicBezTo>
                      <a:pt x="743" y="0"/>
                      <a:pt x="743" y="0"/>
                      <a:pt x="743" y="0"/>
                    </a:cubicBezTo>
                    <a:cubicBezTo>
                      <a:pt x="371" y="0"/>
                      <a:pt x="0" y="9000"/>
                      <a:pt x="0" y="2160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1" name="Shape 7153"/>
              <p:cNvSpPr/>
              <p:nvPr/>
            </p:nvSpPr>
            <p:spPr>
              <a:xfrm>
                <a:off x="99872" y="223244"/>
                <a:ext cx="387741" cy="2702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35" y="2415"/>
                    </a:moveTo>
                    <a:lnTo>
                      <a:pt x="17018" y="4696"/>
                    </a:lnTo>
                    <a:lnTo>
                      <a:pt x="12483" y="11873"/>
                    </a:lnTo>
                    <a:lnTo>
                      <a:pt x="7527" y="5903"/>
                    </a:lnTo>
                    <a:lnTo>
                      <a:pt x="0" y="16301"/>
                    </a:lnTo>
                    <a:lnTo>
                      <a:pt x="0" y="21600"/>
                    </a:lnTo>
                    <a:lnTo>
                      <a:pt x="7621" y="11068"/>
                    </a:lnTo>
                    <a:lnTo>
                      <a:pt x="12577" y="17106"/>
                    </a:lnTo>
                    <a:lnTo>
                      <a:pt x="18795" y="7111"/>
                    </a:lnTo>
                    <a:lnTo>
                      <a:pt x="20384" y="9324"/>
                    </a:lnTo>
                    <a:lnTo>
                      <a:pt x="21600" y="0"/>
                    </a:lnTo>
                    <a:lnTo>
                      <a:pt x="15335" y="2415"/>
                    </a:lnTo>
                    <a:close/>
                  </a:path>
                </a:pathLst>
              </a:custGeom>
              <a:solidFill>
                <a:srgbClr val="E6CB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2" name="Shape 7154"/>
              <p:cNvSpPr/>
              <p:nvPr/>
            </p:nvSpPr>
            <p:spPr>
              <a:xfrm>
                <a:off x="99872" y="297099"/>
                <a:ext cx="192193" cy="1963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5446"/>
                    </a:moveTo>
                    <a:lnTo>
                      <a:pt x="15186" y="0"/>
                    </a:lnTo>
                    <a:lnTo>
                      <a:pt x="0" y="14308"/>
                    </a:lnTo>
                    <a:lnTo>
                      <a:pt x="0" y="21600"/>
                    </a:lnTo>
                    <a:lnTo>
                      <a:pt x="15375" y="7108"/>
                    </a:lnTo>
                    <a:lnTo>
                      <a:pt x="21600" y="12277"/>
                    </a:lnTo>
                    <a:lnTo>
                      <a:pt x="21600" y="5446"/>
                    </a:ln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3" name="Shape 7155"/>
              <p:cNvSpPr/>
              <p:nvPr/>
            </p:nvSpPr>
            <p:spPr>
              <a:xfrm>
                <a:off x="88122" y="177084"/>
                <a:ext cx="427187" cy="3231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58" y="21600"/>
                    </a:moveTo>
                    <a:cubicBezTo>
                      <a:pt x="427" y="21600"/>
                      <a:pt x="427" y="21600"/>
                      <a:pt x="427" y="21600"/>
                    </a:cubicBezTo>
                    <a:cubicBezTo>
                      <a:pt x="171" y="21600"/>
                      <a:pt x="0" y="21487"/>
                      <a:pt x="0" y="21148"/>
                    </a:cubicBezTo>
                    <a:cubicBezTo>
                      <a:pt x="0" y="565"/>
                      <a:pt x="0" y="565"/>
                      <a:pt x="0" y="565"/>
                    </a:cubicBezTo>
                    <a:cubicBezTo>
                      <a:pt x="0" y="226"/>
                      <a:pt x="171" y="0"/>
                      <a:pt x="427" y="0"/>
                    </a:cubicBezTo>
                    <a:cubicBezTo>
                      <a:pt x="598" y="0"/>
                      <a:pt x="768" y="226"/>
                      <a:pt x="768" y="565"/>
                    </a:cubicBezTo>
                    <a:cubicBezTo>
                      <a:pt x="768" y="20695"/>
                      <a:pt x="768" y="20695"/>
                      <a:pt x="768" y="20695"/>
                    </a:cubicBezTo>
                    <a:cubicBezTo>
                      <a:pt x="21258" y="20695"/>
                      <a:pt x="21258" y="20695"/>
                      <a:pt x="21258" y="20695"/>
                    </a:cubicBezTo>
                    <a:cubicBezTo>
                      <a:pt x="21429" y="20695"/>
                      <a:pt x="21600" y="20921"/>
                      <a:pt x="21600" y="21148"/>
                    </a:cubicBezTo>
                    <a:cubicBezTo>
                      <a:pt x="21600" y="21487"/>
                      <a:pt x="21429" y="21600"/>
                      <a:pt x="21258" y="21600"/>
                    </a:cubicBez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4" name="Shape 7156"/>
              <p:cNvSpPr/>
              <p:nvPr/>
            </p:nvSpPr>
            <p:spPr>
              <a:xfrm>
                <a:off x="292063" y="486772"/>
                <a:ext cx="223245" cy="134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94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1600"/>
                      <a:pt x="0" y="21600"/>
                      <a:pt x="0" y="21600"/>
                    </a:cubicBezTo>
                    <a:cubicBezTo>
                      <a:pt x="20945" y="21600"/>
                      <a:pt x="20945" y="21600"/>
                      <a:pt x="20945" y="21600"/>
                    </a:cubicBezTo>
                    <a:cubicBezTo>
                      <a:pt x="21273" y="21600"/>
                      <a:pt x="21600" y="18900"/>
                      <a:pt x="21600" y="10800"/>
                    </a:cubicBezTo>
                    <a:cubicBezTo>
                      <a:pt x="21600" y="5400"/>
                      <a:pt x="21273" y="0"/>
                      <a:pt x="20945" y="0"/>
                    </a:cubicBezTo>
                    <a:close/>
                  </a:path>
                </a:pathLst>
              </a:custGeom>
              <a:solidFill>
                <a:srgbClr val="E6CB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</p:grp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61934" y="1813439"/>
            <a:ext cx="8620133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申请书是个人或集体向组织、机关、企事业单位或社会团体表述愿望、提出请求时使用的一种文书。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格式如下：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）标题。第一行居中写明“申请书”或“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××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申请书”。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）称呼。换行顶格写接收申请书的单位名称（组织名称）或领导同志姓名，后用冒号。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）正文。另起一行空两格写申请内容。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内容包括三点：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Shape 16880"/>
          <p:cNvSpPr/>
          <p:nvPr/>
        </p:nvSpPr>
        <p:spPr>
          <a:xfrm>
            <a:off x="261934" y="1534438"/>
            <a:ext cx="389307" cy="3486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6" h="21484" extrusionOk="0">
                <a:moveTo>
                  <a:pt x="3837" y="7883"/>
                </a:moveTo>
                <a:cubicBezTo>
                  <a:pt x="1847" y="7568"/>
                  <a:pt x="1847" y="7568"/>
                  <a:pt x="1847" y="7568"/>
                </a:cubicBezTo>
                <a:cubicBezTo>
                  <a:pt x="1563" y="7568"/>
                  <a:pt x="1279" y="7883"/>
                  <a:pt x="1279" y="8199"/>
                </a:cubicBezTo>
                <a:cubicBezTo>
                  <a:pt x="1137" y="9775"/>
                  <a:pt x="1137" y="9775"/>
                  <a:pt x="1137" y="9775"/>
                </a:cubicBezTo>
                <a:cubicBezTo>
                  <a:pt x="1137" y="9460"/>
                  <a:pt x="1421" y="9302"/>
                  <a:pt x="1705" y="9302"/>
                </a:cubicBezTo>
                <a:cubicBezTo>
                  <a:pt x="3553" y="9460"/>
                  <a:pt x="3553" y="9460"/>
                  <a:pt x="3553" y="9460"/>
                </a:cubicBezTo>
                <a:cubicBezTo>
                  <a:pt x="3837" y="9618"/>
                  <a:pt x="4121" y="9775"/>
                  <a:pt x="4121" y="10091"/>
                </a:cubicBezTo>
                <a:cubicBezTo>
                  <a:pt x="4263" y="8514"/>
                  <a:pt x="4263" y="8514"/>
                  <a:pt x="4263" y="8514"/>
                </a:cubicBezTo>
                <a:cubicBezTo>
                  <a:pt x="4263" y="8199"/>
                  <a:pt x="4121" y="7883"/>
                  <a:pt x="3837" y="7883"/>
                </a:cubicBezTo>
                <a:close/>
                <a:moveTo>
                  <a:pt x="3268" y="12298"/>
                </a:moveTo>
                <a:cubicBezTo>
                  <a:pt x="1421" y="11982"/>
                  <a:pt x="1421" y="11982"/>
                  <a:pt x="1421" y="11982"/>
                </a:cubicBezTo>
                <a:cubicBezTo>
                  <a:pt x="1137" y="11982"/>
                  <a:pt x="995" y="11667"/>
                  <a:pt x="995" y="11352"/>
                </a:cubicBezTo>
                <a:cubicBezTo>
                  <a:pt x="0" y="20654"/>
                  <a:pt x="0" y="20654"/>
                  <a:pt x="0" y="20654"/>
                </a:cubicBezTo>
                <a:cubicBezTo>
                  <a:pt x="0" y="20969"/>
                  <a:pt x="142" y="21127"/>
                  <a:pt x="426" y="21127"/>
                </a:cubicBezTo>
                <a:cubicBezTo>
                  <a:pt x="2416" y="21442"/>
                  <a:pt x="2416" y="21442"/>
                  <a:pt x="2416" y="21442"/>
                </a:cubicBezTo>
                <a:cubicBezTo>
                  <a:pt x="2700" y="21442"/>
                  <a:pt x="2842" y="21285"/>
                  <a:pt x="2984" y="20969"/>
                </a:cubicBezTo>
                <a:cubicBezTo>
                  <a:pt x="3126" y="19550"/>
                  <a:pt x="3126" y="19550"/>
                  <a:pt x="3126" y="19550"/>
                </a:cubicBezTo>
                <a:cubicBezTo>
                  <a:pt x="2984" y="19708"/>
                  <a:pt x="2984" y="19866"/>
                  <a:pt x="2842" y="19866"/>
                </a:cubicBezTo>
                <a:cubicBezTo>
                  <a:pt x="284" y="19550"/>
                  <a:pt x="284" y="19550"/>
                  <a:pt x="284" y="19550"/>
                </a:cubicBezTo>
                <a:cubicBezTo>
                  <a:pt x="284" y="19550"/>
                  <a:pt x="142" y="19393"/>
                  <a:pt x="142" y="19235"/>
                </a:cubicBezTo>
                <a:cubicBezTo>
                  <a:pt x="142" y="19077"/>
                  <a:pt x="284" y="18920"/>
                  <a:pt x="426" y="19077"/>
                </a:cubicBezTo>
                <a:cubicBezTo>
                  <a:pt x="2842" y="19235"/>
                  <a:pt x="2842" y="19235"/>
                  <a:pt x="2842" y="19235"/>
                </a:cubicBezTo>
                <a:cubicBezTo>
                  <a:pt x="2984" y="19393"/>
                  <a:pt x="3126" y="19393"/>
                  <a:pt x="3126" y="19550"/>
                </a:cubicBezTo>
                <a:cubicBezTo>
                  <a:pt x="3837" y="11825"/>
                  <a:pt x="3837" y="11825"/>
                  <a:pt x="3837" y="11825"/>
                </a:cubicBezTo>
                <a:cubicBezTo>
                  <a:pt x="3837" y="11982"/>
                  <a:pt x="3553" y="12298"/>
                  <a:pt x="3268" y="12298"/>
                </a:cubicBezTo>
                <a:close/>
                <a:moveTo>
                  <a:pt x="1137" y="9775"/>
                </a:moveTo>
                <a:cubicBezTo>
                  <a:pt x="995" y="11352"/>
                  <a:pt x="995" y="11352"/>
                  <a:pt x="995" y="11352"/>
                </a:cubicBezTo>
                <a:cubicBezTo>
                  <a:pt x="995" y="11352"/>
                  <a:pt x="995" y="11352"/>
                  <a:pt x="995" y="11352"/>
                </a:cubicBezTo>
                <a:cubicBezTo>
                  <a:pt x="1137" y="9775"/>
                  <a:pt x="1137" y="9775"/>
                  <a:pt x="1137" y="9775"/>
                </a:cubicBezTo>
                <a:cubicBezTo>
                  <a:pt x="1137" y="9775"/>
                  <a:pt x="1137" y="9775"/>
                  <a:pt x="1137" y="9775"/>
                </a:cubicBezTo>
                <a:close/>
                <a:moveTo>
                  <a:pt x="3837" y="11825"/>
                </a:moveTo>
                <a:cubicBezTo>
                  <a:pt x="4121" y="10091"/>
                  <a:pt x="4121" y="10091"/>
                  <a:pt x="4121" y="10091"/>
                </a:cubicBezTo>
                <a:cubicBezTo>
                  <a:pt x="4121" y="10091"/>
                  <a:pt x="4121" y="10091"/>
                  <a:pt x="4121" y="10091"/>
                </a:cubicBezTo>
                <a:cubicBezTo>
                  <a:pt x="3837" y="11825"/>
                  <a:pt x="3837" y="11825"/>
                  <a:pt x="3837" y="11825"/>
                </a:cubicBezTo>
                <a:cubicBezTo>
                  <a:pt x="3837" y="11825"/>
                  <a:pt x="3837" y="11825"/>
                  <a:pt x="3837" y="11825"/>
                </a:cubicBezTo>
                <a:close/>
                <a:moveTo>
                  <a:pt x="18047" y="6937"/>
                </a:moveTo>
                <a:cubicBezTo>
                  <a:pt x="18189" y="6937"/>
                  <a:pt x="18332" y="7095"/>
                  <a:pt x="18332" y="7253"/>
                </a:cubicBezTo>
                <a:cubicBezTo>
                  <a:pt x="18047" y="5676"/>
                  <a:pt x="18047" y="5676"/>
                  <a:pt x="18047" y="5676"/>
                </a:cubicBezTo>
                <a:cubicBezTo>
                  <a:pt x="17905" y="5361"/>
                  <a:pt x="17621" y="5203"/>
                  <a:pt x="17337" y="5203"/>
                </a:cubicBezTo>
                <a:cubicBezTo>
                  <a:pt x="15632" y="5834"/>
                  <a:pt x="15632" y="5834"/>
                  <a:pt x="15632" y="5834"/>
                </a:cubicBezTo>
                <a:cubicBezTo>
                  <a:pt x="15347" y="5834"/>
                  <a:pt x="15063" y="6149"/>
                  <a:pt x="15205" y="6622"/>
                </a:cubicBezTo>
                <a:cubicBezTo>
                  <a:pt x="15489" y="8199"/>
                  <a:pt x="15489" y="8199"/>
                  <a:pt x="15489" y="8199"/>
                </a:cubicBezTo>
                <a:cubicBezTo>
                  <a:pt x="15489" y="7883"/>
                  <a:pt x="15632" y="7726"/>
                  <a:pt x="15774" y="7568"/>
                </a:cubicBezTo>
                <a:cubicBezTo>
                  <a:pt x="16484" y="7253"/>
                  <a:pt x="17195" y="6937"/>
                  <a:pt x="18047" y="6937"/>
                </a:cubicBezTo>
                <a:close/>
                <a:moveTo>
                  <a:pt x="9521" y="2996"/>
                </a:moveTo>
                <a:cubicBezTo>
                  <a:pt x="9521" y="15924"/>
                  <a:pt x="9521" y="15924"/>
                  <a:pt x="9521" y="15924"/>
                </a:cubicBezTo>
                <a:cubicBezTo>
                  <a:pt x="10942" y="16397"/>
                  <a:pt x="12647" y="16397"/>
                  <a:pt x="14068" y="15924"/>
                </a:cubicBezTo>
                <a:cubicBezTo>
                  <a:pt x="14068" y="2996"/>
                  <a:pt x="14068" y="2996"/>
                  <a:pt x="14068" y="2996"/>
                </a:cubicBezTo>
                <a:cubicBezTo>
                  <a:pt x="13074" y="2365"/>
                  <a:pt x="10516" y="2365"/>
                  <a:pt x="9521" y="2996"/>
                </a:cubicBezTo>
                <a:close/>
                <a:moveTo>
                  <a:pt x="9521" y="16555"/>
                </a:moveTo>
                <a:cubicBezTo>
                  <a:pt x="9521" y="17974"/>
                  <a:pt x="9521" y="17974"/>
                  <a:pt x="9521" y="17974"/>
                </a:cubicBezTo>
                <a:cubicBezTo>
                  <a:pt x="10374" y="18447"/>
                  <a:pt x="13216" y="18447"/>
                  <a:pt x="14068" y="17974"/>
                </a:cubicBezTo>
                <a:cubicBezTo>
                  <a:pt x="14068" y="16555"/>
                  <a:pt x="14068" y="16555"/>
                  <a:pt x="14068" y="16555"/>
                </a:cubicBezTo>
                <a:cubicBezTo>
                  <a:pt x="12647" y="17028"/>
                  <a:pt x="10942" y="17028"/>
                  <a:pt x="9521" y="16555"/>
                </a:cubicBezTo>
                <a:close/>
                <a:moveTo>
                  <a:pt x="13642" y="0"/>
                </a:moveTo>
                <a:cubicBezTo>
                  <a:pt x="9947" y="0"/>
                  <a:pt x="9947" y="0"/>
                  <a:pt x="9947" y="0"/>
                </a:cubicBezTo>
                <a:cubicBezTo>
                  <a:pt x="9663" y="0"/>
                  <a:pt x="9521" y="315"/>
                  <a:pt x="9521" y="631"/>
                </a:cubicBezTo>
                <a:cubicBezTo>
                  <a:pt x="9521" y="2207"/>
                  <a:pt x="9521" y="2207"/>
                  <a:pt x="9521" y="2207"/>
                </a:cubicBezTo>
                <a:cubicBezTo>
                  <a:pt x="10374" y="1734"/>
                  <a:pt x="13216" y="1734"/>
                  <a:pt x="14068" y="2207"/>
                </a:cubicBezTo>
                <a:cubicBezTo>
                  <a:pt x="14068" y="631"/>
                  <a:pt x="14068" y="631"/>
                  <a:pt x="14068" y="631"/>
                </a:cubicBezTo>
                <a:cubicBezTo>
                  <a:pt x="14068" y="315"/>
                  <a:pt x="13926" y="0"/>
                  <a:pt x="13642" y="0"/>
                </a:cubicBezTo>
                <a:close/>
                <a:moveTo>
                  <a:pt x="9521" y="19866"/>
                </a:moveTo>
                <a:cubicBezTo>
                  <a:pt x="9521" y="20812"/>
                  <a:pt x="9521" y="20812"/>
                  <a:pt x="9521" y="20812"/>
                </a:cubicBezTo>
                <a:cubicBezTo>
                  <a:pt x="9521" y="21127"/>
                  <a:pt x="9663" y="21442"/>
                  <a:pt x="9947" y="21442"/>
                </a:cubicBezTo>
                <a:cubicBezTo>
                  <a:pt x="13642" y="21442"/>
                  <a:pt x="13642" y="21442"/>
                  <a:pt x="13642" y="21442"/>
                </a:cubicBezTo>
                <a:cubicBezTo>
                  <a:pt x="13926" y="21442"/>
                  <a:pt x="14068" y="21127"/>
                  <a:pt x="14068" y="20812"/>
                </a:cubicBezTo>
                <a:cubicBezTo>
                  <a:pt x="14068" y="19866"/>
                  <a:pt x="14068" y="19866"/>
                  <a:pt x="14068" y="19866"/>
                </a:cubicBezTo>
                <a:cubicBezTo>
                  <a:pt x="13642" y="20181"/>
                  <a:pt x="9947" y="20181"/>
                  <a:pt x="9521" y="19866"/>
                </a:cubicBezTo>
                <a:close/>
                <a:moveTo>
                  <a:pt x="7816" y="2680"/>
                </a:moveTo>
                <a:cubicBezTo>
                  <a:pt x="5826" y="2680"/>
                  <a:pt x="5826" y="2680"/>
                  <a:pt x="5826" y="2680"/>
                </a:cubicBezTo>
                <a:cubicBezTo>
                  <a:pt x="5542" y="2680"/>
                  <a:pt x="5400" y="2838"/>
                  <a:pt x="5400" y="3311"/>
                </a:cubicBezTo>
                <a:cubicBezTo>
                  <a:pt x="5400" y="20812"/>
                  <a:pt x="5400" y="20812"/>
                  <a:pt x="5400" y="20812"/>
                </a:cubicBezTo>
                <a:cubicBezTo>
                  <a:pt x="5400" y="21127"/>
                  <a:pt x="5542" y="21442"/>
                  <a:pt x="5826" y="21442"/>
                </a:cubicBezTo>
                <a:cubicBezTo>
                  <a:pt x="7816" y="21442"/>
                  <a:pt x="7816" y="21442"/>
                  <a:pt x="7816" y="21442"/>
                </a:cubicBezTo>
                <a:cubicBezTo>
                  <a:pt x="8100" y="21442"/>
                  <a:pt x="8242" y="21127"/>
                  <a:pt x="8242" y="20812"/>
                </a:cubicBezTo>
                <a:cubicBezTo>
                  <a:pt x="8242" y="3311"/>
                  <a:pt x="8242" y="3311"/>
                  <a:pt x="8242" y="3311"/>
                </a:cubicBezTo>
                <a:cubicBezTo>
                  <a:pt x="8242" y="2838"/>
                  <a:pt x="8100" y="2680"/>
                  <a:pt x="7816" y="2680"/>
                </a:cubicBezTo>
                <a:close/>
                <a:moveTo>
                  <a:pt x="7532" y="19393"/>
                </a:moveTo>
                <a:cubicBezTo>
                  <a:pt x="6111" y="19393"/>
                  <a:pt x="6111" y="19393"/>
                  <a:pt x="6111" y="19393"/>
                </a:cubicBezTo>
                <a:cubicBezTo>
                  <a:pt x="5968" y="19393"/>
                  <a:pt x="5826" y="19393"/>
                  <a:pt x="5826" y="19077"/>
                </a:cubicBezTo>
                <a:cubicBezTo>
                  <a:pt x="5826" y="18920"/>
                  <a:pt x="5968" y="18762"/>
                  <a:pt x="6111" y="18762"/>
                </a:cubicBezTo>
                <a:cubicBezTo>
                  <a:pt x="7532" y="18762"/>
                  <a:pt x="7532" y="18762"/>
                  <a:pt x="7532" y="18762"/>
                </a:cubicBezTo>
                <a:cubicBezTo>
                  <a:pt x="7674" y="18762"/>
                  <a:pt x="7816" y="18920"/>
                  <a:pt x="7816" y="19077"/>
                </a:cubicBezTo>
                <a:cubicBezTo>
                  <a:pt x="7816" y="19393"/>
                  <a:pt x="7674" y="19393"/>
                  <a:pt x="7532" y="19393"/>
                </a:cubicBezTo>
                <a:close/>
                <a:moveTo>
                  <a:pt x="7247" y="5203"/>
                </a:moveTo>
                <a:cubicBezTo>
                  <a:pt x="6395" y="5203"/>
                  <a:pt x="6395" y="5203"/>
                  <a:pt x="6395" y="5203"/>
                </a:cubicBezTo>
                <a:cubicBezTo>
                  <a:pt x="6111" y="5203"/>
                  <a:pt x="5826" y="4888"/>
                  <a:pt x="5826" y="4572"/>
                </a:cubicBezTo>
                <a:cubicBezTo>
                  <a:pt x="5826" y="4257"/>
                  <a:pt x="6111" y="3942"/>
                  <a:pt x="6395" y="3942"/>
                </a:cubicBezTo>
                <a:cubicBezTo>
                  <a:pt x="7247" y="3942"/>
                  <a:pt x="7247" y="3942"/>
                  <a:pt x="7247" y="3942"/>
                </a:cubicBezTo>
                <a:cubicBezTo>
                  <a:pt x="7532" y="3942"/>
                  <a:pt x="7816" y="4257"/>
                  <a:pt x="7816" y="4572"/>
                </a:cubicBezTo>
                <a:cubicBezTo>
                  <a:pt x="7816" y="4888"/>
                  <a:pt x="7532" y="5203"/>
                  <a:pt x="7247" y="5203"/>
                </a:cubicBezTo>
                <a:close/>
                <a:moveTo>
                  <a:pt x="18332" y="7253"/>
                </a:moveTo>
                <a:cubicBezTo>
                  <a:pt x="18474" y="7410"/>
                  <a:pt x="18332" y="7568"/>
                  <a:pt x="18189" y="7568"/>
                </a:cubicBezTo>
                <a:cubicBezTo>
                  <a:pt x="17337" y="7568"/>
                  <a:pt x="16626" y="7883"/>
                  <a:pt x="15916" y="8199"/>
                </a:cubicBezTo>
                <a:cubicBezTo>
                  <a:pt x="15774" y="8356"/>
                  <a:pt x="15632" y="8356"/>
                  <a:pt x="15489" y="8199"/>
                </a:cubicBezTo>
                <a:cubicBezTo>
                  <a:pt x="18616" y="20969"/>
                  <a:pt x="18616" y="20969"/>
                  <a:pt x="18616" y="20969"/>
                </a:cubicBezTo>
                <a:cubicBezTo>
                  <a:pt x="18758" y="21285"/>
                  <a:pt x="19042" y="21600"/>
                  <a:pt x="19326" y="21442"/>
                </a:cubicBezTo>
                <a:cubicBezTo>
                  <a:pt x="21032" y="20969"/>
                  <a:pt x="21032" y="20969"/>
                  <a:pt x="21032" y="20969"/>
                </a:cubicBezTo>
                <a:cubicBezTo>
                  <a:pt x="21316" y="20812"/>
                  <a:pt x="21600" y="20496"/>
                  <a:pt x="21458" y="20181"/>
                </a:cubicBezTo>
                <a:lnTo>
                  <a:pt x="18332" y="7253"/>
                </a:lnTo>
                <a:close/>
                <a:moveTo>
                  <a:pt x="16911" y="11352"/>
                </a:moveTo>
                <a:cubicBezTo>
                  <a:pt x="16342" y="8829"/>
                  <a:pt x="16342" y="8829"/>
                  <a:pt x="16342" y="8829"/>
                </a:cubicBezTo>
                <a:cubicBezTo>
                  <a:pt x="18047" y="8356"/>
                  <a:pt x="18047" y="8356"/>
                  <a:pt x="18047" y="8356"/>
                </a:cubicBezTo>
                <a:cubicBezTo>
                  <a:pt x="18616" y="10879"/>
                  <a:pt x="18616" y="10879"/>
                  <a:pt x="18616" y="10879"/>
                </a:cubicBezTo>
                <a:lnTo>
                  <a:pt x="16911" y="11352"/>
                </a:lnTo>
                <a:close/>
              </a:path>
            </a:pathLst>
          </a:custGeom>
          <a:solidFill>
            <a:srgbClr val="E44B42"/>
          </a:solidFill>
          <a:ln w="12700">
            <a:miter lim="400000"/>
          </a:ln>
        </p:spPr>
        <p:txBody>
          <a:bodyPr lIns="0" tIns="0" rIns="0" bIns="0"/>
          <a:lstStyle>
            <a:lvl1pPr>
              <a:defRPr>
                <a:latin typeface="+mj-lt"/>
                <a:ea typeface="+mj-ea"/>
                <a:cs typeface="+mj-cs"/>
                <a:sym typeface="Helvetica"/>
              </a:defRPr>
            </a:lvl1pPr>
            <a:lvl2pPr indent="457200">
              <a:defRPr>
                <a:latin typeface="+mj-lt"/>
                <a:ea typeface="+mj-ea"/>
                <a:cs typeface="+mj-cs"/>
                <a:sym typeface="Helvetica"/>
              </a:defRPr>
            </a:lvl2pPr>
            <a:lvl3pPr indent="914400">
              <a:defRPr>
                <a:latin typeface="+mj-lt"/>
                <a:ea typeface="+mj-ea"/>
                <a:cs typeface="+mj-cs"/>
                <a:sym typeface="Helvetica"/>
              </a:defRPr>
            </a:lvl3pPr>
            <a:lvl4pPr indent="1371600">
              <a:defRPr>
                <a:latin typeface="+mj-lt"/>
                <a:ea typeface="+mj-ea"/>
                <a:cs typeface="+mj-cs"/>
                <a:sym typeface="Helvetica"/>
              </a:defRPr>
            </a:lvl4pPr>
            <a:lvl5pPr indent="1828800">
              <a:defRPr>
                <a:latin typeface="+mj-lt"/>
                <a:ea typeface="+mj-ea"/>
                <a:cs typeface="+mj-cs"/>
                <a:sym typeface="Helvetica"/>
              </a:defRPr>
            </a:lvl5pPr>
            <a:lvl6pPr indent="2286000">
              <a:defRPr>
                <a:latin typeface="+mj-lt"/>
                <a:ea typeface="+mj-ea"/>
                <a:cs typeface="+mj-cs"/>
                <a:sym typeface="Helvetica"/>
              </a:defRPr>
            </a:lvl6pPr>
            <a:lvl7pPr indent="2743200">
              <a:defRPr>
                <a:latin typeface="+mj-lt"/>
                <a:ea typeface="+mj-ea"/>
                <a:cs typeface="+mj-cs"/>
                <a:sym typeface="Helvetica"/>
              </a:defRPr>
            </a:lvl7pPr>
            <a:lvl8pPr indent="3200400">
              <a:defRPr>
                <a:latin typeface="+mj-lt"/>
                <a:ea typeface="+mj-ea"/>
                <a:cs typeface="+mj-cs"/>
                <a:sym typeface="Helvetica"/>
              </a:defRPr>
            </a:lvl8pPr>
            <a:lvl9pPr indent="3657600">
              <a:defRPr>
                <a:latin typeface="+mj-lt"/>
                <a:ea typeface="+mj-ea"/>
                <a:cs typeface="+mj-cs"/>
                <a:sym typeface="Helvetica"/>
              </a:defRPr>
            </a:lvl9pPr>
          </a:lstStyle>
          <a:p>
            <a:pPr lvl="0"/>
            <a:endParaRPr sz="100" dirty="0">
              <a:solidFill>
                <a:srgbClr val="00B05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3213" y="1491407"/>
            <a:ext cx="5564041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类型</a:t>
            </a:r>
            <a:r>
              <a:rPr lang="en-US" altLang="zh-CN" sz="2100" b="1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 </a:t>
            </a:r>
            <a:r>
              <a:rPr lang="zh-CN" altLang="en-US" sz="2100" b="1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申请书</a:t>
            </a:r>
            <a:endParaRPr lang="zh-CN" altLang="en-US" sz="2100" b="1" dirty="0">
              <a:solidFill>
                <a:srgbClr val="E44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8758" y="1603418"/>
            <a:ext cx="8566484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①申请什么；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②申请理由；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③表明态度决心。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）结尾。写表示敬意之类的专用语。</a:t>
            </a:r>
            <a:endParaRPr lang="en-US" altLang="zh-CN" sz="2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）落款。在右下方写申请人或组织的姓名（名称），并标明日期。</a:t>
            </a:r>
            <a:endParaRPr lang="en-US" altLang="zh-CN" sz="2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易错点：</a:t>
            </a:r>
            <a:endParaRPr lang="en-US" altLang="zh-CN" sz="2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①格式错误。</a:t>
            </a:r>
            <a:endParaRPr lang="en-US" altLang="zh-CN" sz="2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②语言方面：态度不够积极，理由不够充分。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4928" y="2124408"/>
            <a:ext cx="8654144" cy="3707765"/>
          </a:xfrm>
          <a:prstGeom prst="rect">
            <a:avLst/>
          </a:prstGeom>
          <a:ln w="57150">
            <a:solidFill>
              <a:srgbClr val="E44B42"/>
            </a:solidFill>
            <a:prstDash val="dash"/>
          </a:ln>
        </p:spPr>
        <p:txBody>
          <a:bodyPr wrap="square">
            <a:spAutoFit/>
          </a:bodyPr>
          <a:lstStyle/>
          <a:p>
            <a:pPr lvl="0" algn="ctr" fontAlgn="auto">
              <a:lnSpc>
                <a:spcPct val="14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申请书</a:t>
            </a:r>
            <a:endParaRPr lang="zh-CN" altLang="en-US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auto">
              <a:lnSpc>
                <a:spcPct val="14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尊敬的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××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组织：</a:t>
            </a:r>
            <a:endParaRPr lang="en-US" altLang="zh-CN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auto">
              <a:lnSpc>
                <a:spcPct val="140000"/>
              </a:lnSpc>
            </a:pP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您好！</a:t>
            </a:r>
            <a:endParaRPr lang="en-US" altLang="zh-CN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auto">
              <a:lnSpc>
                <a:spcPct val="140000"/>
              </a:lnSpc>
            </a:pP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……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（正文略）</a:t>
            </a:r>
            <a:endParaRPr lang="en-US" altLang="zh-CN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auto">
              <a:lnSpc>
                <a:spcPct val="140000"/>
              </a:lnSpc>
            </a:pP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此致</a:t>
            </a:r>
            <a:endParaRPr lang="zh-CN" altLang="en-US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auto">
              <a:lnSpc>
                <a:spcPct val="14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敬礼</a:t>
            </a:r>
            <a:endParaRPr lang="zh-CN" altLang="en-US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r" fontAlgn="auto">
              <a:lnSpc>
                <a:spcPct val="14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申请人：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××</a:t>
            </a:r>
            <a:endParaRPr lang="en-US" altLang="zh-CN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r" fontAlgn="auto">
              <a:lnSpc>
                <a:spcPct val="140000"/>
              </a:lnSpc>
            </a:pP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77852" y="1466113"/>
            <a:ext cx="2016433" cy="914613"/>
            <a:chOff x="416716" y="985987"/>
            <a:chExt cx="2750915" cy="1393207"/>
          </a:xfrm>
        </p:grpSpPr>
        <p:sp>
          <p:nvSpPr>
            <p:cNvPr id="3" name="文本框 2"/>
            <p:cNvSpPr txBox="1"/>
            <p:nvPr/>
          </p:nvSpPr>
          <p:spPr>
            <a:xfrm>
              <a:off x="1278855" y="1114959"/>
              <a:ext cx="1888776" cy="1264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E44B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典例展示</a:t>
              </a:r>
              <a:endParaRPr lang="zh-CN" altLang="en-US" sz="2400" b="1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" name="Group 7157"/>
            <p:cNvGrpSpPr/>
            <p:nvPr/>
          </p:nvGrpSpPr>
          <p:grpSpPr>
            <a:xfrm>
              <a:off x="416716" y="985987"/>
              <a:ext cx="791598" cy="868621"/>
              <a:chOff x="0" y="0"/>
              <a:chExt cx="589163" cy="650025"/>
            </a:xfrm>
          </p:grpSpPr>
          <p:sp>
            <p:nvSpPr>
              <p:cNvPr id="5" name="Shape 7147"/>
              <p:cNvSpPr/>
              <p:nvPr/>
            </p:nvSpPr>
            <p:spPr>
              <a:xfrm>
                <a:off x="143887" y="370489"/>
                <a:ext cx="149856" cy="2795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08" h="21285" extrusionOk="0">
                    <a:moveTo>
                      <a:pt x="20828" y="2030"/>
                    </a:moveTo>
                    <a:cubicBezTo>
                      <a:pt x="21308" y="2673"/>
                      <a:pt x="21308" y="2673"/>
                      <a:pt x="21308" y="2673"/>
                    </a:cubicBezTo>
                    <a:cubicBezTo>
                      <a:pt x="6188" y="20544"/>
                      <a:pt x="6188" y="20544"/>
                      <a:pt x="6188" y="20544"/>
                    </a:cubicBezTo>
                    <a:cubicBezTo>
                      <a:pt x="5708" y="21187"/>
                      <a:pt x="4508" y="21444"/>
                      <a:pt x="3308" y="21187"/>
                    </a:cubicBezTo>
                    <a:cubicBezTo>
                      <a:pt x="1148" y="20544"/>
                      <a:pt x="1148" y="20544"/>
                      <a:pt x="1148" y="20544"/>
                    </a:cubicBezTo>
                    <a:cubicBezTo>
                      <a:pt x="188" y="20287"/>
                      <a:pt x="-292" y="19644"/>
                      <a:pt x="188" y="19130"/>
                    </a:cubicBezTo>
                    <a:cubicBezTo>
                      <a:pt x="15788" y="615"/>
                      <a:pt x="15788" y="615"/>
                      <a:pt x="15788" y="615"/>
                    </a:cubicBezTo>
                    <a:cubicBezTo>
                      <a:pt x="16268" y="101"/>
                      <a:pt x="17468" y="-156"/>
                      <a:pt x="18668" y="101"/>
                    </a:cubicBezTo>
                    <a:cubicBezTo>
                      <a:pt x="20828" y="615"/>
                      <a:pt x="20828" y="615"/>
                      <a:pt x="20828" y="615"/>
                    </a:cubicBezTo>
                    <a:cubicBezTo>
                      <a:pt x="21068" y="615"/>
                      <a:pt x="21308" y="744"/>
                      <a:pt x="21308" y="744"/>
                    </a:cubicBezTo>
                    <a:cubicBezTo>
                      <a:pt x="20588" y="1130"/>
                      <a:pt x="20348" y="1644"/>
                      <a:pt x="20828" y="2030"/>
                    </a:cubicBez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6" name="Shape 7148"/>
              <p:cNvSpPr/>
              <p:nvPr/>
            </p:nvSpPr>
            <p:spPr>
              <a:xfrm>
                <a:off x="270242" y="0"/>
                <a:ext cx="175036" cy="6500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50" h="21531" extrusionOk="0">
                    <a:moveTo>
                      <a:pt x="1851" y="4924"/>
                    </a:moveTo>
                    <a:cubicBezTo>
                      <a:pt x="3909" y="4924"/>
                      <a:pt x="3909" y="4924"/>
                      <a:pt x="3909" y="4924"/>
                    </a:cubicBezTo>
                    <a:cubicBezTo>
                      <a:pt x="4937" y="4924"/>
                      <a:pt x="5760" y="4701"/>
                      <a:pt x="5760" y="4421"/>
                    </a:cubicBezTo>
                    <a:cubicBezTo>
                      <a:pt x="5760" y="504"/>
                      <a:pt x="5760" y="504"/>
                      <a:pt x="5760" y="504"/>
                    </a:cubicBezTo>
                    <a:cubicBezTo>
                      <a:pt x="5760" y="224"/>
                      <a:pt x="4937" y="0"/>
                      <a:pt x="3909" y="0"/>
                    </a:cubicBezTo>
                    <a:cubicBezTo>
                      <a:pt x="1851" y="0"/>
                      <a:pt x="1851" y="0"/>
                      <a:pt x="1851" y="0"/>
                    </a:cubicBezTo>
                    <a:cubicBezTo>
                      <a:pt x="823" y="0"/>
                      <a:pt x="0" y="224"/>
                      <a:pt x="0" y="504"/>
                    </a:cubicBezTo>
                    <a:cubicBezTo>
                      <a:pt x="0" y="4421"/>
                      <a:pt x="0" y="4421"/>
                      <a:pt x="0" y="4421"/>
                    </a:cubicBezTo>
                    <a:cubicBezTo>
                      <a:pt x="0" y="4701"/>
                      <a:pt x="823" y="4924"/>
                      <a:pt x="1851" y="4924"/>
                    </a:cubicBezTo>
                    <a:close/>
                    <a:moveTo>
                      <a:pt x="21189" y="20593"/>
                    </a:moveTo>
                    <a:cubicBezTo>
                      <a:pt x="7611" y="12535"/>
                      <a:pt x="7611" y="12535"/>
                      <a:pt x="7611" y="12535"/>
                    </a:cubicBezTo>
                    <a:cubicBezTo>
                      <a:pt x="7200" y="12311"/>
                      <a:pt x="6171" y="12199"/>
                      <a:pt x="5349" y="12311"/>
                    </a:cubicBezTo>
                    <a:cubicBezTo>
                      <a:pt x="3291" y="12535"/>
                      <a:pt x="3291" y="12535"/>
                      <a:pt x="3291" y="12535"/>
                    </a:cubicBezTo>
                    <a:cubicBezTo>
                      <a:pt x="3291" y="12535"/>
                      <a:pt x="3086" y="12591"/>
                      <a:pt x="2880" y="12591"/>
                    </a:cubicBezTo>
                    <a:cubicBezTo>
                      <a:pt x="3497" y="12759"/>
                      <a:pt x="3703" y="12982"/>
                      <a:pt x="3497" y="13150"/>
                    </a:cubicBezTo>
                    <a:cubicBezTo>
                      <a:pt x="2880" y="13430"/>
                      <a:pt x="2880" y="13430"/>
                      <a:pt x="2880" y="13430"/>
                    </a:cubicBezTo>
                    <a:cubicBezTo>
                      <a:pt x="16046" y="21208"/>
                      <a:pt x="16046" y="21208"/>
                      <a:pt x="16046" y="21208"/>
                    </a:cubicBezTo>
                    <a:cubicBezTo>
                      <a:pt x="16457" y="21488"/>
                      <a:pt x="17486" y="21600"/>
                      <a:pt x="18309" y="21488"/>
                    </a:cubicBezTo>
                    <a:cubicBezTo>
                      <a:pt x="20366" y="21208"/>
                      <a:pt x="20366" y="21208"/>
                      <a:pt x="20366" y="21208"/>
                    </a:cubicBezTo>
                    <a:cubicBezTo>
                      <a:pt x="21189" y="21096"/>
                      <a:pt x="21600" y="20817"/>
                      <a:pt x="21189" y="20593"/>
                    </a:cubicBez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7" name="Shape 7149"/>
              <p:cNvSpPr/>
              <p:nvPr/>
            </p:nvSpPr>
            <p:spPr>
              <a:xfrm>
                <a:off x="21820" y="109943"/>
                <a:ext cx="543844" cy="417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813"/>
                    </a:moveTo>
                    <a:cubicBezTo>
                      <a:pt x="21600" y="21250"/>
                      <a:pt x="21332" y="21600"/>
                      <a:pt x="21063" y="21600"/>
                    </a:cubicBezTo>
                    <a:cubicBezTo>
                      <a:pt x="604" y="21600"/>
                      <a:pt x="604" y="21600"/>
                      <a:pt x="604" y="21600"/>
                    </a:cubicBezTo>
                    <a:cubicBezTo>
                      <a:pt x="268" y="21600"/>
                      <a:pt x="0" y="21250"/>
                      <a:pt x="0" y="20813"/>
                    </a:cubicBezTo>
                    <a:cubicBezTo>
                      <a:pt x="0" y="700"/>
                      <a:pt x="0" y="700"/>
                      <a:pt x="0" y="700"/>
                    </a:cubicBezTo>
                    <a:cubicBezTo>
                      <a:pt x="0" y="350"/>
                      <a:pt x="268" y="0"/>
                      <a:pt x="604" y="0"/>
                    </a:cubicBezTo>
                    <a:cubicBezTo>
                      <a:pt x="21063" y="0"/>
                      <a:pt x="21063" y="0"/>
                      <a:pt x="21063" y="0"/>
                    </a:cubicBezTo>
                    <a:cubicBezTo>
                      <a:pt x="21332" y="0"/>
                      <a:pt x="21600" y="350"/>
                      <a:pt x="21600" y="700"/>
                    </a:cubicBezTo>
                    <a:lnTo>
                      <a:pt x="21600" y="20813"/>
                    </a:lnTo>
                    <a:close/>
                  </a:path>
                </a:pathLst>
              </a:custGeom>
              <a:solidFill>
                <a:srgbClr val="E055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8" name="Shape 7150"/>
              <p:cNvSpPr/>
              <p:nvPr/>
            </p:nvSpPr>
            <p:spPr>
              <a:xfrm>
                <a:off x="21820" y="109943"/>
                <a:ext cx="270244" cy="417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215" y="0"/>
                      <a:pt x="1215" y="0"/>
                      <a:pt x="1215" y="0"/>
                    </a:cubicBezTo>
                    <a:cubicBezTo>
                      <a:pt x="540" y="0"/>
                      <a:pt x="0" y="350"/>
                      <a:pt x="0" y="700"/>
                    </a:cubicBezTo>
                    <a:cubicBezTo>
                      <a:pt x="0" y="20813"/>
                      <a:pt x="0" y="20813"/>
                      <a:pt x="0" y="20813"/>
                    </a:cubicBezTo>
                    <a:cubicBezTo>
                      <a:pt x="0" y="21250"/>
                      <a:pt x="540" y="21600"/>
                      <a:pt x="1215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ED687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9" name="Shape 7151"/>
              <p:cNvSpPr/>
              <p:nvPr/>
            </p:nvSpPr>
            <p:spPr>
              <a:xfrm>
                <a:off x="0" y="96515"/>
                <a:ext cx="589164" cy="419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368"/>
                    </a:moveTo>
                    <a:cubicBezTo>
                      <a:pt x="21600" y="16416"/>
                      <a:pt x="21229" y="21600"/>
                      <a:pt x="20795" y="21600"/>
                    </a:cubicBezTo>
                    <a:cubicBezTo>
                      <a:pt x="743" y="21600"/>
                      <a:pt x="743" y="21600"/>
                      <a:pt x="743" y="21600"/>
                    </a:cubicBezTo>
                    <a:cubicBezTo>
                      <a:pt x="371" y="21600"/>
                      <a:pt x="0" y="16416"/>
                      <a:pt x="0" y="10368"/>
                    </a:cubicBezTo>
                    <a:cubicBezTo>
                      <a:pt x="0" y="5184"/>
                      <a:pt x="371" y="0"/>
                      <a:pt x="743" y="0"/>
                    </a:cubicBezTo>
                    <a:cubicBezTo>
                      <a:pt x="20795" y="0"/>
                      <a:pt x="20795" y="0"/>
                      <a:pt x="20795" y="0"/>
                    </a:cubicBezTo>
                    <a:cubicBezTo>
                      <a:pt x="21229" y="0"/>
                      <a:pt x="21600" y="5184"/>
                      <a:pt x="21600" y="10368"/>
                    </a:cubicBez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0" name="Shape 7152"/>
              <p:cNvSpPr/>
              <p:nvPr/>
            </p:nvSpPr>
            <p:spPr>
              <a:xfrm>
                <a:off x="0" y="96515"/>
                <a:ext cx="589164" cy="201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21538" y="9000"/>
                      <a:pt x="21229" y="0"/>
                      <a:pt x="20795" y="0"/>
                    </a:cubicBezTo>
                    <a:cubicBezTo>
                      <a:pt x="743" y="0"/>
                      <a:pt x="743" y="0"/>
                      <a:pt x="743" y="0"/>
                    </a:cubicBezTo>
                    <a:cubicBezTo>
                      <a:pt x="371" y="0"/>
                      <a:pt x="0" y="9000"/>
                      <a:pt x="0" y="2160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1" name="Shape 7153"/>
              <p:cNvSpPr/>
              <p:nvPr/>
            </p:nvSpPr>
            <p:spPr>
              <a:xfrm>
                <a:off x="99872" y="223244"/>
                <a:ext cx="387741" cy="2702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35" y="2415"/>
                    </a:moveTo>
                    <a:lnTo>
                      <a:pt x="17018" y="4696"/>
                    </a:lnTo>
                    <a:lnTo>
                      <a:pt x="12483" y="11873"/>
                    </a:lnTo>
                    <a:lnTo>
                      <a:pt x="7527" y="5903"/>
                    </a:lnTo>
                    <a:lnTo>
                      <a:pt x="0" y="16301"/>
                    </a:lnTo>
                    <a:lnTo>
                      <a:pt x="0" y="21600"/>
                    </a:lnTo>
                    <a:lnTo>
                      <a:pt x="7621" y="11068"/>
                    </a:lnTo>
                    <a:lnTo>
                      <a:pt x="12577" y="17106"/>
                    </a:lnTo>
                    <a:lnTo>
                      <a:pt x="18795" y="7111"/>
                    </a:lnTo>
                    <a:lnTo>
                      <a:pt x="20384" y="9324"/>
                    </a:lnTo>
                    <a:lnTo>
                      <a:pt x="21600" y="0"/>
                    </a:lnTo>
                    <a:lnTo>
                      <a:pt x="15335" y="2415"/>
                    </a:lnTo>
                    <a:close/>
                  </a:path>
                </a:pathLst>
              </a:custGeom>
              <a:solidFill>
                <a:srgbClr val="E6CB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2" name="Shape 7154"/>
              <p:cNvSpPr/>
              <p:nvPr/>
            </p:nvSpPr>
            <p:spPr>
              <a:xfrm>
                <a:off x="99872" y="297099"/>
                <a:ext cx="192193" cy="1963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5446"/>
                    </a:moveTo>
                    <a:lnTo>
                      <a:pt x="15186" y="0"/>
                    </a:lnTo>
                    <a:lnTo>
                      <a:pt x="0" y="14308"/>
                    </a:lnTo>
                    <a:lnTo>
                      <a:pt x="0" y="21600"/>
                    </a:lnTo>
                    <a:lnTo>
                      <a:pt x="15375" y="7108"/>
                    </a:lnTo>
                    <a:lnTo>
                      <a:pt x="21600" y="12277"/>
                    </a:lnTo>
                    <a:lnTo>
                      <a:pt x="21600" y="5446"/>
                    </a:ln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3" name="Shape 7155"/>
              <p:cNvSpPr/>
              <p:nvPr/>
            </p:nvSpPr>
            <p:spPr>
              <a:xfrm>
                <a:off x="88122" y="177084"/>
                <a:ext cx="427187" cy="3231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58" y="21600"/>
                    </a:moveTo>
                    <a:cubicBezTo>
                      <a:pt x="427" y="21600"/>
                      <a:pt x="427" y="21600"/>
                      <a:pt x="427" y="21600"/>
                    </a:cubicBezTo>
                    <a:cubicBezTo>
                      <a:pt x="171" y="21600"/>
                      <a:pt x="0" y="21487"/>
                      <a:pt x="0" y="21148"/>
                    </a:cubicBezTo>
                    <a:cubicBezTo>
                      <a:pt x="0" y="565"/>
                      <a:pt x="0" y="565"/>
                      <a:pt x="0" y="565"/>
                    </a:cubicBezTo>
                    <a:cubicBezTo>
                      <a:pt x="0" y="226"/>
                      <a:pt x="171" y="0"/>
                      <a:pt x="427" y="0"/>
                    </a:cubicBezTo>
                    <a:cubicBezTo>
                      <a:pt x="598" y="0"/>
                      <a:pt x="768" y="226"/>
                      <a:pt x="768" y="565"/>
                    </a:cubicBezTo>
                    <a:cubicBezTo>
                      <a:pt x="768" y="20695"/>
                      <a:pt x="768" y="20695"/>
                      <a:pt x="768" y="20695"/>
                    </a:cubicBezTo>
                    <a:cubicBezTo>
                      <a:pt x="21258" y="20695"/>
                      <a:pt x="21258" y="20695"/>
                      <a:pt x="21258" y="20695"/>
                    </a:cubicBezTo>
                    <a:cubicBezTo>
                      <a:pt x="21429" y="20695"/>
                      <a:pt x="21600" y="20921"/>
                      <a:pt x="21600" y="21148"/>
                    </a:cubicBezTo>
                    <a:cubicBezTo>
                      <a:pt x="21600" y="21487"/>
                      <a:pt x="21429" y="21600"/>
                      <a:pt x="21258" y="21600"/>
                    </a:cubicBez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4" name="Shape 7156"/>
              <p:cNvSpPr/>
              <p:nvPr/>
            </p:nvSpPr>
            <p:spPr>
              <a:xfrm>
                <a:off x="292063" y="486772"/>
                <a:ext cx="223245" cy="134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94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1600"/>
                      <a:pt x="0" y="21600"/>
                      <a:pt x="0" y="21600"/>
                    </a:cubicBezTo>
                    <a:cubicBezTo>
                      <a:pt x="20945" y="21600"/>
                      <a:pt x="20945" y="21600"/>
                      <a:pt x="20945" y="21600"/>
                    </a:cubicBezTo>
                    <a:cubicBezTo>
                      <a:pt x="21273" y="21600"/>
                      <a:pt x="21600" y="18900"/>
                      <a:pt x="21600" y="10800"/>
                    </a:cubicBezTo>
                    <a:cubicBezTo>
                      <a:pt x="21600" y="5400"/>
                      <a:pt x="21273" y="0"/>
                      <a:pt x="20945" y="0"/>
                    </a:cubicBezTo>
                    <a:close/>
                  </a:path>
                </a:pathLst>
              </a:custGeom>
              <a:solidFill>
                <a:srgbClr val="E6CB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</p:grp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61934" y="1882972"/>
            <a:ext cx="8620133" cy="3870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倡议书是由某一组织、社会团体或个人拟定，就某事向社会提出建议或提议社会成员共同去做某事的书面文章。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格式如下：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）标题。第一行居中直接写“倡议书”或“关于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××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的倡议书”。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）称呼。第二行顶格根据倡议对象写得体的称呼语。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）正文。另起一行，空两格写倡议内容。正文内容包括以下几点：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①倡议缘由；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②如此倡议的作用和意义；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③具体的倡议实行措施。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Shape 16880"/>
          <p:cNvSpPr/>
          <p:nvPr/>
        </p:nvSpPr>
        <p:spPr>
          <a:xfrm>
            <a:off x="261934" y="1534438"/>
            <a:ext cx="389307" cy="3486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6" h="21484" extrusionOk="0">
                <a:moveTo>
                  <a:pt x="3837" y="7883"/>
                </a:moveTo>
                <a:cubicBezTo>
                  <a:pt x="1847" y="7568"/>
                  <a:pt x="1847" y="7568"/>
                  <a:pt x="1847" y="7568"/>
                </a:cubicBezTo>
                <a:cubicBezTo>
                  <a:pt x="1563" y="7568"/>
                  <a:pt x="1279" y="7883"/>
                  <a:pt x="1279" y="8199"/>
                </a:cubicBezTo>
                <a:cubicBezTo>
                  <a:pt x="1137" y="9775"/>
                  <a:pt x="1137" y="9775"/>
                  <a:pt x="1137" y="9775"/>
                </a:cubicBezTo>
                <a:cubicBezTo>
                  <a:pt x="1137" y="9460"/>
                  <a:pt x="1421" y="9302"/>
                  <a:pt x="1705" y="9302"/>
                </a:cubicBezTo>
                <a:cubicBezTo>
                  <a:pt x="3553" y="9460"/>
                  <a:pt x="3553" y="9460"/>
                  <a:pt x="3553" y="9460"/>
                </a:cubicBezTo>
                <a:cubicBezTo>
                  <a:pt x="3837" y="9618"/>
                  <a:pt x="4121" y="9775"/>
                  <a:pt x="4121" y="10091"/>
                </a:cubicBezTo>
                <a:cubicBezTo>
                  <a:pt x="4263" y="8514"/>
                  <a:pt x="4263" y="8514"/>
                  <a:pt x="4263" y="8514"/>
                </a:cubicBezTo>
                <a:cubicBezTo>
                  <a:pt x="4263" y="8199"/>
                  <a:pt x="4121" y="7883"/>
                  <a:pt x="3837" y="7883"/>
                </a:cubicBezTo>
                <a:close/>
                <a:moveTo>
                  <a:pt x="3268" y="12298"/>
                </a:moveTo>
                <a:cubicBezTo>
                  <a:pt x="1421" y="11982"/>
                  <a:pt x="1421" y="11982"/>
                  <a:pt x="1421" y="11982"/>
                </a:cubicBezTo>
                <a:cubicBezTo>
                  <a:pt x="1137" y="11982"/>
                  <a:pt x="995" y="11667"/>
                  <a:pt x="995" y="11352"/>
                </a:cubicBezTo>
                <a:cubicBezTo>
                  <a:pt x="0" y="20654"/>
                  <a:pt x="0" y="20654"/>
                  <a:pt x="0" y="20654"/>
                </a:cubicBezTo>
                <a:cubicBezTo>
                  <a:pt x="0" y="20969"/>
                  <a:pt x="142" y="21127"/>
                  <a:pt x="426" y="21127"/>
                </a:cubicBezTo>
                <a:cubicBezTo>
                  <a:pt x="2416" y="21442"/>
                  <a:pt x="2416" y="21442"/>
                  <a:pt x="2416" y="21442"/>
                </a:cubicBezTo>
                <a:cubicBezTo>
                  <a:pt x="2700" y="21442"/>
                  <a:pt x="2842" y="21285"/>
                  <a:pt x="2984" y="20969"/>
                </a:cubicBezTo>
                <a:cubicBezTo>
                  <a:pt x="3126" y="19550"/>
                  <a:pt x="3126" y="19550"/>
                  <a:pt x="3126" y="19550"/>
                </a:cubicBezTo>
                <a:cubicBezTo>
                  <a:pt x="2984" y="19708"/>
                  <a:pt x="2984" y="19866"/>
                  <a:pt x="2842" y="19866"/>
                </a:cubicBezTo>
                <a:cubicBezTo>
                  <a:pt x="284" y="19550"/>
                  <a:pt x="284" y="19550"/>
                  <a:pt x="284" y="19550"/>
                </a:cubicBezTo>
                <a:cubicBezTo>
                  <a:pt x="284" y="19550"/>
                  <a:pt x="142" y="19393"/>
                  <a:pt x="142" y="19235"/>
                </a:cubicBezTo>
                <a:cubicBezTo>
                  <a:pt x="142" y="19077"/>
                  <a:pt x="284" y="18920"/>
                  <a:pt x="426" y="19077"/>
                </a:cubicBezTo>
                <a:cubicBezTo>
                  <a:pt x="2842" y="19235"/>
                  <a:pt x="2842" y="19235"/>
                  <a:pt x="2842" y="19235"/>
                </a:cubicBezTo>
                <a:cubicBezTo>
                  <a:pt x="2984" y="19393"/>
                  <a:pt x="3126" y="19393"/>
                  <a:pt x="3126" y="19550"/>
                </a:cubicBezTo>
                <a:cubicBezTo>
                  <a:pt x="3837" y="11825"/>
                  <a:pt x="3837" y="11825"/>
                  <a:pt x="3837" y="11825"/>
                </a:cubicBezTo>
                <a:cubicBezTo>
                  <a:pt x="3837" y="11982"/>
                  <a:pt x="3553" y="12298"/>
                  <a:pt x="3268" y="12298"/>
                </a:cubicBezTo>
                <a:close/>
                <a:moveTo>
                  <a:pt x="1137" y="9775"/>
                </a:moveTo>
                <a:cubicBezTo>
                  <a:pt x="995" y="11352"/>
                  <a:pt x="995" y="11352"/>
                  <a:pt x="995" y="11352"/>
                </a:cubicBezTo>
                <a:cubicBezTo>
                  <a:pt x="995" y="11352"/>
                  <a:pt x="995" y="11352"/>
                  <a:pt x="995" y="11352"/>
                </a:cubicBezTo>
                <a:cubicBezTo>
                  <a:pt x="1137" y="9775"/>
                  <a:pt x="1137" y="9775"/>
                  <a:pt x="1137" y="9775"/>
                </a:cubicBezTo>
                <a:cubicBezTo>
                  <a:pt x="1137" y="9775"/>
                  <a:pt x="1137" y="9775"/>
                  <a:pt x="1137" y="9775"/>
                </a:cubicBezTo>
                <a:close/>
                <a:moveTo>
                  <a:pt x="3837" y="11825"/>
                </a:moveTo>
                <a:cubicBezTo>
                  <a:pt x="4121" y="10091"/>
                  <a:pt x="4121" y="10091"/>
                  <a:pt x="4121" y="10091"/>
                </a:cubicBezTo>
                <a:cubicBezTo>
                  <a:pt x="4121" y="10091"/>
                  <a:pt x="4121" y="10091"/>
                  <a:pt x="4121" y="10091"/>
                </a:cubicBezTo>
                <a:cubicBezTo>
                  <a:pt x="3837" y="11825"/>
                  <a:pt x="3837" y="11825"/>
                  <a:pt x="3837" y="11825"/>
                </a:cubicBezTo>
                <a:cubicBezTo>
                  <a:pt x="3837" y="11825"/>
                  <a:pt x="3837" y="11825"/>
                  <a:pt x="3837" y="11825"/>
                </a:cubicBezTo>
                <a:close/>
                <a:moveTo>
                  <a:pt x="18047" y="6937"/>
                </a:moveTo>
                <a:cubicBezTo>
                  <a:pt x="18189" y="6937"/>
                  <a:pt x="18332" y="7095"/>
                  <a:pt x="18332" y="7253"/>
                </a:cubicBezTo>
                <a:cubicBezTo>
                  <a:pt x="18047" y="5676"/>
                  <a:pt x="18047" y="5676"/>
                  <a:pt x="18047" y="5676"/>
                </a:cubicBezTo>
                <a:cubicBezTo>
                  <a:pt x="17905" y="5361"/>
                  <a:pt x="17621" y="5203"/>
                  <a:pt x="17337" y="5203"/>
                </a:cubicBezTo>
                <a:cubicBezTo>
                  <a:pt x="15632" y="5834"/>
                  <a:pt x="15632" y="5834"/>
                  <a:pt x="15632" y="5834"/>
                </a:cubicBezTo>
                <a:cubicBezTo>
                  <a:pt x="15347" y="5834"/>
                  <a:pt x="15063" y="6149"/>
                  <a:pt x="15205" y="6622"/>
                </a:cubicBezTo>
                <a:cubicBezTo>
                  <a:pt x="15489" y="8199"/>
                  <a:pt x="15489" y="8199"/>
                  <a:pt x="15489" y="8199"/>
                </a:cubicBezTo>
                <a:cubicBezTo>
                  <a:pt x="15489" y="7883"/>
                  <a:pt x="15632" y="7726"/>
                  <a:pt x="15774" y="7568"/>
                </a:cubicBezTo>
                <a:cubicBezTo>
                  <a:pt x="16484" y="7253"/>
                  <a:pt x="17195" y="6937"/>
                  <a:pt x="18047" y="6937"/>
                </a:cubicBezTo>
                <a:close/>
                <a:moveTo>
                  <a:pt x="9521" y="2996"/>
                </a:moveTo>
                <a:cubicBezTo>
                  <a:pt x="9521" y="15924"/>
                  <a:pt x="9521" y="15924"/>
                  <a:pt x="9521" y="15924"/>
                </a:cubicBezTo>
                <a:cubicBezTo>
                  <a:pt x="10942" y="16397"/>
                  <a:pt x="12647" y="16397"/>
                  <a:pt x="14068" y="15924"/>
                </a:cubicBezTo>
                <a:cubicBezTo>
                  <a:pt x="14068" y="2996"/>
                  <a:pt x="14068" y="2996"/>
                  <a:pt x="14068" y="2996"/>
                </a:cubicBezTo>
                <a:cubicBezTo>
                  <a:pt x="13074" y="2365"/>
                  <a:pt x="10516" y="2365"/>
                  <a:pt x="9521" y="2996"/>
                </a:cubicBezTo>
                <a:close/>
                <a:moveTo>
                  <a:pt x="9521" y="16555"/>
                </a:moveTo>
                <a:cubicBezTo>
                  <a:pt x="9521" y="17974"/>
                  <a:pt x="9521" y="17974"/>
                  <a:pt x="9521" y="17974"/>
                </a:cubicBezTo>
                <a:cubicBezTo>
                  <a:pt x="10374" y="18447"/>
                  <a:pt x="13216" y="18447"/>
                  <a:pt x="14068" y="17974"/>
                </a:cubicBezTo>
                <a:cubicBezTo>
                  <a:pt x="14068" y="16555"/>
                  <a:pt x="14068" y="16555"/>
                  <a:pt x="14068" y="16555"/>
                </a:cubicBezTo>
                <a:cubicBezTo>
                  <a:pt x="12647" y="17028"/>
                  <a:pt x="10942" y="17028"/>
                  <a:pt x="9521" y="16555"/>
                </a:cubicBezTo>
                <a:close/>
                <a:moveTo>
                  <a:pt x="13642" y="0"/>
                </a:moveTo>
                <a:cubicBezTo>
                  <a:pt x="9947" y="0"/>
                  <a:pt x="9947" y="0"/>
                  <a:pt x="9947" y="0"/>
                </a:cubicBezTo>
                <a:cubicBezTo>
                  <a:pt x="9663" y="0"/>
                  <a:pt x="9521" y="315"/>
                  <a:pt x="9521" y="631"/>
                </a:cubicBezTo>
                <a:cubicBezTo>
                  <a:pt x="9521" y="2207"/>
                  <a:pt x="9521" y="2207"/>
                  <a:pt x="9521" y="2207"/>
                </a:cubicBezTo>
                <a:cubicBezTo>
                  <a:pt x="10374" y="1734"/>
                  <a:pt x="13216" y="1734"/>
                  <a:pt x="14068" y="2207"/>
                </a:cubicBezTo>
                <a:cubicBezTo>
                  <a:pt x="14068" y="631"/>
                  <a:pt x="14068" y="631"/>
                  <a:pt x="14068" y="631"/>
                </a:cubicBezTo>
                <a:cubicBezTo>
                  <a:pt x="14068" y="315"/>
                  <a:pt x="13926" y="0"/>
                  <a:pt x="13642" y="0"/>
                </a:cubicBezTo>
                <a:close/>
                <a:moveTo>
                  <a:pt x="9521" y="19866"/>
                </a:moveTo>
                <a:cubicBezTo>
                  <a:pt x="9521" y="20812"/>
                  <a:pt x="9521" y="20812"/>
                  <a:pt x="9521" y="20812"/>
                </a:cubicBezTo>
                <a:cubicBezTo>
                  <a:pt x="9521" y="21127"/>
                  <a:pt x="9663" y="21442"/>
                  <a:pt x="9947" y="21442"/>
                </a:cubicBezTo>
                <a:cubicBezTo>
                  <a:pt x="13642" y="21442"/>
                  <a:pt x="13642" y="21442"/>
                  <a:pt x="13642" y="21442"/>
                </a:cubicBezTo>
                <a:cubicBezTo>
                  <a:pt x="13926" y="21442"/>
                  <a:pt x="14068" y="21127"/>
                  <a:pt x="14068" y="20812"/>
                </a:cubicBezTo>
                <a:cubicBezTo>
                  <a:pt x="14068" y="19866"/>
                  <a:pt x="14068" y="19866"/>
                  <a:pt x="14068" y="19866"/>
                </a:cubicBezTo>
                <a:cubicBezTo>
                  <a:pt x="13642" y="20181"/>
                  <a:pt x="9947" y="20181"/>
                  <a:pt x="9521" y="19866"/>
                </a:cubicBezTo>
                <a:close/>
                <a:moveTo>
                  <a:pt x="7816" y="2680"/>
                </a:moveTo>
                <a:cubicBezTo>
                  <a:pt x="5826" y="2680"/>
                  <a:pt x="5826" y="2680"/>
                  <a:pt x="5826" y="2680"/>
                </a:cubicBezTo>
                <a:cubicBezTo>
                  <a:pt x="5542" y="2680"/>
                  <a:pt x="5400" y="2838"/>
                  <a:pt x="5400" y="3311"/>
                </a:cubicBezTo>
                <a:cubicBezTo>
                  <a:pt x="5400" y="20812"/>
                  <a:pt x="5400" y="20812"/>
                  <a:pt x="5400" y="20812"/>
                </a:cubicBezTo>
                <a:cubicBezTo>
                  <a:pt x="5400" y="21127"/>
                  <a:pt x="5542" y="21442"/>
                  <a:pt x="5826" y="21442"/>
                </a:cubicBezTo>
                <a:cubicBezTo>
                  <a:pt x="7816" y="21442"/>
                  <a:pt x="7816" y="21442"/>
                  <a:pt x="7816" y="21442"/>
                </a:cubicBezTo>
                <a:cubicBezTo>
                  <a:pt x="8100" y="21442"/>
                  <a:pt x="8242" y="21127"/>
                  <a:pt x="8242" y="20812"/>
                </a:cubicBezTo>
                <a:cubicBezTo>
                  <a:pt x="8242" y="3311"/>
                  <a:pt x="8242" y="3311"/>
                  <a:pt x="8242" y="3311"/>
                </a:cubicBezTo>
                <a:cubicBezTo>
                  <a:pt x="8242" y="2838"/>
                  <a:pt x="8100" y="2680"/>
                  <a:pt x="7816" y="2680"/>
                </a:cubicBezTo>
                <a:close/>
                <a:moveTo>
                  <a:pt x="7532" y="19393"/>
                </a:moveTo>
                <a:cubicBezTo>
                  <a:pt x="6111" y="19393"/>
                  <a:pt x="6111" y="19393"/>
                  <a:pt x="6111" y="19393"/>
                </a:cubicBezTo>
                <a:cubicBezTo>
                  <a:pt x="5968" y="19393"/>
                  <a:pt x="5826" y="19393"/>
                  <a:pt x="5826" y="19077"/>
                </a:cubicBezTo>
                <a:cubicBezTo>
                  <a:pt x="5826" y="18920"/>
                  <a:pt x="5968" y="18762"/>
                  <a:pt x="6111" y="18762"/>
                </a:cubicBezTo>
                <a:cubicBezTo>
                  <a:pt x="7532" y="18762"/>
                  <a:pt x="7532" y="18762"/>
                  <a:pt x="7532" y="18762"/>
                </a:cubicBezTo>
                <a:cubicBezTo>
                  <a:pt x="7674" y="18762"/>
                  <a:pt x="7816" y="18920"/>
                  <a:pt x="7816" y="19077"/>
                </a:cubicBezTo>
                <a:cubicBezTo>
                  <a:pt x="7816" y="19393"/>
                  <a:pt x="7674" y="19393"/>
                  <a:pt x="7532" y="19393"/>
                </a:cubicBezTo>
                <a:close/>
                <a:moveTo>
                  <a:pt x="7247" y="5203"/>
                </a:moveTo>
                <a:cubicBezTo>
                  <a:pt x="6395" y="5203"/>
                  <a:pt x="6395" y="5203"/>
                  <a:pt x="6395" y="5203"/>
                </a:cubicBezTo>
                <a:cubicBezTo>
                  <a:pt x="6111" y="5203"/>
                  <a:pt x="5826" y="4888"/>
                  <a:pt x="5826" y="4572"/>
                </a:cubicBezTo>
                <a:cubicBezTo>
                  <a:pt x="5826" y="4257"/>
                  <a:pt x="6111" y="3942"/>
                  <a:pt x="6395" y="3942"/>
                </a:cubicBezTo>
                <a:cubicBezTo>
                  <a:pt x="7247" y="3942"/>
                  <a:pt x="7247" y="3942"/>
                  <a:pt x="7247" y="3942"/>
                </a:cubicBezTo>
                <a:cubicBezTo>
                  <a:pt x="7532" y="3942"/>
                  <a:pt x="7816" y="4257"/>
                  <a:pt x="7816" y="4572"/>
                </a:cubicBezTo>
                <a:cubicBezTo>
                  <a:pt x="7816" y="4888"/>
                  <a:pt x="7532" y="5203"/>
                  <a:pt x="7247" y="5203"/>
                </a:cubicBezTo>
                <a:close/>
                <a:moveTo>
                  <a:pt x="18332" y="7253"/>
                </a:moveTo>
                <a:cubicBezTo>
                  <a:pt x="18474" y="7410"/>
                  <a:pt x="18332" y="7568"/>
                  <a:pt x="18189" y="7568"/>
                </a:cubicBezTo>
                <a:cubicBezTo>
                  <a:pt x="17337" y="7568"/>
                  <a:pt x="16626" y="7883"/>
                  <a:pt x="15916" y="8199"/>
                </a:cubicBezTo>
                <a:cubicBezTo>
                  <a:pt x="15774" y="8356"/>
                  <a:pt x="15632" y="8356"/>
                  <a:pt x="15489" y="8199"/>
                </a:cubicBezTo>
                <a:cubicBezTo>
                  <a:pt x="18616" y="20969"/>
                  <a:pt x="18616" y="20969"/>
                  <a:pt x="18616" y="20969"/>
                </a:cubicBezTo>
                <a:cubicBezTo>
                  <a:pt x="18758" y="21285"/>
                  <a:pt x="19042" y="21600"/>
                  <a:pt x="19326" y="21442"/>
                </a:cubicBezTo>
                <a:cubicBezTo>
                  <a:pt x="21032" y="20969"/>
                  <a:pt x="21032" y="20969"/>
                  <a:pt x="21032" y="20969"/>
                </a:cubicBezTo>
                <a:cubicBezTo>
                  <a:pt x="21316" y="20812"/>
                  <a:pt x="21600" y="20496"/>
                  <a:pt x="21458" y="20181"/>
                </a:cubicBezTo>
                <a:lnTo>
                  <a:pt x="18332" y="7253"/>
                </a:lnTo>
                <a:close/>
                <a:moveTo>
                  <a:pt x="16911" y="11352"/>
                </a:moveTo>
                <a:cubicBezTo>
                  <a:pt x="16342" y="8829"/>
                  <a:pt x="16342" y="8829"/>
                  <a:pt x="16342" y="8829"/>
                </a:cubicBezTo>
                <a:cubicBezTo>
                  <a:pt x="18047" y="8356"/>
                  <a:pt x="18047" y="8356"/>
                  <a:pt x="18047" y="8356"/>
                </a:cubicBezTo>
                <a:cubicBezTo>
                  <a:pt x="18616" y="10879"/>
                  <a:pt x="18616" y="10879"/>
                  <a:pt x="18616" y="10879"/>
                </a:cubicBezTo>
                <a:lnTo>
                  <a:pt x="16911" y="11352"/>
                </a:lnTo>
                <a:close/>
              </a:path>
            </a:pathLst>
          </a:custGeom>
          <a:solidFill>
            <a:srgbClr val="E44B42"/>
          </a:solidFill>
          <a:ln w="12700">
            <a:miter lim="400000"/>
          </a:ln>
        </p:spPr>
        <p:txBody>
          <a:bodyPr lIns="0" tIns="0" rIns="0" bIns="0"/>
          <a:lstStyle>
            <a:lvl1pPr>
              <a:defRPr>
                <a:latin typeface="+mj-lt"/>
                <a:ea typeface="+mj-ea"/>
                <a:cs typeface="+mj-cs"/>
                <a:sym typeface="Helvetica"/>
              </a:defRPr>
            </a:lvl1pPr>
            <a:lvl2pPr indent="457200">
              <a:defRPr>
                <a:latin typeface="+mj-lt"/>
                <a:ea typeface="+mj-ea"/>
                <a:cs typeface="+mj-cs"/>
                <a:sym typeface="Helvetica"/>
              </a:defRPr>
            </a:lvl2pPr>
            <a:lvl3pPr indent="914400">
              <a:defRPr>
                <a:latin typeface="+mj-lt"/>
                <a:ea typeface="+mj-ea"/>
                <a:cs typeface="+mj-cs"/>
                <a:sym typeface="Helvetica"/>
              </a:defRPr>
            </a:lvl3pPr>
            <a:lvl4pPr indent="1371600">
              <a:defRPr>
                <a:latin typeface="+mj-lt"/>
                <a:ea typeface="+mj-ea"/>
                <a:cs typeface="+mj-cs"/>
                <a:sym typeface="Helvetica"/>
              </a:defRPr>
            </a:lvl4pPr>
            <a:lvl5pPr indent="1828800">
              <a:defRPr>
                <a:latin typeface="+mj-lt"/>
                <a:ea typeface="+mj-ea"/>
                <a:cs typeface="+mj-cs"/>
                <a:sym typeface="Helvetica"/>
              </a:defRPr>
            </a:lvl5pPr>
            <a:lvl6pPr indent="2286000">
              <a:defRPr>
                <a:latin typeface="+mj-lt"/>
                <a:ea typeface="+mj-ea"/>
                <a:cs typeface="+mj-cs"/>
                <a:sym typeface="Helvetica"/>
              </a:defRPr>
            </a:lvl6pPr>
            <a:lvl7pPr indent="2743200">
              <a:defRPr>
                <a:latin typeface="+mj-lt"/>
                <a:ea typeface="+mj-ea"/>
                <a:cs typeface="+mj-cs"/>
                <a:sym typeface="Helvetica"/>
              </a:defRPr>
            </a:lvl7pPr>
            <a:lvl8pPr indent="3200400">
              <a:defRPr>
                <a:latin typeface="+mj-lt"/>
                <a:ea typeface="+mj-ea"/>
                <a:cs typeface="+mj-cs"/>
                <a:sym typeface="Helvetica"/>
              </a:defRPr>
            </a:lvl8pPr>
            <a:lvl9pPr indent="3657600">
              <a:defRPr>
                <a:latin typeface="+mj-lt"/>
                <a:ea typeface="+mj-ea"/>
                <a:cs typeface="+mj-cs"/>
                <a:sym typeface="Helvetica"/>
              </a:defRPr>
            </a:lvl9pPr>
          </a:lstStyle>
          <a:p>
            <a:pPr lvl="0"/>
            <a:endParaRPr sz="100" dirty="0">
              <a:solidFill>
                <a:srgbClr val="00B05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2721" y="1545699"/>
            <a:ext cx="5564041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类型</a:t>
            </a:r>
            <a:r>
              <a:rPr lang="en-US" altLang="zh-CN" sz="2100" b="1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 </a:t>
            </a:r>
            <a:r>
              <a:rPr lang="zh-CN" altLang="en-US" sz="2100" b="1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倡议书</a:t>
            </a:r>
            <a:endParaRPr lang="zh-CN" altLang="en-US" sz="2100" b="1" dirty="0">
              <a:solidFill>
                <a:srgbClr val="E44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61934" y="1869849"/>
            <a:ext cx="8620133" cy="3692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9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借条、收条和领条，是借用或收（领）到钱物时，写给对方作为凭证的条子。</a:t>
            </a:r>
            <a:endParaRPr lang="en-US" altLang="zh-CN" sz="19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95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格式如下：</a:t>
            </a:r>
            <a:endParaRPr lang="en-US" altLang="zh-CN" sz="19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9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9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9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）标题。第一行居中写“借（或收、领）条”。</a:t>
            </a:r>
            <a:endParaRPr lang="en-US" altLang="zh-CN" sz="19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9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9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9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正文。第二行空两格开始写正文：向谁借（收、领），借（收、领）到什么东西，数量多少。数字要大写，常用的大写数字有：壹、贰、叁、肆、伍、陆、柒、捌、玖、拾、佰、仟、万。借条上一般还应写明物品什么时候归还。</a:t>
            </a:r>
            <a:endParaRPr lang="en-US" altLang="zh-CN" sz="19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9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9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9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）落款。写上借（收、领）东西人的单位、姓名和借（收、领）东西的日期。</a:t>
            </a:r>
            <a:endParaRPr lang="en-US" altLang="zh-CN" sz="19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Shape 16880"/>
          <p:cNvSpPr/>
          <p:nvPr/>
        </p:nvSpPr>
        <p:spPr>
          <a:xfrm>
            <a:off x="261934" y="1534438"/>
            <a:ext cx="389307" cy="3486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6" h="21484" extrusionOk="0">
                <a:moveTo>
                  <a:pt x="3837" y="7883"/>
                </a:moveTo>
                <a:cubicBezTo>
                  <a:pt x="1847" y="7568"/>
                  <a:pt x="1847" y="7568"/>
                  <a:pt x="1847" y="7568"/>
                </a:cubicBezTo>
                <a:cubicBezTo>
                  <a:pt x="1563" y="7568"/>
                  <a:pt x="1279" y="7883"/>
                  <a:pt x="1279" y="8199"/>
                </a:cubicBezTo>
                <a:cubicBezTo>
                  <a:pt x="1137" y="9775"/>
                  <a:pt x="1137" y="9775"/>
                  <a:pt x="1137" y="9775"/>
                </a:cubicBezTo>
                <a:cubicBezTo>
                  <a:pt x="1137" y="9460"/>
                  <a:pt x="1421" y="9302"/>
                  <a:pt x="1705" y="9302"/>
                </a:cubicBezTo>
                <a:cubicBezTo>
                  <a:pt x="3553" y="9460"/>
                  <a:pt x="3553" y="9460"/>
                  <a:pt x="3553" y="9460"/>
                </a:cubicBezTo>
                <a:cubicBezTo>
                  <a:pt x="3837" y="9618"/>
                  <a:pt x="4121" y="9775"/>
                  <a:pt x="4121" y="10091"/>
                </a:cubicBezTo>
                <a:cubicBezTo>
                  <a:pt x="4263" y="8514"/>
                  <a:pt x="4263" y="8514"/>
                  <a:pt x="4263" y="8514"/>
                </a:cubicBezTo>
                <a:cubicBezTo>
                  <a:pt x="4263" y="8199"/>
                  <a:pt x="4121" y="7883"/>
                  <a:pt x="3837" y="7883"/>
                </a:cubicBezTo>
                <a:close/>
                <a:moveTo>
                  <a:pt x="3268" y="12298"/>
                </a:moveTo>
                <a:cubicBezTo>
                  <a:pt x="1421" y="11982"/>
                  <a:pt x="1421" y="11982"/>
                  <a:pt x="1421" y="11982"/>
                </a:cubicBezTo>
                <a:cubicBezTo>
                  <a:pt x="1137" y="11982"/>
                  <a:pt x="995" y="11667"/>
                  <a:pt x="995" y="11352"/>
                </a:cubicBezTo>
                <a:cubicBezTo>
                  <a:pt x="0" y="20654"/>
                  <a:pt x="0" y="20654"/>
                  <a:pt x="0" y="20654"/>
                </a:cubicBezTo>
                <a:cubicBezTo>
                  <a:pt x="0" y="20969"/>
                  <a:pt x="142" y="21127"/>
                  <a:pt x="426" y="21127"/>
                </a:cubicBezTo>
                <a:cubicBezTo>
                  <a:pt x="2416" y="21442"/>
                  <a:pt x="2416" y="21442"/>
                  <a:pt x="2416" y="21442"/>
                </a:cubicBezTo>
                <a:cubicBezTo>
                  <a:pt x="2700" y="21442"/>
                  <a:pt x="2842" y="21285"/>
                  <a:pt x="2984" y="20969"/>
                </a:cubicBezTo>
                <a:cubicBezTo>
                  <a:pt x="3126" y="19550"/>
                  <a:pt x="3126" y="19550"/>
                  <a:pt x="3126" y="19550"/>
                </a:cubicBezTo>
                <a:cubicBezTo>
                  <a:pt x="2984" y="19708"/>
                  <a:pt x="2984" y="19866"/>
                  <a:pt x="2842" y="19866"/>
                </a:cubicBezTo>
                <a:cubicBezTo>
                  <a:pt x="284" y="19550"/>
                  <a:pt x="284" y="19550"/>
                  <a:pt x="284" y="19550"/>
                </a:cubicBezTo>
                <a:cubicBezTo>
                  <a:pt x="284" y="19550"/>
                  <a:pt x="142" y="19393"/>
                  <a:pt x="142" y="19235"/>
                </a:cubicBezTo>
                <a:cubicBezTo>
                  <a:pt x="142" y="19077"/>
                  <a:pt x="284" y="18920"/>
                  <a:pt x="426" y="19077"/>
                </a:cubicBezTo>
                <a:cubicBezTo>
                  <a:pt x="2842" y="19235"/>
                  <a:pt x="2842" y="19235"/>
                  <a:pt x="2842" y="19235"/>
                </a:cubicBezTo>
                <a:cubicBezTo>
                  <a:pt x="2984" y="19393"/>
                  <a:pt x="3126" y="19393"/>
                  <a:pt x="3126" y="19550"/>
                </a:cubicBezTo>
                <a:cubicBezTo>
                  <a:pt x="3837" y="11825"/>
                  <a:pt x="3837" y="11825"/>
                  <a:pt x="3837" y="11825"/>
                </a:cubicBezTo>
                <a:cubicBezTo>
                  <a:pt x="3837" y="11982"/>
                  <a:pt x="3553" y="12298"/>
                  <a:pt x="3268" y="12298"/>
                </a:cubicBezTo>
                <a:close/>
                <a:moveTo>
                  <a:pt x="1137" y="9775"/>
                </a:moveTo>
                <a:cubicBezTo>
                  <a:pt x="995" y="11352"/>
                  <a:pt x="995" y="11352"/>
                  <a:pt x="995" y="11352"/>
                </a:cubicBezTo>
                <a:cubicBezTo>
                  <a:pt x="995" y="11352"/>
                  <a:pt x="995" y="11352"/>
                  <a:pt x="995" y="11352"/>
                </a:cubicBezTo>
                <a:cubicBezTo>
                  <a:pt x="1137" y="9775"/>
                  <a:pt x="1137" y="9775"/>
                  <a:pt x="1137" y="9775"/>
                </a:cubicBezTo>
                <a:cubicBezTo>
                  <a:pt x="1137" y="9775"/>
                  <a:pt x="1137" y="9775"/>
                  <a:pt x="1137" y="9775"/>
                </a:cubicBezTo>
                <a:close/>
                <a:moveTo>
                  <a:pt x="3837" y="11825"/>
                </a:moveTo>
                <a:cubicBezTo>
                  <a:pt x="4121" y="10091"/>
                  <a:pt x="4121" y="10091"/>
                  <a:pt x="4121" y="10091"/>
                </a:cubicBezTo>
                <a:cubicBezTo>
                  <a:pt x="4121" y="10091"/>
                  <a:pt x="4121" y="10091"/>
                  <a:pt x="4121" y="10091"/>
                </a:cubicBezTo>
                <a:cubicBezTo>
                  <a:pt x="3837" y="11825"/>
                  <a:pt x="3837" y="11825"/>
                  <a:pt x="3837" y="11825"/>
                </a:cubicBezTo>
                <a:cubicBezTo>
                  <a:pt x="3837" y="11825"/>
                  <a:pt x="3837" y="11825"/>
                  <a:pt x="3837" y="11825"/>
                </a:cubicBezTo>
                <a:close/>
                <a:moveTo>
                  <a:pt x="18047" y="6937"/>
                </a:moveTo>
                <a:cubicBezTo>
                  <a:pt x="18189" y="6937"/>
                  <a:pt x="18332" y="7095"/>
                  <a:pt x="18332" y="7253"/>
                </a:cubicBezTo>
                <a:cubicBezTo>
                  <a:pt x="18047" y="5676"/>
                  <a:pt x="18047" y="5676"/>
                  <a:pt x="18047" y="5676"/>
                </a:cubicBezTo>
                <a:cubicBezTo>
                  <a:pt x="17905" y="5361"/>
                  <a:pt x="17621" y="5203"/>
                  <a:pt x="17337" y="5203"/>
                </a:cubicBezTo>
                <a:cubicBezTo>
                  <a:pt x="15632" y="5834"/>
                  <a:pt x="15632" y="5834"/>
                  <a:pt x="15632" y="5834"/>
                </a:cubicBezTo>
                <a:cubicBezTo>
                  <a:pt x="15347" y="5834"/>
                  <a:pt x="15063" y="6149"/>
                  <a:pt x="15205" y="6622"/>
                </a:cubicBezTo>
                <a:cubicBezTo>
                  <a:pt x="15489" y="8199"/>
                  <a:pt x="15489" y="8199"/>
                  <a:pt x="15489" y="8199"/>
                </a:cubicBezTo>
                <a:cubicBezTo>
                  <a:pt x="15489" y="7883"/>
                  <a:pt x="15632" y="7726"/>
                  <a:pt x="15774" y="7568"/>
                </a:cubicBezTo>
                <a:cubicBezTo>
                  <a:pt x="16484" y="7253"/>
                  <a:pt x="17195" y="6937"/>
                  <a:pt x="18047" y="6937"/>
                </a:cubicBezTo>
                <a:close/>
                <a:moveTo>
                  <a:pt x="9521" y="2996"/>
                </a:moveTo>
                <a:cubicBezTo>
                  <a:pt x="9521" y="15924"/>
                  <a:pt x="9521" y="15924"/>
                  <a:pt x="9521" y="15924"/>
                </a:cubicBezTo>
                <a:cubicBezTo>
                  <a:pt x="10942" y="16397"/>
                  <a:pt x="12647" y="16397"/>
                  <a:pt x="14068" y="15924"/>
                </a:cubicBezTo>
                <a:cubicBezTo>
                  <a:pt x="14068" y="2996"/>
                  <a:pt x="14068" y="2996"/>
                  <a:pt x="14068" y="2996"/>
                </a:cubicBezTo>
                <a:cubicBezTo>
                  <a:pt x="13074" y="2365"/>
                  <a:pt x="10516" y="2365"/>
                  <a:pt x="9521" y="2996"/>
                </a:cubicBezTo>
                <a:close/>
                <a:moveTo>
                  <a:pt x="9521" y="16555"/>
                </a:moveTo>
                <a:cubicBezTo>
                  <a:pt x="9521" y="17974"/>
                  <a:pt x="9521" y="17974"/>
                  <a:pt x="9521" y="17974"/>
                </a:cubicBezTo>
                <a:cubicBezTo>
                  <a:pt x="10374" y="18447"/>
                  <a:pt x="13216" y="18447"/>
                  <a:pt x="14068" y="17974"/>
                </a:cubicBezTo>
                <a:cubicBezTo>
                  <a:pt x="14068" y="16555"/>
                  <a:pt x="14068" y="16555"/>
                  <a:pt x="14068" y="16555"/>
                </a:cubicBezTo>
                <a:cubicBezTo>
                  <a:pt x="12647" y="17028"/>
                  <a:pt x="10942" y="17028"/>
                  <a:pt x="9521" y="16555"/>
                </a:cubicBezTo>
                <a:close/>
                <a:moveTo>
                  <a:pt x="13642" y="0"/>
                </a:moveTo>
                <a:cubicBezTo>
                  <a:pt x="9947" y="0"/>
                  <a:pt x="9947" y="0"/>
                  <a:pt x="9947" y="0"/>
                </a:cubicBezTo>
                <a:cubicBezTo>
                  <a:pt x="9663" y="0"/>
                  <a:pt x="9521" y="315"/>
                  <a:pt x="9521" y="631"/>
                </a:cubicBezTo>
                <a:cubicBezTo>
                  <a:pt x="9521" y="2207"/>
                  <a:pt x="9521" y="2207"/>
                  <a:pt x="9521" y="2207"/>
                </a:cubicBezTo>
                <a:cubicBezTo>
                  <a:pt x="10374" y="1734"/>
                  <a:pt x="13216" y="1734"/>
                  <a:pt x="14068" y="2207"/>
                </a:cubicBezTo>
                <a:cubicBezTo>
                  <a:pt x="14068" y="631"/>
                  <a:pt x="14068" y="631"/>
                  <a:pt x="14068" y="631"/>
                </a:cubicBezTo>
                <a:cubicBezTo>
                  <a:pt x="14068" y="315"/>
                  <a:pt x="13926" y="0"/>
                  <a:pt x="13642" y="0"/>
                </a:cubicBezTo>
                <a:close/>
                <a:moveTo>
                  <a:pt x="9521" y="19866"/>
                </a:moveTo>
                <a:cubicBezTo>
                  <a:pt x="9521" y="20812"/>
                  <a:pt x="9521" y="20812"/>
                  <a:pt x="9521" y="20812"/>
                </a:cubicBezTo>
                <a:cubicBezTo>
                  <a:pt x="9521" y="21127"/>
                  <a:pt x="9663" y="21442"/>
                  <a:pt x="9947" y="21442"/>
                </a:cubicBezTo>
                <a:cubicBezTo>
                  <a:pt x="13642" y="21442"/>
                  <a:pt x="13642" y="21442"/>
                  <a:pt x="13642" y="21442"/>
                </a:cubicBezTo>
                <a:cubicBezTo>
                  <a:pt x="13926" y="21442"/>
                  <a:pt x="14068" y="21127"/>
                  <a:pt x="14068" y="20812"/>
                </a:cubicBezTo>
                <a:cubicBezTo>
                  <a:pt x="14068" y="19866"/>
                  <a:pt x="14068" y="19866"/>
                  <a:pt x="14068" y="19866"/>
                </a:cubicBezTo>
                <a:cubicBezTo>
                  <a:pt x="13642" y="20181"/>
                  <a:pt x="9947" y="20181"/>
                  <a:pt x="9521" y="19866"/>
                </a:cubicBezTo>
                <a:close/>
                <a:moveTo>
                  <a:pt x="7816" y="2680"/>
                </a:moveTo>
                <a:cubicBezTo>
                  <a:pt x="5826" y="2680"/>
                  <a:pt x="5826" y="2680"/>
                  <a:pt x="5826" y="2680"/>
                </a:cubicBezTo>
                <a:cubicBezTo>
                  <a:pt x="5542" y="2680"/>
                  <a:pt x="5400" y="2838"/>
                  <a:pt x="5400" y="3311"/>
                </a:cubicBezTo>
                <a:cubicBezTo>
                  <a:pt x="5400" y="20812"/>
                  <a:pt x="5400" y="20812"/>
                  <a:pt x="5400" y="20812"/>
                </a:cubicBezTo>
                <a:cubicBezTo>
                  <a:pt x="5400" y="21127"/>
                  <a:pt x="5542" y="21442"/>
                  <a:pt x="5826" y="21442"/>
                </a:cubicBezTo>
                <a:cubicBezTo>
                  <a:pt x="7816" y="21442"/>
                  <a:pt x="7816" y="21442"/>
                  <a:pt x="7816" y="21442"/>
                </a:cubicBezTo>
                <a:cubicBezTo>
                  <a:pt x="8100" y="21442"/>
                  <a:pt x="8242" y="21127"/>
                  <a:pt x="8242" y="20812"/>
                </a:cubicBezTo>
                <a:cubicBezTo>
                  <a:pt x="8242" y="3311"/>
                  <a:pt x="8242" y="3311"/>
                  <a:pt x="8242" y="3311"/>
                </a:cubicBezTo>
                <a:cubicBezTo>
                  <a:pt x="8242" y="2838"/>
                  <a:pt x="8100" y="2680"/>
                  <a:pt x="7816" y="2680"/>
                </a:cubicBezTo>
                <a:close/>
                <a:moveTo>
                  <a:pt x="7532" y="19393"/>
                </a:moveTo>
                <a:cubicBezTo>
                  <a:pt x="6111" y="19393"/>
                  <a:pt x="6111" y="19393"/>
                  <a:pt x="6111" y="19393"/>
                </a:cubicBezTo>
                <a:cubicBezTo>
                  <a:pt x="5968" y="19393"/>
                  <a:pt x="5826" y="19393"/>
                  <a:pt x="5826" y="19077"/>
                </a:cubicBezTo>
                <a:cubicBezTo>
                  <a:pt x="5826" y="18920"/>
                  <a:pt x="5968" y="18762"/>
                  <a:pt x="6111" y="18762"/>
                </a:cubicBezTo>
                <a:cubicBezTo>
                  <a:pt x="7532" y="18762"/>
                  <a:pt x="7532" y="18762"/>
                  <a:pt x="7532" y="18762"/>
                </a:cubicBezTo>
                <a:cubicBezTo>
                  <a:pt x="7674" y="18762"/>
                  <a:pt x="7816" y="18920"/>
                  <a:pt x="7816" y="19077"/>
                </a:cubicBezTo>
                <a:cubicBezTo>
                  <a:pt x="7816" y="19393"/>
                  <a:pt x="7674" y="19393"/>
                  <a:pt x="7532" y="19393"/>
                </a:cubicBezTo>
                <a:close/>
                <a:moveTo>
                  <a:pt x="7247" y="5203"/>
                </a:moveTo>
                <a:cubicBezTo>
                  <a:pt x="6395" y="5203"/>
                  <a:pt x="6395" y="5203"/>
                  <a:pt x="6395" y="5203"/>
                </a:cubicBezTo>
                <a:cubicBezTo>
                  <a:pt x="6111" y="5203"/>
                  <a:pt x="5826" y="4888"/>
                  <a:pt x="5826" y="4572"/>
                </a:cubicBezTo>
                <a:cubicBezTo>
                  <a:pt x="5826" y="4257"/>
                  <a:pt x="6111" y="3942"/>
                  <a:pt x="6395" y="3942"/>
                </a:cubicBezTo>
                <a:cubicBezTo>
                  <a:pt x="7247" y="3942"/>
                  <a:pt x="7247" y="3942"/>
                  <a:pt x="7247" y="3942"/>
                </a:cubicBezTo>
                <a:cubicBezTo>
                  <a:pt x="7532" y="3942"/>
                  <a:pt x="7816" y="4257"/>
                  <a:pt x="7816" y="4572"/>
                </a:cubicBezTo>
                <a:cubicBezTo>
                  <a:pt x="7816" y="4888"/>
                  <a:pt x="7532" y="5203"/>
                  <a:pt x="7247" y="5203"/>
                </a:cubicBezTo>
                <a:close/>
                <a:moveTo>
                  <a:pt x="18332" y="7253"/>
                </a:moveTo>
                <a:cubicBezTo>
                  <a:pt x="18474" y="7410"/>
                  <a:pt x="18332" y="7568"/>
                  <a:pt x="18189" y="7568"/>
                </a:cubicBezTo>
                <a:cubicBezTo>
                  <a:pt x="17337" y="7568"/>
                  <a:pt x="16626" y="7883"/>
                  <a:pt x="15916" y="8199"/>
                </a:cubicBezTo>
                <a:cubicBezTo>
                  <a:pt x="15774" y="8356"/>
                  <a:pt x="15632" y="8356"/>
                  <a:pt x="15489" y="8199"/>
                </a:cubicBezTo>
                <a:cubicBezTo>
                  <a:pt x="18616" y="20969"/>
                  <a:pt x="18616" y="20969"/>
                  <a:pt x="18616" y="20969"/>
                </a:cubicBezTo>
                <a:cubicBezTo>
                  <a:pt x="18758" y="21285"/>
                  <a:pt x="19042" y="21600"/>
                  <a:pt x="19326" y="21442"/>
                </a:cubicBezTo>
                <a:cubicBezTo>
                  <a:pt x="21032" y="20969"/>
                  <a:pt x="21032" y="20969"/>
                  <a:pt x="21032" y="20969"/>
                </a:cubicBezTo>
                <a:cubicBezTo>
                  <a:pt x="21316" y="20812"/>
                  <a:pt x="21600" y="20496"/>
                  <a:pt x="21458" y="20181"/>
                </a:cubicBezTo>
                <a:lnTo>
                  <a:pt x="18332" y="7253"/>
                </a:lnTo>
                <a:close/>
                <a:moveTo>
                  <a:pt x="16911" y="11352"/>
                </a:moveTo>
                <a:cubicBezTo>
                  <a:pt x="16342" y="8829"/>
                  <a:pt x="16342" y="8829"/>
                  <a:pt x="16342" y="8829"/>
                </a:cubicBezTo>
                <a:cubicBezTo>
                  <a:pt x="18047" y="8356"/>
                  <a:pt x="18047" y="8356"/>
                  <a:pt x="18047" y="8356"/>
                </a:cubicBezTo>
                <a:cubicBezTo>
                  <a:pt x="18616" y="10879"/>
                  <a:pt x="18616" y="10879"/>
                  <a:pt x="18616" y="10879"/>
                </a:cubicBezTo>
                <a:lnTo>
                  <a:pt x="16911" y="11352"/>
                </a:lnTo>
                <a:close/>
              </a:path>
            </a:pathLst>
          </a:custGeom>
          <a:solidFill>
            <a:srgbClr val="E44B42"/>
          </a:solidFill>
          <a:ln w="12700">
            <a:miter lim="400000"/>
          </a:ln>
        </p:spPr>
        <p:txBody>
          <a:bodyPr lIns="0" tIns="0" rIns="0" bIns="0"/>
          <a:lstStyle>
            <a:lvl1pPr>
              <a:defRPr>
                <a:latin typeface="+mj-lt"/>
                <a:ea typeface="+mj-ea"/>
                <a:cs typeface="+mj-cs"/>
                <a:sym typeface="Helvetica"/>
              </a:defRPr>
            </a:lvl1pPr>
            <a:lvl2pPr indent="457200">
              <a:defRPr>
                <a:latin typeface="+mj-lt"/>
                <a:ea typeface="+mj-ea"/>
                <a:cs typeface="+mj-cs"/>
                <a:sym typeface="Helvetica"/>
              </a:defRPr>
            </a:lvl2pPr>
            <a:lvl3pPr indent="914400">
              <a:defRPr>
                <a:latin typeface="+mj-lt"/>
                <a:ea typeface="+mj-ea"/>
                <a:cs typeface="+mj-cs"/>
                <a:sym typeface="Helvetica"/>
              </a:defRPr>
            </a:lvl3pPr>
            <a:lvl4pPr indent="1371600">
              <a:defRPr>
                <a:latin typeface="+mj-lt"/>
                <a:ea typeface="+mj-ea"/>
                <a:cs typeface="+mj-cs"/>
                <a:sym typeface="Helvetica"/>
              </a:defRPr>
            </a:lvl4pPr>
            <a:lvl5pPr indent="1828800">
              <a:defRPr>
                <a:latin typeface="+mj-lt"/>
                <a:ea typeface="+mj-ea"/>
                <a:cs typeface="+mj-cs"/>
                <a:sym typeface="Helvetica"/>
              </a:defRPr>
            </a:lvl5pPr>
            <a:lvl6pPr indent="2286000">
              <a:defRPr>
                <a:latin typeface="+mj-lt"/>
                <a:ea typeface="+mj-ea"/>
                <a:cs typeface="+mj-cs"/>
                <a:sym typeface="Helvetica"/>
              </a:defRPr>
            </a:lvl6pPr>
            <a:lvl7pPr indent="2743200">
              <a:defRPr>
                <a:latin typeface="+mj-lt"/>
                <a:ea typeface="+mj-ea"/>
                <a:cs typeface="+mj-cs"/>
                <a:sym typeface="Helvetica"/>
              </a:defRPr>
            </a:lvl7pPr>
            <a:lvl8pPr indent="3200400">
              <a:defRPr>
                <a:latin typeface="+mj-lt"/>
                <a:ea typeface="+mj-ea"/>
                <a:cs typeface="+mj-cs"/>
                <a:sym typeface="Helvetica"/>
              </a:defRPr>
            </a:lvl8pPr>
            <a:lvl9pPr indent="3657600">
              <a:defRPr>
                <a:latin typeface="+mj-lt"/>
                <a:ea typeface="+mj-ea"/>
                <a:cs typeface="+mj-cs"/>
                <a:sym typeface="Helvetica"/>
              </a:defRPr>
            </a:lvl9pPr>
          </a:lstStyle>
          <a:p>
            <a:pPr lvl="0"/>
            <a:endParaRPr sz="100" dirty="0">
              <a:solidFill>
                <a:srgbClr val="00B05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2136" y="1534438"/>
            <a:ext cx="5564041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类型</a:t>
            </a:r>
            <a:r>
              <a:rPr lang="en-US" altLang="zh-CN" sz="2100" b="1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zh-CN" altLang="en-US" sz="2100" b="1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借条、收条、领条</a:t>
            </a:r>
            <a:endParaRPr lang="zh-CN" altLang="en-US" sz="2100" b="1" dirty="0">
              <a:solidFill>
                <a:srgbClr val="E44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7327" y="1481021"/>
            <a:ext cx="8566484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）结尾。表明倡议者或团体的决心和期望。</a:t>
            </a:r>
            <a:endParaRPr lang="en-US" altLang="zh-CN" sz="2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）落款。在右下方写上发出倡议的个人姓名或组织的名称，并注明倡议时间。同时，倡议书的内容应当是向大家传递正能量的，且务必交代清楚倡议的背景和目的，言辞要亲切，感情要真挚，但切忌篇幅过长。</a:t>
            </a:r>
            <a:endParaRPr lang="en-US" altLang="zh-CN" sz="2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易错点：</a:t>
            </a:r>
            <a:endParaRPr lang="en-US" altLang="zh-CN" sz="2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①格式上称呼不当。</a:t>
            </a:r>
            <a:endParaRPr lang="en-US" altLang="zh-CN" sz="2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②内容缺乏条理，没有交代背景、原因。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4928" y="2124408"/>
            <a:ext cx="8654144" cy="3688080"/>
          </a:xfrm>
          <a:prstGeom prst="rect">
            <a:avLst/>
          </a:prstGeom>
          <a:ln w="57150">
            <a:solidFill>
              <a:srgbClr val="E44B42"/>
            </a:solidFill>
            <a:prstDash val="dash"/>
          </a:ln>
        </p:spPr>
        <p:txBody>
          <a:bodyPr wrap="square">
            <a:spAutoFit/>
          </a:bodyPr>
          <a:lstStyle/>
          <a:p>
            <a:pPr lvl="0" algn="ctr" fontAlgn="auto">
              <a:lnSpc>
                <a:spcPct val="130000"/>
              </a:lnSpc>
            </a:pPr>
            <a:r>
              <a:rPr lang="zh-CN" altLang="en-US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倡议书</a:t>
            </a:r>
            <a:endParaRPr lang="zh-CN" altLang="en-US" sz="1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auto">
              <a:lnSpc>
                <a:spcPct val="130000"/>
              </a:lnSpc>
            </a:pPr>
            <a:r>
              <a:rPr lang="zh-CN" altLang="en-US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亲爱的</a:t>
            </a:r>
            <a:r>
              <a:rPr lang="en-US" altLang="zh-CN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××</a:t>
            </a:r>
            <a:r>
              <a:rPr lang="zh-CN" altLang="en-US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1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auto">
              <a:lnSpc>
                <a:spcPct val="130000"/>
              </a:lnSpc>
            </a:pPr>
            <a:r>
              <a:rPr lang="en-US" altLang="zh-CN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由于</a:t>
            </a:r>
            <a:r>
              <a:rPr lang="en-US" altLang="zh-CN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，所以我在此向大家提出如下倡议：</a:t>
            </a:r>
            <a:endParaRPr lang="en-US" altLang="zh-CN" sz="1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auto">
              <a:lnSpc>
                <a:spcPct val="130000"/>
              </a:lnSpc>
            </a:pPr>
            <a:r>
              <a:rPr lang="en-US" altLang="zh-CN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1.……</a:t>
            </a:r>
            <a:endParaRPr lang="en-US" altLang="zh-CN" sz="1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auto">
              <a:lnSpc>
                <a:spcPct val="130000"/>
              </a:lnSpc>
            </a:pPr>
            <a:r>
              <a:rPr lang="en-US" altLang="zh-CN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2.……</a:t>
            </a:r>
            <a:endParaRPr lang="en-US" altLang="zh-CN" sz="1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auto">
              <a:lnSpc>
                <a:spcPct val="130000"/>
              </a:lnSpc>
            </a:pPr>
            <a:r>
              <a:rPr lang="en-US" altLang="zh-CN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3.……</a:t>
            </a:r>
            <a:endParaRPr lang="en-US" altLang="zh-CN" sz="1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auto">
              <a:lnSpc>
                <a:spcPct val="130000"/>
              </a:lnSpc>
            </a:pPr>
            <a:r>
              <a:rPr lang="en-US" altLang="zh-CN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4.……</a:t>
            </a:r>
            <a:endParaRPr lang="en-US" altLang="zh-CN" sz="1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auto">
              <a:lnSpc>
                <a:spcPct val="130000"/>
              </a:lnSpc>
            </a:pPr>
            <a:r>
              <a:rPr lang="en-US" altLang="zh-CN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希望大家</a:t>
            </a:r>
            <a:r>
              <a:rPr lang="en-US" altLang="zh-CN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r" fontAlgn="auto">
              <a:lnSpc>
                <a:spcPct val="130000"/>
              </a:lnSpc>
            </a:pPr>
            <a:r>
              <a:rPr lang="zh-CN" altLang="en-US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倡议人：</a:t>
            </a:r>
            <a:r>
              <a:rPr lang="en-US" altLang="zh-CN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×××</a:t>
            </a:r>
            <a:endParaRPr lang="en-US" altLang="zh-CN" sz="1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r" fontAlgn="auto">
              <a:lnSpc>
                <a:spcPct val="130000"/>
              </a:lnSpc>
            </a:pPr>
            <a:r>
              <a:rPr lang="en-US" altLang="zh-CN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77852" y="1466113"/>
            <a:ext cx="2016433" cy="914613"/>
            <a:chOff x="416716" y="985987"/>
            <a:chExt cx="2750915" cy="1393207"/>
          </a:xfrm>
        </p:grpSpPr>
        <p:sp>
          <p:nvSpPr>
            <p:cNvPr id="3" name="文本框 2"/>
            <p:cNvSpPr txBox="1"/>
            <p:nvPr/>
          </p:nvSpPr>
          <p:spPr>
            <a:xfrm>
              <a:off x="1278855" y="1114959"/>
              <a:ext cx="1888776" cy="1264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E44B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典例展示</a:t>
              </a:r>
              <a:endParaRPr lang="zh-CN" altLang="en-US" sz="2400" b="1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" name="Group 7157"/>
            <p:cNvGrpSpPr/>
            <p:nvPr/>
          </p:nvGrpSpPr>
          <p:grpSpPr>
            <a:xfrm>
              <a:off x="416716" y="985987"/>
              <a:ext cx="791598" cy="868621"/>
              <a:chOff x="0" y="0"/>
              <a:chExt cx="589163" cy="650025"/>
            </a:xfrm>
          </p:grpSpPr>
          <p:sp>
            <p:nvSpPr>
              <p:cNvPr id="5" name="Shape 7147"/>
              <p:cNvSpPr/>
              <p:nvPr/>
            </p:nvSpPr>
            <p:spPr>
              <a:xfrm>
                <a:off x="143887" y="370489"/>
                <a:ext cx="149856" cy="2795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08" h="21285" extrusionOk="0">
                    <a:moveTo>
                      <a:pt x="20828" y="2030"/>
                    </a:moveTo>
                    <a:cubicBezTo>
                      <a:pt x="21308" y="2673"/>
                      <a:pt x="21308" y="2673"/>
                      <a:pt x="21308" y="2673"/>
                    </a:cubicBezTo>
                    <a:cubicBezTo>
                      <a:pt x="6188" y="20544"/>
                      <a:pt x="6188" y="20544"/>
                      <a:pt x="6188" y="20544"/>
                    </a:cubicBezTo>
                    <a:cubicBezTo>
                      <a:pt x="5708" y="21187"/>
                      <a:pt x="4508" y="21444"/>
                      <a:pt x="3308" y="21187"/>
                    </a:cubicBezTo>
                    <a:cubicBezTo>
                      <a:pt x="1148" y="20544"/>
                      <a:pt x="1148" y="20544"/>
                      <a:pt x="1148" y="20544"/>
                    </a:cubicBezTo>
                    <a:cubicBezTo>
                      <a:pt x="188" y="20287"/>
                      <a:pt x="-292" y="19644"/>
                      <a:pt x="188" y="19130"/>
                    </a:cubicBezTo>
                    <a:cubicBezTo>
                      <a:pt x="15788" y="615"/>
                      <a:pt x="15788" y="615"/>
                      <a:pt x="15788" y="615"/>
                    </a:cubicBezTo>
                    <a:cubicBezTo>
                      <a:pt x="16268" y="101"/>
                      <a:pt x="17468" y="-156"/>
                      <a:pt x="18668" y="101"/>
                    </a:cubicBezTo>
                    <a:cubicBezTo>
                      <a:pt x="20828" y="615"/>
                      <a:pt x="20828" y="615"/>
                      <a:pt x="20828" y="615"/>
                    </a:cubicBezTo>
                    <a:cubicBezTo>
                      <a:pt x="21068" y="615"/>
                      <a:pt x="21308" y="744"/>
                      <a:pt x="21308" y="744"/>
                    </a:cubicBezTo>
                    <a:cubicBezTo>
                      <a:pt x="20588" y="1130"/>
                      <a:pt x="20348" y="1644"/>
                      <a:pt x="20828" y="2030"/>
                    </a:cubicBez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6" name="Shape 7148"/>
              <p:cNvSpPr/>
              <p:nvPr/>
            </p:nvSpPr>
            <p:spPr>
              <a:xfrm>
                <a:off x="270242" y="0"/>
                <a:ext cx="175036" cy="6500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50" h="21531" extrusionOk="0">
                    <a:moveTo>
                      <a:pt x="1851" y="4924"/>
                    </a:moveTo>
                    <a:cubicBezTo>
                      <a:pt x="3909" y="4924"/>
                      <a:pt x="3909" y="4924"/>
                      <a:pt x="3909" y="4924"/>
                    </a:cubicBezTo>
                    <a:cubicBezTo>
                      <a:pt x="4937" y="4924"/>
                      <a:pt x="5760" y="4701"/>
                      <a:pt x="5760" y="4421"/>
                    </a:cubicBezTo>
                    <a:cubicBezTo>
                      <a:pt x="5760" y="504"/>
                      <a:pt x="5760" y="504"/>
                      <a:pt x="5760" y="504"/>
                    </a:cubicBezTo>
                    <a:cubicBezTo>
                      <a:pt x="5760" y="224"/>
                      <a:pt x="4937" y="0"/>
                      <a:pt x="3909" y="0"/>
                    </a:cubicBezTo>
                    <a:cubicBezTo>
                      <a:pt x="1851" y="0"/>
                      <a:pt x="1851" y="0"/>
                      <a:pt x="1851" y="0"/>
                    </a:cubicBezTo>
                    <a:cubicBezTo>
                      <a:pt x="823" y="0"/>
                      <a:pt x="0" y="224"/>
                      <a:pt x="0" y="504"/>
                    </a:cubicBezTo>
                    <a:cubicBezTo>
                      <a:pt x="0" y="4421"/>
                      <a:pt x="0" y="4421"/>
                      <a:pt x="0" y="4421"/>
                    </a:cubicBezTo>
                    <a:cubicBezTo>
                      <a:pt x="0" y="4701"/>
                      <a:pt x="823" y="4924"/>
                      <a:pt x="1851" y="4924"/>
                    </a:cubicBezTo>
                    <a:close/>
                    <a:moveTo>
                      <a:pt x="21189" y="20593"/>
                    </a:moveTo>
                    <a:cubicBezTo>
                      <a:pt x="7611" y="12535"/>
                      <a:pt x="7611" y="12535"/>
                      <a:pt x="7611" y="12535"/>
                    </a:cubicBezTo>
                    <a:cubicBezTo>
                      <a:pt x="7200" y="12311"/>
                      <a:pt x="6171" y="12199"/>
                      <a:pt x="5349" y="12311"/>
                    </a:cubicBezTo>
                    <a:cubicBezTo>
                      <a:pt x="3291" y="12535"/>
                      <a:pt x="3291" y="12535"/>
                      <a:pt x="3291" y="12535"/>
                    </a:cubicBezTo>
                    <a:cubicBezTo>
                      <a:pt x="3291" y="12535"/>
                      <a:pt x="3086" y="12591"/>
                      <a:pt x="2880" y="12591"/>
                    </a:cubicBezTo>
                    <a:cubicBezTo>
                      <a:pt x="3497" y="12759"/>
                      <a:pt x="3703" y="12982"/>
                      <a:pt x="3497" y="13150"/>
                    </a:cubicBezTo>
                    <a:cubicBezTo>
                      <a:pt x="2880" y="13430"/>
                      <a:pt x="2880" y="13430"/>
                      <a:pt x="2880" y="13430"/>
                    </a:cubicBezTo>
                    <a:cubicBezTo>
                      <a:pt x="16046" y="21208"/>
                      <a:pt x="16046" y="21208"/>
                      <a:pt x="16046" y="21208"/>
                    </a:cubicBezTo>
                    <a:cubicBezTo>
                      <a:pt x="16457" y="21488"/>
                      <a:pt x="17486" y="21600"/>
                      <a:pt x="18309" y="21488"/>
                    </a:cubicBezTo>
                    <a:cubicBezTo>
                      <a:pt x="20366" y="21208"/>
                      <a:pt x="20366" y="21208"/>
                      <a:pt x="20366" y="21208"/>
                    </a:cubicBezTo>
                    <a:cubicBezTo>
                      <a:pt x="21189" y="21096"/>
                      <a:pt x="21600" y="20817"/>
                      <a:pt x="21189" y="20593"/>
                    </a:cubicBez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7" name="Shape 7149"/>
              <p:cNvSpPr/>
              <p:nvPr/>
            </p:nvSpPr>
            <p:spPr>
              <a:xfrm>
                <a:off x="21820" y="109943"/>
                <a:ext cx="543844" cy="417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813"/>
                    </a:moveTo>
                    <a:cubicBezTo>
                      <a:pt x="21600" y="21250"/>
                      <a:pt x="21332" y="21600"/>
                      <a:pt x="21063" y="21600"/>
                    </a:cubicBezTo>
                    <a:cubicBezTo>
                      <a:pt x="604" y="21600"/>
                      <a:pt x="604" y="21600"/>
                      <a:pt x="604" y="21600"/>
                    </a:cubicBezTo>
                    <a:cubicBezTo>
                      <a:pt x="268" y="21600"/>
                      <a:pt x="0" y="21250"/>
                      <a:pt x="0" y="20813"/>
                    </a:cubicBezTo>
                    <a:cubicBezTo>
                      <a:pt x="0" y="700"/>
                      <a:pt x="0" y="700"/>
                      <a:pt x="0" y="700"/>
                    </a:cubicBezTo>
                    <a:cubicBezTo>
                      <a:pt x="0" y="350"/>
                      <a:pt x="268" y="0"/>
                      <a:pt x="604" y="0"/>
                    </a:cubicBezTo>
                    <a:cubicBezTo>
                      <a:pt x="21063" y="0"/>
                      <a:pt x="21063" y="0"/>
                      <a:pt x="21063" y="0"/>
                    </a:cubicBezTo>
                    <a:cubicBezTo>
                      <a:pt x="21332" y="0"/>
                      <a:pt x="21600" y="350"/>
                      <a:pt x="21600" y="700"/>
                    </a:cubicBezTo>
                    <a:lnTo>
                      <a:pt x="21600" y="20813"/>
                    </a:lnTo>
                    <a:close/>
                  </a:path>
                </a:pathLst>
              </a:custGeom>
              <a:solidFill>
                <a:srgbClr val="E055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8" name="Shape 7150"/>
              <p:cNvSpPr/>
              <p:nvPr/>
            </p:nvSpPr>
            <p:spPr>
              <a:xfrm>
                <a:off x="21820" y="109943"/>
                <a:ext cx="270244" cy="417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215" y="0"/>
                      <a:pt x="1215" y="0"/>
                      <a:pt x="1215" y="0"/>
                    </a:cubicBezTo>
                    <a:cubicBezTo>
                      <a:pt x="540" y="0"/>
                      <a:pt x="0" y="350"/>
                      <a:pt x="0" y="700"/>
                    </a:cubicBezTo>
                    <a:cubicBezTo>
                      <a:pt x="0" y="20813"/>
                      <a:pt x="0" y="20813"/>
                      <a:pt x="0" y="20813"/>
                    </a:cubicBezTo>
                    <a:cubicBezTo>
                      <a:pt x="0" y="21250"/>
                      <a:pt x="540" y="21600"/>
                      <a:pt x="1215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ED687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9" name="Shape 7151"/>
              <p:cNvSpPr/>
              <p:nvPr/>
            </p:nvSpPr>
            <p:spPr>
              <a:xfrm>
                <a:off x="0" y="96515"/>
                <a:ext cx="589164" cy="419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368"/>
                    </a:moveTo>
                    <a:cubicBezTo>
                      <a:pt x="21600" y="16416"/>
                      <a:pt x="21229" y="21600"/>
                      <a:pt x="20795" y="21600"/>
                    </a:cubicBezTo>
                    <a:cubicBezTo>
                      <a:pt x="743" y="21600"/>
                      <a:pt x="743" y="21600"/>
                      <a:pt x="743" y="21600"/>
                    </a:cubicBezTo>
                    <a:cubicBezTo>
                      <a:pt x="371" y="21600"/>
                      <a:pt x="0" y="16416"/>
                      <a:pt x="0" y="10368"/>
                    </a:cubicBezTo>
                    <a:cubicBezTo>
                      <a:pt x="0" y="5184"/>
                      <a:pt x="371" y="0"/>
                      <a:pt x="743" y="0"/>
                    </a:cubicBezTo>
                    <a:cubicBezTo>
                      <a:pt x="20795" y="0"/>
                      <a:pt x="20795" y="0"/>
                      <a:pt x="20795" y="0"/>
                    </a:cubicBezTo>
                    <a:cubicBezTo>
                      <a:pt x="21229" y="0"/>
                      <a:pt x="21600" y="5184"/>
                      <a:pt x="21600" y="10368"/>
                    </a:cubicBez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0" name="Shape 7152"/>
              <p:cNvSpPr/>
              <p:nvPr/>
            </p:nvSpPr>
            <p:spPr>
              <a:xfrm>
                <a:off x="0" y="96515"/>
                <a:ext cx="589164" cy="201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21538" y="9000"/>
                      <a:pt x="21229" y="0"/>
                      <a:pt x="20795" y="0"/>
                    </a:cubicBezTo>
                    <a:cubicBezTo>
                      <a:pt x="743" y="0"/>
                      <a:pt x="743" y="0"/>
                      <a:pt x="743" y="0"/>
                    </a:cubicBezTo>
                    <a:cubicBezTo>
                      <a:pt x="371" y="0"/>
                      <a:pt x="0" y="9000"/>
                      <a:pt x="0" y="2160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1" name="Shape 7153"/>
              <p:cNvSpPr/>
              <p:nvPr/>
            </p:nvSpPr>
            <p:spPr>
              <a:xfrm>
                <a:off x="99872" y="223244"/>
                <a:ext cx="387741" cy="2702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35" y="2415"/>
                    </a:moveTo>
                    <a:lnTo>
                      <a:pt x="17018" y="4696"/>
                    </a:lnTo>
                    <a:lnTo>
                      <a:pt x="12483" y="11873"/>
                    </a:lnTo>
                    <a:lnTo>
                      <a:pt x="7527" y="5903"/>
                    </a:lnTo>
                    <a:lnTo>
                      <a:pt x="0" y="16301"/>
                    </a:lnTo>
                    <a:lnTo>
                      <a:pt x="0" y="21600"/>
                    </a:lnTo>
                    <a:lnTo>
                      <a:pt x="7621" y="11068"/>
                    </a:lnTo>
                    <a:lnTo>
                      <a:pt x="12577" y="17106"/>
                    </a:lnTo>
                    <a:lnTo>
                      <a:pt x="18795" y="7111"/>
                    </a:lnTo>
                    <a:lnTo>
                      <a:pt x="20384" y="9324"/>
                    </a:lnTo>
                    <a:lnTo>
                      <a:pt x="21600" y="0"/>
                    </a:lnTo>
                    <a:lnTo>
                      <a:pt x="15335" y="2415"/>
                    </a:lnTo>
                    <a:close/>
                  </a:path>
                </a:pathLst>
              </a:custGeom>
              <a:solidFill>
                <a:srgbClr val="E6CB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2" name="Shape 7154"/>
              <p:cNvSpPr/>
              <p:nvPr/>
            </p:nvSpPr>
            <p:spPr>
              <a:xfrm>
                <a:off x="99872" y="297099"/>
                <a:ext cx="192193" cy="1963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5446"/>
                    </a:moveTo>
                    <a:lnTo>
                      <a:pt x="15186" y="0"/>
                    </a:lnTo>
                    <a:lnTo>
                      <a:pt x="0" y="14308"/>
                    </a:lnTo>
                    <a:lnTo>
                      <a:pt x="0" y="21600"/>
                    </a:lnTo>
                    <a:lnTo>
                      <a:pt x="15375" y="7108"/>
                    </a:lnTo>
                    <a:lnTo>
                      <a:pt x="21600" y="12277"/>
                    </a:lnTo>
                    <a:lnTo>
                      <a:pt x="21600" y="5446"/>
                    </a:ln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3" name="Shape 7155"/>
              <p:cNvSpPr/>
              <p:nvPr/>
            </p:nvSpPr>
            <p:spPr>
              <a:xfrm>
                <a:off x="88122" y="177084"/>
                <a:ext cx="427187" cy="3231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58" y="21600"/>
                    </a:moveTo>
                    <a:cubicBezTo>
                      <a:pt x="427" y="21600"/>
                      <a:pt x="427" y="21600"/>
                      <a:pt x="427" y="21600"/>
                    </a:cubicBezTo>
                    <a:cubicBezTo>
                      <a:pt x="171" y="21600"/>
                      <a:pt x="0" y="21487"/>
                      <a:pt x="0" y="21148"/>
                    </a:cubicBezTo>
                    <a:cubicBezTo>
                      <a:pt x="0" y="565"/>
                      <a:pt x="0" y="565"/>
                      <a:pt x="0" y="565"/>
                    </a:cubicBezTo>
                    <a:cubicBezTo>
                      <a:pt x="0" y="226"/>
                      <a:pt x="171" y="0"/>
                      <a:pt x="427" y="0"/>
                    </a:cubicBezTo>
                    <a:cubicBezTo>
                      <a:pt x="598" y="0"/>
                      <a:pt x="768" y="226"/>
                      <a:pt x="768" y="565"/>
                    </a:cubicBezTo>
                    <a:cubicBezTo>
                      <a:pt x="768" y="20695"/>
                      <a:pt x="768" y="20695"/>
                      <a:pt x="768" y="20695"/>
                    </a:cubicBezTo>
                    <a:cubicBezTo>
                      <a:pt x="21258" y="20695"/>
                      <a:pt x="21258" y="20695"/>
                      <a:pt x="21258" y="20695"/>
                    </a:cubicBezTo>
                    <a:cubicBezTo>
                      <a:pt x="21429" y="20695"/>
                      <a:pt x="21600" y="20921"/>
                      <a:pt x="21600" y="21148"/>
                    </a:cubicBezTo>
                    <a:cubicBezTo>
                      <a:pt x="21600" y="21487"/>
                      <a:pt x="21429" y="21600"/>
                      <a:pt x="21258" y="21600"/>
                    </a:cubicBez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4" name="Shape 7156"/>
              <p:cNvSpPr/>
              <p:nvPr/>
            </p:nvSpPr>
            <p:spPr>
              <a:xfrm>
                <a:off x="292063" y="486772"/>
                <a:ext cx="223245" cy="134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94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1600"/>
                      <a:pt x="0" y="21600"/>
                      <a:pt x="0" y="21600"/>
                    </a:cubicBezTo>
                    <a:cubicBezTo>
                      <a:pt x="20945" y="21600"/>
                      <a:pt x="20945" y="21600"/>
                      <a:pt x="20945" y="21600"/>
                    </a:cubicBezTo>
                    <a:cubicBezTo>
                      <a:pt x="21273" y="21600"/>
                      <a:pt x="21600" y="18900"/>
                      <a:pt x="21600" y="10800"/>
                    </a:cubicBezTo>
                    <a:cubicBezTo>
                      <a:pt x="21600" y="5400"/>
                      <a:pt x="21273" y="0"/>
                      <a:pt x="20945" y="0"/>
                    </a:cubicBezTo>
                    <a:close/>
                  </a:path>
                </a:pathLst>
              </a:custGeom>
              <a:solidFill>
                <a:srgbClr val="E6CB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</p:grp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70145" y="3036717"/>
            <a:ext cx="4652128" cy="610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75" b="1" dirty="0">
                <a:solidFill>
                  <a:srgbClr val="02918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课堂变式练</a:t>
            </a:r>
            <a:endParaRPr lang="zh-CN" altLang="en-US" sz="3375" b="1" dirty="0">
              <a:solidFill>
                <a:srgbClr val="02918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0372" y="1557155"/>
            <a:ext cx="8643257" cy="4142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9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9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9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2019·</a:t>
            </a:r>
            <a:r>
              <a:rPr lang="zh-CN" altLang="en-US" sz="19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青海）八年级语文教研组准备开展低碳生活方面的知识竞赛，下面的通知在格式和内容方面存在问题，请至少找出两处并改正。</a:t>
            </a:r>
            <a:endParaRPr lang="en-US" altLang="zh-CN" sz="19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95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通知</a:t>
            </a:r>
            <a:endParaRPr lang="zh-CN" altLang="en-US" sz="195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9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19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兹定于本周五举行八年级学生“低碳生活知识”竞赛，请各班选派五名学生代表准时参加。</a:t>
            </a:r>
            <a:endParaRPr lang="en-US" altLang="zh-CN" sz="19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9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19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此致</a:t>
            </a:r>
            <a:endParaRPr lang="zh-CN" altLang="en-US" sz="19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9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敬礼</a:t>
            </a:r>
            <a:endParaRPr lang="en-US" altLang="zh-CN" sz="19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9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八年级语文教研组</a:t>
            </a:r>
            <a:endParaRPr lang="zh-CN" altLang="en-US" sz="19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19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9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9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9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9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19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9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27648" y="1551146"/>
            <a:ext cx="8665845" cy="189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9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en-US" altLang="zh-CN" sz="195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										 				</a:t>
            </a:r>
            <a:r>
              <a:rPr lang="en-US" altLang="zh-CN" sz="19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19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9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(2)_____________________________________;</a:t>
            </a:r>
            <a:endParaRPr lang="en-US" altLang="zh-CN" sz="19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9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(3)____________________________________</a:t>
            </a:r>
            <a:endParaRPr lang="zh-CN" altLang="en-US" sz="19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2930" y="1503998"/>
            <a:ext cx="8310563" cy="991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950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格式方面的，通知不应该使用“祝敬语”，应删去（或去掉“此致”“敬礼”）</a:t>
            </a:r>
            <a:endParaRPr lang="zh-CN" altLang="en-US" sz="100" dirty="0"/>
          </a:p>
        </p:txBody>
      </p:sp>
      <p:sp>
        <p:nvSpPr>
          <p:cNvPr id="5" name="矩形 4"/>
          <p:cNvSpPr/>
          <p:nvPr/>
        </p:nvSpPr>
        <p:spPr>
          <a:xfrm>
            <a:off x="714488" y="2472768"/>
            <a:ext cx="3897630" cy="391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950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内容方面应该交代竞赛的具体时间</a:t>
            </a:r>
            <a:endParaRPr lang="zh-CN" altLang="en-US" sz="100" dirty="0"/>
          </a:p>
        </p:txBody>
      </p:sp>
      <p:sp>
        <p:nvSpPr>
          <p:cNvPr id="7" name="矩形 6"/>
          <p:cNvSpPr/>
          <p:nvPr/>
        </p:nvSpPr>
        <p:spPr>
          <a:xfrm>
            <a:off x="964402" y="2946614"/>
            <a:ext cx="2907030" cy="391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950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应该交代竞赛的具体地点</a:t>
            </a:r>
            <a:endParaRPr lang="zh-CN" altLang="en-US" sz="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0372" y="1496449"/>
            <a:ext cx="8643257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2019·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扬州）学校将于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日上午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点，在报告厅组织习字社全体成员参加“汉字听写大赛”。下面是小强拟写的通知，在内容和格式上各有一处错误，请你修改。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通知</a:t>
            </a:r>
            <a:endParaRPr lang="en-US" altLang="zh-CN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珍爱汉字，传承文化。学校定于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日上午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点，举行“汉字听写大赛”，希习字社全体成员准时参加。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某学校团委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0372" y="4597178"/>
            <a:ext cx="8199664" cy="1441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9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①内容上：</a:t>
            </a:r>
            <a:r>
              <a:rPr lang="en-US" altLang="zh-CN" sz="19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_____________________________________________________________</a:t>
            </a:r>
            <a:endParaRPr lang="en-US" altLang="zh-CN" sz="19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9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19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格式上：</a:t>
            </a:r>
            <a:r>
              <a:rPr lang="en-US" altLang="zh-CN" sz="19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_____________________________________________</a:t>
            </a:r>
            <a:endParaRPr lang="zh-CN" altLang="en-US" sz="19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21278" y="4686072"/>
            <a:ext cx="7372350" cy="391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950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地点不明，应改为“学校定于</a:t>
            </a:r>
            <a:r>
              <a:rPr lang="en-US" altLang="zh-CN" sz="1950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950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950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1950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日上午</a:t>
            </a:r>
            <a:r>
              <a:rPr lang="en-US" altLang="zh-CN" sz="1950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950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点在学校报告厅”。</a:t>
            </a:r>
            <a:endParaRPr lang="zh-CN" altLang="en-US" sz="100" dirty="0"/>
          </a:p>
        </p:txBody>
      </p:sp>
      <p:sp>
        <p:nvSpPr>
          <p:cNvPr id="6" name="矩形 5"/>
          <p:cNvSpPr/>
          <p:nvPr/>
        </p:nvSpPr>
        <p:spPr>
          <a:xfrm>
            <a:off x="1521278" y="5099852"/>
            <a:ext cx="7372350" cy="391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95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署名和日期互换位置，应该是先署名后日期。</a:t>
            </a:r>
            <a:endParaRPr lang="zh-CN" altLang="en-US" sz="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9486" y="1551884"/>
            <a:ext cx="8665029" cy="4291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3.阅读下面一则启事,完成后面的题目｡</a:t>
            </a:r>
            <a:endParaRPr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21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寻物启事</a:t>
            </a:r>
            <a:endParaRPr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七年级三班××同学昨天下午在学校操场拾到运动衣一件,内装钥匙一串｡望丢失者速来学校德育处认领｡过期不候｡</a:t>
            </a:r>
            <a:endParaRPr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学校德育处</a:t>
            </a:r>
            <a:endParaRPr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(1)本文内容和格式上各有一处错误,请修改｡</a:t>
            </a:r>
            <a:endParaRPr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内容上:标题应改为“招领启事”｡</a:t>
            </a:r>
            <a:endParaRPr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格式上:“学校德育处”下面应注明日期｡</a:t>
            </a:r>
            <a:endParaRPr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(2)文中有个别语句使用不得体,请指出并改正｡</a:t>
            </a:r>
            <a:endParaRPr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“过期不候”用词不当,应删去｡</a:t>
            </a:r>
            <a:endParaRPr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9486" y="1551884"/>
            <a:ext cx="8665029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2019·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曲靖）为了让大家知晓身边的文化遗产，了解曲靖历史文化，响应国务院关于“文化和自然遗产日”（每年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月的第二个星期六）的号召，珠江源学校邀请当地爨文化博物馆王馆长，于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日到学校礼堂，为全体师生作“爨文化知识”的专题讲座，现请你以学校名义，写一份邀请函。</a:t>
            </a:r>
            <a:endParaRPr lang="zh-CN" altLang="en-US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9486" y="1521906"/>
            <a:ext cx="8665029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100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示例：</a:t>
            </a:r>
            <a:endParaRPr lang="zh-CN" altLang="en-US" sz="2100" dirty="0">
              <a:solidFill>
                <a:srgbClr val="E44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2100" b="1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邀请函</a:t>
            </a:r>
            <a:endParaRPr lang="zh-CN" altLang="en-US" sz="2100" b="1" dirty="0">
              <a:solidFill>
                <a:srgbClr val="E44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100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尊敬的王馆长：</a:t>
            </a:r>
            <a:endParaRPr lang="en-US" altLang="zh-CN" sz="2100" dirty="0">
              <a:solidFill>
                <a:srgbClr val="E44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100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100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我校定于</a:t>
            </a:r>
            <a:r>
              <a:rPr lang="en-US" altLang="zh-CN" sz="2100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100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100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100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100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100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日下午</a:t>
            </a:r>
            <a:r>
              <a:rPr lang="en-US" altLang="zh-CN" sz="2100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2100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分，在学校礼堂举行“走近爨文化”活动，特邀请您为全体师生作“爨文化知识”专题讲座。</a:t>
            </a:r>
            <a:endParaRPr lang="en-US" altLang="zh-CN" sz="2100" dirty="0">
              <a:solidFill>
                <a:srgbClr val="E44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100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100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期待您的到来！</a:t>
            </a:r>
            <a:endParaRPr lang="zh-CN" altLang="en-US" sz="2100" dirty="0">
              <a:solidFill>
                <a:srgbClr val="E44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r">
              <a:lnSpc>
                <a:spcPct val="150000"/>
              </a:lnSpc>
            </a:pPr>
            <a:r>
              <a:rPr lang="zh-CN" altLang="en-US" sz="2100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珠江源学校（签章）</a:t>
            </a:r>
            <a:endParaRPr lang="zh-CN" altLang="en-US" sz="2100" dirty="0">
              <a:solidFill>
                <a:srgbClr val="E44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r">
              <a:lnSpc>
                <a:spcPct val="150000"/>
              </a:lnSpc>
            </a:pPr>
            <a:r>
              <a:rPr lang="en-US" altLang="zh-CN" sz="2100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100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100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100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100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</a:t>
            </a:r>
            <a:r>
              <a:rPr lang="zh-CN" altLang="en-US" sz="2100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2100" dirty="0">
              <a:solidFill>
                <a:srgbClr val="E44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0372" y="1472561"/>
            <a:ext cx="8643257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2019·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临沂）学校某班级同学为组织红色研学活动，起草了一份实施方案。请你阅读所选材料，完成题目。</a:t>
            </a:r>
            <a:endParaRPr lang="zh-CN" altLang="en-US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>
              <a:lnSpc>
                <a:spcPct val="150000"/>
              </a:lnSpc>
            </a:pPr>
            <a:r>
              <a:rPr lang="en-US" altLang="zh-CN" sz="21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××</a:t>
            </a:r>
            <a:r>
              <a:rPr lang="zh-CN" altLang="en-US" sz="21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中学</a:t>
            </a:r>
            <a:r>
              <a:rPr lang="en-US" altLang="zh-CN" sz="21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1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班</a:t>
            </a:r>
            <a:r>
              <a:rPr lang="en-US" altLang="zh-CN" sz="21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1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年红色研学实施方案（节选）</a:t>
            </a:r>
            <a:endParaRPr lang="en-US" altLang="zh-CN" sz="21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①为落实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山东省红色文化研学旅游实施方案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的要求，立足我校实际，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班将组织以“传承红色基因，做新时代红色沂蒙人”为主题的红色研学活动。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一、研学目的</a:t>
            </a:r>
            <a:endParaRPr lang="en-US" altLang="zh-CN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②陆游说：“纸上得来终觉浅，绝知此事要躬行”。学生通过实地参观、情景体验、资料搜集整理等方式学习红色沂蒙知识，进一步理解沂蒙精神的内涵，并在实践中传承红色基因。</a:t>
            </a:r>
            <a:endParaRPr lang="zh-CN" altLang="en-US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6726" y="1518491"/>
            <a:ext cx="8590548" cy="154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易错点：</a:t>
            </a:r>
            <a:endParaRPr lang="en-US" altLang="zh-CN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①只写借的物、款，而不写原因。</a:t>
            </a:r>
            <a:endParaRPr lang="en-US" altLang="zh-CN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②涉及金额的没有大写。</a:t>
            </a:r>
            <a:endParaRPr lang="zh-CN" altLang="en-US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9486" y="1512441"/>
            <a:ext cx="8665029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二、研学方式及内容</a:t>
            </a:r>
            <a:endParaRPr lang="en-US" altLang="zh-CN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③研学方式：校外集中研学与校内自主研学相结合。</a:t>
            </a:r>
            <a:endParaRPr lang="en-US" altLang="zh-CN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④研学内容：听一场沂蒙精神辅导报告，学唱一首沂蒙民歌，讲一个沂蒙红嫂的故事，参观一座沂蒙精神展览场馆，考察一座红色故居，赏一部歌剧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沂蒙山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，写一篇研学心得体会。</a:t>
            </a:r>
            <a:endParaRPr lang="en-US" altLang="zh-CN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三、研学时间</a:t>
            </a:r>
            <a:endParaRPr lang="en-US" altLang="zh-CN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⑤校外集中研学大约需要五天左右的时间，校内自主研学时间自主安排。</a:t>
            </a:r>
            <a:endParaRPr lang="zh-CN" altLang="en-US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0372" y="1428270"/>
            <a:ext cx="8643257" cy="189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9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9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9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）标序号的句子中有一处语病，请找出来并提出修改意见。</a:t>
            </a:r>
            <a:endParaRPr lang="zh-CN" altLang="en-US" sz="195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19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9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</a:t>
            </a:r>
            <a:r>
              <a:rPr lang="zh-CN" altLang="en-US" sz="19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句，修订意见：</a:t>
            </a:r>
            <a:r>
              <a:rPr lang="en-US" altLang="zh-CN" sz="19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___________________________________</a:t>
            </a:r>
            <a:endParaRPr lang="en-US" altLang="zh-CN" sz="195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19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9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9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）标序号的句子中有一处标点符号使用错误，请找出来并提出修改意见。</a:t>
            </a:r>
            <a:endParaRPr lang="zh-CN" altLang="en-US" sz="195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19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9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</a:t>
            </a:r>
            <a:r>
              <a:rPr lang="zh-CN" altLang="en-US" sz="19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句，修改意见：</a:t>
            </a:r>
            <a:r>
              <a:rPr lang="en-US" altLang="zh-CN" sz="19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_______________________________________</a:t>
            </a:r>
            <a:endParaRPr lang="en-US" altLang="zh-CN" sz="195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3280" y="1949805"/>
            <a:ext cx="430530" cy="391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950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</a:t>
            </a:r>
            <a:endParaRPr lang="zh-CN" altLang="en-US" sz="100" dirty="0"/>
          </a:p>
        </p:txBody>
      </p:sp>
      <p:sp>
        <p:nvSpPr>
          <p:cNvPr id="4" name="矩形 3"/>
          <p:cNvSpPr/>
          <p:nvPr/>
        </p:nvSpPr>
        <p:spPr>
          <a:xfrm>
            <a:off x="3418078" y="1949804"/>
            <a:ext cx="3154680" cy="391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950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删掉“大约”或“左右”。</a:t>
            </a:r>
            <a:endParaRPr lang="zh-CN" altLang="en-US" sz="100" dirty="0"/>
          </a:p>
        </p:txBody>
      </p:sp>
      <p:sp>
        <p:nvSpPr>
          <p:cNvPr id="5" name="矩形 4"/>
          <p:cNvSpPr/>
          <p:nvPr/>
        </p:nvSpPr>
        <p:spPr>
          <a:xfrm>
            <a:off x="693279" y="2843294"/>
            <a:ext cx="430530" cy="391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95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endParaRPr lang="zh-CN" altLang="en-US" sz="100" dirty="0"/>
          </a:p>
        </p:txBody>
      </p:sp>
      <p:sp>
        <p:nvSpPr>
          <p:cNvPr id="6" name="矩形 5"/>
          <p:cNvSpPr/>
          <p:nvPr/>
        </p:nvSpPr>
        <p:spPr>
          <a:xfrm>
            <a:off x="3002339" y="2840671"/>
            <a:ext cx="4392930" cy="391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95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将诗句后面的句号移到后引号的前面。</a:t>
            </a:r>
            <a:endParaRPr lang="zh-CN" altLang="en-US" sz="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609249" y="2875598"/>
            <a:ext cx="5925503" cy="11309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3375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请完成《练测本》中的</a:t>
            </a:r>
            <a:endParaRPr lang="zh-CN" sz="3375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ctr"/>
            <a:r>
              <a:rPr lang="en-US" sz="3375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sz="3375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综合性学习</a:t>
            </a:r>
            <a:r>
              <a:rPr lang="en-US" sz="3375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sz="3375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限时实战</a:t>
            </a:r>
            <a:r>
              <a:rPr lang="en-US" sz="3375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endParaRPr lang="en-US" altLang="en-US" sz="3375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4928" y="2124408"/>
            <a:ext cx="8654144" cy="2030095"/>
          </a:xfrm>
          <a:prstGeom prst="rect">
            <a:avLst/>
          </a:prstGeom>
          <a:ln w="57150">
            <a:solidFill>
              <a:srgbClr val="E44B42"/>
            </a:solidFill>
            <a:prstDash val="dash"/>
          </a:ln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借条</a:t>
            </a:r>
            <a:endParaRPr lang="en-US" altLang="zh-CN" sz="21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今借到学校图书馆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雷锋的故事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伍拾本，于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日前归还。</a:t>
            </a:r>
            <a:endParaRPr lang="zh-CN" altLang="en-US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r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初三（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）班图书管理员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×××</a:t>
            </a:r>
            <a:endParaRPr lang="en-US" altLang="zh-CN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r">
              <a:lnSpc>
                <a:spcPct val="150000"/>
              </a:lnSpc>
            </a:pP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en-US" altLang="zh-CN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77852" y="1466113"/>
            <a:ext cx="2016433" cy="914613"/>
            <a:chOff x="416716" y="985987"/>
            <a:chExt cx="2750915" cy="1393207"/>
          </a:xfrm>
        </p:grpSpPr>
        <p:sp>
          <p:nvSpPr>
            <p:cNvPr id="3" name="文本框 2"/>
            <p:cNvSpPr txBox="1"/>
            <p:nvPr/>
          </p:nvSpPr>
          <p:spPr>
            <a:xfrm>
              <a:off x="1278855" y="1114959"/>
              <a:ext cx="1888776" cy="1264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E44B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典例展示</a:t>
              </a:r>
              <a:endParaRPr lang="zh-CN" altLang="en-US" sz="2400" b="1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" name="Group 7157"/>
            <p:cNvGrpSpPr/>
            <p:nvPr/>
          </p:nvGrpSpPr>
          <p:grpSpPr>
            <a:xfrm>
              <a:off x="416716" y="985987"/>
              <a:ext cx="791598" cy="868621"/>
              <a:chOff x="0" y="0"/>
              <a:chExt cx="589163" cy="650025"/>
            </a:xfrm>
          </p:grpSpPr>
          <p:sp>
            <p:nvSpPr>
              <p:cNvPr id="5" name="Shape 7147"/>
              <p:cNvSpPr/>
              <p:nvPr/>
            </p:nvSpPr>
            <p:spPr>
              <a:xfrm>
                <a:off x="143887" y="370489"/>
                <a:ext cx="149856" cy="2795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08" h="21285" extrusionOk="0">
                    <a:moveTo>
                      <a:pt x="20828" y="2030"/>
                    </a:moveTo>
                    <a:cubicBezTo>
                      <a:pt x="21308" y="2673"/>
                      <a:pt x="21308" y="2673"/>
                      <a:pt x="21308" y="2673"/>
                    </a:cubicBezTo>
                    <a:cubicBezTo>
                      <a:pt x="6188" y="20544"/>
                      <a:pt x="6188" y="20544"/>
                      <a:pt x="6188" y="20544"/>
                    </a:cubicBezTo>
                    <a:cubicBezTo>
                      <a:pt x="5708" y="21187"/>
                      <a:pt x="4508" y="21444"/>
                      <a:pt x="3308" y="21187"/>
                    </a:cubicBezTo>
                    <a:cubicBezTo>
                      <a:pt x="1148" y="20544"/>
                      <a:pt x="1148" y="20544"/>
                      <a:pt x="1148" y="20544"/>
                    </a:cubicBezTo>
                    <a:cubicBezTo>
                      <a:pt x="188" y="20287"/>
                      <a:pt x="-292" y="19644"/>
                      <a:pt x="188" y="19130"/>
                    </a:cubicBezTo>
                    <a:cubicBezTo>
                      <a:pt x="15788" y="615"/>
                      <a:pt x="15788" y="615"/>
                      <a:pt x="15788" y="615"/>
                    </a:cubicBezTo>
                    <a:cubicBezTo>
                      <a:pt x="16268" y="101"/>
                      <a:pt x="17468" y="-156"/>
                      <a:pt x="18668" y="101"/>
                    </a:cubicBezTo>
                    <a:cubicBezTo>
                      <a:pt x="20828" y="615"/>
                      <a:pt x="20828" y="615"/>
                      <a:pt x="20828" y="615"/>
                    </a:cubicBezTo>
                    <a:cubicBezTo>
                      <a:pt x="21068" y="615"/>
                      <a:pt x="21308" y="744"/>
                      <a:pt x="21308" y="744"/>
                    </a:cubicBezTo>
                    <a:cubicBezTo>
                      <a:pt x="20588" y="1130"/>
                      <a:pt x="20348" y="1644"/>
                      <a:pt x="20828" y="2030"/>
                    </a:cubicBez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6" name="Shape 7148"/>
              <p:cNvSpPr/>
              <p:nvPr/>
            </p:nvSpPr>
            <p:spPr>
              <a:xfrm>
                <a:off x="270242" y="0"/>
                <a:ext cx="175036" cy="6500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50" h="21531" extrusionOk="0">
                    <a:moveTo>
                      <a:pt x="1851" y="4924"/>
                    </a:moveTo>
                    <a:cubicBezTo>
                      <a:pt x="3909" y="4924"/>
                      <a:pt x="3909" y="4924"/>
                      <a:pt x="3909" y="4924"/>
                    </a:cubicBezTo>
                    <a:cubicBezTo>
                      <a:pt x="4937" y="4924"/>
                      <a:pt x="5760" y="4701"/>
                      <a:pt x="5760" y="4421"/>
                    </a:cubicBezTo>
                    <a:cubicBezTo>
                      <a:pt x="5760" y="504"/>
                      <a:pt x="5760" y="504"/>
                      <a:pt x="5760" y="504"/>
                    </a:cubicBezTo>
                    <a:cubicBezTo>
                      <a:pt x="5760" y="224"/>
                      <a:pt x="4937" y="0"/>
                      <a:pt x="3909" y="0"/>
                    </a:cubicBezTo>
                    <a:cubicBezTo>
                      <a:pt x="1851" y="0"/>
                      <a:pt x="1851" y="0"/>
                      <a:pt x="1851" y="0"/>
                    </a:cubicBezTo>
                    <a:cubicBezTo>
                      <a:pt x="823" y="0"/>
                      <a:pt x="0" y="224"/>
                      <a:pt x="0" y="504"/>
                    </a:cubicBezTo>
                    <a:cubicBezTo>
                      <a:pt x="0" y="4421"/>
                      <a:pt x="0" y="4421"/>
                      <a:pt x="0" y="4421"/>
                    </a:cubicBezTo>
                    <a:cubicBezTo>
                      <a:pt x="0" y="4701"/>
                      <a:pt x="823" y="4924"/>
                      <a:pt x="1851" y="4924"/>
                    </a:cubicBezTo>
                    <a:close/>
                    <a:moveTo>
                      <a:pt x="21189" y="20593"/>
                    </a:moveTo>
                    <a:cubicBezTo>
                      <a:pt x="7611" y="12535"/>
                      <a:pt x="7611" y="12535"/>
                      <a:pt x="7611" y="12535"/>
                    </a:cubicBezTo>
                    <a:cubicBezTo>
                      <a:pt x="7200" y="12311"/>
                      <a:pt x="6171" y="12199"/>
                      <a:pt x="5349" y="12311"/>
                    </a:cubicBezTo>
                    <a:cubicBezTo>
                      <a:pt x="3291" y="12535"/>
                      <a:pt x="3291" y="12535"/>
                      <a:pt x="3291" y="12535"/>
                    </a:cubicBezTo>
                    <a:cubicBezTo>
                      <a:pt x="3291" y="12535"/>
                      <a:pt x="3086" y="12591"/>
                      <a:pt x="2880" y="12591"/>
                    </a:cubicBezTo>
                    <a:cubicBezTo>
                      <a:pt x="3497" y="12759"/>
                      <a:pt x="3703" y="12982"/>
                      <a:pt x="3497" y="13150"/>
                    </a:cubicBezTo>
                    <a:cubicBezTo>
                      <a:pt x="2880" y="13430"/>
                      <a:pt x="2880" y="13430"/>
                      <a:pt x="2880" y="13430"/>
                    </a:cubicBezTo>
                    <a:cubicBezTo>
                      <a:pt x="16046" y="21208"/>
                      <a:pt x="16046" y="21208"/>
                      <a:pt x="16046" y="21208"/>
                    </a:cubicBezTo>
                    <a:cubicBezTo>
                      <a:pt x="16457" y="21488"/>
                      <a:pt x="17486" y="21600"/>
                      <a:pt x="18309" y="21488"/>
                    </a:cubicBezTo>
                    <a:cubicBezTo>
                      <a:pt x="20366" y="21208"/>
                      <a:pt x="20366" y="21208"/>
                      <a:pt x="20366" y="21208"/>
                    </a:cubicBezTo>
                    <a:cubicBezTo>
                      <a:pt x="21189" y="21096"/>
                      <a:pt x="21600" y="20817"/>
                      <a:pt x="21189" y="20593"/>
                    </a:cubicBez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7" name="Shape 7149"/>
              <p:cNvSpPr/>
              <p:nvPr/>
            </p:nvSpPr>
            <p:spPr>
              <a:xfrm>
                <a:off x="21820" y="109943"/>
                <a:ext cx="543844" cy="417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813"/>
                    </a:moveTo>
                    <a:cubicBezTo>
                      <a:pt x="21600" y="21250"/>
                      <a:pt x="21332" y="21600"/>
                      <a:pt x="21063" y="21600"/>
                    </a:cubicBezTo>
                    <a:cubicBezTo>
                      <a:pt x="604" y="21600"/>
                      <a:pt x="604" y="21600"/>
                      <a:pt x="604" y="21600"/>
                    </a:cubicBezTo>
                    <a:cubicBezTo>
                      <a:pt x="268" y="21600"/>
                      <a:pt x="0" y="21250"/>
                      <a:pt x="0" y="20813"/>
                    </a:cubicBezTo>
                    <a:cubicBezTo>
                      <a:pt x="0" y="700"/>
                      <a:pt x="0" y="700"/>
                      <a:pt x="0" y="700"/>
                    </a:cubicBezTo>
                    <a:cubicBezTo>
                      <a:pt x="0" y="350"/>
                      <a:pt x="268" y="0"/>
                      <a:pt x="604" y="0"/>
                    </a:cubicBezTo>
                    <a:cubicBezTo>
                      <a:pt x="21063" y="0"/>
                      <a:pt x="21063" y="0"/>
                      <a:pt x="21063" y="0"/>
                    </a:cubicBezTo>
                    <a:cubicBezTo>
                      <a:pt x="21332" y="0"/>
                      <a:pt x="21600" y="350"/>
                      <a:pt x="21600" y="700"/>
                    </a:cubicBezTo>
                    <a:lnTo>
                      <a:pt x="21600" y="20813"/>
                    </a:lnTo>
                    <a:close/>
                  </a:path>
                </a:pathLst>
              </a:custGeom>
              <a:solidFill>
                <a:srgbClr val="E055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8" name="Shape 7150"/>
              <p:cNvSpPr/>
              <p:nvPr/>
            </p:nvSpPr>
            <p:spPr>
              <a:xfrm>
                <a:off x="21820" y="109943"/>
                <a:ext cx="270244" cy="417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215" y="0"/>
                      <a:pt x="1215" y="0"/>
                      <a:pt x="1215" y="0"/>
                    </a:cubicBezTo>
                    <a:cubicBezTo>
                      <a:pt x="540" y="0"/>
                      <a:pt x="0" y="350"/>
                      <a:pt x="0" y="700"/>
                    </a:cubicBezTo>
                    <a:cubicBezTo>
                      <a:pt x="0" y="20813"/>
                      <a:pt x="0" y="20813"/>
                      <a:pt x="0" y="20813"/>
                    </a:cubicBezTo>
                    <a:cubicBezTo>
                      <a:pt x="0" y="21250"/>
                      <a:pt x="540" y="21600"/>
                      <a:pt x="1215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ED687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9" name="Shape 7151"/>
              <p:cNvSpPr/>
              <p:nvPr/>
            </p:nvSpPr>
            <p:spPr>
              <a:xfrm>
                <a:off x="0" y="96515"/>
                <a:ext cx="589164" cy="419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368"/>
                    </a:moveTo>
                    <a:cubicBezTo>
                      <a:pt x="21600" y="16416"/>
                      <a:pt x="21229" y="21600"/>
                      <a:pt x="20795" y="21600"/>
                    </a:cubicBezTo>
                    <a:cubicBezTo>
                      <a:pt x="743" y="21600"/>
                      <a:pt x="743" y="21600"/>
                      <a:pt x="743" y="21600"/>
                    </a:cubicBezTo>
                    <a:cubicBezTo>
                      <a:pt x="371" y="21600"/>
                      <a:pt x="0" y="16416"/>
                      <a:pt x="0" y="10368"/>
                    </a:cubicBezTo>
                    <a:cubicBezTo>
                      <a:pt x="0" y="5184"/>
                      <a:pt x="371" y="0"/>
                      <a:pt x="743" y="0"/>
                    </a:cubicBezTo>
                    <a:cubicBezTo>
                      <a:pt x="20795" y="0"/>
                      <a:pt x="20795" y="0"/>
                      <a:pt x="20795" y="0"/>
                    </a:cubicBezTo>
                    <a:cubicBezTo>
                      <a:pt x="21229" y="0"/>
                      <a:pt x="21600" y="5184"/>
                      <a:pt x="21600" y="10368"/>
                    </a:cubicBez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0" name="Shape 7152"/>
              <p:cNvSpPr/>
              <p:nvPr/>
            </p:nvSpPr>
            <p:spPr>
              <a:xfrm>
                <a:off x="0" y="96515"/>
                <a:ext cx="589164" cy="201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21538" y="9000"/>
                      <a:pt x="21229" y="0"/>
                      <a:pt x="20795" y="0"/>
                    </a:cubicBezTo>
                    <a:cubicBezTo>
                      <a:pt x="743" y="0"/>
                      <a:pt x="743" y="0"/>
                      <a:pt x="743" y="0"/>
                    </a:cubicBezTo>
                    <a:cubicBezTo>
                      <a:pt x="371" y="0"/>
                      <a:pt x="0" y="9000"/>
                      <a:pt x="0" y="2160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1" name="Shape 7153"/>
              <p:cNvSpPr/>
              <p:nvPr/>
            </p:nvSpPr>
            <p:spPr>
              <a:xfrm>
                <a:off x="99872" y="223244"/>
                <a:ext cx="387741" cy="2702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35" y="2415"/>
                    </a:moveTo>
                    <a:lnTo>
                      <a:pt x="17018" y="4696"/>
                    </a:lnTo>
                    <a:lnTo>
                      <a:pt x="12483" y="11873"/>
                    </a:lnTo>
                    <a:lnTo>
                      <a:pt x="7527" y="5903"/>
                    </a:lnTo>
                    <a:lnTo>
                      <a:pt x="0" y="16301"/>
                    </a:lnTo>
                    <a:lnTo>
                      <a:pt x="0" y="21600"/>
                    </a:lnTo>
                    <a:lnTo>
                      <a:pt x="7621" y="11068"/>
                    </a:lnTo>
                    <a:lnTo>
                      <a:pt x="12577" y="17106"/>
                    </a:lnTo>
                    <a:lnTo>
                      <a:pt x="18795" y="7111"/>
                    </a:lnTo>
                    <a:lnTo>
                      <a:pt x="20384" y="9324"/>
                    </a:lnTo>
                    <a:lnTo>
                      <a:pt x="21600" y="0"/>
                    </a:lnTo>
                    <a:lnTo>
                      <a:pt x="15335" y="2415"/>
                    </a:lnTo>
                    <a:close/>
                  </a:path>
                </a:pathLst>
              </a:custGeom>
              <a:solidFill>
                <a:srgbClr val="E6CB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2" name="Shape 7154"/>
              <p:cNvSpPr/>
              <p:nvPr/>
            </p:nvSpPr>
            <p:spPr>
              <a:xfrm>
                <a:off x="99872" y="297099"/>
                <a:ext cx="192193" cy="1963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5446"/>
                    </a:moveTo>
                    <a:lnTo>
                      <a:pt x="15186" y="0"/>
                    </a:lnTo>
                    <a:lnTo>
                      <a:pt x="0" y="14308"/>
                    </a:lnTo>
                    <a:lnTo>
                      <a:pt x="0" y="21600"/>
                    </a:lnTo>
                    <a:lnTo>
                      <a:pt x="15375" y="7108"/>
                    </a:lnTo>
                    <a:lnTo>
                      <a:pt x="21600" y="12277"/>
                    </a:lnTo>
                    <a:lnTo>
                      <a:pt x="21600" y="5446"/>
                    </a:ln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3" name="Shape 7155"/>
              <p:cNvSpPr/>
              <p:nvPr/>
            </p:nvSpPr>
            <p:spPr>
              <a:xfrm>
                <a:off x="88122" y="177084"/>
                <a:ext cx="427187" cy="3231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58" y="21600"/>
                    </a:moveTo>
                    <a:cubicBezTo>
                      <a:pt x="427" y="21600"/>
                      <a:pt x="427" y="21600"/>
                      <a:pt x="427" y="21600"/>
                    </a:cubicBezTo>
                    <a:cubicBezTo>
                      <a:pt x="171" y="21600"/>
                      <a:pt x="0" y="21487"/>
                      <a:pt x="0" y="21148"/>
                    </a:cubicBezTo>
                    <a:cubicBezTo>
                      <a:pt x="0" y="565"/>
                      <a:pt x="0" y="565"/>
                      <a:pt x="0" y="565"/>
                    </a:cubicBezTo>
                    <a:cubicBezTo>
                      <a:pt x="0" y="226"/>
                      <a:pt x="171" y="0"/>
                      <a:pt x="427" y="0"/>
                    </a:cubicBezTo>
                    <a:cubicBezTo>
                      <a:pt x="598" y="0"/>
                      <a:pt x="768" y="226"/>
                      <a:pt x="768" y="565"/>
                    </a:cubicBezTo>
                    <a:cubicBezTo>
                      <a:pt x="768" y="20695"/>
                      <a:pt x="768" y="20695"/>
                      <a:pt x="768" y="20695"/>
                    </a:cubicBezTo>
                    <a:cubicBezTo>
                      <a:pt x="21258" y="20695"/>
                      <a:pt x="21258" y="20695"/>
                      <a:pt x="21258" y="20695"/>
                    </a:cubicBezTo>
                    <a:cubicBezTo>
                      <a:pt x="21429" y="20695"/>
                      <a:pt x="21600" y="20921"/>
                      <a:pt x="21600" y="21148"/>
                    </a:cubicBezTo>
                    <a:cubicBezTo>
                      <a:pt x="21600" y="21487"/>
                      <a:pt x="21429" y="21600"/>
                      <a:pt x="21258" y="21600"/>
                    </a:cubicBez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4" name="Shape 7156"/>
              <p:cNvSpPr/>
              <p:nvPr/>
            </p:nvSpPr>
            <p:spPr>
              <a:xfrm>
                <a:off x="292063" y="486772"/>
                <a:ext cx="223245" cy="134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94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1600"/>
                      <a:pt x="0" y="21600"/>
                      <a:pt x="0" y="21600"/>
                    </a:cubicBezTo>
                    <a:cubicBezTo>
                      <a:pt x="20945" y="21600"/>
                      <a:pt x="20945" y="21600"/>
                      <a:pt x="20945" y="21600"/>
                    </a:cubicBezTo>
                    <a:cubicBezTo>
                      <a:pt x="21273" y="21600"/>
                      <a:pt x="21600" y="18900"/>
                      <a:pt x="21600" y="10800"/>
                    </a:cubicBezTo>
                    <a:cubicBezTo>
                      <a:pt x="21600" y="5400"/>
                      <a:pt x="21273" y="0"/>
                      <a:pt x="20945" y="0"/>
                    </a:cubicBezTo>
                    <a:close/>
                  </a:path>
                </a:pathLst>
              </a:custGeom>
              <a:solidFill>
                <a:srgbClr val="E6CB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</p:grp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61934" y="1925900"/>
            <a:ext cx="8620133" cy="3989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9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通知是上级对下级、组织对所属成员传达信息或布置工作时常用的一种应用文，也适用于同级单位之间。</a:t>
            </a:r>
            <a:endParaRPr lang="en-US" altLang="zh-CN" sz="19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95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格式如下：</a:t>
            </a:r>
            <a:endParaRPr lang="en-US" altLang="zh-CN" sz="19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9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9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9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）标题。一般先在第一行中间写“通知”二字，如果事情紧急，就写“紧急通知”。</a:t>
            </a:r>
            <a:endParaRPr lang="en-US" altLang="zh-CN" sz="19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9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9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9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）称呼。换行顶格写被通知方的名称，然后加冒号。</a:t>
            </a:r>
            <a:endParaRPr lang="en-US" altLang="zh-CN" sz="19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9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9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9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）正文。第二行空两格写通知的正文，要写清楚会议或活动的时间、地点、内容，请谁参加，有时还要写上应该注意什么。</a:t>
            </a:r>
            <a:endParaRPr lang="en-US" altLang="zh-CN" sz="19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9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9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9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）落款。在正文末尾的右下方写上发出通知的单位名称和日期。易错点：内容不具体，条理不清晰，如缺少开会的具体时间、地点等。</a:t>
            </a:r>
            <a:endParaRPr lang="zh-CN" altLang="en-US" sz="19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Shape 16880"/>
          <p:cNvSpPr/>
          <p:nvPr/>
        </p:nvSpPr>
        <p:spPr>
          <a:xfrm>
            <a:off x="261934" y="1534438"/>
            <a:ext cx="389307" cy="3486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6" h="21484" extrusionOk="0">
                <a:moveTo>
                  <a:pt x="3837" y="7883"/>
                </a:moveTo>
                <a:cubicBezTo>
                  <a:pt x="1847" y="7568"/>
                  <a:pt x="1847" y="7568"/>
                  <a:pt x="1847" y="7568"/>
                </a:cubicBezTo>
                <a:cubicBezTo>
                  <a:pt x="1563" y="7568"/>
                  <a:pt x="1279" y="7883"/>
                  <a:pt x="1279" y="8199"/>
                </a:cubicBezTo>
                <a:cubicBezTo>
                  <a:pt x="1137" y="9775"/>
                  <a:pt x="1137" y="9775"/>
                  <a:pt x="1137" y="9775"/>
                </a:cubicBezTo>
                <a:cubicBezTo>
                  <a:pt x="1137" y="9460"/>
                  <a:pt x="1421" y="9302"/>
                  <a:pt x="1705" y="9302"/>
                </a:cubicBezTo>
                <a:cubicBezTo>
                  <a:pt x="3553" y="9460"/>
                  <a:pt x="3553" y="9460"/>
                  <a:pt x="3553" y="9460"/>
                </a:cubicBezTo>
                <a:cubicBezTo>
                  <a:pt x="3837" y="9618"/>
                  <a:pt x="4121" y="9775"/>
                  <a:pt x="4121" y="10091"/>
                </a:cubicBezTo>
                <a:cubicBezTo>
                  <a:pt x="4263" y="8514"/>
                  <a:pt x="4263" y="8514"/>
                  <a:pt x="4263" y="8514"/>
                </a:cubicBezTo>
                <a:cubicBezTo>
                  <a:pt x="4263" y="8199"/>
                  <a:pt x="4121" y="7883"/>
                  <a:pt x="3837" y="7883"/>
                </a:cubicBezTo>
                <a:close/>
                <a:moveTo>
                  <a:pt x="3268" y="12298"/>
                </a:moveTo>
                <a:cubicBezTo>
                  <a:pt x="1421" y="11982"/>
                  <a:pt x="1421" y="11982"/>
                  <a:pt x="1421" y="11982"/>
                </a:cubicBezTo>
                <a:cubicBezTo>
                  <a:pt x="1137" y="11982"/>
                  <a:pt x="995" y="11667"/>
                  <a:pt x="995" y="11352"/>
                </a:cubicBezTo>
                <a:cubicBezTo>
                  <a:pt x="0" y="20654"/>
                  <a:pt x="0" y="20654"/>
                  <a:pt x="0" y="20654"/>
                </a:cubicBezTo>
                <a:cubicBezTo>
                  <a:pt x="0" y="20969"/>
                  <a:pt x="142" y="21127"/>
                  <a:pt x="426" y="21127"/>
                </a:cubicBezTo>
                <a:cubicBezTo>
                  <a:pt x="2416" y="21442"/>
                  <a:pt x="2416" y="21442"/>
                  <a:pt x="2416" y="21442"/>
                </a:cubicBezTo>
                <a:cubicBezTo>
                  <a:pt x="2700" y="21442"/>
                  <a:pt x="2842" y="21285"/>
                  <a:pt x="2984" y="20969"/>
                </a:cubicBezTo>
                <a:cubicBezTo>
                  <a:pt x="3126" y="19550"/>
                  <a:pt x="3126" y="19550"/>
                  <a:pt x="3126" y="19550"/>
                </a:cubicBezTo>
                <a:cubicBezTo>
                  <a:pt x="2984" y="19708"/>
                  <a:pt x="2984" y="19866"/>
                  <a:pt x="2842" y="19866"/>
                </a:cubicBezTo>
                <a:cubicBezTo>
                  <a:pt x="284" y="19550"/>
                  <a:pt x="284" y="19550"/>
                  <a:pt x="284" y="19550"/>
                </a:cubicBezTo>
                <a:cubicBezTo>
                  <a:pt x="284" y="19550"/>
                  <a:pt x="142" y="19393"/>
                  <a:pt x="142" y="19235"/>
                </a:cubicBezTo>
                <a:cubicBezTo>
                  <a:pt x="142" y="19077"/>
                  <a:pt x="284" y="18920"/>
                  <a:pt x="426" y="19077"/>
                </a:cubicBezTo>
                <a:cubicBezTo>
                  <a:pt x="2842" y="19235"/>
                  <a:pt x="2842" y="19235"/>
                  <a:pt x="2842" y="19235"/>
                </a:cubicBezTo>
                <a:cubicBezTo>
                  <a:pt x="2984" y="19393"/>
                  <a:pt x="3126" y="19393"/>
                  <a:pt x="3126" y="19550"/>
                </a:cubicBezTo>
                <a:cubicBezTo>
                  <a:pt x="3837" y="11825"/>
                  <a:pt x="3837" y="11825"/>
                  <a:pt x="3837" y="11825"/>
                </a:cubicBezTo>
                <a:cubicBezTo>
                  <a:pt x="3837" y="11982"/>
                  <a:pt x="3553" y="12298"/>
                  <a:pt x="3268" y="12298"/>
                </a:cubicBezTo>
                <a:close/>
                <a:moveTo>
                  <a:pt x="1137" y="9775"/>
                </a:moveTo>
                <a:cubicBezTo>
                  <a:pt x="995" y="11352"/>
                  <a:pt x="995" y="11352"/>
                  <a:pt x="995" y="11352"/>
                </a:cubicBezTo>
                <a:cubicBezTo>
                  <a:pt x="995" y="11352"/>
                  <a:pt x="995" y="11352"/>
                  <a:pt x="995" y="11352"/>
                </a:cubicBezTo>
                <a:cubicBezTo>
                  <a:pt x="1137" y="9775"/>
                  <a:pt x="1137" y="9775"/>
                  <a:pt x="1137" y="9775"/>
                </a:cubicBezTo>
                <a:cubicBezTo>
                  <a:pt x="1137" y="9775"/>
                  <a:pt x="1137" y="9775"/>
                  <a:pt x="1137" y="9775"/>
                </a:cubicBezTo>
                <a:close/>
                <a:moveTo>
                  <a:pt x="3837" y="11825"/>
                </a:moveTo>
                <a:cubicBezTo>
                  <a:pt x="4121" y="10091"/>
                  <a:pt x="4121" y="10091"/>
                  <a:pt x="4121" y="10091"/>
                </a:cubicBezTo>
                <a:cubicBezTo>
                  <a:pt x="4121" y="10091"/>
                  <a:pt x="4121" y="10091"/>
                  <a:pt x="4121" y="10091"/>
                </a:cubicBezTo>
                <a:cubicBezTo>
                  <a:pt x="3837" y="11825"/>
                  <a:pt x="3837" y="11825"/>
                  <a:pt x="3837" y="11825"/>
                </a:cubicBezTo>
                <a:cubicBezTo>
                  <a:pt x="3837" y="11825"/>
                  <a:pt x="3837" y="11825"/>
                  <a:pt x="3837" y="11825"/>
                </a:cubicBezTo>
                <a:close/>
                <a:moveTo>
                  <a:pt x="18047" y="6937"/>
                </a:moveTo>
                <a:cubicBezTo>
                  <a:pt x="18189" y="6937"/>
                  <a:pt x="18332" y="7095"/>
                  <a:pt x="18332" y="7253"/>
                </a:cubicBezTo>
                <a:cubicBezTo>
                  <a:pt x="18047" y="5676"/>
                  <a:pt x="18047" y="5676"/>
                  <a:pt x="18047" y="5676"/>
                </a:cubicBezTo>
                <a:cubicBezTo>
                  <a:pt x="17905" y="5361"/>
                  <a:pt x="17621" y="5203"/>
                  <a:pt x="17337" y="5203"/>
                </a:cubicBezTo>
                <a:cubicBezTo>
                  <a:pt x="15632" y="5834"/>
                  <a:pt x="15632" y="5834"/>
                  <a:pt x="15632" y="5834"/>
                </a:cubicBezTo>
                <a:cubicBezTo>
                  <a:pt x="15347" y="5834"/>
                  <a:pt x="15063" y="6149"/>
                  <a:pt x="15205" y="6622"/>
                </a:cubicBezTo>
                <a:cubicBezTo>
                  <a:pt x="15489" y="8199"/>
                  <a:pt x="15489" y="8199"/>
                  <a:pt x="15489" y="8199"/>
                </a:cubicBezTo>
                <a:cubicBezTo>
                  <a:pt x="15489" y="7883"/>
                  <a:pt x="15632" y="7726"/>
                  <a:pt x="15774" y="7568"/>
                </a:cubicBezTo>
                <a:cubicBezTo>
                  <a:pt x="16484" y="7253"/>
                  <a:pt x="17195" y="6937"/>
                  <a:pt x="18047" y="6937"/>
                </a:cubicBezTo>
                <a:close/>
                <a:moveTo>
                  <a:pt x="9521" y="2996"/>
                </a:moveTo>
                <a:cubicBezTo>
                  <a:pt x="9521" y="15924"/>
                  <a:pt x="9521" y="15924"/>
                  <a:pt x="9521" y="15924"/>
                </a:cubicBezTo>
                <a:cubicBezTo>
                  <a:pt x="10942" y="16397"/>
                  <a:pt x="12647" y="16397"/>
                  <a:pt x="14068" y="15924"/>
                </a:cubicBezTo>
                <a:cubicBezTo>
                  <a:pt x="14068" y="2996"/>
                  <a:pt x="14068" y="2996"/>
                  <a:pt x="14068" y="2996"/>
                </a:cubicBezTo>
                <a:cubicBezTo>
                  <a:pt x="13074" y="2365"/>
                  <a:pt x="10516" y="2365"/>
                  <a:pt x="9521" y="2996"/>
                </a:cubicBezTo>
                <a:close/>
                <a:moveTo>
                  <a:pt x="9521" y="16555"/>
                </a:moveTo>
                <a:cubicBezTo>
                  <a:pt x="9521" y="17974"/>
                  <a:pt x="9521" y="17974"/>
                  <a:pt x="9521" y="17974"/>
                </a:cubicBezTo>
                <a:cubicBezTo>
                  <a:pt x="10374" y="18447"/>
                  <a:pt x="13216" y="18447"/>
                  <a:pt x="14068" y="17974"/>
                </a:cubicBezTo>
                <a:cubicBezTo>
                  <a:pt x="14068" y="16555"/>
                  <a:pt x="14068" y="16555"/>
                  <a:pt x="14068" y="16555"/>
                </a:cubicBezTo>
                <a:cubicBezTo>
                  <a:pt x="12647" y="17028"/>
                  <a:pt x="10942" y="17028"/>
                  <a:pt x="9521" y="16555"/>
                </a:cubicBezTo>
                <a:close/>
                <a:moveTo>
                  <a:pt x="13642" y="0"/>
                </a:moveTo>
                <a:cubicBezTo>
                  <a:pt x="9947" y="0"/>
                  <a:pt x="9947" y="0"/>
                  <a:pt x="9947" y="0"/>
                </a:cubicBezTo>
                <a:cubicBezTo>
                  <a:pt x="9663" y="0"/>
                  <a:pt x="9521" y="315"/>
                  <a:pt x="9521" y="631"/>
                </a:cubicBezTo>
                <a:cubicBezTo>
                  <a:pt x="9521" y="2207"/>
                  <a:pt x="9521" y="2207"/>
                  <a:pt x="9521" y="2207"/>
                </a:cubicBezTo>
                <a:cubicBezTo>
                  <a:pt x="10374" y="1734"/>
                  <a:pt x="13216" y="1734"/>
                  <a:pt x="14068" y="2207"/>
                </a:cubicBezTo>
                <a:cubicBezTo>
                  <a:pt x="14068" y="631"/>
                  <a:pt x="14068" y="631"/>
                  <a:pt x="14068" y="631"/>
                </a:cubicBezTo>
                <a:cubicBezTo>
                  <a:pt x="14068" y="315"/>
                  <a:pt x="13926" y="0"/>
                  <a:pt x="13642" y="0"/>
                </a:cubicBezTo>
                <a:close/>
                <a:moveTo>
                  <a:pt x="9521" y="19866"/>
                </a:moveTo>
                <a:cubicBezTo>
                  <a:pt x="9521" y="20812"/>
                  <a:pt x="9521" y="20812"/>
                  <a:pt x="9521" y="20812"/>
                </a:cubicBezTo>
                <a:cubicBezTo>
                  <a:pt x="9521" y="21127"/>
                  <a:pt x="9663" y="21442"/>
                  <a:pt x="9947" y="21442"/>
                </a:cubicBezTo>
                <a:cubicBezTo>
                  <a:pt x="13642" y="21442"/>
                  <a:pt x="13642" y="21442"/>
                  <a:pt x="13642" y="21442"/>
                </a:cubicBezTo>
                <a:cubicBezTo>
                  <a:pt x="13926" y="21442"/>
                  <a:pt x="14068" y="21127"/>
                  <a:pt x="14068" y="20812"/>
                </a:cubicBezTo>
                <a:cubicBezTo>
                  <a:pt x="14068" y="19866"/>
                  <a:pt x="14068" y="19866"/>
                  <a:pt x="14068" y="19866"/>
                </a:cubicBezTo>
                <a:cubicBezTo>
                  <a:pt x="13642" y="20181"/>
                  <a:pt x="9947" y="20181"/>
                  <a:pt x="9521" y="19866"/>
                </a:cubicBezTo>
                <a:close/>
                <a:moveTo>
                  <a:pt x="7816" y="2680"/>
                </a:moveTo>
                <a:cubicBezTo>
                  <a:pt x="5826" y="2680"/>
                  <a:pt x="5826" y="2680"/>
                  <a:pt x="5826" y="2680"/>
                </a:cubicBezTo>
                <a:cubicBezTo>
                  <a:pt x="5542" y="2680"/>
                  <a:pt x="5400" y="2838"/>
                  <a:pt x="5400" y="3311"/>
                </a:cubicBezTo>
                <a:cubicBezTo>
                  <a:pt x="5400" y="20812"/>
                  <a:pt x="5400" y="20812"/>
                  <a:pt x="5400" y="20812"/>
                </a:cubicBezTo>
                <a:cubicBezTo>
                  <a:pt x="5400" y="21127"/>
                  <a:pt x="5542" y="21442"/>
                  <a:pt x="5826" y="21442"/>
                </a:cubicBezTo>
                <a:cubicBezTo>
                  <a:pt x="7816" y="21442"/>
                  <a:pt x="7816" y="21442"/>
                  <a:pt x="7816" y="21442"/>
                </a:cubicBezTo>
                <a:cubicBezTo>
                  <a:pt x="8100" y="21442"/>
                  <a:pt x="8242" y="21127"/>
                  <a:pt x="8242" y="20812"/>
                </a:cubicBezTo>
                <a:cubicBezTo>
                  <a:pt x="8242" y="3311"/>
                  <a:pt x="8242" y="3311"/>
                  <a:pt x="8242" y="3311"/>
                </a:cubicBezTo>
                <a:cubicBezTo>
                  <a:pt x="8242" y="2838"/>
                  <a:pt x="8100" y="2680"/>
                  <a:pt x="7816" y="2680"/>
                </a:cubicBezTo>
                <a:close/>
                <a:moveTo>
                  <a:pt x="7532" y="19393"/>
                </a:moveTo>
                <a:cubicBezTo>
                  <a:pt x="6111" y="19393"/>
                  <a:pt x="6111" y="19393"/>
                  <a:pt x="6111" y="19393"/>
                </a:cubicBezTo>
                <a:cubicBezTo>
                  <a:pt x="5968" y="19393"/>
                  <a:pt x="5826" y="19393"/>
                  <a:pt x="5826" y="19077"/>
                </a:cubicBezTo>
                <a:cubicBezTo>
                  <a:pt x="5826" y="18920"/>
                  <a:pt x="5968" y="18762"/>
                  <a:pt x="6111" y="18762"/>
                </a:cubicBezTo>
                <a:cubicBezTo>
                  <a:pt x="7532" y="18762"/>
                  <a:pt x="7532" y="18762"/>
                  <a:pt x="7532" y="18762"/>
                </a:cubicBezTo>
                <a:cubicBezTo>
                  <a:pt x="7674" y="18762"/>
                  <a:pt x="7816" y="18920"/>
                  <a:pt x="7816" y="19077"/>
                </a:cubicBezTo>
                <a:cubicBezTo>
                  <a:pt x="7816" y="19393"/>
                  <a:pt x="7674" y="19393"/>
                  <a:pt x="7532" y="19393"/>
                </a:cubicBezTo>
                <a:close/>
                <a:moveTo>
                  <a:pt x="7247" y="5203"/>
                </a:moveTo>
                <a:cubicBezTo>
                  <a:pt x="6395" y="5203"/>
                  <a:pt x="6395" y="5203"/>
                  <a:pt x="6395" y="5203"/>
                </a:cubicBezTo>
                <a:cubicBezTo>
                  <a:pt x="6111" y="5203"/>
                  <a:pt x="5826" y="4888"/>
                  <a:pt x="5826" y="4572"/>
                </a:cubicBezTo>
                <a:cubicBezTo>
                  <a:pt x="5826" y="4257"/>
                  <a:pt x="6111" y="3942"/>
                  <a:pt x="6395" y="3942"/>
                </a:cubicBezTo>
                <a:cubicBezTo>
                  <a:pt x="7247" y="3942"/>
                  <a:pt x="7247" y="3942"/>
                  <a:pt x="7247" y="3942"/>
                </a:cubicBezTo>
                <a:cubicBezTo>
                  <a:pt x="7532" y="3942"/>
                  <a:pt x="7816" y="4257"/>
                  <a:pt x="7816" y="4572"/>
                </a:cubicBezTo>
                <a:cubicBezTo>
                  <a:pt x="7816" y="4888"/>
                  <a:pt x="7532" y="5203"/>
                  <a:pt x="7247" y="5203"/>
                </a:cubicBezTo>
                <a:close/>
                <a:moveTo>
                  <a:pt x="18332" y="7253"/>
                </a:moveTo>
                <a:cubicBezTo>
                  <a:pt x="18474" y="7410"/>
                  <a:pt x="18332" y="7568"/>
                  <a:pt x="18189" y="7568"/>
                </a:cubicBezTo>
                <a:cubicBezTo>
                  <a:pt x="17337" y="7568"/>
                  <a:pt x="16626" y="7883"/>
                  <a:pt x="15916" y="8199"/>
                </a:cubicBezTo>
                <a:cubicBezTo>
                  <a:pt x="15774" y="8356"/>
                  <a:pt x="15632" y="8356"/>
                  <a:pt x="15489" y="8199"/>
                </a:cubicBezTo>
                <a:cubicBezTo>
                  <a:pt x="18616" y="20969"/>
                  <a:pt x="18616" y="20969"/>
                  <a:pt x="18616" y="20969"/>
                </a:cubicBezTo>
                <a:cubicBezTo>
                  <a:pt x="18758" y="21285"/>
                  <a:pt x="19042" y="21600"/>
                  <a:pt x="19326" y="21442"/>
                </a:cubicBezTo>
                <a:cubicBezTo>
                  <a:pt x="21032" y="20969"/>
                  <a:pt x="21032" y="20969"/>
                  <a:pt x="21032" y="20969"/>
                </a:cubicBezTo>
                <a:cubicBezTo>
                  <a:pt x="21316" y="20812"/>
                  <a:pt x="21600" y="20496"/>
                  <a:pt x="21458" y="20181"/>
                </a:cubicBezTo>
                <a:lnTo>
                  <a:pt x="18332" y="7253"/>
                </a:lnTo>
                <a:close/>
                <a:moveTo>
                  <a:pt x="16911" y="11352"/>
                </a:moveTo>
                <a:cubicBezTo>
                  <a:pt x="16342" y="8829"/>
                  <a:pt x="16342" y="8829"/>
                  <a:pt x="16342" y="8829"/>
                </a:cubicBezTo>
                <a:cubicBezTo>
                  <a:pt x="18047" y="8356"/>
                  <a:pt x="18047" y="8356"/>
                  <a:pt x="18047" y="8356"/>
                </a:cubicBezTo>
                <a:cubicBezTo>
                  <a:pt x="18616" y="10879"/>
                  <a:pt x="18616" y="10879"/>
                  <a:pt x="18616" y="10879"/>
                </a:cubicBezTo>
                <a:lnTo>
                  <a:pt x="16911" y="11352"/>
                </a:lnTo>
                <a:close/>
              </a:path>
            </a:pathLst>
          </a:custGeom>
          <a:solidFill>
            <a:srgbClr val="E44B42"/>
          </a:solidFill>
          <a:ln w="12700">
            <a:miter lim="400000"/>
          </a:ln>
        </p:spPr>
        <p:txBody>
          <a:bodyPr lIns="0" tIns="0" rIns="0" bIns="0"/>
          <a:lstStyle>
            <a:lvl1pPr>
              <a:defRPr>
                <a:latin typeface="+mj-lt"/>
                <a:ea typeface="+mj-ea"/>
                <a:cs typeface="+mj-cs"/>
                <a:sym typeface="Helvetica"/>
              </a:defRPr>
            </a:lvl1pPr>
            <a:lvl2pPr indent="457200">
              <a:defRPr>
                <a:latin typeface="+mj-lt"/>
                <a:ea typeface="+mj-ea"/>
                <a:cs typeface="+mj-cs"/>
                <a:sym typeface="Helvetica"/>
              </a:defRPr>
            </a:lvl2pPr>
            <a:lvl3pPr indent="914400">
              <a:defRPr>
                <a:latin typeface="+mj-lt"/>
                <a:ea typeface="+mj-ea"/>
                <a:cs typeface="+mj-cs"/>
                <a:sym typeface="Helvetica"/>
              </a:defRPr>
            </a:lvl3pPr>
            <a:lvl4pPr indent="1371600">
              <a:defRPr>
                <a:latin typeface="+mj-lt"/>
                <a:ea typeface="+mj-ea"/>
                <a:cs typeface="+mj-cs"/>
                <a:sym typeface="Helvetica"/>
              </a:defRPr>
            </a:lvl4pPr>
            <a:lvl5pPr indent="1828800">
              <a:defRPr>
                <a:latin typeface="+mj-lt"/>
                <a:ea typeface="+mj-ea"/>
                <a:cs typeface="+mj-cs"/>
                <a:sym typeface="Helvetica"/>
              </a:defRPr>
            </a:lvl5pPr>
            <a:lvl6pPr indent="2286000">
              <a:defRPr>
                <a:latin typeface="+mj-lt"/>
                <a:ea typeface="+mj-ea"/>
                <a:cs typeface="+mj-cs"/>
                <a:sym typeface="Helvetica"/>
              </a:defRPr>
            </a:lvl6pPr>
            <a:lvl7pPr indent="2743200">
              <a:defRPr>
                <a:latin typeface="+mj-lt"/>
                <a:ea typeface="+mj-ea"/>
                <a:cs typeface="+mj-cs"/>
                <a:sym typeface="Helvetica"/>
              </a:defRPr>
            </a:lvl7pPr>
            <a:lvl8pPr indent="3200400">
              <a:defRPr>
                <a:latin typeface="+mj-lt"/>
                <a:ea typeface="+mj-ea"/>
                <a:cs typeface="+mj-cs"/>
                <a:sym typeface="Helvetica"/>
              </a:defRPr>
            </a:lvl8pPr>
            <a:lvl9pPr indent="3657600">
              <a:defRPr>
                <a:latin typeface="+mj-lt"/>
                <a:ea typeface="+mj-ea"/>
                <a:cs typeface="+mj-cs"/>
                <a:sym typeface="Helvetica"/>
              </a:defRPr>
            </a:lvl9pPr>
          </a:lstStyle>
          <a:p>
            <a:pPr lvl="0"/>
            <a:endParaRPr sz="100" dirty="0">
              <a:solidFill>
                <a:srgbClr val="00B05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0104" y="1534438"/>
            <a:ext cx="5564041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类型</a:t>
            </a:r>
            <a:r>
              <a:rPr lang="en-US" altLang="zh-CN" sz="2100" b="1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zh-CN" altLang="en-US" sz="2100" b="1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通知</a:t>
            </a:r>
            <a:endParaRPr lang="zh-CN" altLang="en-US" sz="2100" b="1" dirty="0">
              <a:solidFill>
                <a:srgbClr val="E44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4928" y="2246204"/>
            <a:ext cx="8654144" cy="2999740"/>
          </a:xfrm>
          <a:prstGeom prst="rect">
            <a:avLst/>
          </a:prstGeom>
          <a:ln w="57150">
            <a:solidFill>
              <a:srgbClr val="E44B42"/>
            </a:solidFill>
            <a:prstDash val="dash"/>
          </a:ln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通知</a:t>
            </a:r>
            <a:endParaRPr lang="zh-CN" altLang="en-US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×××:</a:t>
            </a:r>
            <a:endParaRPr lang="en-US" altLang="zh-CN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兹定于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日（星期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）下午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时，在大礼堂举行“学习雷锋”诗歌朗诵会。请全体少先队员准时参加。</a:t>
            </a:r>
            <a:endParaRPr lang="zh-CN" altLang="en-US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r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少先队大队部</a:t>
            </a:r>
            <a:endParaRPr lang="zh-CN" altLang="en-US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r">
              <a:lnSpc>
                <a:spcPct val="150000"/>
              </a:lnSpc>
            </a:pP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en-US" altLang="zh-CN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44928" y="1404211"/>
            <a:ext cx="2052527" cy="666485"/>
            <a:chOff x="416716" y="985987"/>
            <a:chExt cx="2750915" cy="868622"/>
          </a:xfrm>
        </p:grpSpPr>
        <p:sp>
          <p:nvSpPr>
            <p:cNvPr id="3" name="文本框 2"/>
            <p:cNvSpPr txBox="1"/>
            <p:nvPr/>
          </p:nvSpPr>
          <p:spPr>
            <a:xfrm>
              <a:off x="1278855" y="1114959"/>
              <a:ext cx="1888776" cy="6000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E44B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典例展示</a:t>
              </a:r>
              <a:endParaRPr lang="zh-CN" altLang="en-US" sz="2400" b="1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" name="Group 7157"/>
            <p:cNvGrpSpPr/>
            <p:nvPr/>
          </p:nvGrpSpPr>
          <p:grpSpPr>
            <a:xfrm>
              <a:off x="416716" y="985987"/>
              <a:ext cx="791599" cy="868622"/>
              <a:chOff x="0" y="0"/>
              <a:chExt cx="589164" cy="650026"/>
            </a:xfrm>
          </p:grpSpPr>
          <p:sp>
            <p:nvSpPr>
              <p:cNvPr id="5" name="Shape 7147"/>
              <p:cNvSpPr/>
              <p:nvPr/>
            </p:nvSpPr>
            <p:spPr>
              <a:xfrm>
                <a:off x="143887" y="370489"/>
                <a:ext cx="149856" cy="2795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08" h="21285" extrusionOk="0">
                    <a:moveTo>
                      <a:pt x="20828" y="2030"/>
                    </a:moveTo>
                    <a:cubicBezTo>
                      <a:pt x="21308" y="2673"/>
                      <a:pt x="21308" y="2673"/>
                      <a:pt x="21308" y="2673"/>
                    </a:cubicBezTo>
                    <a:cubicBezTo>
                      <a:pt x="6188" y="20544"/>
                      <a:pt x="6188" y="20544"/>
                      <a:pt x="6188" y="20544"/>
                    </a:cubicBezTo>
                    <a:cubicBezTo>
                      <a:pt x="5708" y="21187"/>
                      <a:pt x="4508" y="21444"/>
                      <a:pt x="3308" y="21187"/>
                    </a:cubicBezTo>
                    <a:cubicBezTo>
                      <a:pt x="1148" y="20544"/>
                      <a:pt x="1148" y="20544"/>
                      <a:pt x="1148" y="20544"/>
                    </a:cubicBezTo>
                    <a:cubicBezTo>
                      <a:pt x="188" y="20287"/>
                      <a:pt x="-292" y="19644"/>
                      <a:pt x="188" y="19130"/>
                    </a:cubicBezTo>
                    <a:cubicBezTo>
                      <a:pt x="15788" y="615"/>
                      <a:pt x="15788" y="615"/>
                      <a:pt x="15788" y="615"/>
                    </a:cubicBezTo>
                    <a:cubicBezTo>
                      <a:pt x="16268" y="101"/>
                      <a:pt x="17468" y="-156"/>
                      <a:pt x="18668" y="101"/>
                    </a:cubicBezTo>
                    <a:cubicBezTo>
                      <a:pt x="20828" y="615"/>
                      <a:pt x="20828" y="615"/>
                      <a:pt x="20828" y="615"/>
                    </a:cubicBezTo>
                    <a:cubicBezTo>
                      <a:pt x="21068" y="615"/>
                      <a:pt x="21308" y="744"/>
                      <a:pt x="21308" y="744"/>
                    </a:cubicBezTo>
                    <a:cubicBezTo>
                      <a:pt x="20588" y="1130"/>
                      <a:pt x="20348" y="1644"/>
                      <a:pt x="20828" y="2030"/>
                    </a:cubicBez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6" name="Shape 7148"/>
              <p:cNvSpPr/>
              <p:nvPr/>
            </p:nvSpPr>
            <p:spPr>
              <a:xfrm>
                <a:off x="270242" y="0"/>
                <a:ext cx="175036" cy="6500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50" h="21531" extrusionOk="0">
                    <a:moveTo>
                      <a:pt x="1851" y="4924"/>
                    </a:moveTo>
                    <a:cubicBezTo>
                      <a:pt x="3909" y="4924"/>
                      <a:pt x="3909" y="4924"/>
                      <a:pt x="3909" y="4924"/>
                    </a:cubicBezTo>
                    <a:cubicBezTo>
                      <a:pt x="4937" y="4924"/>
                      <a:pt x="5760" y="4701"/>
                      <a:pt x="5760" y="4421"/>
                    </a:cubicBezTo>
                    <a:cubicBezTo>
                      <a:pt x="5760" y="504"/>
                      <a:pt x="5760" y="504"/>
                      <a:pt x="5760" y="504"/>
                    </a:cubicBezTo>
                    <a:cubicBezTo>
                      <a:pt x="5760" y="224"/>
                      <a:pt x="4937" y="0"/>
                      <a:pt x="3909" y="0"/>
                    </a:cubicBezTo>
                    <a:cubicBezTo>
                      <a:pt x="1851" y="0"/>
                      <a:pt x="1851" y="0"/>
                      <a:pt x="1851" y="0"/>
                    </a:cubicBezTo>
                    <a:cubicBezTo>
                      <a:pt x="823" y="0"/>
                      <a:pt x="0" y="224"/>
                      <a:pt x="0" y="504"/>
                    </a:cubicBezTo>
                    <a:cubicBezTo>
                      <a:pt x="0" y="4421"/>
                      <a:pt x="0" y="4421"/>
                      <a:pt x="0" y="4421"/>
                    </a:cubicBezTo>
                    <a:cubicBezTo>
                      <a:pt x="0" y="4701"/>
                      <a:pt x="823" y="4924"/>
                      <a:pt x="1851" y="4924"/>
                    </a:cubicBezTo>
                    <a:close/>
                    <a:moveTo>
                      <a:pt x="21189" y="20593"/>
                    </a:moveTo>
                    <a:cubicBezTo>
                      <a:pt x="7611" y="12535"/>
                      <a:pt x="7611" y="12535"/>
                      <a:pt x="7611" y="12535"/>
                    </a:cubicBezTo>
                    <a:cubicBezTo>
                      <a:pt x="7200" y="12311"/>
                      <a:pt x="6171" y="12199"/>
                      <a:pt x="5349" y="12311"/>
                    </a:cubicBezTo>
                    <a:cubicBezTo>
                      <a:pt x="3291" y="12535"/>
                      <a:pt x="3291" y="12535"/>
                      <a:pt x="3291" y="12535"/>
                    </a:cubicBezTo>
                    <a:cubicBezTo>
                      <a:pt x="3291" y="12535"/>
                      <a:pt x="3086" y="12591"/>
                      <a:pt x="2880" y="12591"/>
                    </a:cubicBezTo>
                    <a:cubicBezTo>
                      <a:pt x="3497" y="12759"/>
                      <a:pt x="3703" y="12982"/>
                      <a:pt x="3497" y="13150"/>
                    </a:cubicBezTo>
                    <a:cubicBezTo>
                      <a:pt x="2880" y="13430"/>
                      <a:pt x="2880" y="13430"/>
                      <a:pt x="2880" y="13430"/>
                    </a:cubicBezTo>
                    <a:cubicBezTo>
                      <a:pt x="16046" y="21208"/>
                      <a:pt x="16046" y="21208"/>
                      <a:pt x="16046" y="21208"/>
                    </a:cubicBezTo>
                    <a:cubicBezTo>
                      <a:pt x="16457" y="21488"/>
                      <a:pt x="17486" y="21600"/>
                      <a:pt x="18309" y="21488"/>
                    </a:cubicBezTo>
                    <a:cubicBezTo>
                      <a:pt x="20366" y="21208"/>
                      <a:pt x="20366" y="21208"/>
                      <a:pt x="20366" y="21208"/>
                    </a:cubicBezTo>
                    <a:cubicBezTo>
                      <a:pt x="21189" y="21096"/>
                      <a:pt x="21600" y="20817"/>
                      <a:pt x="21189" y="20593"/>
                    </a:cubicBez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7" name="Shape 7149"/>
              <p:cNvSpPr/>
              <p:nvPr/>
            </p:nvSpPr>
            <p:spPr>
              <a:xfrm>
                <a:off x="21820" y="109943"/>
                <a:ext cx="543844" cy="417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813"/>
                    </a:moveTo>
                    <a:cubicBezTo>
                      <a:pt x="21600" y="21250"/>
                      <a:pt x="21332" y="21600"/>
                      <a:pt x="21063" y="21600"/>
                    </a:cubicBezTo>
                    <a:cubicBezTo>
                      <a:pt x="604" y="21600"/>
                      <a:pt x="604" y="21600"/>
                      <a:pt x="604" y="21600"/>
                    </a:cubicBezTo>
                    <a:cubicBezTo>
                      <a:pt x="268" y="21600"/>
                      <a:pt x="0" y="21250"/>
                      <a:pt x="0" y="20813"/>
                    </a:cubicBezTo>
                    <a:cubicBezTo>
                      <a:pt x="0" y="700"/>
                      <a:pt x="0" y="700"/>
                      <a:pt x="0" y="700"/>
                    </a:cubicBezTo>
                    <a:cubicBezTo>
                      <a:pt x="0" y="350"/>
                      <a:pt x="268" y="0"/>
                      <a:pt x="604" y="0"/>
                    </a:cubicBezTo>
                    <a:cubicBezTo>
                      <a:pt x="21063" y="0"/>
                      <a:pt x="21063" y="0"/>
                      <a:pt x="21063" y="0"/>
                    </a:cubicBezTo>
                    <a:cubicBezTo>
                      <a:pt x="21332" y="0"/>
                      <a:pt x="21600" y="350"/>
                      <a:pt x="21600" y="700"/>
                    </a:cubicBezTo>
                    <a:lnTo>
                      <a:pt x="21600" y="20813"/>
                    </a:lnTo>
                    <a:close/>
                  </a:path>
                </a:pathLst>
              </a:custGeom>
              <a:solidFill>
                <a:srgbClr val="E055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8" name="Shape 7150"/>
              <p:cNvSpPr/>
              <p:nvPr/>
            </p:nvSpPr>
            <p:spPr>
              <a:xfrm>
                <a:off x="21820" y="109943"/>
                <a:ext cx="270244" cy="417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215" y="0"/>
                      <a:pt x="1215" y="0"/>
                      <a:pt x="1215" y="0"/>
                    </a:cubicBezTo>
                    <a:cubicBezTo>
                      <a:pt x="540" y="0"/>
                      <a:pt x="0" y="350"/>
                      <a:pt x="0" y="700"/>
                    </a:cubicBezTo>
                    <a:cubicBezTo>
                      <a:pt x="0" y="20813"/>
                      <a:pt x="0" y="20813"/>
                      <a:pt x="0" y="20813"/>
                    </a:cubicBezTo>
                    <a:cubicBezTo>
                      <a:pt x="0" y="21250"/>
                      <a:pt x="540" y="21600"/>
                      <a:pt x="1215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ED687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9" name="Shape 7151"/>
              <p:cNvSpPr/>
              <p:nvPr/>
            </p:nvSpPr>
            <p:spPr>
              <a:xfrm>
                <a:off x="0" y="96515"/>
                <a:ext cx="589164" cy="419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368"/>
                    </a:moveTo>
                    <a:cubicBezTo>
                      <a:pt x="21600" y="16416"/>
                      <a:pt x="21229" y="21600"/>
                      <a:pt x="20795" y="21600"/>
                    </a:cubicBezTo>
                    <a:cubicBezTo>
                      <a:pt x="743" y="21600"/>
                      <a:pt x="743" y="21600"/>
                      <a:pt x="743" y="21600"/>
                    </a:cubicBezTo>
                    <a:cubicBezTo>
                      <a:pt x="371" y="21600"/>
                      <a:pt x="0" y="16416"/>
                      <a:pt x="0" y="10368"/>
                    </a:cubicBezTo>
                    <a:cubicBezTo>
                      <a:pt x="0" y="5184"/>
                      <a:pt x="371" y="0"/>
                      <a:pt x="743" y="0"/>
                    </a:cubicBezTo>
                    <a:cubicBezTo>
                      <a:pt x="20795" y="0"/>
                      <a:pt x="20795" y="0"/>
                      <a:pt x="20795" y="0"/>
                    </a:cubicBezTo>
                    <a:cubicBezTo>
                      <a:pt x="21229" y="0"/>
                      <a:pt x="21600" y="5184"/>
                      <a:pt x="21600" y="10368"/>
                    </a:cubicBez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0" name="Shape 7152"/>
              <p:cNvSpPr/>
              <p:nvPr/>
            </p:nvSpPr>
            <p:spPr>
              <a:xfrm>
                <a:off x="0" y="96515"/>
                <a:ext cx="589164" cy="201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21538" y="9000"/>
                      <a:pt x="21229" y="0"/>
                      <a:pt x="20795" y="0"/>
                    </a:cubicBezTo>
                    <a:cubicBezTo>
                      <a:pt x="743" y="0"/>
                      <a:pt x="743" y="0"/>
                      <a:pt x="743" y="0"/>
                    </a:cubicBezTo>
                    <a:cubicBezTo>
                      <a:pt x="371" y="0"/>
                      <a:pt x="0" y="9000"/>
                      <a:pt x="0" y="2160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1" name="Shape 7153"/>
              <p:cNvSpPr/>
              <p:nvPr/>
            </p:nvSpPr>
            <p:spPr>
              <a:xfrm>
                <a:off x="99872" y="223244"/>
                <a:ext cx="387741" cy="2702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35" y="2415"/>
                    </a:moveTo>
                    <a:lnTo>
                      <a:pt x="17018" y="4696"/>
                    </a:lnTo>
                    <a:lnTo>
                      <a:pt x="12483" y="11873"/>
                    </a:lnTo>
                    <a:lnTo>
                      <a:pt x="7527" y="5903"/>
                    </a:lnTo>
                    <a:lnTo>
                      <a:pt x="0" y="16301"/>
                    </a:lnTo>
                    <a:lnTo>
                      <a:pt x="0" y="21600"/>
                    </a:lnTo>
                    <a:lnTo>
                      <a:pt x="7621" y="11068"/>
                    </a:lnTo>
                    <a:lnTo>
                      <a:pt x="12577" y="17106"/>
                    </a:lnTo>
                    <a:lnTo>
                      <a:pt x="18795" y="7111"/>
                    </a:lnTo>
                    <a:lnTo>
                      <a:pt x="20384" y="9324"/>
                    </a:lnTo>
                    <a:lnTo>
                      <a:pt x="21600" y="0"/>
                    </a:lnTo>
                    <a:lnTo>
                      <a:pt x="15335" y="2415"/>
                    </a:lnTo>
                    <a:close/>
                  </a:path>
                </a:pathLst>
              </a:custGeom>
              <a:solidFill>
                <a:srgbClr val="E6CB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2" name="Shape 7154"/>
              <p:cNvSpPr/>
              <p:nvPr/>
            </p:nvSpPr>
            <p:spPr>
              <a:xfrm>
                <a:off x="99872" y="297099"/>
                <a:ext cx="192193" cy="1963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5446"/>
                    </a:moveTo>
                    <a:lnTo>
                      <a:pt x="15186" y="0"/>
                    </a:lnTo>
                    <a:lnTo>
                      <a:pt x="0" y="14308"/>
                    </a:lnTo>
                    <a:lnTo>
                      <a:pt x="0" y="21600"/>
                    </a:lnTo>
                    <a:lnTo>
                      <a:pt x="15375" y="7108"/>
                    </a:lnTo>
                    <a:lnTo>
                      <a:pt x="21600" y="12277"/>
                    </a:lnTo>
                    <a:lnTo>
                      <a:pt x="21600" y="5446"/>
                    </a:ln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3" name="Shape 7155"/>
              <p:cNvSpPr/>
              <p:nvPr/>
            </p:nvSpPr>
            <p:spPr>
              <a:xfrm>
                <a:off x="88122" y="177084"/>
                <a:ext cx="427187" cy="3231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58" y="21600"/>
                    </a:moveTo>
                    <a:cubicBezTo>
                      <a:pt x="427" y="21600"/>
                      <a:pt x="427" y="21600"/>
                      <a:pt x="427" y="21600"/>
                    </a:cubicBezTo>
                    <a:cubicBezTo>
                      <a:pt x="171" y="21600"/>
                      <a:pt x="0" y="21487"/>
                      <a:pt x="0" y="21148"/>
                    </a:cubicBezTo>
                    <a:cubicBezTo>
                      <a:pt x="0" y="565"/>
                      <a:pt x="0" y="565"/>
                      <a:pt x="0" y="565"/>
                    </a:cubicBezTo>
                    <a:cubicBezTo>
                      <a:pt x="0" y="226"/>
                      <a:pt x="171" y="0"/>
                      <a:pt x="427" y="0"/>
                    </a:cubicBezTo>
                    <a:cubicBezTo>
                      <a:pt x="598" y="0"/>
                      <a:pt x="768" y="226"/>
                      <a:pt x="768" y="565"/>
                    </a:cubicBezTo>
                    <a:cubicBezTo>
                      <a:pt x="768" y="20695"/>
                      <a:pt x="768" y="20695"/>
                      <a:pt x="768" y="20695"/>
                    </a:cubicBezTo>
                    <a:cubicBezTo>
                      <a:pt x="21258" y="20695"/>
                      <a:pt x="21258" y="20695"/>
                      <a:pt x="21258" y="20695"/>
                    </a:cubicBezTo>
                    <a:cubicBezTo>
                      <a:pt x="21429" y="20695"/>
                      <a:pt x="21600" y="20921"/>
                      <a:pt x="21600" y="21148"/>
                    </a:cubicBezTo>
                    <a:cubicBezTo>
                      <a:pt x="21600" y="21487"/>
                      <a:pt x="21429" y="21600"/>
                      <a:pt x="21258" y="21600"/>
                    </a:cubicBez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4" name="Shape 7156"/>
              <p:cNvSpPr/>
              <p:nvPr/>
            </p:nvSpPr>
            <p:spPr>
              <a:xfrm>
                <a:off x="292063" y="486772"/>
                <a:ext cx="223245" cy="134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94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1600"/>
                      <a:pt x="0" y="21600"/>
                      <a:pt x="0" y="21600"/>
                    </a:cubicBezTo>
                    <a:cubicBezTo>
                      <a:pt x="20945" y="21600"/>
                      <a:pt x="20945" y="21600"/>
                      <a:pt x="20945" y="21600"/>
                    </a:cubicBezTo>
                    <a:cubicBezTo>
                      <a:pt x="21273" y="21600"/>
                      <a:pt x="21600" y="18900"/>
                      <a:pt x="21600" y="10800"/>
                    </a:cubicBezTo>
                    <a:cubicBezTo>
                      <a:pt x="21600" y="5400"/>
                      <a:pt x="21273" y="0"/>
                      <a:pt x="20945" y="0"/>
                    </a:cubicBezTo>
                    <a:close/>
                  </a:path>
                </a:pathLst>
              </a:custGeom>
              <a:solidFill>
                <a:srgbClr val="E6CB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</p:grp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61934" y="1926853"/>
            <a:ext cx="8620133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启事是单位或者个人，有事情要作公开说明以求大家协助的一种公告性的应用文。一般公布出来或者刊登在报刊上。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格式如下：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）标题。第一行居中写明“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××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启事”。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）正文。正文要另起一行，空两格写启事内容。要求具体明确，如写寻物启事，要简明、准确地介绍丢失物品的时间、地点、名称、数量、特征等几项内容。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Shape 16880"/>
          <p:cNvSpPr/>
          <p:nvPr/>
        </p:nvSpPr>
        <p:spPr>
          <a:xfrm>
            <a:off x="261934" y="1534438"/>
            <a:ext cx="389307" cy="3486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6" h="21484" extrusionOk="0">
                <a:moveTo>
                  <a:pt x="3837" y="7883"/>
                </a:moveTo>
                <a:cubicBezTo>
                  <a:pt x="1847" y="7568"/>
                  <a:pt x="1847" y="7568"/>
                  <a:pt x="1847" y="7568"/>
                </a:cubicBezTo>
                <a:cubicBezTo>
                  <a:pt x="1563" y="7568"/>
                  <a:pt x="1279" y="7883"/>
                  <a:pt x="1279" y="8199"/>
                </a:cubicBezTo>
                <a:cubicBezTo>
                  <a:pt x="1137" y="9775"/>
                  <a:pt x="1137" y="9775"/>
                  <a:pt x="1137" y="9775"/>
                </a:cubicBezTo>
                <a:cubicBezTo>
                  <a:pt x="1137" y="9460"/>
                  <a:pt x="1421" y="9302"/>
                  <a:pt x="1705" y="9302"/>
                </a:cubicBezTo>
                <a:cubicBezTo>
                  <a:pt x="3553" y="9460"/>
                  <a:pt x="3553" y="9460"/>
                  <a:pt x="3553" y="9460"/>
                </a:cubicBezTo>
                <a:cubicBezTo>
                  <a:pt x="3837" y="9618"/>
                  <a:pt x="4121" y="9775"/>
                  <a:pt x="4121" y="10091"/>
                </a:cubicBezTo>
                <a:cubicBezTo>
                  <a:pt x="4263" y="8514"/>
                  <a:pt x="4263" y="8514"/>
                  <a:pt x="4263" y="8514"/>
                </a:cubicBezTo>
                <a:cubicBezTo>
                  <a:pt x="4263" y="8199"/>
                  <a:pt x="4121" y="7883"/>
                  <a:pt x="3837" y="7883"/>
                </a:cubicBezTo>
                <a:close/>
                <a:moveTo>
                  <a:pt x="3268" y="12298"/>
                </a:moveTo>
                <a:cubicBezTo>
                  <a:pt x="1421" y="11982"/>
                  <a:pt x="1421" y="11982"/>
                  <a:pt x="1421" y="11982"/>
                </a:cubicBezTo>
                <a:cubicBezTo>
                  <a:pt x="1137" y="11982"/>
                  <a:pt x="995" y="11667"/>
                  <a:pt x="995" y="11352"/>
                </a:cubicBezTo>
                <a:cubicBezTo>
                  <a:pt x="0" y="20654"/>
                  <a:pt x="0" y="20654"/>
                  <a:pt x="0" y="20654"/>
                </a:cubicBezTo>
                <a:cubicBezTo>
                  <a:pt x="0" y="20969"/>
                  <a:pt x="142" y="21127"/>
                  <a:pt x="426" y="21127"/>
                </a:cubicBezTo>
                <a:cubicBezTo>
                  <a:pt x="2416" y="21442"/>
                  <a:pt x="2416" y="21442"/>
                  <a:pt x="2416" y="21442"/>
                </a:cubicBezTo>
                <a:cubicBezTo>
                  <a:pt x="2700" y="21442"/>
                  <a:pt x="2842" y="21285"/>
                  <a:pt x="2984" y="20969"/>
                </a:cubicBezTo>
                <a:cubicBezTo>
                  <a:pt x="3126" y="19550"/>
                  <a:pt x="3126" y="19550"/>
                  <a:pt x="3126" y="19550"/>
                </a:cubicBezTo>
                <a:cubicBezTo>
                  <a:pt x="2984" y="19708"/>
                  <a:pt x="2984" y="19866"/>
                  <a:pt x="2842" y="19866"/>
                </a:cubicBezTo>
                <a:cubicBezTo>
                  <a:pt x="284" y="19550"/>
                  <a:pt x="284" y="19550"/>
                  <a:pt x="284" y="19550"/>
                </a:cubicBezTo>
                <a:cubicBezTo>
                  <a:pt x="284" y="19550"/>
                  <a:pt x="142" y="19393"/>
                  <a:pt x="142" y="19235"/>
                </a:cubicBezTo>
                <a:cubicBezTo>
                  <a:pt x="142" y="19077"/>
                  <a:pt x="284" y="18920"/>
                  <a:pt x="426" y="19077"/>
                </a:cubicBezTo>
                <a:cubicBezTo>
                  <a:pt x="2842" y="19235"/>
                  <a:pt x="2842" y="19235"/>
                  <a:pt x="2842" y="19235"/>
                </a:cubicBezTo>
                <a:cubicBezTo>
                  <a:pt x="2984" y="19393"/>
                  <a:pt x="3126" y="19393"/>
                  <a:pt x="3126" y="19550"/>
                </a:cubicBezTo>
                <a:cubicBezTo>
                  <a:pt x="3837" y="11825"/>
                  <a:pt x="3837" y="11825"/>
                  <a:pt x="3837" y="11825"/>
                </a:cubicBezTo>
                <a:cubicBezTo>
                  <a:pt x="3837" y="11982"/>
                  <a:pt x="3553" y="12298"/>
                  <a:pt x="3268" y="12298"/>
                </a:cubicBezTo>
                <a:close/>
                <a:moveTo>
                  <a:pt x="1137" y="9775"/>
                </a:moveTo>
                <a:cubicBezTo>
                  <a:pt x="995" y="11352"/>
                  <a:pt x="995" y="11352"/>
                  <a:pt x="995" y="11352"/>
                </a:cubicBezTo>
                <a:cubicBezTo>
                  <a:pt x="995" y="11352"/>
                  <a:pt x="995" y="11352"/>
                  <a:pt x="995" y="11352"/>
                </a:cubicBezTo>
                <a:cubicBezTo>
                  <a:pt x="1137" y="9775"/>
                  <a:pt x="1137" y="9775"/>
                  <a:pt x="1137" y="9775"/>
                </a:cubicBezTo>
                <a:cubicBezTo>
                  <a:pt x="1137" y="9775"/>
                  <a:pt x="1137" y="9775"/>
                  <a:pt x="1137" y="9775"/>
                </a:cubicBezTo>
                <a:close/>
                <a:moveTo>
                  <a:pt x="3837" y="11825"/>
                </a:moveTo>
                <a:cubicBezTo>
                  <a:pt x="4121" y="10091"/>
                  <a:pt x="4121" y="10091"/>
                  <a:pt x="4121" y="10091"/>
                </a:cubicBezTo>
                <a:cubicBezTo>
                  <a:pt x="4121" y="10091"/>
                  <a:pt x="4121" y="10091"/>
                  <a:pt x="4121" y="10091"/>
                </a:cubicBezTo>
                <a:cubicBezTo>
                  <a:pt x="3837" y="11825"/>
                  <a:pt x="3837" y="11825"/>
                  <a:pt x="3837" y="11825"/>
                </a:cubicBezTo>
                <a:cubicBezTo>
                  <a:pt x="3837" y="11825"/>
                  <a:pt x="3837" y="11825"/>
                  <a:pt x="3837" y="11825"/>
                </a:cubicBezTo>
                <a:close/>
                <a:moveTo>
                  <a:pt x="18047" y="6937"/>
                </a:moveTo>
                <a:cubicBezTo>
                  <a:pt x="18189" y="6937"/>
                  <a:pt x="18332" y="7095"/>
                  <a:pt x="18332" y="7253"/>
                </a:cubicBezTo>
                <a:cubicBezTo>
                  <a:pt x="18047" y="5676"/>
                  <a:pt x="18047" y="5676"/>
                  <a:pt x="18047" y="5676"/>
                </a:cubicBezTo>
                <a:cubicBezTo>
                  <a:pt x="17905" y="5361"/>
                  <a:pt x="17621" y="5203"/>
                  <a:pt x="17337" y="5203"/>
                </a:cubicBezTo>
                <a:cubicBezTo>
                  <a:pt x="15632" y="5834"/>
                  <a:pt x="15632" y="5834"/>
                  <a:pt x="15632" y="5834"/>
                </a:cubicBezTo>
                <a:cubicBezTo>
                  <a:pt x="15347" y="5834"/>
                  <a:pt x="15063" y="6149"/>
                  <a:pt x="15205" y="6622"/>
                </a:cubicBezTo>
                <a:cubicBezTo>
                  <a:pt x="15489" y="8199"/>
                  <a:pt x="15489" y="8199"/>
                  <a:pt x="15489" y="8199"/>
                </a:cubicBezTo>
                <a:cubicBezTo>
                  <a:pt x="15489" y="7883"/>
                  <a:pt x="15632" y="7726"/>
                  <a:pt x="15774" y="7568"/>
                </a:cubicBezTo>
                <a:cubicBezTo>
                  <a:pt x="16484" y="7253"/>
                  <a:pt x="17195" y="6937"/>
                  <a:pt x="18047" y="6937"/>
                </a:cubicBezTo>
                <a:close/>
                <a:moveTo>
                  <a:pt x="9521" y="2996"/>
                </a:moveTo>
                <a:cubicBezTo>
                  <a:pt x="9521" y="15924"/>
                  <a:pt x="9521" y="15924"/>
                  <a:pt x="9521" y="15924"/>
                </a:cubicBezTo>
                <a:cubicBezTo>
                  <a:pt x="10942" y="16397"/>
                  <a:pt x="12647" y="16397"/>
                  <a:pt x="14068" y="15924"/>
                </a:cubicBezTo>
                <a:cubicBezTo>
                  <a:pt x="14068" y="2996"/>
                  <a:pt x="14068" y="2996"/>
                  <a:pt x="14068" y="2996"/>
                </a:cubicBezTo>
                <a:cubicBezTo>
                  <a:pt x="13074" y="2365"/>
                  <a:pt x="10516" y="2365"/>
                  <a:pt x="9521" y="2996"/>
                </a:cubicBezTo>
                <a:close/>
                <a:moveTo>
                  <a:pt x="9521" y="16555"/>
                </a:moveTo>
                <a:cubicBezTo>
                  <a:pt x="9521" y="17974"/>
                  <a:pt x="9521" y="17974"/>
                  <a:pt x="9521" y="17974"/>
                </a:cubicBezTo>
                <a:cubicBezTo>
                  <a:pt x="10374" y="18447"/>
                  <a:pt x="13216" y="18447"/>
                  <a:pt x="14068" y="17974"/>
                </a:cubicBezTo>
                <a:cubicBezTo>
                  <a:pt x="14068" y="16555"/>
                  <a:pt x="14068" y="16555"/>
                  <a:pt x="14068" y="16555"/>
                </a:cubicBezTo>
                <a:cubicBezTo>
                  <a:pt x="12647" y="17028"/>
                  <a:pt x="10942" y="17028"/>
                  <a:pt x="9521" y="16555"/>
                </a:cubicBezTo>
                <a:close/>
                <a:moveTo>
                  <a:pt x="13642" y="0"/>
                </a:moveTo>
                <a:cubicBezTo>
                  <a:pt x="9947" y="0"/>
                  <a:pt x="9947" y="0"/>
                  <a:pt x="9947" y="0"/>
                </a:cubicBezTo>
                <a:cubicBezTo>
                  <a:pt x="9663" y="0"/>
                  <a:pt x="9521" y="315"/>
                  <a:pt x="9521" y="631"/>
                </a:cubicBezTo>
                <a:cubicBezTo>
                  <a:pt x="9521" y="2207"/>
                  <a:pt x="9521" y="2207"/>
                  <a:pt x="9521" y="2207"/>
                </a:cubicBezTo>
                <a:cubicBezTo>
                  <a:pt x="10374" y="1734"/>
                  <a:pt x="13216" y="1734"/>
                  <a:pt x="14068" y="2207"/>
                </a:cubicBezTo>
                <a:cubicBezTo>
                  <a:pt x="14068" y="631"/>
                  <a:pt x="14068" y="631"/>
                  <a:pt x="14068" y="631"/>
                </a:cubicBezTo>
                <a:cubicBezTo>
                  <a:pt x="14068" y="315"/>
                  <a:pt x="13926" y="0"/>
                  <a:pt x="13642" y="0"/>
                </a:cubicBezTo>
                <a:close/>
                <a:moveTo>
                  <a:pt x="9521" y="19866"/>
                </a:moveTo>
                <a:cubicBezTo>
                  <a:pt x="9521" y="20812"/>
                  <a:pt x="9521" y="20812"/>
                  <a:pt x="9521" y="20812"/>
                </a:cubicBezTo>
                <a:cubicBezTo>
                  <a:pt x="9521" y="21127"/>
                  <a:pt x="9663" y="21442"/>
                  <a:pt x="9947" y="21442"/>
                </a:cubicBezTo>
                <a:cubicBezTo>
                  <a:pt x="13642" y="21442"/>
                  <a:pt x="13642" y="21442"/>
                  <a:pt x="13642" y="21442"/>
                </a:cubicBezTo>
                <a:cubicBezTo>
                  <a:pt x="13926" y="21442"/>
                  <a:pt x="14068" y="21127"/>
                  <a:pt x="14068" y="20812"/>
                </a:cubicBezTo>
                <a:cubicBezTo>
                  <a:pt x="14068" y="19866"/>
                  <a:pt x="14068" y="19866"/>
                  <a:pt x="14068" y="19866"/>
                </a:cubicBezTo>
                <a:cubicBezTo>
                  <a:pt x="13642" y="20181"/>
                  <a:pt x="9947" y="20181"/>
                  <a:pt x="9521" y="19866"/>
                </a:cubicBezTo>
                <a:close/>
                <a:moveTo>
                  <a:pt x="7816" y="2680"/>
                </a:moveTo>
                <a:cubicBezTo>
                  <a:pt x="5826" y="2680"/>
                  <a:pt x="5826" y="2680"/>
                  <a:pt x="5826" y="2680"/>
                </a:cubicBezTo>
                <a:cubicBezTo>
                  <a:pt x="5542" y="2680"/>
                  <a:pt x="5400" y="2838"/>
                  <a:pt x="5400" y="3311"/>
                </a:cubicBezTo>
                <a:cubicBezTo>
                  <a:pt x="5400" y="20812"/>
                  <a:pt x="5400" y="20812"/>
                  <a:pt x="5400" y="20812"/>
                </a:cubicBezTo>
                <a:cubicBezTo>
                  <a:pt x="5400" y="21127"/>
                  <a:pt x="5542" y="21442"/>
                  <a:pt x="5826" y="21442"/>
                </a:cubicBezTo>
                <a:cubicBezTo>
                  <a:pt x="7816" y="21442"/>
                  <a:pt x="7816" y="21442"/>
                  <a:pt x="7816" y="21442"/>
                </a:cubicBezTo>
                <a:cubicBezTo>
                  <a:pt x="8100" y="21442"/>
                  <a:pt x="8242" y="21127"/>
                  <a:pt x="8242" y="20812"/>
                </a:cubicBezTo>
                <a:cubicBezTo>
                  <a:pt x="8242" y="3311"/>
                  <a:pt x="8242" y="3311"/>
                  <a:pt x="8242" y="3311"/>
                </a:cubicBezTo>
                <a:cubicBezTo>
                  <a:pt x="8242" y="2838"/>
                  <a:pt x="8100" y="2680"/>
                  <a:pt x="7816" y="2680"/>
                </a:cubicBezTo>
                <a:close/>
                <a:moveTo>
                  <a:pt x="7532" y="19393"/>
                </a:moveTo>
                <a:cubicBezTo>
                  <a:pt x="6111" y="19393"/>
                  <a:pt x="6111" y="19393"/>
                  <a:pt x="6111" y="19393"/>
                </a:cubicBezTo>
                <a:cubicBezTo>
                  <a:pt x="5968" y="19393"/>
                  <a:pt x="5826" y="19393"/>
                  <a:pt x="5826" y="19077"/>
                </a:cubicBezTo>
                <a:cubicBezTo>
                  <a:pt x="5826" y="18920"/>
                  <a:pt x="5968" y="18762"/>
                  <a:pt x="6111" y="18762"/>
                </a:cubicBezTo>
                <a:cubicBezTo>
                  <a:pt x="7532" y="18762"/>
                  <a:pt x="7532" y="18762"/>
                  <a:pt x="7532" y="18762"/>
                </a:cubicBezTo>
                <a:cubicBezTo>
                  <a:pt x="7674" y="18762"/>
                  <a:pt x="7816" y="18920"/>
                  <a:pt x="7816" y="19077"/>
                </a:cubicBezTo>
                <a:cubicBezTo>
                  <a:pt x="7816" y="19393"/>
                  <a:pt x="7674" y="19393"/>
                  <a:pt x="7532" y="19393"/>
                </a:cubicBezTo>
                <a:close/>
                <a:moveTo>
                  <a:pt x="7247" y="5203"/>
                </a:moveTo>
                <a:cubicBezTo>
                  <a:pt x="6395" y="5203"/>
                  <a:pt x="6395" y="5203"/>
                  <a:pt x="6395" y="5203"/>
                </a:cubicBezTo>
                <a:cubicBezTo>
                  <a:pt x="6111" y="5203"/>
                  <a:pt x="5826" y="4888"/>
                  <a:pt x="5826" y="4572"/>
                </a:cubicBezTo>
                <a:cubicBezTo>
                  <a:pt x="5826" y="4257"/>
                  <a:pt x="6111" y="3942"/>
                  <a:pt x="6395" y="3942"/>
                </a:cubicBezTo>
                <a:cubicBezTo>
                  <a:pt x="7247" y="3942"/>
                  <a:pt x="7247" y="3942"/>
                  <a:pt x="7247" y="3942"/>
                </a:cubicBezTo>
                <a:cubicBezTo>
                  <a:pt x="7532" y="3942"/>
                  <a:pt x="7816" y="4257"/>
                  <a:pt x="7816" y="4572"/>
                </a:cubicBezTo>
                <a:cubicBezTo>
                  <a:pt x="7816" y="4888"/>
                  <a:pt x="7532" y="5203"/>
                  <a:pt x="7247" y="5203"/>
                </a:cubicBezTo>
                <a:close/>
                <a:moveTo>
                  <a:pt x="18332" y="7253"/>
                </a:moveTo>
                <a:cubicBezTo>
                  <a:pt x="18474" y="7410"/>
                  <a:pt x="18332" y="7568"/>
                  <a:pt x="18189" y="7568"/>
                </a:cubicBezTo>
                <a:cubicBezTo>
                  <a:pt x="17337" y="7568"/>
                  <a:pt x="16626" y="7883"/>
                  <a:pt x="15916" y="8199"/>
                </a:cubicBezTo>
                <a:cubicBezTo>
                  <a:pt x="15774" y="8356"/>
                  <a:pt x="15632" y="8356"/>
                  <a:pt x="15489" y="8199"/>
                </a:cubicBezTo>
                <a:cubicBezTo>
                  <a:pt x="18616" y="20969"/>
                  <a:pt x="18616" y="20969"/>
                  <a:pt x="18616" y="20969"/>
                </a:cubicBezTo>
                <a:cubicBezTo>
                  <a:pt x="18758" y="21285"/>
                  <a:pt x="19042" y="21600"/>
                  <a:pt x="19326" y="21442"/>
                </a:cubicBezTo>
                <a:cubicBezTo>
                  <a:pt x="21032" y="20969"/>
                  <a:pt x="21032" y="20969"/>
                  <a:pt x="21032" y="20969"/>
                </a:cubicBezTo>
                <a:cubicBezTo>
                  <a:pt x="21316" y="20812"/>
                  <a:pt x="21600" y="20496"/>
                  <a:pt x="21458" y="20181"/>
                </a:cubicBezTo>
                <a:lnTo>
                  <a:pt x="18332" y="7253"/>
                </a:lnTo>
                <a:close/>
                <a:moveTo>
                  <a:pt x="16911" y="11352"/>
                </a:moveTo>
                <a:cubicBezTo>
                  <a:pt x="16342" y="8829"/>
                  <a:pt x="16342" y="8829"/>
                  <a:pt x="16342" y="8829"/>
                </a:cubicBezTo>
                <a:cubicBezTo>
                  <a:pt x="18047" y="8356"/>
                  <a:pt x="18047" y="8356"/>
                  <a:pt x="18047" y="8356"/>
                </a:cubicBezTo>
                <a:cubicBezTo>
                  <a:pt x="18616" y="10879"/>
                  <a:pt x="18616" y="10879"/>
                  <a:pt x="18616" y="10879"/>
                </a:cubicBezTo>
                <a:lnTo>
                  <a:pt x="16911" y="11352"/>
                </a:lnTo>
                <a:close/>
              </a:path>
            </a:pathLst>
          </a:custGeom>
          <a:solidFill>
            <a:srgbClr val="E44B42"/>
          </a:solidFill>
          <a:ln w="12700">
            <a:miter lim="400000"/>
          </a:ln>
        </p:spPr>
        <p:txBody>
          <a:bodyPr lIns="0" tIns="0" rIns="0" bIns="0"/>
          <a:lstStyle>
            <a:lvl1pPr>
              <a:defRPr>
                <a:latin typeface="+mj-lt"/>
                <a:ea typeface="+mj-ea"/>
                <a:cs typeface="+mj-cs"/>
                <a:sym typeface="Helvetica"/>
              </a:defRPr>
            </a:lvl1pPr>
            <a:lvl2pPr indent="457200">
              <a:defRPr>
                <a:latin typeface="+mj-lt"/>
                <a:ea typeface="+mj-ea"/>
                <a:cs typeface="+mj-cs"/>
                <a:sym typeface="Helvetica"/>
              </a:defRPr>
            </a:lvl2pPr>
            <a:lvl3pPr indent="914400">
              <a:defRPr>
                <a:latin typeface="+mj-lt"/>
                <a:ea typeface="+mj-ea"/>
                <a:cs typeface="+mj-cs"/>
                <a:sym typeface="Helvetica"/>
              </a:defRPr>
            </a:lvl3pPr>
            <a:lvl4pPr indent="1371600">
              <a:defRPr>
                <a:latin typeface="+mj-lt"/>
                <a:ea typeface="+mj-ea"/>
                <a:cs typeface="+mj-cs"/>
                <a:sym typeface="Helvetica"/>
              </a:defRPr>
            </a:lvl4pPr>
            <a:lvl5pPr indent="1828800">
              <a:defRPr>
                <a:latin typeface="+mj-lt"/>
                <a:ea typeface="+mj-ea"/>
                <a:cs typeface="+mj-cs"/>
                <a:sym typeface="Helvetica"/>
              </a:defRPr>
            </a:lvl5pPr>
            <a:lvl6pPr indent="2286000">
              <a:defRPr>
                <a:latin typeface="+mj-lt"/>
                <a:ea typeface="+mj-ea"/>
                <a:cs typeface="+mj-cs"/>
                <a:sym typeface="Helvetica"/>
              </a:defRPr>
            </a:lvl6pPr>
            <a:lvl7pPr indent="2743200">
              <a:defRPr>
                <a:latin typeface="+mj-lt"/>
                <a:ea typeface="+mj-ea"/>
                <a:cs typeface="+mj-cs"/>
                <a:sym typeface="Helvetica"/>
              </a:defRPr>
            </a:lvl7pPr>
            <a:lvl8pPr indent="3200400">
              <a:defRPr>
                <a:latin typeface="+mj-lt"/>
                <a:ea typeface="+mj-ea"/>
                <a:cs typeface="+mj-cs"/>
                <a:sym typeface="Helvetica"/>
              </a:defRPr>
            </a:lvl8pPr>
            <a:lvl9pPr indent="3657600">
              <a:defRPr>
                <a:latin typeface="+mj-lt"/>
                <a:ea typeface="+mj-ea"/>
                <a:cs typeface="+mj-cs"/>
                <a:sym typeface="Helvetica"/>
              </a:defRPr>
            </a:lvl9pPr>
          </a:lstStyle>
          <a:p>
            <a:pPr lvl="0"/>
            <a:endParaRPr sz="100" dirty="0">
              <a:solidFill>
                <a:srgbClr val="00B05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0104" y="1534438"/>
            <a:ext cx="5564041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类型</a:t>
            </a:r>
            <a:r>
              <a:rPr lang="en-US" altLang="zh-CN" sz="2100" b="1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</a:t>
            </a:r>
            <a:r>
              <a:rPr lang="zh-CN" altLang="en-US" sz="2100" b="1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启事</a:t>
            </a:r>
            <a:endParaRPr lang="zh-CN" altLang="en-US" sz="2100" b="1" dirty="0">
              <a:solidFill>
                <a:srgbClr val="E44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8758" y="1603418"/>
            <a:ext cx="8566484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）落款。末尾要向读者交代清楚联系的地址、方式、联系人及电话号码等内容，一般分项写在正文下面左方空白处。并在正文右下方署上启事单位的全称和具体的年、月、日。</a:t>
            </a:r>
            <a:endParaRPr lang="en-US" altLang="zh-CN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易错点：</a:t>
            </a:r>
            <a:endParaRPr lang="en-US" altLang="zh-CN" sz="21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①启事与通知格式相混淆，启事不需要在第二行顶格写读者对象。</a:t>
            </a:r>
            <a:endParaRPr lang="en-US" altLang="zh-CN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②容易把“失物招领”内容写得过于详细。</a:t>
            </a:r>
            <a:endParaRPr lang="zh-CN" altLang="en-US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4928" y="2124408"/>
            <a:ext cx="8654144" cy="3692525"/>
          </a:xfrm>
          <a:prstGeom prst="rect">
            <a:avLst/>
          </a:prstGeom>
          <a:ln w="57150">
            <a:solidFill>
              <a:srgbClr val="E44B42"/>
            </a:solidFill>
            <a:prstDash val="dash"/>
          </a:ln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9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征稿启事</a:t>
            </a:r>
            <a:endParaRPr lang="en-US" altLang="zh-CN" sz="195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19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19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为丰富校刊</a:t>
            </a:r>
            <a:r>
              <a:rPr lang="en-US" altLang="zh-CN" sz="19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9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中学时代</a:t>
            </a:r>
            <a:r>
              <a:rPr lang="en-US" altLang="zh-CN" sz="19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9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的内容，特征求下列稿件：园丁颂歌、班级新事、学习心得、读书笔记、思想火花和文艺创作等。</a:t>
            </a:r>
            <a:endParaRPr lang="en-US" altLang="zh-CN" sz="195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19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19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来稿要求：观点鲜明，语言简洁生动，字迹清晰，篇幅以不超过千字为宜。请写明真实姓名和所在班级。</a:t>
            </a:r>
            <a:endParaRPr lang="en-US" altLang="zh-CN" sz="195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19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19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稿件请送至本刊编辑部。</a:t>
            </a:r>
            <a:endParaRPr lang="en-US" altLang="zh-CN" sz="195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r">
              <a:lnSpc>
                <a:spcPct val="150000"/>
              </a:lnSpc>
            </a:pPr>
            <a:r>
              <a:rPr lang="en-US" altLang="zh-CN" sz="19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9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中学时代</a:t>
            </a:r>
            <a:r>
              <a:rPr lang="en-US" altLang="zh-CN" sz="19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9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编辑部</a:t>
            </a:r>
            <a:endParaRPr lang="zh-CN" altLang="en-US" sz="195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r">
              <a:lnSpc>
                <a:spcPct val="150000"/>
              </a:lnSpc>
            </a:pPr>
            <a:r>
              <a:rPr lang="en-US" altLang="zh-CN" sz="19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19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9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19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9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19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95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77852" y="1466113"/>
            <a:ext cx="2016433" cy="914613"/>
            <a:chOff x="416716" y="985987"/>
            <a:chExt cx="2750915" cy="1393207"/>
          </a:xfrm>
        </p:grpSpPr>
        <p:sp>
          <p:nvSpPr>
            <p:cNvPr id="3" name="文本框 2"/>
            <p:cNvSpPr txBox="1"/>
            <p:nvPr/>
          </p:nvSpPr>
          <p:spPr>
            <a:xfrm>
              <a:off x="1278855" y="1114959"/>
              <a:ext cx="1888776" cy="1264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E44B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典例展示</a:t>
              </a:r>
              <a:endParaRPr lang="zh-CN" altLang="en-US" sz="2400" b="1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" name="Group 7157"/>
            <p:cNvGrpSpPr/>
            <p:nvPr/>
          </p:nvGrpSpPr>
          <p:grpSpPr>
            <a:xfrm>
              <a:off x="416716" y="985987"/>
              <a:ext cx="791598" cy="868621"/>
              <a:chOff x="0" y="0"/>
              <a:chExt cx="589163" cy="650025"/>
            </a:xfrm>
          </p:grpSpPr>
          <p:sp>
            <p:nvSpPr>
              <p:cNvPr id="5" name="Shape 7147"/>
              <p:cNvSpPr/>
              <p:nvPr/>
            </p:nvSpPr>
            <p:spPr>
              <a:xfrm>
                <a:off x="143887" y="370489"/>
                <a:ext cx="149856" cy="2795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08" h="21285" extrusionOk="0">
                    <a:moveTo>
                      <a:pt x="20828" y="2030"/>
                    </a:moveTo>
                    <a:cubicBezTo>
                      <a:pt x="21308" y="2673"/>
                      <a:pt x="21308" y="2673"/>
                      <a:pt x="21308" y="2673"/>
                    </a:cubicBezTo>
                    <a:cubicBezTo>
                      <a:pt x="6188" y="20544"/>
                      <a:pt x="6188" y="20544"/>
                      <a:pt x="6188" y="20544"/>
                    </a:cubicBezTo>
                    <a:cubicBezTo>
                      <a:pt x="5708" y="21187"/>
                      <a:pt x="4508" y="21444"/>
                      <a:pt x="3308" y="21187"/>
                    </a:cubicBezTo>
                    <a:cubicBezTo>
                      <a:pt x="1148" y="20544"/>
                      <a:pt x="1148" y="20544"/>
                      <a:pt x="1148" y="20544"/>
                    </a:cubicBezTo>
                    <a:cubicBezTo>
                      <a:pt x="188" y="20287"/>
                      <a:pt x="-292" y="19644"/>
                      <a:pt x="188" y="19130"/>
                    </a:cubicBezTo>
                    <a:cubicBezTo>
                      <a:pt x="15788" y="615"/>
                      <a:pt x="15788" y="615"/>
                      <a:pt x="15788" y="615"/>
                    </a:cubicBezTo>
                    <a:cubicBezTo>
                      <a:pt x="16268" y="101"/>
                      <a:pt x="17468" y="-156"/>
                      <a:pt x="18668" y="101"/>
                    </a:cubicBezTo>
                    <a:cubicBezTo>
                      <a:pt x="20828" y="615"/>
                      <a:pt x="20828" y="615"/>
                      <a:pt x="20828" y="615"/>
                    </a:cubicBezTo>
                    <a:cubicBezTo>
                      <a:pt x="21068" y="615"/>
                      <a:pt x="21308" y="744"/>
                      <a:pt x="21308" y="744"/>
                    </a:cubicBezTo>
                    <a:cubicBezTo>
                      <a:pt x="20588" y="1130"/>
                      <a:pt x="20348" y="1644"/>
                      <a:pt x="20828" y="2030"/>
                    </a:cubicBez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6" name="Shape 7148"/>
              <p:cNvSpPr/>
              <p:nvPr/>
            </p:nvSpPr>
            <p:spPr>
              <a:xfrm>
                <a:off x="270242" y="0"/>
                <a:ext cx="175036" cy="6500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50" h="21531" extrusionOk="0">
                    <a:moveTo>
                      <a:pt x="1851" y="4924"/>
                    </a:moveTo>
                    <a:cubicBezTo>
                      <a:pt x="3909" y="4924"/>
                      <a:pt x="3909" y="4924"/>
                      <a:pt x="3909" y="4924"/>
                    </a:cubicBezTo>
                    <a:cubicBezTo>
                      <a:pt x="4937" y="4924"/>
                      <a:pt x="5760" y="4701"/>
                      <a:pt x="5760" y="4421"/>
                    </a:cubicBezTo>
                    <a:cubicBezTo>
                      <a:pt x="5760" y="504"/>
                      <a:pt x="5760" y="504"/>
                      <a:pt x="5760" y="504"/>
                    </a:cubicBezTo>
                    <a:cubicBezTo>
                      <a:pt x="5760" y="224"/>
                      <a:pt x="4937" y="0"/>
                      <a:pt x="3909" y="0"/>
                    </a:cubicBezTo>
                    <a:cubicBezTo>
                      <a:pt x="1851" y="0"/>
                      <a:pt x="1851" y="0"/>
                      <a:pt x="1851" y="0"/>
                    </a:cubicBezTo>
                    <a:cubicBezTo>
                      <a:pt x="823" y="0"/>
                      <a:pt x="0" y="224"/>
                      <a:pt x="0" y="504"/>
                    </a:cubicBezTo>
                    <a:cubicBezTo>
                      <a:pt x="0" y="4421"/>
                      <a:pt x="0" y="4421"/>
                      <a:pt x="0" y="4421"/>
                    </a:cubicBezTo>
                    <a:cubicBezTo>
                      <a:pt x="0" y="4701"/>
                      <a:pt x="823" y="4924"/>
                      <a:pt x="1851" y="4924"/>
                    </a:cubicBezTo>
                    <a:close/>
                    <a:moveTo>
                      <a:pt x="21189" y="20593"/>
                    </a:moveTo>
                    <a:cubicBezTo>
                      <a:pt x="7611" y="12535"/>
                      <a:pt x="7611" y="12535"/>
                      <a:pt x="7611" y="12535"/>
                    </a:cubicBezTo>
                    <a:cubicBezTo>
                      <a:pt x="7200" y="12311"/>
                      <a:pt x="6171" y="12199"/>
                      <a:pt x="5349" y="12311"/>
                    </a:cubicBezTo>
                    <a:cubicBezTo>
                      <a:pt x="3291" y="12535"/>
                      <a:pt x="3291" y="12535"/>
                      <a:pt x="3291" y="12535"/>
                    </a:cubicBezTo>
                    <a:cubicBezTo>
                      <a:pt x="3291" y="12535"/>
                      <a:pt x="3086" y="12591"/>
                      <a:pt x="2880" y="12591"/>
                    </a:cubicBezTo>
                    <a:cubicBezTo>
                      <a:pt x="3497" y="12759"/>
                      <a:pt x="3703" y="12982"/>
                      <a:pt x="3497" y="13150"/>
                    </a:cubicBezTo>
                    <a:cubicBezTo>
                      <a:pt x="2880" y="13430"/>
                      <a:pt x="2880" y="13430"/>
                      <a:pt x="2880" y="13430"/>
                    </a:cubicBezTo>
                    <a:cubicBezTo>
                      <a:pt x="16046" y="21208"/>
                      <a:pt x="16046" y="21208"/>
                      <a:pt x="16046" y="21208"/>
                    </a:cubicBezTo>
                    <a:cubicBezTo>
                      <a:pt x="16457" y="21488"/>
                      <a:pt x="17486" y="21600"/>
                      <a:pt x="18309" y="21488"/>
                    </a:cubicBezTo>
                    <a:cubicBezTo>
                      <a:pt x="20366" y="21208"/>
                      <a:pt x="20366" y="21208"/>
                      <a:pt x="20366" y="21208"/>
                    </a:cubicBezTo>
                    <a:cubicBezTo>
                      <a:pt x="21189" y="21096"/>
                      <a:pt x="21600" y="20817"/>
                      <a:pt x="21189" y="20593"/>
                    </a:cubicBez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7" name="Shape 7149"/>
              <p:cNvSpPr/>
              <p:nvPr/>
            </p:nvSpPr>
            <p:spPr>
              <a:xfrm>
                <a:off x="21820" y="109943"/>
                <a:ext cx="543844" cy="417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813"/>
                    </a:moveTo>
                    <a:cubicBezTo>
                      <a:pt x="21600" y="21250"/>
                      <a:pt x="21332" y="21600"/>
                      <a:pt x="21063" y="21600"/>
                    </a:cubicBezTo>
                    <a:cubicBezTo>
                      <a:pt x="604" y="21600"/>
                      <a:pt x="604" y="21600"/>
                      <a:pt x="604" y="21600"/>
                    </a:cubicBezTo>
                    <a:cubicBezTo>
                      <a:pt x="268" y="21600"/>
                      <a:pt x="0" y="21250"/>
                      <a:pt x="0" y="20813"/>
                    </a:cubicBezTo>
                    <a:cubicBezTo>
                      <a:pt x="0" y="700"/>
                      <a:pt x="0" y="700"/>
                      <a:pt x="0" y="700"/>
                    </a:cubicBezTo>
                    <a:cubicBezTo>
                      <a:pt x="0" y="350"/>
                      <a:pt x="268" y="0"/>
                      <a:pt x="604" y="0"/>
                    </a:cubicBezTo>
                    <a:cubicBezTo>
                      <a:pt x="21063" y="0"/>
                      <a:pt x="21063" y="0"/>
                      <a:pt x="21063" y="0"/>
                    </a:cubicBezTo>
                    <a:cubicBezTo>
                      <a:pt x="21332" y="0"/>
                      <a:pt x="21600" y="350"/>
                      <a:pt x="21600" y="700"/>
                    </a:cubicBezTo>
                    <a:lnTo>
                      <a:pt x="21600" y="20813"/>
                    </a:lnTo>
                    <a:close/>
                  </a:path>
                </a:pathLst>
              </a:custGeom>
              <a:solidFill>
                <a:srgbClr val="E055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8" name="Shape 7150"/>
              <p:cNvSpPr/>
              <p:nvPr/>
            </p:nvSpPr>
            <p:spPr>
              <a:xfrm>
                <a:off x="21820" y="109943"/>
                <a:ext cx="270244" cy="417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215" y="0"/>
                      <a:pt x="1215" y="0"/>
                      <a:pt x="1215" y="0"/>
                    </a:cubicBezTo>
                    <a:cubicBezTo>
                      <a:pt x="540" y="0"/>
                      <a:pt x="0" y="350"/>
                      <a:pt x="0" y="700"/>
                    </a:cubicBezTo>
                    <a:cubicBezTo>
                      <a:pt x="0" y="20813"/>
                      <a:pt x="0" y="20813"/>
                      <a:pt x="0" y="20813"/>
                    </a:cubicBezTo>
                    <a:cubicBezTo>
                      <a:pt x="0" y="21250"/>
                      <a:pt x="540" y="21600"/>
                      <a:pt x="1215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ED687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9" name="Shape 7151"/>
              <p:cNvSpPr/>
              <p:nvPr/>
            </p:nvSpPr>
            <p:spPr>
              <a:xfrm>
                <a:off x="0" y="96515"/>
                <a:ext cx="589164" cy="419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368"/>
                    </a:moveTo>
                    <a:cubicBezTo>
                      <a:pt x="21600" y="16416"/>
                      <a:pt x="21229" y="21600"/>
                      <a:pt x="20795" y="21600"/>
                    </a:cubicBezTo>
                    <a:cubicBezTo>
                      <a:pt x="743" y="21600"/>
                      <a:pt x="743" y="21600"/>
                      <a:pt x="743" y="21600"/>
                    </a:cubicBezTo>
                    <a:cubicBezTo>
                      <a:pt x="371" y="21600"/>
                      <a:pt x="0" y="16416"/>
                      <a:pt x="0" y="10368"/>
                    </a:cubicBezTo>
                    <a:cubicBezTo>
                      <a:pt x="0" y="5184"/>
                      <a:pt x="371" y="0"/>
                      <a:pt x="743" y="0"/>
                    </a:cubicBezTo>
                    <a:cubicBezTo>
                      <a:pt x="20795" y="0"/>
                      <a:pt x="20795" y="0"/>
                      <a:pt x="20795" y="0"/>
                    </a:cubicBezTo>
                    <a:cubicBezTo>
                      <a:pt x="21229" y="0"/>
                      <a:pt x="21600" y="5184"/>
                      <a:pt x="21600" y="10368"/>
                    </a:cubicBez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0" name="Shape 7152"/>
              <p:cNvSpPr/>
              <p:nvPr/>
            </p:nvSpPr>
            <p:spPr>
              <a:xfrm>
                <a:off x="0" y="96515"/>
                <a:ext cx="589164" cy="201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21538" y="9000"/>
                      <a:pt x="21229" y="0"/>
                      <a:pt x="20795" y="0"/>
                    </a:cubicBezTo>
                    <a:cubicBezTo>
                      <a:pt x="743" y="0"/>
                      <a:pt x="743" y="0"/>
                      <a:pt x="743" y="0"/>
                    </a:cubicBezTo>
                    <a:cubicBezTo>
                      <a:pt x="371" y="0"/>
                      <a:pt x="0" y="9000"/>
                      <a:pt x="0" y="2160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1" name="Shape 7153"/>
              <p:cNvSpPr/>
              <p:nvPr/>
            </p:nvSpPr>
            <p:spPr>
              <a:xfrm>
                <a:off x="99872" y="223244"/>
                <a:ext cx="387741" cy="2702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35" y="2415"/>
                    </a:moveTo>
                    <a:lnTo>
                      <a:pt x="17018" y="4696"/>
                    </a:lnTo>
                    <a:lnTo>
                      <a:pt x="12483" y="11873"/>
                    </a:lnTo>
                    <a:lnTo>
                      <a:pt x="7527" y="5903"/>
                    </a:lnTo>
                    <a:lnTo>
                      <a:pt x="0" y="16301"/>
                    </a:lnTo>
                    <a:lnTo>
                      <a:pt x="0" y="21600"/>
                    </a:lnTo>
                    <a:lnTo>
                      <a:pt x="7621" y="11068"/>
                    </a:lnTo>
                    <a:lnTo>
                      <a:pt x="12577" y="17106"/>
                    </a:lnTo>
                    <a:lnTo>
                      <a:pt x="18795" y="7111"/>
                    </a:lnTo>
                    <a:lnTo>
                      <a:pt x="20384" y="9324"/>
                    </a:lnTo>
                    <a:lnTo>
                      <a:pt x="21600" y="0"/>
                    </a:lnTo>
                    <a:lnTo>
                      <a:pt x="15335" y="2415"/>
                    </a:lnTo>
                    <a:close/>
                  </a:path>
                </a:pathLst>
              </a:custGeom>
              <a:solidFill>
                <a:srgbClr val="E6CB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2" name="Shape 7154"/>
              <p:cNvSpPr/>
              <p:nvPr/>
            </p:nvSpPr>
            <p:spPr>
              <a:xfrm>
                <a:off x="99872" y="297099"/>
                <a:ext cx="192193" cy="1963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5446"/>
                    </a:moveTo>
                    <a:lnTo>
                      <a:pt x="15186" y="0"/>
                    </a:lnTo>
                    <a:lnTo>
                      <a:pt x="0" y="14308"/>
                    </a:lnTo>
                    <a:lnTo>
                      <a:pt x="0" y="21600"/>
                    </a:lnTo>
                    <a:lnTo>
                      <a:pt x="15375" y="7108"/>
                    </a:lnTo>
                    <a:lnTo>
                      <a:pt x="21600" y="12277"/>
                    </a:lnTo>
                    <a:lnTo>
                      <a:pt x="21600" y="5446"/>
                    </a:ln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3" name="Shape 7155"/>
              <p:cNvSpPr/>
              <p:nvPr/>
            </p:nvSpPr>
            <p:spPr>
              <a:xfrm>
                <a:off x="88122" y="177084"/>
                <a:ext cx="427187" cy="3231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58" y="21600"/>
                    </a:moveTo>
                    <a:cubicBezTo>
                      <a:pt x="427" y="21600"/>
                      <a:pt x="427" y="21600"/>
                      <a:pt x="427" y="21600"/>
                    </a:cubicBezTo>
                    <a:cubicBezTo>
                      <a:pt x="171" y="21600"/>
                      <a:pt x="0" y="21487"/>
                      <a:pt x="0" y="21148"/>
                    </a:cubicBezTo>
                    <a:cubicBezTo>
                      <a:pt x="0" y="565"/>
                      <a:pt x="0" y="565"/>
                      <a:pt x="0" y="565"/>
                    </a:cubicBezTo>
                    <a:cubicBezTo>
                      <a:pt x="0" y="226"/>
                      <a:pt x="171" y="0"/>
                      <a:pt x="427" y="0"/>
                    </a:cubicBezTo>
                    <a:cubicBezTo>
                      <a:pt x="598" y="0"/>
                      <a:pt x="768" y="226"/>
                      <a:pt x="768" y="565"/>
                    </a:cubicBezTo>
                    <a:cubicBezTo>
                      <a:pt x="768" y="20695"/>
                      <a:pt x="768" y="20695"/>
                      <a:pt x="768" y="20695"/>
                    </a:cubicBezTo>
                    <a:cubicBezTo>
                      <a:pt x="21258" y="20695"/>
                      <a:pt x="21258" y="20695"/>
                      <a:pt x="21258" y="20695"/>
                    </a:cubicBezTo>
                    <a:cubicBezTo>
                      <a:pt x="21429" y="20695"/>
                      <a:pt x="21600" y="20921"/>
                      <a:pt x="21600" y="21148"/>
                    </a:cubicBezTo>
                    <a:cubicBezTo>
                      <a:pt x="21600" y="21487"/>
                      <a:pt x="21429" y="21600"/>
                      <a:pt x="21258" y="21600"/>
                    </a:cubicBez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4" name="Shape 7156"/>
              <p:cNvSpPr/>
              <p:nvPr/>
            </p:nvSpPr>
            <p:spPr>
              <a:xfrm>
                <a:off x="292063" y="486772"/>
                <a:ext cx="223245" cy="134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94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1600"/>
                      <a:pt x="0" y="21600"/>
                      <a:pt x="0" y="21600"/>
                    </a:cubicBezTo>
                    <a:cubicBezTo>
                      <a:pt x="20945" y="21600"/>
                      <a:pt x="20945" y="21600"/>
                      <a:pt x="20945" y="21600"/>
                    </a:cubicBezTo>
                    <a:cubicBezTo>
                      <a:pt x="21273" y="21600"/>
                      <a:pt x="21600" y="18900"/>
                      <a:pt x="21600" y="10800"/>
                    </a:cubicBezTo>
                    <a:cubicBezTo>
                      <a:pt x="21600" y="5400"/>
                      <a:pt x="21273" y="0"/>
                      <a:pt x="20945" y="0"/>
                    </a:cubicBezTo>
                    <a:close/>
                  </a:path>
                </a:pathLst>
              </a:custGeom>
              <a:solidFill>
                <a:srgbClr val="E6CB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3879</Words>
  <Application>WPS 演示</Application>
  <PresentationFormat>在屏幕上显示</PresentationFormat>
  <Paragraphs>244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0" baseType="lpstr">
      <vt:lpstr>Arial</vt:lpstr>
      <vt:lpstr>宋体</vt:lpstr>
      <vt:lpstr>Wingdings</vt:lpstr>
      <vt:lpstr>Calibri</vt:lpstr>
      <vt:lpstr>Times New Roman</vt:lpstr>
      <vt:lpstr>微软雅黑</vt:lpstr>
      <vt:lpstr>Helvetica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编辑资料-刘洁</cp:lastModifiedBy>
  <cp:revision>54</cp:revision>
  <dcterms:created xsi:type="dcterms:W3CDTF">2017-03-15T04:23:48Z</dcterms:created>
  <dcterms:modified xsi:type="dcterms:W3CDTF">2020-02-24T04:00:14Z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