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heme/theme2.xml" ContentType="application/vnd.openxmlformats-officedocument.them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1.xml" ContentType="application/vnd.openxmlformats-officedocument.presentationml.notesSlid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notesSlides/notesSlide2.xml" ContentType="application/vnd.openxmlformats-officedocument.presentationml.notesSl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3.xml" ContentType="application/vnd.openxmlformats-officedocument.presentationml.notesSlide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notesSlides/notesSlide5.xml" ContentType="application/vnd.openxmlformats-officedocument.presentationml.notesSlide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notesSlides/notesSlide6.xml" ContentType="application/vnd.openxmlformats-officedocument.presentationml.notesSlide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notesSlides/notesSlide7.xml" ContentType="application/vnd.openxmlformats-officedocument.presentationml.notesSlide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notesSlides/notesSlide8.xml" ContentType="application/vnd.openxmlformats-officedocument.presentationml.notesSlide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notesSlides/notesSlide9.xml" ContentType="application/vnd.openxmlformats-officedocument.presentationml.notesSlide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notesSlides/notesSlide10.xml" ContentType="application/vnd.openxmlformats-officedocument.presentationml.notesSlide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notesSlides/notesSlide11.xml" ContentType="application/vnd.openxmlformats-officedocument.presentationml.notesSlide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notesSlides/notesSlide12.xml" ContentType="application/vnd.openxmlformats-officedocument.presentationml.notesSlide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notesSlides/notesSlide13.xml" ContentType="application/vnd.openxmlformats-officedocument.presentationml.notesSlide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notesSlides/notesSlide14.xml" ContentType="application/vnd.openxmlformats-officedocument.presentationml.notesSlide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notesSlides/notesSlide15.xml" ContentType="application/vnd.openxmlformats-officedocument.presentationml.notesSlide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notesSlides/notesSlide16.xml" ContentType="application/vnd.openxmlformats-officedocument.presentationml.notesSlide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notesSlides/notesSlide17.xml" ContentType="application/vnd.openxmlformats-officedocument.presentationml.notesSlide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notesSlides/notesSlide18.xml" ContentType="application/vnd.openxmlformats-officedocument.presentationml.notesSlide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notesSlides/notesSlide19.xml" ContentType="application/vnd.openxmlformats-officedocument.presentationml.notesSlide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notesSlides/notesSlide20.xml" ContentType="application/vnd.openxmlformats-officedocument.presentationml.notesSlide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notesSlides/notesSlide21.xml" ContentType="application/vnd.openxmlformats-officedocument.presentationml.notesSlide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notesSlides/notesSlide22.xml" ContentType="application/vnd.openxmlformats-officedocument.presentationml.notesSlide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notesSlides/notesSlide23.xml" ContentType="application/vnd.openxmlformats-officedocument.presentationml.notesSlide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notesSlides/notesSlide24.xml" ContentType="application/vnd.openxmlformats-officedocument.presentationml.notesSlide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notesSlides/notesSlide25.xml" ContentType="application/vnd.openxmlformats-officedocument.presentationml.notesSlide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81" r:id="rId3"/>
    <p:sldId id="263" r:id="rId4"/>
    <p:sldId id="278" r:id="rId5"/>
    <p:sldId id="271" r:id="rId6"/>
    <p:sldId id="282" r:id="rId7"/>
    <p:sldId id="289" r:id="rId8"/>
    <p:sldId id="288" r:id="rId9"/>
    <p:sldId id="287" r:id="rId10"/>
    <p:sldId id="290" r:id="rId11"/>
    <p:sldId id="291" r:id="rId12"/>
    <p:sldId id="294" r:id="rId13"/>
    <p:sldId id="292" r:id="rId14"/>
    <p:sldId id="293" r:id="rId15"/>
    <p:sldId id="295" r:id="rId16"/>
    <p:sldId id="307" r:id="rId17"/>
    <p:sldId id="311" r:id="rId18"/>
    <p:sldId id="312" r:id="rId19"/>
    <p:sldId id="313" r:id="rId20"/>
    <p:sldId id="314" r:id="rId21"/>
    <p:sldId id="315" r:id="rId22"/>
    <p:sldId id="316" r:id="rId23"/>
    <p:sldId id="317" r:id="rId24"/>
    <p:sldId id="318" r:id="rId25"/>
    <p:sldId id="320" r:id="rId26"/>
  </p:sldIdLst>
  <p:sldSz cx="9144000" cy="5143500" type="screen16x9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4" autoAdjust="0"/>
  </p:normalViewPr>
  <p:slideViewPr>
    <p:cSldViewPr snapToGrid="0" showGuides="1">
      <p:cViewPr varScale="1">
        <p:scale>
          <a:sx n="84" d="100"/>
          <a:sy n="84" d="100"/>
        </p:scale>
        <p:origin x="-84" y="-3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C6A589-8420-439E-A7A4-D1481F68EF80}" type="doc">
      <dgm:prSet loTypeId="urn:microsoft.com/office/officeart/2005/8/layout/chevron1" loCatId="process" qsTypeId="urn:microsoft.com/office/officeart/2005/8/quickstyle/3d2" qsCatId="3D" csTypeId="urn:microsoft.com/office/officeart/2005/8/colors/accent1_3" csCatId="accent1" phldr="1"/>
      <dgm:spPr/>
      <dgm:t>
        <a:bodyPr/>
        <a:lstStyle/>
        <a:p>
          <a:endParaRPr/>
        </a:p>
      </dgm:t>
    </dgm:pt>
    <dgm:pt modelId="{04186D8E-611F-4E2C-907D-116A5F05DAEF}" type="parTrans" cxnId="{1DBAAE52-1184-4A4D-9CD2-D6B21D83972D}">
      <dgm:prSet/>
      <dgm:spPr/>
      <dgm:t>
        <a:bodyPr/>
        <a:lstStyle/>
        <a:p>
          <a:endParaRPr lang="zh-CN" altLang="en-US"/>
        </a:p>
      </dgm:t>
    </dgm:pt>
    <dgm:pt modelId="{5A73466B-0AB2-4EF8-B662-B96492FBCC23}">
      <dgm:prSet phldrT="[文本]" custT="1"/>
      <dgm:spPr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r>
            <a:rPr lang="zh-CN" altLang="en-US" sz="2800" b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孔子</a:t>
          </a:r>
          <a:endParaRPr lang="zh-CN" altLang="en-US" sz="2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8FAC59-8518-4918-9E79-D85EC4EA65C1}" type="sibTrans" cxnId="{1DBAAE52-1184-4A4D-9CD2-D6B21D83972D}">
      <dgm:prSet/>
      <dgm:spPr/>
      <dgm:t>
        <a:bodyPr/>
        <a:lstStyle/>
        <a:p>
          <a:endParaRPr lang="zh-CN" altLang="en-US"/>
        </a:p>
      </dgm:t>
    </dgm:pt>
    <dgm:pt modelId="{41A57829-A015-4808-A8DA-5CA185AFAA80}" type="parTrans" cxnId="{25771B6F-9E80-411A-A4D9-274FCE01D61A}">
      <dgm:prSet/>
      <dgm:spPr/>
      <dgm:t>
        <a:bodyPr/>
        <a:lstStyle/>
        <a:p>
          <a:endParaRPr lang="zh-CN" altLang="en-US"/>
        </a:p>
      </dgm:t>
    </dgm:pt>
    <dgm:pt modelId="{73B70F59-AA89-404D-B592-82A8BDA659B0}">
      <dgm:prSet phldrT="[文本]" custT="1"/>
      <dgm:spPr>
        <a:gradFill rotWithShape="0">
          <a:gsLst>
            <a:gs pos="0">
              <a:schemeClr val="accent1">
                <a:shade val="80000"/>
                <a:hueOff val="87321"/>
                <a:satOff val="-1564"/>
                <a:lumOff val="664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87321"/>
                <a:satOff val="-1564"/>
                <a:lumOff val="664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87321"/>
                <a:satOff val="-1564"/>
                <a:lumOff val="664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r>
            <a:rPr lang="zh-CN" altLang="en-US" sz="2800" b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孟子</a:t>
          </a:r>
          <a:endParaRPr lang="zh-CN" altLang="en-US" sz="19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CE3CCC1-306E-4C1E-A8B8-77D1484EC500}" type="sibTrans" cxnId="{25771B6F-9E80-411A-A4D9-274FCE01D61A}">
      <dgm:prSet/>
      <dgm:spPr/>
      <dgm:t>
        <a:bodyPr/>
        <a:lstStyle/>
        <a:p>
          <a:endParaRPr lang="zh-CN" altLang="en-US"/>
        </a:p>
      </dgm:t>
    </dgm:pt>
    <dgm:pt modelId="{13D9F5A8-6317-44BD-B6AB-3CBE040011D9}" type="parTrans" cxnId="{5C8B1B0C-7459-4970-A28F-C7D14D945E8D}">
      <dgm:prSet/>
      <dgm:spPr/>
      <dgm:t>
        <a:bodyPr/>
        <a:lstStyle/>
        <a:p>
          <a:endParaRPr lang="zh-CN" altLang="en-US"/>
        </a:p>
      </dgm:t>
    </dgm:pt>
    <dgm:pt modelId="{31DEC502-0FBF-4CDC-898C-85A2577AEEE6}">
      <dgm:prSet phldrT="[文本]" custT="1"/>
      <dgm:spPr>
        <a:gradFill rotWithShape="0">
          <a:gsLst>
            <a:gs pos="0">
              <a:schemeClr val="accent1">
                <a:shade val="80000"/>
                <a:hueOff val="174641"/>
                <a:satOff val="-3128"/>
                <a:lumOff val="1329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74641"/>
                <a:satOff val="-3128"/>
                <a:lumOff val="1329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74641"/>
                <a:satOff val="-3128"/>
                <a:lumOff val="1329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r>
            <a:rPr lang="zh-CN" altLang="en-US" sz="2800" b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荀子</a:t>
          </a:r>
          <a:endParaRPr lang="zh-CN" altLang="en-US" sz="2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5D64E63-D303-4ACF-89BD-2C2B5AD8825C}" type="sibTrans" cxnId="{5C8B1B0C-7459-4970-A28F-C7D14D945E8D}">
      <dgm:prSet/>
      <dgm:spPr/>
      <dgm:t>
        <a:bodyPr/>
        <a:lstStyle/>
        <a:p>
          <a:endParaRPr lang="zh-CN" altLang="en-US"/>
        </a:p>
      </dgm:t>
    </dgm:pt>
    <dgm:pt modelId="{D6FAB9AD-1D07-442F-9C55-82183ED71F49}" type="parTrans" cxnId="{D8F03B95-A2F9-4941-B332-967849A3CF71}">
      <dgm:prSet/>
      <dgm:spPr/>
      <dgm:t>
        <a:bodyPr/>
        <a:lstStyle/>
        <a:p>
          <a:endParaRPr lang="zh-CN" altLang="en-US"/>
        </a:p>
      </dgm:t>
    </dgm:pt>
    <dgm:pt modelId="{DE821A07-D245-43EA-A983-76779370132D}">
      <dgm:prSet custT="1"/>
      <dgm:spPr>
        <a:gradFill rotWithShape="0">
          <a:gsLst>
            <a:gs pos="0">
              <a:schemeClr val="accent1">
                <a:shade val="80000"/>
                <a:hueOff val="261962"/>
                <a:satOff val="-4692"/>
                <a:lumOff val="1993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261962"/>
                <a:satOff val="-4692"/>
                <a:lumOff val="1993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261962"/>
                <a:satOff val="-4692"/>
                <a:lumOff val="1993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r>
            <a:rPr lang="zh-CN" altLang="en-US" sz="2800" b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董仲舒</a:t>
          </a:r>
          <a:endParaRPr lang="zh-CN" altLang="en-US" sz="2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B17079F-CA15-48B7-AFF6-D92BCAEFA92F}" type="sibTrans" cxnId="{D8F03B95-A2F9-4941-B332-967849A3CF71}">
      <dgm:prSet/>
      <dgm:spPr/>
      <dgm:t>
        <a:bodyPr/>
        <a:lstStyle/>
        <a:p>
          <a:endParaRPr lang="zh-CN" altLang="en-US"/>
        </a:p>
      </dgm:t>
    </dgm:pt>
    <dgm:pt modelId="{AEFF0583-B1CD-4DA9-BD62-02704055791D}" type="parTrans" cxnId="{8DAF444B-2994-470E-900F-7F755E4F484B}">
      <dgm:prSet/>
      <dgm:spPr/>
      <dgm:t>
        <a:bodyPr/>
        <a:lstStyle/>
        <a:p>
          <a:endParaRPr lang="zh-CN" altLang="en-US"/>
        </a:p>
      </dgm:t>
    </dgm:pt>
    <dgm:pt modelId="{3450106F-1135-47C5-9177-A7D1255C1D57}">
      <dgm:prSet custT="1"/>
      <dgm:spPr>
        <a:gradFill rotWithShape="0">
          <a:gsLst>
            <a:gs pos="0">
              <a:schemeClr val="accent1">
                <a:shade val="80000"/>
                <a:hueOff val="349283"/>
                <a:satOff val="-6256"/>
                <a:lumOff val="2658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349283"/>
                <a:satOff val="-6256"/>
                <a:lumOff val="2658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349283"/>
                <a:satOff val="-6256"/>
                <a:lumOff val="2658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r>
            <a:rPr lang="en-US" altLang="zh-CN" sz="2800" b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……</a:t>
          </a:r>
          <a:endParaRPr lang="zh-CN" altLang="en-US" sz="2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2D206D2-2583-48AC-9D06-D59CB8D18772}" type="sibTrans" cxnId="{8DAF444B-2994-470E-900F-7F755E4F484B}">
      <dgm:prSet/>
      <dgm:spPr/>
      <dgm:t>
        <a:bodyPr/>
        <a:lstStyle/>
        <a:p>
          <a:endParaRPr lang="zh-CN" altLang="en-US"/>
        </a:p>
      </dgm:t>
    </dgm:pt>
    <dgm:pt modelId="{501A3BF2-E75A-4D90-92B0-98A080FA4C9F}" type="pres">
      <dgm:prSet presAssocID="{A2C6A589-8420-439E-A7A4-D1481F68EF8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/>
        </a:p>
      </dgm:t>
    </dgm:pt>
    <dgm:pt modelId="{EFB47B52-5BDA-444C-A401-9471524E5653}" type="pres">
      <dgm:prSet presAssocID="{5A73466B-0AB2-4EF8-B662-B96492FBCC23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B5D9F3-D240-4C86-B75F-D0270EA28B30}" type="pres">
      <dgm:prSet presAssocID="{ED8FAC59-8518-4918-9E79-D85EC4EA65C1}" presName="parTxOnlySpace" presStyleCnt="0"/>
      <dgm:spPr/>
      <dgm:t>
        <a:bodyPr/>
        <a:lstStyle/>
        <a:p>
          <a:endParaRPr/>
        </a:p>
      </dgm:t>
    </dgm:pt>
    <dgm:pt modelId="{9FC970EE-A4B9-47FF-A6F7-8633055738C8}" type="pres">
      <dgm:prSet presAssocID="{73B70F59-AA89-404D-B592-82A8BDA659B0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2809AD-E8B8-4840-988C-B991B0D10D6A}" type="pres">
      <dgm:prSet presAssocID="{4CE3CCC1-306E-4C1E-A8B8-77D1484EC500}" presName="parTxOnlySpace" presStyleCnt="0"/>
      <dgm:spPr/>
      <dgm:t>
        <a:bodyPr/>
        <a:lstStyle/>
        <a:p>
          <a:endParaRPr/>
        </a:p>
      </dgm:t>
    </dgm:pt>
    <dgm:pt modelId="{FFB0BF53-DF10-49B7-BB31-B69F82E2656E}" type="pres">
      <dgm:prSet presAssocID="{31DEC502-0FBF-4CDC-898C-85A2577AEEE6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28BCDE8-DBE0-49D1-869A-FD22F8E0FDE2}" type="pres">
      <dgm:prSet presAssocID="{D5D64E63-D303-4ACF-89BD-2C2B5AD8825C}" presName="parTxOnlySpace" presStyleCnt="0"/>
      <dgm:spPr/>
      <dgm:t>
        <a:bodyPr/>
        <a:lstStyle/>
        <a:p>
          <a:endParaRPr/>
        </a:p>
      </dgm:t>
    </dgm:pt>
    <dgm:pt modelId="{DFB4435F-9034-4C79-8231-0F9821316119}" type="pres">
      <dgm:prSet presAssocID="{DE821A07-D245-43EA-A983-76779370132D}" presName="parTxOnly" presStyleLbl="node1" presStyleIdx="3" presStyleCnt="5" custScaleX="124494" custLinFactNeighborX="23511" custLinFactNeighborY="-155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D1DC0F-02E8-468C-B833-60DEBBFADC0B}" type="pres">
      <dgm:prSet presAssocID="{AB17079F-CA15-48B7-AFF6-D92BCAEFA92F}" presName="parTxOnlySpace" presStyleCnt="0"/>
      <dgm:spPr/>
      <dgm:t>
        <a:bodyPr/>
        <a:lstStyle/>
        <a:p>
          <a:endParaRPr/>
        </a:p>
      </dgm:t>
    </dgm:pt>
    <dgm:pt modelId="{F0D77A45-78E1-4B72-BE07-43EA2369D0E8}" type="pres">
      <dgm:prSet presAssocID="{3450106F-1135-47C5-9177-A7D1255C1D57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B91D5BB-43EA-4869-9A69-54B874D9FB3F}" type="presOf" srcId="{73B70F59-AA89-404D-B592-82A8BDA659B0}" destId="{9FC970EE-A4B9-47FF-A6F7-8633055738C8}" srcOrd="0" destOrd="0" presId="urn:microsoft.com/office/officeart/2005/8/layout/chevron1"/>
    <dgm:cxn modelId="{88133361-391E-4BC7-A0FE-C5F17D397E97}" type="presOf" srcId="{A2C6A589-8420-439E-A7A4-D1481F68EF80}" destId="{501A3BF2-E75A-4D90-92B0-98A080FA4C9F}" srcOrd="0" destOrd="0" presId="urn:microsoft.com/office/officeart/2005/8/layout/chevron1"/>
    <dgm:cxn modelId="{E04B2D5C-6433-4AA8-82A9-4BC17A8C9A2E}" type="presOf" srcId="{3450106F-1135-47C5-9177-A7D1255C1D57}" destId="{F0D77A45-78E1-4B72-BE07-43EA2369D0E8}" srcOrd="0" destOrd="0" presId="urn:microsoft.com/office/officeart/2005/8/layout/chevron1"/>
    <dgm:cxn modelId="{686A2067-03DC-4BE4-88EE-E0794AFF7B08}" type="presOf" srcId="{31DEC502-0FBF-4CDC-898C-85A2577AEEE6}" destId="{FFB0BF53-DF10-49B7-BB31-B69F82E2656E}" srcOrd="0" destOrd="0" presId="urn:microsoft.com/office/officeart/2005/8/layout/chevron1"/>
    <dgm:cxn modelId="{80808619-3763-4A72-A1DE-3793346861E5}" type="presOf" srcId="{DE821A07-D245-43EA-A983-76779370132D}" destId="{DFB4435F-9034-4C79-8231-0F9821316119}" srcOrd="0" destOrd="0" presId="urn:microsoft.com/office/officeart/2005/8/layout/chevron1"/>
    <dgm:cxn modelId="{7DEF40C1-E4B1-4188-B641-95BC325912F4}" type="presOf" srcId="{5A73466B-0AB2-4EF8-B662-B96492FBCC23}" destId="{EFB47B52-5BDA-444C-A401-9471524E5653}" srcOrd="0" destOrd="0" presId="urn:microsoft.com/office/officeart/2005/8/layout/chevron1"/>
    <dgm:cxn modelId="{25771B6F-9E80-411A-A4D9-274FCE01D61A}" srcId="{A2C6A589-8420-439E-A7A4-D1481F68EF80}" destId="{73B70F59-AA89-404D-B592-82A8BDA659B0}" srcOrd="1" destOrd="0" parTransId="{41A57829-A015-4808-A8DA-5CA185AFAA80}" sibTransId="{4CE3CCC1-306E-4C1E-A8B8-77D1484EC500}"/>
    <dgm:cxn modelId="{8DAF444B-2994-470E-900F-7F755E4F484B}" srcId="{A2C6A589-8420-439E-A7A4-D1481F68EF80}" destId="{3450106F-1135-47C5-9177-A7D1255C1D57}" srcOrd="4" destOrd="0" parTransId="{AEFF0583-B1CD-4DA9-BD62-02704055791D}" sibTransId="{22D206D2-2583-48AC-9D06-D59CB8D18772}"/>
    <dgm:cxn modelId="{1DBAAE52-1184-4A4D-9CD2-D6B21D83972D}" srcId="{A2C6A589-8420-439E-A7A4-D1481F68EF80}" destId="{5A73466B-0AB2-4EF8-B662-B96492FBCC23}" srcOrd="0" destOrd="0" parTransId="{04186D8E-611F-4E2C-907D-116A5F05DAEF}" sibTransId="{ED8FAC59-8518-4918-9E79-D85EC4EA65C1}"/>
    <dgm:cxn modelId="{5C8B1B0C-7459-4970-A28F-C7D14D945E8D}" srcId="{A2C6A589-8420-439E-A7A4-D1481F68EF80}" destId="{31DEC502-0FBF-4CDC-898C-85A2577AEEE6}" srcOrd="2" destOrd="0" parTransId="{13D9F5A8-6317-44BD-B6AB-3CBE040011D9}" sibTransId="{D5D64E63-D303-4ACF-89BD-2C2B5AD8825C}"/>
    <dgm:cxn modelId="{D8F03B95-A2F9-4941-B332-967849A3CF71}" srcId="{A2C6A589-8420-439E-A7A4-D1481F68EF80}" destId="{DE821A07-D245-43EA-A983-76779370132D}" srcOrd="3" destOrd="0" parTransId="{D6FAB9AD-1D07-442F-9C55-82183ED71F49}" sibTransId="{AB17079F-CA15-48B7-AFF6-D92BCAEFA92F}"/>
    <dgm:cxn modelId="{1B8F0D8C-86F8-4B7B-AF2F-87624E7CFCE0}" type="presParOf" srcId="{501A3BF2-E75A-4D90-92B0-98A080FA4C9F}" destId="{EFB47B52-5BDA-444C-A401-9471524E5653}" srcOrd="0" destOrd="0" presId="urn:microsoft.com/office/officeart/2005/8/layout/chevron1"/>
    <dgm:cxn modelId="{F40EE894-2A9B-4779-B725-E66D1A86AD69}" type="presParOf" srcId="{501A3BF2-E75A-4D90-92B0-98A080FA4C9F}" destId="{82B5D9F3-D240-4C86-B75F-D0270EA28B30}" srcOrd="1" destOrd="0" presId="urn:microsoft.com/office/officeart/2005/8/layout/chevron1"/>
    <dgm:cxn modelId="{77DC4632-412B-496B-8AB4-59BCBBBCD32C}" type="presParOf" srcId="{501A3BF2-E75A-4D90-92B0-98A080FA4C9F}" destId="{9FC970EE-A4B9-47FF-A6F7-8633055738C8}" srcOrd="2" destOrd="0" presId="urn:microsoft.com/office/officeart/2005/8/layout/chevron1"/>
    <dgm:cxn modelId="{4D8DDFC3-1DEE-4214-BF48-96985E5C5269}" type="presParOf" srcId="{501A3BF2-E75A-4D90-92B0-98A080FA4C9F}" destId="{D52809AD-E8B8-4840-988C-B991B0D10D6A}" srcOrd="3" destOrd="0" presId="urn:microsoft.com/office/officeart/2005/8/layout/chevron1"/>
    <dgm:cxn modelId="{638A2014-623B-4372-87CF-B8FE66FBDC87}" type="presParOf" srcId="{501A3BF2-E75A-4D90-92B0-98A080FA4C9F}" destId="{FFB0BF53-DF10-49B7-BB31-B69F82E2656E}" srcOrd="4" destOrd="0" presId="urn:microsoft.com/office/officeart/2005/8/layout/chevron1"/>
    <dgm:cxn modelId="{D43CA80D-9E91-480F-834F-E728310DC3A2}" type="presParOf" srcId="{501A3BF2-E75A-4D90-92B0-98A080FA4C9F}" destId="{528BCDE8-DBE0-49D1-869A-FD22F8E0FDE2}" srcOrd="5" destOrd="0" presId="urn:microsoft.com/office/officeart/2005/8/layout/chevron1"/>
    <dgm:cxn modelId="{5CF1B7EC-9BF5-4699-AC1A-E8F075EE7CAF}" type="presParOf" srcId="{501A3BF2-E75A-4D90-92B0-98A080FA4C9F}" destId="{DFB4435F-9034-4C79-8231-0F9821316119}" srcOrd="6" destOrd="0" presId="urn:microsoft.com/office/officeart/2005/8/layout/chevron1"/>
    <dgm:cxn modelId="{E50CAC1D-A264-4083-BDA5-0C589934695F}" type="presParOf" srcId="{501A3BF2-E75A-4D90-92B0-98A080FA4C9F}" destId="{DAD1DC0F-02E8-468C-B833-60DEBBFADC0B}" srcOrd="7" destOrd="0" presId="urn:microsoft.com/office/officeart/2005/8/layout/chevron1"/>
    <dgm:cxn modelId="{0E034FE8-3DAF-4E1C-8920-C2A86D639089}" type="presParOf" srcId="{501A3BF2-E75A-4D90-92B0-98A080FA4C9F}" destId="{F0D77A45-78E1-4B72-BE07-43EA2369D0E8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B47B52-5BDA-444C-A401-9471524E5653}">
      <dsp:nvSpPr>
        <dsp:cNvPr id="0" name=""/>
        <dsp:cNvSpPr/>
      </dsp:nvSpPr>
      <dsp:spPr>
        <a:xfrm>
          <a:off x="1811" y="627453"/>
          <a:ext cx="1511663" cy="604665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孔子</a:t>
          </a:r>
          <a:endParaRPr lang="zh-CN" altLang="en-US" sz="2800" b="1" kern="120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04144" y="627453"/>
        <a:ext cx="906998" cy="604665"/>
      </dsp:txXfrm>
    </dsp:sp>
    <dsp:sp modelId="{9FC970EE-A4B9-47FF-A6F7-8633055738C8}">
      <dsp:nvSpPr>
        <dsp:cNvPr id="0" name=""/>
        <dsp:cNvSpPr/>
      </dsp:nvSpPr>
      <dsp:spPr>
        <a:xfrm>
          <a:off x="1362309" y="627453"/>
          <a:ext cx="1511663" cy="604665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87321"/>
                <a:satOff val="-1564"/>
                <a:lumOff val="664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87321"/>
                <a:satOff val="-1564"/>
                <a:lumOff val="664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87321"/>
                <a:satOff val="-1564"/>
                <a:lumOff val="664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孟子</a:t>
          </a:r>
          <a:endParaRPr lang="zh-CN" altLang="en-US" sz="1900" b="1" kern="120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664642" y="627453"/>
        <a:ext cx="906998" cy="604665"/>
      </dsp:txXfrm>
    </dsp:sp>
    <dsp:sp modelId="{FFB0BF53-DF10-49B7-BB31-B69F82E2656E}">
      <dsp:nvSpPr>
        <dsp:cNvPr id="0" name=""/>
        <dsp:cNvSpPr/>
      </dsp:nvSpPr>
      <dsp:spPr>
        <a:xfrm>
          <a:off x="2722806" y="627453"/>
          <a:ext cx="1511663" cy="604665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174641"/>
                <a:satOff val="-3128"/>
                <a:lumOff val="1329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74641"/>
                <a:satOff val="-3128"/>
                <a:lumOff val="1329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74641"/>
                <a:satOff val="-3128"/>
                <a:lumOff val="1329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荀子</a:t>
          </a:r>
          <a:endParaRPr lang="zh-CN" altLang="en-US" sz="2800" b="1" kern="120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025139" y="627453"/>
        <a:ext cx="906998" cy="604665"/>
      </dsp:txXfrm>
    </dsp:sp>
    <dsp:sp modelId="{DFB4435F-9034-4C79-8231-0F9821316119}">
      <dsp:nvSpPr>
        <dsp:cNvPr id="0" name=""/>
        <dsp:cNvSpPr/>
      </dsp:nvSpPr>
      <dsp:spPr>
        <a:xfrm>
          <a:off x="4118844" y="618081"/>
          <a:ext cx="1881930" cy="604665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261962"/>
                <a:satOff val="-4692"/>
                <a:lumOff val="1993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261962"/>
                <a:satOff val="-4692"/>
                <a:lumOff val="1993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261962"/>
                <a:satOff val="-4692"/>
                <a:lumOff val="1993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董仲舒</a:t>
          </a:r>
          <a:endParaRPr lang="zh-CN" altLang="en-US" sz="2800" b="1" kern="120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21177" y="618081"/>
        <a:ext cx="1277265" cy="604665"/>
      </dsp:txXfrm>
    </dsp:sp>
    <dsp:sp modelId="{F0D77A45-78E1-4B72-BE07-43EA2369D0E8}">
      <dsp:nvSpPr>
        <dsp:cNvPr id="0" name=""/>
        <dsp:cNvSpPr/>
      </dsp:nvSpPr>
      <dsp:spPr>
        <a:xfrm>
          <a:off x="5814068" y="627453"/>
          <a:ext cx="1511663" cy="604665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349283"/>
                <a:satOff val="-6256"/>
                <a:lumOff val="2658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349283"/>
                <a:satOff val="-6256"/>
                <a:lumOff val="2658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349283"/>
                <a:satOff val="-6256"/>
                <a:lumOff val="2658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kern="120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……</a:t>
          </a:r>
          <a:endParaRPr lang="zh-CN" altLang="en-US" sz="2800" b="1" kern="120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116401" y="627453"/>
        <a:ext cx="906998" cy="6046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2" Type="http://schemas.openxmlformats.org/officeDocument/2006/relationships/tags" Target="../tags/tag72.xml"/><Relationship Id="rId1" Type="http://schemas.openxmlformats.org/officeDocument/2006/relationships/theme" Target="../theme/theme2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7424F-0D43-4037-B189-8D3D61F10FFB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14FEF-C1CB-4629-BDE5-95E8D5D506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30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5" Type="http://schemas.openxmlformats.org/officeDocument/2006/relationships/slide" Target="../slides/slide1.xml"/><Relationship Id="rId4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61.xml"/><Relationship Id="rId2" Type="http://schemas.openxmlformats.org/officeDocument/2006/relationships/tags" Target="../tags/tag260.xml"/><Relationship Id="rId1" Type="http://schemas.openxmlformats.org/officeDocument/2006/relationships/tags" Target="../tags/tag259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76.xml"/><Relationship Id="rId2" Type="http://schemas.openxmlformats.org/officeDocument/2006/relationships/tags" Target="../tags/tag275.xml"/><Relationship Id="rId1" Type="http://schemas.openxmlformats.org/officeDocument/2006/relationships/tags" Target="../tags/tag274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91.xml"/><Relationship Id="rId2" Type="http://schemas.openxmlformats.org/officeDocument/2006/relationships/tags" Target="../tags/tag290.xml"/><Relationship Id="rId1" Type="http://schemas.openxmlformats.org/officeDocument/2006/relationships/tags" Target="../tags/tag289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06.xml"/><Relationship Id="rId2" Type="http://schemas.openxmlformats.org/officeDocument/2006/relationships/tags" Target="../tags/tag305.xml"/><Relationship Id="rId1" Type="http://schemas.openxmlformats.org/officeDocument/2006/relationships/tags" Target="../tags/tag304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21.xml"/><Relationship Id="rId2" Type="http://schemas.openxmlformats.org/officeDocument/2006/relationships/tags" Target="../tags/tag320.xml"/><Relationship Id="rId1" Type="http://schemas.openxmlformats.org/officeDocument/2006/relationships/tags" Target="../tags/tag319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338.xml"/><Relationship Id="rId2" Type="http://schemas.openxmlformats.org/officeDocument/2006/relationships/tags" Target="../tags/tag337.xml"/><Relationship Id="rId1" Type="http://schemas.openxmlformats.org/officeDocument/2006/relationships/tags" Target="../tags/tag336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354.xml"/><Relationship Id="rId2" Type="http://schemas.openxmlformats.org/officeDocument/2006/relationships/tags" Target="../tags/tag353.xml"/><Relationship Id="rId1" Type="http://schemas.openxmlformats.org/officeDocument/2006/relationships/tags" Target="../tags/tag352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369.xml"/><Relationship Id="rId2" Type="http://schemas.openxmlformats.org/officeDocument/2006/relationships/tags" Target="../tags/tag368.xml"/><Relationship Id="rId1" Type="http://schemas.openxmlformats.org/officeDocument/2006/relationships/tags" Target="../tags/tag367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388.xml"/><Relationship Id="rId2" Type="http://schemas.openxmlformats.org/officeDocument/2006/relationships/tags" Target="../tags/tag387.xml"/><Relationship Id="rId1" Type="http://schemas.openxmlformats.org/officeDocument/2006/relationships/tags" Target="../tags/tag386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407.xml"/><Relationship Id="rId2" Type="http://schemas.openxmlformats.org/officeDocument/2006/relationships/tags" Target="../tags/tag406.xml"/><Relationship Id="rId1" Type="http://schemas.openxmlformats.org/officeDocument/2006/relationships/tags" Target="../tags/tag405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5" Type="http://schemas.openxmlformats.org/officeDocument/2006/relationships/slide" Target="../slides/slide2.xml"/><Relationship Id="rId4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422.xml"/><Relationship Id="rId2" Type="http://schemas.openxmlformats.org/officeDocument/2006/relationships/tags" Target="../tags/tag421.xml"/><Relationship Id="rId1" Type="http://schemas.openxmlformats.org/officeDocument/2006/relationships/tags" Target="../tags/tag420.xml"/><Relationship Id="rId5" Type="http://schemas.openxmlformats.org/officeDocument/2006/relationships/slide" Target="../slides/slide20.xml"/><Relationship Id="rId4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442.xml"/><Relationship Id="rId2" Type="http://schemas.openxmlformats.org/officeDocument/2006/relationships/tags" Target="../tags/tag441.xml"/><Relationship Id="rId1" Type="http://schemas.openxmlformats.org/officeDocument/2006/relationships/tags" Target="../tags/tag440.xml"/><Relationship Id="rId5" Type="http://schemas.openxmlformats.org/officeDocument/2006/relationships/slide" Target="../slides/slide21.xml"/><Relationship Id="rId4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459.xml"/><Relationship Id="rId2" Type="http://schemas.openxmlformats.org/officeDocument/2006/relationships/tags" Target="../tags/tag458.xml"/><Relationship Id="rId1" Type="http://schemas.openxmlformats.org/officeDocument/2006/relationships/tags" Target="../tags/tag457.xml"/><Relationship Id="rId5" Type="http://schemas.openxmlformats.org/officeDocument/2006/relationships/slide" Target="../slides/slide22.xml"/><Relationship Id="rId4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479.xml"/><Relationship Id="rId2" Type="http://schemas.openxmlformats.org/officeDocument/2006/relationships/tags" Target="../tags/tag478.xml"/><Relationship Id="rId1" Type="http://schemas.openxmlformats.org/officeDocument/2006/relationships/tags" Target="../tags/tag477.xml"/><Relationship Id="rId5" Type="http://schemas.openxmlformats.org/officeDocument/2006/relationships/slide" Target="../slides/slide23.xml"/><Relationship Id="rId4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501.xml"/><Relationship Id="rId2" Type="http://schemas.openxmlformats.org/officeDocument/2006/relationships/tags" Target="../tags/tag500.xml"/><Relationship Id="rId1" Type="http://schemas.openxmlformats.org/officeDocument/2006/relationships/tags" Target="../tags/tag499.xml"/><Relationship Id="rId5" Type="http://schemas.openxmlformats.org/officeDocument/2006/relationships/slide" Target="../slides/slide24.xml"/><Relationship Id="rId4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521.xml"/><Relationship Id="rId2" Type="http://schemas.openxmlformats.org/officeDocument/2006/relationships/tags" Target="../tags/tag520.xml"/><Relationship Id="rId1" Type="http://schemas.openxmlformats.org/officeDocument/2006/relationships/tags" Target="../tags/tag519.xml"/><Relationship Id="rId5" Type="http://schemas.openxmlformats.org/officeDocument/2006/relationships/slide" Target="../slides/slide25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46.xml"/><Relationship Id="rId2" Type="http://schemas.openxmlformats.org/officeDocument/2006/relationships/tags" Target="../tags/tag245.xml"/><Relationship Id="rId1" Type="http://schemas.openxmlformats.org/officeDocument/2006/relationships/tags" Target="../tags/tag244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652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652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652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652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652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652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652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652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652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652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65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1654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652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652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652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652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652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652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714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165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9425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9425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65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652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74814FEF-C1CB-4629-BDE5-95E8D5D506A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65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7.xml"/><Relationship Id="rId4" Type="http://schemas.openxmlformats.org/officeDocument/2006/relationships/tags" Target="../tags/tag66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8.xml"/><Relationship Id="rId7" Type="http://schemas.openxmlformats.org/officeDocument/2006/relationships/image" Target="../media/image2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image" Target="../media/image3.png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image" Target="../media/image5.pn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image" Target="../media/image4.png"/><Relationship Id="rId5" Type="http://schemas.openxmlformats.org/officeDocument/2006/relationships/tags" Target="../tags/tag48.xml"/><Relationship Id="rId10" Type="http://schemas.openxmlformats.org/officeDocument/2006/relationships/image" Target="../media/image2.png"/><Relationship Id="rId4" Type="http://schemas.openxmlformats.org/officeDocument/2006/relationships/tags" Target="../tags/tag47.xml"/><Relationship Id="rId9" Type="http://schemas.openxmlformats.org/officeDocument/2006/relationships/slideMaster" Target="../slideMasters/slideMaster1.xml"/><Relationship Id="rId1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A22937F-728B-4F0B-BFE8-195F4A9130D4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0E9F3212-44F2-4C96-847A-F199737C8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25749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A22937F-728B-4F0B-BFE8-195F4A9130D4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0E9F3212-44F2-4C96-847A-F199737C8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561866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A22937F-728B-4F0B-BFE8-195F4A9130D4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0E9F3212-44F2-4C96-847A-F199737C8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37204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7BC872-7F71-441D-A0C0-8F125B0B3BFB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D98407C-0E6F-404B-B7DA-FFD2D2E6DF51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5A22937F-728B-4F0B-BFE8-195F4A9130D4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7DBF44B-C02A-4D66-A30B-DB1C0FAEBD95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33CC688-E115-460E-AA5D-B425C230F60F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0E9F3212-44F2-4C96-847A-F199737C8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94409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A22937F-728B-4F0B-BFE8-195F4A9130D4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0E9F3212-44F2-4C96-847A-F199737C8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88179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A22937F-728B-4F0B-BFE8-195F4A9130D4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0E9F3212-44F2-4C96-847A-F199737C8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63558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A22937F-728B-4F0B-BFE8-195F4A9130D4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E9F3212-44F2-4C96-847A-F199737C8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65564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5A22937F-728B-4F0B-BFE8-195F4A9130D4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0E9F3212-44F2-4C96-847A-F199737C8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96533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E3ED3F4-2F32-4775-B415-F4016F092D06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F877F19-6169-4A18-B929-26EC2CF61C94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172016" y="208230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4619944-73A7-40B2-9931-950E511D7520}"/>
              </a:ext>
            </a:extLst>
          </p:cNvPr>
          <p:cNvGrpSpPr/>
          <p:nvPr userDrawn="1">
            <p:custDataLst>
              <p:tags r:id="rId3"/>
            </p:custDataLst>
          </p:nvPr>
        </p:nvGrpSpPr>
        <p:grpSpPr>
          <a:xfrm>
            <a:off x="-190500" y="-123825"/>
            <a:ext cx="9525000" cy="5391150"/>
            <a:chOff x="-190500" y="-123825"/>
            <a:chExt cx="9525000" cy="5391150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0CC7F77-A256-4214-867D-8BB0071028E3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0" y="-123825"/>
              <a:ext cx="4762500" cy="539115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DDCF15-1FB4-4218-B51E-899B506FD9FC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0" y="-123825"/>
              <a:ext cx="4762500" cy="5391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7644293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5A22937F-728B-4F0B-BFE8-195F4A9130D4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0E9F3212-44F2-4C96-847A-F199737C8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22748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13DED7F-AFEB-46FA-8B9B-9B665660F264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2E23E7D-4E76-41E8-85A4-C5139ECD5ECB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172016" y="208230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就坐, 餐桌, 室内&#10;&#10;已生成极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46AA2ED-3728-433E-BEA4-B85C42763D79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73628"/>
            <a:ext cx="9144000" cy="176512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42CFF1B-5ED3-49F8-9168-59F1A8D29735}"/>
              </a:ext>
            </a:extLst>
          </p:cNvPr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6503393" y="2480181"/>
            <a:ext cx="1777075" cy="3160107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E13088D-BBB2-42D1-BAE6-DB9974B4F0B0}"/>
              </a:ext>
            </a:extLst>
          </p:cNvPr>
          <p:cNvGrpSpPr/>
          <p:nvPr userDrawn="1">
            <p:custDataLst>
              <p:tags r:id="rId5"/>
            </p:custDataLst>
          </p:nvPr>
        </p:nvGrpSpPr>
        <p:grpSpPr>
          <a:xfrm>
            <a:off x="-190500" y="-123825"/>
            <a:ext cx="9525000" cy="5391150"/>
            <a:chOff x="-190500" y="-123825"/>
            <a:chExt cx="9525000" cy="5391150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5AFEA1F-EDB9-4EB1-AAFB-5C591B329FC5}"/>
                </a:ext>
              </a:extLst>
            </p:cNvPr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0" y="-123825"/>
              <a:ext cx="4762500" cy="5391150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A8533EB-A8BF-4A48-9433-9C0614B158A4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0" y="-123825"/>
              <a:ext cx="4762500" cy="5391150"/>
            </a:xfrm>
            <a:prstGeom prst="rect">
              <a:avLst/>
            </a:prstGeom>
          </p:spPr>
        </p:pic>
      </p:grp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41C9A3C-F4EF-4766-B449-1948366E74BF}"/>
              </a:ext>
            </a:extLst>
          </p:cNvPr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88" y="207844"/>
            <a:ext cx="1843314" cy="227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90443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2"/>
            </p:custDataLst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A22937F-728B-4F0B-BFE8-195F4A9130D4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E9F3212-44F2-4C96-847A-F199737C8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45461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2937F-728B-4F0B-BFE8-195F4A9130D4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9F3212-44F2-4C96-847A-F199737C8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770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90.xml"/><Relationship Id="rId18" Type="http://schemas.openxmlformats.org/officeDocument/2006/relationships/tags" Target="../tags/tag95.xml"/><Relationship Id="rId26" Type="http://schemas.openxmlformats.org/officeDocument/2006/relationships/tags" Target="../tags/tag101.xml"/><Relationship Id="rId39" Type="http://schemas.openxmlformats.org/officeDocument/2006/relationships/tags" Target="../tags/tag114.xml"/><Relationship Id="rId21" Type="http://schemas.openxmlformats.org/officeDocument/2006/relationships/tags" Target="../tags/tag96.xml"/><Relationship Id="rId34" Type="http://schemas.openxmlformats.org/officeDocument/2006/relationships/tags" Target="../tags/tag109.xml"/><Relationship Id="rId42" Type="http://schemas.openxmlformats.org/officeDocument/2006/relationships/tags" Target="../tags/tag117.xml"/><Relationship Id="rId47" Type="http://schemas.openxmlformats.org/officeDocument/2006/relationships/tags" Target="../tags/tag122.xml"/><Relationship Id="rId50" Type="http://schemas.openxmlformats.org/officeDocument/2006/relationships/tags" Target="../tags/tag125.xml"/><Relationship Id="rId55" Type="http://schemas.openxmlformats.org/officeDocument/2006/relationships/image" Target="../media/image3.png"/><Relationship Id="rId7" Type="http://schemas.openxmlformats.org/officeDocument/2006/relationships/tags" Target="../tags/tag84.xml"/><Relationship Id="rId12" Type="http://schemas.openxmlformats.org/officeDocument/2006/relationships/tags" Target="../tags/tag89.xml"/><Relationship Id="rId17" Type="http://schemas.openxmlformats.org/officeDocument/2006/relationships/tags" Target="../tags/tag94.xml"/><Relationship Id="rId25" Type="http://schemas.openxmlformats.org/officeDocument/2006/relationships/tags" Target="../tags/tag100.xml"/><Relationship Id="rId33" Type="http://schemas.openxmlformats.org/officeDocument/2006/relationships/tags" Target="../tags/tag108.xml"/><Relationship Id="rId38" Type="http://schemas.openxmlformats.org/officeDocument/2006/relationships/tags" Target="../tags/tag113.xml"/><Relationship Id="rId46" Type="http://schemas.openxmlformats.org/officeDocument/2006/relationships/tags" Target="../tags/tag121.xml"/><Relationship Id="rId59" Type="http://schemas.openxmlformats.org/officeDocument/2006/relationships/image" Target="../media/image6.png"/><Relationship Id="rId2" Type="http://schemas.openxmlformats.org/officeDocument/2006/relationships/tags" Target="../tags/tag79.xml"/><Relationship Id="rId16" Type="http://schemas.openxmlformats.org/officeDocument/2006/relationships/tags" Target="../tags/tag93.xml"/><Relationship Id="rId20" Type="http://schemas.openxmlformats.org/officeDocument/2006/relationships/audio" Target="../media/media1.mp3"/><Relationship Id="rId29" Type="http://schemas.openxmlformats.org/officeDocument/2006/relationships/tags" Target="../tags/tag104.xml"/><Relationship Id="rId41" Type="http://schemas.openxmlformats.org/officeDocument/2006/relationships/tags" Target="../tags/tag116.xml"/><Relationship Id="rId54" Type="http://schemas.openxmlformats.org/officeDocument/2006/relationships/image" Target="../media/image7.png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11" Type="http://schemas.openxmlformats.org/officeDocument/2006/relationships/tags" Target="../tags/tag88.xml"/><Relationship Id="rId24" Type="http://schemas.openxmlformats.org/officeDocument/2006/relationships/tags" Target="../tags/tag99.xml"/><Relationship Id="rId32" Type="http://schemas.openxmlformats.org/officeDocument/2006/relationships/tags" Target="../tags/tag107.xml"/><Relationship Id="rId37" Type="http://schemas.openxmlformats.org/officeDocument/2006/relationships/tags" Target="../tags/tag112.xml"/><Relationship Id="rId40" Type="http://schemas.openxmlformats.org/officeDocument/2006/relationships/tags" Target="../tags/tag115.xml"/><Relationship Id="rId45" Type="http://schemas.openxmlformats.org/officeDocument/2006/relationships/tags" Target="../tags/tag120.xml"/><Relationship Id="rId53" Type="http://schemas.openxmlformats.org/officeDocument/2006/relationships/notesSlide" Target="../notesSlides/notesSlide1.xml"/><Relationship Id="rId58" Type="http://schemas.openxmlformats.org/officeDocument/2006/relationships/image" Target="../media/image8.png"/><Relationship Id="rId5" Type="http://schemas.openxmlformats.org/officeDocument/2006/relationships/tags" Target="../tags/tag82.xml"/><Relationship Id="rId15" Type="http://schemas.openxmlformats.org/officeDocument/2006/relationships/tags" Target="../tags/tag92.xml"/><Relationship Id="rId23" Type="http://schemas.openxmlformats.org/officeDocument/2006/relationships/tags" Target="../tags/tag98.xml"/><Relationship Id="rId28" Type="http://schemas.openxmlformats.org/officeDocument/2006/relationships/tags" Target="../tags/tag103.xml"/><Relationship Id="rId36" Type="http://schemas.openxmlformats.org/officeDocument/2006/relationships/tags" Target="../tags/tag111.xml"/><Relationship Id="rId49" Type="http://schemas.openxmlformats.org/officeDocument/2006/relationships/tags" Target="../tags/tag124.xml"/><Relationship Id="rId57" Type="http://schemas.openxmlformats.org/officeDocument/2006/relationships/image" Target="../media/image5.png"/><Relationship Id="rId10" Type="http://schemas.openxmlformats.org/officeDocument/2006/relationships/tags" Target="../tags/tag87.xml"/><Relationship Id="rId19" Type="http://schemas.microsoft.com/office/2007/relationships/media" Target="../media/media1.mp3"/><Relationship Id="rId31" Type="http://schemas.openxmlformats.org/officeDocument/2006/relationships/tags" Target="../tags/tag106.xml"/><Relationship Id="rId44" Type="http://schemas.openxmlformats.org/officeDocument/2006/relationships/tags" Target="../tags/tag119.xml"/><Relationship Id="rId52" Type="http://schemas.openxmlformats.org/officeDocument/2006/relationships/slideLayout" Target="../slideLayouts/slideLayout1.xml"/><Relationship Id="rId60" Type="http://schemas.openxmlformats.org/officeDocument/2006/relationships/image" Target="../media/image9.png"/><Relationship Id="rId4" Type="http://schemas.openxmlformats.org/officeDocument/2006/relationships/tags" Target="../tags/tag81.xml"/><Relationship Id="rId9" Type="http://schemas.openxmlformats.org/officeDocument/2006/relationships/tags" Target="../tags/tag86.xml"/><Relationship Id="rId14" Type="http://schemas.openxmlformats.org/officeDocument/2006/relationships/tags" Target="../tags/tag91.xml"/><Relationship Id="rId22" Type="http://schemas.openxmlformats.org/officeDocument/2006/relationships/tags" Target="../tags/tag97.xml"/><Relationship Id="rId27" Type="http://schemas.openxmlformats.org/officeDocument/2006/relationships/tags" Target="../tags/tag102.xml"/><Relationship Id="rId30" Type="http://schemas.openxmlformats.org/officeDocument/2006/relationships/tags" Target="../tags/tag105.xml"/><Relationship Id="rId35" Type="http://schemas.openxmlformats.org/officeDocument/2006/relationships/tags" Target="../tags/tag110.xml"/><Relationship Id="rId43" Type="http://schemas.openxmlformats.org/officeDocument/2006/relationships/tags" Target="../tags/tag118.xml"/><Relationship Id="rId48" Type="http://schemas.openxmlformats.org/officeDocument/2006/relationships/tags" Target="../tags/tag123.xml"/><Relationship Id="rId56" Type="http://schemas.openxmlformats.org/officeDocument/2006/relationships/image" Target="../media/image4.png"/><Relationship Id="rId8" Type="http://schemas.openxmlformats.org/officeDocument/2006/relationships/tags" Target="../tags/tag85.xml"/><Relationship Id="rId51" Type="http://schemas.openxmlformats.org/officeDocument/2006/relationships/tags" Target="../tags/tag126.xml"/><Relationship Id="rId3" Type="http://schemas.openxmlformats.org/officeDocument/2006/relationships/tags" Target="../tags/tag8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52.xml"/><Relationship Id="rId13" Type="http://schemas.openxmlformats.org/officeDocument/2006/relationships/tags" Target="../tags/tag257.xml"/><Relationship Id="rId18" Type="http://schemas.openxmlformats.org/officeDocument/2006/relationships/image" Target="../media/image3.png"/><Relationship Id="rId3" Type="http://schemas.openxmlformats.org/officeDocument/2006/relationships/tags" Target="../tags/tag249.xml"/><Relationship Id="rId21" Type="http://schemas.openxmlformats.org/officeDocument/2006/relationships/image" Target="../media/image9.png"/><Relationship Id="rId7" Type="http://schemas.openxmlformats.org/officeDocument/2006/relationships/audio" Target="../media/media1.mp3"/><Relationship Id="rId12" Type="http://schemas.openxmlformats.org/officeDocument/2006/relationships/tags" Target="../tags/tag256.xml"/><Relationship Id="rId17" Type="http://schemas.openxmlformats.org/officeDocument/2006/relationships/image" Target="../media/image7.png"/><Relationship Id="rId2" Type="http://schemas.openxmlformats.org/officeDocument/2006/relationships/tags" Target="../tags/tag248.xml"/><Relationship Id="rId16" Type="http://schemas.openxmlformats.org/officeDocument/2006/relationships/notesSlide" Target="../notesSlides/notesSlide10.xml"/><Relationship Id="rId20" Type="http://schemas.openxmlformats.org/officeDocument/2006/relationships/image" Target="../media/image8.png"/><Relationship Id="rId1" Type="http://schemas.openxmlformats.org/officeDocument/2006/relationships/tags" Target="../tags/tag247.xml"/><Relationship Id="rId6" Type="http://schemas.microsoft.com/office/2007/relationships/media" Target="../media/media1.mp3"/><Relationship Id="rId11" Type="http://schemas.openxmlformats.org/officeDocument/2006/relationships/tags" Target="../tags/tag255.xml"/><Relationship Id="rId5" Type="http://schemas.openxmlformats.org/officeDocument/2006/relationships/tags" Target="../tags/tag251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254.xml"/><Relationship Id="rId19" Type="http://schemas.openxmlformats.org/officeDocument/2006/relationships/image" Target="../media/image4.png"/><Relationship Id="rId4" Type="http://schemas.openxmlformats.org/officeDocument/2006/relationships/tags" Target="../tags/tag250.xml"/><Relationship Id="rId9" Type="http://schemas.openxmlformats.org/officeDocument/2006/relationships/tags" Target="../tags/tag253.xml"/><Relationship Id="rId14" Type="http://schemas.openxmlformats.org/officeDocument/2006/relationships/tags" Target="../tags/tag25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67.xml"/><Relationship Id="rId13" Type="http://schemas.openxmlformats.org/officeDocument/2006/relationships/tags" Target="../tags/tag272.xml"/><Relationship Id="rId18" Type="http://schemas.openxmlformats.org/officeDocument/2006/relationships/image" Target="../media/image3.png"/><Relationship Id="rId3" Type="http://schemas.openxmlformats.org/officeDocument/2006/relationships/tags" Target="../tags/tag264.xml"/><Relationship Id="rId21" Type="http://schemas.openxmlformats.org/officeDocument/2006/relationships/image" Target="../media/image9.png"/><Relationship Id="rId7" Type="http://schemas.openxmlformats.org/officeDocument/2006/relationships/audio" Target="../media/media1.mp3"/><Relationship Id="rId12" Type="http://schemas.openxmlformats.org/officeDocument/2006/relationships/tags" Target="../tags/tag271.xml"/><Relationship Id="rId17" Type="http://schemas.openxmlformats.org/officeDocument/2006/relationships/image" Target="../media/image7.png"/><Relationship Id="rId2" Type="http://schemas.openxmlformats.org/officeDocument/2006/relationships/tags" Target="../tags/tag263.xml"/><Relationship Id="rId16" Type="http://schemas.openxmlformats.org/officeDocument/2006/relationships/notesSlide" Target="../notesSlides/notesSlide11.xml"/><Relationship Id="rId20" Type="http://schemas.openxmlformats.org/officeDocument/2006/relationships/image" Target="../media/image8.png"/><Relationship Id="rId1" Type="http://schemas.openxmlformats.org/officeDocument/2006/relationships/tags" Target="../tags/tag262.xml"/><Relationship Id="rId6" Type="http://schemas.microsoft.com/office/2007/relationships/media" Target="../media/media1.mp3"/><Relationship Id="rId11" Type="http://schemas.openxmlformats.org/officeDocument/2006/relationships/tags" Target="../tags/tag270.xml"/><Relationship Id="rId5" Type="http://schemas.openxmlformats.org/officeDocument/2006/relationships/tags" Target="../tags/tag266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269.xml"/><Relationship Id="rId19" Type="http://schemas.openxmlformats.org/officeDocument/2006/relationships/image" Target="../media/image4.png"/><Relationship Id="rId4" Type="http://schemas.openxmlformats.org/officeDocument/2006/relationships/tags" Target="../tags/tag265.xml"/><Relationship Id="rId9" Type="http://schemas.openxmlformats.org/officeDocument/2006/relationships/tags" Target="../tags/tag268.xml"/><Relationship Id="rId14" Type="http://schemas.openxmlformats.org/officeDocument/2006/relationships/tags" Target="../tags/tag27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82.xml"/><Relationship Id="rId13" Type="http://schemas.openxmlformats.org/officeDocument/2006/relationships/tags" Target="../tags/tag287.xml"/><Relationship Id="rId18" Type="http://schemas.openxmlformats.org/officeDocument/2006/relationships/image" Target="../media/image3.png"/><Relationship Id="rId3" Type="http://schemas.openxmlformats.org/officeDocument/2006/relationships/tags" Target="../tags/tag279.xml"/><Relationship Id="rId21" Type="http://schemas.openxmlformats.org/officeDocument/2006/relationships/image" Target="../media/image9.png"/><Relationship Id="rId7" Type="http://schemas.openxmlformats.org/officeDocument/2006/relationships/audio" Target="../media/media1.mp3"/><Relationship Id="rId12" Type="http://schemas.openxmlformats.org/officeDocument/2006/relationships/tags" Target="../tags/tag286.xml"/><Relationship Id="rId17" Type="http://schemas.openxmlformats.org/officeDocument/2006/relationships/image" Target="../media/image7.png"/><Relationship Id="rId2" Type="http://schemas.openxmlformats.org/officeDocument/2006/relationships/tags" Target="../tags/tag278.xml"/><Relationship Id="rId16" Type="http://schemas.openxmlformats.org/officeDocument/2006/relationships/notesSlide" Target="../notesSlides/notesSlide12.xml"/><Relationship Id="rId20" Type="http://schemas.openxmlformats.org/officeDocument/2006/relationships/image" Target="../media/image8.png"/><Relationship Id="rId1" Type="http://schemas.openxmlformats.org/officeDocument/2006/relationships/tags" Target="../tags/tag277.xml"/><Relationship Id="rId6" Type="http://schemas.microsoft.com/office/2007/relationships/media" Target="../media/media1.mp3"/><Relationship Id="rId11" Type="http://schemas.openxmlformats.org/officeDocument/2006/relationships/tags" Target="../tags/tag285.xml"/><Relationship Id="rId5" Type="http://schemas.openxmlformats.org/officeDocument/2006/relationships/tags" Target="../tags/tag281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284.xml"/><Relationship Id="rId19" Type="http://schemas.openxmlformats.org/officeDocument/2006/relationships/image" Target="../media/image4.png"/><Relationship Id="rId4" Type="http://schemas.openxmlformats.org/officeDocument/2006/relationships/tags" Target="../tags/tag280.xml"/><Relationship Id="rId9" Type="http://schemas.openxmlformats.org/officeDocument/2006/relationships/tags" Target="../tags/tag283.xml"/><Relationship Id="rId14" Type="http://schemas.openxmlformats.org/officeDocument/2006/relationships/tags" Target="../tags/tag28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97.xml"/><Relationship Id="rId13" Type="http://schemas.openxmlformats.org/officeDocument/2006/relationships/tags" Target="../tags/tag302.xml"/><Relationship Id="rId18" Type="http://schemas.openxmlformats.org/officeDocument/2006/relationships/image" Target="../media/image3.png"/><Relationship Id="rId3" Type="http://schemas.openxmlformats.org/officeDocument/2006/relationships/tags" Target="../tags/tag294.xml"/><Relationship Id="rId21" Type="http://schemas.openxmlformats.org/officeDocument/2006/relationships/image" Target="../media/image9.png"/><Relationship Id="rId7" Type="http://schemas.openxmlformats.org/officeDocument/2006/relationships/audio" Target="../media/media1.mp3"/><Relationship Id="rId12" Type="http://schemas.openxmlformats.org/officeDocument/2006/relationships/tags" Target="../tags/tag301.xml"/><Relationship Id="rId17" Type="http://schemas.openxmlformats.org/officeDocument/2006/relationships/image" Target="../media/image7.png"/><Relationship Id="rId2" Type="http://schemas.openxmlformats.org/officeDocument/2006/relationships/tags" Target="../tags/tag293.xml"/><Relationship Id="rId16" Type="http://schemas.openxmlformats.org/officeDocument/2006/relationships/notesSlide" Target="../notesSlides/notesSlide13.xml"/><Relationship Id="rId20" Type="http://schemas.openxmlformats.org/officeDocument/2006/relationships/image" Target="../media/image8.png"/><Relationship Id="rId1" Type="http://schemas.openxmlformats.org/officeDocument/2006/relationships/tags" Target="../tags/tag292.xml"/><Relationship Id="rId6" Type="http://schemas.microsoft.com/office/2007/relationships/media" Target="../media/media1.mp3"/><Relationship Id="rId11" Type="http://schemas.openxmlformats.org/officeDocument/2006/relationships/tags" Target="../tags/tag300.xml"/><Relationship Id="rId5" Type="http://schemas.openxmlformats.org/officeDocument/2006/relationships/tags" Target="../tags/tag296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299.xml"/><Relationship Id="rId19" Type="http://schemas.openxmlformats.org/officeDocument/2006/relationships/image" Target="../media/image4.png"/><Relationship Id="rId4" Type="http://schemas.openxmlformats.org/officeDocument/2006/relationships/tags" Target="../tags/tag295.xml"/><Relationship Id="rId9" Type="http://schemas.openxmlformats.org/officeDocument/2006/relationships/tags" Target="../tags/tag298.xml"/><Relationship Id="rId14" Type="http://schemas.openxmlformats.org/officeDocument/2006/relationships/tags" Target="../tags/tag30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312.xml"/><Relationship Id="rId13" Type="http://schemas.openxmlformats.org/officeDocument/2006/relationships/tags" Target="../tags/tag317.xml"/><Relationship Id="rId18" Type="http://schemas.openxmlformats.org/officeDocument/2006/relationships/image" Target="../media/image3.png"/><Relationship Id="rId3" Type="http://schemas.openxmlformats.org/officeDocument/2006/relationships/tags" Target="../tags/tag309.xml"/><Relationship Id="rId21" Type="http://schemas.openxmlformats.org/officeDocument/2006/relationships/image" Target="../media/image9.png"/><Relationship Id="rId7" Type="http://schemas.openxmlformats.org/officeDocument/2006/relationships/audio" Target="../media/media1.mp3"/><Relationship Id="rId12" Type="http://schemas.openxmlformats.org/officeDocument/2006/relationships/tags" Target="../tags/tag316.xml"/><Relationship Id="rId17" Type="http://schemas.openxmlformats.org/officeDocument/2006/relationships/image" Target="../media/image7.png"/><Relationship Id="rId2" Type="http://schemas.openxmlformats.org/officeDocument/2006/relationships/tags" Target="../tags/tag308.xml"/><Relationship Id="rId16" Type="http://schemas.openxmlformats.org/officeDocument/2006/relationships/notesSlide" Target="../notesSlides/notesSlide14.xml"/><Relationship Id="rId20" Type="http://schemas.openxmlformats.org/officeDocument/2006/relationships/image" Target="../media/image8.png"/><Relationship Id="rId1" Type="http://schemas.openxmlformats.org/officeDocument/2006/relationships/tags" Target="../tags/tag307.xml"/><Relationship Id="rId6" Type="http://schemas.microsoft.com/office/2007/relationships/media" Target="../media/media1.mp3"/><Relationship Id="rId11" Type="http://schemas.openxmlformats.org/officeDocument/2006/relationships/tags" Target="../tags/tag315.xml"/><Relationship Id="rId5" Type="http://schemas.openxmlformats.org/officeDocument/2006/relationships/tags" Target="../tags/tag311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314.xml"/><Relationship Id="rId19" Type="http://schemas.openxmlformats.org/officeDocument/2006/relationships/image" Target="../media/image4.png"/><Relationship Id="rId4" Type="http://schemas.openxmlformats.org/officeDocument/2006/relationships/tags" Target="../tags/tag310.xml"/><Relationship Id="rId9" Type="http://schemas.openxmlformats.org/officeDocument/2006/relationships/tags" Target="../tags/tag313.xml"/><Relationship Id="rId14" Type="http://schemas.openxmlformats.org/officeDocument/2006/relationships/tags" Target="../tags/tag31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327.xml"/><Relationship Id="rId13" Type="http://schemas.openxmlformats.org/officeDocument/2006/relationships/tags" Target="../tags/tag332.xml"/><Relationship Id="rId18" Type="http://schemas.openxmlformats.org/officeDocument/2006/relationships/notesSlide" Target="../notesSlides/notesSlide15.xml"/><Relationship Id="rId3" Type="http://schemas.openxmlformats.org/officeDocument/2006/relationships/tags" Target="../tags/tag324.xml"/><Relationship Id="rId21" Type="http://schemas.openxmlformats.org/officeDocument/2006/relationships/image" Target="../media/image7.png"/><Relationship Id="rId7" Type="http://schemas.openxmlformats.org/officeDocument/2006/relationships/audio" Target="../media/media1.mp3"/><Relationship Id="rId12" Type="http://schemas.openxmlformats.org/officeDocument/2006/relationships/tags" Target="../tags/tag331.xml"/><Relationship Id="rId17" Type="http://schemas.openxmlformats.org/officeDocument/2006/relationships/slideLayout" Target="../slideLayouts/slideLayout1.xml"/><Relationship Id="rId25" Type="http://schemas.openxmlformats.org/officeDocument/2006/relationships/image" Target="../media/image9.png"/><Relationship Id="rId2" Type="http://schemas.openxmlformats.org/officeDocument/2006/relationships/tags" Target="../tags/tag323.xml"/><Relationship Id="rId16" Type="http://schemas.openxmlformats.org/officeDocument/2006/relationships/tags" Target="../tags/tag335.xml"/><Relationship Id="rId20" Type="http://schemas.openxmlformats.org/officeDocument/2006/relationships/audio" Target="../media/audio2.wav"/><Relationship Id="rId1" Type="http://schemas.openxmlformats.org/officeDocument/2006/relationships/tags" Target="../tags/tag322.xml"/><Relationship Id="rId6" Type="http://schemas.microsoft.com/office/2007/relationships/media" Target="../media/media1.mp3"/><Relationship Id="rId11" Type="http://schemas.openxmlformats.org/officeDocument/2006/relationships/tags" Target="../tags/tag330.xml"/><Relationship Id="rId24" Type="http://schemas.openxmlformats.org/officeDocument/2006/relationships/image" Target="../media/image8.png"/><Relationship Id="rId5" Type="http://schemas.openxmlformats.org/officeDocument/2006/relationships/tags" Target="../tags/tag326.xml"/><Relationship Id="rId15" Type="http://schemas.openxmlformats.org/officeDocument/2006/relationships/tags" Target="../tags/tag334.xml"/><Relationship Id="rId23" Type="http://schemas.openxmlformats.org/officeDocument/2006/relationships/image" Target="../media/image4.png"/><Relationship Id="rId10" Type="http://schemas.openxmlformats.org/officeDocument/2006/relationships/tags" Target="../tags/tag329.xml"/><Relationship Id="rId19" Type="http://schemas.openxmlformats.org/officeDocument/2006/relationships/audio" Target="../media/audio1.wav"/><Relationship Id="rId4" Type="http://schemas.openxmlformats.org/officeDocument/2006/relationships/tags" Target="../tags/tag325.xml"/><Relationship Id="rId9" Type="http://schemas.openxmlformats.org/officeDocument/2006/relationships/tags" Target="../tags/tag328.xml"/><Relationship Id="rId14" Type="http://schemas.openxmlformats.org/officeDocument/2006/relationships/tags" Target="../tags/tag333.xml"/><Relationship Id="rId22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344.xml"/><Relationship Id="rId13" Type="http://schemas.openxmlformats.org/officeDocument/2006/relationships/tags" Target="../tags/tag349.xml"/><Relationship Id="rId18" Type="http://schemas.openxmlformats.org/officeDocument/2006/relationships/image" Target="../media/image7.png"/><Relationship Id="rId3" Type="http://schemas.openxmlformats.org/officeDocument/2006/relationships/tags" Target="../tags/tag341.xml"/><Relationship Id="rId21" Type="http://schemas.openxmlformats.org/officeDocument/2006/relationships/image" Target="../media/image8.png"/><Relationship Id="rId7" Type="http://schemas.openxmlformats.org/officeDocument/2006/relationships/audio" Target="../media/media1.mp3"/><Relationship Id="rId12" Type="http://schemas.openxmlformats.org/officeDocument/2006/relationships/tags" Target="../tags/tag348.xml"/><Relationship Id="rId17" Type="http://schemas.openxmlformats.org/officeDocument/2006/relationships/notesSlide" Target="../notesSlides/notesSlide16.xml"/><Relationship Id="rId2" Type="http://schemas.openxmlformats.org/officeDocument/2006/relationships/tags" Target="../tags/tag340.xml"/><Relationship Id="rId16" Type="http://schemas.openxmlformats.org/officeDocument/2006/relationships/slideLayout" Target="../slideLayouts/slideLayout1.xml"/><Relationship Id="rId20" Type="http://schemas.openxmlformats.org/officeDocument/2006/relationships/image" Target="../media/image4.png"/><Relationship Id="rId1" Type="http://schemas.openxmlformats.org/officeDocument/2006/relationships/tags" Target="../tags/tag339.xml"/><Relationship Id="rId6" Type="http://schemas.microsoft.com/office/2007/relationships/media" Target="../media/media1.mp3"/><Relationship Id="rId11" Type="http://schemas.openxmlformats.org/officeDocument/2006/relationships/tags" Target="../tags/tag347.xml"/><Relationship Id="rId5" Type="http://schemas.openxmlformats.org/officeDocument/2006/relationships/tags" Target="../tags/tag343.xml"/><Relationship Id="rId15" Type="http://schemas.openxmlformats.org/officeDocument/2006/relationships/tags" Target="../tags/tag351.xml"/><Relationship Id="rId10" Type="http://schemas.openxmlformats.org/officeDocument/2006/relationships/tags" Target="../tags/tag346.xml"/><Relationship Id="rId19" Type="http://schemas.openxmlformats.org/officeDocument/2006/relationships/image" Target="../media/image3.png"/><Relationship Id="rId4" Type="http://schemas.openxmlformats.org/officeDocument/2006/relationships/tags" Target="../tags/tag342.xml"/><Relationship Id="rId9" Type="http://schemas.openxmlformats.org/officeDocument/2006/relationships/tags" Target="../tags/tag345.xml"/><Relationship Id="rId14" Type="http://schemas.openxmlformats.org/officeDocument/2006/relationships/tags" Target="../tags/tag350.xml"/><Relationship Id="rId22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360.xml"/><Relationship Id="rId13" Type="http://schemas.openxmlformats.org/officeDocument/2006/relationships/tags" Target="../tags/tag365.xml"/><Relationship Id="rId18" Type="http://schemas.openxmlformats.org/officeDocument/2006/relationships/image" Target="../media/image7.png"/><Relationship Id="rId3" Type="http://schemas.openxmlformats.org/officeDocument/2006/relationships/tags" Target="../tags/tag357.xml"/><Relationship Id="rId21" Type="http://schemas.openxmlformats.org/officeDocument/2006/relationships/image" Target="../media/image9.png"/><Relationship Id="rId7" Type="http://schemas.openxmlformats.org/officeDocument/2006/relationships/tags" Target="../tags/tag359.xml"/><Relationship Id="rId12" Type="http://schemas.openxmlformats.org/officeDocument/2006/relationships/tags" Target="../tags/tag364.xml"/><Relationship Id="rId17" Type="http://schemas.openxmlformats.org/officeDocument/2006/relationships/audio" Target="../media/audio2.wav"/><Relationship Id="rId2" Type="http://schemas.openxmlformats.org/officeDocument/2006/relationships/tags" Target="../tags/tag356.xml"/><Relationship Id="rId16" Type="http://schemas.openxmlformats.org/officeDocument/2006/relationships/notesSlide" Target="../notesSlides/notesSlide17.xml"/><Relationship Id="rId20" Type="http://schemas.openxmlformats.org/officeDocument/2006/relationships/image" Target="../media/image8.png"/><Relationship Id="rId1" Type="http://schemas.openxmlformats.org/officeDocument/2006/relationships/tags" Target="../tags/tag355.xml"/><Relationship Id="rId6" Type="http://schemas.openxmlformats.org/officeDocument/2006/relationships/audio" Target="../media/media1.mp3"/><Relationship Id="rId11" Type="http://schemas.openxmlformats.org/officeDocument/2006/relationships/tags" Target="../tags/tag363.xml"/><Relationship Id="rId5" Type="http://schemas.microsoft.com/office/2007/relationships/media" Target="../media/media1.mp3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362.xml"/><Relationship Id="rId19" Type="http://schemas.openxmlformats.org/officeDocument/2006/relationships/image" Target="../media/image4.png"/><Relationship Id="rId4" Type="http://schemas.openxmlformats.org/officeDocument/2006/relationships/tags" Target="../tags/tag358.xml"/><Relationship Id="rId9" Type="http://schemas.openxmlformats.org/officeDocument/2006/relationships/tags" Target="../tags/tag361.xml"/><Relationship Id="rId14" Type="http://schemas.openxmlformats.org/officeDocument/2006/relationships/tags" Target="../tags/tag36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375.xml"/><Relationship Id="rId13" Type="http://schemas.openxmlformats.org/officeDocument/2006/relationships/tags" Target="../tags/tag380.xml"/><Relationship Id="rId18" Type="http://schemas.openxmlformats.org/officeDocument/2006/relationships/tags" Target="../tags/tag385.xml"/><Relationship Id="rId26" Type="http://schemas.openxmlformats.org/officeDocument/2006/relationships/image" Target="../media/image9.png"/><Relationship Id="rId3" Type="http://schemas.openxmlformats.org/officeDocument/2006/relationships/tags" Target="../tags/tag372.xml"/><Relationship Id="rId21" Type="http://schemas.openxmlformats.org/officeDocument/2006/relationships/audio" Target="../media/audio2.wav"/><Relationship Id="rId7" Type="http://schemas.openxmlformats.org/officeDocument/2006/relationships/audio" Target="../media/media1.mp3"/><Relationship Id="rId12" Type="http://schemas.openxmlformats.org/officeDocument/2006/relationships/tags" Target="../tags/tag379.xml"/><Relationship Id="rId17" Type="http://schemas.openxmlformats.org/officeDocument/2006/relationships/tags" Target="../tags/tag384.xml"/><Relationship Id="rId25" Type="http://schemas.openxmlformats.org/officeDocument/2006/relationships/image" Target="../media/image8.png"/><Relationship Id="rId2" Type="http://schemas.openxmlformats.org/officeDocument/2006/relationships/tags" Target="../tags/tag371.xml"/><Relationship Id="rId16" Type="http://schemas.openxmlformats.org/officeDocument/2006/relationships/tags" Target="../tags/tag383.xml"/><Relationship Id="rId20" Type="http://schemas.openxmlformats.org/officeDocument/2006/relationships/notesSlide" Target="../notesSlides/notesSlide18.xml"/><Relationship Id="rId1" Type="http://schemas.openxmlformats.org/officeDocument/2006/relationships/tags" Target="../tags/tag370.xml"/><Relationship Id="rId6" Type="http://schemas.microsoft.com/office/2007/relationships/media" Target="../media/media1.mp3"/><Relationship Id="rId11" Type="http://schemas.openxmlformats.org/officeDocument/2006/relationships/tags" Target="../tags/tag378.xml"/><Relationship Id="rId24" Type="http://schemas.openxmlformats.org/officeDocument/2006/relationships/image" Target="../media/image4.png"/><Relationship Id="rId5" Type="http://schemas.openxmlformats.org/officeDocument/2006/relationships/tags" Target="../tags/tag374.xml"/><Relationship Id="rId15" Type="http://schemas.openxmlformats.org/officeDocument/2006/relationships/tags" Target="../tags/tag382.xml"/><Relationship Id="rId23" Type="http://schemas.openxmlformats.org/officeDocument/2006/relationships/image" Target="../media/image3.png"/><Relationship Id="rId10" Type="http://schemas.openxmlformats.org/officeDocument/2006/relationships/tags" Target="../tags/tag377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373.xml"/><Relationship Id="rId9" Type="http://schemas.openxmlformats.org/officeDocument/2006/relationships/tags" Target="../tags/tag376.xml"/><Relationship Id="rId14" Type="http://schemas.openxmlformats.org/officeDocument/2006/relationships/tags" Target="../tags/tag381.xml"/><Relationship Id="rId22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394.xml"/><Relationship Id="rId13" Type="http://schemas.openxmlformats.org/officeDocument/2006/relationships/tags" Target="../tags/tag399.xml"/><Relationship Id="rId18" Type="http://schemas.openxmlformats.org/officeDocument/2006/relationships/tags" Target="../tags/tag404.xml"/><Relationship Id="rId26" Type="http://schemas.openxmlformats.org/officeDocument/2006/relationships/image" Target="../media/image9.png"/><Relationship Id="rId3" Type="http://schemas.openxmlformats.org/officeDocument/2006/relationships/tags" Target="../tags/tag391.xml"/><Relationship Id="rId21" Type="http://schemas.openxmlformats.org/officeDocument/2006/relationships/audio" Target="../media/audio3.wav"/><Relationship Id="rId7" Type="http://schemas.openxmlformats.org/officeDocument/2006/relationships/audio" Target="../media/media1.mp3"/><Relationship Id="rId12" Type="http://schemas.openxmlformats.org/officeDocument/2006/relationships/tags" Target="../tags/tag398.xml"/><Relationship Id="rId17" Type="http://schemas.openxmlformats.org/officeDocument/2006/relationships/tags" Target="../tags/tag403.xml"/><Relationship Id="rId25" Type="http://schemas.openxmlformats.org/officeDocument/2006/relationships/image" Target="../media/image8.png"/><Relationship Id="rId2" Type="http://schemas.openxmlformats.org/officeDocument/2006/relationships/tags" Target="../tags/tag390.xml"/><Relationship Id="rId16" Type="http://schemas.openxmlformats.org/officeDocument/2006/relationships/tags" Target="../tags/tag402.xml"/><Relationship Id="rId20" Type="http://schemas.openxmlformats.org/officeDocument/2006/relationships/notesSlide" Target="../notesSlides/notesSlide19.xml"/><Relationship Id="rId1" Type="http://schemas.openxmlformats.org/officeDocument/2006/relationships/tags" Target="../tags/tag389.xml"/><Relationship Id="rId6" Type="http://schemas.microsoft.com/office/2007/relationships/media" Target="../media/media1.mp3"/><Relationship Id="rId11" Type="http://schemas.openxmlformats.org/officeDocument/2006/relationships/tags" Target="../tags/tag397.xml"/><Relationship Id="rId24" Type="http://schemas.openxmlformats.org/officeDocument/2006/relationships/image" Target="../media/image4.png"/><Relationship Id="rId5" Type="http://schemas.openxmlformats.org/officeDocument/2006/relationships/tags" Target="../tags/tag393.xml"/><Relationship Id="rId15" Type="http://schemas.openxmlformats.org/officeDocument/2006/relationships/tags" Target="../tags/tag401.xml"/><Relationship Id="rId23" Type="http://schemas.openxmlformats.org/officeDocument/2006/relationships/image" Target="../media/image3.png"/><Relationship Id="rId10" Type="http://schemas.openxmlformats.org/officeDocument/2006/relationships/tags" Target="../tags/tag396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392.xml"/><Relationship Id="rId9" Type="http://schemas.openxmlformats.org/officeDocument/2006/relationships/tags" Target="../tags/tag395.xml"/><Relationship Id="rId14" Type="http://schemas.openxmlformats.org/officeDocument/2006/relationships/tags" Target="../tags/tag400.xml"/><Relationship Id="rId22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37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5.png"/><Relationship Id="rId3" Type="http://schemas.openxmlformats.org/officeDocument/2006/relationships/tags" Target="../tags/tag132.xml"/><Relationship Id="rId7" Type="http://schemas.openxmlformats.org/officeDocument/2006/relationships/tags" Target="../tags/tag136.xml"/><Relationship Id="rId12" Type="http://schemas.openxmlformats.org/officeDocument/2006/relationships/tags" Target="../tags/tag141.xml"/><Relationship Id="rId17" Type="http://schemas.openxmlformats.org/officeDocument/2006/relationships/image" Target="../media/image4.png"/><Relationship Id="rId2" Type="http://schemas.openxmlformats.org/officeDocument/2006/relationships/tags" Target="../tags/tag131.xml"/><Relationship Id="rId16" Type="http://schemas.openxmlformats.org/officeDocument/2006/relationships/image" Target="../media/image3.png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11" Type="http://schemas.openxmlformats.org/officeDocument/2006/relationships/tags" Target="../tags/tag140.xml"/><Relationship Id="rId5" Type="http://schemas.openxmlformats.org/officeDocument/2006/relationships/tags" Target="../tags/tag134.xml"/><Relationship Id="rId15" Type="http://schemas.openxmlformats.org/officeDocument/2006/relationships/image" Target="../media/image7.png"/><Relationship Id="rId10" Type="http://schemas.openxmlformats.org/officeDocument/2006/relationships/tags" Target="../tags/tag139.xml"/><Relationship Id="rId19" Type="http://schemas.openxmlformats.org/officeDocument/2006/relationships/image" Target="../media/image8.png"/><Relationship Id="rId4" Type="http://schemas.openxmlformats.org/officeDocument/2006/relationships/tags" Target="../tags/tag133.xml"/><Relationship Id="rId9" Type="http://schemas.openxmlformats.org/officeDocument/2006/relationships/tags" Target="../tags/tag138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413.xml"/><Relationship Id="rId13" Type="http://schemas.openxmlformats.org/officeDocument/2006/relationships/tags" Target="../tags/tag418.xml"/><Relationship Id="rId18" Type="http://schemas.openxmlformats.org/officeDocument/2006/relationships/image" Target="../media/image7.png"/><Relationship Id="rId3" Type="http://schemas.openxmlformats.org/officeDocument/2006/relationships/tags" Target="../tags/tag410.xml"/><Relationship Id="rId21" Type="http://schemas.openxmlformats.org/officeDocument/2006/relationships/image" Target="../media/image9.png"/><Relationship Id="rId7" Type="http://schemas.openxmlformats.org/officeDocument/2006/relationships/tags" Target="../tags/tag412.xml"/><Relationship Id="rId12" Type="http://schemas.openxmlformats.org/officeDocument/2006/relationships/tags" Target="../tags/tag417.xml"/><Relationship Id="rId17" Type="http://schemas.openxmlformats.org/officeDocument/2006/relationships/audio" Target="../media/audio1.wav"/><Relationship Id="rId2" Type="http://schemas.openxmlformats.org/officeDocument/2006/relationships/tags" Target="../tags/tag409.xml"/><Relationship Id="rId16" Type="http://schemas.openxmlformats.org/officeDocument/2006/relationships/notesSlide" Target="../notesSlides/notesSlide20.xml"/><Relationship Id="rId20" Type="http://schemas.openxmlformats.org/officeDocument/2006/relationships/image" Target="../media/image8.png"/><Relationship Id="rId1" Type="http://schemas.openxmlformats.org/officeDocument/2006/relationships/tags" Target="../tags/tag408.xml"/><Relationship Id="rId6" Type="http://schemas.openxmlformats.org/officeDocument/2006/relationships/audio" Target="../media/media1.mp3"/><Relationship Id="rId11" Type="http://schemas.openxmlformats.org/officeDocument/2006/relationships/tags" Target="../tags/tag416.xml"/><Relationship Id="rId5" Type="http://schemas.microsoft.com/office/2007/relationships/media" Target="../media/media1.mp3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415.xml"/><Relationship Id="rId19" Type="http://schemas.openxmlformats.org/officeDocument/2006/relationships/image" Target="../media/image4.png"/><Relationship Id="rId4" Type="http://schemas.openxmlformats.org/officeDocument/2006/relationships/tags" Target="../tags/tag411.xml"/><Relationship Id="rId9" Type="http://schemas.openxmlformats.org/officeDocument/2006/relationships/tags" Target="../tags/tag414.xml"/><Relationship Id="rId14" Type="http://schemas.openxmlformats.org/officeDocument/2006/relationships/tags" Target="../tags/tag41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428.xml"/><Relationship Id="rId13" Type="http://schemas.openxmlformats.org/officeDocument/2006/relationships/tags" Target="../tags/tag433.xml"/><Relationship Id="rId18" Type="http://schemas.openxmlformats.org/officeDocument/2006/relationships/tags" Target="../tags/tag438.xml"/><Relationship Id="rId26" Type="http://schemas.openxmlformats.org/officeDocument/2006/relationships/image" Target="../media/image8.png"/><Relationship Id="rId3" Type="http://schemas.openxmlformats.org/officeDocument/2006/relationships/tags" Target="../tags/tag425.xml"/><Relationship Id="rId21" Type="http://schemas.openxmlformats.org/officeDocument/2006/relationships/notesSlide" Target="../notesSlides/notesSlide21.xml"/><Relationship Id="rId7" Type="http://schemas.openxmlformats.org/officeDocument/2006/relationships/audio" Target="../media/media1.mp3"/><Relationship Id="rId12" Type="http://schemas.openxmlformats.org/officeDocument/2006/relationships/tags" Target="../tags/tag432.xml"/><Relationship Id="rId17" Type="http://schemas.openxmlformats.org/officeDocument/2006/relationships/tags" Target="../tags/tag437.xml"/><Relationship Id="rId25" Type="http://schemas.openxmlformats.org/officeDocument/2006/relationships/image" Target="../media/image4.png"/><Relationship Id="rId2" Type="http://schemas.openxmlformats.org/officeDocument/2006/relationships/tags" Target="../tags/tag424.xml"/><Relationship Id="rId16" Type="http://schemas.openxmlformats.org/officeDocument/2006/relationships/tags" Target="../tags/tag436.xml"/><Relationship Id="rId20" Type="http://schemas.openxmlformats.org/officeDocument/2006/relationships/slideLayout" Target="../slideLayouts/slideLayout1.xml"/><Relationship Id="rId1" Type="http://schemas.openxmlformats.org/officeDocument/2006/relationships/tags" Target="../tags/tag423.xml"/><Relationship Id="rId6" Type="http://schemas.microsoft.com/office/2007/relationships/media" Target="../media/media1.mp3"/><Relationship Id="rId11" Type="http://schemas.openxmlformats.org/officeDocument/2006/relationships/tags" Target="../tags/tag431.xml"/><Relationship Id="rId24" Type="http://schemas.openxmlformats.org/officeDocument/2006/relationships/image" Target="../media/image3.png"/><Relationship Id="rId5" Type="http://schemas.openxmlformats.org/officeDocument/2006/relationships/tags" Target="../tags/tag427.xml"/><Relationship Id="rId15" Type="http://schemas.openxmlformats.org/officeDocument/2006/relationships/tags" Target="../tags/tag435.xml"/><Relationship Id="rId23" Type="http://schemas.openxmlformats.org/officeDocument/2006/relationships/image" Target="../media/image7.png"/><Relationship Id="rId10" Type="http://schemas.openxmlformats.org/officeDocument/2006/relationships/tags" Target="../tags/tag430.xml"/><Relationship Id="rId19" Type="http://schemas.openxmlformats.org/officeDocument/2006/relationships/tags" Target="../tags/tag439.xml"/><Relationship Id="rId4" Type="http://schemas.openxmlformats.org/officeDocument/2006/relationships/tags" Target="../tags/tag426.xml"/><Relationship Id="rId9" Type="http://schemas.openxmlformats.org/officeDocument/2006/relationships/tags" Target="../tags/tag429.xml"/><Relationship Id="rId14" Type="http://schemas.openxmlformats.org/officeDocument/2006/relationships/tags" Target="../tags/tag434.xml"/><Relationship Id="rId22" Type="http://schemas.openxmlformats.org/officeDocument/2006/relationships/audio" Target="../media/audio1.wav"/><Relationship Id="rId27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448.xml"/><Relationship Id="rId13" Type="http://schemas.openxmlformats.org/officeDocument/2006/relationships/tags" Target="../tags/tag453.xml"/><Relationship Id="rId18" Type="http://schemas.openxmlformats.org/officeDocument/2006/relationships/notesSlide" Target="../notesSlides/notesSlide22.xml"/><Relationship Id="rId3" Type="http://schemas.openxmlformats.org/officeDocument/2006/relationships/tags" Target="../tags/tag445.xml"/><Relationship Id="rId21" Type="http://schemas.openxmlformats.org/officeDocument/2006/relationships/image" Target="../media/image3.png"/><Relationship Id="rId7" Type="http://schemas.openxmlformats.org/officeDocument/2006/relationships/audio" Target="../media/media1.mp3"/><Relationship Id="rId12" Type="http://schemas.openxmlformats.org/officeDocument/2006/relationships/tags" Target="../tags/tag452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444.xml"/><Relationship Id="rId16" Type="http://schemas.openxmlformats.org/officeDocument/2006/relationships/tags" Target="../tags/tag456.xml"/><Relationship Id="rId20" Type="http://schemas.openxmlformats.org/officeDocument/2006/relationships/image" Target="../media/image7.png"/><Relationship Id="rId1" Type="http://schemas.openxmlformats.org/officeDocument/2006/relationships/tags" Target="../tags/tag443.xml"/><Relationship Id="rId6" Type="http://schemas.microsoft.com/office/2007/relationships/media" Target="../media/media1.mp3"/><Relationship Id="rId11" Type="http://schemas.openxmlformats.org/officeDocument/2006/relationships/tags" Target="../tags/tag451.xml"/><Relationship Id="rId24" Type="http://schemas.openxmlformats.org/officeDocument/2006/relationships/image" Target="../media/image9.png"/><Relationship Id="rId5" Type="http://schemas.openxmlformats.org/officeDocument/2006/relationships/tags" Target="../tags/tag447.xml"/><Relationship Id="rId15" Type="http://schemas.openxmlformats.org/officeDocument/2006/relationships/tags" Target="../tags/tag455.xml"/><Relationship Id="rId23" Type="http://schemas.openxmlformats.org/officeDocument/2006/relationships/image" Target="../media/image8.png"/><Relationship Id="rId10" Type="http://schemas.openxmlformats.org/officeDocument/2006/relationships/tags" Target="../tags/tag450.xml"/><Relationship Id="rId19" Type="http://schemas.openxmlformats.org/officeDocument/2006/relationships/audio" Target="../media/audio2.wav"/><Relationship Id="rId4" Type="http://schemas.openxmlformats.org/officeDocument/2006/relationships/tags" Target="../tags/tag446.xml"/><Relationship Id="rId9" Type="http://schemas.openxmlformats.org/officeDocument/2006/relationships/tags" Target="../tags/tag449.xml"/><Relationship Id="rId14" Type="http://schemas.openxmlformats.org/officeDocument/2006/relationships/tags" Target="../tags/tag454.xml"/><Relationship Id="rId22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465.xml"/><Relationship Id="rId13" Type="http://schemas.openxmlformats.org/officeDocument/2006/relationships/tags" Target="../tags/tag470.xml"/><Relationship Id="rId18" Type="http://schemas.openxmlformats.org/officeDocument/2006/relationships/tags" Target="../tags/tag475.xml"/><Relationship Id="rId26" Type="http://schemas.openxmlformats.org/officeDocument/2006/relationships/image" Target="../media/image8.png"/><Relationship Id="rId3" Type="http://schemas.openxmlformats.org/officeDocument/2006/relationships/tags" Target="../tags/tag462.xml"/><Relationship Id="rId21" Type="http://schemas.openxmlformats.org/officeDocument/2006/relationships/notesSlide" Target="../notesSlides/notesSlide23.xml"/><Relationship Id="rId7" Type="http://schemas.openxmlformats.org/officeDocument/2006/relationships/audio" Target="../media/media1.mp3"/><Relationship Id="rId12" Type="http://schemas.openxmlformats.org/officeDocument/2006/relationships/tags" Target="../tags/tag469.xml"/><Relationship Id="rId17" Type="http://schemas.openxmlformats.org/officeDocument/2006/relationships/tags" Target="../tags/tag474.xml"/><Relationship Id="rId25" Type="http://schemas.openxmlformats.org/officeDocument/2006/relationships/image" Target="../media/image4.png"/><Relationship Id="rId2" Type="http://schemas.openxmlformats.org/officeDocument/2006/relationships/tags" Target="../tags/tag461.xml"/><Relationship Id="rId16" Type="http://schemas.openxmlformats.org/officeDocument/2006/relationships/tags" Target="../tags/tag473.xml"/><Relationship Id="rId20" Type="http://schemas.openxmlformats.org/officeDocument/2006/relationships/slideLayout" Target="../slideLayouts/slideLayout1.xml"/><Relationship Id="rId1" Type="http://schemas.openxmlformats.org/officeDocument/2006/relationships/tags" Target="../tags/tag460.xml"/><Relationship Id="rId6" Type="http://schemas.microsoft.com/office/2007/relationships/media" Target="../media/media1.mp3"/><Relationship Id="rId11" Type="http://schemas.openxmlformats.org/officeDocument/2006/relationships/tags" Target="../tags/tag468.xml"/><Relationship Id="rId24" Type="http://schemas.openxmlformats.org/officeDocument/2006/relationships/image" Target="../media/image3.png"/><Relationship Id="rId5" Type="http://schemas.openxmlformats.org/officeDocument/2006/relationships/tags" Target="../tags/tag464.xml"/><Relationship Id="rId15" Type="http://schemas.openxmlformats.org/officeDocument/2006/relationships/tags" Target="../tags/tag472.xml"/><Relationship Id="rId23" Type="http://schemas.openxmlformats.org/officeDocument/2006/relationships/image" Target="../media/image7.png"/><Relationship Id="rId10" Type="http://schemas.openxmlformats.org/officeDocument/2006/relationships/tags" Target="../tags/tag467.xml"/><Relationship Id="rId19" Type="http://schemas.openxmlformats.org/officeDocument/2006/relationships/tags" Target="../tags/tag476.xml"/><Relationship Id="rId4" Type="http://schemas.openxmlformats.org/officeDocument/2006/relationships/tags" Target="../tags/tag463.xml"/><Relationship Id="rId9" Type="http://schemas.openxmlformats.org/officeDocument/2006/relationships/tags" Target="../tags/tag466.xml"/><Relationship Id="rId14" Type="http://schemas.openxmlformats.org/officeDocument/2006/relationships/tags" Target="../tags/tag471.xml"/><Relationship Id="rId22" Type="http://schemas.openxmlformats.org/officeDocument/2006/relationships/audio" Target="../media/audio2.wav"/><Relationship Id="rId27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485.xml"/><Relationship Id="rId13" Type="http://schemas.openxmlformats.org/officeDocument/2006/relationships/tags" Target="../tags/tag490.xml"/><Relationship Id="rId18" Type="http://schemas.openxmlformats.org/officeDocument/2006/relationships/tags" Target="../tags/tag495.xml"/><Relationship Id="rId26" Type="http://schemas.openxmlformats.org/officeDocument/2006/relationships/image" Target="../media/image3.png"/><Relationship Id="rId3" Type="http://schemas.openxmlformats.org/officeDocument/2006/relationships/tags" Target="../tags/tag482.xml"/><Relationship Id="rId21" Type="http://schemas.openxmlformats.org/officeDocument/2006/relationships/tags" Target="../tags/tag498.xml"/><Relationship Id="rId7" Type="http://schemas.openxmlformats.org/officeDocument/2006/relationships/audio" Target="../media/media1.mp3"/><Relationship Id="rId12" Type="http://schemas.openxmlformats.org/officeDocument/2006/relationships/tags" Target="../tags/tag489.xml"/><Relationship Id="rId17" Type="http://schemas.openxmlformats.org/officeDocument/2006/relationships/tags" Target="../tags/tag494.xml"/><Relationship Id="rId25" Type="http://schemas.openxmlformats.org/officeDocument/2006/relationships/image" Target="../media/image7.png"/><Relationship Id="rId2" Type="http://schemas.openxmlformats.org/officeDocument/2006/relationships/tags" Target="../tags/tag481.xml"/><Relationship Id="rId16" Type="http://schemas.openxmlformats.org/officeDocument/2006/relationships/tags" Target="../tags/tag493.xml"/><Relationship Id="rId20" Type="http://schemas.openxmlformats.org/officeDocument/2006/relationships/tags" Target="../tags/tag497.xml"/><Relationship Id="rId29" Type="http://schemas.openxmlformats.org/officeDocument/2006/relationships/image" Target="../media/image9.png"/><Relationship Id="rId1" Type="http://schemas.openxmlformats.org/officeDocument/2006/relationships/tags" Target="../tags/tag480.xml"/><Relationship Id="rId6" Type="http://schemas.microsoft.com/office/2007/relationships/media" Target="../media/media1.mp3"/><Relationship Id="rId11" Type="http://schemas.openxmlformats.org/officeDocument/2006/relationships/tags" Target="../tags/tag488.xml"/><Relationship Id="rId24" Type="http://schemas.openxmlformats.org/officeDocument/2006/relationships/audio" Target="../media/audio2.wav"/><Relationship Id="rId5" Type="http://schemas.openxmlformats.org/officeDocument/2006/relationships/tags" Target="../tags/tag484.xml"/><Relationship Id="rId15" Type="http://schemas.openxmlformats.org/officeDocument/2006/relationships/tags" Target="../tags/tag492.xml"/><Relationship Id="rId23" Type="http://schemas.openxmlformats.org/officeDocument/2006/relationships/notesSlide" Target="../notesSlides/notesSlide24.xml"/><Relationship Id="rId28" Type="http://schemas.openxmlformats.org/officeDocument/2006/relationships/image" Target="../media/image8.png"/><Relationship Id="rId10" Type="http://schemas.openxmlformats.org/officeDocument/2006/relationships/tags" Target="../tags/tag487.xml"/><Relationship Id="rId19" Type="http://schemas.openxmlformats.org/officeDocument/2006/relationships/tags" Target="../tags/tag496.xml"/><Relationship Id="rId4" Type="http://schemas.openxmlformats.org/officeDocument/2006/relationships/tags" Target="../tags/tag483.xml"/><Relationship Id="rId9" Type="http://schemas.openxmlformats.org/officeDocument/2006/relationships/tags" Target="../tags/tag486.xml"/><Relationship Id="rId14" Type="http://schemas.openxmlformats.org/officeDocument/2006/relationships/tags" Target="../tags/tag491.xml"/><Relationship Id="rId22" Type="http://schemas.openxmlformats.org/officeDocument/2006/relationships/slideLayout" Target="../slideLayouts/slideLayout1.xml"/><Relationship Id="rId27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507.xml"/><Relationship Id="rId13" Type="http://schemas.openxmlformats.org/officeDocument/2006/relationships/tags" Target="../tags/tag512.xml"/><Relationship Id="rId18" Type="http://schemas.openxmlformats.org/officeDocument/2006/relationships/tags" Target="../tags/tag517.xml"/><Relationship Id="rId26" Type="http://schemas.openxmlformats.org/officeDocument/2006/relationships/image" Target="../media/image8.png"/><Relationship Id="rId3" Type="http://schemas.openxmlformats.org/officeDocument/2006/relationships/tags" Target="../tags/tag504.xml"/><Relationship Id="rId21" Type="http://schemas.openxmlformats.org/officeDocument/2006/relationships/notesSlide" Target="../notesSlides/notesSlide25.xml"/><Relationship Id="rId7" Type="http://schemas.openxmlformats.org/officeDocument/2006/relationships/audio" Target="../media/media1.mp3"/><Relationship Id="rId12" Type="http://schemas.openxmlformats.org/officeDocument/2006/relationships/tags" Target="../tags/tag511.xml"/><Relationship Id="rId17" Type="http://schemas.openxmlformats.org/officeDocument/2006/relationships/tags" Target="../tags/tag516.xml"/><Relationship Id="rId25" Type="http://schemas.openxmlformats.org/officeDocument/2006/relationships/image" Target="../media/image4.png"/><Relationship Id="rId2" Type="http://schemas.openxmlformats.org/officeDocument/2006/relationships/tags" Target="../tags/tag503.xml"/><Relationship Id="rId16" Type="http://schemas.openxmlformats.org/officeDocument/2006/relationships/tags" Target="../tags/tag515.xml"/><Relationship Id="rId20" Type="http://schemas.openxmlformats.org/officeDocument/2006/relationships/slideLayout" Target="../slideLayouts/slideLayout1.xml"/><Relationship Id="rId1" Type="http://schemas.openxmlformats.org/officeDocument/2006/relationships/tags" Target="../tags/tag502.xml"/><Relationship Id="rId6" Type="http://schemas.microsoft.com/office/2007/relationships/media" Target="../media/media1.mp3"/><Relationship Id="rId11" Type="http://schemas.openxmlformats.org/officeDocument/2006/relationships/tags" Target="../tags/tag510.xml"/><Relationship Id="rId24" Type="http://schemas.openxmlformats.org/officeDocument/2006/relationships/image" Target="../media/image3.png"/><Relationship Id="rId5" Type="http://schemas.openxmlformats.org/officeDocument/2006/relationships/tags" Target="../tags/tag506.xml"/><Relationship Id="rId15" Type="http://schemas.openxmlformats.org/officeDocument/2006/relationships/tags" Target="../tags/tag514.xml"/><Relationship Id="rId23" Type="http://schemas.openxmlformats.org/officeDocument/2006/relationships/image" Target="../media/image7.png"/><Relationship Id="rId10" Type="http://schemas.openxmlformats.org/officeDocument/2006/relationships/tags" Target="../tags/tag509.xml"/><Relationship Id="rId19" Type="http://schemas.openxmlformats.org/officeDocument/2006/relationships/tags" Target="../tags/tag518.xml"/><Relationship Id="rId4" Type="http://schemas.openxmlformats.org/officeDocument/2006/relationships/tags" Target="../tags/tag505.xml"/><Relationship Id="rId9" Type="http://schemas.openxmlformats.org/officeDocument/2006/relationships/tags" Target="../tags/tag508.xml"/><Relationship Id="rId14" Type="http://schemas.openxmlformats.org/officeDocument/2006/relationships/tags" Target="../tags/tag513.xml"/><Relationship Id="rId22" Type="http://schemas.openxmlformats.org/officeDocument/2006/relationships/audio" Target="../media/audio2.wav"/><Relationship Id="rId27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147.xml"/><Relationship Id="rId7" Type="http://schemas.openxmlformats.org/officeDocument/2006/relationships/image" Target="../media/image10.png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notesSlide" Target="../notesSlides/notesSlide3.xml"/><Relationship Id="rId11" Type="http://schemas.openxmlformats.org/officeDocument/2006/relationships/hyperlink" Target="https://baike.so.com/doc/3325909-3502854.html" TargetMode="External"/><Relationship Id="rId5" Type="http://schemas.openxmlformats.org/officeDocument/2006/relationships/slideLayout" Target="../slideLayouts/slideLayout8.xml"/><Relationship Id="rId10" Type="http://schemas.openxmlformats.org/officeDocument/2006/relationships/hyperlink" Target="https://baike.so.com/doc/252192-266973.html" TargetMode="External"/><Relationship Id="rId4" Type="http://schemas.openxmlformats.org/officeDocument/2006/relationships/tags" Target="../tags/tag148.xml"/><Relationship Id="rId9" Type="http://schemas.openxmlformats.org/officeDocument/2006/relationships/hyperlink" Target="https://baike.so.com/doc/5377958-7576715.html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59.xml"/><Relationship Id="rId13" Type="http://schemas.openxmlformats.org/officeDocument/2006/relationships/tags" Target="../tags/tag164.xml"/><Relationship Id="rId18" Type="http://schemas.openxmlformats.org/officeDocument/2006/relationships/image" Target="../media/image4.png"/><Relationship Id="rId3" Type="http://schemas.openxmlformats.org/officeDocument/2006/relationships/tags" Target="../tags/tag154.xml"/><Relationship Id="rId21" Type="http://schemas.openxmlformats.org/officeDocument/2006/relationships/diagramData" Target="../diagrams/data1.xml"/><Relationship Id="rId7" Type="http://schemas.openxmlformats.org/officeDocument/2006/relationships/tags" Target="../tags/tag158.xml"/><Relationship Id="rId12" Type="http://schemas.openxmlformats.org/officeDocument/2006/relationships/tags" Target="../tags/tag163.xml"/><Relationship Id="rId17" Type="http://schemas.openxmlformats.org/officeDocument/2006/relationships/image" Target="../media/image3.png"/><Relationship Id="rId25" Type="http://schemas.microsoft.com/office/2007/relationships/diagramDrawing" Target="../diagrams/drawing1.xml"/><Relationship Id="rId2" Type="http://schemas.openxmlformats.org/officeDocument/2006/relationships/tags" Target="../tags/tag153.xml"/><Relationship Id="rId16" Type="http://schemas.openxmlformats.org/officeDocument/2006/relationships/image" Target="../media/image7.png"/><Relationship Id="rId20" Type="http://schemas.openxmlformats.org/officeDocument/2006/relationships/image" Target="../media/image8.png"/><Relationship Id="rId1" Type="http://schemas.openxmlformats.org/officeDocument/2006/relationships/tags" Target="../tags/tag152.xml"/><Relationship Id="rId6" Type="http://schemas.openxmlformats.org/officeDocument/2006/relationships/tags" Target="../tags/tag157.xml"/><Relationship Id="rId11" Type="http://schemas.openxmlformats.org/officeDocument/2006/relationships/tags" Target="../tags/tag162.xml"/><Relationship Id="rId24" Type="http://schemas.openxmlformats.org/officeDocument/2006/relationships/diagramColors" Target="../diagrams/colors1.xml"/><Relationship Id="rId5" Type="http://schemas.openxmlformats.org/officeDocument/2006/relationships/tags" Target="../tags/tag156.xml"/><Relationship Id="rId15" Type="http://schemas.openxmlformats.org/officeDocument/2006/relationships/notesSlide" Target="../notesSlides/notesSlide4.xml"/><Relationship Id="rId23" Type="http://schemas.openxmlformats.org/officeDocument/2006/relationships/diagramQuickStyle" Target="../diagrams/quickStyle1.xml"/><Relationship Id="rId10" Type="http://schemas.openxmlformats.org/officeDocument/2006/relationships/tags" Target="../tags/tag161.xml"/><Relationship Id="rId19" Type="http://schemas.openxmlformats.org/officeDocument/2006/relationships/image" Target="../media/image5.png"/><Relationship Id="rId4" Type="http://schemas.openxmlformats.org/officeDocument/2006/relationships/tags" Target="../tags/tag155.xml"/><Relationship Id="rId9" Type="http://schemas.openxmlformats.org/officeDocument/2006/relationships/tags" Target="../tags/tag160.xml"/><Relationship Id="rId14" Type="http://schemas.openxmlformats.org/officeDocument/2006/relationships/slideLayout" Target="../slideLayouts/slideLayout1.xml"/><Relationship Id="rId22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75.xml"/><Relationship Id="rId13" Type="http://schemas.openxmlformats.org/officeDocument/2006/relationships/hyperlink" Target="http://www.so.com/s?q=%E8%B0%A5%E5%8F%B7&amp;ie=utf-8&amp;src=internal_wenda_recommend_textn" TargetMode="External"/><Relationship Id="rId3" Type="http://schemas.openxmlformats.org/officeDocument/2006/relationships/tags" Target="../tags/tag170.xml"/><Relationship Id="rId7" Type="http://schemas.openxmlformats.org/officeDocument/2006/relationships/tags" Target="../tags/tag174.xml"/><Relationship Id="rId12" Type="http://schemas.openxmlformats.org/officeDocument/2006/relationships/hyperlink" Target="http://www.so.com/s?q=%E6%88%90%E4%BA%BA%E5%90%8E&amp;ie=utf-8&amp;src=internal_wenda_recommend_textn" TargetMode="Externa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tags" Target="../tags/tag173.xml"/><Relationship Id="rId11" Type="http://schemas.openxmlformats.org/officeDocument/2006/relationships/image" Target="../media/image11.png"/><Relationship Id="rId5" Type="http://schemas.openxmlformats.org/officeDocument/2006/relationships/tags" Target="../tags/tag172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171.xml"/><Relationship Id="rId9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86.xml"/><Relationship Id="rId13" Type="http://schemas.openxmlformats.org/officeDocument/2006/relationships/tags" Target="../tags/tag191.xml"/><Relationship Id="rId18" Type="http://schemas.openxmlformats.org/officeDocument/2006/relationships/tags" Target="../tags/tag196.xml"/><Relationship Id="rId3" Type="http://schemas.openxmlformats.org/officeDocument/2006/relationships/tags" Target="../tags/tag181.xml"/><Relationship Id="rId7" Type="http://schemas.openxmlformats.org/officeDocument/2006/relationships/tags" Target="../tags/tag185.xml"/><Relationship Id="rId12" Type="http://schemas.openxmlformats.org/officeDocument/2006/relationships/tags" Target="../tags/tag190.xml"/><Relationship Id="rId17" Type="http://schemas.openxmlformats.org/officeDocument/2006/relationships/tags" Target="../tags/tag195.xml"/><Relationship Id="rId2" Type="http://schemas.openxmlformats.org/officeDocument/2006/relationships/tags" Target="../tags/tag180.xml"/><Relationship Id="rId16" Type="http://schemas.openxmlformats.org/officeDocument/2006/relationships/tags" Target="../tags/tag194.xml"/><Relationship Id="rId20" Type="http://schemas.openxmlformats.org/officeDocument/2006/relationships/notesSlide" Target="../notesSlides/notesSlide6.xml"/><Relationship Id="rId1" Type="http://schemas.openxmlformats.org/officeDocument/2006/relationships/tags" Target="../tags/tag179.xml"/><Relationship Id="rId6" Type="http://schemas.openxmlformats.org/officeDocument/2006/relationships/tags" Target="../tags/tag184.xml"/><Relationship Id="rId11" Type="http://schemas.openxmlformats.org/officeDocument/2006/relationships/tags" Target="../tags/tag189.xml"/><Relationship Id="rId5" Type="http://schemas.openxmlformats.org/officeDocument/2006/relationships/tags" Target="../tags/tag183.xml"/><Relationship Id="rId15" Type="http://schemas.openxmlformats.org/officeDocument/2006/relationships/tags" Target="../tags/tag193.xml"/><Relationship Id="rId10" Type="http://schemas.openxmlformats.org/officeDocument/2006/relationships/tags" Target="../tags/tag188.xml"/><Relationship Id="rId19" Type="http://schemas.openxmlformats.org/officeDocument/2006/relationships/slideLayout" Target="../slideLayouts/slideLayout8.xml"/><Relationship Id="rId4" Type="http://schemas.openxmlformats.org/officeDocument/2006/relationships/tags" Target="../tags/tag182.xml"/><Relationship Id="rId9" Type="http://schemas.openxmlformats.org/officeDocument/2006/relationships/tags" Target="../tags/tag187.xml"/><Relationship Id="rId14" Type="http://schemas.openxmlformats.org/officeDocument/2006/relationships/tags" Target="../tags/tag19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05.xml"/><Relationship Id="rId13" Type="http://schemas.openxmlformats.org/officeDocument/2006/relationships/tags" Target="../tags/tag210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202.xml"/><Relationship Id="rId21" Type="http://schemas.openxmlformats.org/officeDocument/2006/relationships/image" Target="../media/image3.png"/><Relationship Id="rId7" Type="http://schemas.openxmlformats.org/officeDocument/2006/relationships/audio" Target="../media/media1.mp3"/><Relationship Id="rId12" Type="http://schemas.openxmlformats.org/officeDocument/2006/relationships/tags" Target="../tags/tag209.xml"/><Relationship Id="rId17" Type="http://schemas.openxmlformats.org/officeDocument/2006/relationships/tags" Target="../tags/tag214.xml"/><Relationship Id="rId2" Type="http://schemas.openxmlformats.org/officeDocument/2006/relationships/tags" Target="../tags/tag201.xml"/><Relationship Id="rId16" Type="http://schemas.openxmlformats.org/officeDocument/2006/relationships/tags" Target="../tags/tag213.xml"/><Relationship Id="rId20" Type="http://schemas.openxmlformats.org/officeDocument/2006/relationships/image" Target="../media/image7.png"/><Relationship Id="rId1" Type="http://schemas.openxmlformats.org/officeDocument/2006/relationships/tags" Target="../tags/tag200.xml"/><Relationship Id="rId6" Type="http://schemas.microsoft.com/office/2007/relationships/media" Target="../media/media1.mp3"/><Relationship Id="rId11" Type="http://schemas.openxmlformats.org/officeDocument/2006/relationships/tags" Target="../tags/tag208.xml"/><Relationship Id="rId24" Type="http://schemas.openxmlformats.org/officeDocument/2006/relationships/image" Target="../media/image9.png"/><Relationship Id="rId5" Type="http://schemas.openxmlformats.org/officeDocument/2006/relationships/tags" Target="../tags/tag204.xml"/><Relationship Id="rId15" Type="http://schemas.openxmlformats.org/officeDocument/2006/relationships/tags" Target="../tags/tag212.xml"/><Relationship Id="rId23" Type="http://schemas.openxmlformats.org/officeDocument/2006/relationships/image" Target="../media/image8.png"/><Relationship Id="rId10" Type="http://schemas.openxmlformats.org/officeDocument/2006/relationships/tags" Target="../tags/tag207.xml"/><Relationship Id="rId19" Type="http://schemas.openxmlformats.org/officeDocument/2006/relationships/notesSlide" Target="../notesSlides/notesSlide7.xml"/><Relationship Id="rId4" Type="http://schemas.openxmlformats.org/officeDocument/2006/relationships/tags" Target="../tags/tag203.xml"/><Relationship Id="rId9" Type="http://schemas.openxmlformats.org/officeDocument/2006/relationships/tags" Target="../tags/tag206.xml"/><Relationship Id="rId14" Type="http://schemas.openxmlformats.org/officeDocument/2006/relationships/tags" Target="../tags/tag211.xml"/><Relationship Id="rId2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25.xml"/><Relationship Id="rId13" Type="http://schemas.openxmlformats.org/officeDocument/2006/relationships/notesSlide" Target="../notesSlides/notesSlide8.xml"/><Relationship Id="rId3" Type="http://schemas.openxmlformats.org/officeDocument/2006/relationships/tags" Target="../tags/tag220.xml"/><Relationship Id="rId7" Type="http://schemas.openxmlformats.org/officeDocument/2006/relationships/tags" Target="../tags/tag224.xml"/><Relationship Id="rId12" Type="http://schemas.openxmlformats.org/officeDocument/2006/relationships/slideLayout" Target="../slideLayouts/slideLayout1.xml"/><Relationship Id="rId17" Type="http://schemas.openxmlformats.org/officeDocument/2006/relationships/image" Target="../media/image8.png"/><Relationship Id="rId2" Type="http://schemas.openxmlformats.org/officeDocument/2006/relationships/tags" Target="../tags/tag219.xml"/><Relationship Id="rId16" Type="http://schemas.openxmlformats.org/officeDocument/2006/relationships/image" Target="../media/image4.png"/><Relationship Id="rId1" Type="http://schemas.openxmlformats.org/officeDocument/2006/relationships/tags" Target="../tags/tag218.xml"/><Relationship Id="rId6" Type="http://schemas.openxmlformats.org/officeDocument/2006/relationships/tags" Target="../tags/tag223.xml"/><Relationship Id="rId11" Type="http://schemas.openxmlformats.org/officeDocument/2006/relationships/tags" Target="../tags/tag228.xml"/><Relationship Id="rId5" Type="http://schemas.openxmlformats.org/officeDocument/2006/relationships/tags" Target="../tags/tag222.xml"/><Relationship Id="rId15" Type="http://schemas.openxmlformats.org/officeDocument/2006/relationships/image" Target="../media/image3.png"/><Relationship Id="rId10" Type="http://schemas.openxmlformats.org/officeDocument/2006/relationships/tags" Target="../tags/tag227.xml"/><Relationship Id="rId4" Type="http://schemas.openxmlformats.org/officeDocument/2006/relationships/tags" Target="../tags/tag221.xml"/><Relationship Id="rId9" Type="http://schemas.openxmlformats.org/officeDocument/2006/relationships/tags" Target="../tags/tag226.xml"/><Relationship Id="rId1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37.xml"/><Relationship Id="rId13" Type="http://schemas.openxmlformats.org/officeDocument/2006/relationships/tags" Target="../tags/tag242.xml"/><Relationship Id="rId18" Type="http://schemas.openxmlformats.org/officeDocument/2006/relationships/image" Target="../media/image3.png"/><Relationship Id="rId3" Type="http://schemas.openxmlformats.org/officeDocument/2006/relationships/tags" Target="../tags/tag234.xml"/><Relationship Id="rId21" Type="http://schemas.openxmlformats.org/officeDocument/2006/relationships/image" Target="../media/image9.png"/><Relationship Id="rId7" Type="http://schemas.openxmlformats.org/officeDocument/2006/relationships/audio" Target="../media/media1.mp3"/><Relationship Id="rId12" Type="http://schemas.openxmlformats.org/officeDocument/2006/relationships/tags" Target="../tags/tag241.xml"/><Relationship Id="rId17" Type="http://schemas.openxmlformats.org/officeDocument/2006/relationships/image" Target="../media/image7.png"/><Relationship Id="rId2" Type="http://schemas.openxmlformats.org/officeDocument/2006/relationships/tags" Target="../tags/tag233.xml"/><Relationship Id="rId16" Type="http://schemas.openxmlformats.org/officeDocument/2006/relationships/notesSlide" Target="../notesSlides/notesSlide9.xml"/><Relationship Id="rId20" Type="http://schemas.openxmlformats.org/officeDocument/2006/relationships/image" Target="../media/image8.png"/><Relationship Id="rId1" Type="http://schemas.openxmlformats.org/officeDocument/2006/relationships/tags" Target="../tags/tag232.xml"/><Relationship Id="rId6" Type="http://schemas.microsoft.com/office/2007/relationships/media" Target="../media/media1.mp3"/><Relationship Id="rId11" Type="http://schemas.openxmlformats.org/officeDocument/2006/relationships/tags" Target="../tags/tag240.xml"/><Relationship Id="rId5" Type="http://schemas.openxmlformats.org/officeDocument/2006/relationships/tags" Target="../tags/tag236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239.xml"/><Relationship Id="rId19" Type="http://schemas.openxmlformats.org/officeDocument/2006/relationships/image" Target="../media/image4.png"/><Relationship Id="rId4" Type="http://schemas.openxmlformats.org/officeDocument/2006/relationships/tags" Target="../tags/tag235.xml"/><Relationship Id="rId9" Type="http://schemas.openxmlformats.org/officeDocument/2006/relationships/tags" Target="../tags/tag238.xml"/><Relationship Id="rId14" Type="http://schemas.openxmlformats.org/officeDocument/2006/relationships/tags" Target="../tags/tag2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564FA3-E9F8-454E-B446-2E192D78A1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9F0112-3E4D-4197-B4E2-01BCEF1DF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016" y="208230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4C1FCE-66E6-4E18-8F5A-88595185758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190500" y="-123825"/>
            <a:ext cx="9525000" cy="5391150"/>
            <a:chOff x="-190500" y="-133350"/>
            <a:chExt cx="9525000" cy="5391150"/>
          </a:xfrm>
          <a:effectLst>
            <a:outerShdw blurRad="25400" dist="38100" dir="204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81FABB-0352-4D03-B545-E93E6A9BCD58}"/>
                </a:ext>
              </a:extLst>
            </p:cNvPr>
            <p:cNvPicPr>
              <a:picLocks noChangeAspect="1"/>
            </p:cNvPicPr>
            <p:nvPr>
              <p:custDataLst>
                <p:tags r:id="rId50"/>
              </p:custDataLst>
            </p:nvPr>
          </p:nvPicPr>
          <p:blipFill>
            <a:blip r:embed="rId5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0" y="-133350"/>
              <a:ext cx="4762500" cy="539115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107C95-CD91-4225-B8CB-D5F178FD115D}"/>
                </a:ext>
              </a:extLst>
            </p:cNvPr>
            <p:cNvPicPr>
              <a:picLocks noChangeAspect="1"/>
            </p:cNvPicPr>
            <p:nvPr>
              <p:custDataLst>
                <p:tags r:id="rId51"/>
              </p:custDataLst>
            </p:nvPr>
          </p:nvPicPr>
          <p:blipFill>
            <a:blip r:embed="rId5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0" y="-133350"/>
              <a:ext cx="4762500" cy="5391150"/>
            </a:xfrm>
            <a:prstGeom prst="rect">
              <a:avLst/>
            </a:prstGeom>
          </p:spPr>
        </p:pic>
      </p:grpSp>
      <p:pic>
        <p:nvPicPr>
          <p:cNvPr id="91" name="图片 90" descr="图片包含 就坐, 餐桌, 室内&#10;&#10;已生成极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AE91F9-857E-4623-A845-7BEE8552F3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8" y="3283351"/>
            <a:ext cx="9144000" cy="176512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4DA184-91C9-45FD-88A5-FA450FFBDD7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77740" y="244191"/>
            <a:ext cx="8802410" cy="373176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000" u="sng" spc="640">
                <a:solidFill>
                  <a:schemeClr val="bg1">
                    <a:lumMod val="95000"/>
                  </a:schemeClr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《说文解字》认为“人言为信”，程颐认为：“以实之谓信。”可见，“信”不仅要求人们说话诚实可靠，切忌大话、空话、假话，而且要求做事也要诚实可靠。而“信”的基本内涵也是信守诺言、言行一致、诚实不欺。</a:t>
            </a:r>
          </a:p>
          <a:p>
            <a:r>
              <a:rPr lang="zh-CN" altLang="en-US" sz="2000" u="sng" spc="640">
                <a:solidFill>
                  <a:schemeClr val="bg1">
                    <a:lumMod val="95000"/>
                  </a:schemeClr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“诚”主要是从天道而言，“信”主要是从人道而言。故孟子曰：“诚者，天之道也；诚之者，人之道也。”</a:t>
            </a:r>
          </a:p>
          <a:p>
            <a:r>
              <a:rPr lang="zh-CN" altLang="en-US" sz="2000" u="sng" spc="640">
                <a:solidFill>
                  <a:schemeClr val="bg1">
                    <a:lumMod val="95000"/>
                  </a:schemeClr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“诚”本是自然固有之，效法天道、追求诚信，这是做人的道理、规律。二者在哲学上虽有区别，但从道德角度看，“诚”与“信”则是同义等值的概念，故许慎在《说文解字》云：“诚，信也。”“信，诚也。”基本涵义都是诚实无欺，信守诺言，言行相符，表里如一，这是做人的基本要求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E2BB2F-895C-43C2-8C9D-0E5104A5D69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351247" y="1861531"/>
            <a:ext cx="74156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pc="-3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启笛繁体" panose="02000000000000000000" pitchFamily="2" charset="-122"/>
                <a:ea typeface="方正启笛繁体" panose="02000000000000000000" pitchFamily="2" charset="-122"/>
              </a:rPr>
              <a:t>子路、曾皙、冉有、公西华侍坐</a:t>
            </a:r>
            <a:endParaRPr lang="zh-CN" altLang="en-US" sz="4000" b="1" spc="-300">
              <a:latin typeface="方正启笛繁体" panose="02000000000000000000" pitchFamily="2" charset="-122"/>
              <a:ea typeface="方正启笛繁体" panose="02000000000000000000" pitchFamily="2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9A50C1F-0C83-42A9-A588-295FE23479B8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3258" y="1801510"/>
            <a:ext cx="1777075" cy="3160107"/>
          </a:xfrm>
          <a:prstGeom prst="rect">
            <a:avLst/>
          </a:prstGeom>
        </p:spPr>
      </p:pic>
      <p:pic>
        <p:nvPicPr>
          <p:cNvPr id="89" name="图片 88" descr="图片包含 男士, 人员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6F4DB-6F10-4794-A16F-6C2AB701E488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0" y="2572835"/>
            <a:ext cx="2305341" cy="2390958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42E03ED-59CC-4691-B437-A42C62F3EE0B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3648694" y="1021736"/>
            <a:ext cx="553998" cy="384469"/>
            <a:chOff x="3441774" y="2910711"/>
            <a:chExt cx="392105" cy="272117"/>
          </a:xfrm>
        </p:grpSpPr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AD41F1E-8F12-4607-B0C9-16FCAA67CB29}"/>
                </a:ext>
              </a:extLst>
            </p:cNvPr>
            <p:cNvSpPr/>
            <p:nvPr>
              <p:custDataLst>
                <p:tags r:id="rId48"/>
              </p:custDataLst>
            </p:nvPr>
          </p:nvSpPr>
          <p:spPr>
            <a:xfrm>
              <a:off x="3478939" y="2921634"/>
              <a:ext cx="261194" cy="261194"/>
            </a:xfrm>
            <a:prstGeom prst="rect">
              <a:avLst/>
            </a:prstGeom>
            <a:solidFill>
              <a:srgbClr val="AE57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EF633D1-335C-4F51-9EA2-576CA3AB1F12}"/>
                </a:ext>
              </a:extLst>
            </p:cNvPr>
            <p:cNvSpPr txBox="1"/>
            <p:nvPr>
              <p:custDataLst>
                <p:tags r:id="rId49"/>
              </p:custDataLst>
            </p:nvPr>
          </p:nvSpPr>
          <p:spPr>
            <a:xfrm>
              <a:off x="3441774" y="2910711"/>
              <a:ext cx="392105" cy="2616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D9D62FA-54F7-4B98-ADB5-6FFFC043DBED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4102502" y="1021739"/>
            <a:ext cx="553998" cy="441089"/>
            <a:chOff x="3441325" y="3191170"/>
            <a:chExt cx="392105" cy="312191"/>
          </a:xfrm>
        </p:grpSpPr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3FB97E9-46EF-45CF-94B2-27C6B2EAA0D9}"/>
                </a:ext>
              </a:extLst>
            </p:cNvPr>
            <p:cNvSpPr/>
            <p:nvPr>
              <p:custDataLst>
                <p:tags r:id="rId46"/>
              </p:custDataLst>
            </p:nvPr>
          </p:nvSpPr>
          <p:spPr>
            <a:xfrm>
              <a:off x="3478939" y="3201770"/>
              <a:ext cx="261194" cy="261194"/>
            </a:xfrm>
            <a:prstGeom prst="rect">
              <a:avLst/>
            </a:prstGeom>
            <a:solidFill>
              <a:srgbClr val="AE57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7DED113-AE8C-4BE9-83BA-18FD862A9F2F}"/>
                </a:ext>
              </a:extLst>
            </p:cNvPr>
            <p:cNvSpPr txBox="1"/>
            <p:nvPr>
              <p:custDataLst>
                <p:tags r:id="rId47"/>
              </p:custDataLst>
            </p:nvPr>
          </p:nvSpPr>
          <p:spPr>
            <a:xfrm>
              <a:off x="3441325" y="3191170"/>
              <a:ext cx="392105" cy="3121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79C6F23-1357-4F12-B0C2-2BE0F3A3F73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4567755" y="1026577"/>
            <a:ext cx="553998" cy="379628"/>
            <a:chOff x="3438171" y="3474409"/>
            <a:chExt cx="392105" cy="268691"/>
          </a:xfrm>
        </p:grpSpPr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211BF07-50C8-4073-B5E7-62E97137E1A8}"/>
                </a:ext>
              </a:extLst>
            </p:cNvPr>
            <p:cNvSpPr/>
            <p:nvPr>
              <p:custDataLst>
                <p:tags r:id="rId44"/>
              </p:custDataLst>
            </p:nvPr>
          </p:nvSpPr>
          <p:spPr>
            <a:xfrm>
              <a:off x="3478939" y="3481906"/>
              <a:ext cx="261194" cy="261194"/>
            </a:xfrm>
            <a:prstGeom prst="rect">
              <a:avLst/>
            </a:prstGeom>
            <a:solidFill>
              <a:srgbClr val="AE57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D896B9D-67AD-4DCE-B655-C2DA58A1EE5D}"/>
                </a:ext>
              </a:extLst>
            </p:cNvPr>
            <p:cNvSpPr txBox="1"/>
            <p:nvPr>
              <p:custDataLst>
                <p:tags r:id="rId45"/>
              </p:custDataLst>
            </p:nvPr>
          </p:nvSpPr>
          <p:spPr>
            <a:xfrm>
              <a:off x="3438171" y="3474409"/>
              <a:ext cx="392105" cy="2215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B7FB38E-7F9C-48AC-BB31-71FBC8561AA6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5029088" y="1022794"/>
            <a:ext cx="553998" cy="383411"/>
            <a:chOff x="3436548" y="3751868"/>
            <a:chExt cx="392105" cy="271368"/>
          </a:xfrm>
        </p:grpSpPr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2F39479-84E7-421B-BC74-6BEC83C742D1}"/>
                </a:ext>
              </a:extLst>
            </p:cNvPr>
            <p:cNvSpPr/>
            <p:nvPr>
              <p:custDataLst>
                <p:tags r:id="rId42"/>
              </p:custDataLst>
            </p:nvPr>
          </p:nvSpPr>
          <p:spPr>
            <a:xfrm>
              <a:off x="3478939" y="3762042"/>
              <a:ext cx="261194" cy="261194"/>
            </a:xfrm>
            <a:prstGeom prst="rect">
              <a:avLst/>
            </a:prstGeom>
            <a:solidFill>
              <a:srgbClr val="AE57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8E764A-F744-4E63-B476-6A2EA582E133}"/>
                </a:ext>
              </a:extLst>
            </p:cNvPr>
            <p:cNvSpPr txBox="1"/>
            <p:nvPr>
              <p:custDataLst>
                <p:tags r:id="rId43"/>
              </p:custDataLst>
            </p:nvPr>
          </p:nvSpPr>
          <p:spPr>
            <a:xfrm>
              <a:off x="3436548" y="3751868"/>
              <a:ext cx="392105" cy="2651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典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20A16CA-2495-4349-9F1C-FA75DDD75001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5350274" y="885564"/>
            <a:ext cx="174951" cy="666525"/>
            <a:chOff x="4213225" y="2152743"/>
            <a:chExt cx="216899" cy="784341"/>
          </a:xfrm>
        </p:grpSpPr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0D1F3BB-6E92-4FF6-B556-1E2C8B37ADC8}"/>
                </a:ext>
              </a:extLst>
            </p:cNvPr>
            <p:cNvCxnSpPr/>
            <p:nvPr>
              <p:custDataLst>
                <p:tags r:id="rId33"/>
              </p:custDataLst>
            </p:nvPr>
          </p:nvCxnSpPr>
          <p:spPr>
            <a:xfrm flipH="1">
              <a:off x="4426615" y="2152743"/>
              <a:ext cx="0" cy="777962"/>
            </a:xfrm>
            <a:prstGeom prst="line">
              <a:avLst/>
            </a:prstGeom>
            <a:ln w="9525">
              <a:solidFill>
                <a:srgbClr val="AE57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198F3A4-D954-4AB3-BAA4-AD9CC478F08D}"/>
                </a:ext>
              </a:extLst>
            </p:cNvPr>
            <p:cNvGrpSpPr/>
            <p:nvPr>
              <p:custDataLst>
                <p:tags r:id="rId34"/>
              </p:custDataLst>
            </p:nvPr>
          </p:nvGrpSpPr>
          <p:grpSpPr>
            <a:xfrm>
              <a:off x="4213225" y="2152743"/>
              <a:ext cx="212725" cy="130832"/>
              <a:chOff x="4213225" y="2152743"/>
              <a:chExt cx="212725" cy="130832"/>
            </a:xfrm>
          </p:grpSpPr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01DA5A2-C500-4774-B775-3AC94A104AA4}"/>
                  </a:ext>
                </a:extLst>
              </p:cNvPr>
              <p:cNvCxnSpPr/>
              <p:nvPr>
                <p:custDataLst>
                  <p:tags r:id="rId39"/>
                </p:custDataLst>
              </p:nvPr>
            </p:nvCxnSpPr>
            <p:spPr>
              <a:xfrm flipH="1">
                <a:off x="4213225" y="2152743"/>
                <a:ext cx="212725" cy="0"/>
              </a:xfrm>
              <a:prstGeom prst="line">
                <a:avLst/>
              </a:prstGeom>
              <a:ln w="9525">
                <a:solidFill>
                  <a:srgbClr val="AE57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016AEE9-00EF-478D-912A-018EE939DC2C}"/>
                  </a:ext>
                </a:extLst>
              </p:cNvPr>
              <p:cNvCxnSpPr/>
              <p:nvPr>
                <p:custDataLst>
                  <p:tags r:id="rId40"/>
                </p:custDataLst>
              </p:nvPr>
            </p:nvCxnSpPr>
            <p:spPr>
              <a:xfrm flipH="1">
                <a:off x="4216400" y="2152743"/>
                <a:ext cx="0" cy="130832"/>
              </a:xfrm>
              <a:prstGeom prst="line">
                <a:avLst/>
              </a:prstGeom>
              <a:ln w="9525">
                <a:solidFill>
                  <a:srgbClr val="AE57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7E86FFA-1BA4-4C90-90E5-EB335DE449B3}"/>
                  </a:ext>
                </a:extLst>
              </p:cNvPr>
              <p:cNvCxnSpPr/>
              <p:nvPr>
                <p:custDataLst>
                  <p:tags r:id="rId41"/>
                </p:custDataLst>
              </p:nvPr>
            </p:nvCxnSpPr>
            <p:spPr>
              <a:xfrm flipH="1">
                <a:off x="4213891" y="2283569"/>
                <a:ext cx="105696" cy="0"/>
              </a:xfrm>
              <a:prstGeom prst="line">
                <a:avLst/>
              </a:prstGeom>
              <a:ln w="9525">
                <a:solidFill>
                  <a:srgbClr val="AE57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组合 4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9C0B57B-B75F-4A4B-95A5-8EEEFBD700A0}"/>
                </a:ext>
              </a:extLst>
            </p:cNvPr>
            <p:cNvGrpSpPr/>
            <p:nvPr>
              <p:custDataLst>
                <p:tags r:id="rId35"/>
              </p:custDataLst>
            </p:nvPr>
          </p:nvGrpSpPr>
          <p:grpSpPr>
            <a:xfrm flipV="1">
              <a:off x="4217399" y="2806250"/>
              <a:ext cx="212725" cy="130834"/>
              <a:chOff x="4213225" y="4472833"/>
              <a:chExt cx="212725" cy="130834"/>
            </a:xfrm>
          </p:grpSpPr>
          <p:cxnSp>
            <p:nvCxnSpPr>
              <p:cNvPr id="48" name="直接连接符 47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267B5B4-1F72-4814-83CD-2283C97918E0}"/>
                  </a:ext>
                </a:extLst>
              </p:cNvPr>
              <p:cNvCxnSpPr/>
              <p:nvPr>
                <p:custDataLst>
                  <p:tags r:id="rId36"/>
                </p:custDataLst>
              </p:nvPr>
            </p:nvCxnSpPr>
            <p:spPr>
              <a:xfrm flipH="1">
                <a:off x="4213225" y="4472833"/>
                <a:ext cx="212725" cy="0"/>
              </a:xfrm>
              <a:prstGeom prst="line">
                <a:avLst/>
              </a:prstGeom>
              <a:ln w="9525">
                <a:solidFill>
                  <a:srgbClr val="AE57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A8C0C60-8002-44B7-8E04-51F680DC170A}"/>
                  </a:ext>
                </a:extLst>
              </p:cNvPr>
              <p:cNvCxnSpPr/>
              <p:nvPr>
                <p:custDataLst>
                  <p:tags r:id="rId37"/>
                </p:custDataLst>
              </p:nvPr>
            </p:nvCxnSpPr>
            <p:spPr>
              <a:xfrm flipH="1">
                <a:off x="4216401" y="4472834"/>
                <a:ext cx="0" cy="130830"/>
              </a:xfrm>
              <a:prstGeom prst="line">
                <a:avLst/>
              </a:prstGeom>
              <a:ln w="9525">
                <a:solidFill>
                  <a:srgbClr val="AE57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2BF7882-4D9C-4E12-8B52-6B44344652A9}"/>
                  </a:ext>
                </a:extLst>
              </p:cNvPr>
              <p:cNvCxnSpPr/>
              <p:nvPr>
                <p:custDataLst>
                  <p:tags r:id="rId38"/>
                </p:custDataLst>
              </p:nvPr>
            </p:nvCxnSpPr>
            <p:spPr>
              <a:xfrm flipH="1">
                <a:off x="4213891" y="4603667"/>
                <a:ext cx="105696" cy="0"/>
              </a:xfrm>
              <a:prstGeom prst="line">
                <a:avLst/>
              </a:prstGeom>
              <a:ln w="9525">
                <a:solidFill>
                  <a:srgbClr val="AE57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3" name="组合 9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3EB3853-DF4A-4D24-B71D-9F07B4D53B7A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 flipH="1">
            <a:off x="3636992" y="890522"/>
            <a:ext cx="174951" cy="666525"/>
            <a:chOff x="4213225" y="2152743"/>
            <a:chExt cx="216899" cy="784341"/>
          </a:xfrm>
        </p:grpSpPr>
        <p:cxnSp>
          <p:nvCxnSpPr>
            <p:cNvPr id="94" name="直接连接符 9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8FDDCE2-9761-4907-B1BD-B23FD95BFA81}"/>
                </a:ext>
              </a:extLst>
            </p:cNvPr>
            <p:cNvCxnSpPr/>
            <p:nvPr>
              <p:custDataLst>
                <p:tags r:id="rId24"/>
              </p:custDataLst>
            </p:nvPr>
          </p:nvCxnSpPr>
          <p:spPr>
            <a:xfrm flipH="1">
              <a:off x="4426615" y="2152743"/>
              <a:ext cx="0" cy="777962"/>
            </a:xfrm>
            <a:prstGeom prst="line">
              <a:avLst/>
            </a:prstGeom>
            <a:ln w="9525">
              <a:solidFill>
                <a:srgbClr val="AE57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5" name="组合 9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6079A78-7F4E-4365-A82E-CAC864568CB0}"/>
                </a:ext>
              </a:extLst>
            </p:cNvPr>
            <p:cNvGrpSpPr/>
            <p:nvPr>
              <p:custDataLst>
                <p:tags r:id="rId25"/>
              </p:custDataLst>
            </p:nvPr>
          </p:nvGrpSpPr>
          <p:grpSpPr>
            <a:xfrm>
              <a:off x="4213225" y="2152743"/>
              <a:ext cx="212725" cy="130832"/>
              <a:chOff x="4213225" y="2152743"/>
              <a:chExt cx="212725" cy="130832"/>
            </a:xfrm>
          </p:grpSpPr>
          <p:cxnSp>
            <p:nvCxnSpPr>
              <p:cNvPr id="100" name="直接连接符 99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63F631E-3E3F-491A-BD8C-E2DC919162D6}"/>
                  </a:ext>
                </a:extLst>
              </p:cNvPr>
              <p:cNvCxnSpPr/>
              <p:nvPr>
                <p:custDataLst>
                  <p:tags r:id="rId30"/>
                </p:custDataLst>
              </p:nvPr>
            </p:nvCxnSpPr>
            <p:spPr>
              <a:xfrm flipH="1">
                <a:off x="4213225" y="2152743"/>
                <a:ext cx="212725" cy="0"/>
              </a:xfrm>
              <a:prstGeom prst="line">
                <a:avLst/>
              </a:prstGeom>
              <a:ln w="9525">
                <a:solidFill>
                  <a:srgbClr val="AE57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F765E7B-6BBB-47E5-82FF-26D3FAC9901D}"/>
                  </a:ext>
                </a:extLst>
              </p:cNvPr>
              <p:cNvCxnSpPr/>
              <p:nvPr>
                <p:custDataLst>
                  <p:tags r:id="rId31"/>
                </p:custDataLst>
              </p:nvPr>
            </p:nvCxnSpPr>
            <p:spPr>
              <a:xfrm flipH="1">
                <a:off x="4216400" y="2152743"/>
                <a:ext cx="0" cy="130832"/>
              </a:xfrm>
              <a:prstGeom prst="line">
                <a:avLst/>
              </a:prstGeom>
              <a:ln w="9525">
                <a:solidFill>
                  <a:srgbClr val="AE57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E184291-5DA1-48C4-AB40-CF1D031F8D5E}"/>
                  </a:ext>
                </a:extLst>
              </p:cNvPr>
              <p:cNvCxnSpPr/>
              <p:nvPr>
                <p:custDataLst>
                  <p:tags r:id="rId32"/>
                </p:custDataLst>
              </p:nvPr>
            </p:nvCxnSpPr>
            <p:spPr>
              <a:xfrm flipH="1">
                <a:off x="4213891" y="2283569"/>
                <a:ext cx="105696" cy="0"/>
              </a:xfrm>
              <a:prstGeom prst="line">
                <a:avLst/>
              </a:prstGeom>
              <a:ln w="9525">
                <a:solidFill>
                  <a:srgbClr val="AE57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组合 9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7979D72-D5D5-421F-9489-83C28C768997}"/>
                </a:ext>
              </a:extLst>
            </p:cNvPr>
            <p:cNvGrpSpPr/>
            <p:nvPr>
              <p:custDataLst>
                <p:tags r:id="rId26"/>
              </p:custDataLst>
            </p:nvPr>
          </p:nvGrpSpPr>
          <p:grpSpPr>
            <a:xfrm flipV="1">
              <a:off x="4217399" y="2806250"/>
              <a:ext cx="212725" cy="130834"/>
              <a:chOff x="4213225" y="4472833"/>
              <a:chExt cx="212725" cy="130834"/>
            </a:xfrm>
          </p:grpSpPr>
          <p:cxnSp>
            <p:nvCxnSpPr>
              <p:cNvPr id="97" name="直接连接符 96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2051A12-30D0-49DE-A4A9-E8BDC6BBC9DC}"/>
                  </a:ext>
                </a:extLst>
              </p:cNvPr>
              <p:cNvCxnSpPr/>
              <p:nvPr>
                <p:custDataLst>
                  <p:tags r:id="rId27"/>
                </p:custDataLst>
              </p:nvPr>
            </p:nvCxnSpPr>
            <p:spPr>
              <a:xfrm flipH="1">
                <a:off x="4213225" y="4472833"/>
                <a:ext cx="212725" cy="0"/>
              </a:xfrm>
              <a:prstGeom prst="line">
                <a:avLst/>
              </a:prstGeom>
              <a:ln w="9525">
                <a:solidFill>
                  <a:srgbClr val="AE57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91DA9B1-CE70-43D1-8F36-63A088715AEE}"/>
                  </a:ext>
                </a:extLst>
              </p:cNvPr>
              <p:cNvCxnSpPr/>
              <p:nvPr>
                <p:custDataLst>
                  <p:tags r:id="rId28"/>
                </p:custDataLst>
              </p:nvPr>
            </p:nvCxnSpPr>
            <p:spPr>
              <a:xfrm flipH="1">
                <a:off x="4216401" y="4472834"/>
                <a:ext cx="0" cy="130830"/>
              </a:xfrm>
              <a:prstGeom prst="line">
                <a:avLst/>
              </a:prstGeom>
              <a:ln w="9525">
                <a:solidFill>
                  <a:srgbClr val="AE57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080D364-86D8-4242-A5A5-300DB82091FA}"/>
                  </a:ext>
                </a:extLst>
              </p:cNvPr>
              <p:cNvCxnSpPr/>
              <p:nvPr>
                <p:custDataLst>
                  <p:tags r:id="rId29"/>
                </p:custDataLst>
              </p:nvPr>
            </p:nvCxnSpPr>
            <p:spPr>
              <a:xfrm flipH="1">
                <a:off x="4213891" y="4603667"/>
                <a:ext cx="105696" cy="0"/>
              </a:xfrm>
              <a:prstGeom prst="line">
                <a:avLst/>
              </a:prstGeom>
              <a:ln w="9525">
                <a:solidFill>
                  <a:srgbClr val="AE57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2" name="矩形 5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6D40BF7-623A-43BF-B243-10C0A6004148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2397696" y="2973200"/>
            <a:ext cx="20106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-150">
                <a:latin typeface="方正启笛繁体" panose="02000000000000000000" pitchFamily="2" charset="-122"/>
                <a:ea typeface="方正启笛繁体" panose="02000000000000000000" pitchFamily="2" charset="-122"/>
              </a:rPr>
              <a:t>品读国学经典</a:t>
            </a:r>
            <a:endParaRPr lang="en-US" altLang="zh-CN" sz="2400" spc="-150">
              <a:latin typeface="方正启笛繁体" panose="02000000000000000000" pitchFamily="2" charset="-122"/>
              <a:ea typeface="方正启笛繁体" panose="02000000000000000000" pitchFamily="2" charset="-122"/>
            </a:endParaRPr>
          </a:p>
        </p:txBody>
      </p:sp>
      <p:pic>
        <p:nvPicPr>
          <p:cNvPr id="53" name="图片 5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EC0B1E5-EAA5-4D97-9B9D-001A53F1E9A3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5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740" y="202259"/>
            <a:ext cx="1843314" cy="2274727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D2F56DE-C483-4328-8B79-2A349BC7564F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4501389" y="3177373"/>
            <a:ext cx="155111" cy="155111"/>
            <a:chOff x="4494445" y="2881640"/>
            <a:chExt cx="155111" cy="155111"/>
          </a:xfrm>
        </p:grpSpPr>
        <p:sp>
          <p:nvSpPr>
            <p:cNvPr id="10" name="PA_矩形 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602B4F5-F7F7-4BE1-B0E0-73A4012F2E06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4519613" y="2908300"/>
              <a:ext cx="104775" cy="104775"/>
            </a:xfrm>
            <a:prstGeom prst="rect">
              <a:avLst/>
            </a:prstGeom>
            <a:solidFill>
              <a:srgbClr val="AE57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PA_矩形 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7AB95DF-7CB1-4047-9F64-BC9098F2D721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4494445" y="2881640"/>
              <a:ext cx="155111" cy="155111"/>
            </a:xfrm>
            <a:prstGeom prst="rect">
              <a:avLst/>
            </a:prstGeom>
            <a:noFill/>
            <a:ln w="3175">
              <a:solidFill>
                <a:srgbClr val="AE57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矩形 5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81D0BE2-9214-4B29-A6F8-9212E1C5B77D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4809874" y="2979058"/>
            <a:ext cx="19689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spc="-150">
                <a:latin typeface="方正启笛繁体" panose="02000000000000000000" pitchFamily="2" charset="-122"/>
                <a:ea typeface="方正启笛繁体" panose="02000000000000000000" pitchFamily="2" charset="-122"/>
              </a:rPr>
              <a:t>汲取圣贤智慧</a:t>
            </a:r>
            <a:endParaRPr lang="en-US" altLang="zh-CN" sz="2400" spc="-150">
              <a:latin typeface="方正启笛繁体" panose="02000000000000000000" pitchFamily="2" charset="-122"/>
              <a:ea typeface="方正启笛繁体" panose="02000000000000000000" pitchFamily="2" charset="-122"/>
            </a:endParaRPr>
          </a:p>
        </p:txBody>
      </p:sp>
      <p:pic>
        <p:nvPicPr>
          <p:cNvPr id="15" name="骆集益 - 凤尾丝竹">
            <a:hlinkClick r:id="" action="ppaction://media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87025D-AE61-421E-A4EA-22E08C12356C}"/>
              </a:ext>
            </a:extLst>
          </p:cNvPr>
          <p:cNvPicPr>
            <a:picLocks noChangeAspect="1"/>
          </p:cNvPicPr>
          <p:nvPr>
            <a:audioFile r:link="rId20"/>
            <p:custDataLst>
              <p:tags r:id="rId21"/>
            </p:custDataLst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60"/>
          <a:stretch>
            <a:fillRect/>
          </a:stretch>
        </p:blipFill>
        <p:spPr>
          <a:xfrm>
            <a:off x="6648450" y="-126965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409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1" grpId="0"/>
      <p:bldP spid="17" grpId="0"/>
      <p:bldP spid="52" grpId="0"/>
      <p:bldP spid="5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564FA3-E9F8-454E-B446-2E192D78A1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9F0112-3E4D-4197-B4E2-01BCEF1DF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016" y="208230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4C1FCE-66E6-4E18-8F5A-88595185758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190500" y="-123825"/>
            <a:ext cx="9525000" cy="5391150"/>
            <a:chOff x="-190500" y="-133350"/>
            <a:chExt cx="9525000" cy="5391150"/>
          </a:xfrm>
          <a:effectLst>
            <a:outerShdw blurRad="25400" dist="38100" dir="204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81FABB-0352-4D03-B545-E93E6A9BCD58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0" y="-133350"/>
              <a:ext cx="4762500" cy="539115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107C95-CD91-4225-B8CB-D5F178FD115D}"/>
                </a:ext>
              </a:extLst>
            </p:cNvPr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0" y="-133350"/>
              <a:ext cx="4762500" cy="5391150"/>
            </a:xfrm>
            <a:prstGeom prst="rect">
              <a:avLst/>
            </a:prstGeom>
          </p:spPr>
        </p:pic>
      </p:grpSp>
      <p:pic>
        <p:nvPicPr>
          <p:cNvPr id="91" name="图片 90" descr="图片包含 就坐, 餐桌, 室内&#10;&#10;已生成极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AE91F9-857E-4623-A845-7BEE8552F3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8" y="3283351"/>
            <a:ext cx="9144000" cy="1765122"/>
          </a:xfrm>
          <a:prstGeom prst="rect">
            <a:avLst/>
          </a:prstGeom>
        </p:spPr>
      </p:pic>
      <p:pic>
        <p:nvPicPr>
          <p:cNvPr id="89" name="图片 88" descr="图片包含 男士, 人员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6F4DB-6F10-4794-A16F-6C2AB701E48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0" y="2572835"/>
            <a:ext cx="2305341" cy="2390958"/>
          </a:xfrm>
          <a:prstGeom prst="rect">
            <a:avLst/>
          </a:prstGeom>
        </p:spPr>
      </p:pic>
      <p:pic>
        <p:nvPicPr>
          <p:cNvPr id="15" name="骆集益 - 凤尾丝竹">
            <a:hlinkClick r:id="" action="ppaction://media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87025D-AE61-421E-A4EA-22E08C12356C}"/>
              </a:ext>
            </a:extLst>
          </p:cNvPr>
          <p:cNvPicPr>
            <a:picLocks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648450" y="-1269658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253020" y="221158"/>
            <a:ext cx="77189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 “</a:t>
            </a:r>
            <a:r>
              <a:rPr kumimoji="1" lang="zh-CN" altLang="en-US" sz="3200" b="1">
                <a:solidFill>
                  <a:srgbClr val="7030A0"/>
                </a:solidFill>
              </a:rPr>
              <a:t>赤</a:t>
            </a:r>
            <a:r>
              <a:rPr kumimoji="1"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！尔何如？”</a:t>
            </a:r>
          </a:p>
          <a:p>
            <a:pPr indent="2667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  对曰：“非曰</a:t>
            </a:r>
            <a:r>
              <a:rPr kumimoji="1" lang="zh-CN" altLang="en-US" sz="3200" b="1">
                <a:solidFill>
                  <a:srgbClr val="FF0000"/>
                </a:solidFill>
              </a:rPr>
              <a:t>能</a:t>
            </a:r>
            <a:r>
              <a:rPr kumimoji="1"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之，愿学焉。宗庙之事，如</a:t>
            </a:r>
            <a:r>
              <a:rPr kumimoji="1" lang="zh-CN" altLang="en-US" sz="3200" b="1">
                <a:solidFill>
                  <a:srgbClr val="FF0000"/>
                </a:solidFill>
              </a:rPr>
              <a:t>会同</a:t>
            </a:r>
            <a:r>
              <a:rPr kumimoji="1"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</a:rPr>
              <a:t>端</a:t>
            </a:r>
            <a:r>
              <a:rPr kumimoji="1" lang="zh-CN" altLang="en-US" sz="3200" b="1">
                <a:solidFill>
                  <a:srgbClr val="C00000"/>
                </a:solidFill>
              </a:rPr>
              <a:t>章甫</a:t>
            </a:r>
            <a:r>
              <a:rPr kumimoji="1"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，愿为小</a:t>
            </a:r>
            <a:r>
              <a:rPr kumimoji="1" lang="zh-CN" altLang="en-US" sz="3200" b="1">
                <a:solidFill>
                  <a:srgbClr val="FF0000"/>
                </a:solidFill>
              </a:rPr>
              <a:t>相</a:t>
            </a:r>
            <a:r>
              <a:rPr kumimoji="1"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焉。”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矩形 5"/>
          <p:cNvSpPr/>
          <p:nvPr>
            <p:custDataLst>
              <p:tags r:id="rId10"/>
            </p:custDataLst>
          </p:nvPr>
        </p:nvSpPr>
        <p:spPr>
          <a:xfrm>
            <a:off x="1570383" y="1769407"/>
            <a:ext cx="6971119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</a:t>
            </a:r>
            <a:r>
              <a:rPr kumimoji="1" lang="zh-CN" altLang="en-US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：能做到，胜任。</a:t>
            </a:r>
            <a:endParaRPr kumimoji="1" lang="en-US" altLang="zh-CN" b="1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会同</a:t>
            </a:r>
            <a:r>
              <a:rPr kumimoji="1" lang="zh-CN" altLang="en-US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：诸侯</a:t>
            </a:r>
            <a:r>
              <a:rPr kumimoji="1"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不在规定时间朝见天子曰会；诸侯同见天子曰同。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端</a:t>
            </a:r>
            <a:r>
              <a:rPr kumimoji="1"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：礼服，这里指穿礼服  </a:t>
            </a:r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章甫</a:t>
            </a:r>
            <a:r>
              <a:rPr kumimoji="1"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：礼帽，戴礼帽</a:t>
            </a:r>
            <a:r>
              <a:rPr kumimoji="1" lang="zh-CN" altLang="en-US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kumimoji="1" lang="zh-CN" altLang="en-US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名作动</a:t>
            </a:r>
            <a:endParaRPr kumimoji="1" lang="en-US" altLang="zh-CN" b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相</a:t>
            </a:r>
            <a:r>
              <a:rPr kumimoji="1" lang="en-US" altLang="zh-CN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kumimoji="1" lang="zh-CN" altLang="en-US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傧相</a:t>
            </a:r>
            <a:r>
              <a:rPr kumimoji="1"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。诸侯祭祀会盟时主持赞礼及司仪的官。存在等级差别，所以有大相、小相之说。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b="1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>
            <p:custDataLst>
              <p:tags r:id="rId11"/>
            </p:custDataLst>
          </p:nvPr>
        </p:nvSpPr>
        <p:spPr>
          <a:xfrm>
            <a:off x="2271918" y="3404800"/>
            <a:ext cx="6365186" cy="132343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0" b="1"/>
              <a:t>“公西华，你怎么样？”</a:t>
            </a:r>
          </a:p>
          <a:p>
            <a:r>
              <a:rPr lang="zh-CN" altLang="en-US" sz="2000" b="1"/>
              <a:t>（公西华）回答说：“我不敢说能做什么，但愿意学习做这些。宗庙祭祀的工作，或者是诸侯会盟及朝见天子的时候，我愿意穿戴好礼服礼帽做一个小小的司仪。”</a:t>
            </a:r>
          </a:p>
        </p:txBody>
      </p:sp>
      <p:sp>
        <p:nvSpPr>
          <p:cNvPr id="16" name="矩形 15"/>
          <p:cNvSpPr/>
          <p:nvPr>
            <p:custDataLst>
              <p:tags r:id="rId12"/>
            </p:custDataLst>
          </p:nvPr>
        </p:nvSpPr>
        <p:spPr>
          <a:xfrm>
            <a:off x="229498" y="568770"/>
            <a:ext cx="112283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文意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790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564FA3-E9F8-454E-B446-2E192D78A1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9F0112-3E4D-4197-B4E2-01BCEF1DF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016" y="208230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4C1FCE-66E6-4E18-8F5A-88595185758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184908" y="-119705"/>
            <a:ext cx="9525000" cy="5391150"/>
            <a:chOff x="-190500" y="-133350"/>
            <a:chExt cx="9525000" cy="5391150"/>
          </a:xfrm>
          <a:effectLst>
            <a:outerShdw blurRad="25400" dist="38100" dir="204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81FABB-0352-4D03-B545-E93E6A9BCD58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0" y="-133350"/>
              <a:ext cx="4762500" cy="539115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107C95-CD91-4225-B8CB-D5F178FD115D}"/>
                </a:ext>
              </a:extLst>
            </p:cNvPr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0" y="-133350"/>
              <a:ext cx="4762500" cy="5391150"/>
            </a:xfrm>
            <a:prstGeom prst="rect">
              <a:avLst/>
            </a:prstGeom>
          </p:spPr>
        </p:pic>
      </p:grpSp>
      <p:pic>
        <p:nvPicPr>
          <p:cNvPr id="91" name="图片 90" descr="图片包含 就坐, 餐桌, 室内&#10;&#10;已生成极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AE91F9-857E-4623-A845-7BEE8552F3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8" y="3283351"/>
            <a:ext cx="9144000" cy="1765122"/>
          </a:xfrm>
          <a:prstGeom prst="rect">
            <a:avLst/>
          </a:prstGeom>
        </p:spPr>
      </p:pic>
      <p:pic>
        <p:nvPicPr>
          <p:cNvPr id="89" name="图片 88" descr="图片包含 男士, 人员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6F4DB-6F10-4794-A16F-6C2AB701E48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0" y="2572835"/>
            <a:ext cx="2305341" cy="2390958"/>
          </a:xfrm>
          <a:prstGeom prst="rect">
            <a:avLst/>
          </a:prstGeom>
        </p:spPr>
      </p:pic>
      <p:pic>
        <p:nvPicPr>
          <p:cNvPr id="15" name="骆集益 - 凤尾丝竹">
            <a:hlinkClick r:id="" action="ppaction://media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87025D-AE61-421E-A4EA-22E08C12356C}"/>
              </a:ext>
            </a:extLst>
          </p:cNvPr>
          <p:cNvPicPr>
            <a:picLocks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648450" y="-1269658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984663" y="425937"/>
            <a:ext cx="789442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400" b="1"/>
              <a:t> “</a:t>
            </a:r>
            <a:r>
              <a:rPr kumimoji="1" lang="zh-CN" altLang="en-US" sz="2400" b="1">
                <a:solidFill>
                  <a:srgbClr val="7030A0"/>
                </a:solidFill>
              </a:rPr>
              <a:t>点</a:t>
            </a:r>
            <a:r>
              <a:rPr kumimoji="1" lang="zh-CN" altLang="en-US" sz="2400" b="1"/>
              <a:t>！尔何如？”</a:t>
            </a:r>
          </a:p>
          <a:p>
            <a:pPr indent="2667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/>
              <a:t> </a:t>
            </a:r>
            <a:r>
              <a:rPr kumimoji="1" lang="zh-CN" altLang="en-US" sz="2400" b="1" smtClean="0"/>
              <a:t> </a:t>
            </a:r>
            <a:r>
              <a:rPr kumimoji="1" lang="zh-CN" altLang="en-US" sz="2400" b="1"/>
              <a:t>鼓瑟</a:t>
            </a:r>
            <a:r>
              <a:rPr kumimoji="1" lang="zh-CN" altLang="en-US" sz="2400" b="1">
                <a:solidFill>
                  <a:srgbClr val="FF0000"/>
                </a:solidFill>
              </a:rPr>
              <a:t>希</a:t>
            </a:r>
            <a:r>
              <a:rPr kumimoji="1" lang="zh-CN" altLang="en-US" sz="2400" b="1"/>
              <a:t>，</a:t>
            </a:r>
            <a:r>
              <a:rPr kumimoji="1" lang="zh-CN" altLang="en-US" sz="2400" b="1">
                <a:solidFill>
                  <a:srgbClr val="FF0000"/>
                </a:solidFill>
              </a:rPr>
              <a:t>铿尔</a:t>
            </a:r>
            <a:r>
              <a:rPr kumimoji="1" lang="zh-CN" altLang="en-US" sz="2400" b="1"/>
              <a:t>，舍瑟而</a:t>
            </a:r>
            <a:r>
              <a:rPr kumimoji="1" lang="zh-CN" altLang="en-US" sz="2400" b="1">
                <a:solidFill>
                  <a:srgbClr val="FF0000"/>
                </a:solidFill>
              </a:rPr>
              <a:t>作</a:t>
            </a:r>
            <a:r>
              <a:rPr kumimoji="1" lang="zh-CN" altLang="en-US" sz="2400" b="1"/>
              <a:t>。对曰：“异乎三子者之</a:t>
            </a:r>
            <a:r>
              <a:rPr kumimoji="1" lang="zh-CN" altLang="en-US" sz="2400" b="1">
                <a:solidFill>
                  <a:srgbClr val="FF0000"/>
                </a:solidFill>
              </a:rPr>
              <a:t>撰</a:t>
            </a:r>
            <a:r>
              <a:rPr kumimoji="1" lang="zh-CN" altLang="en-US" sz="2400" b="1"/>
              <a:t>。”</a:t>
            </a:r>
          </a:p>
          <a:p>
            <a:pPr indent="2667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000" b="1"/>
              <a:t> </a:t>
            </a:r>
          </a:p>
        </p:txBody>
      </p:sp>
      <p:sp>
        <p:nvSpPr>
          <p:cNvPr id="6" name="TextBox 5"/>
          <p:cNvSpPr txBox="1"/>
          <p:nvPr>
            <p:custDataLst>
              <p:tags r:id="rId10"/>
            </p:custDataLst>
          </p:nvPr>
        </p:nvSpPr>
        <p:spPr>
          <a:xfrm>
            <a:off x="1332533" y="1727782"/>
            <a:ext cx="7804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希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：同稀，稀疏  </a:t>
            </a:r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铿尔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：铿的一声，指止瑟声。</a:t>
            </a:r>
            <a:endParaRPr lang="en-US" altLang="zh-CN" b="1" smtClean="0">
              <a:latin typeface="黑体" pitchFamily="49" charset="-122"/>
              <a:ea typeface="黑体" pitchFamily="49" charset="-122"/>
            </a:endParaRPr>
          </a:p>
          <a:p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作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：起身，站起来。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撰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：才能，这里指为政才能。一说为讲述，解说。</a:t>
            </a:r>
            <a:endParaRPr lang="en-US" altLang="zh-CN" b="1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11"/>
            </p:custDataLst>
          </p:nvPr>
        </p:nvSpPr>
        <p:spPr>
          <a:xfrm>
            <a:off x="1441174" y="2713254"/>
            <a:ext cx="7437913" cy="10156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0" b="1"/>
              <a:t>“曾皙，你怎么样？”</a:t>
            </a:r>
          </a:p>
          <a:p>
            <a:r>
              <a:rPr lang="zh-CN" altLang="en-US" sz="2000" b="1"/>
              <a:t>（曾皙）弹瑟的声音逐渐稀疏了，接着铿的一声，放下瑟直起身子回答说：“我和他们三人的才能不一样。</a:t>
            </a:r>
            <a:r>
              <a:rPr lang="zh-CN" altLang="en-US" sz="2000" b="1" smtClean="0"/>
              <a:t>”</a:t>
            </a:r>
            <a:endParaRPr lang="zh-CN" altLang="en-US" sz="2000" b="1"/>
          </a:p>
        </p:txBody>
      </p:sp>
      <p:sp>
        <p:nvSpPr>
          <p:cNvPr id="16" name="矩形 15"/>
          <p:cNvSpPr/>
          <p:nvPr>
            <p:custDataLst>
              <p:tags r:id="rId12"/>
            </p:custDataLst>
          </p:nvPr>
        </p:nvSpPr>
        <p:spPr>
          <a:xfrm>
            <a:off x="229498" y="568770"/>
            <a:ext cx="112283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文意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790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564FA3-E9F8-454E-B446-2E192D78A1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9F0112-3E4D-4197-B4E2-01BCEF1DF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016" y="208230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4C1FCE-66E6-4E18-8F5A-88595185758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190500" y="-123825"/>
            <a:ext cx="9525000" cy="5391150"/>
            <a:chOff x="-190500" y="-133350"/>
            <a:chExt cx="9525000" cy="5391150"/>
          </a:xfrm>
          <a:effectLst>
            <a:outerShdw blurRad="25400" dist="38100" dir="204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81FABB-0352-4D03-B545-E93E6A9BCD58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0" y="-133350"/>
              <a:ext cx="4762500" cy="539115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107C95-CD91-4225-B8CB-D5F178FD115D}"/>
                </a:ext>
              </a:extLst>
            </p:cNvPr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0" y="-133350"/>
              <a:ext cx="4762500" cy="5391150"/>
            </a:xfrm>
            <a:prstGeom prst="rect">
              <a:avLst/>
            </a:prstGeom>
          </p:spPr>
        </p:pic>
      </p:grpSp>
      <p:pic>
        <p:nvPicPr>
          <p:cNvPr id="91" name="图片 90" descr="图片包含 就坐, 餐桌, 室内&#10;&#10;已生成极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AE91F9-857E-4623-A845-7BEE8552F3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8" y="3283351"/>
            <a:ext cx="9144000" cy="1765122"/>
          </a:xfrm>
          <a:prstGeom prst="rect">
            <a:avLst/>
          </a:prstGeom>
        </p:spPr>
      </p:pic>
      <p:pic>
        <p:nvPicPr>
          <p:cNvPr id="89" name="图片 88" descr="图片包含 男士, 人员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6F4DB-6F10-4794-A16F-6C2AB701E48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0" y="2572835"/>
            <a:ext cx="2305341" cy="2390958"/>
          </a:xfrm>
          <a:prstGeom prst="rect">
            <a:avLst/>
          </a:prstGeom>
        </p:spPr>
      </p:pic>
      <p:pic>
        <p:nvPicPr>
          <p:cNvPr id="15" name="骆集益 - 凤尾丝竹">
            <a:hlinkClick r:id="" action="ppaction://media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87025D-AE61-421E-A4EA-22E08C12356C}"/>
              </a:ext>
            </a:extLst>
          </p:cNvPr>
          <p:cNvPicPr>
            <a:picLocks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648450" y="-1269658"/>
            <a:ext cx="609600" cy="6096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172016" y="568770"/>
            <a:ext cx="112283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文意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152939" y="269120"/>
            <a:ext cx="7722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/>
              <a:t>子曰：“</a:t>
            </a:r>
            <a:r>
              <a:rPr kumimoji="1" lang="zh-CN" altLang="en-US" sz="2400" b="1">
                <a:solidFill>
                  <a:srgbClr val="FF0000"/>
                </a:solidFill>
              </a:rPr>
              <a:t>何伤</a:t>
            </a:r>
            <a:r>
              <a:rPr kumimoji="1" lang="zh-CN" altLang="en-US" sz="2400" b="1"/>
              <a:t>乎？亦各言其志也。”</a:t>
            </a:r>
          </a:p>
          <a:p>
            <a:pPr indent="2667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/>
              <a:t> 曰：“</a:t>
            </a:r>
            <a:r>
              <a:rPr kumimoji="1" lang="zh-CN" altLang="en-US" sz="2400" b="1">
                <a:solidFill>
                  <a:srgbClr val="FF0000"/>
                </a:solidFill>
              </a:rPr>
              <a:t>莫</a:t>
            </a:r>
            <a:r>
              <a:rPr kumimoji="1" lang="zh-CN" altLang="en-US" sz="2400" b="1"/>
              <a:t>春者，春服既成。</a:t>
            </a:r>
            <a:r>
              <a:rPr kumimoji="1" lang="zh-CN" altLang="en-US" sz="2400" b="1">
                <a:solidFill>
                  <a:srgbClr val="FF0000"/>
                </a:solidFill>
              </a:rPr>
              <a:t>冠者</a:t>
            </a:r>
            <a:r>
              <a:rPr kumimoji="1" lang="zh-CN" altLang="en-US" sz="2400" b="1"/>
              <a:t>五六人，</a:t>
            </a:r>
            <a:r>
              <a:rPr kumimoji="1" lang="zh-CN" altLang="en-US" sz="2400" b="1">
                <a:solidFill>
                  <a:srgbClr val="FF0000"/>
                </a:solidFill>
              </a:rPr>
              <a:t>童子</a:t>
            </a:r>
            <a:r>
              <a:rPr kumimoji="1" lang="zh-CN" altLang="en-US" sz="2400" b="1"/>
              <a:t>六七人，浴乎</a:t>
            </a:r>
            <a:r>
              <a:rPr kumimoji="1" lang="zh-CN" altLang="en-US" sz="2400" b="1">
                <a:solidFill>
                  <a:srgbClr val="FF0000"/>
                </a:solidFill>
              </a:rPr>
              <a:t>沂</a:t>
            </a:r>
            <a:r>
              <a:rPr kumimoji="1" lang="zh-CN" altLang="en-US" sz="2400" b="1"/>
              <a:t>，风乎</a:t>
            </a:r>
            <a:r>
              <a:rPr kumimoji="1" lang="zh-CN" altLang="en-US" sz="2400" b="1">
                <a:solidFill>
                  <a:srgbClr val="FF0000"/>
                </a:solidFill>
              </a:rPr>
              <a:t>舞雩</a:t>
            </a:r>
            <a:r>
              <a:rPr kumimoji="1" lang="zh-CN" altLang="en-US" sz="2400" b="1"/>
              <a:t>，咏而归。”</a:t>
            </a:r>
          </a:p>
        </p:txBody>
      </p:sp>
      <p:sp>
        <p:nvSpPr>
          <p:cNvPr id="6" name="矩形 5"/>
          <p:cNvSpPr/>
          <p:nvPr>
            <p:custDataLst>
              <p:tags r:id="rId11"/>
            </p:custDataLst>
          </p:nvPr>
        </p:nvSpPr>
        <p:spPr>
          <a:xfrm>
            <a:off x="1704560" y="1652135"/>
            <a:ext cx="66194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何伤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：何妨。  </a:t>
            </a:r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莫春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：莫同暮，即暮春，农历</a:t>
            </a:r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三月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b="1">
              <a:latin typeface="黑体" pitchFamily="49" charset="-122"/>
              <a:ea typeface="黑体" pitchFamily="49" charset="-122"/>
            </a:endParaRPr>
          </a:p>
          <a:p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冠者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：成年人。古人二十加冠。  </a:t>
            </a:r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童子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：少年     </a:t>
            </a:r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沂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：水名</a:t>
            </a:r>
            <a:endParaRPr lang="en-US" altLang="zh-CN" b="1">
              <a:latin typeface="黑体" pitchFamily="49" charset="-122"/>
              <a:ea typeface="黑体" pitchFamily="49" charset="-122"/>
            </a:endParaRPr>
          </a:p>
          <a:p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舞雩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：台名，鲁国求雨的坛</a:t>
            </a:r>
          </a:p>
        </p:txBody>
      </p:sp>
      <p:sp>
        <p:nvSpPr>
          <p:cNvPr id="7" name="矩形 6"/>
          <p:cNvSpPr/>
          <p:nvPr>
            <p:custDataLst>
              <p:tags r:id="rId12"/>
            </p:custDataLst>
          </p:nvPr>
        </p:nvSpPr>
        <p:spPr>
          <a:xfrm>
            <a:off x="1476374" y="2952706"/>
            <a:ext cx="7399269" cy="132343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0" b="1"/>
              <a:t>孔子说：“那有什么关系呢？不过是各自谈谈自己的志向罢了。”</a:t>
            </a:r>
          </a:p>
          <a:p>
            <a:r>
              <a:rPr lang="zh-CN" altLang="en-US" sz="2000" b="1"/>
              <a:t>曾皙说：“暮春时节，春天的衣服已经穿上了。和几个成年人、几个孩童到沂水里游泳，在舞雩台上吹吹风，一路唱着歌儿回来。”</a:t>
            </a:r>
          </a:p>
        </p:txBody>
      </p:sp>
    </p:spTree>
    <p:extLst>
      <p:ext uri="{BB962C8B-B14F-4D97-AF65-F5344CB8AC3E}">
        <p14:creationId xmlns:p14="http://schemas.microsoft.com/office/powerpoint/2010/main" val="122888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564FA3-E9F8-454E-B446-2E192D78A1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9F0112-3E4D-4197-B4E2-01BCEF1DF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016" y="208230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4C1FCE-66E6-4E18-8F5A-88595185758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197898" y="-119705"/>
            <a:ext cx="9525000" cy="5391150"/>
            <a:chOff x="-190500" y="-133350"/>
            <a:chExt cx="9525000" cy="5391150"/>
          </a:xfrm>
          <a:effectLst>
            <a:outerShdw blurRad="25400" dist="38100" dir="204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81FABB-0352-4D03-B545-E93E6A9BCD58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0" y="-133350"/>
              <a:ext cx="4762500" cy="539115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107C95-CD91-4225-B8CB-D5F178FD115D}"/>
                </a:ext>
              </a:extLst>
            </p:cNvPr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0" y="-133350"/>
              <a:ext cx="4762500" cy="5391150"/>
            </a:xfrm>
            <a:prstGeom prst="rect">
              <a:avLst/>
            </a:prstGeom>
          </p:spPr>
        </p:pic>
      </p:grpSp>
      <p:pic>
        <p:nvPicPr>
          <p:cNvPr id="91" name="图片 90" descr="图片包含 就坐, 餐桌, 室内&#10;&#10;已生成极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AE91F9-857E-4623-A845-7BEE8552F3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8" y="3283351"/>
            <a:ext cx="9144000" cy="1765122"/>
          </a:xfrm>
          <a:prstGeom prst="rect">
            <a:avLst/>
          </a:prstGeom>
        </p:spPr>
      </p:pic>
      <p:pic>
        <p:nvPicPr>
          <p:cNvPr id="89" name="图片 88" descr="图片包含 男士, 人员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6F4DB-6F10-4794-A16F-6C2AB701E48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0" y="2572835"/>
            <a:ext cx="2305341" cy="2390958"/>
          </a:xfrm>
          <a:prstGeom prst="rect">
            <a:avLst/>
          </a:prstGeom>
        </p:spPr>
      </p:pic>
      <p:pic>
        <p:nvPicPr>
          <p:cNvPr id="15" name="骆集益 - 凤尾丝竹">
            <a:hlinkClick r:id="" action="ppaction://media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87025D-AE61-421E-A4EA-22E08C12356C}"/>
              </a:ext>
            </a:extLst>
          </p:cNvPr>
          <p:cNvPicPr>
            <a:picLocks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648450" y="-1269658"/>
            <a:ext cx="609600" cy="6096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172016" y="568770"/>
            <a:ext cx="112283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文意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253020" y="340166"/>
            <a:ext cx="742384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/>
              <a:t>夫子</a:t>
            </a:r>
            <a:r>
              <a:rPr kumimoji="1" lang="zh-CN" altLang="en-US" sz="2400" b="1">
                <a:solidFill>
                  <a:srgbClr val="FF0000"/>
                </a:solidFill>
              </a:rPr>
              <a:t>喟</a:t>
            </a:r>
            <a:r>
              <a:rPr kumimoji="1" lang="zh-CN" altLang="en-US" sz="2400" b="1"/>
              <a:t>然叹曰：“吾</a:t>
            </a:r>
            <a:r>
              <a:rPr kumimoji="1" lang="zh-CN" altLang="en-US" sz="2400" b="1">
                <a:solidFill>
                  <a:srgbClr val="FF0000"/>
                </a:solidFill>
              </a:rPr>
              <a:t>与</a:t>
            </a:r>
            <a:r>
              <a:rPr kumimoji="1" lang="zh-CN" altLang="en-US" sz="2400" b="1"/>
              <a:t>点也！”</a:t>
            </a:r>
          </a:p>
          <a:p>
            <a:pPr indent="266700"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/>
              <a:t>三子者出，曾皙后。曾皙曰：“夫三子者之言何如？”</a:t>
            </a:r>
          </a:p>
          <a:p>
            <a:pPr indent="2667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/>
              <a:t>子曰：“亦各言其志</a:t>
            </a:r>
            <a:r>
              <a:rPr kumimoji="1" lang="zh-CN" altLang="en-US" sz="2400" b="1">
                <a:solidFill>
                  <a:srgbClr val="FF0000"/>
                </a:solidFill>
              </a:rPr>
              <a:t>也已矣</a:t>
            </a:r>
            <a:r>
              <a:rPr kumimoji="1" lang="zh-CN" altLang="en-US" sz="2400" b="1"/>
              <a:t>。”</a:t>
            </a:r>
          </a:p>
          <a:p>
            <a:pPr indent="2667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/>
              <a:t>曰：“夫子何哂由也？</a:t>
            </a:r>
            <a:r>
              <a:rPr kumimoji="1" lang="zh-CN" altLang="en-US" sz="2400" b="1" smtClean="0"/>
              <a:t>”</a:t>
            </a:r>
            <a:endParaRPr kumimoji="1" lang="en-US" altLang="zh-CN" sz="2400" b="1" smtClean="0"/>
          </a:p>
          <a:p>
            <a:pPr indent="2667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/>
              <a:t>曰：“为国以礼，其言不让，是故哂之。”</a:t>
            </a:r>
            <a:endParaRPr kumimoji="1" lang="en-US" altLang="zh-CN" sz="2400" b="1"/>
          </a:p>
          <a:p>
            <a:pPr indent="26670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 sz="2400" b="1"/>
          </a:p>
        </p:txBody>
      </p:sp>
      <p:sp>
        <p:nvSpPr>
          <p:cNvPr id="6" name="矩形 5"/>
          <p:cNvSpPr/>
          <p:nvPr>
            <p:custDataLst>
              <p:tags r:id="rId11"/>
            </p:custDataLst>
          </p:nvPr>
        </p:nvSpPr>
        <p:spPr>
          <a:xfrm>
            <a:off x="1928192" y="2786093"/>
            <a:ext cx="6907695" cy="20313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b="1"/>
              <a:t>孔子长叹一声说：“我赞同曾皙的想法呀！”</a:t>
            </a:r>
          </a:p>
          <a:p>
            <a:r>
              <a:rPr lang="zh-CN" altLang="en-US" b="1"/>
              <a:t>子路、冉有、公西华都出去了，曾皙最后走。曾皙问孔子：“他们三个人的话怎么样？”</a:t>
            </a:r>
          </a:p>
          <a:p>
            <a:r>
              <a:rPr lang="zh-CN" altLang="en-US" b="1"/>
              <a:t>孔子说：“也不过是各自谈谈自己的志向罢了！”</a:t>
            </a:r>
          </a:p>
          <a:p>
            <a:r>
              <a:rPr lang="zh-CN" altLang="en-US" b="1"/>
              <a:t>（曾皙）说：“您为什么笑仲由呢？</a:t>
            </a:r>
            <a:r>
              <a:rPr lang="zh-CN" altLang="en-US" b="1" smtClean="0"/>
              <a:t>”</a:t>
            </a:r>
            <a:endParaRPr lang="en-US" altLang="zh-CN" b="1" smtClean="0"/>
          </a:p>
          <a:p>
            <a:r>
              <a:rPr lang="zh-CN" altLang="en-US" b="1"/>
              <a:t>（孔子说）：“治国要用礼，可是他（子路）的话毫不谦让，所以我笑他。</a:t>
            </a:r>
            <a:r>
              <a:rPr lang="zh-CN" altLang="en-US" b="1" smtClean="0"/>
              <a:t>”</a:t>
            </a:r>
            <a:endParaRPr lang="zh-CN" altLang="en-US" b="1"/>
          </a:p>
        </p:txBody>
      </p:sp>
      <p:sp>
        <p:nvSpPr>
          <p:cNvPr id="7" name="TextBox 6"/>
          <p:cNvSpPr txBox="1"/>
          <p:nvPr>
            <p:custDataLst>
              <p:tags r:id="rId12"/>
            </p:custDataLst>
          </p:nvPr>
        </p:nvSpPr>
        <p:spPr>
          <a:xfrm>
            <a:off x="1253020" y="2294796"/>
            <a:ext cx="738200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喟</a:t>
            </a:r>
            <a:r>
              <a:rPr lang="zh-CN" altLang="en-US" sz="2000" b="1" smtClean="0"/>
              <a:t>：叹息   </a:t>
            </a:r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与</a:t>
            </a:r>
            <a:r>
              <a:rPr lang="zh-CN" altLang="en-US" sz="2000" b="1" smtClean="0"/>
              <a:t>：赞成   </a:t>
            </a:r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也已矣</a:t>
            </a:r>
            <a:r>
              <a:rPr lang="en-US" altLang="zh-CN" sz="2000" b="1" smtClean="0"/>
              <a:t>:</a:t>
            </a:r>
            <a:r>
              <a:rPr lang="zh-CN" altLang="en-US" sz="2000" b="1" smtClean="0"/>
              <a:t>语气助词，相当于“罢了”</a:t>
            </a:r>
            <a:endParaRPr lang="en-US" altLang="zh-CN" sz="2000" b="1" smtClean="0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90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564FA3-E9F8-454E-B446-2E192D78A1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9F0112-3E4D-4197-B4E2-01BCEF1DF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016" y="208230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4C1FCE-66E6-4E18-8F5A-88595185758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190500" y="-123825"/>
            <a:ext cx="9525000" cy="5391150"/>
            <a:chOff x="-190500" y="-133350"/>
            <a:chExt cx="9525000" cy="5391150"/>
          </a:xfrm>
          <a:effectLst>
            <a:outerShdw blurRad="25400" dist="38100" dir="204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81FABB-0352-4D03-B545-E93E6A9BCD58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0" y="-133350"/>
              <a:ext cx="4762500" cy="539115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107C95-CD91-4225-B8CB-D5F178FD115D}"/>
                </a:ext>
              </a:extLst>
            </p:cNvPr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0" y="-133350"/>
              <a:ext cx="4762500" cy="5391150"/>
            </a:xfrm>
            <a:prstGeom prst="rect">
              <a:avLst/>
            </a:prstGeom>
          </p:spPr>
        </p:pic>
      </p:grpSp>
      <p:pic>
        <p:nvPicPr>
          <p:cNvPr id="91" name="图片 90" descr="图片包含 就坐, 餐桌, 室内&#10;&#10;已生成极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AE91F9-857E-4623-A845-7BEE8552F3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8" y="3283351"/>
            <a:ext cx="9144000" cy="1765122"/>
          </a:xfrm>
          <a:prstGeom prst="rect">
            <a:avLst/>
          </a:prstGeom>
        </p:spPr>
      </p:pic>
      <p:pic>
        <p:nvPicPr>
          <p:cNvPr id="89" name="图片 88" descr="图片包含 男士, 人员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6F4DB-6F10-4794-A16F-6C2AB701E48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0" y="2572835"/>
            <a:ext cx="2305341" cy="2390958"/>
          </a:xfrm>
          <a:prstGeom prst="rect">
            <a:avLst/>
          </a:prstGeom>
        </p:spPr>
      </p:pic>
      <p:pic>
        <p:nvPicPr>
          <p:cNvPr id="15" name="骆集益 - 凤尾丝竹">
            <a:hlinkClick r:id="" action="ppaction://media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87025D-AE61-421E-A4EA-22E08C12356C}"/>
              </a:ext>
            </a:extLst>
          </p:cNvPr>
          <p:cNvPicPr>
            <a:picLocks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648450" y="-1269658"/>
            <a:ext cx="609600" cy="6096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172016" y="568770"/>
            <a:ext cx="112283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文意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294855" y="208230"/>
            <a:ext cx="72826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/>
              <a:t>“</a:t>
            </a:r>
            <a:r>
              <a:rPr kumimoji="1" lang="zh-CN" altLang="en-US" sz="2400" b="1">
                <a:solidFill>
                  <a:srgbClr val="FF0000"/>
                </a:solidFill>
              </a:rPr>
              <a:t>唯</a:t>
            </a:r>
            <a:r>
              <a:rPr kumimoji="1" lang="zh-CN" altLang="en-US" sz="2400" b="1"/>
              <a:t>求则非</a:t>
            </a:r>
            <a:r>
              <a:rPr kumimoji="1" lang="zh-CN" altLang="en-US" sz="2400" b="1">
                <a:solidFill>
                  <a:srgbClr val="FF0000"/>
                </a:solidFill>
              </a:rPr>
              <a:t>邦</a:t>
            </a:r>
            <a:r>
              <a:rPr kumimoji="1" lang="zh-CN" altLang="en-US" sz="2400" b="1">
                <a:solidFill>
                  <a:srgbClr val="C00000"/>
                </a:solidFill>
              </a:rPr>
              <a:t>也与</a:t>
            </a:r>
            <a:r>
              <a:rPr kumimoji="1" lang="zh-CN" altLang="en-US" sz="2400" b="1" smtClean="0"/>
              <a:t>？”</a:t>
            </a:r>
            <a:endParaRPr kumimoji="1" lang="en-US" altLang="zh-CN" sz="2400" b="1" smtClean="0"/>
          </a:p>
          <a:p>
            <a:pPr indent="266700"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400" b="1" smtClean="0"/>
              <a:t>“</a:t>
            </a:r>
            <a:r>
              <a:rPr kumimoji="1" lang="zh-CN" altLang="en-US" sz="2400" b="1">
                <a:solidFill>
                  <a:srgbClr val="FF0000"/>
                </a:solidFill>
              </a:rPr>
              <a:t>安见</a:t>
            </a:r>
            <a:r>
              <a:rPr kumimoji="1" lang="zh-CN" altLang="en-US" sz="2400" b="1"/>
              <a:t>方六七十</a:t>
            </a:r>
            <a:r>
              <a:rPr kumimoji="1" lang="en-US" altLang="zh-CN" sz="2400" b="1"/>
              <a:t>,</a:t>
            </a:r>
            <a:r>
              <a:rPr kumimoji="1" lang="zh-CN" altLang="en-US" sz="2400" b="1"/>
              <a:t>如五六十而非邦也者</a:t>
            </a:r>
            <a:r>
              <a:rPr kumimoji="1" lang="zh-CN" altLang="en-US" sz="2400" b="1" smtClean="0"/>
              <a:t>？”</a:t>
            </a:r>
            <a:endParaRPr kumimoji="1" lang="en-US" altLang="zh-CN" sz="2400" b="1" smtClean="0"/>
          </a:p>
          <a:p>
            <a:pPr indent="266700"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/>
              <a:t>“</a:t>
            </a:r>
            <a:r>
              <a:rPr kumimoji="1" lang="zh-CN" altLang="en-US" sz="2400" b="1" smtClean="0"/>
              <a:t>唯</a:t>
            </a:r>
            <a:r>
              <a:rPr kumimoji="1" lang="zh-CN" altLang="en-US" sz="2400" b="1"/>
              <a:t>赤则非邦也与</a:t>
            </a:r>
            <a:r>
              <a:rPr kumimoji="1" lang="zh-CN" altLang="en-US" sz="2400" b="1" smtClean="0"/>
              <a:t>？”</a:t>
            </a:r>
            <a:endParaRPr kumimoji="1" lang="en-US" altLang="zh-CN" sz="2400" b="1" smtClean="0"/>
          </a:p>
          <a:p>
            <a:pPr indent="266700"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/>
              <a:t>“</a:t>
            </a:r>
            <a:r>
              <a:rPr kumimoji="1" lang="zh-CN" altLang="en-US" sz="2400" b="1" smtClean="0"/>
              <a:t>宗庙</a:t>
            </a:r>
            <a:r>
              <a:rPr kumimoji="1" lang="zh-CN" altLang="en-US" sz="2400" b="1"/>
              <a:t>会同，非诸侯而何？赤也为之小，孰能为之大？”</a:t>
            </a:r>
          </a:p>
        </p:txBody>
      </p:sp>
      <p:sp>
        <p:nvSpPr>
          <p:cNvPr id="6" name="矩形 5"/>
          <p:cNvSpPr/>
          <p:nvPr>
            <p:custDataLst>
              <p:tags r:id="rId11"/>
            </p:custDataLst>
          </p:nvPr>
        </p:nvSpPr>
        <p:spPr>
          <a:xfrm>
            <a:off x="1530628" y="3007987"/>
            <a:ext cx="7341965" cy="16312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0" b="1" smtClean="0"/>
              <a:t>“</a:t>
            </a:r>
            <a:r>
              <a:rPr lang="zh-CN" altLang="en-US" sz="2000" b="1"/>
              <a:t>难道冉有讲的不是国家大事吗？”</a:t>
            </a:r>
          </a:p>
          <a:p>
            <a:r>
              <a:rPr lang="zh-CN" altLang="en-US" sz="2000" b="1"/>
              <a:t>“怎么见得方圆六七十里或者五六十里的地方就不是国家呢？”</a:t>
            </a:r>
          </a:p>
          <a:p>
            <a:r>
              <a:rPr lang="zh-CN" altLang="en-US" sz="2000" b="1"/>
              <a:t>“难道公西华讲的不是诸侯的大事吗？”</a:t>
            </a:r>
          </a:p>
          <a:p>
            <a:r>
              <a:rPr lang="zh-CN" altLang="en-US" sz="2000" b="1"/>
              <a:t>“宗庙祭祀，诸侯会盟和朝见天子，不是诸侯的大事又是什么呢？如果公西华只能给诸侯做一个小相，那么谁能做大相呢？”</a:t>
            </a:r>
          </a:p>
        </p:txBody>
      </p:sp>
      <p:sp>
        <p:nvSpPr>
          <p:cNvPr id="7" name="TextBox 6"/>
          <p:cNvSpPr txBox="1"/>
          <p:nvPr>
            <p:custDataLst>
              <p:tags r:id="rId12"/>
            </p:custDataLst>
          </p:nvPr>
        </p:nvSpPr>
        <p:spPr>
          <a:xfrm>
            <a:off x="1338195" y="2147222"/>
            <a:ext cx="71959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唯</a:t>
            </a:r>
            <a:r>
              <a:rPr lang="zh-CN" altLang="en-US" b="1" smtClean="0"/>
              <a:t>：语气助词，用于句首，无实义。   </a:t>
            </a:r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也与</a:t>
            </a:r>
            <a:r>
              <a:rPr lang="zh-CN" altLang="en-US" b="1" smtClean="0"/>
              <a:t>：语气助词，表疑问。</a:t>
            </a:r>
            <a:endParaRPr lang="en-US" altLang="zh-CN" b="1" smtClean="0"/>
          </a:p>
          <a:p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邦</a:t>
            </a:r>
            <a:r>
              <a:rPr lang="zh-CN" altLang="en-US" b="1" smtClean="0"/>
              <a:t>：国              </a:t>
            </a:r>
            <a:r>
              <a:rPr kumimoji="1" lang="zh-CN" altLang="en-US" sz="2000" b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安</a:t>
            </a:r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见</a:t>
            </a:r>
            <a:r>
              <a:rPr lang="zh-CN" altLang="en-US" b="1" smtClean="0"/>
              <a:t>：怎见得   </a:t>
            </a:r>
            <a:endParaRPr lang="en-US" altLang="zh-CN" b="1" smtClean="0"/>
          </a:p>
        </p:txBody>
      </p:sp>
    </p:spTree>
    <p:extLst>
      <p:ext uri="{BB962C8B-B14F-4D97-AF65-F5344CB8AC3E}">
        <p14:creationId xmlns:p14="http://schemas.microsoft.com/office/powerpoint/2010/main" val="122888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564FA3-E9F8-454E-B446-2E192D78A1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9F0112-3E4D-4197-B4E2-01BCEF1DF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016" y="208230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4C1FCE-66E6-4E18-8F5A-88595185758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197898" y="-123825"/>
            <a:ext cx="9525000" cy="5391150"/>
            <a:chOff x="-190500" y="-133350"/>
            <a:chExt cx="9525000" cy="5391150"/>
          </a:xfrm>
          <a:effectLst>
            <a:outerShdw blurRad="25400" dist="38100" dir="204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81FABB-0352-4D03-B545-E93E6A9BCD58}"/>
                </a:ext>
              </a:extLst>
            </p:cNvPr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2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0" y="-133350"/>
              <a:ext cx="4762500" cy="539115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107C95-CD91-4225-B8CB-D5F178FD115D}"/>
                </a:ext>
              </a:extLst>
            </p:cNvPr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2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0" y="-133350"/>
              <a:ext cx="4762500" cy="5391150"/>
            </a:xfrm>
            <a:prstGeom prst="rect">
              <a:avLst/>
            </a:prstGeom>
          </p:spPr>
        </p:pic>
      </p:grpSp>
      <p:pic>
        <p:nvPicPr>
          <p:cNvPr id="91" name="图片 90" descr="图片包含 就坐, 餐桌, 室内&#10;&#10;已生成极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AE91F9-857E-4623-A845-7BEE8552F3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8" y="3283351"/>
            <a:ext cx="9144000" cy="1765122"/>
          </a:xfrm>
          <a:prstGeom prst="rect">
            <a:avLst/>
          </a:prstGeom>
        </p:spPr>
      </p:pic>
      <p:pic>
        <p:nvPicPr>
          <p:cNvPr id="89" name="图片 88" descr="图片包含 男士, 人员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6F4DB-6F10-4794-A16F-6C2AB701E48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0" y="2572835"/>
            <a:ext cx="2305341" cy="2390958"/>
          </a:xfrm>
          <a:prstGeom prst="rect">
            <a:avLst/>
          </a:prstGeom>
        </p:spPr>
      </p:pic>
      <p:pic>
        <p:nvPicPr>
          <p:cNvPr id="15" name="骆集益 - 凤尾丝竹">
            <a:hlinkClick r:id="" action="ppaction://media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87025D-AE61-421E-A4EA-22E08C12356C}"/>
              </a:ext>
            </a:extLst>
          </p:cNvPr>
          <p:cNvPicPr>
            <a:picLocks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6648450" y="-1269658"/>
            <a:ext cx="609600" cy="609600"/>
          </a:xfrm>
          <a:prstGeom prst="rect">
            <a:avLst/>
          </a:prstGeom>
        </p:spPr>
      </p:pic>
      <p:sp>
        <p:nvSpPr>
          <p:cNvPr id="12" name="文本框 91137"/>
          <p:cNvSpPr txBox="1"/>
          <p:nvPr>
            <p:custDataLst>
              <p:tags r:id="rId9"/>
            </p:custDataLst>
          </p:nvPr>
        </p:nvSpPr>
        <p:spPr>
          <a:xfrm>
            <a:off x="1500307" y="1167704"/>
            <a:ext cx="5245894" cy="209978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300"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）</a:t>
            </a:r>
            <a:r>
              <a:rPr lang="zh-CN" altLang="en-US" sz="33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如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或知尔，则何以哉？</a:t>
            </a:r>
          </a:p>
          <a:p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300"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）</a:t>
            </a:r>
            <a:r>
              <a:rPr lang="zh-CN" altLang="en-US" sz="33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如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其礼乐，以俟君子。</a:t>
            </a:r>
          </a:p>
          <a:p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300">
                <a:latin typeface="隶书" panose="02010509060101010101" charset="-122"/>
                <a:ea typeface="隶书" panose="02010509060101010101" charset="-122"/>
              </a:rPr>
              <a:t>3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）宗庙之事，</a:t>
            </a:r>
            <a:r>
              <a:rPr lang="zh-CN" altLang="en-US" sz="33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如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会同。</a:t>
            </a:r>
          </a:p>
          <a:p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300">
                <a:latin typeface="隶书" panose="02010509060101010101" charset="-122"/>
                <a:ea typeface="隶书" panose="02010509060101010101" charset="-122"/>
              </a:rPr>
              <a:t>4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）方六七十，</a:t>
            </a:r>
            <a:r>
              <a:rPr lang="zh-CN" altLang="en-US" sz="33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如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五六十。</a:t>
            </a:r>
          </a:p>
        </p:txBody>
      </p:sp>
      <p:sp>
        <p:nvSpPr>
          <p:cNvPr id="17" name="文本框 91139"/>
          <p:cNvSpPr txBox="1"/>
          <p:nvPr>
            <p:custDataLst>
              <p:tags r:id="rId10"/>
            </p:custDataLst>
          </p:nvPr>
        </p:nvSpPr>
        <p:spPr>
          <a:xfrm>
            <a:off x="6866692" y="1332506"/>
            <a:ext cx="1200150" cy="3729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3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如果</a:t>
            </a:r>
          </a:p>
        </p:txBody>
      </p:sp>
      <p:sp>
        <p:nvSpPr>
          <p:cNvPr id="18" name="文本框 91140"/>
          <p:cNvSpPr txBox="1"/>
          <p:nvPr>
            <p:custDataLst>
              <p:tags r:id="rId11"/>
            </p:custDataLst>
          </p:nvPr>
        </p:nvSpPr>
        <p:spPr>
          <a:xfrm>
            <a:off x="6861427" y="1641334"/>
            <a:ext cx="1176338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至于</a:t>
            </a:r>
          </a:p>
        </p:txBody>
      </p:sp>
      <p:sp>
        <p:nvSpPr>
          <p:cNvPr id="19" name="文本框 91141"/>
          <p:cNvSpPr txBox="1"/>
          <p:nvPr>
            <p:custDataLst>
              <p:tags r:id="rId12"/>
            </p:custDataLst>
          </p:nvPr>
        </p:nvSpPr>
        <p:spPr>
          <a:xfrm>
            <a:off x="6861427" y="2277346"/>
            <a:ext cx="1554480" cy="93106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3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或者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3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或者</a:t>
            </a:r>
          </a:p>
        </p:txBody>
      </p:sp>
      <p:sp>
        <p:nvSpPr>
          <p:cNvPr id="20" name="文本框 91143"/>
          <p:cNvSpPr txBox="1"/>
          <p:nvPr>
            <p:custDataLst>
              <p:tags r:id="rId13"/>
            </p:custDataLst>
          </p:nvPr>
        </p:nvSpPr>
        <p:spPr>
          <a:xfrm>
            <a:off x="1500307" y="450367"/>
            <a:ext cx="2403872" cy="576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1</a:t>
            </a:r>
            <a:r>
              <a:rPr lang="zh-CN" altLang="en-US" sz="3300" b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、如</a:t>
            </a:r>
          </a:p>
        </p:txBody>
      </p:sp>
      <p:sp>
        <p:nvSpPr>
          <p:cNvPr id="2" name="矩形 1"/>
          <p:cNvSpPr/>
          <p:nvPr>
            <p:custDataLst>
              <p:tags r:id="rId14"/>
            </p:custDataLst>
          </p:nvPr>
        </p:nvSpPr>
        <p:spPr>
          <a:xfrm>
            <a:off x="388343" y="202415"/>
            <a:ext cx="7645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一词多义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888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2" grpId="0"/>
      <p:bldP spid="17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564FA3-E9F8-454E-B446-2E192D78A1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9F0112-3E4D-4197-B4E2-01BCEF1DF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016" y="208230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4C1FCE-66E6-4E18-8F5A-88595185758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190500" y="-247650"/>
            <a:ext cx="9525000" cy="5391150"/>
            <a:chOff x="-190500" y="-133350"/>
            <a:chExt cx="9525000" cy="5391150"/>
          </a:xfrm>
          <a:effectLst>
            <a:outerShdw blurRad="25400" dist="38100" dir="204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81FABB-0352-4D03-B545-E93E6A9BCD58}"/>
                </a:ext>
              </a:extLst>
            </p:cNvPr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0" y="-133350"/>
              <a:ext cx="4762500" cy="539115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107C95-CD91-4225-B8CB-D5F178FD115D}"/>
                </a:ext>
              </a:extLst>
            </p:cNvPr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0" y="-133350"/>
              <a:ext cx="4762500" cy="5391150"/>
            </a:xfrm>
            <a:prstGeom prst="rect">
              <a:avLst/>
            </a:prstGeom>
          </p:spPr>
        </p:pic>
      </p:grpSp>
      <p:pic>
        <p:nvPicPr>
          <p:cNvPr id="91" name="图片 90" descr="图片包含 就坐, 餐桌, 室内&#10;&#10;已生成极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AE91F9-857E-4623-A845-7BEE8552F3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8" y="3283351"/>
            <a:ext cx="9144000" cy="1765122"/>
          </a:xfrm>
          <a:prstGeom prst="rect">
            <a:avLst/>
          </a:prstGeom>
        </p:spPr>
      </p:pic>
      <p:pic>
        <p:nvPicPr>
          <p:cNvPr id="89" name="图片 88" descr="图片包含 男士, 人员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6F4DB-6F10-4794-A16F-6C2AB701E48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0" y="2572835"/>
            <a:ext cx="2305341" cy="2390958"/>
          </a:xfrm>
          <a:prstGeom prst="rect">
            <a:avLst/>
          </a:prstGeom>
        </p:spPr>
      </p:pic>
      <p:pic>
        <p:nvPicPr>
          <p:cNvPr id="15" name="骆集益 - 凤尾丝竹">
            <a:hlinkClick r:id="" action="ppaction://media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87025D-AE61-421E-A4EA-22E08C12356C}"/>
              </a:ext>
            </a:extLst>
          </p:cNvPr>
          <p:cNvPicPr>
            <a:picLocks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6648450" y="-1269658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388343" y="202415"/>
            <a:ext cx="7645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一词多义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>
            <p:custDataLst>
              <p:tags r:id="rId10"/>
            </p:custDataLst>
          </p:nvPr>
        </p:nvSpPr>
        <p:spPr>
          <a:xfrm>
            <a:off x="1689652" y="473261"/>
            <a:ext cx="62616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2</a:t>
            </a:r>
            <a:r>
              <a:rPr lang="zh-CN" altLang="en-US" sz="3300" b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、方</a:t>
            </a:r>
          </a:p>
        </p:txBody>
      </p:sp>
      <p:sp>
        <p:nvSpPr>
          <p:cNvPr id="7" name="TextBox 6"/>
          <p:cNvSpPr txBox="1"/>
          <p:nvPr>
            <p:custDataLst>
              <p:tags r:id="rId11"/>
            </p:custDataLst>
          </p:nvPr>
        </p:nvSpPr>
        <p:spPr>
          <a:xfrm>
            <a:off x="1580322" y="1202634"/>
            <a:ext cx="55683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300"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）方六七十，如五六十。</a:t>
            </a:r>
            <a:endParaRPr lang="en-US" altLang="zh-CN" sz="3300">
              <a:latin typeface="隶书" panose="02010509060101010101" charset="-122"/>
              <a:ea typeface="隶书" panose="02010509060101010101" charset="-122"/>
            </a:endParaRPr>
          </a:p>
          <a:p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300"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）可是有勇，且知方也。</a:t>
            </a:r>
          </a:p>
        </p:txBody>
      </p:sp>
      <p:sp>
        <p:nvSpPr>
          <p:cNvPr id="8" name="TextBox 7"/>
          <p:cNvSpPr txBox="1"/>
          <p:nvPr>
            <p:custDataLst>
              <p:tags r:id="rId12"/>
            </p:custDataLst>
          </p:nvPr>
        </p:nvSpPr>
        <p:spPr>
          <a:xfrm>
            <a:off x="6858001" y="1282147"/>
            <a:ext cx="1987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计量面积用语。</a:t>
            </a:r>
            <a:endParaRPr lang="zh-CN" altLang="en-US"/>
          </a:p>
        </p:txBody>
      </p:sp>
      <p:sp>
        <p:nvSpPr>
          <p:cNvPr id="21" name="TextBox 20"/>
          <p:cNvSpPr txBox="1"/>
          <p:nvPr>
            <p:custDataLst>
              <p:tags r:id="rId13"/>
            </p:custDataLst>
          </p:nvPr>
        </p:nvSpPr>
        <p:spPr>
          <a:xfrm>
            <a:off x="6648450" y="1910575"/>
            <a:ext cx="2292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合乎礼仪的行事准则。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55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564FA3-E9F8-454E-B446-2E192D78A1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9F0112-3E4D-4197-B4E2-01BCEF1DF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016" y="208230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1" name="图片 90" descr="图片包含 就坐, 餐桌, 室内&#10;&#10;已生成极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AE91F9-857E-4623-A845-7BEE8552F3C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8" y="3283351"/>
            <a:ext cx="9144000" cy="1765122"/>
          </a:xfrm>
          <a:prstGeom prst="rect">
            <a:avLst/>
          </a:prstGeom>
        </p:spPr>
      </p:pic>
      <p:pic>
        <p:nvPicPr>
          <p:cNvPr id="89" name="图片 88" descr="图片包含 男士, 人员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6F4DB-6F10-4794-A16F-6C2AB701E48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0" y="2572835"/>
            <a:ext cx="2305341" cy="2390958"/>
          </a:xfrm>
          <a:prstGeom prst="rect">
            <a:avLst/>
          </a:prstGeom>
        </p:spPr>
      </p:pic>
      <p:pic>
        <p:nvPicPr>
          <p:cNvPr id="15" name="骆集益 - 凤尾丝竹">
            <a:hlinkClick r:id="" action="ppaction://media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87025D-AE61-421E-A4EA-22E08C12356C}"/>
              </a:ext>
            </a:extLst>
          </p:cNvPr>
          <p:cNvPicPr>
            <a:picLocks noChangeAspect="1"/>
          </p:cNvPicPr>
          <p:nvPr>
            <a:audioFile r:link="rId6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648450" y="-1269658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388343" y="202415"/>
            <a:ext cx="7645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一词多义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文本框 93185"/>
          <p:cNvSpPr txBox="1"/>
          <p:nvPr>
            <p:custDataLst>
              <p:tags r:id="rId9"/>
            </p:custDataLst>
          </p:nvPr>
        </p:nvSpPr>
        <p:spPr>
          <a:xfrm>
            <a:off x="976893" y="1365408"/>
            <a:ext cx="4233386" cy="27074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300"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）以吾一日长乎</a:t>
            </a:r>
            <a:r>
              <a:rPr lang="zh-CN" altLang="en-US" sz="33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尔</a:t>
            </a:r>
          </a:p>
          <a:p>
            <a:pPr>
              <a:lnSpc>
                <a:spcPct val="130000"/>
              </a:lnSpc>
            </a:pP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300"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）子路率</a:t>
            </a:r>
            <a:r>
              <a:rPr lang="zh-CN" altLang="en-US" sz="33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尔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而对曰</a:t>
            </a:r>
          </a:p>
          <a:p>
            <a:pPr>
              <a:lnSpc>
                <a:spcPct val="130000"/>
              </a:lnSpc>
            </a:pP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300">
                <a:latin typeface="隶书" panose="02010509060101010101" charset="-122"/>
                <a:ea typeface="隶书" panose="02010509060101010101" charset="-122"/>
              </a:rPr>
              <a:t>3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）鼓瑟希，铿</a:t>
            </a:r>
            <a:r>
              <a:rPr lang="zh-CN" altLang="en-US" sz="33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尔</a:t>
            </a:r>
          </a:p>
          <a:p>
            <a:pPr>
              <a:lnSpc>
                <a:spcPct val="130000"/>
              </a:lnSpc>
            </a:pP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300">
                <a:latin typeface="隶书" panose="02010509060101010101" charset="-122"/>
                <a:ea typeface="隶书" panose="02010509060101010101" charset="-122"/>
              </a:rPr>
              <a:t>4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）</a:t>
            </a:r>
            <a:r>
              <a:rPr lang="zh-CN" altLang="en-US" sz="33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尔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何如</a:t>
            </a:r>
          </a:p>
        </p:txBody>
      </p:sp>
      <p:sp>
        <p:nvSpPr>
          <p:cNvPr id="16" name="文本框 93186"/>
          <p:cNvSpPr txBox="1"/>
          <p:nvPr>
            <p:custDataLst>
              <p:tags r:id="rId10"/>
            </p:custDataLst>
          </p:nvPr>
        </p:nvSpPr>
        <p:spPr>
          <a:xfrm>
            <a:off x="1807473" y="397108"/>
            <a:ext cx="3402806" cy="576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33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、尔</a:t>
            </a:r>
          </a:p>
        </p:txBody>
      </p:sp>
      <p:sp>
        <p:nvSpPr>
          <p:cNvPr id="17" name="文本框 93188"/>
          <p:cNvSpPr txBox="1"/>
          <p:nvPr>
            <p:custDataLst>
              <p:tags r:id="rId11"/>
            </p:custDataLst>
          </p:nvPr>
        </p:nvSpPr>
        <p:spPr>
          <a:xfrm>
            <a:off x="6219348" y="1450865"/>
            <a:ext cx="1467803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你们</a:t>
            </a:r>
          </a:p>
        </p:txBody>
      </p:sp>
      <p:sp>
        <p:nvSpPr>
          <p:cNvPr id="18" name="文本框 93189"/>
          <p:cNvSpPr txBox="1"/>
          <p:nvPr>
            <p:custDataLst>
              <p:tags r:id="rId12"/>
            </p:custDataLst>
          </p:nvPr>
        </p:nvSpPr>
        <p:spPr>
          <a:xfrm>
            <a:off x="5117483" y="2055785"/>
            <a:ext cx="4758214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…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的样子，相当于“然”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。</a:t>
            </a:r>
          </a:p>
        </p:txBody>
      </p:sp>
      <p:sp>
        <p:nvSpPr>
          <p:cNvPr id="19" name="文本框 93190"/>
          <p:cNvSpPr txBox="1"/>
          <p:nvPr>
            <p:custDataLst>
              <p:tags r:id="rId13"/>
            </p:custDataLst>
          </p:nvPr>
        </p:nvSpPr>
        <p:spPr>
          <a:xfrm>
            <a:off x="5117483" y="2844769"/>
            <a:ext cx="4621054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…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的样子，相当于“然”。</a:t>
            </a:r>
          </a:p>
        </p:txBody>
      </p:sp>
      <p:sp>
        <p:nvSpPr>
          <p:cNvPr id="20" name="文本框 93191"/>
          <p:cNvSpPr txBox="1"/>
          <p:nvPr>
            <p:custDataLst>
              <p:tags r:id="rId14"/>
            </p:custDataLst>
          </p:nvPr>
        </p:nvSpPr>
        <p:spPr>
          <a:xfrm>
            <a:off x="5685472" y="3542824"/>
            <a:ext cx="53387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你</a:t>
            </a:r>
          </a:p>
        </p:txBody>
      </p:sp>
    </p:spTree>
    <p:extLst>
      <p:ext uri="{BB962C8B-B14F-4D97-AF65-F5344CB8AC3E}">
        <p14:creationId xmlns:p14="http://schemas.microsoft.com/office/powerpoint/2010/main" val="322134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2" grpId="0"/>
      <p:bldP spid="16" grpId="0"/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564FA3-E9F8-454E-B446-2E192D78A1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9F0112-3E4D-4197-B4E2-01BCEF1DF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016" y="208230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4C1FCE-66E6-4E18-8F5A-88595185758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190500" y="-119705"/>
            <a:ext cx="9525000" cy="5391150"/>
            <a:chOff x="-190500" y="-133350"/>
            <a:chExt cx="9525000" cy="5391150"/>
          </a:xfrm>
          <a:effectLst>
            <a:outerShdw blurRad="25400" dist="38100" dir="204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81FABB-0352-4D03-B545-E93E6A9BCD58}"/>
                </a:ext>
              </a:extLst>
            </p:cNvPr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2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0" y="-133350"/>
              <a:ext cx="4762500" cy="539115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107C95-CD91-4225-B8CB-D5F178FD115D}"/>
                </a:ext>
              </a:extLst>
            </p:cNvPr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2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0" y="-133350"/>
              <a:ext cx="4762500" cy="5391150"/>
            </a:xfrm>
            <a:prstGeom prst="rect">
              <a:avLst/>
            </a:prstGeom>
          </p:spPr>
        </p:pic>
      </p:grpSp>
      <p:pic>
        <p:nvPicPr>
          <p:cNvPr id="91" name="图片 90" descr="图片包含 就坐, 餐桌, 室内&#10;&#10;已生成极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AE91F9-857E-4623-A845-7BEE8552F3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8" y="3313352"/>
            <a:ext cx="9144000" cy="1765122"/>
          </a:xfrm>
          <a:prstGeom prst="rect">
            <a:avLst/>
          </a:prstGeom>
        </p:spPr>
      </p:pic>
      <p:pic>
        <p:nvPicPr>
          <p:cNvPr id="89" name="图片 88" descr="图片包含 男士, 人员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6F4DB-6F10-4794-A16F-6C2AB701E48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0" y="2572835"/>
            <a:ext cx="2305341" cy="2390958"/>
          </a:xfrm>
          <a:prstGeom prst="rect">
            <a:avLst/>
          </a:prstGeom>
        </p:spPr>
      </p:pic>
      <p:pic>
        <p:nvPicPr>
          <p:cNvPr id="15" name="骆集益 - 凤尾丝竹">
            <a:hlinkClick r:id="" action="ppaction://media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87025D-AE61-421E-A4EA-22E08C12356C}"/>
              </a:ext>
            </a:extLst>
          </p:cNvPr>
          <p:cNvPicPr>
            <a:picLocks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6648450" y="-1269658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388343" y="202415"/>
            <a:ext cx="7645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一词多义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文本框 102401"/>
          <p:cNvSpPr txBox="1"/>
          <p:nvPr>
            <p:custDataLst>
              <p:tags r:id="rId10"/>
            </p:custDataLst>
          </p:nvPr>
        </p:nvSpPr>
        <p:spPr>
          <a:xfrm>
            <a:off x="1380379" y="798347"/>
            <a:ext cx="4716780" cy="32701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200"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）以吾一日长</a:t>
            </a:r>
            <a:r>
              <a:rPr lang="zh-CN" altLang="en-US" sz="32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乎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尔</a:t>
            </a:r>
          </a:p>
          <a:p>
            <a:pPr>
              <a:lnSpc>
                <a:spcPct val="130000"/>
              </a:lnSpc>
            </a:pP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200"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）摄</a:t>
            </a:r>
            <a:r>
              <a:rPr lang="zh-CN" altLang="en-US" sz="32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乎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大国之间</a:t>
            </a:r>
          </a:p>
          <a:p>
            <a:pPr>
              <a:lnSpc>
                <a:spcPct val="130000"/>
              </a:lnSpc>
            </a:pP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200">
                <a:latin typeface="隶书" panose="02010509060101010101" charset="-122"/>
                <a:ea typeface="隶书" panose="02010509060101010101" charset="-122"/>
              </a:rPr>
              <a:t>3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）异</a:t>
            </a:r>
            <a:r>
              <a:rPr lang="zh-CN" altLang="en-US" sz="32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乎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三子者之撰</a:t>
            </a:r>
          </a:p>
          <a:p>
            <a:pPr>
              <a:lnSpc>
                <a:spcPct val="130000"/>
              </a:lnSpc>
            </a:pP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200">
                <a:latin typeface="隶书" panose="02010509060101010101" charset="-122"/>
                <a:ea typeface="隶书" panose="02010509060101010101" charset="-122"/>
              </a:rPr>
              <a:t>4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）浴</a:t>
            </a:r>
            <a:r>
              <a:rPr lang="zh-CN" altLang="en-US" sz="32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乎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沂，风</a:t>
            </a:r>
            <a:r>
              <a:rPr lang="zh-CN" altLang="en-US" sz="32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乎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舞雩</a:t>
            </a:r>
          </a:p>
          <a:p>
            <a:pPr>
              <a:lnSpc>
                <a:spcPct val="130000"/>
              </a:lnSpc>
            </a:pP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200">
                <a:latin typeface="隶书" panose="02010509060101010101" charset="-122"/>
                <a:ea typeface="隶书" panose="02010509060101010101" charset="-122"/>
              </a:rPr>
              <a:t>5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）何伤</a:t>
            </a:r>
            <a:r>
              <a:rPr lang="zh-CN" altLang="en-US" sz="32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乎</a:t>
            </a:r>
          </a:p>
        </p:txBody>
      </p:sp>
      <p:sp>
        <p:nvSpPr>
          <p:cNvPr id="21" name="文本框 102402"/>
          <p:cNvSpPr txBox="1"/>
          <p:nvPr>
            <p:custDataLst>
              <p:tags r:id="rId11"/>
            </p:custDataLst>
          </p:nvPr>
        </p:nvSpPr>
        <p:spPr>
          <a:xfrm>
            <a:off x="1604258" y="387460"/>
            <a:ext cx="4092416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3</a:t>
            </a:r>
            <a:r>
              <a:rPr lang="zh-CN" altLang="en-US" sz="33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、乎</a:t>
            </a:r>
          </a:p>
        </p:txBody>
      </p:sp>
      <p:sp>
        <p:nvSpPr>
          <p:cNvPr id="22" name="文本框 102403"/>
          <p:cNvSpPr txBox="1"/>
          <p:nvPr>
            <p:custDataLst>
              <p:tags r:id="rId12"/>
            </p:custDataLst>
          </p:nvPr>
        </p:nvSpPr>
        <p:spPr>
          <a:xfrm>
            <a:off x="6925637" y="807540"/>
            <a:ext cx="684371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比</a:t>
            </a:r>
          </a:p>
        </p:txBody>
      </p:sp>
      <p:sp>
        <p:nvSpPr>
          <p:cNvPr id="23" name="文本框 102404"/>
          <p:cNvSpPr txBox="1"/>
          <p:nvPr>
            <p:custDataLst>
              <p:tags r:id="rId13"/>
            </p:custDataLst>
          </p:nvPr>
        </p:nvSpPr>
        <p:spPr>
          <a:xfrm>
            <a:off x="6925637" y="1383803"/>
            <a:ext cx="785813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在</a:t>
            </a:r>
          </a:p>
        </p:txBody>
      </p:sp>
      <p:sp>
        <p:nvSpPr>
          <p:cNvPr id="24" name="文本框 102405"/>
          <p:cNvSpPr txBox="1"/>
          <p:nvPr>
            <p:custDataLst>
              <p:tags r:id="rId14"/>
            </p:custDataLst>
          </p:nvPr>
        </p:nvSpPr>
        <p:spPr>
          <a:xfrm>
            <a:off x="6795404" y="2071289"/>
            <a:ext cx="2037874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和、跟</a:t>
            </a:r>
          </a:p>
        </p:txBody>
      </p:sp>
      <p:sp>
        <p:nvSpPr>
          <p:cNvPr id="25" name="文本框 102406"/>
          <p:cNvSpPr txBox="1"/>
          <p:nvPr>
            <p:custDataLst>
              <p:tags r:id="rId15"/>
            </p:custDataLst>
          </p:nvPr>
        </p:nvSpPr>
        <p:spPr>
          <a:xfrm>
            <a:off x="6795404" y="2723922"/>
            <a:ext cx="2255996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到、在</a:t>
            </a:r>
          </a:p>
        </p:txBody>
      </p:sp>
      <p:sp>
        <p:nvSpPr>
          <p:cNvPr id="26" name="文本框 102407"/>
          <p:cNvSpPr txBox="1"/>
          <p:nvPr>
            <p:custDataLst>
              <p:tags r:id="rId16"/>
            </p:custDataLst>
          </p:nvPr>
        </p:nvSpPr>
        <p:spPr>
          <a:xfrm>
            <a:off x="4896961" y="3382532"/>
            <a:ext cx="4091940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语气词</a:t>
            </a:r>
            <a:r>
              <a:rPr lang="zh-CN" altLang="en-US" sz="33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 </a:t>
            </a:r>
            <a:r>
              <a:rPr lang="zh-CN" altLang="en-US" sz="33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表反问“呢”</a:t>
            </a:r>
          </a:p>
        </p:txBody>
      </p:sp>
    </p:spTree>
    <p:extLst>
      <p:ext uri="{BB962C8B-B14F-4D97-AF65-F5344CB8AC3E}">
        <p14:creationId xmlns:p14="http://schemas.microsoft.com/office/powerpoint/2010/main" val="322134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564FA3-E9F8-454E-B446-2E192D78A1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9F0112-3E4D-4197-B4E2-01BCEF1DF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016" y="208230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4C1FCE-66E6-4E18-8F5A-88595185758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190500" y="-119705"/>
            <a:ext cx="9525000" cy="5391150"/>
            <a:chOff x="-190500" y="-133350"/>
            <a:chExt cx="9525000" cy="5391150"/>
          </a:xfrm>
          <a:effectLst>
            <a:outerShdw blurRad="25400" dist="38100" dir="204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81FABB-0352-4D03-B545-E93E6A9BCD58}"/>
                </a:ext>
              </a:extLst>
            </p:cNvPr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2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0" y="-133350"/>
              <a:ext cx="4762500" cy="539115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107C95-CD91-4225-B8CB-D5F178FD115D}"/>
                </a:ext>
              </a:extLst>
            </p:cNvPr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2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0" y="-133350"/>
              <a:ext cx="4762500" cy="5391150"/>
            </a:xfrm>
            <a:prstGeom prst="rect">
              <a:avLst/>
            </a:prstGeom>
          </p:spPr>
        </p:pic>
      </p:grpSp>
      <p:pic>
        <p:nvPicPr>
          <p:cNvPr id="91" name="图片 90" descr="图片包含 就坐, 餐桌, 室内&#10;&#10;已生成极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AE91F9-857E-4623-A845-7BEE8552F3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8" y="3283351"/>
            <a:ext cx="9144000" cy="1765122"/>
          </a:xfrm>
          <a:prstGeom prst="rect">
            <a:avLst/>
          </a:prstGeom>
        </p:spPr>
      </p:pic>
      <p:pic>
        <p:nvPicPr>
          <p:cNvPr id="89" name="图片 88" descr="图片包含 男士, 人员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6F4DB-6F10-4794-A16F-6C2AB701E48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0" y="2572835"/>
            <a:ext cx="2305341" cy="2390958"/>
          </a:xfrm>
          <a:prstGeom prst="rect">
            <a:avLst/>
          </a:prstGeom>
        </p:spPr>
      </p:pic>
      <p:pic>
        <p:nvPicPr>
          <p:cNvPr id="15" name="骆集益 - 凤尾丝竹">
            <a:hlinkClick r:id="" action="ppaction://media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87025D-AE61-421E-A4EA-22E08C12356C}"/>
              </a:ext>
            </a:extLst>
          </p:cNvPr>
          <p:cNvPicPr>
            <a:picLocks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6648450" y="-1269658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388343" y="202415"/>
            <a:ext cx="7645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一词多义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文本框 100353"/>
          <p:cNvSpPr txBox="1"/>
          <p:nvPr>
            <p:custDataLst>
              <p:tags r:id="rId10"/>
            </p:custDataLst>
          </p:nvPr>
        </p:nvSpPr>
        <p:spPr>
          <a:xfrm>
            <a:off x="1493051" y="892088"/>
            <a:ext cx="4388168" cy="336756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300"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）以吾一日长乎尔</a:t>
            </a:r>
          </a:p>
          <a:p>
            <a:pPr>
              <a:lnSpc>
                <a:spcPct val="130000"/>
              </a:lnSpc>
            </a:pP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300"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）毋吾以也</a:t>
            </a:r>
          </a:p>
          <a:p>
            <a:pPr>
              <a:lnSpc>
                <a:spcPct val="130000"/>
              </a:lnSpc>
            </a:pP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300">
                <a:latin typeface="隶书" panose="02010509060101010101" charset="-122"/>
                <a:ea typeface="隶书" panose="02010509060101010101" charset="-122"/>
              </a:rPr>
              <a:t>3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）则何以哉</a:t>
            </a:r>
          </a:p>
          <a:p>
            <a:pPr>
              <a:lnSpc>
                <a:spcPct val="130000"/>
              </a:lnSpc>
            </a:pP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300">
                <a:latin typeface="隶书" panose="02010509060101010101" charset="-122"/>
                <a:ea typeface="隶书" panose="02010509060101010101" charset="-122"/>
              </a:rPr>
              <a:t>4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）加之以师旅</a:t>
            </a:r>
          </a:p>
          <a:p>
            <a:pPr>
              <a:lnSpc>
                <a:spcPct val="130000"/>
              </a:lnSpc>
            </a:pP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300">
                <a:latin typeface="隶书" panose="02010509060101010101" charset="-122"/>
                <a:ea typeface="隶书" panose="02010509060101010101" charset="-122"/>
              </a:rPr>
              <a:t>5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）以俟君子</a:t>
            </a:r>
          </a:p>
        </p:txBody>
      </p:sp>
      <p:sp>
        <p:nvSpPr>
          <p:cNvPr id="16" name="文本框 100354"/>
          <p:cNvSpPr txBox="1"/>
          <p:nvPr>
            <p:custDataLst>
              <p:tags r:id="rId11"/>
            </p:custDataLst>
          </p:nvPr>
        </p:nvSpPr>
        <p:spPr>
          <a:xfrm>
            <a:off x="1635450" y="208230"/>
            <a:ext cx="4103370" cy="6358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3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4</a:t>
            </a:r>
            <a:r>
              <a:rPr lang="zh-CN" altLang="en-US" sz="33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、以</a:t>
            </a:r>
            <a:endParaRPr lang="zh-CN" altLang="en-US" sz="33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7" name="文本框 100356"/>
          <p:cNvSpPr txBox="1"/>
          <p:nvPr>
            <p:custDataLst>
              <p:tags r:id="rId12"/>
            </p:custDataLst>
          </p:nvPr>
        </p:nvSpPr>
        <p:spPr>
          <a:xfrm>
            <a:off x="5997900" y="892088"/>
            <a:ext cx="2318861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3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介词   因为</a:t>
            </a:r>
          </a:p>
        </p:txBody>
      </p:sp>
      <p:sp>
        <p:nvSpPr>
          <p:cNvPr id="18" name="文本框 100357"/>
          <p:cNvSpPr txBox="1"/>
          <p:nvPr>
            <p:custDataLst>
              <p:tags r:id="rId13"/>
            </p:custDataLst>
          </p:nvPr>
        </p:nvSpPr>
        <p:spPr>
          <a:xfrm>
            <a:off x="5881219" y="1577682"/>
            <a:ext cx="3015139" cy="5253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3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动词   认为</a:t>
            </a:r>
          </a:p>
        </p:txBody>
      </p:sp>
      <p:sp>
        <p:nvSpPr>
          <p:cNvPr id="19" name="文本框 100358"/>
          <p:cNvSpPr txBox="1"/>
          <p:nvPr>
            <p:custDataLst>
              <p:tags r:id="rId14"/>
            </p:custDataLst>
          </p:nvPr>
        </p:nvSpPr>
        <p:spPr>
          <a:xfrm>
            <a:off x="5936702" y="2283618"/>
            <a:ext cx="2724626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3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动词  做、用</a:t>
            </a:r>
          </a:p>
        </p:txBody>
      </p:sp>
      <p:sp>
        <p:nvSpPr>
          <p:cNvPr id="20" name="文本框 100359"/>
          <p:cNvSpPr txBox="1"/>
          <p:nvPr>
            <p:custDataLst>
              <p:tags r:id="rId15"/>
            </p:custDataLst>
          </p:nvPr>
        </p:nvSpPr>
        <p:spPr>
          <a:xfrm>
            <a:off x="5936702" y="2924378"/>
            <a:ext cx="2602230" cy="69435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3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介词   用 </a:t>
            </a:r>
          </a:p>
        </p:txBody>
      </p:sp>
      <p:sp>
        <p:nvSpPr>
          <p:cNvPr id="21" name="文本框 100360"/>
          <p:cNvSpPr txBox="1"/>
          <p:nvPr>
            <p:custDataLst>
              <p:tags r:id="rId16"/>
            </p:custDataLst>
          </p:nvPr>
        </p:nvSpPr>
        <p:spPr>
          <a:xfrm>
            <a:off x="5997900" y="3565295"/>
            <a:ext cx="2602230" cy="69435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3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连词   而 </a:t>
            </a:r>
          </a:p>
        </p:txBody>
      </p:sp>
    </p:spTree>
    <p:extLst>
      <p:ext uri="{BB962C8B-B14F-4D97-AF65-F5344CB8AC3E}">
        <p14:creationId xmlns:p14="http://schemas.microsoft.com/office/powerpoint/2010/main" val="322134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2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564FA3-E9F8-454E-B446-2E192D78A1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9F0112-3E4D-4197-B4E2-01BCEF1DF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016" y="208230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4C1FCE-66E6-4E18-8F5A-88595185758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190500" y="-123825"/>
            <a:ext cx="9525000" cy="5391150"/>
            <a:chOff x="-190500" y="-133350"/>
            <a:chExt cx="9525000" cy="5391150"/>
          </a:xfrm>
          <a:effectLst>
            <a:outerShdw blurRad="25400" dist="38100" dir="204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81FABB-0352-4D03-B545-E93E6A9BCD58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0" y="-133350"/>
              <a:ext cx="4762500" cy="539115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107C95-CD91-4225-B8CB-D5F178FD115D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0" y="-133350"/>
              <a:ext cx="4762500" cy="5391150"/>
            </a:xfrm>
            <a:prstGeom prst="rect">
              <a:avLst/>
            </a:prstGeom>
          </p:spPr>
        </p:pic>
      </p:grpSp>
      <p:pic>
        <p:nvPicPr>
          <p:cNvPr id="91" name="图片 90" descr="图片包含 就坐, 餐桌, 室内&#10;&#10;已生成极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AE91F9-857E-4623-A845-7BEE8552F3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8" y="3283351"/>
            <a:ext cx="9144000" cy="176512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4DA184-91C9-45FD-88A5-FA450FFBDD7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77740" y="244191"/>
            <a:ext cx="8802410" cy="373176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000" u="sng" spc="640">
                <a:solidFill>
                  <a:schemeClr val="bg1">
                    <a:lumMod val="95000"/>
                  </a:schemeClr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《说文解字》认为“人言为信”，程颐认为：“以实之谓信。”可见，“信”不仅要求人们说话诚实可靠，切忌大话、空话、假话，而且要求做事也要诚实可靠。而“信”的基本内涵也是信守诺言、言行一致、诚实不欺。</a:t>
            </a:r>
          </a:p>
          <a:p>
            <a:r>
              <a:rPr lang="zh-CN" altLang="en-US" sz="2000" u="sng" spc="640">
                <a:solidFill>
                  <a:schemeClr val="bg1">
                    <a:lumMod val="95000"/>
                  </a:schemeClr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“诚”主要是从天道而言，“信”主要是从人道而言。故孟子曰：“诚者，天之道也；诚之者，人之道也。”</a:t>
            </a:r>
          </a:p>
          <a:p>
            <a:r>
              <a:rPr lang="zh-CN" altLang="en-US" sz="2000" u="sng" spc="640" smtClean="0">
                <a:solidFill>
                  <a:schemeClr val="bg1">
                    <a:lumMod val="95000"/>
                  </a:schemeClr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“诚”本是自然固有之，效法天道、追求诚信，这是做人的道理、规律。二者在哲学上虽有区别，但从道德角度看，“诚”与“信”则是同义等值的概念，故许慎在《说文解字》云：“诚，信也。”“信，诚也。”基本涵义都是诚实无欺，信守诺言，言行相符，表里如一，这是做人的基本要求。</a:t>
            </a:r>
            <a:endParaRPr lang="zh-CN" altLang="en-US" sz="2000" u="sng" spc="640">
              <a:solidFill>
                <a:schemeClr val="bg1">
                  <a:lumMod val="95000"/>
                </a:schemeClr>
              </a:solidFill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9A50C1F-0C83-42A9-A588-295FE23479B8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3258" y="1801510"/>
            <a:ext cx="1777075" cy="3160107"/>
          </a:xfrm>
          <a:prstGeom prst="rect">
            <a:avLst/>
          </a:prstGeom>
        </p:spPr>
      </p:pic>
      <p:pic>
        <p:nvPicPr>
          <p:cNvPr id="89" name="图片 88" descr="图片包含 男士, 人员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6F4DB-6F10-4794-A16F-6C2AB701E488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0" y="2572835"/>
            <a:ext cx="2305341" cy="2390958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384415" y="371720"/>
            <a:ext cx="1042451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写作背景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>
            <p:custDataLst>
              <p:tags r:id="rId9"/>
            </p:custDataLst>
          </p:nvPr>
        </p:nvSpPr>
        <p:spPr>
          <a:xfrm>
            <a:off x="4220308" y="21100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7" name="TextBox 6"/>
          <p:cNvSpPr txBox="1"/>
          <p:nvPr>
            <p:custDataLst>
              <p:tags r:id="rId10"/>
            </p:custDataLst>
          </p:nvPr>
        </p:nvSpPr>
        <p:spPr>
          <a:xfrm>
            <a:off x="1615209" y="221696"/>
            <a:ext cx="6081829" cy="470898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indent="457200" algn="just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</a:pPr>
            <a:r>
              <a:rPr lang="zh-CN" altLang="en-US" sz="2000" b="1" spc="100" dirty="0">
                <a:latin typeface="黑体" pitchFamily="49" charset="-122"/>
                <a:ea typeface="黑体" pitchFamily="49" charset="-122"/>
                <a:cs typeface="隶书" panose="02010509060101010101" charset="-122"/>
                <a:sym typeface="+mn-ea"/>
              </a:rPr>
              <a:t>一般认为，课文选取的这段对话发生在孔子自卫返鲁之后的四年里(前484一前481)。此时孔子已年近七十，刚刚结束周游列国，除了短暂服务于卫、陈二国，没能得到任何统治者的垂青，回到鲁国，主政者也只是想用他的学生而不想用他。他的救世之心始终得不到实现，因此他也产生过“道不行，乘桴桴于海”(《论语·公冶长》)的念头。因此，曾皙的话可能切中孔子对理想生活的向往和追求，又暗合他理想难以实现的悲哀和感伤。</a:t>
            </a:r>
          </a:p>
        </p:txBody>
      </p:sp>
    </p:spTree>
    <p:extLst>
      <p:ext uri="{BB962C8B-B14F-4D97-AF65-F5344CB8AC3E}">
        <p14:creationId xmlns:p14="http://schemas.microsoft.com/office/powerpoint/2010/main" val="112269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450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564FA3-E9F8-454E-B446-2E192D78A1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9F0112-3E4D-4197-B4E2-01BCEF1DF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016" y="228512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1" name="图片 90" descr="图片包含 就坐, 餐桌, 室内&#10;&#10;已生成极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AE91F9-857E-4623-A845-7BEE8552F3C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8" y="3283351"/>
            <a:ext cx="9144000" cy="1765122"/>
          </a:xfrm>
          <a:prstGeom prst="rect">
            <a:avLst/>
          </a:prstGeom>
        </p:spPr>
      </p:pic>
      <p:pic>
        <p:nvPicPr>
          <p:cNvPr id="89" name="图片 88" descr="图片包含 男士, 人员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6F4DB-6F10-4794-A16F-6C2AB701E48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0" y="2572835"/>
            <a:ext cx="2305341" cy="2390958"/>
          </a:xfrm>
          <a:prstGeom prst="rect">
            <a:avLst/>
          </a:prstGeom>
        </p:spPr>
      </p:pic>
      <p:pic>
        <p:nvPicPr>
          <p:cNvPr id="15" name="骆集益 - 凤尾丝竹">
            <a:hlinkClick r:id="" action="ppaction://media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87025D-AE61-421E-A4EA-22E08C12356C}"/>
              </a:ext>
            </a:extLst>
          </p:cNvPr>
          <p:cNvPicPr>
            <a:picLocks noChangeAspect="1"/>
          </p:cNvPicPr>
          <p:nvPr>
            <a:audioFile r:link="rId6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648450" y="-1269658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388343" y="202415"/>
            <a:ext cx="7645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词类活用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文本框 95233"/>
          <p:cNvSpPr txBox="1"/>
          <p:nvPr>
            <p:custDataLst>
              <p:tags r:id="rId9"/>
            </p:custDataLst>
          </p:nvPr>
        </p:nvSpPr>
        <p:spPr>
          <a:xfrm>
            <a:off x="936784" y="999813"/>
            <a:ext cx="6321266" cy="291131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300"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）宗庙之事，如会同，</a:t>
            </a:r>
            <a:r>
              <a:rPr lang="zh-CN" altLang="en-US" sz="3300">
                <a:solidFill>
                  <a:srgbClr val="002060"/>
                </a:solidFill>
                <a:latin typeface="隶书" panose="02010509060101010101" charset="-122"/>
                <a:ea typeface="隶书" panose="02010509060101010101" charset="-122"/>
              </a:rPr>
              <a:t>端章甫</a:t>
            </a:r>
          </a:p>
          <a:p>
            <a:pPr>
              <a:lnSpc>
                <a:spcPct val="140000"/>
              </a:lnSpc>
            </a:pP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300"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）</a:t>
            </a:r>
            <a:r>
              <a:rPr lang="zh-CN" altLang="en-US" sz="3300">
                <a:solidFill>
                  <a:srgbClr val="002060"/>
                </a:solidFill>
                <a:latin typeface="隶书" panose="02010509060101010101" charset="-122"/>
                <a:ea typeface="隶书" panose="02010509060101010101" charset="-122"/>
              </a:rPr>
              <a:t>鼓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瑟希，铿尔</a:t>
            </a:r>
          </a:p>
          <a:p>
            <a:pPr>
              <a:lnSpc>
                <a:spcPct val="140000"/>
              </a:lnSpc>
            </a:pP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300">
                <a:latin typeface="隶书" panose="02010509060101010101" charset="-122"/>
                <a:ea typeface="隶书" panose="02010509060101010101" charset="-122"/>
              </a:rPr>
              <a:t>3)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三子者出，曾皙</a:t>
            </a:r>
            <a:r>
              <a:rPr lang="zh-CN" altLang="en-US" sz="3300">
                <a:solidFill>
                  <a:srgbClr val="002060"/>
                </a:solidFill>
                <a:latin typeface="隶书" panose="02010509060101010101" charset="-122"/>
                <a:ea typeface="隶书" panose="02010509060101010101" charset="-122"/>
              </a:rPr>
              <a:t>后</a:t>
            </a:r>
          </a:p>
          <a:p>
            <a:pPr>
              <a:lnSpc>
                <a:spcPct val="140000"/>
              </a:lnSpc>
            </a:pP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300">
                <a:latin typeface="隶书" panose="02010509060101010101" charset="-122"/>
                <a:ea typeface="隶书" panose="02010509060101010101" charset="-122"/>
              </a:rPr>
              <a:t>4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）浴乎沂，</a:t>
            </a:r>
            <a:r>
              <a:rPr lang="zh-CN" altLang="en-US" sz="3300">
                <a:solidFill>
                  <a:srgbClr val="002060"/>
                </a:solidFill>
                <a:latin typeface="隶书" panose="02010509060101010101" charset="-122"/>
                <a:ea typeface="隶书" panose="02010509060101010101" charset="-122"/>
              </a:rPr>
              <a:t>风</a:t>
            </a:r>
            <a:r>
              <a:rPr lang="zh-CN" altLang="en-US" sz="3300">
                <a:latin typeface="隶书" panose="02010509060101010101" charset="-122"/>
                <a:ea typeface="隶书" panose="02010509060101010101" charset="-122"/>
              </a:rPr>
              <a:t>乎舞雩</a:t>
            </a:r>
          </a:p>
        </p:txBody>
      </p:sp>
      <p:sp>
        <p:nvSpPr>
          <p:cNvPr id="12" name="文本框 95234"/>
          <p:cNvSpPr txBox="1"/>
          <p:nvPr>
            <p:custDataLst>
              <p:tags r:id="rId10"/>
            </p:custDataLst>
          </p:nvPr>
        </p:nvSpPr>
        <p:spPr>
          <a:xfrm>
            <a:off x="1341580" y="321468"/>
            <a:ext cx="5103495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1</a:t>
            </a:r>
            <a:r>
              <a:rPr lang="zh-CN" altLang="en-US" sz="330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、名词活用为动词</a:t>
            </a:r>
          </a:p>
        </p:txBody>
      </p:sp>
      <p:sp>
        <p:nvSpPr>
          <p:cNvPr id="16" name="文本框 95235"/>
          <p:cNvSpPr txBox="1"/>
          <p:nvPr>
            <p:custDataLst>
              <p:tags r:id="rId11"/>
            </p:custDataLst>
          </p:nvPr>
        </p:nvSpPr>
        <p:spPr>
          <a:xfrm>
            <a:off x="7073486" y="609599"/>
            <a:ext cx="2273141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002060"/>
                </a:solidFill>
                <a:latin typeface="Arial" panose="020B0604020202020204" pitchFamily="34" charset="0"/>
                <a:ea typeface="隶书" panose="02010509060101010101" charset="-122"/>
              </a:rPr>
              <a:t>穿着礼服，戴着礼帽。</a:t>
            </a:r>
          </a:p>
        </p:txBody>
      </p:sp>
      <p:sp>
        <p:nvSpPr>
          <p:cNvPr id="17" name="文本框 95236"/>
          <p:cNvSpPr txBox="1"/>
          <p:nvPr>
            <p:custDataLst>
              <p:tags r:id="rId12"/>
            </p:custDataLst>
          </p:nvPr>
        </p:nvSpPr>
        <p:spPr>
          <a:xfrm>
            <a:off x="7366768" y="1693544"/>
            <a:ext cx="1030605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3300" b="1">
                <a:solidFill>
                  <a:srgbClr val="002060"/>
                </a:solidFill>
                <a:latin typeface="Arial" panose="020B0604020202020204" pitchFamily="34" charset="0"/>
                <a:ea typeface="隶书" panose="02010509060101010101" charset="-122"/>
              </a:rPr>
              <a:t>弹奏</a:t>
            </a:r>
          </a:p>
        </p:txBody>
      </p:sp>
      <p:sp>
        <p:nvSpPr>
          <p:cNvPr id="18" name="文本框 95237"/>
          <p:cNvSpPr txBox="1"/>
          <p:nvPr>
            <p:custDataLst>
              <p:tags r:id="rId13"/>
            </p:custDataLst>
          </p:nvPr>
        </p:nvSpPr>
        <p:spPr>
          <a:xfrm>
            <a:off x="6917753" y="2455471"/>
            <a:ext cx="1993583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002060"/>
                </a:solidFill>
                <a:latin typeface="Arial" panose="020B0604020202020204" pitchFamily="34" charset="0"/>
                <a:ea typeface="隶书" panose="02010509060101010101" charset="-122"/>
              </a:rPr>
              <a:t>走在后面</a:t>
            </a:r>
          </a:p>
        </p:txBody>
      </p:sp>
      <p:sp>
        <p:nvSpPr>
          <p:cNvPr id="19" name="文本框 95239"/>
          <p:cNvSpPr txBox="1"/>
          <p:nvPr>
            <p:custDataLst>
              <p:tags r:id="rId14"/>
            </p:custDataLst>
          </p:nvPr>
        </p:nvSpPr>
        <p:spPr>
          <a:xfrm>
            <a:off x="6648450" y="3180310"/>
            <a:ext cx="2304574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002060"/>
                </a:solidFill>
                <a:latin typeface="Arial" panose="020B0604020202020204" pitchFamily="34" charset="0"/>
                <a:ea typeface="隶书" panose="02010509060101010101" charset="-122"/>
              </a:rPr>
              <a:t>吹风，乘凉</a:t>
            </a:r>
          </a:p>
        </p:txBody>
      </p:sp>
    </p:spTree>
    <p:extLst>
      <p:ext uri="{BB962C8B-B14F-4D97-AF65-F5344CB8AC3E}">
        <p14:creationId xmlns:p14="http://schemas.microsoft.com/office/powerpoint/2010/main" val="322134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1" grpId="0"/>
      <p:bldP spid="12" grpId="0"/>
      <p:bldP spid="16" grpId="0"/>
      <p:bldP spid="17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564FA3-E9F8-454E-B446-2E192D78A1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9F0112-3E4D-4197-B4E2-01BCEF1DF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016" y="208230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4C1FCE-66E6-4E18-8F5A-88595185758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150894" y="-123825"/>
            <a:ext cx="9525000" cy="5391150"/>
            <a:chOff x="-190500" y="-133350"/>
            <a:chExt cx="9525000" cy="5391150"/>
          </a:xfrm>
          <a:effectLst>
            <a:outerShdw blurRad="25400" dist="38100" dir="204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81FABB-0352-4D03-B545-E93E6A9BCD58}"/>
                </a:ext>
              </a:extLst>
            </p:cNvPr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2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0" y="-133350"/>
              <a:ext cx="4762500" cy="539115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107C95-CD91-4225-B8CB-D5F178FD115D}"/>
                </a:ext>
              </a:extLst>
            </p:cNvPr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2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0" y="-133350"/>
              <a:ext cx="4762500" cy="5391150"/>
            </a:xfrm>
            <a:prstGeom prst="rect">
              <a:avLst/>
            </a:prstGeom>
          </p:spPr>
        </p:pic>
      </p:grpSp>
      <p:pic>
        <p:nvPicPr>
          <p:cNvPr id="91" name="图片 90" descr="图片包含 就坐, 餐桌, 室内&#10;&#10;已生成极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AE91F9-857E-4623-A845-7BEE8552F3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8" y="3283351"/>
            <a:ext cx="9144000" cy="1765122"/>
          </a:xfrm>
          <a:prstGeom prst="rect">
            <a:avLst/>
          </a:prstGeom>
        </p:spPr>
      </p:pic>
      <p:pic>
        <p:nvPicPr>
          <p:cNvPr id="89" name="图片 88" descr="图片包含 男士, 人员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6F4DB-6F10-4794-A16F-6C2AB701E48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0" y="2572835"/>
            <a:ext cx="2305341" cy="2390958"/>
          </a:xfrm>
          <a:prstGeom prst="rect">
            <a:avLst/>
          </a:prstGeom>
        </p:spPr>
      </p:pic>
      <p:pic>
        <p:nvPicPr>
          <p:cNvPr id="15" name="骆集益 - 凤尾丝竹">
            <a:hlinkClick r:id="" action="ppaction://media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87025D-AE61-421E-A4EA-22E08C12356C}"/>
              </a:ext>
            </a:extLst>
          </p:cNvPr>
          <p:cNvPicPr>
            <a:picLocks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6648450" y="-1269658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388343" y="202415"/>
            <a:ext cx="7645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词类活用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文本框 96257"/>
          <p:cNvSpPr txBox="1"/>
          <p:nvPr>
            <p:custDataLst>
              <p:tags r:id="rId10"/>
            </p:custDataLst>
          </p:nvPr>
        </p:nvSpPr>
        <p:spPr>
          <a:xfrm>
            <a:off x="1009090" y="831371"/>
            <a:ext cx="5029200" cy="17927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2800" b="1"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2800" b="1">
                <a:latin typeface="隶书" panose="02010509060101010101" charset="-122"/>
                <a:ea typeface="隶书" panose="02010509060101010101" charset="-122"/>
              </a:rPr>
              <a:t>）可使有勇，且知</a:t>
            </a:r>
            <a:r>
              <a:rPr lang="zh-CN" altLang="en-US" sz="2800" b="1">
                <a:solidFill>
                  <a:srgbClr val="002060"/>
                </a:solidFill>
                <a:latin typeface="隶书" panose="02010509060101010101" charset="-122"/>
                <a:ea typeface="隶书" panose="02010509060101010101" charset="-122"/>
              </a:rPr>
              <a:t>方</a:t>
            </a:r>
            <a:r>
              <a:rPr lang="zh-CN" altLang="en-US" sz="2800" b="1">
                <a:latin typeface="隶书" panose="02010509060101010101" charset="-122"/>
                <a:ea typeface="隶书" panose="02010509060101010101" charset="-122"/>
              </a:rPr>
              <a:t>也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2800" b="1"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2800" b="1">
                <a:latin typeface="隶书" panose="02010509060101010101" charset="-122"/>
                <a:ea typeface="隶书" panose="02010509060101010101" charset="-122"/>
              </a:rPr>
              <a:t>）赤也为之</a:t>
            </a:r>
            <a:r>
              <a:rPr lang="zh-CN" altLang="en-US" sz="2800" b="1">
                <a:solidFill>
                  <a:srgbClr val="002060"/>
                </a:solidFill>
                <a:latin typeface="隶书" panose="02010509060101010101" charset="-122"/>
                <a:ea typeface="隶书" panose="02010509060101010101" charset="-122"/>
              </a:rPr>
              <a:t>小</a:t>
            </a:r>
            <a:r>
              <a:rPr lang="zh-CN" altLang="en-US" sz="2800" b="1">
                <a:latin typeface="隶书" panose="02010509060101010101" charset="-122"/>
                <a:ea typeface="隶书" panose="02010509060101010101" charset="-122"/>
              </a:rPr>
              <a:t>，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隶书" panose="02010509060101010101" charset="-122"/>
                <a:ea typeface="隶书" panose="02010509060101010101" charset="-122"/>
              </a:rPr>
              <a:t>     孰能为之</a:t>
            </a:r>
            <a:r>
              <a:rPr lang="zh-CN" altLang="en-US" sz="2800" b="1">
                <a:solidFill>
                  <a:srgbClr val="002060"/>
                </a:solidFill>
                <a:latin typeface="隶书" panose="02010509060101010101" charset="-122"/>
                <a:ea typeface="隶书" panose="02010509060101010101" charset="-122"/>
              </a:rPr>
              <a:t>大</a:t>
            </a:r>
            <a:r>
              <a:rPr lang="zh-CN" altLang="en-US" sz="2800" b="1">
                <a:latin typeface="隶书" panose="02010509060101010101" charset="-122"/>
                <a:ea typeface="隶书" panose="02010509060101010101" charset="-122"/>
              </a:rPr>
              <a:t>？</a:t>
            </a:r>
          </a:p>
        </p:txBody>
      </p:sp>
      <p:sp>
        <p:nvSpPr>
          <p:cNvPr id="12" name="文本框 96258"/>
          <p:cNvSpPr txBox="1"/>
          <p:nvPr>
            <p:custDataLst>
              <p:tags r:id="rId11"/>
            </p:custDataLst>
          </p:nvPr>
        </p:nvSpPr>
        <p:spPr>
          <a:xfrm>
            <a:off x="5252561" y="751780"/>
            <a:ext cx="3992880" cy="93102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正道，是非标准。译成“为人的道理”。</a:t>
            </a:r>
          </a:p>
        </p:txBody>
      </p:sp>
      <p:sp>
        <p:nvSpPr>
          <p:cNvPr id="16" name="文本框 96259"/>
          <p:cNvSpPr txBox="1"/>
          <p:nvPr>
            <p:custDataLst>
              <p:tags r:id="rId12"/>
            </p:custDataLst>
          </p:nvPr>
        </p:nvSpPr>
        <p:spPr>
          <a:xfrm>
            <a:off x="4845119" y="1910575"/>
            <a:ext cx="3992880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小的事情，大的事情</a:t>
            </a:r>
          </a:p>
        </p:txBody>
      </p:sp>
      <p:sp>
        <p:nvSpPr>
          <p:cNvPr id="17" name="文本框 96260"/>
          <p:cNvSpPr txBox="1"/>
          <p:nvPr>
            <p:custDataLst>
              <p:tags r:id="rId13"/>
            </p:custDataLst>
          </p:nvPr>
        </p:nvSpPr>
        <p:spPr>
          <a:xfrm>
            <a:off x="1102995" y="255108"/>
            <a:ext cx="4622006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2</a:t>
            </a:r>
            <a:r>
              <a:rPr lang="zh-CN" altLang="en-US" sz="33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、形容词活用为名词</a:t>
            </a:r>
          </a:p>
        </p:txBody>
      </p:sp>
      <p:sp>
        <p:nvSpPr>
          <p:cNvPr id="18" name="文本框 96261"/>
          <p:cNvSpPr txBox="1"/>
          <p:nvPr>
            <p:custDataLst>
              <p:tags r:id="rId14"/>
            </p:custDataLst>
          </p:nvPr>
        </p:nvSpPr>
        <p:spPr>
          <a:xfrm>
            <a:off x="1431924" y="3204993"/>
            <a:ext cx="5055394" cy="114646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2800" b="1"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2800" b="1">
                <a:latin typeface="隶书" panose="02010509060101010101" charset="-122"/>
                <a:ea typeface="隶书" panose="02010509060101010101" charset="-122"/>
              </a:rPr>
              <a:t>）子路率尔而</a:t>
            </a:r>
            <a:r>
              <a:rPr lang="zh-CN" altLang="en-US" sz="2800" b="1">
                <a:solidFill>
                  <a:srgbClr val="002060"/>
                </a:solidFill>
                <a:latin typeface="隶书" panose="02010509060101010101" charset="-122"/>
                <a:ea typeface="隶书" panose="02010509060101010101" charset="-122"/>
              </a:rPr>
              <a:t>对</a:t>
            </a:r>
            <a:r>
              <a:rPr lang="zh-CN" altLang="en-US" sz="2800" b="1">
                <a:latin typeface="隶书" panose="02010509060101010101" charset="-122"/>
                <a:ea typeface="隶书" panose="02010509060101010101" charset="-122"/>
              </a:rPr>
              <a:t>曰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2800" b="1"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2800" b="1">
                <a:latin typeface="隶书" panose="02010509060101010101" charset="-122"/>
                <a:ea typeface="隶书" panose="02010509060101010101" charset="-122"/>
              </a:rPr>
              <a:t>）比及三年，可使</a:t>
            </a:r>
            <a:r>
              <a:rPr lang="zh-CN" altLang="en-US" sz="2800" b="1">
                <a:solidFill>
                  <a:srgbClr val="002060"/>
                </a:solidFill>
                <a:latin typeface="隶书" panose="02010509060101010101" charset="-122"/>
                <a:ea typeface="隶书" panose="02010509060101010101" charset="-122"/>
              </a:rPr>
              <a:t>足</a:t>
            </a:r>
            <a:r>
              <a:rPr lang="zh-CN" altLang="en-US" sz="2800" b="1">
                <a:latin typeface="隶书" panose="02010509060101010101" charset="-122"/>
                <a:ea typeface="隶书" panose="02010509060101010101" charset="-122"/>
              </a:rPr>
              <a:t>民</a:t>
            </a:r>
          </a:p>
        </p:txBody>
      </p:sp>
      <p:sp>
        <p:nvSpPr>
          <p:cNvPr id="19" name="文本框 96262"/>
          <p:cNvSpPr txBox="1"/>
          <p:nvPr>
            <p:custDataLst>
              <p:tags r:id="rId15"/>
            </p:custDataLst>
          </p:nvPr>
        </p:nvSpPr>
        <p:spPr>
          <a:xfrm>
            <a:off x="6644163" y="3182922"/>
            <a:ext cx="1571625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回答</a:t>
            </a:r>
          </a:p>
        </p:txBody>
      </p:sp>
      <p:sp>
        <p:nvSpPr>
          <p:cNvPr id="20" name="文本框 96263"/>
          <p:cNvSpPr txBox="1"/>
          <p:nvPr>
            <p:custDataLst>
              <p:tags r:id="rId16"/>
            </p:custDataLst>
          </p:nvPr>
        </p:nvSpPr>
        <p:spPr>
          <a:xfrm>
            <a:off x="6236721" y="3793016"/>
            <a:ext cx="2601278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使</a:t>
            </a:r>
            <a:r>
              <a:rPr lang="en-US" altLang="zh-CN" sz="33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……</a:t>
            </a:r>
            <a:r>
              <a:rPr lang="zh-CN" altLang="en-US" sz="33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富足</a:t>
            </a:r>
          </a:p>
        </p:txBody>
      </p:sp>
      <p:sp>
        <p:nvSpPr>
          <p:cNvPr id="21" name="文本框 96264"/>
          <p:cNvSpPr txBox="1"/>
          <p:nvPr>
            <p:custDataLst>
              <p:tags r:id="rId17"/>
            </p:custDataLst>
          </p:nvPr>
        </p:nvSpPr>
        <p:spPr>
          <a:xfrm>
            <a:off x="1102994" y="2607960"/>
            <a:ext cx="5066348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3</a:t>
            </a:r>
            <a:r>
              <a:rPr lang="zh-CN" altLang="en-US" sz="33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、形容词活用为动词</a:t>
            </a:r>
          </a:p>
        </p:txBody>
      </p:sp>
    </p:spTree>
    <p:extLst>
      <p:ext uri="{BB962C8B-B14F-4D97-AF65-F5344CB8AC3E}">
        <p14:creationId xmlns:p14="http://schemas.microsoft.com/office/powerpoint/2010/main" val="322134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1" grpId="0"/>
      <p:bldP spid="12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564FA3-E9F8-454E-B446-2E192D78A1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9F0112-3E4D-4197-B4E2-01BCEF1DF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016" y="208230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4C1FCE-66E6-4E18-8F5A-88595185758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190500" y="-185717"/>
            <a:ext cx="9525000" cy="5391150"/>
            <a:chOff x="-190500" y="-133350"/>
            <a:chExt cx="9525000" cy="5391150"/>
          </a:xfrm>
          <a:effectLst>
            <a:outerShdw blurRad="25400" dist="38100" dir="204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81FABB-0352-4D03-B545-E93E6A9BCD58}"/>
                </a:ext>
              </a:extLst>
            </p:cNvPr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2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0" y="-133350"/>
              <a:ext cx="4762500" cy="539115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107C95-CD91-4225-B8CB-D5F178FD115D}"/>
                </a:ext>
              </a:extLst>
            </p:cNvPr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2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0" y="-133350"/>
              <a:ext cx="4762500" cy="5391150"/>
            </a:xfrm>
            <a:prstGeom prst="rect">
              <a:avLst/>
            </a:prstGeom>
          </p:spPr>
        </p:pic>
      </p:grpSp>
      <p:pic>
        <p:nvPicPr>
          <p:cNvPr id="91" name="图片 90" descr="图片包含 就坐, 餐桌, 室内&#10;&#10;已生成极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AE91F9-857E-4623-A845-7BEE8552F3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8" y="3283351"/>
            <a:ext cx="9144000" cy="1765122"/>
          </a:xfrm>
          <a:prstGeom prst="rect">
            <a:avLst/>
          </a:prstGeom>
        </p:spPr>
      </p:pic>
      <p:pic>
        <p:nvPicPr>
          <p:cNvPr id="89" name="图片 88" descr="图片包含 男士, 人员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6F4DB-6F10-4794-A16F-6C2AB701E48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0" y="2572835"/>
            <a:ext cx="2305341" cy="2390958"/>
          </a:xfrm>
          <a:prstGeom prst="rect">
            <a:avLst/>
          </a:prstGeom>
        </p:spPr>
      </p:pic>
      <p:pic>
        <p:nvPicPr>
          <p:cNvPr id="15" name="骆集益 - 凤尾丝竹">
            <a:hlinkClick r:id="" action="ppaction://media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87025D-AE61-421E-A4EA-22E08C12356C}"/>
              </a:ext>
            </a:extLst>
          </p:cNvPr>
          <p:cNvPicPr>
            <a:picLocks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6648450" y="-1269658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388343" y="202415"/>
            <a:ext cx="7645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特殊句式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文本框 97281"/>
          <p:cNvSpPr txBox="1"/>
          <p:nvPr>
            <p:custDataLst>
              <p:tags r:id="rId10"/>
            </p:custDataLst>
          </p:nvPr>
        </p:nvSpPr>
        <p:spPr>
          <a:xfrm>
            <a:off x="1152939" y="1008684"/>
            <a:ext cx="3281839" cy="14542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lvl="1" algn="just"/>
            <a:r>
              <a:rPr lang="zh-CN" altLang="en-US" sz="3000">
                <a:solidFill>
                  <a:schemeClr val="tx1">
                    <a:lumMod val="95000"/>
                    <a:lumOff val="5000"/>
                  </a:schemeClr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000">
                <a:solidFill>
                  <a:schemeClr val="tx1">
                    <a:lumMod val="95000"/>
                    <a:lumOff val="5000"/>
                  </a:schemeClr>
                </a:solidFill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3000">
                <a:solidFill>
                  <a:schemeClr val="tx1">
                    <a:lumMod val="95000"/>
                    <a:lumOff val="5000"/>
                  </a:schemeClr>
                </a:solidFill>
                <a:latin typeface="隶书" panose="02010509060101010101" charset="-122"/>
                <a:ea typeface="隶书" panose="02010509060101010101" charset="-122"/>
              </a:rPr>
              <a:t>）不</a:t>
            </a:r>
            <a:r>
              <a:rPr lang="zh-CN" altLang="en-US" sz="30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吾</a:t>
            </a:r>
            <a:r>
              <a:rPr lang="zh-CN" altLang="en-US" sz="3000">
                <a:solidFill>
                  <a:schemeClr val="tx1">
                    <a:lumMod val="95000"/>
                    <a:lumOff val="5000"/>
                  </a:schemeClr>
                </a:solidFill>
                <a:latin typeface="隶书" panose="02010509060101010101" charset="-122"/>
                <a:ea typeface="隶书" panose="02010509060101010101" charset="-122"/>
              </a:rPr>
              <a:t>知也</a:t>
            </a:r>
          </a:p>
          <a:p>
            <a:pPr lvl="1"/>
            <a:endParaRPr lang="zh-CN" altLang="en-US" sz="3000">
              <a:solidFill>
                <a:schemeClr val="tx1">
                  <a:lumMod val="95000"/>
                  <a:lumOff val="5000"/>
                </a:schemeClr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lvl="1"/>
            <a:r>
              <a:rPr lang="zh-CN" altLang="en-US" sz="3000">
                <a:solidFill>
                  <a:schemeClr val="tx1">
                    <a:lumMod val="95000"/>
                    <a:lumOff val="5000"/>
                  </a:schemeClr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000">
                <a:solidFill>
                  <a:schemeClr val="tx1">
                    <a:lumMod val="95000"/>
                    <a:lumOff val="5000"/>
                  </a:schemeClr>
                </a:solidFill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3000">
                <a:solidFill>
                  <a:schemeClr val="tx1">
                    <a:lumMod val="95000"/>
                    <a:lumOff val="5000"/>
                  </a:schemeClr>
                </a:solidFill>
                <a:latin typeface="隶书" panose="02010509060101010101" charset="-122"/>
                <a:ea typeface="隶书" panose="02010509060101010101" charset="-122"/>
              </a:rPr>
              <a:t>）毋</a:t>
            </a:r>
            <a:r>
              <a:rPr lang="zh-CN" altLang="en-US" sz="30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吾</a:t>
            </a:r>
            <a:r>
              <a:rPr lang="zh-CN" altLang="en-US" sz="3000">
                <a:solidFill>
                  <a:schemeClr val="tx1">
                    <a:lumMod val="95000"/>
                    <a:lumOff val="5000"/>
                  </a:schemeClr>
                </a:solidFill>
                <a:latin typeface="隶书" panose="02010509060101010101" charset="-122"/>
                <a:ea typeface="隶书" panose="02010509060101010101" charset="-122"/>
              </a:rPr>
              <a:t>以也</a:t>
            </a:r>
          </a:p>
        </p:txBody>
      </p:sp>
      <p:sp>
        <p:nvSpPr>
          <p:cNvPr id="12" name="文本框 97282"/>
          <p:cNvSpPr txBox="1"/>
          <p:nvPr>
            <p:custDataLst>
              <p:tags r:id="rId11"/>
            </p:custDataLst>
          </p:nvPr>
        </p:nvSpPr>
        <p:spPr>
          <a:xfrm>
            <a:off x="4834051" y="2759216"/>
            <a:ext cx="4045744" cy="1453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>
                <a:latin typeface="华文新魏" panose="02010800040101010101" pitchFamily="2" charset="-122"/>
                <a:ea typeface="华文新魏" panose="02010800040101010101" pitchFamily="2" charset="-122"/>
              </a:rPr>
              <a:t>古代汉语的</a:t>
            </a:r>
            <a:r>
              <a:rPr lang="zh-CN" altLang="en-US" sz="300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疑问句</a:t>
            </a:r>
            <a:r>
              <a:rPr lang="zh-CN" altLang="en-US" sz="3000">
                <a:latin typeface="华文新魏" panose="02010800040101010101" pitchFamily="2" charset="-122"/>
                <a:ea typeface="华文新魏" panose="02010800040101010101" pitchFamily="2" charset="-122"/>
              </a:rPr>
              <a:t>中，</a:t>
            </a:r>
            <a:r>
              <a:rPr lang="zh-CN" altLang="en-US" sz="300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疑问代词</a:t>
            </a:r>
            <a:r>
              <a:rPr lang="zh-CN" altLang="en-US" sz="3000">
                <a:latin typeface="华文新魏" panose="02010800040101010101" pitchFamily="2" charset="-122"/>
                <a:ea typeface="华文新魏" panose="02010800040101010101" pitchFamily="2" charset="-122"/>
              </a:rPr>
              <a:t>作</a:t>
            </a:r>
            <a:r>
              <a:rPr lang="zh-CN" altLang="en-US" sz="300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宾语</a:t>
            </a:r>
            <a:r>
              <a:rPr lang="zh-CN" altLang="en-US" sz="3000">
                <a:latin typeface="华文新魏" panose="02010800040101010101" pitchFamily="2" charset="-122"/>
                <a:ea typeface="华文新魏" panose="02010800040101010101" pitchFamily="2" charset="-122"/>
              </a:rPr>
              <a:t>，宾语前置。 </a:t>
            </a:r>
          </a:p>
        </p:txBody>
      </p:sp>
      <p:sp>
        <p:nvSpPr>
          <p:cNvPr id="16" name="文本框 97283"/>
          <p:cNvSpPr txBox="1"/>
          <p:nvPr>
            <p:custDataLst>
              <p:tags r:id="rId12"/>
            </p:custDataLst>
          </p:nvPr>
        </p:nvSpPr>
        <p:spPr>
          <a:xfrm>
            <a:off x="1645206" y="2874707"/>
            <a:ext cx="2660333" cy="122253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000">
                <a:latin typeface="隶书" panose="02010509060101010101" charset="-122"/>
                <a:ea typeface="隶书" panose="02010509060101010101" charset="-122"/>
              </a:rPr>
              <a:t>3</a:t>
            </a:r>
            <a:r>
              <a:rPr lang="zh-CN" altLang="en-US" sz="3000">
                <a:latin typeface="隶书" panose="02010509060101010101" charset="-122"/>
                <a:ea typeface="隶书" panose="02010509060101010101" charset="-122"/>
              </a:rPr>
              <a:t>）则</a:t>
            </a:r>
            <a:r>
              <a:rPr lang="zh-CN" altLang="en-US" sz="30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何</a:t>
            </a:r>
            <a:r>
              <a:rPr lang="zh-CN" altLang="en-US" sz="3000">
                <a:latin typeface="隶书" panose="02010509060101010101" charset="-122"/>
                <a:ea typeface="隶书" panose="02010509060101010101" charset="-122"/>
              </a:rPr>
              <a:t>以哉</a:t>
            </a:r>
          </a:p>
          <a:p>
            <a:pPr>
              <a:spcBef>
                <a:spcPct val="50000"/>
              </a:spcBef>
            </a:pPr>
            <a:r>
              <a:rPr lang="zh-CN" altLang="en-US" sz="30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3000">
                <a:latin typeface="隶书" panose="02010509060101010101" charset="-122"/>
                <a:ea typeface="隶书" panose="02010509060101010101" charset="-122"/>
              </a:rPr>
              <a:t>4</a:t>
            </a:r>
            <a:r>
              <a:rPr lang="zh-CN" altLang="en-US" sz="3000">
                <a:latin typeface="隶书" panose="02010509060101010101" charset="-122"/>
                <a:ea typeface="隶书" panose="02010509060101010101" charset="-122"/>
              </a:rPr>
              <a:t>）</a:t>
            </a:r>
            <a:r>
              <a:rPr lang="zh-CN" altLang="en-US" sz="30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何</a:t>
            </a:r>
            <a:r>
              <a:rPr lang="zh-CN" altLang="en-US" sz="3000">
                <a:latin typeface="隶书" panose="02010509060101010101" charset="-122"/>
                <a:ea typeface="隶书" panose="02010509060101010101" charset="-122"/>
              </a:rPr>
              <a:t>伤乎</a:t>
            </a:r>
          </a:p>
        </p:txBody>
      </p:sp>
      <p:sp>
        <p:nvSpPr>
          <p:cNvPr id="17" name="文本框 97284"/>
          <p:cNvSpPr txBox="1"/>
          <p:nvPr>
            <p:custDataLst>
              <p:tags r:id="rId13"/>
            </p:custDataLst>
          </p:nvPr>
        </p:nvSpPr>
        <p:spPr>
          <a:xfrm>
            <a:off x="4834051" y="1240030"/>
            <a:ext cx="4176236" cy="99155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>
                <a:latin typeface="华文新魏" panose="02010800040101010101" pitchFamily="2" charset="-122"/>
                <a:ea typeface="华文新魏" panose="02010800040101010101" pitchFamily="2" charset="-122"/>
              </a:rPr>
              <a:t>古代汉语的</a:t>
            </a:r>
            <a:r>
              <a:rPr lang="zh-CN" altLang="en-US" sz="300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否定句</a:t>
            </a:r>
            <a:r>
              <a:rPr lang="zh-CN" altLang="en-US" sz="3000">
                <a:latin typeface="华文新魏" panose="02010800040101010101" pitchFamily="2" charset="-122"/>
                <a:ea typeface="华文新魏" panose="02010800040101010101" pitchFamily="2" charset="-122"/>
              </a:rPr>
              <a:t>中，</a:t>
            </a:r>
            <a:r>
              <a:rPr lang="zh-CN" altLang="en-US" sz="300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代词</a:t>
            </a:r>
            <a:r>
              <a:rPr lang="zh-CN" altLang="en-US" sz="3000">
                <a:latin typeface="华文新魏" panose="02010800040101010101" pitchFamily="2" charset="-122"/>
                <a:ea typeface="华文新魏" panose="02010800040101010101" pitchFamily="2" charset="-122"/>
              </a:rPr>
              <a:t>作</a:t>
            </a:r>
            <a:r>
              <a:rPr lang="zh-CN" altLang="en-US" sz="300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宾语</a:t>
            </a:r>
            <a:r>
              <a:rPr lang="zh-CN" altLang="en-US" sz="3000">
                <a:latin typeface="华文新魏" panose="02010800040101010101" pitchFamily="2" charset="-122"/>
                <a:ea typeface="华文新魏" panose="02010800040101010101" pitchFamily="2" charset="-122"/>
              </a:rPr>
              <a:t>，宾语前置。 </a:t>
            </a:r>
          </a:p>
        </p:txBody>
      </p:sp>
      <p:sp>
        <p:nvSpPr>
          <p:cNvPr id="18" name="文本框 97286"/>
          <p:cNvSpPr txBox="1"/>
          <p:nvPr>
            <p:custDataLst>
              <p:tags r:id="rId14"/>
            </p:custDataLst>
          </p:nvPr>
        </p:nvSpPr>
        <p:spPr>
          <a:xfrm>
            <a:off x="1645206" y="369838"/>
            <a:ext cx="3273266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charset="-122"/>
              </a:rPr>
              <a:t>1</a:t>
            </a:r>
            <a:r>
              <a:rPr lang="zh-CN" altLang="en-US" sz="3300" b="1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charset="-122"/>
              </a:rPr>
              <a:t>、宾语前置</a:t>
            </a:r>
          </a:p>
        </p:txBody>
      </p:sp>
    </p:spTree>
    <p:extLst>
      <p:ext uri="{BB962C8B-B14F-4D97-AF65-F5344CB8AC3E}">
        <p14:creationId xmlns:p14="http://schemas.microsoft.com/office/powerpoint/2010/main" val="225319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2" grpId="0"/>
      <p:bldP spid="16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564FA3-E9F8-454E-B446-2E192D78A1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9F0112-3E4D-4197-B4E2-01BCEF1DF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016" y="208230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4C1FCE-66E6-4E18-8F5A-88595185758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190500" y="-119705"/>
            <a:ext cx="9525000" cy="5391150"/>
            <a:chOff x="-190500" y="-133350"/>
            <a:chExt cx="9525000" cy="5391150"/>
          </a:xfrm>
          <a:effectLst>
            <a:outerShdw blurRad="25400" dist="38100" dir="204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81FABB-0352-4D03-B545-E93E6A9BCD58}"/>
                </a:ext>
              </a:extLst>
            </p:cNvPr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2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0" y="-133350"/>
              <a:ext cx="4762500" cy="539115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107C95-CD91-4225-B8CB-D5F178FD115D}"/>
                </a:ext>
              </a:extLst>
            </p:cNvPr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2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0" y="-133350"/>
              <a:ext cx="4762500" cy="5391150"/>
            </a:xfrm>
            <a:prstGeom prst="rect">
              <a:avLst/>
            </a:prstGeom>
          </p:spPr>
        </p:pic>
      </p:grpSp>
      <p:pic>
        <p:nvPicPr>
          <p:cNvPr id="91" name="图片 90" descr="图片包含 就坐, 餐桌, 室内&#10;&#10;已生成极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AE91F9-857E-4623-A845-7BEE8552F3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5861" y="3255085"/>
            <a:ext cx="9144000" cy="1765122"/>
          </a:xfrm>
          <a:prstGeom prst="rect">
            <a:avLst/>
          </a:prstGeom>
        </p:spPr>
      </p:pic>
      <p:pic>
        <p:nvPicPr>
          <p:cNvPr id="89" name="图片 88" descr="图片包含 男士, 人员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6F4DB-6F10-4794-A16F-6C2AB701E48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0" y="2572835"/>
            <a:ext cx="2305341" cy="2390958"/>
          </a:xfrm>
          <a:prstGeom prst="rect">
            <a:avLst/>
          </a:prstGeom>
        </p:spPr>
      </p:pic>
      <p:pic>
        <p:nvPicPr>
          <p:cNvPr id="15" name="骆集益 - 凤尾丝竹">
            <a:hlinkClick r:id="" action="ppaction://media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87025D-AE61-421E-A4EA-22E08C12356C}"/>
              </a:ext>
            </a:extLst>
          </p:cNvPr>
          <p:cNvPicPr>
            <a:picLocks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6648450" y="-1269658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388343" y="202415"/>
            <a:ext cx="7645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特殊句式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文本框 98307"/>
          <p:cNvSpPr txBox="1"/>
          <p:nvPr>
            <p:custDataLst>
              <p:tags r:id="rId10"/>
            </p:custDataLst>
          </p:nvPr>
        </p:nvSpPr>
        <p:spPr>
          <a:xfrm>
            <a:off x="2183352" y="343931"/>
            <a:ext cx="3762851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2</a:t>
            </a:r>
            <a:r>
              <a:rPr lang="zh-CN" altLang="en-US" sz="3300" b="1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、状语后置句</a:t>
            </a:r>
          </a:p>
        </p:txBody>
      </p:sp>
      <p:sp>
        <p:nvSpPr>
          <p:cNvPr id="12" name="文本框 2"/>
          <p:cNvSpPr txBox="1"/>
          <p:nvPr>
            <p:custDataLst>
              <p:tags r:id="rId11"/>
            </p:custDataLst>
          </p:nvPr>
        </p:nvSpPr>
        <p:spPr>
          <a:xfrm>
            <a:off x="1873790" y="1359772"/>
            <a:ext cx="438197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/>
              <a:t>（</a:t>
            </a:r>
            <a:r>
              <a:rPr lang="en-US" altLang="zh-CN" sz="3000"/>
              <a:t>1</a:t>
            </a:r>
            <a:r>
              <a:rPr lang="zh-CN" altLang="en-US" sz="3000"/>
              <a:t>）浴乎沂，风乎舞雩。</a:t>
            </a:r>
          </a:p>
        </p:txBody>
      </p:sp>
      <p:sp>
        <p:nvSpPr>
          <p:cNvPr id="16" name="文本框 3"/>
          <p:cNvSpPr txBox="1"/>
          <p:nvPr>
            <p:custDataLst>
              <p:tags r:id="rId12"/>
            </p:custDataLst>
          </p:nvPr>
        </p:nvSpPr>
        <p:spPr>
          <a:xfrm>
            <a:off x="1916652" y="2983278"/>
            <a:ext cx="2647950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/>
              <a:t>（</a:t>
            </a:r>
            <a:r>
              <a:rPr lang="en-US" altLang="zh-CN" sz="3000"/>
              <a:t>2</a:t>
            </a:r>
            <a:r>
              <a:rPr lang="zh-CN" altLang="en-US" sz="3000"/>
              <a:t>）为国以礼</a:t>
            </a:r>
          </a:p>
        </p:txBody>
      </p:sp>
      <p:cxnSp>
        <p:nvCxnSpPr>
          <p:cNvPr id="7" name="肘形连接符 6"/>
          <p:cNvCxnSpPr/>
          <p:nvPr>
            <p:custDataLst>
              <p:tags r:id="rId13"/>
            </p:custDataLst>
          </p:nvPr>
        </p:nvCxnSpPr>
        <p:spPr>
          <a:xfrm>
            <a:off x="2653748" y="1359772"/>
            <a:ext cx="1242391" cy="550803"/>
          </a:xfrm>
          <a:prstGeom prst="bentConnector3">
            <a:avLst/>
          </a:pr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肘形连接符 18"/>
          <p:cNvCxnSpPr/>
          <p:nvPr>
            <p:custDataLst>
              <p:tags r:id="rId14"/>
            </p:custDataLst>
          </p:nvPr>
        </p:nvCxnSpPr>
        <p:spPr>
          <a:xfrm>
            <a:off x="4412410" y="1342252"/>
            <a:ext cx="1424463" cy="565106"/>
          </a:xfrm>
          <a:prstGeom prst="bentConnector3">
            <a:avLst/>
          </a:pr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肘形连接符 20"/>
          <p:cNvCxnSpPr/>
          <p:nvPr>
            <p:custDataLst>
              <p:tags r:id="rId15"/>
            </p:custDataLst>
          </p:nvPr>
        </p:nvCxnSpPr>
        <p:spPr>
          <a:xfrm>
            <a:off x="2987947" y="3000798"/>
            <a:ext cx="1424463" cy="565106"/>
          </a:xfrm>
          <a:prstGeom prst="bentConnector3">
            <a:avLst/>
          </a:pr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矩形 19"/>
          <p:cNvSpPr/>
          <p:nvPr>
            <p:custDataLst>
              <p:tags r:id="rId16"/>
            </p:custDataLst>
          </p:nvPr>
        </p:nvSpPr>
        <p:spPr>
          <a:xfrm>
            <a:off x="2267769" y="2206538"/>
            <a:ext cx="4339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mtClean="0"/>
              <a:t>译文：到</a:t>
            </a:r>
            <a:r>
              <a:rPr lang="zh-CN" altLang="en-US" b="1"/>
              <a:t>沂水里游泳，在舞雩台上吹吹风</a:t>
            </a:r>
            <a:endParaRPr lang="zh-CN" altLang="en-US"/>
          </a:p>
        </p:txBody>
      </p:sp>
      <p:sp>
        <p:nvSpPr>
          <p:cNvPr id="22" name="矩形 21"/>
          <p:cNvSpPr/>
          <p:nvPr>
            <p:custDataLst>
              <p:tags r:id="rId17"/>
            </p:custDataLst>
          </p:nvPr>
        </p:nvSpPr>
        <p:spPr>
          <a:xfrm>
            <a:off x="2267769" y="376831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mtClean="0"/>
              <a:t>译文：治国</a:t>
            </a:r>
            <a:r>
              <a:rPr lang="zh-CN" altLang="en-US" b="1"/>
              <a:t>要用礼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20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1" grpId="0"/>
      <p:bldP spid="12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564FA3-E9F8-454E-B446-2E192D78A1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9F0112-3E4D-4197-B4E2-01BCEF1DF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016" y="208230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4C1FCE-66E6-4E18-8F5A-88595185758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197898" y="-123825"/>
            <a:ext cx="9525000" cy="5391150"/>
            <a:chOff x="-190500" y="-133350"/>
            <a:chExt cx="9525000" cy="5391150"/>
          </a:xfrm>
          <a:effectLst>
            <a:outerShdw blurRad="25400" dist="38100" dir="204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81FABB-0352-4D03-B545-E93E6A9BCD58}"/>
                </a:ext>
              </a:extLst>
            </p:cNvPr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0" y="-133350"/>
              <a:ext cx="4762500" cy="539115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107C95-CD91-4225-B8CB-D5F178FD115D}"/>
                </a:ext>
              </a:extLst>
            </p:cNvPr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2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0" y="-133350"/>
              <a:ext cx="4762500" cy="5391150"/>
            </a:xfrm>
            <a:prstGeom prst="rect">
              <a:avLst/>
            </a:prstGeom>
          </p:spPr>
        </p:pic>
      </p:grpSp>
      <p:pic>
        <p:nvPicPr>
          <p:cNvPr id="91" name="图片 90" descr="图片包含 就坐, 餐桌, 室内&#10;&#10;已生成极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AE91F9-857E-4623-A845-7BEE8552F3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8" y="3283351"/>
            <a:ext cx="9144000" cy="1765122"/>
          </a:xfrm>
          <a:prstGeom prst="rect">
            <a:avLst/>
          </a:prstGeom>
        </p:spPr>
      </p:pic>
      <p:pic>
        <p:nvPicPr>
          <p:cNvPr id="89" name="图片 88" descr="图片包含 男士, 人员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6F4DB-6F10-4794-A16F-6C2AB701E48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0" y="2572835"/>
            <a:ext cx="2305341" cy="2390958"/>
          </a:xfrm>
          <a:prstGeom prst="rect">
            <a:avLst/>
          </a:prstGeom>
        </p:spPr>
      </p:pic>
      <p:pic>
        <p:nvPicPr>
          <p:cNvPr id="15" name="骆集益 - 凤尾丝竹">
            <a:hlinkClick r:id="" action="ppaction://media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87025D-AE61-421E-A4EA-22E08C12356C}"/>
              </a:ext>
            </a:extLst>
          </p:cNvPr>
          <p:cNvPicPr>
            <a:picLocks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6648450" y="-1269658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388343" y="202415"/>
            <a:ext cx="7645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特殊句式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1" name="肘形连接符 10"/>
          <p:cNvCxnSpPr/>
          <p:nvPr>
            <p:custDataLst>
              <p:tags r:id="rId10"/>
            </p:custDataLst>
          </p:nvPr>
        </p:nvCxnSpPr>
        <p:spPr>
          <a:xfrm>
            <a:off x="2597623" y="492652"/>
            <a:ext cx="1966979" cy="565106"/>
          </a:xfrm>
          <a:prstGeom prst="bentConnector3">
            <a:avLst/>
          </a:pr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文本框 98305"/>
          <p:cNvSpPr txBox="1"/>
          <p:nvPr>
            <p:custDataLst>
              <p:tags r:id="rId11"/>
            </p:custDataLst>
          </p:nvPr>
        </p:nvSpPr>
        <p:spPr>
          <a:xfrm>
            <a:off x="1714262" y="2041684"/>
            <a:ext cx="571547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/>
              <a:t>（</a:t>
            </a:r>
            <a:r>
              <a:rPr lang="en-US" altLang="zh-CN" sz="3000"/>
              <a:t>4</a:t>
            </a:r>
            <a:r>
              <a:rPr lang="zh-CN" altLang="en-US" sz="3000"/>
              <a:t>）异乎三子者之撰。</a:t>
            </a:r>
          </a:p>
        </p:txBody>
      </p:sp>
      <p:sp>
        <p:nvSpPr>
          <p:cNvPr id="16" name="文本框 98306"/>
          <p:cNvSpPr txBox="1"/>
          <p:nvPr>
            <p:custDataLst>
              <p:tags r:id="rId12"/>
            </p:custDataLst>
          </p:nvPr>
        </p:nvSpPr>
        <p:spPr>
          <a:xfrm>
            <a:off x="1813036" y="2657993"/>
            <a:ext cx="662320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latin typeface="Arial" panose="020B0604020202020204" pitchFamily="34" charset="0"/>
                <a:ea typeface="隶书" panose="02010509060101010101" charset="-122"/>
              </a:rPr>
              <a:t>  </a:t>
            </a:r>
            <a:r>
              <a:rPr lang="zh-CN" altLang="en-US" b="1"/>
              <a:t>译文：我和他们三位的才能不一样呀！</a:t>
            </a:r>
          </a:p>
        </p:txBody>
      </p:sp>
      <p:sp>
        <p:nvSpPr>
          <p:cNvPr id="18" name="文本框 98311"/>
          <p:cNvSpPr txBox="1"/>
          <p:nvPr>
            <p:custDataLst>
              <p:tags r:id="rId13"/>
            </p:custDataLst>
          </p:nvPr>
        </p:nvSpPr>
        <p:spPr>
          <a:xfrm>
            <a:off x="1749260" y="492652"/>
            <a:ext cx="5956459" cy="5309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/>
              <a:t>（</a:t>
            </a:r>
            <a:r>
              <a:rPr lang="en-US" altLang="zh-CN" sz="3000"/>
              <a:t>3</a:t>
            </a:r>
            <a:r>
              <a:rPr lang="zh-CN" altLang="en-US" sz="3000"/>
              <a:t>）加之以师旅，因之以饥馑</a:t>
            </a:r>
          </a:p>
        </p:txBody>
      </p:sp>
      <p:sp>
        <p:nvSpPr>
          <p:cNvPr id="19" name="文本框 98317"/>
          <p:cNvSpPr txBox="1"/>
          <p:nvPr>
            <p:custDataLst>
              <p:tags r:id="rId14"/>
            </p:custDataLst>
          </p:nvPr>
        </p:nvSpPr>
        <p:spPr>
          <a:xfrm>
            <a:off x="1720452" y="3238248"/>
            <a:ext cx="614314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/>
              <a:t>（</a:t>
            </a:r>
            <a:r>
              <a:rPr lang="en-US" altLang="zh-CN" sz="3000"/>
              <a:t>5</a:t>
            </a:r>
            <a:r>
              <a:rPr lang="zh-CN" altLang="en-US" sz="3000"/>
              <a:t>）以吾一日长乎尔</a:t>
            </a:r>
          </a:p>
        </p:txBody>
      </p:sp>
      <p:sp>
        <p:nvSpPr>
          <p:cNvPr id="20" name="文本框 98318"/>
          <p:cNvSpPr txBox="1"/>
          <p:nvPr>
            <p:custDataLst>
              <p:tags r:id="rId15"/>
            </p:custDataLst>
          </p:nvPr>
        </p:nvSpPr>
        <p:spPr>
          <a:xfrm>
            <a:off x="2065883" y="1338561"/>
            <a:ext cx="6906101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译文：用军队来请略它，接下来有饥荒</a:t>
            </a:r>
          </a:p>
        </p:txBody>
      </p:sp>
      <p:sp>
        <p:nvSpPr>
          <p:cNvPr id="21" name="文本框 98319"/>
          <p:cNvSpPr txBox="1"/>
          <p:nvPr>
            <p:custDataLst>
              <p:tags r:id="rId16"/>
            </p:custDataLst>
          </p:nvPr>
        </p:nvSpPr>
        <p:spPr>
          <a:xfrm>
            <a:off x="2065883" y="3832243"/>
            <a:ext cx="6705124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译文：因为我年纪比你们大一点</a:t>
            </a:r>
          </a:p>
        </p:txBody>
      </p:sp>
      <p:cxnSp>
        <p:nvCxnSpPr>
          <p:cNvPr id="22" name="肘形连接符 21"/>
          <p:cNvCxnSpPr/>
          <p:nvPr>
            <p:custDataLst>
              <p:tags r:id="rId17"/>
            </p:custDataLst>
          </p:nvPr>
        </p:nvCxnSpPr>
        <p:spPr>
          <a:xfrm>
            <a:off x="4061937" y="3238248"/>
            <a:ext cx="1225680" cy="565106"/>
          </a:xfrm>
          <a:prstGeom prst="bentConnector3">
            <a:avLst/>
          </a:pr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肘形连接符 22"/>
          <p:cNvCxnSpPr/>
          <p:nvPr>
            <p:custDataLst>
              <p:tags r:id="rId18"/>
            </p:custDataLst>
          </p:nvPr>
        </p:nvCxnSpPr>
        <p:spPr>
          <a:xfrm>
            <a:off x="4848829" y="492652"/>
            <a:ext cx="1828610" cy="565106"/>
          </a:xfrm>
          <a:prstGeom prst="bentConnector3">
            <a:avLst/>
          </a:pr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2" name="任意多边形 71"/>
          <p:cNvSpPr/>
          <p:nvPr>
            <p:custDataLst>
              <p:tags r:id="rId19"/>
            </p:custDataLst>
          </p:nvPr>
        </p:nvSpPr>
        <p:spPr>
          <a:xfrm>
            <a:off x="2524539" y="1960979"/>
            <a:ext cx="2763078" cy="692769"/>
          </a:xfrm>
          <a:custGeom>
            <a:avLst/>
            <a:gdLst>
              <a:gd name="connsiteX0" fmla="*/ 0 w 2763078"/>
              <a:gd name="connsiteY0" fmla="*/ 46725 h 692769"/>
              <a:gd name="connsiteX1" fmla="*/ 477078 w 2763078"/>
              <a:gd name="connsiteY1" fmla="*/ 56664 h 692769"/>
              <a:gd name="connsiteX2" fmla="*/ 725556 w 2763078"/>
              <a:gd name="connsiteY2" fmla="*/ 653012 h 692769"/>
              <a:gd name="connsiteX3" fmla="*/ 755374 w 2763078"/>
              <a:gd name="connsiteY3" fmla="*/ 662951 h 692769"/>
              <a:gd name="connsiteX4" fmla="*/ 993913 w 2763078"/>
              <a:gd name="connsiteY4" fmla="*/ 682830 h 692769"/>
              <a:gd name="connsiteX5" fmla="*/ 1103243 w 2763078"/>
              <a:gd name="connsiteY5" fmla="*/ 692769 h 692769"/>
              <a:gd name="connsiteX6" fmla="*/ 2763078 w 2763078"/>
              <a:gd name="connsiteY6" fmla="*/ 692769 h 69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63078" h="692769">
                <a:moveTo>
                  <a:pt x="0" y="46725"/>
                </a:moveTo>
                <a:cubicBezTo>
                  <a:pt x="159026" y="50038"/>
                  <a:pt x="376467" y="-66534"/>
                  <a:pt x="477078" y="56664"/>
                </a:cubicBezTo>
                <a:cubicBezTo>
                  <a:pt x="1039722" y="745616"/>
                  <a:pt x="67246" y="625583"/>
                  <a:pt x="725556" y="653012"/>
                </a:cubicBezTo>
                <a:cubicBezTo>
                  <a:pt x="735495" y="656325"/>
                  <a:pt x="745147" y="660678"/>
                  <a:pt x="755374" y="662951"/>
                </a:cubicBezTo>
                <a:cubicBezTo>
                  <a:pt x="836824" y="681051"/>
                  <a:pt x="904840" y="676687"/>
                  <a:pt x="993913" y="682830"/>
                </a:cubicBezTo>
                <a:cubicBezTo>
                  <a:pt x="1030420" y="685348"/>
                  <a:pt x="1066650" y="692563"/>
                  <a:pt x="1103243" y="692769"/>
                </a:cubicBezTo>
                <a:lnTo>
                  <a:pt x="2763078" y="692769"/>
                </a:lnTo>
              </a:path>
            </a:pathLst>
          </a:cu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20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2" grpId="0"/>
      <p:bldP spid="16" grpId="0"/>
      <p:bldP spid="18" grpId="0"/>
      <p:bldP spid="19" grpId="0"/>
      <p:bldP spid="20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564FA3-E9F8-454E-B446-2E192D78A1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9F0112-3E4D-4197-B4E2-01BCEF1DF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016" y="208230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4C1FCE-66E6-4E18-8F5A-88595185758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197898" y="-123825"/>
            <a:ext cx="9525000" cy="5391150"/>
            <a:chOff x="-190500" y="-133350"/>
            <a:chExt cx="9525000" cy="5391150"/>
          </a:xfrm>
          <a:effectLst>
            <a:outerShdw blurRad="25400" dist="38100" dir="204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81FABB-0352-4D03-B545-E93E6A9BCD58}"/>
                </a:ext>
              </a:extLst>
            </p:cNvPr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2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0" y="-133350"/>
              <a:ext cx="4762500" cy="539115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107C95-CD91-4225-B8CB-D5F178FD115D}"/>
                </a:ext>
              </a:extLst>
            </p:cNvPr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2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0" y="-133350"/>
              <a:ext cx="4762500" cy="5391150"/>
            </a:xfrm>
            <a:prstGeom prst="rect">
              <a:avLst/>
            </a:prstGeom>
          </p:spPr>
        </p:pic>
      </p:grpSp>
      <p:pic>
        <p:nvPicPr>
          <p:cNvPr id="91" name="图片 90" descr="图片包含 就坐, 餐桌, 室内&#10;&#10;已生成极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AE91F9-857E-4623-A845-7BEE8552F3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8" y="3283351"/>
            <a:ext cx="9144000" cy="1765122"/>
          </a:xfrm>
          <a:prstGeom prst="rect">
            <a:avLst/>
          </a:prstGeom>
        </p:spPr>
      </p:pic>
      <p:pic>
        <p:nvPicPr>
          <p:cNvPr id="89" name="图片 88" descr="图片包含 男士, 人员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6F4DB-6F10-4794-A16F-6C2AB701E48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0" y="2572835"/>
            <a:ext cx="2305341" cy="2390958"/>
          </a:xfrm>
          <a:prstGeom prst="rect">
            <a:avLst/>
          </a:prstGeom>
        </p:spPr>
      </p:pic>
      <p:pic>
        <p:nvPicPr>
          <p:cNvPr id="15" name="骆集益 - 凤尾丝竹">
            <a:hlinkClick r:id="" action="ppaction://media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87025D-AE61-421E-A4EA-22E08C12356C}"/>
              </a:ext>
            </a:extLst>
          </p:cNvPr>
          <p:cNvPicPr>
            <a:picLocks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6648450" y="-1269658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388343" y="202415"/>
            <a:ext cx="7645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一词多义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文本框 99329"/>
          <p:cNvSpPr txBox="1"/>
          <p:nvPr>
            <p:custDataLst>
              <p:tags r:id="rId10"/>
            </p:custDataLst>
          </p:nvPr>
        </p:nvSpPr>
        <p:spPr>
          <a:xfrm>
            <a:off x="1692338" y="996734"/>
            <a:ext cx="5172075" cy="5309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/>
              <a:t>（</a:t>
            </a:r>
            <a:r>
              <a:rPr lang="en-US" altLang="zh-CN" sz="3000"/>
              <a:t>1</a:t>
            </a:r>
            <a:r>
              <a:rPr lang="zh-CN" altLang="en-US" sz="3000"/>
              <a:t>）可使有勇，且知方也。</a:t>
            </a:r>
          </a:p>
        </p:txBody>
      </p:sp>
      <p:sp>
        <p:nvSpPr>
          <p:cNvPr id="12" name="文本框 99332"/>
          <p:cNvSpPr txBox="1"/>
          <p:nvPr>
            <p:custDataLst>
              <p:tags r:id="rId11"/>
            </p:custDataLst>
          </p:nvPr>
        </p:nvSpPr>
        <p:spPr>
          <a:xfrm>
            <a:off x="1692338" y="1644434"/>
            <a:ext cx="7423785" cy="5770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>
                <a:latin typeface="Arial" panose="020B0604020202020204" pitchFamily="34" charset="0"/>
                <a:ea typeface="隶书" panose="02010509060101010101" charset="-122"/>
              </a:rPr>
              <a:t> </a:t>
            </a:r>
            <a:r>
              <a:rPr lang="zh-CN" altLang="en-US" b="1"/>
              <a:t>译文：可以使（他们）都有勇气，并且懂得做人的道理。</a:t>
            </a:r>
          </a:p>
        </p:txBody>
      </p:sp>
      <p:sp>
        <p:nvSpPr>
          <p:cNvPr id="16" name="文本框 99333"/>
          <p:cNvSpPr txBox="1"/>
          <p:nvPr>
            <p:custDataLst>
              <p:tags r:id="rId12"/>
            </p:custDataLst>
          </p:nvPr>
        </p:nvSpPr>
        <p:spPr>
          <a:xfrm>
            <a:off x="1614709" y="233781"/>
            <a:ext cx="5331143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3</a:t>
            </a:r>
            <a:r>
              <a:rPr lang="zh-CN" altLang="en-US" sz="33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、省略句</a:t>
            </a:r>
            <a:endParaRPr lang="zh-CN" altLang="en-US" sz="3300"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17" name="文本框 99335"/>
          <p:cNvSpPr txBox="1"/>
          <p:nvPr>
            <p:custDataLst>
              <p:tags r:id="rId13"/>
            </p:custDataLst>
          </p:nvPr>
        </p:nvSpPr>
        <p:spPr>
          <a:xfrm>
            <a:off x="1848548" y="2787434"/>
            <a:ext cx="3043238" cy="5309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/>
              <a:t>（</a:t>
            </a:r>
            <a:r>
              <a:rPr lang="en-US" altLang="zh-CN" sz="3000"/>
              <a:t>2</a:t>
            </a:r>
            <a:r>
              <a:rPr lang="zh-CN" altLang="en-US" sz="3000"/>
              <a:t>）毋吾以也。</a:t>
            </a:r>
          </a:p>
        </p:txBody>
      </p:sp>
      <p:sp>
        <p:nvSpPr>
          <p:cNvPr id="18" name="文本框 99336"/>
          <p:cNvSpPr txBox="1"/>
          <p:nvPr>
            <p:custDataLst>
              <p:tags r:id="rId14"/>
            </p:custDataLst>
          </p:nvPr>
        </p:nvSpPr>
        <p:spPr>
          <a:xfrm>
            <a:off x="1780920" y="3565150"/>
            <a:ext cx="6883718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译文：（你们）不要认为我（年纪大一点就不说了）。</a:t>
            </a:r>
          </a:p>
        </p:txBody>
      </p:sp>
      <p:sp>
        <p:nvSpPr>
          <p:cNvPr id="8" name="任意多边形 7"/>
          <p:cNvSpPr/>
          <p:nvPr>
            <p:custDataLst>
              <p:tags r:id="rId15"/>
            </p:custDataLst>
          </p:nvPr>
        </p:nvSpPr>
        <p:spPr>
          <a:xfrm>
            <a:off x="3240157" y="1411357"/>
            <a:ext cx="427382" cy="318052"/>
          </a:xfrm>
          <a:custGeom>
            <a:avLst/>
            <a:gdLst>
              <a:gd name="connsiteX0" fmla="*/ 0 w 427382"/>
              <a:gd name="connsiteY0" fmla="*/ 318052 h 318052"/>
              <a:gd name="connsiteX1" fmla="*/ 238539 w 427382"/>
              <a:gd name="connsiteY1" fmla="*/ 0 h 318052"/>
              <a:gd name="connsiteX2" fmla="*/ 427382 w 427382"/>
              <a:gd name="connsiteY2" fmla="*/ 318052 h 318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7382" h="318052">
                <a:moveTo>
                  <a:pt x="0" y="318052"/>
                </a:moveTo>
                <a:cubicBezTo>
                  <a:pt x="83654" y="159026"/>
                  <a:pt x="167309" y="0"/>
                  <a:pt x="238539" y="0"/>
                </a:cubicBezTo>
                <a:cubicBezTo>
                  <a:pt x="309769" y="0"/>
                  <a:pt x="368575" y="159026"/>
                  <a:pt x="427382" y="318052"/>
                </a:cubicBezTo>
              </a:path>
            </a:pathLst>
          </a:cu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16"/>
            </p:custDataLst>
          </p:nvPr>
        </p:nvSpPr>
        <p:spPr>
          <a:xfrm>
            <a:off x="2547731" y="3234182"/>
            <a:ext cx="427382" cy="318052"/>
          </a:xfrm>
          <a:custGeom>
            <a:avLst/>
            <a:gdLst>
              <a:gd name="connsiteX0" fmla="*/ 0 w 427382"/>
              <a:gd name="connsiteY0" fmla="*/ 318052 h 318052"/>
              <a:gd name="connsiteX1" fmla="*/ 238539 w 427382"/>
              <a:gd name="connsiteY1" fmla="*/ 0 h 318052"/>
              <a:gd name="connsiteX2" fmla="*/ 427382 w 427382"/>
              <a:gd name="connsiteY2" fmla="*/ 318052 h 318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7382" h="318052">
                <a:moveTo>
                  <a:pt x="0" y="318052"/>
                </a:moveTo>
                <a:cubicBezTo>
                  <a:pt x="83654" y="159026"/>
                  <a:pt x="167309" y="0"/>
                  <a:pt x="238539" y="0"/>
                </a:cubicBezTo>
                <a:cubicBezTo>
                  <a:pt x="309769" y="0"/>
                  <a:pt x="368575" y="159026"/>
                  <a:pt x="427382" y="318052"/>
                </a:cubicBezTo>
              </a:path>
            </a:pathLst>
          </a:cu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17"/>
            </p:custDataLst>
          </p:nvPr>
        </p:nvSpPr>
        <p:spPr>
          <a:xfrm>
            <a:off x="3392557" y="3234182"/>
            <a:ext cx="427382" cy="318052"/>
          </a:xfrm>
          <a:custGeom>
            <a:avLst/>
            <a:gdLst>
              <a:gd name="connsiteX0" fmla="*/ 0 w 427382"/>
              <a:gd name="connsiteY0" fmla="*/ 318052 h 318052"/>
              <a:gd name="connsiteX1" fmla="*/ 238539 w 427382"/>
              <a:gd name="connsiteY1" fmla="*/ 0 h 318052"/>
              <a:gd name="connsiteX2" fmla="*/ 427382 w 427382"/>
              <a:gd name="connsiteY2" fmla="*/ 318052 h 318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7382" h="318052">
                <a:moveTo>
                  <a:pt x="0" y="318052"/>
                </a:moveTo>
                <a:cubicBezTo>
                  <a:pt x="83654" y="159026"/>
                  <a:pt x="167309" y="0"/>
                  <a:pt x="238539" y="0"/>
                </a:cubicBezTo>
                <a:cubicBezTo>
                  <a:pt x="309769" y="0"/>
                  <a:pt x="368575" y="159026"/>
                  <a:pt x="427382" y="318052"/>
                </a:cubicBezTo>
              </a:path>
            </a:pathLst>
          </a:cu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20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1" grpId="0"/>
      <p:bldP spid="12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53EFEF5-7626-43D1-AE31-A7A648B5053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451600" y="-24768"/>
            <a:ext cx="26924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spc="-300">
                <a:solidFill>
                  <a:schemeClr val="bg1">
                    <a:lumMod val="85000"/>
                  </a:schemeClr>
                </a:solidFill>
                <a:latin typeface="方正启笛繁体" panose="02000000000000000000" pitchFamily="2" charset="-122"/>
                <a:ea typeface="方正启笛繁体" panose="02000000000000000000" pitchFamily="2" charset="-122"/>
              </a:rPr>
              <a:t>仁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894" b="100000" l="6133" r="898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5" y="1241076"/>
            <a:ext cx="2311011" cy="3777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67791" y="1189610"/>
            <a:ext cx="607868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mtClean="0">
                <a:latin typeface="隶书" panose="02010509060101010101" charset="-122"/>
                <a:ea typeface="隶书" panose="02010509060101010101" charset="-122"/>
              </a:rPr>
              <a:t>字仲尼，儒家</a:t>
            </a:r>
            <a:r>
              <a:rPr lang="zh-CN" altLang="en-US" sz="2400">
                <a:latin typeface="隶书" panose="02010509060101010101" charset="-122"/>
                <a:ea typeface="隶书" panose="02010509060101010101" charset="-122"/>
              </a:rPr>
              <a:t>学派创始人，思想核心</a:t>
            </a:r>
            <a:r>
              <a:rPr lang="zh-CN" altLang="en-US" sz="2400" smtClean="0">
                <a:latin typeface="隶书" panose="02010509060101010101" charset="-122"/>
                <a:ea typeface="隶书" panose="02010509060101010101" charset="-122"/>
              </a:rPr>
              <a:t>是仁。</a:t>
            </a:r>
            <a:r>
              <a:rPr lang="zh-CN" altLang="en-US" sz="2400">
                <a:latin typeface="隶书" panose="02010509060101010101" charset="-122"/>
                <a:ea typeface="隶书" panose="02010509060101010101" charset="-122"/>
              </a:rPr>
              <a:t>生于</a:t>
            </a:r>
            <a:r>
              <a:rPr lang="zh-CN" altLang="en-US" sz="2400">
                <a:latin typeface="隶书" panose="02010509060101010101" charset="-122"/>
                <a:ea typeface="隶书" panose="02010509060101010101" charset="-122"/>
                <a:hlinkClick r:id="rId9"/>
              </a:rPr>
              <a:t>春秋</a:t>
            </a:r>
            <a:r>
              <a:rPr lang="zh-CN" altLang="en-US" sz="2400">
                <a:latin typeface="隶书" panose="02010509060101010101" charset="-122"/>
                <a:ea typeface="隶书" panose="02010509060101010101" charset="-122"/>
              </a:rPr>
              <a:t>时期</a:t>
            </a:r>
            <a:r>
              <a:rPr lang="zh-CN" altLang="en-US" sz="2400">
                <a:latin typeface="隶书" panose="02010509060101010101" charset="-122"/>
                <a:ea typeface="隶书" panose="02010509060101010101" charset="-122"/>
                <a:hlinkClick r:id="rId10"/>
              </a:rPr>
              <a:t>鲁国</a:t>
            </a:r>
            <a:r>
              <a:rPr lang="zh-CN" altLang="en-US" sz="2400">
                <a:latin typeface="隶书" panose="02010509060101010101" charset="-122"/>
                <a:ea typeface="隶书" panose="02010509060101010101" charset="-122"/>
              </a:rPr>
              <a:t>陬邑（今山东省</a:t>
            </a:r>
            <a:r>
              <a:rPr lang="zh-CN" altLang="en-US" sz="2400">
                <a:latin typeface="隶书" panose="02010509060101010101" charset="-122"/>
                <a:ea typeface="隶书" panose="02010509060101010101" charset="-122"/>
                <a:hlinkClick r:id="rId11"/>
              </a:rPr>
              <a:t>曲阜</a:t>
            </a:r>
            <a:r>
              <a:rPr lang="zh-CN" altLang="en-US" sz="2400">
                <a:latin typeface="隶书" panose="02010509060101010101" charset="-122"/>
                <a:ea typeface="隶书" panose="02010509060101010101" charset="-122"/>
              </a:rPr>
              <a:t>市</a:t>
            </a:r>
            <a:r>
              <a:rPr lang="zh-CN" altLang="en-US" sz="2400" smtClean="0">
                <a:latin typeface="隶书" panose="02010509060101010101" charset="-122"/>
                <a:ea typeface="隶书" panose="02010509060101010101" charset="-122"/>
              </a:rPr>
              <a:t>），中国</a:t>
            </a:r>
            <a:r>
              <a:rPr lang="zh-CN" altLang="en-US" sz="2400">
                <a:latin typeface="隶书" panose="02010509060101010101" charset="-122"/>
                <a:ea typeface="隶书" panose="02010509060101010101" charset="-122"/>
              </a:rPr>
              <a:t>著名的思想家、教育家、</a:t>
            </a:r>
            <a:r>
              <a:rPr lang="zh-CN" altLang="en-US" sz="2400" smtClean="0">
                <a:latin typeface="隶书" panose="02010509060101010101" charset="-122"/>
                <a:ea typeface="隶书" panose="02010509060101010101" charset="-122"/>
              </a:rPr>
              <a:t>政治家。</a:t>
            </a:r>
            <a:endParaRPr lang="en-US" altLang="zh-CN" sz="2400" smtClean="0">
              <a:latin typeface="隶书" panose="02010509060101010101" charset="-122"/>
              <a:ea typeface="隶书" panose="02010509060101010101" charset="-122"/>
            </a:endParaRPr>
          </a:p>
          <a:p>
            <a:endParaRPr lang="en-US" altLang="zh-CN" sz="2400" smtClean="0">
              <a:latin typeface="隶书" panose="02010509060101010101" charset="-122"/>
              <a:ea typeface="隶书" panose="02010509060101010101" charset="-122"/>
            </a:endParaRPr>
          </a:p>
          <a:p>
            <a:r>
              <a:rPr lang="zh-CN" altLang="en-US" sz="2400" smtClean="0">
                <a:latin typeface="隶书" panose="02010509060101010101" charset="-122"/>
                <a:ea typeface="隶书" panose="02010509060101010101" charset="-122"/>
              </a:rPr>
              <a:t>政治：仁者爱人、克己复礼、为政以德</a:t>
            </a:r>
            <a:endParaRPr lang="en-US" altLang="zh-CN" sz="2400" smtClean="0">
              <a:latin typeface="隶书" panose="02010509060101010101" charset="-122"/>
              <a:ea typeface="隶书" panose="02010509060101010101" charset="-122"/>
            </a:endParaRPr>
          </a:p>
          <a:p>
            <a:r>
              <a:rPr lang="zh-CN" altLang="en-US" sz="2400" smtClean="0">
                <a:latin typeface="隶书" panose="02010509060101010101" charset="-122"/>
                <a:ea typeface="隶书" panose="02010509060101010101" charset="-122"/>
              </a:rPr>
              <a:t>哲学：敬重人事、中庸之道</a:t>
            </a:r>
            <a:endParaRPr lang="en-US" altLang="zh-CN" sz="2400" smtClean="0">
              <a:latin typeface="隶书" panose="02010509060101010101" charset="-122"/>
              <a:ea typeface="隶书" panose="02010509060101010101" charset="-122"/>
            </a:endParaRPr>
          </a:p>
          <a:p>
            <a:r>
              <a:rPr lang="zh-CN" altLang="en-US" sz="2400" smtClean="0">
                <a:latin typeface="隶书" panose="02010509060101010101" charset="-122"/>
                <a:ea typeface="隶书" panose="02010509060101010101" charset="-122"/>
              </a:rPr>
              <a:t>教育：有教无类、因材施教</a:t>
            </a:r>
            <a:endParaRPr lang="zh-CN" altLang="en-US" sz="2400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41221" y="201121"/>
            <a:ext cx="2980304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知人论世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1862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3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3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564FA3-E9F8-454E-B446-2E192D78A1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9F0112-3E4D-4197-B4E2-01BCEF1DF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016" y="208230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4C1FCE-66E6-4E18-8F5A-88595185758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190500" y="-123825"/>
            <a:ext cx="9525000" cy="5391150"/>
            <a:chOff x="-190500" y="-133350"/>
            <a:chExt cx="9525000" cy="5391150"/>
          </a:xfrm>
          <a:effectLst>
            <a:outerShdw blurRad="25400" dist="38100" dir="204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81FABB-0352-4D03-B545-E93E6A9BCD58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0" y="-133350"/>
              <a:ext cx="4762500" cy="539115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107C95-CD91-4225-B8CB-D5F178FD115D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0" y="-133350"/>
              <a:ext cx="4762500" cy="5391150"/>
            </a:xfrm>
            <a:prstGeom prst="rect">
              <a:avLst/>
            </a:prstGeom>
          </p:spPr>
        </p:pic>
      </p:grpSp>
      <p:pic>
        <p:nvPicPr>
          <p:cNvPr id="91" name="图片 90" descr="图片包含 就坐, 餐桌, 室内&#10;&#10;已生成极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AE91F9-857E-4623-A845-7BEE8552F3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8" y="3283351"/>
            <a:ext cx="9144000" cy="176512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4DA184-91C9-45FD-88A5-FA450FFBDD7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77740" y="244191"/>
            <a:ext cx="8802410" cy="373176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000" u="sng" spc="640">
                <a:solidFill>
                  <a:schemeClr val="bg1">
                    <a:lumMod val="95000"/>
                  </a:schemeClr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《说文解字》认为“人言为信”，程颐认为：“以实之谓信。”可见，“信”不仅要求人们说话诚实可靠，切忌大话、空话、假话，而且要求做事也要诚实可靠。而“信”的基本内涵也是信守诺言、言行一致、诚实不欺。</a:t>
            </a:r>
          </a:p>
          <a:p>
            <a:r>
              <a:rPr lang="zh-CN" altLang="en-US" sz="2000" u="sng" spc="640">
                <a:solidFill>
                  <a:schemeClr val="bg1">
                    <a:lumMod val="95000"/>
                  </a:schemeClr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“诚”主要是从天道而言，“信”主要是从人道而言。故孟子曰：“诚者，天之道也；诚之者，人之道也。”</a:t>
            </a:r>
          </a:p>
          <a:p>
            <a:r>
              <a:rPr lang="zh-CN" altLang="en-US" sz="2000" u="sng" spc="640">
                <a:solidFill>
                  <a:schemeClr val="bg1">
                    <a:lumMod val="95000"/>
                  </a:schemeClr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“诚”本是自然固有之，效法天道、追求诚信，这是做人的道理、规律。二者在哲学上虽有区别，但从道德角度看，“诚”与“信”则是同义等值的概念，故许慎在《说文解字》云：“诚，信也。”“信，诚也。”基本涵义都是诚实无欺，信守诺言，言行相符，表里如一，这是做人的基本要求。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9A50C1F-0C83-42A9-A588-295FE23479B8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3258" y="1801510"/>
            <a:ext cx="1777075" cy="3160107"/>
          </a:xfrm>
          <a:prstGeom prst="rect">
            <a:avLst/>
          </a:prstGeom>
        </p:spPr>
      </p:pic>
      <p:pic>
        <p:nvPicPr>
          <p:cNvPr id="89" name="图片 88" descr="图片包含 男士, 人员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6F4DB-6F10-4794-A16F-6C2AB701E488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0" y="2572835"/>
            <a:ext cx="2305341" cy="2390958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549664" y="331527"/>
            <a:ext cx="29803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儒家学派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7" name="图示 6"/>
          <p:cNvGraphicFramePr/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2956845162"/>
              </p:ext>
            </p:extLst>
          </p:nvPr>
        </p:nvGraphicFramePr>
        <p:xfrm>
          <a:off x="1253020" y="793192"/>
          <a:ext cx="7327544" cy="18595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1" r:lo="rId22" r:qs="rId23" r:cs="rId24"/>
          </a:graphicData>
        </a:graphic>
      </p:graphicFrame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2288651" y="2029603"/>
            <a:ext cx="455190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仁 礼</a:t>
            </a:r>
            <a:endParaRPr lang="zh-CN" altLang="en-US" sz="9600" b="1" cap="none" spc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矩形 17"/>
          <p:cNvSpPr/>
          <p:nvPr>
            <p:custDataLst>
              <p:tags r:id="rId11"/>
            </p:custDataLst>
          </p:nvPr>
        </p:nvSpPr>
        <p:spPr>
          <a:xfrm>
            <a:off x="2405691" y="3585060"/>
            <a:ext cx="4648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spc="200">
                <a:latin typeface="宋体" pitchFamily="2" charset="-122"/>
                <a:ea typeface="宋体" pitchFamily="2" charset="-122"/>
                <a:sym typeface="+mn-ea"/>
              </a:rPr>
              <a:t>汉代以后，其学说成为两千余年封建社会的统治思想。</a:t>
            </a:r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788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45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457E4D6-365B-4DF9-81F1-FA330E00AF0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5" t="22174" r="7156"/>
          <a:stretch>
            <a:fillRect/>
          </a:stretch>
        </p:blipFill>
        <p:spPr>
          <a:xfrm>
            <a:off x="286129" y="2086290"/>
            <a:ext cx="3718294" cy="2019809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304504" y="497562"/>
            <a:ext cx="61318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pc="-300" smtClean="0">
                <a:latin typeface="宋体" pitchFamily="2" charset="-122"/>
                <a:ea typeface="宋体" pitchFamily="2" charset="-122"/>
              </a:rPr>
              <a:t>子路</a:t>
            </a:r>
            <a:r>
              <a:rPr lang="zh-CN" altLang="en-US" sz="3600" b="1" spc="-300">
                <a:latin typeface="宋体" pitchFamily="2" charset="-122"/>
                <a:ea typeface="宋体" pitchFamily="2" charset="-122"/>
              </a:rPr>
              <a:t>、曾皙、冉有、公西华</a:t>
            </a:r>
            <a:r>
              <a:rPr lang="zh-CN" altLang="en-US" sz="3600" b="1" spc="-30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侍坐</a:t>
            </a:r>
          </a:p>
        </p:txBody>
      </p:sp>
      <p:sp>
        <p:nvSpPr>
          <p:cNvPr id="5" name="TextBox 4"/>
          <p:cNvSpPr txBox="1"/>
          <p:nvPr>
            <p:custDataLst>
              <p:tags r:id="rId3"/>
            </p:custDataLst>
          </p:nvPr>
        </p:nvSpPr>
        <p:spPr>
          <a:xfrm>
            <a:off x="2512088" y="1310081"/>
            <a:ext cx="1185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仲</a:t>
            </a:r>
            <a:r>
              <a:rPr lang="zh-CN" altLang="en-US" sz="2400" b="1" smtClean="0">
                <a:solidFill>
                  <a:srgbClr val="C00000"/>
                </a:solidFill>
              </a:rPr>
              <a:t>由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>
            <p:custDataLst>
              <p:tags r:id="rId4"/>
            </p:custDataLst>
          </p:nvPr>
        </p:nvSpPr>
        <p:spPr>
          <a:xfrm>
            <a:off x="3858566" y="1309801"/>
            <a:ext cx="713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点</a:t>
            </a:r>
          </a:p>
        </p:txBody>
      </p:sp>
      <p:sp>
        <p:nvSpPr>
          <p:cNvPr id="7" name="TextBox 6"/>
          <p:cNvSpPr txBox="1"/>
          <p:nvPr>
            <p:custDataLst>
              <p:tags r:id="rId5"/>
            </p:custDataLst>
          </p:nvPr>
        </p:nvSpPr>
        <p:spPr>
          <a:xfrm>
            <a:off x="5038812" y="1309800"/>
            <a:ext cx="924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</a:rPr>
              <a:t>冉</a:t>
            </a:r>
            <a:r>
              <a:rPr lang="zh-CN" altLang="en-US" sz="2400" b="1">
                <a:solidFill>
                  <a:srgbClr val="C00000"/>
                </a:solidFill>
              </a:rPr>
              <a:t>求</a:t>
            </a:r>
          </a:p>
        </p:txBody>
      </p:sp>
      <p:sp>
        <p:nvSpPr>
          <p:cNvPr id="19" name="TextBox 18"/>
          <p:cNvSpPr txBox="1"/>
          <p:nvPr>
            <p:custDataLst>
              <p:tags r:id="rId6"/>
            </p:custDataLst>
          </p:nvPr>
        </p:nvSpPr>
        <p:spPr>
          <a:xfrm>
            <a:off x="6561573" y="1309798"/>
            <a:ext cx="1195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赤</a:t>
            </a:r>
          </a:p>
        </p:txBody>
      </p:sp>
      <p:sp>
        <p:nvSpPr>
          <p:cNvPr id="35" name="TextBox 34"/>
          <p:cNvSpPr txBox="1"/>
          <p:nvPr>
            <p:custDataLst>
              <p:tags r:id="rId7"/>
            </p:custDataLst>
          </p:nvPr>
        </p:nvSpPr>
        <p:spPr>
          <a:xfrm>
            <a:off x="3768132" y="2086290"/>
            <a:ext cx="4863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/>
              <a:t>侍坐：侍立于长者尊旁</a:t>
            </a:r>
            <a:endParaRPr lang="en-US" altLang="zh-CN" b="1" smtClean="0"/>
          </a:p>
          <a:p>
            <a:endParaRPr lang="en-US" altLang="zh-CN" b="1" smtClean="0"/>
          </a:p>
        </p:txBody>
      </p:sp>
      <p:sp>
        <p:nvSpPr>
          <p:cNvPr id="36" name="矩形 35"/>
          <p:cNvSpPr/>
          <p:nvPr>
            <p:custDataLst>
              <p:tags r:id="rId8"/>
            </p:custDataLst>
          </p:nvPr>
        </p:nvSpPr>
        <p:spPr>
          <a:xfrm>
            <a:off x="3858566" y="273262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/>
              <a:t>古人名是名，字是字，各有用途。古人一诞生就起名，</a:t>
            </a:r>
            <a:r>
              <a:rPr lang="zh-CN" altLang="en-US" b="1">
                <a:hlinkClick r:id="rId12"/>
              </a:rPr>
              <a:t>成人后</a:t>
            </a:r>
            <a:r>
              <a:rPr lang="zh-CN" altLang="en-US" b="1"/>
              <a:t>则有字，号；死后有</a:t>
            </a:r>
            <a:r>
              <a:rPr lang="zh-CN" altLang="en-US" b="1" u="sng">
                <a:hlinkClick r:id="rId13"/>
              </a:rPr>
              <a:t>谥号</a:t>
            </a:r>
            <a:r>
              <a:rPr lang="zh-CN" altLang="en-US" b="1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622181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8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28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872008" y="521096"/>
            <a:ext cx="638070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smtClean="0">
                <a:latin typeface="Arial" panose="020B0604020202020204" pitchFamily="34" charset="0"/>
                <a:ea typeface="宋体" pitchFamily="2" charset="-122"/>
              </a:rPr>
              <a:t>论语          饥馑           曾皙             哂     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smtClean="0">
                <a:latin typeface="Arial" panose="020B0604020202020204" pitchFamily="34" charset="0"/>
                <a:ea typeface="宋体" pitchFamily="2" charset="-122"/>
              </a:rPr>
              <a:t>舞雩          铿尔           小相             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smtClean="0">
                <a:latin typeface="Arial" panose="020B0604020202020204" pitchFamily="34" charset="0"/>
                <a:ea typeface="宋体" pitchFamily="2" charset="-122"/>
              </a:rPr>
              <a:t>冠者          喟               俟                撰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smtClean="0">
                <a:latin typeface="Arial" panose="020B0604020202020204" pitchFamily="34" charset="0"/>
                <a:ea typeface="宋体" pitchFamily="2" charset="-122"/>
              </a:rPr>
              <a:t>摄             比及            毋                冉</a:t>
            </a:r>
            <a:endParaRPr lang="zh-CN" altLang="en-US" sz="2800" b="1"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1919176" y="309032"/>
            <a:ext cx="492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err="1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</a:rPr>
              <a:t>lún</a:t>
            </a:r>
            <a:endParaRPr lang="en-US" altLang="zh-CN">
              <a:solidFill>
                <a:srgbClr val="FF0000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971800" y="309032"/>
            <a:ext cx="428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err="1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</a:rPr>
              <a:t>jĭn</a:t>
            </a:r>
            <a:endParaRPr lang="en-US" altLang="zh-CN">
              <a:solidFill>
                <a:srgbClr val="FF0000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5865581" y="260398"/>
            <a:ext cx="4876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</a:rPr>
              <a:t>x</a:t>
            </a:r>
            <a:r>
              <a:rPr lang="en-US" altLang="zh-CN" sz="2400" err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ī</a:t>
            </a:r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</a:rPr>
              <a:t> </a:t>
            </a:r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7387556" y="309032"/>
            <a:ext cx="8178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err="1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</a:rPr>
              <a:t>sh</a:t>
            </a:r>
            <a:r>
              <a:rPr lang="en-US" altLang="zh-CN" sz="2400" err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ĕ</a:t>
            </a:r>
            <a:r>
              <a:rPr lang="en-US" altLang="zh-CN" sz="2400" err="1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</a:rPr>
              <a:t>n</a:t>
            </a:r>
            <a:endParaRPr lang="en-US" altLang="zh-CN" sz="2400">
              <a:solidFill>
                <a:srgbClr val="FF0000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2272842" y="1201378"/>
            <a:ext cx="428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err="1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</a:rPr>
              <a:t>yú</a:t>
            </a:r>
            <a:endParaRPr lang="en-US" altLang="zh-CN">
              <a:solidFill>
                <a:srgbClr val="FF0000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3578103" y="1201378"/>
            <a:ext cx="7120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err="1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</a:rPr>
              <a:t>k</a:t>
            </a:r>
            <a:r>
              <a:rPr lang="en-US" altLang="zh-CN" sz="2000" err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ē</a:t>
            </a:r>
            <a:r>
              <a:rPr lang="en-US" altLang="zh-CN" sz="2000" err="1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</a:rPr>
              <a:t>ng</a:t>
            </a:r>
            <a:endParaRPr lang="en-US" altLang="zh-CN" sz="2000">
              <a:solidFill>
                <a:srgbClr val="FF0000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5741349" y="1217051"/>
            <a:ext cx="736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err="1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</a:rPr>
              <a:t>xiàng</a:t>
            </a:r>
            <a:endParaRPr lang="en-US" altLang="zh-CN">
              <a:solidFill>
                <a:srgbClr val="FF0000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15" name="矩形 14"/>
          <p:cNvSpPr/>
          <p:nvPr>
            <p:custDataLst>
              <p:tags r:id="rId9"/>
            </p:custDataLst>
          </p:nvPr>
        </p:nvSpPr>
        <p:spPr>
          <a:xfrm>
            <a:off x="7502972" y="1237148"/>
            <a:ext cx="4876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err="1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</a:rPr>
              <a:t>y</a:t>
            </a:r>
            <a:r>
              <a:rPr lang="en-US" altLang="zh-CN" sz="2400" err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í</a:t>
            </a:r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6" name="矩形 15"/>
          <p:cNvSpPr/>
          <p:nvPr>
            <p:custDataLst>
              <p:tags r:id="rId10"/>
            </p:custDataLst>
          </p:nvPr>
        </p:nvSpPr>
        <p:spPr>
          <a:xfrm>
            <a:off x="1832616" y="2070886"/>
            <a:ext cx="8163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err="1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</a:rPr>
              <a:t>guàn</a:t>
            </a:r>
            <a:endParaRPr lang="en-US" altLang="zh-CN" sz="2000">
              <a:solidFill>
                <a:srgbClr val="FF0000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17" name="矩形 16"/>
          <p:cNvSpPr/>
          <p:nvPr>
            <p:custDataLst>
              <p:tags r:id="rId11"/>
            </p:custDataLst>
          </p:nvPr>
        </p:nvSpPr>
        <p:spPr>
          <a:xfrm>
            <a:off x="3629398" y="2033425"/>
            <a:ext cx="5565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err="1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</a:rPr>
              <a:t>ku</a:t>
            </a:r>
            <a:r>
              <a:rPr lang="en-US" altLang="zh-CN" err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ì</a:t>
            </a:r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8" name="矩形 17"/>
          <p:cNvSpPr/>
          <p:nvPr>
            <p:custDataLst>
              <p:tags r:id="rId12"/>
            </p:custDataLst>
          </p:nvPr>
        </p:nvSpPr>
        <p:spPr>
          <a:xfrm>
            <a:off x="5505266" y="2105730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err="1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</a:rPr>
              <a:t>s</a:t>
            </a:r>
            <a:r>
              <a:rPr lang="en-US" altLang="zh-CN" err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ì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2" name="文本框 129039"/>
          <p:cNvSpPr txBox="1"/>
          <p:nvPr>
            <p:custDataLst>
              <p:tags r:id="rId13"/>
            </p:custDataLst>
          </p:nvPr>
        </p:nvSpPr>
        <p:spPr>
          <a:xfrm>
            <a:off x="7276967" y="2037083"/>
            <a:ext cx="1308654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err="1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</a:rPr>
              <a:t>zhuàn</a:t>
            </a:r>
            <a:endParaRPr lang="en-US" altLang="zh-CN">
              <a:solidFill>
                <a:srgbClr val="FF0000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23" name="文本框 129040"/>
          <p:cNvSpPr txBox="1"/>
          <p:nvPr>
            <p:custDataLst>
              <p:tags r:id="rId14"/>
            </p:custDataLst>
          </p:nvPr>
        </p:nvSpPr>
        <p:spPr>
          <a:xfrm>
            <a:off x="1872008" y="2672434"/>
            <a:ext cx="816331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err="1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</a:rPr>
              <a:t>sh</a:t>
            </a:r>
            <a:r>
              <a:rPr lang="en-US" altLang="zh-CN" sz="2400" err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è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24" name="文本框 129041"/>
          <p:cNvSpPr txBox="1"/>
          <p:nvPr>
            <p:custDataLst>
              <p:tags r:id="rId15"/>
            </p:custDataLst>
          </p:nvPr>
        </p:nvSpPr>
        <p:spPr>
          <a:xfrm>
            <a:off x="3578994" y="2872491"/>
            <a:ext cx="965860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err="1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</a:rPr>
              <a:t>bì</a:t>
            </a:r>
            <a:endParaRPr lang="en-US" altLang="zh-CN">
              <a:solidFill>
                <a:srgbClr val="FF0000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25" name="文本框 129042"/>
          <p:cNvSpPr txBox="1"/>
          <p:nvPr>
            <p:custDataLst>
              <p:tags r:id="rId16"/>
            </p:custDataLst>
          </p:nvPr>
        </p:nvSpPr>
        <p:spPr>
          <a:xfrm>
            <a:off x="5493064" y="2993349"/>
            <a:ext cx="496570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err="1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</a:rPr>
              <a:t>wú</a:t>
            </a:r>
            <a:endParaRPr lang="en-US" altLang="zh-CN">
              <a:solidFill>
                <a:srgbClr val="FF0000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26" name="文本框 129043"/>
          <p:cNvSpPr txBox="1"/>
          <p:nvPr>
            <p:custDataLst>
              <p:tags r:id="rId17"/>
            </p:custDataLst>
          </p:nvPr>
        </p:nvSpPr>
        <p:spPr>
          <a:xfrm>
            <a:off x="7309594" y="2883303"/>
            <a:ext cx="669925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err="1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</a:rPr>
              <a:t>răn</a:t>
            </a:r>
            <a:endParaRPr lang="en-US" altLang="zh-CN">
              <a:solidFill>
                <a:srgbClr val="FF0000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20" name="矩形 19"/>
          <p:cNvSpPr/>
          <p:nvPr>
            <p:custDataLst>
              <p:tags r:id="rId18"/>
            </p:custDataLst>
          </p:nvPr>
        </p:nvSpPr>
        <p:spPr>
          <a:xfrm>
            <a:off x="479324" y="1217051"/>
            <a:ext cx="110411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重点字音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75911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8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28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564FA3-E9F8-454E-B446-2E192D78A1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9F0112-3E4D-4197-B4E2-01BCEF1DF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016" y="208230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4C1FCE-66E6-4E18-8F5A-88595185758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197900" y="-119705"/>
            <a:ext cx="9525000" cy="5391150"/>
            <a:chOff x="-190500" y="-133350"/>
            <a:chExt cx="9525000" cy="5391150"/>
          </a:xfrm>
          <a:effectLst>
            <a:outerShdw blurRad="25400" dist="38100" dir="204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81FABB-0352-4D03-B545-E93E6A9BCD58}"/>
                </a:ext>
              </a:extLst>
            </p:cNvPr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2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0" y="-133350"/>
              <a:ext cx="4762500" cy="539115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107C95-CD91-4225-B8CB-D5F178FD115D}"/>
                </a:ext>
              </a:extLst>
            </p:cNvPr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2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0" y="-133350"/>
              <a:ext cx="4762500" cy="5391150"/>
            </a:xfrm>
            <a:prstGeom prst="rect">
              <a:avLst/>
            </a:prstGeom>
          </p:spPr>
        </p:pic>
      </p:grpSp>
      <p:pic>
        <p:nvPicPr>
          <p:cNvPr id="91" name="图片 90" descr="图片包含 就坐, 餐桌, 室内&#10;&#10;已生成极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AE91F9-857E-4623-A845-7BEE8552F3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5316" y="3198671"/>
            <a:ext cx="9144000" cy="1765122"/>
          </a:xfrm>
          <a:prstGeom prst="rect">
            <a:avLst/>
          </a:prstGeom>
        </p:spPr>
      </p:pic>
      <p:pic>
        <p:nvPicPr>
          <p:cNvPr id="89" name="图片 88" descr="图片包含 男士, 人员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6F4DB-6F10-4794-A16F-6C2AB701E48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0" y="2572835"/>
            <a:ext cx="2305341" cy="2390958"/>
          </a:xfrm>
          <a:prstGeom prst="rect">
            <a:avLst/>
          </a:prstGeom>
        </p:spPr>
      </p:pic>
      <p:pic>
        <p:nvPicPr>
          <p:cNvPr id="15" name="骆集益 - 凤尾丝竹">
            <a:hlinkClick r:id="" action="ppaction://media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87025D-AE61-421E-A4EA-22E08C12356C}"/>
              </a:ext>
            </a:extLst>
          </p:cNvPr>
          <p:cNvPicPr>
            <a:picLocks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6648450" y="-1269658"/>
            <a:ext cx="609600" cy="60960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1507253" y="344597"/>
            <a:ext cx="71544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400">
                <a:solidFill>
                  <a:srgbClr val="000000"/>
                </a:solidFill>
              </a:rPr>
              <a:t> </a:t>
            </a:r>
            <a:r>
              <a:rPr kumimoji="1" lang="zh-CN" altLang="en-US" sz="2400" b="1">
                <a:solidFill>
                  <a:srgbClr val="000000"/>
                </a:solidFill>
              </a:rPr>
              <a:t>子路、曾皙、冉有、公西华侍坐。子曰：“</a:t>
            </a:r>
            <a:r>
              <a:rPr kumimoji="1" lang="zh-CN" altLang="en-US" sz="2400" b="1">
                <a:solidFill>
                  <a:srgbClr val="FF3300"/>
                </a:solidFill>
              </a:rPr>
              <a:t>以</a:t>
            </a:r>
            <a:r>
              <a:rPr kumimoji="1" lang="zh-CN" altLang="en-US" sz="2400" b="1">
                <a:solidFill>
                  <a:srgbClr val="000000"/>
                </a:solidFill>
              </a:rPr>
              <a:t>吾一日</a:t>
            </a:r>
            <a:r>
              <a:rPr kumimoji="1" lang="zh-CN" altLang="en-US" sz="2400" b="1">
                <a:solidFill>
                  <a:srgbClr val="FF3300"/>
                </a:solidFill>
              </a:rPr>
              <a:t>长乎尔</a:t>
            </a:r>
            <a:r>
              <a:rPr kumimoji="1" lang="zh-CN" altLang="en-US" sz="2400" b="1">
                <a:solidFill>
                  <a:srgbClr val="000000"/>
                </a:solidFill>
              </a:rPr>
              <a:t>，</a:t>
            </a:r>
            <a:r>
              <a:rPr kumimoji="1" lang="zh-CN" altLang="en-US" sz="2400" b="1">
                <a:solidFill>
                  <a:srgbClr val="FF3300"/>
                </a:solidFill>
              </a:rPr>
              <a:t>毋</a:t>
            </a:r>
            <a:r>
              <a:rPr kumimoji="1" lang="zh-CN" altLang="en-US" sz="2400" b="1">
                <a:solidFill>
                  <a:srgbClr val="000000"/>
                </a:solidFill>
              </a:rPr>
              <a:t>吾</a:t>
            </a:r>
            <a:r>
              <a:rPr kumimoji="1" lang="zh-CN" altLang="en-US" sz="2400" b="1">
                <a:solidFill>
                  <a:srgbClr val="FF0000"/>
                </a:solidFill>
              </a:rPr>
              <a:t>以</a:t>
            </a:r>
            <a:r>
              <a:rPr kumimoji="1" lang="zh-CN" altLang="en-US" sz="2400" b="1">
                <a:solidFill>
                  <a:srgbClr val="000000"/>
                </a:solidFill>
              </a:rPr>
              <a:t>也。</a:t>
            </a:r>
            <a:r>
              <a:rPr kumimoji="1" lang="zh-CN" altLang="en-US" sz="2400" b="1">
                <a:solidFill>
                  <a:srgbClr val="FF3300"/>
                </a:solidFill>
              </a:rPr>
              <a:t>居</a:t>
            </a:r>
            <a:r>
              <a:rPr kumimoji="1" lang="zh-CN" altLang="en-US" sz="2400" b="1">
                <a:solidFill>
                  <a:srgbClr val="000000"/>
                </a:solidFill>
              </a:rPr>
              <a:t>则曰：“不吾知也！’</a:t>
            </a:r>
            <a:r>
              <a:rPr kumimoji="1" lang="zh-CN" altLang="en-US" sz="2400" b="1">
                <a:solidFill>
                  <a:srgbClr val="FF3300"/>
                </a:solidFill>
              </a:rPr>
              <a:t>如或知</a:t>
            </a:r>
            <a:r>
              <a:rPr kumimoji="1" lang="zh-CN" altLang="en-US" sz="2400" b="1">
                <a:solidFill>
                  <a:srgbClr val="000000"/>
                </a:solidFill>
              </a:rPr>
              <a:t>尔，则何</a:t>
            </a:r>
            <a:r>
              <a:rPr kumimoji="1" lang="zh-CN" altLang="en-US" sz="2400" b="1">
                <a:solidFill>
                  <a:srgbClr val="FF3300"/>
                </a:solidFill>
              </a:rPr>
              <a:t>以</a:t>
            </a:r>
            <a:r>
              <a:rPr kumimoji="1" lang="zh-CN" altLang="en-US" sz="2400" b="1">
                <a:solidFill>
                  <a:srgbClr val="000000"/>
                </a:solidFill>
              </a:rPr>
              <a:t>哉？”</a:t>
            </a:r>
            <a:endParaRPr lang="zh-CN" altLang="en-US" sz="2400"/>
          </a:p>
        </p:txBody>
      </p:sp>
      <p:sp>
        <p:nvSpPr>
          <p:cNvPr id="12" name="TextBox 11"/>
          <p:cNvSpPr txBox="1"/>
          <p:nvPr>
            <p:custDataLst>
              <p:tags r:id="rId10"/>
            </p:custDataLst>
          </p:nvPr>
        </p:nvSpPr>
        <p:spPr>
          <a:xfrm>
            <a:off x="1704766" y="1822942"/>
            <a:ext cx="6759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以</a:t>
            </a:r>
            <a:r>
              <a:rPr lang="zh-CN" altLang="en-US" sz="2000" b="1" smtClean="0">
                <a:latin typeface="黑体" pitchFamily="49" charset="-122"/>
                <a:ea typeface="黑体" pitchFamily="49" charset="-122"/>
              </a:rPr>
              <a:t>：因为长乎尔：</a:t>
            </a:r>
            <a:r>
              <a:rPr lang="zh-CN" altLang="en-US" sz="2000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长，</a:t>
            </a:r>
            <a:r>
              <a:rPr lang="zh-CN" altLang="en-US" sz="2000" b="1" smtClean="0">
                <a:latin typeface="黑体" pitchFamily="49" charset="-122"/>
                <a:ea typeface="黑体" pitchFamily="49" charset="-122"/>
              </a:rPr>
              <a:t>年长。</a:t>
            </a:r>
            <a:r>
              <a:rPr lang="zh-CN" altLang="en-US" sz="2000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乎，</a:t>
            </a:r>
            <a:r>
              <a:rPr lang="zh-CN" altLang="en-US" sz="2000" b="1" smtClean="0">
                <a:latin typeface="黑体" pitchFamily="49" charset="-122"/>
                <a:ea typeface="黑体" pitchFamily="49" charset="-122"/>
              </a:rPr>
              <a:t>相当“于”，表比较，比。</a:t>
            </a:r>
            <a:r>
              <a:rPr lang="zh-CN" altLang="en-US" sz="2000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尔，</a:t>
            </a:r>
            <a:r>
              <a:rPr lang="zh-CN" altLang="en-US" sz="2000" b="1" smtClean="0">
                <a:latin typeface="黑体" pitchFamily="49" charset="-122"/>
                <a:ea typeface="黑体" pitchFamily="49" charset="-122"/>
              </a:rPr>
              <a:t>你。</a:t>
            </a:r>
            <a:r>
              <a:rPr lang="en-US" altLang="zh-CN" sz="2000" b="1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b="1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000" b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毋</a:t>
            </a:r>
            <a:r>
              <a:rPr lang="zh-CN" altLang="en-US" sz="2000" b="1" smtClean="0">
                <a:latin typeface="黑体" pitchFamily="49" charset="-122"/>
                <a:ea typeface="黑体" pitchFamily="49" charset="-122"/>
              </a:rPr>
              <a:t>：不要</a:t>
            </a:r>
            <a:r>
              <a:rPr lang="en-US" altLang="zh-CN" sz="2000" b="1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以</a:t>
            </a:r>
            <a:r>
              <a:rPr lang="zh-CN" altLang="en-US" sz="2000" b="1" smtClean="0">
                <a:latin typeface="黑体" pitchFamily="49" charset="-122"/>
                <a:ea typeface="黑体" pitchFamily="49" charset="-122"/>
              </a:rPr>
              <a:t>：同“已”，止。</a:t>
            </a:r>
            <a:endParaRPr lang="en-US" altLang="zh-CN" sz="20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b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居</a:t>
            </a:r>
            <a:r>
              <a:rPr lang="zh-CN" altLang="en-US" sz="2000" b="1" smtClean="0">
                <a:latin typeface="黑体" pitchFamily="49" charset="-122"/>
                <a:ea typeface="黑体" pitchFamily="49" charset="-122"/>
              </a:rPr>
              <a:t>：平时</a:t>
            </a:r>
            <a:r>
              <a:rPr lang="en-US" altLang="zh-CN" sz="2000" b="1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b="1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000" b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如</a:t>
            </a:r>
            <a:r>
              <a:rPr lang="zh-CN" altLang="en-US" sz="2000" b="1" smtClean="0">
                <a:latin typeface="黑体" pitchFamily="49" charset="-122"/>
                <a:ea typeface="黑体" pitchFamily="49" charset="-122"/>
              </a:rPr>
              <a:t>：连词，表假设   </a:t>
            </a:r>
            <a:r>
              <a:rPr lang="zh-CN" altLang="en-US" sz="2000" b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或</a:t>
            </a:r>
            <a:r>
              <a:rPr lang="zh-CN" altLang="en-US" sz="2000" b="1" smtClean="0">
                <a:latin typeface="黑体" pitchFamily="49" charset="-122"/>
                <a:ea typeface="黑体" pitchFamily="49" charset="-122"/>
              </a:rPr>
              <a:t>：有的，有的人。</a:t>
            </a:r>
            <a:r>
              <a:rPr lang="en-US" altLang="zh-CN" sz="2000" b="1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000" b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知</a:t>
            </a:r>
            <a:r>
              <a:rPr lang="zh-CN" altLang="en-US" sz="2000" b="1" smtClean="0">
                <a:latin typeface="黑体" pitchFamily="49" charset="-122"/>
                <a:ea typeface="黑体" pitchFamily="49" charset="-122"/>
              </a:rPr>
              <a:t>：了解      </a:t>
            </a:r>
            <a:r>
              <a:rPr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以</a:t>
            </a:r>
            <a:r>
              <a:rPr lang="zh-CN" altLang="en-US" sz="2000" b="1" smtClean="0">
                <a:latin typeface="黑体" pitchFamily="49" charset="-122"/>
                <a:ea typeface="黑体" pitchFamily="49" charset="-122"/>
              </a:rPr>
              <a:t>：动词，做</a:t>
            </a:r>
            <a:endParaRPr lang="en-US" altLang="zh-CN" sz="2000" b="1" smtClean="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1"/>
            </p:custDataLst>
          </p:nvPr>
        </p:nvCxnSpPr>
        <p:spPr>
          <a:xfrm>
            <a:off x="5663078" y="1178192"/>
            <a:ext cx="1011325" cy="1004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>
            <p:custDataLst>
              <p:tags r:id="rId12"/>
            </p:custDataLst>
          </p:nvPr>
        </p:nvCxnSpPr>
        <p:spPr>
          <a:xfrm>
            <a:off x="1848508" y="1534877"/>
            <a:ext cx="55718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矩形 7"/>
          <p:cNvSpPr/>
          <p:nvPr>
            <p:custDataLst>
              <p:tags r:id="rId13"/>
            </p:custDataLst>
          </p:nvPr>
        </p:nvSpPr>
        <p:spPr>
          <a:xfrm>
            <a:off x="3754121" y="1188241"/>
            <a:ext cx="162095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宾语前置</a:t>
            </a:r>
            <a:endParaRPr lang="zh-CN" altLang="en-US" sz="2800" b="1" cap="none" spc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>
            <p:custDataLst>
              <p:tags r:id="rId14"/>
            </p:custDataLst>
          </p:nvPr>
        </p:nvSpPr>
        <p:spPr>
          <a:xfrm>
            <a:off x="293978" y="572688"/>
            <a:ext cx="112283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文意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矩形 18"/>
          <p:cNvSpPr/>
          <p:nvPr>
            <p:custDataLst>
              <p:tags r:id="rId15"/>
            </p:custDataLst>
          </p:nvPr>
        </p:nvSpPr>
        <p:spPr>
          <a:xfrm>
            <a:off x="1963546" y="3243223"/>
            <a:ext cx="6529319" cy="132343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0" b="1"/>
              <a:t>子路、曾晳、冉有、公西华陪（孔子）坐着。孔子说：“不要因为我年纪比你们大一点，就不敢讲了。（你们）平时常说：‘没有人了解我呀！’假如有人了解你们，那么（你们）打算怎么做呢？”</a:t>
            </a:r>
          </a:p>
        </p:txBody>
      </p:sp>
    </p:spTree>
    <p:extLst>
      <p:ext uri="{BB962C8B-B14F-4D97-AF65-F5344CB8AC3E}">
        <p14:creationId xmlns:p14="http://schemas.microsoft.com/office/powerpoint/2010/main" val="2146594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564FA3-E9F8-454E-B446-2E192D78A1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9F0112-3E4D-4197-B4E2-01BCEF1DF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016" y="208230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4C1FCE-66E6-4E18-8F5A-88595185758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190500" y="-123825"/>
            <a:ext cx="9525000" cy="5391150"/>
            <a:chOff x="-190500" y="-133350"/>
            <a:chExt cx="9525000" cy="5391150"/>
          </a:xfrm>
          <a:effectLst>
            <a:outerShdw blurRad="25400" dist="38100" dir="204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81FABB-0352-4D03-B545-E93E6A9BCD58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0" y="-133350"/>
              <a:ext cx="4762500" cy="539115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107C95-CD91-4225-B8CB-D5F178FD115D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0" y="-133350"/>
              <a:ext cx="4762500" cy="5391150"/>
            </a:xfrm>
            <a:prstGeom prst="rect">
              <a:avLst/>
            </a:prstGeom>
          </p:spPr>
        </p:pic>
      </p:grpSp>
      <p:pic>
        <p:nvPicPr>
          <p:cNvPr id="91" name="图片 90" descr="图片包含 就坐, 餐桌, 室内&#10;&#10;已生成极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AE91F9-857E-4623-A845-7BEE8552F3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8" y="3283351"/>
            <a:ext cx="9144000" cy="1765122"/>
          </a:xfrm>
          <a:prstGeom prst="rect">
            <a:avLst/>
          </a:prstGeom>
        </p:spPr>
      </p:pic>
      <p:pic>
        <p:nvPicPr>
          <p:cNvPr id="89" name="图片 88" descr="图片包含 男士, 人员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6F4DB-6F10-4794-A16F-6C2AB701E48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0" y="2572835"/>
            <a:ext cx="2305341" cy="2390958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1253021" y="228195"/>
            <a:ext cx="75292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7030A0"/>
                </a:solidFill>
              </a:rPr>
              <a:t>子路</a:t>
            </a:r>
            <a:r>
              <a:rPr kumimoji="1" lang="zh-CN" altLang="en-US" sz="2400" b="1">
                <a:solidFill>
                  <a:srgbClr val="FF0000"/>
                </a:solidFill>
              </a:rPr>
              <a:t>率尔</a:t>
            </a:r>
            <a:r>
              <a:rPr kumimoji="1" lang="zh-CN" altLang="en-US" sz="2400" b="1">
                <a:solidFill>
                  <a:srgbClr val="000000"/>
                </a:solidFill>
              </a:rPr>
              <a:t>而对曰：“千</a:t>
            </a:r>
            <a:r>
              <a:rPr kumimoji="1" lang="zh-CN" altLang="en-US" sz="2400" b="1">
                <a:solidFill>
                  <a:srgbClr val="FF0000"/>
                </a:solidFill>
              </a:rPr>
              <a:t>乘</a:t>
            </a:r>
            <a:r>
              <a:rPr kumimoji="1" lang="zh-CN" altLang="en-US" sz="2400" b="1">
                <a:solidFill>
                  <a:srgbClr val="000000"/>
                </a:solidFill>
              </a:rPr>
              <a:t>之国，</a:t>
            </a:r>
            <a:r>
              <a:rPr kumimoji="1" lang="zh-CN" altLang="en-US" sz="2400" b="1">
                <a:solidFill>
                  <a:srgbClr val="FF0000"/>
                </a:solidFill>
              </a:rPr>
              <a:t>摄</a:t>
            </a:r>
            <a:r>
              <a:rPr kumimoji="1" lang="zh-CN" altLang="en-US" sz="2400" b="1">
                <a:solidFill>
                  <a:srgbClr val="000000"/>
                </a:solidFill>
              </a:rPr>
              <a:t>乎大国之间，加之以</a:t>
            </a:r>
            <a:r>
              <a:rPr kumimoji="1" lang="zh-CN" altLang="en-US" sz="2400" b="1">
                <a:solidFill>
                  <a:srgbClr val="FF0000"/>
                </a:solidFill>
              </a:rPr>
              <a:t>师旅</a:t>
            </a:r>
            <a:r>
              <a:rPr kumimoji="1" lang="zh-CN" altLang="en-US" sz="2400" b="1">
                <a:solidFill>
                  <a:srgbClr val="000000"/>
                </a:solidFill>
              </a:rPr>
              <a:t>，</a:t>
            </a:r>
            <a:r>
              <a:rPr kumimoji="1" lang="zh-CN" altLang="en-US" sz="2400" b="1">
                <a:solidFill>
                  <a:srgbClr val="FF0000"/>
                </a:solidFill>
              </a:rPr>
              <a:t>因</a:t>
            </a:r>
            <a:r>
              <a:rPr kumimoji="1" lang="zh-CN" altLang="en-US" sz="2400" b="1">
                <a:solidFill>
                  <a:srgbClr val="000000"/>
                </a:solidFill>
              </a:rPr>
              <a:t>之以</a:t>
            </a:r>
            <a:r>
              <a:rPr kumimoji="1" lang="zh-CN" altLang="en-US" sz="2400" b="1">
                <a:solidFill>
                  <a:srgbClr val="FF0000"/>
                </a:solidFill>
              </a:rPr>
              <a:t>饥馑</a:t>
            </a:r>
            <a:r>
              <a:rPr kumimoji="1" lang="zh-CN" altLang="en-US" sz="2400" b="1">
                <a:solidFill>
                  <a:srgbClr val="000000"/>
                </a:solidFill>
              </a:rPr>
              <a:t>；由也</a:t>
            </a:r>
            <a:r>
              <a:rPr kumimoji="1" lang="zh-CN" altLang="en-US" sz="2400" b="1">
                <a:solidFill>
                  <a:srgbClr val="FF0000"/>
                </a:solidFill>
              </a:rPr>
              <a:t>为</a:t>
            </a:r>
            <a:r>
              <a:rPr kumimoji="1" lang="zh-CN" altLang="en-US" sz="2400" b="1">
                <a:solidFill>
                  <a:srgbClr val="000000"/>
                </a:solidFill>
              </a:rPr>
              <a:t>之，</a:t>
            </a:r>
            <a:r>
              <a:rPr kumimoji="1" lang="zh-CN" altLang="en-US" sz="2400" b="1">
                <a:solidFill>
                  <a:srgbClr val="FF0000"/>
                </a:solidFill>
              </a:rPr>
              <a:t>比及</a:t>
            </a:r>
            <a:r>
              <a:rPr kumimoji="1" lang="zh-CN" altLang="en-US" sz="2400" b="1">
                <a:solidFill>
                  <a:srgbClr val="000000"/>
                </a:solidFill>
              </a:rPr>
              <a:t>三年，可使有勇，且知</a:t>
            </a:r>
            <a:r>
              <a:rPr kumimoji="1" lang="zh-CN" altLang="en-US" sz="2400" b="1">
                <a:solidFill>
                  <a:srgbClr val="FF0000"/>
                </a:solidFill>
              </a:rPr>
              <a:t>方</a:t>
            </a:r>
            <a:r>
              <a:rPr kumimoji="1" lang="zh-CN" altLang="en-US" sz="2400" b="1">
                <a:solidFill>
                  <a:srgbClr val="000000"/>
                </a:solidFill>
              </a:rPr>
              <a:t>也。”</a:t>
            </a:r>
          </a:p>
          <a:p>
            <a:pPr indent="2667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000000"/>
                </a:solidFill>
              </a:rPr>
              <a:t>  夫子</a:t>
            </a:r>
            <a:r>
              <a:rPr kumimoji="1" lang="zh-CN" altLang="en-US" sz="2400" b="1">
                <a:solidFill>
                  <a:srgbClr val="FF0000"/>
                </a:solidFill>
              </a:rPr>
              <a:t>哂</a:t>
            </a:r>
            <a:r>
              <a:rPr kumimoji="1" lang="zh-CN" altLang="en-US" sz="2400" b="1">
                <a:solidFill>
                  <a:srgbClr val="000000"/>
                </a:solidFill>
              </a:rPr>
              <a:t>之。</a:t>
            </a:r>
            <a:endParaRPr kumimoji="1" lang="en-US" altLang="zh-CN" sz="2400" b="1">
              <a:solidFill>
                <a:srgbClr val="000000"/>
              </a:solidFill>
            </a:endParaRPr>
          </a:p>
        </p:txBody>
      </p:sp>
      <p:sp>
        <p:nvSpPr>
          <p:cNvPr id="17" name="矩形 16"/>
          <p:cNvSpPr/>
          <p:nvPr>
            <p:custDataLst>
              <p:tags r:id="rId7"/>
            </p:custDataLst>
          </p:nvPr>
        </p:nvSpPr>
        <p:spPr>
          <a:xfrm>
            <a:off x="293977" y="572620"/>
            <a:ext cx="112283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文意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>
            <p:custDataLst>
              <p:tags r:id="rId8"/>
            </p:custDataLst>
          </p:nvPr>
        </p:nvSpPr>
        <p:spPr>
          <a:xfrm>
            <a:off x="1416817" y="1756142"/>
            <a:ext cx="73654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率尔</a:t>
            </a:r>
            <a:r>
              <a:rPr kumimoji="1" lang="zh-CN" altLang="en-US" sz="2000" b="1">
                <a:solidFill>
                  <a:srgbClr val="000000"/>
                </a:solidFill>
              </a:rPr>
              <a:t>：急遽而不加考虑的样子，</a:t>
            </a:r>
            <a:r>
              <a:rPr kumimoji="1" lang="zh-CN" altLang="en-US" sz="2000" b="1">
                <a:solidFill>
                  <a:schemeClr val="accent1">
                    <a:lumMod val="50000"/>
                  </a:schemeClr>
                </a:solidFill>
              </a:rPr>
              <a:t>尔</a:t>
            </a:r>
            <a:r>
              <a:rPr kumimoji="1" lang="zh-CN" altLang="en-US" sz="2000" b="1">
                <a:solidFill>
                  <a:srgbClr val="000000"/>
                </a:solidFill>
              </a:rPr>
              <a:t>相当于</a:t>
            </a:r>
            <a:r>
              <a:rPr kumimoji="1" lang="zh-CN" altLang="en-US" sz="2000" b="1">
                <a:solidFill>
                  <a:schemeClr val="accent1">
                    <a:lumMod val="50000"/>
                  </a:schemeClr>
                </a:solidFill>
              </a:rPr>
              <a:t>然</a:t>
            </a:r>
            <a:endParaRPr kumimoji="1" lang="en-US" altLang="zh-CN" sz="2000" b="1">
              <a:solidFill>
                <a:schemeClr val="accent1">
                  <a:lumMod val="50000"/>
                </a:schemeClr>
              </a:solidFill>
            </a:endParaRPr>
          </a:p>
          <a:p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乘</a:t>
            </a:r>
            <a:r>
              <a:rPr kumimoji="1" lang="zh-CN" altLang="en-US" sz="2000" b="1">
                <a:solidFill>
                  <a:srgbClr val="000000"/>
                </a:solidFill>
              </a:rPr>
              <a:t>：一车四马为一乘，千乘之国是中等国家</a:t>
            </a:r>
            <a:r>
              <a:rPr kumimoji="1" lang="zh-CN" altLang="en-US" sz="2000" b="1" smtClean="0">
                <a:solidFill>
                  <a:srgbClr val="000000"/>
                </a:solidFill>
              </a:rPr>
              <a:t>。</a:t>
            </a:r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摄</a:t>
            </a:r>
            <a:r>
              <a:rPr kumimoji="1" lang="zh-CN" altLang="en-US" sz="2000" b="1">
                <a:solidFill>
                  <a:srgbClr val="000000"/>
                </a:solidFill>
              </a:rPr>
              <a:t>：夹处  </a:t>
            </a:r>
            <a:r>
              <a:rPr kumimoji="1" lang="zh-CN" altLang="en-US" sz="2000" b="1" smtClean="0">
                <a:solidFill>
                  <a:srgbClr val="000000"/>
                </a:solidFill>
              </a:rPr>
              <a:t>   </a:t>
            </a:r>
            <a:endParaRPr kumimoji="1" lang="en-US" altLang="zh-CN" sz="2000" b="1" smtClean="0">
              <a:solidFill>
                <a:srgbClr val="000000"/>
              </a:solidFill>
            </a:endParaRPr>
          </a:p>
          <a:p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师旅</a:t>
            </a:r>
            <a:r>
              <a:rPr kumimoji="1" lang="zh-CN" altLang="en-US" sz="2000" b="1">
                <a:solidFill>
                  <a:srgbClr val="000000"/>
                </a:solidFill>
              </a:rPr>
              <a:t>：军队   </a:t>
            </a:r>
            <a:r>
              <a:rPr kumimoji="1" lang="zh-CN" altLang="en-US" sz="2000" b="1" smtClean="0">
                <a:solidFill>
                  <a:srgbClr val="000000"/>
                </a:solidFill>
              </a:rPr>
              <a:t>  </a:t>
            </a:r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因</a:t>
            </a:r>
            <a:r>
              <a:rPr kumimoji="1" lang="zh-CN" altLang="en-US" sz="2000" b="1">
                <a:solidFill>
                  <a:srgbClr val="000000"/>
                </a:solidFill>
              </a:rPr>
              <a:t>：接续，接着</a:t>
            </a:r>
            <a:r>
              <a:rPr kumimoji="1" lang="zh-CN" altLang="en-US" sz="2000" b="1" smtClean="0">
                <a:solidFill>
                  <a:srgbClr val="000000"/>
                </a:solidFill>
              </a:rPr>
              <a:t>。  </a:t>
            </a:r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饥馑</a:t>
            </a:r>
            <a:r>
              <a:rPr kumimoji="1" lang="zh-CN" altLang="en-US" sz="2000" b="1">
                <a:solidFill>
                  <a:srgbClr val="000000"/>
                </a:solidFill>
              </a:rPr>
              <a:t>：指荒年。五谷不熟曰饥，蔬菜不熟曰馑</a:t>
            </a:r>
            <a:r>
              <a:rPr kumimoji="1" lang="zh-CN" altLang="en-US" sz="2000" b="1" smtClean="0">
                <a:solidFill>
                  <a:srgbClr val="000000"/>
                </a:solidFill>
              </a:rPr>
              <a:t>。</a:t>
            </a:r>
            <a:r>
              <a:rPr kumimoji="1" lang="zh-CN" altLang="en-US" sz="2000" b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为</a:t>
            </a:r>
            <a:r>
              <a:rPr kumimoji="1" lang="zh-CN" altLang="en-US" sz="2000" b="1" smtClean="0">
                <a:solidFill>
                  <a:srgbClr val="000000"/>
                </a:solidFill>
              </a:rPr>
              <a:t>：治理     </a:t>
            </a:r>
            <a:r>
              <a:rPr kumimoji="1" lang="zh-CN" altLang="en-US" sz="2000" b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比及</a:t>
            </a:r>
            <a:r>
              <a:rPr kumimoji="1" lang="zh-CN" altLang="en-US" sz="2000" b="1">
                <a:solidFill>
                  <a:srgbClr val="000000"/>
                </a:solidFill>
              </a:rPr>
              <a:t>：</a:t>
            </a:r>
            <a:r>
              <a:rPr kumimoji="1" lang="zh-CN" altLang="en-US" sz="2000" b="1" smtClean="0">
                <a:solidFill>
                  <a:srgbClr val="000000"/>
                </a:solidFill>
              </a:rPr>
              <a:t>等到  </a:t>
            </a:r>
            <a:endParaRPr kumimoji="1" lang="en-US" altLang="zh-CN" sz="2000" b="1" smtClean="0">
              <a:solidFill>
                <a:srgbClr val="000000"/>
              </a:solidFill>
            </a:endParaRPr>
          </a:p>
          <a:p>
            <a:r>
              <a:rPr kumimoji="1" lang="zh-CN" altLang="en-US" sz="2000" b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方</a:t>
            </a:r>
            <a:r>
              <a:rPr kumimoji="1" lang="zh-CN" altLang="en-US" sz="2000" b="1">
                <a:solidFill>
                  <a:srgbClr val="000000"/>
                </a:solidFill>
              </a:rPr>
              <a:t>：合乎礼义的行事准则   </a:t>
            </a:r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哂</a:t>
            </a:r>
            <a:r>
              <a:rPr kumimoji="1" lang="zh-CN" altLang="en-US" sz="2000" b="1">
                <a:solidFill>
                  <a:srgbClr val="000000"/>
                </a:solidFill>
              </a:rPr>
              <a:t>：</a:t>
            </a:r>
            <a:r>
              <a:rPr kumimoji="1" lang="zh-CN" altLang="en-US" sz="2000" b="1" smtClean="0">
                <a:solidFill>
                  <a:srgbClr val="000000"/>
                </a:solidFill>
              </a:rPr>
              <a:t>微笑</a:t>
            </a:r>
            <a:endParaRPr kumimoji="1" lang="en-US" altLang="zh-CN" sz="2000" b="1">
              <a:solidFill>
                <a:srgbClr val="000000"/>
              </a:solidFill>
            </a:endParaRP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1695448" y="3409305"/>
            <a:ext cx="7190135" cy="120032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b="1"/>
              <a:t>子路不假思索地回答说：“一个拥有一千辆兵车的国家，夹在大国之间，加上外国军队的侵犯，接着又遇上饥荒；如果让我治理这个国家，等到三年功夫，就可以使人人勇敢善战，而且还懂得做人的道理。”</a:t>
            </a:r>
          </a:p>
          <a:p>
            <a:r>
              <a:rPr lang="zh-CN" altLang="en-US" b="1"/>
              <a:t>孔子听了，微微一笑。</a:t>
            </a:r>
          </a:p>
        </p:txBody>
      </p:sp>
    </p:spTree>
    <p:extLst>
      <p:ext uri="{BB962C8B-B14F-4D97-AF65-F5344CB8AC3E}">
        <p14:creationId xmlns:p14="http://schemas.microsoft.com/office/powerpoint/2010/main" val="263472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家具, 小地毯, 地板, 地面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564FA3-E9F8-454E-B446-2E192D78A1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9F0112-3E4D-4197-B4E2-01BCEF1DF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016" y="208230"/>
            <a:ext cx="8799968" cy="4735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4C1FCE-66E6-4E18-8F5A-88595185758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190500" y="-123825"/>
            <a:ext cx="9525000" cy="5391150"/>
            <a:chOff x="-190500" y="-133350"/>
            <a:chExt cx="9525000" cy="5391150"/>
          </a:xfrm>
          <a:effectLst>
            <a:outerShdw blurRad="25400" dist="38100" dir="204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81FABB-0352-4D03-B545-E93E6A9BCD58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0" y="-133350"/>
              <a:ext cx="4762500" cy="539115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107C95-CD91-4225-B8CB-D5F178FD115D}"/>
                </a:ext>
              </a:extLst>
            </p:cNvPr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0" y="-133350"/>
              <a:ext cx="4762500" cy="5391150"/>
            </a:xfrm>
            <a:prstGeom prst="rect">
              <a:avLst/>
            </a:prstGeom>
          </p:spPr>
        </p:pic>
      </p:grpSp>
      <p:pic>
        <p:nvPicPr>
          <p:cNvPr id="91" name="图片 90" descr="图片包含 就坐, 餐桌, 室内&#10;&#10;已生成极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AE91F9-857E-4623-A845-7BEE8552F3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8" y="3283351"/>
            <a:ext cx="9144000" cy="1765122"/>
          </a:xfrm>
          <a:prstGeom prst="rect">
            <a:avLst/>
          </a:prstGeom>
        </p:spPr>
      </p:pic>
      <p:pic>
        <p:nvPicPr>
          <p:cNvPr id="89" name="图片 88" descr="图片包含 男士, 人员&#10;&#10;已生成高可信度的说明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6F4DB-6F10-4794-A16F-6C2AB701E48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0" y="2572835"/>
            <a:ext cx="2305341" cy="2390958"/>
          </a:xfrm>
          <a:prstGeom prst="rect">
            <a:avLst/>
          </a:prstGeom>
        </p:spPr>
      </p:pic>
      <p:pic>
        <p:nvPicPr>
          <p:cNvPr id="15" name="骆集益 - 凤尾丝竹">
            <a:hlinkClick r:id="" action="ppaction://media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87025D-AE61-421E-A4EA-22E08C12356C}"/>
              </a:ext>
            </a:extLst>
          </p:cNvPr>
          <p:cNvPicPr>
            <a:picLocks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648450" y="-1269658"/>
            <a:ext cx="609600" cy="609600"/>
          </a:xfrm>
          <a:prstGeom prst="rect">
            <a:avLst/>
          </a:prstGeom>
        </p:spPr>
      </p:pic>
      <p:sp>
        <p:nvSpPr>
          <p:cNvPr id="10" name="Rectangle 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13797" y="208230"/>
            <a:ext cx="7761846" cy="20005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266700"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 b="1" smtClean="0">
                <a:latin typeface="黑体" pitchFamily="49" charset="-122"/>
                <a:ea typeface="黑体" pitchFamily="49" charset="-122"/>
              </a:rPr>
              <a:t>“</a:t>
            </a:r>
            <a:r>
              <a:rPr kumimoji="1" lang="zh-CN" altLang="en-US" sz="2800" b="1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求</a:t>
            </a:r>
            <a:r>
              <a:rPr kumimoji="1" lang="zh-CN" altLang="en-US" sz="2800" b="1" smtClean="0">
                <a:latin typeface="黑体" pitchFamily="49" charset="-122"/>
                <a:ea typeface="黑体" pitchFamily="49" charset="-122"/>
              </a:rPr>
              <a:t>！尔何如？</a:t>
            </a:r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”</a:t>
            </a:r>
            <a:endParaRPr kumimoji="1" lang="zh-CN" altLang="en-US" sz="2800" b="1">
              <a:latin typeface="黑体" pitchFamily="49" charset="-122"/>
              <a:ea typeface="黑体" pitchFamily="49" charset="-122"/>
            </a:endParaRPr>
          </a:p>
          <a:p>
            <a:pPr indent="2667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smtClean="0">
                <a:latin typeface="黑体" pitchFamily="49" charset="-122"/>
                <a:ea typeface="黑体" pitchFamily="49" charset="-122"/>
              </a:rPr>
              <a:t>  对曰：“</a:t>
            </a:r>
            <a:r>
              <a:rPr kumimoji="1" lang="zh-CN" altLang="en-US" sz="28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方</a:t>
            </a:r>
            <a:r>
              <a:rPr kumimoji="1" lang="zh-CN" altLang="en-US" sz="2800" b="1" smtClean="0">
                <a:latin typeface="黑体" pitchFamily="49" charset="-122"/>
                <a:ea typeface="黑体" pitchFamily="49" charset="-122"/>
              </a:rPr>
              <a:t>六七十，</a:t>
            </a:r>
            <a:r>
              <a:rPr kumimoji="1" lang="zh-CN" altLang="en-US" sz="28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如</a:t>
            </a:r>
            <a:r>
              <a:rPr kumimoji="1" lang="zh-CN" altLang="en-US" sz="2800" b="1" smtClean="0">
                <a:latin typeface="黑体" pitchFamily="49" charset="-122"/>
                <a:ea typeface="黑体" pitchFamily="49" charset="-122"/>
              </a:rPr>
              <a:t>五六十，求也为之，比及三年，可使足民。</a:t>
            </a:r>
            <a:r>
              <a:rPr kumimoji="1" lang="zh-CN" altLang="en-US" sz="28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如</a:t>
            </a:r>
            <a:r>
              <a:rPr kumimoji="1" lang="zh-CN" altLang="en-US" sz="2800" b="1" smtClean="0">
                <a:latin typeface="黑体" pitchFamily="49" charset="-122"/>
                <a:ea typeface="黑体" pitchFamily="49" charset="-122"/>
              </a:rPr>
              <a:t>其礼乐，以</a:t>
            </a:r>
            <a:r>
              <a:rPr kumimoji="1" lang="zh-CN" altLang="en-US" sz="28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俟</a:t>
            </a:r>
            <a:r>
              <a:rPr kumimoji="1" lang="zh-CN" altLang="en-US" sz="2800" b="1" smtClean="0">
                <a:latin typeface="黑体" pitchFamily="49" charset="-122"/>
                <a:ea typeface="黑体" pitchFamily="49" charset="-122"/>
              </a:rPr>
              <a:t>君子。”</a:t>
            </a:r>
          </a:p>
          <a:p>
            <a:pPr indent="2667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altLang="zh-CN" sz="4000" b="1" smtClean="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>
            <p:custDataLst>
              <p:tags r:id="rId10"/>
            </p:custDataLst>
          </p:nvPr>
        </p:nvSpPr>
        <p:spPr>
          <a:xfrm>
            <a:off x="1466022" y="1822726"/>
            <a:ext cx="62119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方</a:t>
            </a:r>
            <a:r>
              <a:rPr lang="zh-CN" altLang="en-US" sz="2000" b="1" smtClean="0">
                <a:latin typeface="黑体" pitchFamily="49" charset="-122"/>
                <a:ea typeface="黑体" pitchFamily="49" charset="-122"/>
              </a:rPr>
              <a:t>：计量面积用语，纵横</a:t>
            </a:r>
            <a:r>
              <a:rPr lang="en-US" altLang="zh-CN" sz="2000" b="1" smtClean="0">
                <a:latin typeface="黑体" pitchFamily="49" charset="-122"/>
                <a:ea typeface="黑体" pitchFamily="49" charset="-122"/>
              </a:rPr>
              <a:t>…</a:t>
            </a:r>
            <a:r>
              <a:rPr lang="zh-CN" altLang="en-US" sz="2000" b="1" smtClean="0">
                <a:latin typeface="黑体" pitchFamily="49" charset="-122"/>
                <a:ea typeface="黑体" pitchFamily="49" charset="-122"/>
              </a:rPr>
              <a:t>里，方圆</a:t>
            </a:r>
            <a:r>
              <a:rPr lang="en-US" altLang="zh-CN" sz="2000" b="1" smtClean="0">
                <a:latin typeface="黑体" pitchFamily="49" charset="-122"/>
                <a:ea typeface="黑体" pitchFamily="49" charset="-122"/>
              </a:rPr>
              <a:t>…</a:t>
            </a:r>
            <a:r>
              <a:rPr lang="zh-CN" altLang="en-US" sz="2000" b="1" smtClean="0">
                <a:latin typeface="黑体" pitchFamily="49" charset="-122"/>
                <a:ea typeface="黑体" pitchFamily="49" charset="-122"/>
              </a:rPr>
              <a:t>里。</a:t>
            </a:r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如</a:t>
            </a:r>
            <a:r>
              <a:rPr lang="zh-CN" altLang="en-US" sz="2000" b="1" smtClean="0">
                <a:latin typeface="黑体" pitchFamily="49" charset="-122"/>
                <a:ea typeface="黑体" pitchFamily="49" charset="-122"/>
              </a:rPr>
              <a:t>：或者</a:t>
            </a:r>
            <a:endParaRPr lang="en-US" altLang="zh-CN" sz="2000" b="1" smtClean="0">
              <a:latin typeface="黑体" pitchFamily="49" charset="-122"/>
              <a:ea typeface="黑体" pitchFamily="49" charset="-122"/>
            </a:endParaRPr>
          </a:p>
          <a:p>
            <a:r>
              <a:rPr kumimoji="1" lang="zh-CN" altLang="en-US" sz="2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如</a:t>
            </a:r>
            <a:r>
              <a:rPr lang="zh-CN" altLang="en-US" sz="2000" b="1" smtClean="0">
                <a:latin typeface="黑体" pitchFamily="49" charset="-122"/>
                <a:ea typeface="黑体" pitchFamily="49" charset="-122"/>
              </a:rPr>
              <a:t>：至于   俟：等待</a:t>
            </a:r>
            <a:endParaRPr lang="en-US" altLang="zh-CN" sz="2000" b="1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>
            <p:custDataLst>
              <p:tags r:id="rId11"/>
            </p:custDataLst>
          </p:nvPr>
        </p:nvSpPr>
        <p:spPr>
          <a:xfrm>
            <a:off x="229498" y="568770"/>
            <a:ext cx="112283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文意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>
            <p:custDataLst>
              <p:tags r:id="rId12"/>
            </p:custDataLst>
          </p:nvPr>
        </p:nvSpPr>
        <p:spPr>
          <a:xfrm>
            <a:off x="1723610" y="2943271"/>
            <a:ext cx="6625259" cy="132343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0" b="1"/>
              <a:t>“冉有，你怎么样？”</a:t>
            </a:r>
          </a:p>
          <a:p>
            <a:r>
              <a:rPr lang="zh-CN" altLang="en-US" sz="2000" b="1"/>
              <a:t>（冉求）回答说：“一个纵横六七十里、或者五六十里的国家，如果让我去治理，等到三年，就可以使老百姓富足起来。至于修明礼乐，那就只有等待贤人君子了。”</a:t>
            </a:r>
          </a:p>
        </p:txBody>
      </p:sp>
    </p:spTree>
    <p:extLst>
      <p:ext uri="{BB962C8B-B14F-4D97-AF65-F5344CB8AC3E}">
        <p14:creationId xmlns:p14="http://schemas.microsoft.com/office/powerpoint/2010/main" val="344414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中国国学传统文化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6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7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5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6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8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9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6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8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5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6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6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6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7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3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7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8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9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8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3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5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6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8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9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3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5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6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7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6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7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8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6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7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9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2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4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5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6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7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8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5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9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3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2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3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6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7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8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9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4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3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4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5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4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5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7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8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9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6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3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6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7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8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9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5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7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8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9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7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8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9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2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3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4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3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8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6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7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3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4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5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3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4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9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8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9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2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3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4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6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7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2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5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6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7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8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3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4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6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7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8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7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8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3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2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3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4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5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6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7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8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0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4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4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5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4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5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6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9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0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2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5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4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5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7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8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2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2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6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6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7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8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9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0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2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4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5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7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8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9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8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9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0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3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4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5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4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8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7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8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9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6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1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2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4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5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6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9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3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4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7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8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9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0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1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2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3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0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5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6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8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9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0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0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1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2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3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2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5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1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2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4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5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6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7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6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7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3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1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2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3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6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7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8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9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9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0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4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2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3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4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5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4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5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7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8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9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5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6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7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0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1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2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3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7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8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0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6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2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3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4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8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9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1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2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3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9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8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1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2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3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4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6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7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8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9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0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9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5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6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7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0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2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5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6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7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0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4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5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6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7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8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9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0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1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3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2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6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7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8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4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5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6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9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0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1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3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3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4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5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6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8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7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8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0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1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4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8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9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0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3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4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5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6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4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5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5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7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8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9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0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1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1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2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4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5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6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7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8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9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2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3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4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5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6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4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9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9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5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6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7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7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8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9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0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1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7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4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5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5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6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7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0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1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2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3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8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2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3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5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6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4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5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6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8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9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1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2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8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7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8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9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6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7"/>
  <p:tag name="PA" val="v3.2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8"/>
  <p:tag name="PA" val="v3.2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5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2836</Words>
  <Application>Microsoft Office PowerPoint</Application>
  <PresentationFormat>全屏显示(16:9)</PresentationFormat>
  <Paragraphs>256</Paragraphs>
  <Slides>25</Slides>
  <Notes>25</Notes>
  <HiddenSlides>0</HiddenSlides>
  <MMClips>19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2021-02-16T13:23:52Z</cp:lastPrinted>
  <dcterms:created xsi:type="dcterms:W3CDTF">2021-02-16T13:23:52Z</dcterms:created>
  <dcterms:modified xsi:type="dcterms:W3CDTF">2021-02-18T03:36:11Z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