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13" r:id="rId5"/>
    <p:sldId id="412" r:id="rId6"/>
    <p:sldId id="414" r:id="rId7"/>
    <p:sldId id="415" r:id="rId8"/>
    <p:sldId id="416" r:id="rId9"/>
    <p:sldId id="419" r:id="rId10"/>
    <p:sldId id="420" r:id="rId11"/>
    <p:sldId id="421" r:id="rId12"/>
    <p:sldId id="422" r:id="rId13"/>
    <p:sldId id="417" r:id="rId14"/>
    <p:sldId id="434" r:id="rId15"/>
    <p:sldId id="436" r:id="rId16"/>
    <p:sldId id="428" r:id="rId17"/>
    <p:sldId id="437" r:id="rId18"/>
    <p:sldId id="440" r:id="rId19"/>
    <p:sldId id="441" r:id="rId20"/>
    <p:sldId id="442" r:id="rId21"/>
    <p:sldId id="443" r:id="rId22"/>
    <p:sldId id="505" r:id="rId23"/>
    <p:sldId id="444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3" r:id="rId32"/>
    <p:sldId id="454" r:id="rId33"/>
    <p:sldId id="455" r:id="rId34"/>
    <p:sldId id="456" r:id="rId35"/>
    <p:sldId id="459" r:id="rId36"/>
    <p:sldId id="418" r:id="rId37"/>
    <p:sldId id="466" r:id="rId38"/>
    <p:sldId id="509" r:id="rId39"/>
    <p:sldId id="469" r:id="rId40"/>
    <p:sldId id="501" r:id="rId41"/>
    <p:sldId id="463" r:id="rId42"/>
    <p:sldId id="470" r:id="rId43"/>
    <p:sldId id="471" r:id="rId44"/>
    <p:sldId id="475" r:id="rId45"/>
    <p:sldId id="472" r:id="rId46"/>
    <p:sldId id="476" r:id="rId47"/>
    <p:sldId id="477" r:id="rId48"/>
    <p:sldId id="482" r:id="rId49"/>
    <p:sldId id="483" r:id="rId50"/>
    <p:sldId id="486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默认用户" initials="默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tags" Target="tags/tag636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0_1#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0_1#2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list" loCatId="list" qsTypeId="urn:microsoft.com/office/officeart/2005/8/quickstyle/simple2" qsCatId="simple" csTypeId="urn:microsoft.com/office/officeart/2005/8/colors/accent0_1#1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DB292B40-E4E7-4F36-9494-C0DDA3206D5F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一  下断语 </a:t>
          </a:r>
          <a:r>
            <a:rPr lang="zh-CN" altLang="en-US" sz="29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</a:t>
          </a:r>
          <a:r>
            <a:rPr lang="zh-CN" altLang="en-US" sz="36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自取灭亡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DB292B40-E4E7-4F36-9494-C0DDA3206D5F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781D0ABB-E70A-45A4-876C-685B8DB9F3A7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二  析原因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不爱人</a:t>
          </a:r>
          <a:r>
            <a:rPr lang="zh-CN" altLang="en-US" sz="32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</a:t>
          </a:r>
          <a:r>
            <a:rPr lang="zh-CN" altLang="en-US" sz="3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  </a:t>
          </a:r>
          <a:endParaRPr lang="zh-CN" altLang="en-US" sz="3400"/>
        </a:p>
      </dgm:t>
    </dgm:pt>
    <dgm:pt modelId="{571EB9DA-D3B0-4520-AE51-9F27CAC4546C}" type="sibTrans" cxnId="{781D0ABB-E70A-45A4-876C-685B8DB9F3A7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A9EF5D8A-65C7-4F40-9E1A-33D6AE748056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三  示警戒</a:t>
          </a:r>
          <a:r>
            <a:rPr lang="zh-CN" altLang="en-US" sz="34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鉴重于哀</a:t>
          </a:r>
          <a:endParaRPr lang="zh-CN" altLang="en-US" sz="3600"/>
        </a:p>
      </dgm:t>
    </dgm:pt>
    <dgm:pt modelId="{2FE2D346-9383-4BEB-A61F-DF84BE35DF27}" type="sibTrans" cxnId="{A9EF5D8A-65C7-4F40-9E1A-33D6AE748056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-712" custLinFactNeighborY="-62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/>
      </dgm:t>
    </dgm:pt>
    <dgm:pt modelId="{5D3965B2-F4BF-4A1B-871A-D3103878034B}" type="pres">
      <dgm:prSet presAssocID="{A1505E30-0D8D-4C8C-97BA-EC442A39920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/>
      </dgm:t>
    </dgm:pt>
    <dgm:pt modelId="{5BB7C822-F052-4A31-B5AE-6C11E9433290}" type="pres">
      <dgm:prSet presAssocID="{64305DE8-E681-4A72-9042-34E65267455E}" presName="parentText" presStyleLbl="node1" presStyleIdx="2" presStyleCnt="3" custLinFactY="50048" custLinFactNeighborX="248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292B40-E4E7-4F36-9494-C0DDA3206D5F}" srcId="{2164A3B8-2CDC-47B9-8BBB-58585E4CCE3D}" destId="{CC0B57C8-D352-4381-A4FF-CEDAAD1609F3}" srcOrd="0" destOrd="0" parTransId="{400D1DFA-84B3-4D17-90E6-5551EBD9DFE4}" sibTransId="{D0A582E0-FAF1-4C43-BF34-3AE8A2B6A3D3}"/>
    <dgm:cxn modelId="{781D0ABB-E70A-45A4-876C-685B8DB9F3A7}" srcId="{2164A3B8-2CDC-47B9-8BBB-58585E4CCE3D}" destId="{A1505E30-0D8D-4C8C-97BA-EC442A399207}" srcOrd="1" destOrd="0" parTransId="{E6C311E4-12A7-45A5-99F3-842A32015419}" sibTransId="{571EB9DA-D3B0-4520-AE51-9F27CAC4546C}"/>
    <dgm:cxn modelId="{A9EF5D8A-65C7-4F40-9E1A-33D6AE748056}" srcId="{2164A3B8-2CDC-47B9-8BBB-58585E4CCE3D}" destId="{64305DE8-E681-4A72-9042-34E65267455E}" srcOrd="2" destOrd="0" parTransId="{36C992F0-AF30-46DF-9677-8884859744D0}" sibTransId="{2FE2D346-9383-4BEB-A61F-DF84BE35DF27}"/>
    <dgm:cxn modelId="{5DBCCCB5-5CDA-41C3-860F-E245F4D71B65}" type="presOf" srcId="{2164A3B8-2CDC-47B9-8BBB-58585E4CCE3D}" destId="{4FCD230A-0966-411B-A182-CC9DFEBE4946}" srcOrd="0" destOrd="0" presId="list"/>
    <dgm:cxn modelId="{775E5441-AD04-4BA3-B852-C3B40EAA212A}" type="presParOf" srcId="{4FCD230A-0966-411B-A182-CC9DFEBE4946}" destId="{D5F603B0-49D6-496F-BCD0-5CDD1478AB0A}" srcOrd="0" destOrd="0" presId="list"/>
    <dgm:cxn modelId="{BE1BF5B2-FA3A-4472-BDF3-10090FDAB41A}" type="presOf" srcId="{CC0B57C8-D352-4381-A4FF-CEDAAD1609F3}" destId="{D5F603B0-49D6-496F-BCD0-5CDD1478AB0A}" srcOrd="0" destOrd="0" presId="list"/>
    <dgm:cxn modelId="{D71B6831-AF84-4690-8D86-76CE6C992572}" type="presParOf" srcId="{4FCD230A-0966-411B-A182-CC9DFEBE4946}" destId="{4567A6B8-F0AB-498B-AC3B-C49C10BB668A}" srcOrd="1" destOrd="0" presId="list"/>
    <dgm:cxn modelId="{D5A12BAD-D773-474F-9A89-E85996E5BD3F}" type="presParOf" srcId="{4FCD230A-0966-411B-A182-CC9DFEBE4946}" destId="{5D3965B2-F4BF-4A1B-871A-D3103878034B}" srcOrd="2" destOrd="0" presId="list"/>
    <dgm:cxn modelId="{81338397-D1D5-46C7-8AAE-3BD1616E323F}" type="presOf" srcId="{A1505E30-0D8D-4C8C-97BA-EC442A399207}" destId="{5D3965B2-F4BF-4A1B-871A-D3103878034B}" srcOrd="0" destOrd="0" presId="list"/>
    <dgm:cxn modelId="{F7EEA5E3-AEFA-4CD3-AF7F-0C27833EFD32}" type="presParOf" srcId="{4FCD230A-0966-411B-A182-CC9DFEBE4946}" destId="{CA36D177-E8DE-41C9-B807-752AE6696ACD}" srcOrd="3" destOrd="0" presId="list"/>
    <dgm:cxn modelId="{37FAE36E-B19C-4BAB-A532-1AA33B3572C9}" type="presParOf" srcId="{4FCD230A-0966-411B-A182-CC9DFEBE4946}" destId="{5BB7C822-F052-4A31-B5AE-6C11E9433290}" srcOrd="4" destOrd="0" presId="list"/>
    <dgm:cxn modelId="{2660E015-207A-4A22-A768-9AC9E16F561F}" type="presOf" srcId="{64305DE8-E681-4A72-9042-34E65267455E}" destId="{5BB7C822-F052-4A31-B5AE-6C11E9433290}" srcOrd="0" destOrd="0" presId="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list" loCatId="list" qsTypeId="urn:microsoft.com/office/officeart/2005/8/quickstyle/simple1#2" qsCatId="simple" csTypeId="urn:microsoft.com/office/officeart/2005/8/colors/accent0_1#2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64762AB8-08FE-443D-B0B5-0AF5E9FF16AC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卒章显志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64762AB8-08FE-443D-B0B5-0AF5E9FF16AC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1D0252BA-72E4-43FB-900E-1E0A87F8C7DB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借古讽今</a:t>
          </a:r>
          <a:endParaRPr lang="zh-CN" altLang="en-US" sz="3600"/>
        </a:p>
      </dgm:t>
    </dgm:pt>
    <dgm:pt modelId="{571EB9DA-D3B0-4520-AE51-9F27CAC4546C}" type="sibTrans" cxnId="{1D0252BA-72E4-43FB-900E-1E0A87F8C7DB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38BB55C3-FF41-49A1-AFED-1BA886C3BEEC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假设分析</a:t>
          </a:r>
          <a:endParaRPr lang="zh-CN" altLang="en-US" sz="3600"/>
        </a:p>
      </dgm:t>
    </dgm:pt>
    <dgm:pt modelId="{2FE2D346-9383-4BEB-A61F-DF84BE35DF27}" type="sibTrans" cxnId="{38BB55C3-FF41-49A1-AFED-1BA886C3BEEC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2649" custLinFactNeighborY="-176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/>
      </dgm:t>
    </dgm:pt>
    <dgm:pt modelId="{5D3965B2-F4BF-4A1B-871A-D3103878034B}" type="pres">
      <dgm:prSet presAssocID="{A1505E30-0D8D-4C8C-97BA-EC442A399207}" presName="parentText" presStyleLbl="node1" presStyleIdx="1" presStyleCnt="3" custLinFactNeighborX="-451" custLinFactNeighborY="-2432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/>
      </dgm:t>
    </dgm:pt>
    <dgm:pt modelId="{5BB7C822-F052-4A31-B5AE-6C11E9433290}" type="pres">
      <dgm:prSet presAssocID="{64305DE8-E681-4A72-9042-34E65267455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762AB8-08FE-443D-B0B5-0AF5E9FF16AC}" srcId="{2164A3B8-2CDC-47B9-8BBB-58585E4CCE3D}" destId="{CC0B57C8-D352-4381-A4FF-CEDAAD1609F3}" srcOrd="0" destOrd="0" parTransId="{400D1DFA-84B3-4D17-90E6-5551EBD9DFE4}" sibTransId="{D0A582E0-FAF1-4C43-BF34-3AE8A2B6A3D3}"/>
    <dgm:cxn modelId="{1D0252BA-72E4-43FB-900E-1E0A87F8C7DB}" srcId="{2164A3B8-2CDC-47B9-8BBB-58585E4CCE3D}" destId="{A1505E30-0D8D-4C8C-97BA-EC442A399207}" srcOrd="1" destOrd="0" parTransId="{E6C311E4-12A7-45A5-99F3-842A32015419}" sibTransId="{571EB9DA-D3B0-4520-AE51-9F27CAC4546C}"/>
    <dgm:cxn modelId="{38BB55C3-FF41-49A1-AFED-1BA886C3BEEC}" srcId="{2164A3B8-2CDC-47B9-8BBB-58585E4CCE3D}" destId="{64305DE8-E681-4A72-9042-34E65267455E}" srcOrd="2" destOrd="0" parTransId="{36C992F0-AF30-46DF-9677-8884859744D0}" sibTransId="{2FE2D346-9383-4BEB-A61F-DF84BE35DF27}"/>
    <dgm:cxn modelId="{3AE701BD-B809-4255-A6D8-3CCF1E2B125E}" type="presOf" srcId="{2164A3B8-2CDC-47B9-8BBB-58585E4CCE3D}" destId="{4FCD230A-0966-411B-A182-CC9DFEBE4946}" srcOrd="0" destOrd="0" presId="list"/>
    <dgm:cxn modelId="{F1AE369C-B80D-492D-9579-11E96FEF563A}" type="presParOf" srcId="{4FCD230A-0966-411B-A182-CC9DFEBE4946}" destId="{D5F603B0-49D6-496F-BCD0-5CDD1478AB0A}" srcOrd="0" destOrd="0" presId="list"/>
    <dgm:cxn modelId="{399AEC60-ED39-41A7-AC3B-A49465B7E0CD}" type="presOf" srcId="{CC0B57C8-D352-4381-A4FF-CEDAAD1609F3}" destId="{D5F603B0-49D6-496F-BCD0-5CDD1478AB0A}" srcOrd="0" destOrd="0" presId="list"/>
    <dgm:cxn modelId="{8CC889C1-A296-43A0-A38B-054DB01B37DE}" type="presParOf" srcId="{4FCD230A-0966-411B-A182-CC9DFEBE4946}" destId="{4567A6B8-F0AB-498B-AC3B-C49C10BB668A}" srcOrd="1" destOrd="0" presId="list"/>
    <dgm:cxn modelId="{9DD2F1C6-3151-43A2-93AE-235CA202F9A2}" type="presParOf" srcId="{4FCD230A-0966-411B-A182-CC9DFEBE4946}" destId="{5D3965B2-F4BF-4A1B-871A-D3103878034B}" srcOrd="2" destOrd="0" presId="list"/>
    <dgm:cxn modelId="{A618A33C-7D96-43DC-AF9E-00D08D4CCBC3}" type="presOf" srcId="{A1505E30-0D8D-4C8C-97BA-EC442A399207}" destId="{5D3965B2-F4BF-4A1B-871A-D3103878034B}" srcOrd="0" destOrd="0" presId="list"/>
    <dgm:cxn modelId="{90E9B0CB-55DC-4C7B-8196-41852A7D357A}" type="presParOf" srcId="{4FCD230A-0966-411B-A182-CC9DFEBE4946}" destId="{CA36D177-E8DE-41C9-B807-752AE6696ACD}" srcOrd="3" destOrd="0" presId="list"/>
    <dgm:cxn modelId="{070F0157-7D11-4046-A766-56578A66EC27}" type="presParOf" srcId="{4FCD230A-0966-411B-A182-CC9DFEBE4946}" destId="{5BB7C822-F052-4A31-B5AE-6C11E9433290}" srcOrd="4" destOrd="0" presId="list"/>
    <dgm:cxn modelId="{761DD7B4-5812-4CF3-A964-01006D76EC52}" type="presOf" srcId="{64305DE8-E681-4A72-9042-34E65267455E}" destId="{5BB7C822-F052-4A31-B5AE-6C11E9433290}" srcOrd="0" destOrd="0" presId="lis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3841470" cy="2505801"/>
        <a:chExt cx="3841470" cy="2505801"/>
      </a:xfrm>
    </dsp:grpSpPr>
    <dsp:sp modelId="{D5F603B0-49D6-496F-BCD0-5CDD1478AB0A}">
      <dsp:nvSpPr>
        <dsp:cNvPr id="3" name="圆角矩形 2"/>
        <dsp:cNvSpPr/>
      </dsp:nvSpPr>
      <dsp:spPr bwMode="white">
        <a:xfrm>
          <a:off x="0" y="11633"/>
          <a:ext cx="3841470" cy="76835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0489" tIns="110489" rIns="110489" bIns="110489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cap="none" spc="0" smtClean="0">
              <a:ln w="0"/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一 下断语  </a:t>
          </a:r>
          <a:r>
            <a:rPr lang="zh-CN" altLang="en-US" b="0" cap="none" spc="0" smtClean="0">
              <a:ln w="0"/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自取灭亡</a:t>
          </a:r>
          <a:endParaRPr lang="zh-CN" altLang="en-US" b="0" cap="none" spc="0">
            <a:ln w="0"/>
            <a:solidFill>
              <a:schemeClr val="dk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7508" y="49141"/>
        <a:ext cx="3766455" cy="693334"/>
      </dsp:txXfrm>
    </dsp:sp>
    <dsp:sp modelId="{5D3965B2-F4BF-4A1B-871A-D3103878034B}">
      <dsp:nvSpPr>
        <dsp:cNvPr id="4" name="圆角矩形 3"/>
        <dsp:cNvSpPr/>
      </dsp:nvSpPr>
      <dsp:spPr bwMode="white">
        <a:xfrm>
          <a:off x="0" y="868726"/>
          <a:ext cx="3841470" cy="76835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0489" tIns="110489" rIns="110489" bIns="110489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cap="none" spc="0" smtClean="0">
              <a:ln w="0"/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二  析原因  </a:t>
          </a:r>
          <a:r>
            <a:rPr lang="zh-CN" altLang="en-US" smtClean="0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不爱人    </a:t>
          </a:r>
          <a:endParaRPr lang="zh-CN" altLang="en-US">
            <a:solidFill>
              <a:schemeClr val="dk1"/>
            </a:solidFill>
          </a:endParaRPr>
        </a:p>
      </dsp:txBody>
      <dsp:txXfrm>
        <a:off x="37508" y="906234"/>
        <a:ext cx="3766455" cy="693334"/>
      </dsp:txXfrm>
    </dsp:sp>
    <dsp:sp modelId="{5BB7C822-F052-4A31-B5AE-6C11E9433290}">
      <dsp:nvSpPr>
        <dsp:cNvPr id="27" name="圆角矩形 4"/>
        <dsp:cNvSpPr/>
      </dsp:nvSpPr>
      <dsp:spPr bwMode="white">
        <a:xfrm>
          <a:off x="0" y="1737451"/>
          <a:ext cx="3841470" cy="76835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0489" tIns="110489" rIns="110489" bIns="110489" anchor="ctr"/>
        <a:lstStyle>
          <a:lvl1pPr algn="l">
            <a:defRPr sz="29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0" cap="none" spc="0" smtClean="0">
              <a:ln w="0"/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三  示警戒   </a:t>
          </a:r>
          <a:r>
            <a:rPr lang="zh-CN" altLang="en-US" smtClean="0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鉴重于哀</a:t>
          </a:r>
          <a:endParaRPr lang="zh-CN" altLang="en-US">
            <a:solidFill>
              <a:schemeClr val="dk1"/>
            </a:solidFill>
          </a:endParaRPr>
        </a:p>
      </dsp:txBody>
      <dsp:txXfrm>
        <a:off x="37508" y="1774959"/>
        <a:ext cx="3766455" cy="693334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8" name="组合 1"/>
      <dsp:cNvGrpSpPr/>
    </dsp:nvGrpSpPr>
    <dsp:grpSpPr>
      <a:xfrm>
        <a:off x="0" y="0"/>
        <a:ext cx="1945110" cy="2505801"/>
        <a:chExt cx="1945110" cy="2505801"/>
      </a:xfrm>
    </dsp:grpSpPr>
    <dsp:sp modelId="{D5F603B0-49D6-496F-BCD0-5CDD1478AB0A}">
      <dsp:nvSpPr>
        <dsp:cNvPr id="29" name="圆角矩形 2"/>
        <dsp:cNvSpPr/>
      </dsp:nvSpPr>
      <dsp:spPr bwMode="white">
        <a:xfrm>
          <a:off x="0" y="10198"/>
          <a:ext cx="1945110" cy="76073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solidFill>
                <a:schemeClr val="dk1"/>
              </a:solidFill>
              <a:latin typeface="华文隶书" panose="02010800040101010101" charset="-122"/>
              <a:ea typeface="华文隶书" panose="02010800040101010101" charset="-122"/>
            </a:rPr>
            <a:t>卒章显志</a:t>
          </a:r>
          <a:endParaRPr lang="zh-CN" altLang="en-US" b="0" cap="none" spc="0">
            <a:ln w="0"/>
            <a:solidFill>
              <a:schemeClr val="dk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7136" y="47334"/>
        <a:ext cx="1870839" cy="686458"/>
      </dsp:txXfrm>
    </dsp:sp>
    <dsp:sp modelId="{5D3965B2-F4BF-4A1B-871A-D3103878034B}">
      <dsp:nvSpPr>
        <dsp:cNvPr id="30" name="圆角矩形 3"/>
        <dsp:cNvSpPr/>
      </dsp:nvSpPr>
      <dsp:spPr bwMode="white">
        <a:xfrm>
          <a:off x="0" y="851521"/>
          <a:ext cx="1945110" cy="76073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solidFill>
                <a:schemeClr val="dk1"/>
              </a:solidFill>
              <a:latin typeface="华文隶书" panose="02010800040101010101" charset="-122"/>
              <a:ea typeface="华文隶书" panose="02010800040101010101" charset="-122"/>
            </a:rPr>
            <a:t>借古讽今</a:t>
          </a:r>
          <a:endParaRPr lang="zh-CN" altLang="en-US">
            <a:solidFill>
              <a:schemeClr val="dk1"/>
            </a:solidFill>
          </a:endParaRPr>
        </a:p>
      </dsp:txBody>
      <dsp:txXfrm>
        <a:off x="37136" y="888657"/>
        <a:ext cx="1870839" cy="686458"/>
      </dsp:txXfrm>
    </dsp:sp>
    <dsp:sp modelId="{5BB7C822-F052-4A31-B5AE-6C11E9433290}">
      <dsp:nvSpPr>
        <dsp:cNvPr id="31" name="圆角矩形 4"/>
        <dsp:cNvSpPr/>
      </dsp:nvSpPr>
      <dsp:spPr bwMode="white">
        <a:xfrm>
          <a:off x="0" y="1719666"/>
          <a:ext cx="1945110" cy="760730"/>
        </a:xfrm>
        <a:prstGeom prst="round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solidFill>
                <a:schemeClr val="dk1"/>
              </a:solidFill>
              <a:latin typeface="华文隶书" panose="02010800040101010101" charset="-122"/>
              <a:ea typeface="华文隶书" panose="02010800040101010101" charset="-122"/>
            </a:rPr>
            <a:t>假设分析</a:t>
          </a:r>
          <a:endParaRPr lang="zh-CN" altLang="en-US">
            <a:solidFill>
              <a:schemeClr val="dk1"/>
            </a:solidFill>
          </a:endParaRPr>
        </a:p>
      </dsp:txBody>
      <dsp:txXfrm>
        <a:off x="37136" y="1756802"/>
        <a:ext cx="1870839" cy="686458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image" Target="../media/image1.jpeg" /><Relationship Id="rId6" Type="http://schemas.openxmlformats.org/officeDocument/2006/relationships/tags" Target="../tags/tag8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image" Target="../media/image3.jpeg" /><Relationship Id="rId6" Type="http://schemas.openxmlformats.org/officeDocument/2006/relationships/tags" Target="../tags/tag1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image" Target="../media/image3.jpeg" /><Relationship Id="rId9" Type="http://schemas.openxmlformats.org/officeDocument/2006/relationships/tags" Target="../tags/tag13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tags" Target="../tags/tag145.xml" /><Relationship Id="rId14" Type="http://schemas.openxmlformats.org/officeDocument/2006/relationships/tags" Target="../tags/tag146.xml" /><Relationship Id="rId15" Type="http://schemas.openxmlformats.org/officeDocument/2006/relationships/tags" Target="../tags/tag147.xml" /><Relationship Id="rId16" Type="http://schemas.openxmlformats.org/officeDocument/2006/relationships/tags" Target="../tags/tag148.xml" /><Relationship Id="rId17" Type="http://schemas.openxmlformats.org/officeDocument/2006/relationships/image" Target="../media/image3.jpeg" /><Relationship Id="rId18" Type="http://schemas.openxmlformats.org/officeDocument/2006/relationships/tags" Target="../tags/tag149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8.xml" /><Relationship Id="rId11" Type="http://schemas.openxmlformats.org/officeDocument/2006/relationships/tags" Target="../tags/tag159.xml" /><Relationship Id="rId12" Type="http://schemas.openxmlformats.org/officeDocument/2006/relationships/tags" Target="../tags/tag160.xml" /><Relationship Id="rId13" Type="http://schemas.openxmlformats.org/officeDocument/2006/relationships/tags" Target="../tags/tag161.xml" /><Relationship Id="rId14" Type="http://schemas.openxmlformats.org/officeDocument/2006/relationships/tags" Target="../tags/tag162.xml" /><Relationship Id="rId15" Type="http://schemas.openxmlformats.org/officeDocument/2006/relationships/tags" Target="../tags/tag163.xml" /><Relationship Id="rId16" Type="http://schemas.openxmlformats.org/officeDocument/2006/relationships/tags" Target="../tags/tag164.xml" /><Relationship Id="rId17" Type="http://schemas.openxmlformats.org/officeDocument/2006/relationships/tags" Target="../tags/tag165.xml" /><Relationship Id="rId18" Type="http://schemas.openxmlformats.org/officeDocument/2006/relationships/tags" Target="../tags/tag166.xml" /><Relationship Id="rId19" Type="http://schemas.openxmlformats.org/officeDocument/2006/relationships/tags" Target="../tags/tag167.xml" /><Relationship Id="rId2" Type="http://schemas.openxmlformats.org/officeDocument/2006/relationships/tags" Target="../tags/tag150.xml" /><Relationship Id="rId20" Type="http://schemas.openxmlformats.org/officeDocument/2006/relationships/tags" Target="../tags/tag168.xml" /><Relationship Id="rId21" Type="http://schemas.openxmlformats.org/officeDocument/2006/relationships/tags" Target="../tags/tag169.xml" /><Relationship Id="rId22" Type="http://schemas.openxmlformats.org/officeDocument/2006/relationships/tags" Target="../tags/tag170.xml" /><Relationship Id="rId23" Type="http://schemas.openxmlformats.org/officeDocument/2006/relationships/tags" Target="../tags/tag171.xml" /><Relationship Id="rId24" Type="http://schemas.openxmlformats.org/officeDocument/2006/relationships/tags" Target="../tags/tag172.xml" /><Relationship Id="rId25" Type="http://schemas.openxmlformats.org/officeDocument/2006/relationships/tags" Target="../tags/tag173.xml" /><Relationship Id="rId26" Type="http://schemas.openxmlformats.org/officeDocument/2006/relationships/tags" Target="../tags/tag174.xml" /><Relationship Id="rId27" Type="http://schemas.openxmlformats.org/officeDocument/2006/relationships/tags" Target="../tags/tag175.xml" /><Relationship Id="rId28" Type="http://schemas.openxmlformats.org/officeDocument/2006/relationships/tags" Target="../tags/tag176.xml" /><Relationship Id="rId29" Type="http://schemas.openxmlformats.org/officeDocument/2006/relationships/tags" Target="../tags/tag177.xml" /><Relationship Id="rId3" Type="http://schemas.openxmlformats.org/officeDocument/2006/relationships/tags" Target="../tags/tag151.xml" /><Relationship Id="rId30" Type="http://schemas.openxmlformats.org/officeDocument/2006/relationships/image" Target="../media/image3.jpeg" /><Relationship Id="rId31" Type="http://schemas.openxmlformats.org/officeDocument/2006/relationships/tags" Target="../tags/tag178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tags" Target="../tags/tag15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image" Target="../media/image11.png" /><Relationship Id="rId5" Type="http://schemas.openxmlformats.org/officeDocument/2006/relationships/tags" Target="../tags/tag181.xml" /><Relationship Id="rId6" Type="http://schemas.openxmlformats.org/officeDocument/2006/relationships/image" Target="../media/image3.jpeg" /><Relationship Id="rId7" Type="http://schemas.openxmlformats.org/officeDocument/2006/relationships/tags" Target="../tags/tag18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tags" Target="../tags/tag193.xml" /><Relationship Id="rId13" Type="http://schemas.openxmlformats.org/officeDocument/2006/relationships/tags" Target="../tags/tag194.xml" /><Relationship Id="rId14" Type="http://schemas.openxmlformats.org/officeDocument/2006/relationships/tags" Target="../tags/tag195.xml" /><Relationship Id="rId15" Type="http://schemas.openxmlformats.org/officeDocument/2006/relationships/tags" Target="../tags/tag196.xml" /><Relationship Id="rId16" Type="http://schemas.openxmlformats.org/officeDocument/2006/relationships/tags" Target="../tags/tag197.xml" /><Relationship Id="rId17" Type="http://schemas.openxmlformats.org/officeDocument/2006/relationships/tags" Target="../tags/tag198.xml" /><Relationship Id="rId18" Type="http://schemas.openxmlformats.org/officeDocument/2006/relationships/tags" Target="../tags/tag199.xml" /><Relationship Id="rId19" Type="http://schemas.openxmlformats.org/officeDocument/2006/relationships/tags" Target="../tags/tag200.xml" /><Relationship Id="rId2" Type="http://schemas.openxmlformats.org/officeDocument/2006/relationships/tags" Target="../tags/tag183.xml" /><Relationship Id="rId20" Type="http://schemas.openxmlformats.org/officeDocument/2006/relationships/tags" Target="../tags/tag201.xml" /><Relationship Id="rId21" Type="http://schemas.openxmlformats.org/officeDocument/2006/relationships/tags" Target="../tags/tag202.xml" /><Relationship Id="rId22" Type="http://schemas.openxmlformats.org/officeDocument/2006/relationships/tags" Target="../tags/tag20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12.xml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13" Type="http://schemas.openxmlformats.org/officeDocument/2006/relationships/tags" Target="../tags/tag215.xml" /><Relationship Id="rId14" Type="http://schemas.openxmlformats.org/officeDocument/2006/relationships/tags" Target="../tags/tag216.xml" /><Relationship Id="rId15" Type="http://schemas.openxmlformats.org/officeDocument/2006/relationships/tags" Target="../tags/tag217.xml" /><Relationship Id="rId16" Type="http://schemas.openxmlformats.org/officeDocument/2006/relationships/tags" Target="../tags/tag218.xml" /><Relationship Id="rId17" Type="http://schemas.openxmlformats.org/officeDocument/2006/relationships/tags" Target="../tags/tag219.xml" /><Relationship Id="rId18" Type="http://schemas.openxmlformats.org/officeDocument/2006/relationships/tags" Target="../tags/tag220.xml" /><Relationship Id="rId19" Type="http://schemas.openxmlformats.org/officeDocument/2006/relationships/tags" Target="../tags/tag221.xml" /><Relationship Id="rId2" Type="http://schemas.openxmlformats.org/officeDocument/2006/relationships/tags" Target="../tags/tag204.xml" /><Relationship Id="rId20" Type="http://schemas.openxmlformats.org/officeDocument/2006/relationships/tags" Target="../tags/tag222.xml" /><Relationship Id="rId21" Type="http://schemas.openxmlformats.org/officeDocument/2006/relationships/tags" Target="../tags/tag223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12" Type="http://schemas.openxmlformats.org/officeDocument/2006/relationships/tags" Target="../tags/tag231.xml" /><Relationship Id="rId13" Type="http://schemas.openxmlformats.org/officeDocument/2006/relationships/tags" Target="../tags/tag232.xml" /><Relationship Id="rId2" Type="http://schemas.openxmlformats.org/officeDocument/2006/relationships/tags" Target="../tags/tag224.xml" /><Relationship Id="rId3" Type="http://schemas.openxmlformats.org/officeDocument/2006/relationships/image" Target="../media/image12.jpeg" /><Relationship Id="rId4" Type="http://schemas.openxmlformats.org/officeDocument/2006/relationships/tags" Target="../tags/tag225.xml" /><Relationship Id="rId5" Type="http://schemas.openxmlformats.org/officeDocument/2006/relationships/image" Target="../media/image13.jpeg" /><Relationship Id="rId6" Type="http://schemas.openxmlformats.org/officeDocument/2006/relationships/tags" Target="../tags/tag226.xml" /><Relationship Id="rId7" Type="http://schemas.openxmlformats.org/officeDocument/2006/relationships/image" Target="../media/image14.jpeg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13" Type="http://schemas.openxmlformats.org/officeDocument/2006/relationships/tags" Target="../tags/tag252.xml" /><Relationship Id="rId14" Type="http://schemas.openxmlformats.org/officeDocument/2006/relationships/tags" Target="../tags/tag25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43.xml" /><Relationship Id="rId4" Type="http://schemas.openxmlformats.org/officeDocument/2006/relationships/image" Target="../media/image15.png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image" Target="../media/image2.png" /><Relationship Id="rId5" Type="http://schemas.openxmlformats.org/officeDocument/2006/relationships/tags" Target="../tags/tag88.xml" /><Relationship Id="rId6" Type="http://schemas.openxmlformats.org/officeDocument/2006/relationships/image" Target="../media/image3.jpeg" /><Relationship Id="rId7" Type="http://schemas.openxmlformats.org/officeDocument/2006/relationships/tags" Target="../tags/tag8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13" Type="http://schemas.openxmlformats.org/officeDocument/2006/relationships/tags" Target="../tags/tag265.xml" /><Relationship Id="rId14" Type="http://schemas.openxmlformats.org/officeDocument/2006/relationships/tags" Target="../tags/tag266.xml" /><Relationship Id="rId15" Type="http://schemas.openxmlformats.org/officeDocument/2006/relationships/tags" Target="../tags/tag267.xml" /><Relationship Id="rId16" Type="http://schemas.openxmlformats.org/officeDocument/2006/relationships/tags" Target="../tags/tag268.xml" /><Relationship Id="rId17" Type="http://schemas.openxmlformats.org/officeDocument/2006/relationships/tags" Target="../tags/tag269.xml" /><Relationship Id="rId18" Type="http://schemas.openxmlformats.org/officeDocument/2006/relationships/image" Target="../media/image3.jpeg" /><Relationship Id="rId19" Type="http://schemas.openxmlformats.org/officeDocument/2006/relationships/tags" Target="../tags/tag270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tags" Target="../tags/tag282.xml" /><Relationship Id="rId14" Type="http://schemas.openxmlformats.org/officeDocument/2006/relationships/tags" Target="../tags/tag283.xml" /><Relationship Id="rId15" Type="http://schemas.openxmlformats.org/officeDocument/2006/relationships/tags" Target="../tags/tag284.xml" /><Relationship Id="rId16" Type="http://schemas.openxmlformats.org/officeDocument/2006/relationships/tags" Target="../tags/tag285.xml" /><Relationship Id="rId17" Type="http://schemas.openxmlformats.org/officeDocument/2006/relationships/tags" Target="../tags/tag286.xml" /><Relationship Id="rId18" Type="http://schemas.openxmlformats.org/officeDocument/2006/relationships/tags" Target="../tags/tag287.xml" /><Relationship Id="rId19" Type="http://schemas.openxmlformats.org/officeDocument/2006/relationships/tags" Target="../tags/tag288.xml" /><Relationship Id="rId2" Type="http://schemas.openxmlformats.org/officeDocument/2006/relationships/tags" Target="../tags/tag271.xml" /><Relationship Id="rId20" Type="http://schemas.openxmlformats.org/officeDocument/2006/relationships/tags" Target="../tags/tag289.xml" /><Relationship Id="rId21" Type="http://schemas.openxmlformats.org/officeDocument/2006/relationships/tags" Target="../tags/tag290.xml" /><Relationship Id="rId22" Type="http://schemas.openxmlformats.org/officeDocument/2006/relationships/tags" Target="../tags/tag291.xml" /><Relationship Id="rId23" Type="http://schemas.openxmlformats.org/officeDocument/2006/relationships/tags" Target="../tags/tag292.xml" /><Relationship Id="rId24" Type="http://schemas.openxmlformats.org/officeDocument/2006/relationships/tags" Target="../tags/tag293.xml" /><Relationship Id="rId25" Type="http://schemas.openxmlformats.org/officeDocument/2006/relationships/tags" Target="../tags/tag294.xml" /><Relationship Id="rId26" Type="http://schemas.openxmlformats.org/officeDocument/2006/relationships/tags" Target="../tags/tag295.xml" /><Relationship Id="rId27" Type="http://schemas.openxmlformats.org/officeDocument/2006/relationships/tags" Target="../tags/tag296.xml" /><Relationship Id="rId28" Type="http://schemas.openxmlformats.org/officeDocument/2006/relationships/tags" Target="../tags/tag297.xml" /><Relationship Id="rId29" Type="http://schemas.openxmlformats.org/officeDocument/2006/relationships/tags" Target="../tags/tag298.xml" /><Relationship Id="rId3" Type="http://schemas.openxmlformats.org/officeDocument/2006/relationships/tags" Target="../tags/tag272.xml" /><Relationship Id="rId30" Type="http://schemas.openxmlformats.org/officeDocument/2006/relationships/tags" Target="../tags/tag299.xml" /><Relationship Id="rId31" Type="http://schemas.openxmlformats.org/officeDocument/2006/relationships/tags" Target="../tags/tag300.xml" /><Relationship Id="rId32" Type="http://schemas.openxmlformats.org/officeDocument/2006/relationships/tags" Target="../tags/tag301.xml" /><Relationship Id="rId33" Type="http://schemas.openxmlformats.org/officeDocument/2006/relationships/tags" Target="../tags/tag302.xml" /><Relationship Id="rId34" Type="http://schemas.openxmlformats.org/officeDocument/2006/relationships/tags" Target="../tags/tag303.xml" /><Relationship Id="rId35" Type="http://schemas.openxmlformats.org/officeDocument/2006/relationships/tags" Target="../tags/tag304.xml" /><Relationship Id="rId36" Type="http://schemas.openxmlformats.org/officeDocument/2006/relationships/tags" Target="../tags/tag305.xml" /><Relationship Id="rId37" Type="http://schemas.openxmlformats.org/officeDocument/2006/relationships/tags" Target="../tags/tag306.xml" /><Relationship Id="rId38" Type="http://schemas.openxmlformats.org/officeDocument/2006/relationships/tags" Target="../tags/tag307.xml" /><Relationship Id="rId39" Type="http://schemas.openxmlformats.org/officeDocument/2006/relationships/tags" Target="../tags/tag308.xml" /><Relationship Id="rId4" Type="http://schemas.openxmlformats.org/officeDocument/2006/relationships/tags" Target="../tags/tag273.xml" /><Relationship Id="rId40" Type="http://schemas.openxmlformats.org/officeDocument/2006/relationships/tags" Target="../tags/tag309.xml" /><Relationship Id="rId41" Type="http://schemas.openxmlformats.org/officeDocument/2006/relationships/tags" Target="../tags/tag310.xml" /><Relationship Id="rId42" Type="http://schemas.openxmlformats.org/officeDocument/2006/relationships/tags" Target="../tags/tag311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12" Type="http://schemas.openxmlformats.org/officeDocument/2006/relationships/tags" Target="../tags/tag322.xml" /><Relationship Id="rId13" Type="http://schemas.openxmlformats.org/officeDocument/2006/relationships/tags" Target="../tags/tag323.xml" /><Relationship Id="rId14" Type="http://schemas.openxmlformats.org/officeDocument/2006/relationships/tags" Target="../tags/tag324.xml" /><Relationship Id="rId15" Type="http://schemas.openxmlformats.org/officeDocument/2006/relationships/tags" Target="../tags/tag325.xml" /><Relationship Id="rId16" Type="http://schemas.openxmlformats.org/officeDocument/2006/relationships/tags" Target="../tags/tag326.xml" /><Relationship Id="rId17" Type="http://schemas.openxmlformats.org/officeDocument/2006/relationships/tags" Target="../tags/tag327.xml" /><Relationship Id="rId2" Type="http://schemas.openxmlformats.org/officeDocument/2006/relationships/tags" Target="../tags/tag312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5.xml" /><Relationship Id="rId11" Type="http://schemas.openxmlformats.org/officeDocument/2006/relationships/tags" Target="../tags/tag336.xml" /><Relationship Id="rId12" Type="http://schemas.openxmlformats.org/officeDocument/2006/relationships/tags" Target="../tags/tag337.xml" /><Relationship Id="rId13" Type="http://schemas.openxmlformats.org/officeDocument/2006/relationships/tags" Target="../tags/tag338.xml" /><Relationship Id="rId14" Type="http://schemas.openxmlformats.org/officeDocument/2006/relationships/tags" Target="../tags/tag339.xml" /><Relationship Id="rId15" Type="http://schemas.openxmlformats.org/officeDocument/2006/relationships/tags" Target="../tags/tag340.xml" /><Relationship Id="rId16" Type="http://schemas.openxmlformats.org/officeDocument/2006/relationships/tags" Target="../tags/tag341.xml" /><Relationship Id="rId17" Type="http://schemas.openxmlformats.org/officeDocument/2006/relationships/tags" Target="../tags/tag342.xml" /><Relationship Id="rId18" Type="http://schemas.openxmlformats.org/officeDocument/2006/relationships/tags" Target="../tags/tag343.xml" /><Relationship Id="rId19" Type="http://schemas.openxmlformats.org/officeDocument/2006/relationships/tags" Target="../tags/tag344.xml" /><Relationship Id="rId2" Type="http://schemas.openxmlformats.org/officeDocument/2006/relationships/tags" Target="../tags/tag328.xml" /><Relationship Id="rId20" Type="http://schemas.openxmlformats.org/officeDocument/2006/relationships/tags" Target="../tags/tag345.xml" /><Relationship Id="rId21" Type="http://schemas.openxmlformats.org/officeDocument/2006/relationships/tags" Target="../tags/tag346.xml" /><Relationship Id="rId22" Type="http://schemas.openxmlformats.org/officeDocument/2006/relationships/tags" Target="../tags/tag347.xml" /><Relationship Id="rId23" Type="http://schemas.openxmlformats.org/officeDocument/2006/relationships/tags" Target="../tags/tag348.xml" /><Relationship Id="rId3" Type="http://schemas.openxmlformats.org/officeDocument/2006/relationships/image" Target="../media/image15.png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tags" Target="../tags/tag33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6.xml" /><Relationship Id="rId11" Type="http://schemas.openxmlformats.org/officeDocument/2006/relationships/tags" Target="../tags/tag357.xml" /><Relationship Id="rId12" Type="http://schemas.openxmlformats.org/officeDocument/2006/relationships/tags" Target="../tags/tag358.xml" /><Relationship Id="rId13" Type="http://schemas.openxmlformats.org/officeDocument/2006/relationships/tags" Target="../tags/tag359.xml" /><Relationship Id="rId14" Type="http://schemas.openxmlformats.org/officeDocument/2006/relationships/tags" Target="../tags/tag360.xml" /><Relationship Id="rId15" Type="http://schemas.openxmlformats.org/officeDocument/2006/relationships/tags" Target="../tags/tag361.xml" /><Relationship Id="rId16" Type="http://schemas.openxmlformats.org/officeDocument/2006/relationships/tags" Target="../tags/tag362.xml" /><Relationship Id="rId17" Type="http://schemas.openxmlformats.org/officeDocument/2006/relationships/tags" Target="../tags/tag363.xml" /><Relationship Id="rId18" Type="http://schemas.openxmlformats.org/officeDocument/2006/relationships/tags" Target="../tags/tag364.xml" /><Relationship Id="rId19" Type="http://schemas.openxmlformats.org/officeDocument/2006/relationships/tags" Target="../tags/tag365.xml" /><Relationship Id="rId2" Type="http://schemas.openxmlformats.org/officeDocument/2006/relationships/tags" Target="../tags/tag349.xml" /><Relationship Id="rId20" Type="http://schemas.openxmlformats.org/officeDocument/2006/relationships/tags" Target="../tags/tag366.xml" /><Relationship Id="rId21" Type="http://schemas.openxmlformats.org/officeDocument/2006/relationships/tags" Target="../tags/tag367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image" Target="../media/image16.png" /><Relationship Id="rId7" Type="http://schemas.openxmlformats.org/officeDocument/2006/relationships/tags" Target="../tags/tag353.xml" /><Relationship Id="rId8" Type="http://schemas.openxmlformats.org/officeDocument/2006/relationships/tags" Target="../tags/tag354.xml" /><Relationship Id="rId9" Type="http://schemas.openxmlformats.org/officeDocument/2006/relationships/tags" Target="../tags/tag35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14" Type="http://schemas.openxmlformats.org/officeDocument/2006/relationships/tags" Target="../tags/tag380.xml" /><Relationship Id="rId15" Type="http://schemas.openxmlformats.org/officeDocument/2006/relationships/tags" Target="../tags/tag381.xml" /><Relationship Id="rId16" Type="http://schemas.openxmlformats.org/officeDocument/2006/relationships/tags" Target="../tags/tag382.xml" /><Relationship Id="rId17" Type="http://schemas.openxmlformats.org/officeDocument/2006/relationships/tags" Target="../tags/tag383.xml" /><Relationship Id="rId18" Type="http://schemas.openxmlformats.org/officeDocument/2006/relationships/tags" Target="../tags/tag384.xml" /><Relationship Id="rId19" Type="http://schemas.openxmlformats.org/officeDocument/2006/relationships/tags" Target="../tags/tag385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12" Type="http://schemas.openxmlformats.org/officeDocument/2006/relationships/tags" Target="../tags/tag396.xml" /><Relationship Id="rId13" Type="http://schemas.openxmlformats.org/officeDocument/2006/relationships/tags" Target="../tags/tag397.xml" /><Relationship Id="rId14" Type="http://schemas.openxmlformats.org/officeDocument/2006/relationships/tags" Target="../tags/tag398.xml" /><Relationship Id="rId15" Type="http://schemas.openxmlformats.org/officeDocument/2006/relationships/tags" Target="../tags/tag399.xml" /><Relationship Id="rId16" Type="http://schemas.openxmlformats.org/officeDocument/2006/relationships/tags" Target="../tags/tag400.xml" /><Relationship Id="rId17" Type="http://schemas.openxmlformats.org/officeDocument/2006/relationships/tags" Target="../tags/tag401.xml" /><Relationship Id="rId18" Type="http://schemas.openxmlformats.org/officeDocument/2006/relationships/tags" Target="../tags/tag402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10.xml" /><Relationship Id="rId11" Type="http://schemas.openxmlformats.org/officeDocument/2006/relationships/tags" Target="../tags/tag411.xml" /><Relationship Id="rId12" Type="http://schemas.openxmlformats.org/officeDocument/2006/relationships/tags" Target="../tags/tag412.xml" /><Relationship Id="rId13" Type="http://schemas.openxmlformats.org/officeDocument/2006/relationships/tags" Target="../tags/tag413.xml" /><Relationship Id="rId14" Type="http://schemas.openxmlformats.org/officeDocument/2006/relationships/tags" Target="../tags/tag414.xml" /><Relationship Id="rId15" Type="http://schemas.openxmlformats.org/officeDocument/2006/relationships/tags" Target="../tags/tag415.xml" /><Relationship Id="rId16" Type="http://schemas.openxmlformats.org/officeDocument/2006/relationships/tags" Target="../tags/tag416.xml" /><Relationship Id="rId17" Type="http://schemas.openxmlformats.org/officeDocument/2006/relationships/tags" Target="../tags/tag417.xml" /><Relationship Id="rId18" Type="http://schemas.openxmlformats.org/officeDocument/2006/relationships/tags" Target="../tags/tag418.xml" /><Relationship Id="rId2" Type="http://schemas.openxmlformats.org/officeDocument/2006/relationships/tags" Target="../tags/tag403.xml" /><Relationship Id="rId3" Type="http://schemas.openxmlformats.org/officeDocument/2006/relationships/image" Target="../media/image17.jpeg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27.xml" /><Relationship Id="rId11" Type="http://schemas.openxmlformats.org/officeDocument/2006/relationships/tags" Target="../tags/tag428.xml" /><Relationship Id="rId12" Type="http://schemas.openxmlformats.org/officeDocument/2006/relationships/tags" Target="../tags/tag429.xml" /><Relationship Id="rId13" Type="http://schemas.openxmlformats.org/officeDocument/2006/relationships/tags" Target="../tags/tag430.xml" /><Relationship Id="rId14" Type="http://schemas.openxmlformats.org/officeDocument/2006/relationships/tags" Target="../tags/tag431.xml" /><Relationship Id="rId15" Type="http://schemas.openxmlformats.org/officeDocument/2006/relationships/tags" Target="../tags/tag432.xml" /><Relationship Id="rId16" Type="http://schemas.openxmlformats.org/officeDocument/2006/relationships/tags" Target="../tags/tag433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43.xml" /><Relationship Id="rId11" Type="http://schemas.openxmlformats.org/officeDocument/2006/relationships/tags" Target="../tags/tag444.xml" /><Relationship Id="rId12" Type="http://schemas.openxmlformats.org/officeDocument/2006/relationships/tags" Target="../tags/tag445.xml" /><Relationship Id="rId13" Type="http://schemas.openxmlformats.org/officeDocument/2006/relationships/tags" Target="../tags/tag446.xml" /><Relationship Id="rId14" Type="http://schemas.openxmlformats.org/officeDocument/2006/relationships/tags" Target="../tags/tag447.xml" /><Relationship Id="rId15" Type="http://schemas.openxmlformats.org/officeDocument/2006/relationships/tags" Target="../tags/tag448.xml" /><Relationship Id="rId16" Type="http://schemas.openxmlformats.org/officeDocument/2006/relationships/tags" Target="../tags/tag449.xml" /><Relationship Id="rId17" Type="http://schemas.openxmlformats.org/officeDocument/2006/relationships/tags" Target="../tags/tag450.xml" /><Relationship Id="rId18" Type="http://schemas.openxmlformats.org/officeDocument/2006/relationships/tags" Target="../tags/tag451.xml" /><Relationship Id="rId19" Type="http://schemas.openxmlformats.org/officeDocument/2006/relationships/tags" Target="../tags/tag452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453.xml" /><Relationship Id="rId21" Type="http://schemas.openxmlformats.org/officeDocument/2006/relationships/tags" Target="../tags/tag454.xml" /><Relationship Id="rId22" Type="http://schemas.openxmlformats.org/officeDocument/2006/relationships/tags" Target="../tags/tag455.xml" /><Relationship Id="rId23" Type="http://schemas.openxmlformats.org/officeDocument/2006/relationships/tags" Target="../tags/tag456.xml" /><Relationship Id="rId24" Type="http://schemas.openxmlformats.org/officeDocument/2006/relationships/tags" Target="../tags/tag457.xml" /><Relationship Id="rId25" Type="http://schemas.openxmlformats.org/officeDocument/2006/relationships/tags" Target="../tags/tag458.xml" /><Relationship Id="rId26" Type="http://schemas.openxmlformats.org/officeDocument/2006/relationships/tags" Target="../tags/tag459.xml" /><Relationship Id="rId27" Type="http://schemas.openxmlformats.org/officeDocument/2006/relationships/tags" Target="../tags/tag460.xml" /><Relationship Id="rId28" Type="http://schemas.openxmlformats.org/officeDocument/2006/relationships/tags" Target="../tags/tag461.xml" /><Relationship Id="rId29" Type="http://schemas.openxmlformats.org/officeDocument/2006/relationships/tags" Target="../tags/tag462.xml" /><Relationship Id="rId3" Type="http://schemas.openxmlformats.org/officeDocument/2006/relationships/tags" Target="../tags/tag437.xml" /><Relationship Id="rId30" Type="http://schemas.openxmlformats.org/officeDocument/2006/relationships/tags" Target="../tags/tag463.xml" /><Relationship Id="rId4" Type="http://schemas.openxmlformats.org/officeDocument/2006/relationships/image" Target="../media/image15.png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image" Target="../media/image3.jpeg" /><Relationship Id="rId6" Type="http://schemas.openxmlformats.org/officeDocument/2006/relationships/tags" Target="../tags/tag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72.xml" /><Relationship Id="rId11" Type="http://schemas.openxmlformats.org/officeDocument/2006/relationships/tags" Target="../tags/tag473.xml" /><Relationship Id="rId12" Type="http://schemas.openxmlformats.org/officeDocument/2006/relationships/tags" Target="../tags/tag474.xml" /><Relationship Id="rId13" Type="http://schemas.openxmlformats.org/officeDocument/2006/relationships/tags" Target="../tags/tag475.xml" /><Relationship Id="rId14" Type="http://schemas.openxmlformats.org/officeDocument/2006/relationships/tags" Target="../tags/tag476.xml" /><Relationship Id="rId15" Type="http://schemas.openxmlformats.org/officeDocument/2006/relationships/tags" Target="../tags/tag477.xml" /><Relationship Id="rId16" Type="http://schemas.openxmlformats.org/officeDocument/2006/relationships/tags" Target="../tags/tag478.xml" /><Relationship Id="rId17" Type="http://schemas.openxmlformats.org/officeDocument/2006/relationships/tags" Target="../tags/tag479.xml" /><Relationship Id="rId18" Type="http://schemas.openxmlformats.org/officeDocument/2006/relationships/tags" Target="../tags/tag480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tags" Target="../tags/tag469.xml" /><Relationship Id="rId8" Type="http://schemas.openxmlformats.org/officeDocument/2006/relationships/tags" Target="../tags/tag470.xml" /><Relationship Id="rId9" Type="http://schemas.openxmlformats.org/officeDocument/2006/relationships/tags" Target="../tags/tag47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89.xml" /><Relationship Id="rId11" Type="http://schemas.openxmlformats.org/officeDocument/2006/relationships/tags" Target="../tags/tag490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Relationship Id="rId9" Type="http://schemas.openxmlformats.org/officeDocument/2006/relationships/tags" Target="../tags/tag48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Colors" Target="../diagrams/colors1.xml" /><Relationship Id="rId11" Type="http://schemas.openxmlformats.org/officeDocument/2006/relationships/tags" Target="../tags/tag494.xml" /><Relationship Id="rId12" Type="http://schemas.microsoft.com/office/2007/relationships/diagramDrawing" Target="../diagrams/drawing2.xml" /><Relationship Id="rId13" Type="http://schemas.openxmlformats.org/officeDocument/2006/relationships/diagramData" Target="../diagrams/data2.xml" /><Relationship Id="rId14" Type="http://schemas.openxmlformats.org/officeDocument/2006/relationships/diagramLayout" Target="../diagrams/layout2.xml" /><Relationship Id="rId15" Type="http://schemas.openxmlformats.org/officeDocument/2006/relationships/diagramQuickStyle" Target="../diagrams/quickStyle2.xml" /><Relationship Id="rId16" Type="http://schemas.openxmlformats.org/officeDocument/2006/relationships/diagramColors" Target="../diagrams/colors2.xml" /><Relationship Id="rId17" Type="http://schemas.openxmlformats.org/officeDocument/2006/relationships/tags" Target="../tags/tag495.xml" /><Relationship Id="rId18" Type="http://schemas.openxmlformats.org/officeDocument/2006/relationships/tags" Target="../tags/tag496.xml" /><Relationship Id="rId19" Type="http://schemas.openxmlformats.org/officeDocument/2006/relationships/tags" Target="../tags/tag497.xml" /><Relationship Id="rId2" Type="http://schemas.openxmlformats.org/officeDocument/2006/relationships/tags" Target="../tags/tag491.xml" /><Relationship Id="rId3" Type="http://schemas.openxmlformats.org/officeDocument/2006/relationships/image" Target="../media/image15.png" /><Relationship Id="rId4" Type="http://schemas.openxmlformats.org/officeDocument/2006/relationships/tags" Target="../tags/tag492.xml" /><Relationship Id="rId5" Type="http://schemas.openxmlformats.org/officeDocument/2006/relationships/tags" Target="../tags/tag493.xml" /><Relationship Id="rId6" Type="http://schemas.microsoft.com/office/2007/relationships/diagramDrawing" Target="../diagrams/drawing1.xml" /><Relationship Id="rId7" Type="http://schemas.openxmlformats.org/officeDocument/2006/relationships/diagramData" Target="../diagrams/data1.xml" /><Relationship Id="rId8" Type="http://schemas.openxmlformats.org/officeDocument/2006/relationships/diagramLayout" Target="../diagrams/layout1.xml" /><Relationship Id="rId9" Type="http://schemas.openxmlformats.org/officeDocument/2006/relationships/diagramQuickStyle" Target="../diagrams/quickStyle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506.xml" /><Relationship Id="rId2" Type="http://schemas.openxmlformats.org/officeDocument/2006/relationships/tags" Target="../tags/tag498.xml" /><Relationship Id="rId3" Type="http://schemas.openxmlformats.org/officeDocument/2006/relationships/tags" Target="../tags/tag499.xml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tags" Target="../tags/tag504.xml" /><Relationship Id="rId9" Type="http://schemas.openxmlformats.org/officeDocument/2006/relationships/tags" Target="../tags/tag50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07.xml" /><Relationship Id="rId3" Type="http://schemas.openxmlformats.org/officeDocument/2006/relationships/tags" Target="../tags/tag508.xml" /><Relationship Id="rId4" Type="http://schemas.openxmlformats.org/officeDocument/2006/relationships/tags" Target="../tags/tag509.xml" /><Relationship Id="rId5" Type="http://schemas.openxmlformats.org/officeDocument/2006/relationships/tags" Target="../tags/tag510.xml" /><Relationship Id="rId6" Type="http://schemas.openxmlformats.org/officeDocument/2006/relationships/tags" Target="../tags/tag511.xml" /><Relationship Id="rId7" Type="http://schemas.openxmlformats.org/officeDocument/2006/relationships/image" Target="../media/image3.jpeg" /><Relationship Id="rId8" Type="http://schemas.openxmlformats.org/officeDocument/2006/relationships/tags" Target="../tags/tag5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0.xml" /><Relationship Id="rId11" Type="http://schemas.openxmlformats.org/officeDocument/2006/relationships/tags" Target="../tags/tag521.xml" /><Relationship Id="rId2" Type="http://schemas.openxmlformats.org/officeDocument/2006/relationships/tags" Target="../tags/tag513.xml" /><Relationship Id="rId3" Type="http://schemas.openxmlformats.org/officeDocument/2006/relationships/image" Target="../media/image15.png" /><Relationship Id="rId4" Type="http://schemas.openxmlformats.org/officeDocument/2006/relationships/tags" Target="../tags/tag514.xml" /><Relationship Id="rId5" Type="http://schemas.openxmlformats.org/officeDocument/2006/relationships/tags" Target="../tags/tag515.xml" /><Relationship Id="rId6" Type="http://schemas.openxmlformats.org/officeDocument/2006/relationships/tags" Target="../tags/tag516.xml" /><Relationship Id="rId7" Type="http://schemas.openxmlformats.org/officeDocument/2006/relationships/tags" Target="../tags/tag517.xml" /><Relationship Id="rId8" Type="http://schemas.openxmlformats.org/officeDocument/2006/relationships/tags" Target="../tags/tag518.xml" /><Relationship Id="rId9" Type="http://schemas.openxmlformats.org/officeDocument/2006/relationships/tags" Target="../tags/tag51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8.xml" /><Relationship Id="rId2" Type="http://schemas.openxmlformats.org/officeDocument/2006/relationships/tags" Target="../tags/tag522.xml" /><Relationship Id="rId3" Type="http://schemas.openxmlformats.org/officeDocument/2006/relationships/image" Target="../media/image18.png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Relationship Id="rId7" Type="http://schemas.openxmlformats.org/officeDocument/2006/relationships/tags" Target="../tags/tag526.xml" /><Relationship Id="rId8" Type="http://schemas.openxmlformats.org/officeDocument/2006/relationships/tags" Target="../tags/tag527.xml" /><Relationship Id="rId9" Type="http://schemas.openxmlformats.org/officeDocument/2006/relationships/image" Target="../media/image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image" Target="../media/image19.png" /><Relationship Id="rId6" Type="http://schemas.openxmlformats.org/officeDocument/2006/relationships/image" Target="../media/image3.jpeg" /><Relationship Id="rId7" Type="http://schemas.openxmlformats.org/officeDocument/2006/relationships/tags" Target="../tags/tag53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image" Target="../media/image3.jpeg" /><Relationship Id="rId5" Type="http://schemas.openxmlformats.org/officeDocument/2006/relationships/tags" Target="../tags/tag53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4.xml" /><Relationship Id="rId11" Type="http://schemas.openxmlformats.org/officeDocument/2006/relationships/tags" Target="../tags/tag545.xml" /><Relationship Id="rId12" Type="http://schemas.openxmlformats.org/officeDocument/2006/relationships/tags" Target="../tags/tag546.xml" /><Relationship Id="rId13" Type="http://schemas.openxmlformats.org/officeDocument/2006/relationships/image" Target="../media/image3.jpeg" /><Relationship Id="rId14" Type="http://schemas.openxmlformats.org/officeDocument/2006/relationships/tags" Target="../tags/tag547.xml" /><Relationship Id="rId2" Type="http://schemas.openxmlformats.org/officeDocument/2006/relationships/tags" Target="../tags/tag536.xml" /><Relationship Id="rId3" Type="http://schemas.openxmlformats.org/officeDocument/2006/relationships/tags" Target="../tags/tag537.xml" /><Relationship Id="rId4" Type="http://schemas.openxmlformats.org/officeDocument/2006/relationships/tags" Target="../tags/tag538.xml" /><Relationship Id="rId5" Type="http://schemas.openxmlformats.org/officeDocument/2006/relationships/tags" Target="../tags/tag539.xml" /><Relationship Id="rId6" Type="http://schemas.openxmlformats.org/officeDocument/2006/relationships/tags" Target="../tags/tag540.xml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99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image" Target="../media/image4.png" /><Relationship Id="rId5" Type="http://schemas.openxmlformats.org/officeDocument/2006/relationships/tags" Target="../tags/tag96.xml" /><Relationship Id="rId6" Type="http://schemas.openxmlformats.org/officeDocument/2006/relationships/image" Target="../media/image5.png" /><Relationship Id="rId7" Type="http://schemas.openxmlformats.org/officeDocument/2006/relationships/tags" Target="../tags/tag97.xml" /><Relationship Id="rId8" Type="http://schemas.openxmlformats.org/officeDocument/2006/relationships/image" Target="../media/image6.png" /><Relationship Id="rId9" Type="http://schemas.openxmlformats.org/officeDocument/2006/relationships/tags" Target="../tags/tag9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556.xml" /><Relationship Id="rId2" Type="http://schemas.openxmlformats.org/officeDocument/2006/relationships/tags" Target="../tags/tag548.xml" /><Relationship Id="rId3" Type="http://schemas.openxmlformats.org/officeDocument/2006/relationships/tags" Target="../tags/tag549.xml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tags" Target="../tags/tag554.xml" /><Relationship Id="rId9" Type="http://schemas.openxmlformats.org/officeDocument/2006/relationships/tags" Target="../tags/tag55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64.xml" /><Relationship Id="rId2" Type="http://schemas.openxmlformats.org/officeDocument/2006/relationships/tags" Target="../tags/tag557.xml" /><Relationship Id="rId3" Type="http://schemas.openxmlformats.org/officeDocument/2006/relationships/tags" Target="../tags/tag558.xml" /><Relationship Id="rId4" Type="http://schemas.openxmlformats.org/officeDocument/2006/relationships/tags" Target="../tags/tag559.xml" /><Relationship Id="rId5" Type="http://schemas.openxmlformats.org/officeDocument/2006/relationships/tags" Target="../tags/tag560.xml" /><Relationship Id="rId6" Type="http://schemas.openxmlformats.org/officeDocument/2006/relationships/tags" Target="../tags/tag561.xml" /><Relationship Id="rId7" Type="http://schemas.openxmlformats.org/officeDocument/2006/relationships/tags" Target="../tags/tag562.xml" /><Relationship Id="rId8" Type="http://schemas.openxmlformats.org/officeDocument/2006/relationships/tags" Target="../tags/tag563.xml" /><Relationship Id="rId9" Type="http://schemas.openxmlformats.org/officeDocument/2006/relationships/image" Target="../media/image3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73.xml" /><Relationship Id="rId11" Type="http://schemas.openxmlformats.org/officeDocument/2006/relationships/tags" Target="../tags/tag574.xml" /><Relationship Id="rId12" Type="http://schemas.openxmlformats.org/officeDocument/2006/relationships/image" Target="../media/image3.jpeg" /><Relationship Id="rId13" Type="http://schemas.openxmlformats.org/officeDocument/2006/relationships/tags" Target="../tags/tag575.xml" /><Relationship Id="rId2" Type="http://schemas.openxmlformats.org/officeDocument/2006/relationships/tags" Target="../tags/tag565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tags" Target="../tags/tag568.xml" /><Relationship Id="rId6" Type="http://schemas.openxmlformats.org/officeDocument/2006/relationships/tags" Target="../tags/tag569.xml" /><Relationship Id="rId7" Type="http://schemas.openxmlformats.org/officeDocument/2006/relationships/tags" Target="../tags/tag570.xml" /><Relationship Id="rId8" Type="http://schemas.openxmlformats.org/officeDocument/2006/relationships/tags" Target="../tags/tag571.xml" /><Relationship Id="rId9" Type="http://schemas.openxmlformats.org/officeDocument/2006/relationships/tags" Target="../tags/tag57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584.xml" /><Relationship Id="rId2" Type="http://schemas.openxmlformats.org/officeDocument/2006/relationships/tags" Target="../tags/tag576.xml" /><Relationship Id="rId3" Type="http://schemas.openxmlformats.org/officeDocument/2006/relationships/tags" Target="../tags/tag577.xml" /><Relationship Id="rId4" Type="http://schemas.openxmlformats.org/officeDocument/2006/relationships/tags" Target="../tags/tag578.xml" /><Relationship Id="rId5" Type="http://schemas.openxmlformats.org/officeDocument/2006/relationships/tags" Target="../tags/tag579.xml" /><Relationship Id="rId6" Type="http://schemas.openxmlformats.org/officeDocument/2006/relationships/tags" Target="../tags/tag580.xml" /><Relationship Id="rId7" Type="http://schemas.openxmlformats.org/officeDocument/2006/relationships/tags" Target="../tags/tag581.xml" /><Relationship Id="rId8" Type="http://schemas.openxmlformats.org/officeDocument/2006/relationships/tags" Target="../tags/tag582.xml" /><Relationship Id="rId9" Type="http://schemas.openxmlformats.org/officeDocument/2006/relationships/tags" Target="../tags/tag58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93.xml" /><Relationship Id="rId11" Type="http://schemas.openxmlformats.org/officeDocument/2006/relationships/tags" Target="../tags/tag594.xml" /><Relationship Id="rId12" Type="http://schemas.openxmlformats.org/officeDocument/2006/relationships/tags" Target="../tags/tag595.xml" /><Relationship Id="rId13" Type="http://schemas.openxmlformats.org/officeDocument/2006/relationships/tags" Target="../tags/tag596.xml" /><Relationship Id="rId14" Type="http://schemas.openxmlformats.org/officeDocument/2006/relationships/image" Target="../media/image3.jpeg" /><Relationship Id="rId15" Type="http://schemas.openxmlformats.org/officeDocument/2006/relationships/tags" Target="../tags/tag597.xml" /><Relationship Id="rId2" Type="http://schemas.openxmlformats.org/officeDocument/2006/relationships/tags" Target="../tags/tag585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tags" Target="../tags/tag591.xml" /><Relationship Id="rId9" Type="http://schemas.openxmlformats.org/officeDocument/2006/relationships/tags" Target="../tags/tag59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6.xml" /><Relationship Id="rId11" Type="http://schemas.openxmlformats.org/officeDocument/2006/relationships/tags" Target="../tags/tag607.xml" /><Relationship Id="rId12" Type="http://schemas.openxmlformats.org/officeDocument/2006/relationships/image" Target="../media/image3.jpeg" /><Relationship Id="rId13" Type="http://schemas.openxmlformats.org/officeDocument/2006/relationships/tags" Target="../tags/tag608.xml" /><Relationship Id="rId2" Type="http://schemas.openxmlformats.org/officeDocument/2006/relationships/tags" Target="../tags/tag598.xml" /><Relationship Id="rId3" Type="http://schemas.openxmlformats.org/officeDocument/2006/relationships/tags" Target="../tags/tag599.xml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Relationship Id="rId7" Type="http://schemas.openxmlformats.org/officeDocument/2006/relationships/tags" Target="../tags/tag603.xml" /><Relationship Id="rId8" Type="http://schemas.openxmlformats.org/officeDocument/2006/relationships/tags" Target="../tags/tag604.xml" /><Relationship Id="rId9" Type="http://schemas.openxmlformats.org/officeDocument/2006/relationships/tags" Target="../tags/tag60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09.xml" /><Relationship Id="rId3" Type="http://schemas.openxmlformats.org/officeDocument/2006/relationships/tags" Target="../tags/tag610.xml" /><Relationship Id="rId4" Type="http://schemas.openxmlformats.org/officeDocument/2006/relationships/image" Target="../media/image3.jpeg" /><Relationship Id="rId5" Type="http://schemas.openxmlformats.org/officeDocument/2006/relationships/tags" Target="../tags/tag611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20.xml" /><Relationship Id="rId11" Type="http://schemas.openxmlformats.org/officeDocument/2006/relationships/tags" Target="../tags/tag621.xml" /><Relationship Id="rId12" Type="http://schemas.openxmlformats.org/officeDocument/2006/relationships/tags" Target="../tags/tag622.xml" /><Relationship Id="rId13" Type="http://schemas.openxmlformats.org/officeDocument/2006/relationships/tags" Target="../tags/tag623.xml" /><Relationship Id="rId14" Type="http://schemas.openxmlformats.org/officeDocument/2006/relationships/tags" Target="../tags/tag624.xml" /><Relationship Id="rId15" Type="http://schemas.openxmlformats.org/officeDocument/2006/relationships/tags" Target="../tags/tag625.xml" /><Relationship Id="rId16" Type="http://schemas.openxmlformats.org/officeDocument/2006/relationships/tags" Target="../tags/tag626.xml" /><Relationship Id="rId2" Type="http://schemas.openxmlformats.org/officeDocument/2006/relationships/tags" Target="../tags/tag612.xml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Relationship Id="rId6" Type="http://schemas.openxmlformats.org/officeDocument/2006/relationships/tags" Target="../tags/tag616.xml" /><Relationship Id="rId7" Type="http://schemas.openxmlformats.org/officeDocument/2006/relationships/tags" Target="../tags/tag617.xml" /><Relationship Id="rId8" Type="http://schemas.openxmlformats.org/officeDocument/2006/relationships/tags" Target="../tags/tag618.xml" /><Relationship Id="rId9" Type="http://schemas.openxmlformats.org/officeDocument/2006/relationships/tags" Target="../tags/tag619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1.png" /><Relationship Id="rId11" Type="http://schemas.openxmlformats.org/officeDocument/2006/relationships/tags" Target="../tags/tag634.xml" /><Relationship Id="rId12" Type="http://schemas.openxmlformats.org/officeDocument/2006/relationships/tags" Target="../tags/tag635.xml" /><Relationship Id="rId2" Type="http://schemas.openxmlformats.org/officeDocument/2006/relationships/tags" Target="../tags/tag627.xml" /><Relationship Id="rId3" Type="http://schemas.openxmlformats.org/officeDocument/2006/relationships/tags" Target="../tags/tag628.xml" /><Relationship Id="rId4" Type="http://schemas.openxmlformats.org/officeDocument/2006/relationships/tags" Target="../tags/tag629.xml" /><Relationship Id="rId5" Type="http://schemas.openxmlformats.org/officeDocument/2006/relationships/tags" Target="../tags/tag630.xml" /><Relationship Id="rId6" Type="http://schemas.openxmlformats.org/officeDocument/2006/relationships/tags" Target="../tags/tag631.xml" /><Relationship Id="rId7" Type="http://schemas.openxmlformats.org/officeDocument/2006/relationships/tags" Target="../tags/tag632.xml" /><Relationship Id="rId8" Type="http://schemas.openxmlformats.org/officeDocument/2006/relationships/image" Target="../media/image20.png" /><Relationship Id="rId9" Type="http://schemas.openxmlformats.org/officeDocument/2006/relationships/tags" Target="../tags/tag63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image" Target="../media/image7.png" /><Relationship Id="rId5" Type="http://schemas.openxmlformats.org/officeDocument/2006/relationships/tags" Target="../tags/tag102.xml" /><Relationship Id="rId6" Type="http://schemas.openxmlformats.org/officeDocument/2006/relationships/image" Target="../media/image3.jpeg" /><Relationship Id="rId7" Type="http://schemas.openxmlformats.org/officeDocument/2006/relationships/tags" Target="../tags/tag10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4.xml" /><Relationship Id="rId3" Type="http://schemas.openxmlformats.org/officeDocument/2006/relationships/image" Target="../media/image8.png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image" Target="../media/image3.jpeg" /><Relationship Id="rId8" Type="http://schemas.openxmlformats.org/officeDocument/2006/relationships/tags" Target="../tags/tag10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image" Target="../media/image9.png" /><Relationship Id="rId6" Type="http://schemas.openxmlformats.org/officeDocument/2006/relationships/tags" Target="../tags/tag112.xml" /><Relationship Id="rId7" Type="http://schemas.openxmlformats.org/officeDocument/2006/relationships/image" Target="../media/image3.jpeg" /><Relationship Id="rId8" Type="http://schemas.openxmlformats.org/officeDocument/2006/relationships/tags" Target="../tags/tag1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10.png" /><Relationship Id="rId6" Type="http://schemas.openxmlformats.org/officeDocument/2006/relationships/tags" Target="../tags/tag117.xml" /><Relationship Id="rId7" Type="http://schemas.openxmlformats.org/officeDocument/2006/relationships/image" Target="../media/image3.jpeg" /><Relationship Id="rId8" Type="http://schemas.openxmlformats.org/officeDocument/2006/relationships/tags" Target="../tags/tag1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image" Target="../media/image3.jpeg" /><Relationship Id="rId6" Type="http://schemas.openxmlformats.org/officeDocument/2006/relationships/tags" Target="../tags/tag12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41420" y="1428750"/>
            <a:ext cx="50825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阿房宫赋</a:t>
            </a:r>
            <a:endParaRPr lang="zh-CN" altLang="en-US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732655" y="2828925"/>
            <a:ext cx="508254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5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杜牧</a:t>
            </a:r>
            <a:endParaRPr lang="zh-CN" altLang="en-US" sz="5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505075" y="460375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文体介绍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99285" y="1167130"/>
            <a:ext cx="839343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“赋”是先秦诗歌派生出的一种文体，名称据说起于战国时荀子的《赋篇》，到了汉代形成一种特定的体制，讲究文采、韵节，兼具诗歌和散文的性质。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注重铺陈排比、对偶夸张的形式，具有借景抒情、铺叙风物、托物言志的特点。</a:t>
            </a:r>
            <a:r>
              <a:rPr lang="zh-CN" altLang="en-US" sz="2400">
                <a:sym typeface="+mn-ea"/>
              </a:rPr>
              <a:t>今人亦喜袭用，人们往往借它作为写景抒情的散文标题，即把“赋”字放在所要抒写的事物名称后面以表示一种文章风格，如《茶花赋》《秋色赋》等，但这里的“赋”只是有“赞”、“颂”的意味，已不具古赋特点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1" name="文本框 343041"/>
          <p:cNvSpPr txBox="1"/>
          <p:nvPr>
            <p:custDataLst>
              <p:tags r:id="rId3"/>
            </p:custDataLst>
          </p:nvPr>
        </p:nvSpPr>
        <p:spPr>
          <a:xfrm>
            <a:off x="2303780" y="630555"/>
            <a:ext cx="8001000" cy="17986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华文细黑" panose="02010600040101010101" pitchFamily="2" charset="-122"/>
              </a:rPr>
              <a:t>　　　　　　</a:t>
            </a: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　</a:t>
            </a:r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赋</a:t>
            </a:r>
            <a:endParaRPr lang="zh-CN" altLang="en-US" sz="4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赋者，铺也。古文体。</a:t>
            </a:r>
            <a:endParaRPr lang="zh-CN" altLang="en-US" sz="3200" b="1">
              <a:solidFill>
                <a:srgbClr val="0000CC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铺采摛（</a:t>
            </a:r>
            <a:r>
              <a:rPr lang="en-US" altLang="zh-CN" sz="3200" b="1" err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chī,</a:t>
            </a:r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舒展）文，体物写志也。</a:t>
            </a:r>
            <a:endParaRPr lang="zh-CN" altLang="en-US" sz="3200" b="1">
              <a:solidFill>
                <a:srgbClr val="0000CC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43043" name="文本框 343042"/>
          <p:cNvSpPr txBox="1"/>
          <p:nvPr>
            <p:custDataLst>
              <p:tags r:id="rId4"/>
            </p:custDataLst>
          </p:nvPr>
        </p:nvSpPr>
        <p:spPr>
          <a:xfrm>
            <a:off x="2303780" y="3297555"/>
            <a:ext cx="3040063" cy="25288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艺术表现：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注重铺陈，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讲究声韵之美，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使用华丽词藻，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着上绚丽色彩。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43044" name="文本框 343043"/>
          <p:cNvSpPr txBox="1"/>
          <p:nvPr>
            <p:custDataLst>
              <p:tags r:id="rId5"/>
            </p:custDataLst>
          </p:nvPr>
        </p:nvSpPr>
        <p:spPr>
          <a:xfrm>
            <a:off x="7561580" y="3349943"/>
            <a:ext cx="2224088" cy="2041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内容重在：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摹写事物，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抒发情感，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表达思想。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56324" name="直接连接符 343044"/>
          <p:cNvSpPr/>
          <p:nvPr>
            <p:custDataLst>
              <p:tags r:id="rId6"/>
            </p:custDataLst>
          </p:nvPr>
        </p:nvSpPr>
        <p:spPr>
          <a:xfrm flipH="1">
            <a:off x="4284980" y="2535555"/>
            <a:ext cx="0" cy="762000"/>
          </a:xfrm>
          <a:prstGeom prst="line">
            <a:avLst/>
          </a:prstGeom>
          <a:solidFill>
            <a:schemeClr val="bg1"/>
          </a:solidFill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直接连接符 343045"/>
          <p:cNvSpPr/>
          <p:nvPr>
            <p:custDataLst>
              <p:tags r:id="rId7"/>
            </p:custDataLst>
          </p:nvPr>
        </p:nvSpPr>
        <p:spPr>
          <a:xfrm flipH="1">
            <a:off x="8475980" y="2535555"/>
            <a:ext cx="0" cy="762000"/>
          </a:xfrm>
          <a:prstGeom prst="line">
            <a:avLst/>
          </a:prstGeom>
          <a:solidFill>
            <a:schemeClr val="bg1"/>
          </a:solidFill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3" grpId="0"/>
      <p:bldP spid="3430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179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04888" y="4005066"/>
            <a:ext cx="2742263" cy="1752002"/>
          </a:xfrm>
          <a:prstGeom prst="wedgeRectCallout">
            <a:avLst>
              <a:gd name="adj1" fmla="val -31250"/>
              <a:gd name="adj2" fmla="val -896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屈原、宋玉为代表的楚辞及后世模仿之作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1795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7804" y="1269151"/>
            <a:ext cx="2285220" cy="1223545"/>
          </a:xfrm>
          <a:prstGeom prst="wedgeRoundRectCallout">
            <a:avLst>
              <a:gd name="adj1" fmla="val -56181"/>
              <a:gd name="adj2" fmla="val 7218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汉代流行的大赋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179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16868" y="3933653"/>
            <a:ext cx="4173700" cy="1904349"/>
          </a:xfrm>
          <a:prstGeom prst="wedgeRectCallout">
            <a:avLst>
              <a:gd name="adj1" fmla="val -19620"/>
              <a:gd name="adj2" fmla="val -8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孕育于汉魏之际，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流行于两晋南北朝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的汉赋变体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1797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55002" y="664087"/>
            <a:ext cx="3954048" cy="1828461"/>
          </a:xfrm>
          <a:prstGeom prst="wedgeRectCallout">
            <a:avLst>
              <a:gd name="adj1" fmla="val -17491"/>
              <a:gd name="adj2" fmla="val 623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唐代产生的考试专用的试帖赋，其形式一直沿袭至清末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8" name="Text Box 6"/>
          <p:cNvSpPr txBox="1"/>
          <p:nvPr>
            <p:custDataLst>
              <p:tags r:id="rId7"/>
            </p:custDataLst>
          </p:nvPr>
        </p:nvSpPr>
        <p:spPr>
          <a:xfrm>
            <a:off x="935993" y="664722"/>
            <a:ext cx="2817608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赋的流变：</a:t>
            </a:r>
            <a:endParaRPr lang="zh-CN" altLang="en-US" sz="40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9" name="AutoShape 7"/>
          <p:cNvSpPr/>
          <p:nvPr>
            <p:custDataLst>
              <p:tags r:id="rId8"/>
            </p:custDataLst>
          </p:nvPr>
        </p:nvSpPr>
        <p:spPr>
          <a:xfrm>
            <a:off x="314425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0" name="Rectangle 8"/>
          <p:cNvSpPr/>
          <p:nvPr>
            <p:custDataLst>
              <p:tags r:id="rId9"/>
            </p:custDataLst>
          </p:nvPr>
        </p:nvSpPr>
        <p:spPr>
          <a:xfrm>
            <a:off x="3793324" y="2643456"/>
            <a:ext cx="179802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汉赋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1" name="Rectangle 9"/>
          <p:cNvSpPr/>
          <p:nvPr>
            <p:custDataLst>
              <p:tags r:id="rId10"/>
            </p:custDataLst>
          </p:nvPr>
        </p:nvSpPr>
        <p:spPr>
          <a:xfrm>
            <a:off x="5735761" y="2637109"/>
            <a:ext cx="165519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骈赋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2" name="Rectangle 10"/>
          <p:cNvSpPr/>
          <p:nvPr>
            <p:custDataLst>
              <p:tags r:id="rId11"/>
            </p:custDataLst>
          </p:nvPr>
        </p:nvSpPr>
        <p:spPr>
          <a:xfrm>
            <a:off x="7463958" y="2637109"/>
            <a:ext cx="14393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律赋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3" name="Rectangle 11"/>
          <p:cNvSpPr/>
          <p:nvPr>
            <p:custDataLst>
              <p:tags r:id="rId12"/>
            </p:custDataLst>
          </p:nvPr>
        </p:nvSpPr>
        <p:spPr>
          <a:xfrm>
            <a:off x="9263568" y="2637109"/>
            <a:ext cx="14028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文赋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4" name="AutoShape 12"/>
          <p:cNvSpPr/>
          <p:nvPr>
            <p:custDataLst>
              <p:tags r:id="rId13"/>
            </p:custDataLst>
          </p:nvPr>
        </p:nvSpPr>
        <p:spPr>
          <a:xfrm>
            <a:off x="501686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5" name="AutoShape 13"/>
          <p:cNvSpPr/>
          <p:nvPr>
            <p:custDataLst>
              <p:tags r:id="rId14"/>
            </p:custDataLst>
          </p:nvPr>
        </p:nvSpPr>
        <p:spPr>
          <a:xfrm>
            <a:off x="6854566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6" name="AutoShape 14"/>
          <p:cNvSpPr/>
          <p:nvPr>
            <p:custDataLst>
              <p:tags r:id="rId15"/>
            </p:custDataLst>
          </p:nvPr>
        </p:nvSpPr>
        <p:spPr>
          <a:xfrm>
            <a:off x="8654177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7" name="Rectangle 15"/>
          <p:cNvSpPr/>
          <p:nvPr>
            <p:custDataLst>
              <p:tags r:id="rId16"/>
            </p:custDataLst>
          </p:nvPr>
        </p:nvSpPr>
        <p:spPr>
          <a:xfrm>
            <a:off x="1849300" y="2637109"/>
            <a:ext cx="151237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骚赋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  <p:bldP spid="161796" grpId="0"/>
      <p:bldP spid="1617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0234" name="矩形 1050233"/>
          <p:cNvSpPr/>
          <p:nvPr>
            <p:custDataLst>
              <p:tags r:id="rId3"/>
            </p:custDataLst>
          </p:nvPr>
        </p:nvSpPr>
        <p:spPr>
          <a:xfrm>
            <a:off x="451485" y="724535"/>
            <a:ext cx="11397615" cy="59994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阿房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  ）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蜀山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兀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骊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山（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廊腰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缦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回（    ）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囷囷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焉（    ）  蜂房水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涡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不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霁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）何虹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冥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迷（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妃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嫔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媵嫱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    ）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梳晓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）  明星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荧荧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椒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兰（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掠（     ）     鼎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玉石（ 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金块珠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逦迤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锱铢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架梁之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）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在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粒（  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 尽态极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妍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管弦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呕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）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哑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）</a:t>
            </a:r>
            <a:r>
              <a:rPr lang="zh-CN" altLang="en-US" sz="3200" b="1">
                <a:solidFill>
                  <a:srgbClr val="55575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en-US" sz="3200">
              <a:latin typeface="Calibri"/>
            </a:endParaRPr>
          </a:p>
        </p:txBody>
      </p:sp>
      <p:sp>
        <p:nvSpPr>
          <p:cNvPr id="1050236" name="矩形 1050235"/>
          <p:cNvSpPr/>
          <p:nvPr>
            <p:custDataLst>
              <p:tags r:id="rId4"/>
            </p:custDataLst>
          </p:nvPr>
        </p:nvSpPr>
        <p:spPr>
          <a:xfrm>
            <a:off x="801455" y="151737"/>
            <a:ext cx="2578892" cy="7054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buFontTx/>
              <a:buNone/>
            </a:pPr>
            <a:r>
              <a:rPr lang="zh-CN" altLang="en-US" sz="4000" b="1">
                <a:solidFill>
                  <a:srgbClr val="55575A"/>
                </a:solidFill>
                <a:latin typeface="楷体_GB2312" panose="02010609030101010101" charset="-122"/>
                <a:ea typeface="楷体_GB2312" panose="02010609030101010101" charset="-122"/>
              </a:rPr>
              <a:t>字词正音</a:t>
            </a:r>
            <a:endParaRPr lang="zh-CN" altLang="en-US" sz="4000" b="1">
              <a:solidFill>
                <a:srgbClr val="55575A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50238" name="矩形 1050237"/>
          <p:cNvSpPr/>
          <p:nvPr>
            <p:custDataLst>
              <p:tags r:id="rId5"/>
            </p:custDataLst>
          </p:nvPr>
        </p:nvSpPr>
        <p:spPr>
          <a:xfrm>
            <a:off x="1834100" y="858663"/>
            <a:ext cx="132715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ē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páng</a:t>
            </a:r>
            <a:endParaRPr lang="en-US" altLang="en-US">
              <a:latin typeface="Calibri"/>
            </a:endParaRPr>
          </a:p>
        </p:txBody>
      </p:sp>
      <p:sp>
        <p:nvSpPr>
          <p:cNvPr id="1050240" name="矩形 1050239"/>
          <p:cNvSpPr/>
          <p:nvPr>
            <p:custDataLst>
              <p:tags r:id="rId6"/>
            </p:custDataLst>
          </p:nvPr>
        </p:nvSpPr>
        <p:spPr>
          <a:xfrm>
            <a:off x="5582688" y="858663"/>
            <a:ext cx="6756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wù</a:t>
            </a:r>
            <a:endParaRPr lang="en-US" altLang="en-US">
              <a:latin typeface="Calibri"/>
            </a:endParaRPr>
          </a:p>
        </p:txBody>
      </p:sp>
      <p:sp>
        <p:nvSpPr>
          <p:cNvPr id="1050242" name="矩形 1050241"/>
          <p:cNvSpPr/>
          <p:nvPr>
            <p:custDataLst>
              <p:tags r:id="rId7"/>
            </p:custDataLst>
          </p:nvPr>
        </p:nvSpPr>
        <p:spPr>
          <a:xfrm>
            <a:off x="8950902" y="858663"/>
            <a:ext cx="37973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lí</a:t>
            </a:r>
            <a:endParaRPr lang="en-US" altLang="en-US">
              <a:latin typeface="Calibri"/>
            </a:endParaRPr>
          </a:p>
        </p:txBody>
      </p:sp>
      <p:sp>
        <p:nvSpPr>
          <p:cNvPr id="1050244" name="矩形 1050243"/>
          <p:cNvSpPr/>
          <p:nvPr>
            <p:custDataLst>
              <p:tags r:id="rId8"/>
            </p:custDataLst>
          </p:nvPr>
        </p:nvSpPr>
        <p:spPr>
          <a:xfrm>
            <a:off x="2486548" y="1563475"/>
            <a:ext cx="1008062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màn</a:t>
            </a:r>
            <a:endParaRPr lang="en-US" altLang="en-US">
              <a:latin typeface="Calibri"/>
            </a:endParaRPr>
          </a:p>
        </p:txBody>
      </p:sp>
      <p:sp>
        <p:nvSpPr>
          <p:cNvPr id="1050246" name="矩形 1050245"/>
          <p:cNvSpPr/>
          <p:nvPr>
            <p:custDataLst>
              <p:tags r:id="rId9"/>
            </p:custDataLst>
          </p:nvPr>
        </p:nvSpPr>
        <p:spPr>
          <a:xfrm>
            <a:off x="5997624" y="1563808"/>
            <a:ext cx="83312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qūn</a:t>
            </a:r>
            <a:endParaRPr lang="en-US" altLang="en-US">
              <a:latin typeface="Calibri"/>
            </a:endParaRPr>
          </a:p>
        </p:txBody>
      </p:sp>
      <p:sp>
        <p:nvSpPr>
          <p:cNvPr id="1050248" name="矩形 1050247"/>
          <p:cNvSpPr/>
          <p:nvPr>
            <p:custDataLst>
              <p:tags r:id="rId10"/>
            </p:custDataLst>
          </p:nvPr>
        </p:nvSpPr>
        <p:spPr>
          <a:xfrm>
            <a:off x="9677935" y="1563806"/>
            <a:ext cx="6756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wō</a:t>
            </a:r>
            <a:endParaRPr lang="en-US" altLang="en-US">
              <a:latin typeface="Calibri"/>
            </a:endParaRPr>
          </a:p>
        </p:txBody>
      </p:sp>
      <p:sp>
        <p:nvSpPr>
          <p:cNvPr id="1050250" name="矩形 1050249"/>
          <p:cNvSpPr/>
          <p:nvPr>
            <p:custDataLst>
              <p:tags r:id="rId11"/>
            </p:custDataLst>
          </p:nvPr>
        </p:nvSpPr>
        <p:spPr>
          <a:xfrm>
            <a:off x="1834443" y="2214350"/>
            <a:ext cx="487362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jì</a:t>
            </a:r>
            <a:endParaRPr lang="en-US" altLang="en-US">
              <a:latin typeface="Calibri"/>
            </a:endParaRPr>
          </a:p>
        </p:txBody>
      </p:sp>
      <p:sp>
        <p:nvSpPr>
          <p:cNvPr id="1050252" name="矩形 1050251"/>
          <p:cNvSpPr/>
          <p:nvPr>
            <p:custDataLst>
              <p:tags r:id="rId12"/>
            </p:custDataLst>
          </p:nvPr>
        </p:nvSpPr>
        <p:spPr>
          <a:xfrm>
            <a:off x="5442008" y="2359090"/>
            <a:ext cx="10312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míng</a:t>
            </a:r>
            <a:endParaRPr lang="en-US" altLang="en-US">
              <a:latin typeface="Calibri"/>
            </a:endParaRPr>
          </a:p>
        </p:txBody>
      </p:sp>
      <p:sp>
        <p:nvSpPr>
          <p:cNvPr id="1050254" name="矩形 1050253"/>
          <p:cNvSpPr/>
          <p:nvPr>
            <p:custDataLst>
              <p:tags r:id="rId13"/>
            </p:custDataLst>
          </p:nvPr>
        </p:nvSpPr>
        <p:spPr>
          <a:xfrm>
            <a:off x="9116911" y="2359090"/>
            <a:ext cx="71501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pín</a:t>
            </a:r>
            <a:endParaRPr lang="en-US" altLang="en-US">
              <a:latin typeface="Calibri"/>
            </a:endParaRPr>
          </a:p>
        </p:txBody>
      </p:sp>
      <p:sp>
        <p:nvSpPr>
          <p:cNvPr id="1050256" name="矩形 1050255"/>
          <p:cNvSpPr/>
          <p:nvPr>
            <p:custDataLst>
              <p:tags r:id="rId14"/>
            </p:custDataLst>
          </p:nvPr>
        </p:nvSpPr>
        <p:spPr>
          <a:xfrm>
            <a:off x="1750295" y="3010269"/>
            <a:ext cx="205867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yìng  qiáng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50258" name="矩形 1050257"/>
          <p:cNvSpPr/>
          <p:nvPr>
            <p:custDataLst>
              <p:tags r:id="rId15"/>
            </p:custDataLst>
          </p:nvPr>
        </p:nvSpPr>
        <p:spPr>
          <a:xfrm>
            <a:off x="5997611" y="3103279"/>
            <a:ext cx="103060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huán</a:t>
            </a:r>
            <a:endParaRPr lang="en-US" altLang="en-US">
              <a:latin typeface="Calibri"/>
            </a:endParaRPr>
          </a:p>
        </p:txBody>
      </p:sp>
      <p:sp>
        <p:nvSpPr>
          <p:cNvPr id="1050260" name="矩形 1050259"/>
          <p:cNvSpPr/>
          <p:nvPr>
            <p:custDataLst>
              <p:tags r:id="rId16"/>
            </p:custDataLst>
          </p:nvPr>
        </p:nvSpPr>
        <p:spPr>
          <a:xfrm>
            <a:off x="9833481" y="3010269"/>
            <a:ext cx="91249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yíng</a:t>
            </a:r>
            <a:endParaRPr lang="en-US" altLang="en-US">
              <a:latin typeface="Calibri"/>
            </a:endParaRPr>
          </a:p>
        </p:txBody>
      </p:sp>
      <p:sp>
        <p:nvSpPr>
          <p:cNvPr id="1050262" name="矩形 1050261"/>
          <p:cNvSpPr/>
          <p:nvPr>
            <p:custDataLst>
              <p:tags r:id="rId17"/>
            </p:custDataLst>
          </p:nvPr>
        </p:nvSpPr>
        <p:spPr>
          <a:xfrm>
            <a:off x="1750626" y="3789693"/>
            <a:ext cx="79438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jiāo</a:t>
            </a:r>
            <a:endParaRPr lang="en-US" altLang="en-US">
              <a:latin typeface="Calibri"/>
            </a:endParaRPr>
          </a:p>
        </p:txBody>
      </p:sp>
      <p:sp>
        <p:nvSpPr>
          <p:cNvPr id="1050264" name="矩形 1050263"/>
          <p:cNvSpPr/>
          <p:nvPr>
            <p:custDataLst>
              <p:tags r:id="rId18"/>
            </p:custDataLst>
          </p:nvPr>
        </p:nvSpPr>
        <p:spPr>
          <a:xfrm>
            <a:off x="5560427" y="3754140"/>
            <a:ext cx="91249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piāo</a:t>
            </a:r>
            <a:endParaRPr lang="en-US" altLang="en-US">
              <a:latin typeface="Calibri"/>
            </a:endParaRPr>
          </a:p>
        </p:txBody>
      </p:sp>
      <p:sp>
        <p:nvSpPr>
          <p:cNvPr id="1050266" name="矩形 1050265"/>
          <p:cNvSpPr/>
          <p:nvPr>
            <p:custDataLst>
              <p:tags r:id="rId19"/>
            </p:custDataLst>
          </p:nvPr>
        </p:nvSpPr>
        <p:spPr>
          <a:xfrm>
            <a:off x="9930614" y="3753810"/>
            <a:ext cx="1389063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chēng</a:t>
            </a:r>
            <a:endParaRPr lang="en-US" altLang="en-US">
              <a:latin typeface="Calibri"/>
            </a:endParaRPr>
          </a:p>
        </p:txBody>
      </p:sp>
      <p:sp>
        <p:nvSpPr>
          <p:cNvPr id="1050268" name="矩形 1050267"/>
          <p:cNvSpPr/>
          <p:nvPr>
            <p:custDataLst>
              <p:tags r:id="rId20"/>
            </p:custDataLst>
          </p:nvPr>
        </p:nvSpPr>
        <p:spPr>
          <a:xfrm>
            <a:off x="2781808" y="4440541"/>
            <a:ext cx="37973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lì</a:t>
            </a:r>
            <a:endParaRPr lang="en-US" altLang="en-US">
              <a:latin typeface="Calibri"/>
            </a:endParaRPr>
          </a:p>
        </p:txBody>
      </p:sp>
      <p:sp>
        <p:nvSpPr>
          <p:cNvPr id="1050270" name="矩形 1050269"/>
          <p:cNvSpPr/>
          <p:nvPr>
            <p:custDataLst>
              <p:tags r:id="rId21"/>
            </p:custDataLst>
          </p:nvPr>
        </p:nvSpPr>
        <p:spPr>
          <a:xfrm>
            <a:off x="5433741" y="4440238"/>
            <a:ext cx="97345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lí   yǐ</a:t>
            </a:r>
            <a:endParaRPr lang="en-US" altLang="en-US">
              <a:latin typeface="Calibri"/>
            </a:endParaRPr>
          </a:p>
        </p:txBody>
      </p:sp>
      <p:sp>
        <p:nvSpPr>
          <p:cNvPr id="1050272" name="矩形 1050271"/>
          <p:cNvSpPr/>
          <p:nvPr>
            <p:custDataLst>
              <p:tags r:id="rId22"/>
            </p:custDataLst>
          </p:nvPr>
        </p:nvSpPr>
        <p:spPr>
          <a:xfrm>
            <a:off x="9117227" y="4440541"/>
            <a:ext cx="136779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zī   zhū</a:t>
            </a:r>
            <a:endParaRPr lang="en-US" altLang="en-US">
              <a:latin typeface="Calibri"/>
            </a:endParaRPr>
          </a:p>
        </p:txBody>
      </p:sp>
      <p:sp>
        <p:nvSpPr>
          <p:cNvPr id="1050274" name="矩形 1050273"/>
          <p:cNvSpPr/>
          <p:nvPr>
            <p:custDataLst>
              <p:tags r:id="rId23"/>
            </p:custDataLst>
          </p:nvPr>
        </p:nvSpPr>
        <p:spPr>
          <a:xfrm>
            <a:off x="2581145" y="5208855"/>
            <a:ext cx="122809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chuán</a:t>
            </a:r>
            <a:endParaRPr lang="en-US" altLang="en-US">
              <a:latin typeface="Calibri"/>
            </a:endParaRPr>
          </a:p>
        </p:txBody>
      </p:sp>
      <p:sp>
        <p:nvSpPr>
          <p:cNvPr id="1050276" name="矩形 1050275"/>
          <p:cNvSpPr/>
          <p:nvPr>
            <p:custDataLst>
              <p:tags r:id="rId24"/>
            </p:custDataLst>
          </p:nvPr>
        </p:nvSpPr>
        <p:spPr>
          <a:xfrm>
            <a:off x="6408115" y="5208855"/>
            <a:ext cx="59626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yǔ</a:t>
            </a:r>
            <a:endParaRPr lang="en-US" altLang="en-US">
              <a:latin typeface="Calibri"/>
            </a:endParaRPr>
          </a:p>
        </p:txBody>
      </p:sp>
      <p:sp>
        <p:nvSpPr>
          <p:cNvPr id="1050278" name="矩形 1050277"/>
          <p:cNvSpPr/>
          <p:nvPr>
            <p:custDataLst>
              <p:tags r:id="rId25"/>
            </p:custDataLst>
          </p:nvPr>
        </p:nvSpPr>
        <p:spPr>
          <a:xfrm>
            <a:off x="9322004" y="5208855"/>
            <a:ext cx="59626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sù</a:t>
            </a:r>
            <a:endParaRPr lang="en-US" altLang="en-US">
              <a:latin typeface="Calibri"/>
            </a:endParaRPr>
          </a:p>
        </p:txBody>
      </p:sp>
      <p:sp>
        <p:nvSpPr>
          <p:cNvPr id="1050280" name="矩形 1050279"/>
          <p:cNvSpPr/>
          <p:nvPr>
            <p:custDataLst>
              <p:tags r:id="rId26"/>
            </p:custDataLst>
          </p:nvPr>
        </p:nvSpPr>
        <p:spPr>
          <a:xfrm>
            <a:off x="1785558" y="5967012"/>
            <a:ext cx="79438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jiàn</a:t>
            </a:r>
            <a:endParaRPr lang="en-US" altLang="en-US">
              <a:latin typeface="Calibri"/>
            </a:endParaRPr>
          </a:p>
        </p:txBody>
      </p:sp>
      <p:sp>
        <p:nvSpPr>
          <p:cNvPr id="1050282" name="矩形 1050281"/>
          <p:cNvSpPr/>
          <p:nvPr>
            <p:custDataLst>
              <p:tags r:id="rId27"/>
            </p:custDataLst>
          </p:nvPr>
        </p:nvSpPr>
        <p:spPr>
          <a:xfrm>
            <a:off x="5457894" y="5967327"/>
            <a:ext cx="100012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yán</a:t>
            </a:r>
            <a:endParaRPr lang="en-US" altLang="en-US">
              <a:latin typeface="Calibri"/>
            </a:endParaRPr>
          </a:p>
        </p:txBody>
      </p:sp>
      <p:sp>
        <p:nvSpPr>
          <p:cNvPr id="1050284" name="矩形 1050283"/>
          <p:cNvSpPr/>
          <p:nvPr>
            <p:custDataLst>
              <p:tags r:id="rId28"/>
            </p:custDataLst>
          </p:nvPr>
        </p:nvSpPr>
        <p:spPr>
          <a:xfrm>
            <a:off x="8334005" y="5967327"/>
            <a:ext cx="61595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ō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 </a:t>
            </a:r>
            <a:endParaRPr lang="en-US" altLang="en-US">
              <a:latin typeface="Calibri"/>
            </a:endParaRPr>
          </a:p>
        </p:txBody>
      </p:sp>
      <p:sp>
        <p:nvSpPr>
          <p:cNvPr id="1050286" name="矩形 1050285"/>
          <p:cNvSpPr/>
          <p:nvPr>
            <p:custDataLst>
              <p:tags r:id="rId29"/>
            </p:custDataLst>
          </p:nvPr>
        </p:nvSpPr>
        <p:spPr>
          <a:xfrm>
            <a:off x="10169053" y="5966995"/>
            <a:ext cx="57658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yā</a:t>
            </a:r>
            <a:endParaRPr lang="en-US" altLang="en-US">
              <a:latin typeface="Calibri"/>
            </a:endParaRPr>
          </a:p>
        </p:txBody>
      </p:sp>
    </p:spTree>
    <p:custDataLst>
      <p:tags r:id="rId3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5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5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5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5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5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5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5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5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05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5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5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5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5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5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5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5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5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05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05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5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05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05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05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28470" y="1812290"/>
            <a:ext cx="3511550" cy="3232150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文本研读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0535" y="1703070"/>
            <a:ext cx="6275705" cy="33413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文本占位符 4608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57478" y="319409"/>
            <a:ext cx="11091779" cy="4189569"/>
          </a:xfrm>
          <a:prstGeom prst="rect">
            <a:avLst/>
          </a:prstGeom>
          <a:noFill/>
          <a:ln w="9525">
            <a:noFill/>
          </a:ln>
        </p:spPr>
        <p:txBody>
          <a:bodyPr vert="horz" lIns="91423" tIns="45711" rIns="91423" bIns="45711" anchor="t"/>
          <a:lstStyle>
            <a:lvl1pPr marL="355600" lvl="0" indent="-355600" algn="just" defTabSz="91440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594CA6"/>
              </a:buClr>
              <a:buSzPct val="70000"/>
              <a:buFont typeface="Wingdings" panose="05000000000000000000" pitchFamily="2" charset="2"/>
              <a:buChar char="{"/>
              <a:defRPr sz="2000" b="0" kern="1200">
                <a:solidFill>
                  <a:srgbClr val="5762B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355600" lvl="1" indent="-355600" algn="just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AA1D4"/>
              </a:buClr>
              <a:buSzTx/>
              <a:buFont typeface="幼圆" panose="02010509060101010101" pitchFamily="49" charset="-122"/>
              <a:buChar char=" "/>
              <a:defRPr sz="1600" b="0" kern="1200">
                <a:solidFill>
                  <a:srgbClr val="55575A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4pPr>
            <a:lvl5pPr marL="2058035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5pPr>
            <a:lvl6pPr marL="2515235" lvl="5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6pPr>
            <a:lvl7pPr marL="2972435" lvl="6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7pPr>
            <a:lvl8pPr marL="3429635" lvl="7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8pPr>
            <a:lvl9pPr marL="3886835" lvl="8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9pPr>
          </a:lstStyle>
          <a:p>
            <a:pPr indent="-257175">
              <a:lnSpc>
                <a:spcPct val="20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六王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毕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，四海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，蜀山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，阿房出。</a:t>
            </a:r>
            <a:r>
              <a:rPr lang="zh-CN" altLang="en-US" sz="3735" b="1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</a:rPr>
              <a:t>覆压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三百余里，隔离天日。骊山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北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  <a:cs typeface="+mn-ea"/>
              </a:rPr>
              <a:t>西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折，直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咸阳。二川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溶溶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，流入宫墙。</a:t>
            </a:r>
            <a:endParaRPr lang="zh-CN" altLang="en-US" sz="3735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4275" y="3925478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rPr>
              <a:t>河水缓流的样子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370630" y="130267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完结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470933" y="1302035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数作动，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统一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7" name="文本框 46086"/>
          <p:cNvSpPr txBox="1"/>
          <p:nvPr>
            <p:custDataLst>
              <p:tags r:id="rId7"/>
            </p:custDataLst>
          </p:nvPr>
        </p:nvSpPr>
        <p:spPr>
          <a:xfrm>
            <a:off x="4973845" y="1302144"/>
            <a:ext cx="429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兀：形容作动，变光秃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 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9" name="文本框 46088"/>
          <p:cNvSpPr txBox="1"/>
          <p:nvPr>
            <p:custDataLst>
              <p:tags r:id="rId8"/>
            </p:custDataLst>
          </p:nvPr>
        </p:nvSpPr>
        <p:spPr>
          <a:xfrm>
            <a:off x="9062611" y="143790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覆盖</a:t>
            </a:r>
            <a:endParaRPr lang="zh-CN" altLang="en-US" sz="3735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0" name="文本框 46089"/>
          <p:cNvSpPr txBox="1"/>
          <p:nvPr>
            <p:custDataLst>
              <p:tags r:id="rId9"/>
            </p:custDataLst>
          </p:nvPr>
        </p:nvSpPr>
        <p:spPr>
          <a:xfrm>
            <a:off x="2268257" y="2559348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名作状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，从北面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1" name="文本框 46090"/>
          <p:cNvSpPr txBox="1"/>
          <p:nvPr>
            <p:custDataLst>
              <p:tags r:id="rId10"/>
            </p:custDataLst>
          </p:nvPr>
        </p:nvSpPr>
        <p:spPr>
          <a:xfrm>
            <a:off x="5596189" y="255912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顺承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2" name="文本框 46091"/>
          <p:cNvSpPr txBox="1"/>
          <p:nvPr>
            <p:custDataLst>
              <p:tags r:id="rId11"/>
            </p:custDataLst>
          </p:nvPr>
        </p:nvSpPr>
        <p:spPr>
          <a:xfrm flipH="1">
            <a:off x="8258495" y="2559348"/>
            <a:ext cx="115107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通达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69" name="标题 46081"/>
          <p:cNvSpPr>
            <a:spLocks noGrp="1" noRot="1"/>
          </p:cNvSpPr>
          <p:nvPr>
            <p:ph type="title"/>
            <p:custDataLst>
              <p:tags r:id="rId12"/>
            </p:custDataLst>
          </p:nvPr>
        </p:nvSpPr>
        <p:spPr>
          <a:xfrm>
            <a:off x="3351" y="0"/>
            <a:ext cx="2467788" cy="981528"/>
          </a:xfrm>
        </p:spPr>
        <p:txBody>
          <a:bodyPr anchor="ctr"/>
          <a:lstStyle/>
          <a:p>
            <a:r>
              <a:rPr lang="zh-CN" altLang="en-US" sz="5330" b="1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第一段</a:t>
            </a:r>
            <a:endParaRPr lang="zh-CN" altLang="en-US" sz="5330" b="1">
              <a:solidFill>
                <a:srgbClr val="CC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3"/>
            </p:custDataLst>
          </p:nvPr>
        </p:nvCxnSpPr>
        <p:spPr>
          <a:xfrm flipV="1">
            <a:off x="864251" y="1302779"/>
            <a:ext cx="7520817" cy="13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4"/>
            </p:custDataLst>
          </p:nvPr>
        </p:nvSpPr>
        <p:spPr>
          <a:xfrm>
            <a:off x="3074912" y="0"/>
            <a:ext cx="4583216" cy="883756"/>
          </a:xfrm>
          <a:prstGeom prst="wedgeRectCallout">
            <a:avLst>
              <a:gd name="adj1" fmla="val -23112"/>
              <a:gd name="adj2" fmla="val 65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/>
              <a:t>总领全文：阿房宫兴建的历史条件及工程浩大。</a:t>
            </a:r>
            <a:endParaRPr lang="zh-CN" altLang="en-US" sz="3200"/>
          </a:p>
        </p:txBody>
      </p:sp>
      <p:cxnSp>
        <p:nvCxnSpPr>
          <p:cNvPr id="9" name="直接连接符 8"/>
          <p:cNvCxnSpPr/>
          <p:nvPr>
            <p:custDataLst>
              <p:tags r:id="rId15"/>
            </p:custDataLst>
          </p:nvPr>
        </p:nvCxnSpPr>
        <p:spPr>
          <a:xfrm>
            <a:off x="4079931" y="2564925"/>
            <a:ext cx="74154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6"/>
            </p:custDataLst>
          </p:nvPr>
        </p:nvCxnSpPr>
        <p:spPr>
          <a:xfrm>
            <a:off x="9047886" y="1413248"/>
            <a:ext cx="2138919" cy="114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7"/>
            </p:custDataLst>
          </p:nvPr>
        </p:nvCxnSpPr>
        <p:spPr>
          <a:xfrm flipV="1">
            <a:off x="611568" y="3716602"/>
            <a:ext cx="3468363" cy="76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8"/>
            </p:custDataLst>
          </p:nvPr>
        </p:nvCxnSpPr>
        <p:spPr>
          <a:xfrm>
            <a:off x="611568" y="2564925"/>
            <a:ext cx="29642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9"/>
            </p:custDataLst>
          </p:nvPr>
        </p:nvSpPr>
        <p:spPr>
          <a:xfrm>
            <a:off x="464275" y="4628293"/>
            <a:ext cx="3468363" cy="1053270"/>
          </a:xfrm>
          <a:prstGeom prst="wedgeRectCallout">
            <a:avLst>
              <a:gd name="adj1" fmla="val -19229"/>
              <a:gd name="adj2" fmla="val -241621"/>
            </a:avLst>
          </a:prstGeom>
          <a:solidFill>
            <a:schemeClr val="accent1">
              <a:alpha val="32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（夸张）占地之广</a:t>
            </a:r>
            <a:endParaRPr lang="zh-CN" altLang="en-US" sz="3200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（夸张）阁楼之高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矩形标注 13"/>
          <p:cNvSpPr/>
          <p:nvPr>
            <p:custDataLst>
              <p:tags r:id="rId20"/>
            </p:custDataLst>
          </p:nvPr>
        </p:nvSpPr>
        <p:spPr>
          <a:xfrm>
            <a:off x="9335488" y="3450586"/>
            <a:ext cx="2159870" cy="1177707"/>
          </a:xfrm>
          <a:prstGeom prst="wedgeRectCallout">
            <a:avLst>
              <a:gd name="adj1" fmla="val -17195"/>
              <a:gd name="adj2" fmla="val -1216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地理位置：依山傍水</a:t>
            </a:r>
            <a:endParaRPr lang="zh-CN" altLang="en-US" sz="3200"/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总写阿房宫的宏伟全貌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6" name="圆角矩形标注 15"/>
          <p:cNvSpPr/>
          <p:nvPr>
            <p:custDataLst>
              <p:tags r:id="rId22"/>
            </p:custDataLst>
          </p:nvPr>
        </p:nvSpPr>
        <p:spPr>
          <a:xfrm>
            <a:off x="6595335" y="3136319"/>
            <a:ext cx="1949089" cy="580283"/>
          </a:xfrm>
          <a:prstGeom prst="wedgeRoundRectCallout">
            <a:avLst>
              <a:gd name="adj1" fmla="val 56108"/>
              <a:gd name="adj2" fmla="val -1898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古今异义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6087" grpId="0"/>
      <p:bldP spid="46089" grpId="0"/>
      <p:bldP spid="46090" grpId="0"/>
      <p:bldP spid="46091" grpId="0"/>
      <p:bldP spid="46092" grpId="0"/>
      <p:bldP spid="4" grpId="0"/>
      <p:bldP spid="8" grpId="0"/>
      <p:bldP spid="13" grpId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8279" y="492068"/>
            <a:ext cx="11206887" cy="4283517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五步一楼，十步一阁；廊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腰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缦回，檐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牙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高啄；各</a:t>
            </a:r>
            <a:b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</a:b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抱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地势，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钩心斗角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盘盘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囷囷焉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蜂房水涡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，矗不知其几千万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落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长桥卧波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，未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云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何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龙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复道行空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，不霁何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虹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？高低冥迷，不知西东。</a:t>
            </a:r>
            <a:endParaRPr lang="zh-CN" altLang="en-US"/>
          </a:p>
        </p:txBody>
      </p:sp>
      <p:sp>
        <p:nvSpPr>
          <p:cNvPr id="46093" name="文本框 46092"/>
          <p:cNvSpPr txBox="1"/>
          <p:nvPr>
            <p:custDataLst>
              <p:tags r:id="rId4"/>
            </p:custDataLst>
          </p:nvPr>
        </p:nvSpPr>
        <p:spPr>
          <a:xfrm>
            <a:off x="4904620" y="1493931"/>
            <a:ext cx="64021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，像腰带一样、像鸟嘴一样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3484" y="254439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随着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4" name="文本框 46093"/>
          <p:cNvSpPr txBox="1"/>
          <p:nvPr>
            <p:custDataLst>
              <p:tags r:id="rId6"/>
            </p:custDataLst>
          </p:nvPr>
        </p:nvSpPr>
        <p:spPr>
          <a:xfrm>
            <a:off x="511012" y="5164481"/>
            <a:ext cx="1134907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钩心斗角：指宫室结构的参差错落，精致工巧。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今常用来比喻各自用尽心机，互相排挤。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948" name="文本框 82947"/>
          <p:cNvSpPr txBox="1"/>
          <p:nvPr>
            <p:custDataLst>
              <p:tags r:id="rId7"/>
            </p:custDataLst>
          </p:nvPr>
        </p:nvSpPr>
        <p:spPr>
          <a:xfrm>
            <a:off x="4480216" y="2525772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的样子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949" name="文本框 82948"/>
          <p:cNvSpPr txBox="1"/>
          <p:nvPr>
            <p:custDataLst>
              <p:tags r:id="rId8"/>
            </p:custDataLst>
          </p:nvPr>
        </p:nvSpPr>
        <p:spPr>
          <a:xfrm>
            <a:off x="7392035" y="2624455"/>
            <a:ext cx="4803140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名作状，像蜂房一样，像水涡一样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951" name="文本框 82950"/>
          <p:cNvSpPr txBox="1"/>
          <p:nvPr>
            <p:custDataLst>
              <p:tags r:id="rId9"/>
            </p:custDataLst>
          </p:nvPr>
        </p:nvSpPr>
        <p:spPr>
          <a:xfrm>
            <a:off x="2727994" y="354390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座，量词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954" name="文本框 82953"/>
          <p:cNvSpPr txBox="1"/>
          <p:nvPr>
            <p:custDataLst>
              <p:tags r:id="rId10"/>
            </p:custDataLst>
          </p:nvPr>
        </p:nvSpPr>
        <p:spPr>
          <a:xfrm>
            <a:off x="6109849" y="3572066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名作动，出现云彩；出现龙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2955" name="文本框 82954"/>
          <p:cNvSpPr txBox="1"/>
          <p:nvPr>
            <p:custDataLst>
              <p:tags r:id="rId11"/>
            </p:custDataLst>
          </p:nvPr>
        </p:nvSpPr>
        <p:spPr>
          <a:xfrm>
            <a:off x="363484" y="4653109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名作动，出现彩虹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5" name="文本框 46094"/>
          <p:cNvSpPr txBox="1"/>
          <p:nvPr>
            <p:custDataLst>
              <p:tags r:id="rId12"/>
            </p:custDataLst>
          </p:nvPr>
        </p:nvSpPr>
        <p:spPr>
          <a:xfrm>
            <a:off x="6599683" y="2553449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曲折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3"/>
            </p:custDataLst>
          </p:nvPr>
        </p:nvSpPr>
        <p:spPr>
          <a:xfrm>
            <a:off x="2243455" y="1494155"/>
            <a:ext cx="1696085" cy="489585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tx1"/>
                </a:solidFill>
              </a:rPr>
              <a:t>古今异义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7160" y="5659342"/>
            <a:ext cx="12182759" cy="119888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由远及近，由外及里描写宫内布局，</a:t>
            </a:r>
            <a:endParaRPr lang="zh-CN" altLang="en-US" sz="3600">
              <a:solidFill>
                <a:schemeClr val="bg1"/>
              </a:solidFill>
            </a:endParaRPr>
          </a:p>
          <a:p>
            <a:pPr algn="ctr"/>
            <a:r>
              <a:rPr lang="zh-CN" altLang="en-US" sz="3600">
                <a:solidFill>
                  <a:schemeClr val="bg1"/>
                </a:solidFill>
                <a:sym typeface="+mn-ea"/>
              </a:rPr>
              <a:t>渲染宫内的宏伟、豪华、奇丽、壮观。</a:t>
            </a:r>
            <a:endParaRPr lang="zh-CN" altLang="en-US" sz="3600">
              <a:solidFill>
                <a:schemeClr val="bg1"/>
              </a:solidFill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5"/>
            </p:custDataLst>
          </p:nvPr>
        </p:nvCxnSpPr>
        <p:spPr>
          <a:xfrm flipV="1">
            <a:off x="511239" y="1528223"/>
            <a:ext cx="4191494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>
            <p:custDataLst>
              <p:tags r:id="rId16"/>
            </p:custDataLst>
          </p:nvPr>
        </p:nvSpPr>
        <p:spPr>
          <a:xfrm>
            <a:off x="880758" y="200007"/>
            <a:ext cx="3452491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（夸张）距离之近</a:t>
            </a:r>
            <a:endParaRPr lang="zh-CN" altLang="en-US" sz="3200"/>
          </a:p>
        </p:txBody>
      </p:sp>
      <p:cxnSp>
        <p:nvCxnSpPr>
          <p:cNvPr id="6" name="直接连接符 5"/>
          <p:cNvCxnSpPr/>
          <p:nvPr>
            <p:custDataLst>
              <p:tags r:id="rId17"/>
            </p:custDataLst>
          </p:nvPr>
        </p:nvCxnSpPr>
        <p:spPr>
          <a:xfrm flipV="1">
            <a:off x="5102056" y="1493933"/>
            <a:ext cx="5265715" cy="342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8"/>
            </p:custDataLst>
          </p:nvPr>
        </p:nvCxnSpPr>
        <p:spPr>
          <a:xfrm>
            <a:off x="458561" y="2544647"/>
            <a:ext cx="10101614" cy="88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9"/>
            </p:custDataLst>
          </p:nvPr>
        </p:nvSpPr>
        <p:spPr>
          <a:xfrm>
            <a:off x="6373147" y="94597"/>
            <a:ext cx="4296249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（比喻）结构美妙精巧</a:t>
            </a:r>
            <a:endParaRPr lang="zh-CN" altLang="en-US" sz="3200"/>
          </a:p>
        </p:txBody>
      </p:sp>
      <p:cxnSp>
        <p:nvCxnSpPr>
          <p:cNvPr id="11" name="直接连接符 10"/>
          <p:cNvCxnSpPr/>
          <p:nvPr>
            <p:custDataLst>
              <p:tags r:id="rId20"/>
            </p:custDataLst>
          </p:nvPr>
        </p:nvCxnSpPr>
        <p:spPr>
          <a:xfrm>
            <a:off x="3000631" y="4634017"/>
            <a:ext cx="4391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>
            <p:custDataLst>
              <p:tags r:id="rId21"/>
            </p:custDataLst>
          </p:nvPr>
        </p:nvSpPr>
        <p:spPr>
          <a:xfrm>
            <a:off x="3939622" y="4775586"/>
            <a:ext cx="3452491" cy="521238"/>
          </a:xfrm>
          <a:prstGeom prst="wedgeRectCallout">
            <a:avLst>
              <a:gd name="adj1" fmla="val -17635"/>
              <a:gd name="adj2" fmla="val -89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建筑群错综复杂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" grpId="0"/>
      <p:bldP spid="46094" grpId="0"/>
      <p:bldP spid="82948" grpId="0"/>
      <p:bldP spid="82949" grpId="0"/>
      <p:bldP spid="82951" grpId="0"/>
      <p:bldP spid="82954" grpId="0"/>
      <p:bldP spid="82955" grpId="0"/>
      <p:bldP spid="46095" grpId="0"/>
      <p:bldP spid="16" grpId="0"/>
      <p:bldP spid="46094" grpId="1"/>
      <p:bldP spid="3" grpId="0"/>
      <p:bldP spid="5" grpId="0"/>
      <p:bldP spid="8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9154" name="图片 100353" descr="阿房宫白描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3213" y="939800"/>
            <a:ext cx="9050337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4" name="图片 384003" descr="长廊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11963" y="1979613"/>
            <a:ext cx="3725862" cy="159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5" name="图片 384004" descr="廊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22500" y="1376363"/>
            <a:ext cx="1982788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4006" name="文本框 384005"/>
          <p:cNvSpPr txBox="1"/>
          <p:nvPr>
            <p:custDataLst>
              <p:tags r:id="rId9"/>
            </p:custDataLst>
          </p:nvPr>
        </p:nvSpPr>
        <p:spPr>
          <a:xfrm>
            <a:off x="6856413" y="3033713"/>
            <a:ext cx="1889125" cy="5530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charset="-122"/>
              </a:rPr>
              <a:t>廊腰缦回</a:t>
            </a:r>
            <a:endParaRPr lang="zh-CN" altLang="en-US" sz="3000">
              <a:solidFill>
                <a:srgbClr val="CC33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384007" name="文本框 384006"/>
          <p:cNvSpPr txBox="1"/>
          <p:nvPr>
            <p:custDataLst>
              <p:tags r:id="rId10"/>
            </p:custDataLst>
          </p:nvPr>
        </p:nvSpPr>
        <p:spPr>
          <a:xfrm>
            <a:off x="2308225" y="2655888"/>
            <a:ext cx="2214563" cy="1106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檐牙高啄勾心斗角</a:t>
            </a:r>
            <a:endParaRPr lang="zh-CN" altLang="en-US" sz="3300">
              <a:solidFill>
                <a:schemeClr val="bg1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384008" name="文本框 384007"/>
          <p:cNvSpPr txBox="1"/>
          <p:nvPr>
            <p:custDataLst>
              <p:tags r:id="rId11"/>
            </p:custDataLst>
          </p:nvPr>
        </p:nvSpPr>
        <p:spPr>
          <a:xfrm>
            <a:off x="5387975" y="4572000"/>
            <a:ext cx="4481513" cy="598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五步一楼，十步一阁；</a:t>
            </a:r>
            <a:endParaRPr lang="zh-CN" altLang="en-US" sz="3300">
              <a:solidFill>
                <a:schemeClr val="bg1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384009" name="文本框 384008"/>
          <p:cNvSpPr txBox="1"/>
          <p:nvPr>
            <p:custDataLst>
              <p:tags r:id="rId12"/>
            </p:custDataLst>
          </p:nvPr>
        </p:nvSpPr>
        <p:spPr>
          <a:xfrm>
            <a:off x="4313238" y="1755775"/>
            <a:ext cx="491490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长桥卧波，未云何龙？复道行空，不霁何虹？高低冥迷，不知西东。 </a:t>
            </a:r>
            <a:endParaRPr lang="zh-CN" altLang="en-US" sz="240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4010" name="椭圆 384009"/>
          <p:cNvSpPr/>
          <p:nvPr>
            <p:custDataLst>
              <p:tags r:id="rId13"/>
            </p:custDataLst>
          </p:nvPr>
        </p:nvSpPr>
        <p:spPr>
          <a:xfrm>
            <a:off x="4970463" y="939800"/>
            <a:ext cx="1936750" cy="81597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84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6" grpId="0"/>
      <p:bldP spid="384006" grpId="1"/>
      <p:bldP spid="384007" grpId="0"/>
      <p:bldP spid="384007" grpId="1"/>
      <p:bldP spid="384008" grpId="0"/>
      <p:bldP spid="384008" grpId="1"/>
      <p:bldP spid="384009" grpId="0"/>
      <p:bldP spid="38400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3" name="文本占位符 82946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280446" y="521445"/>
            <a:ext cx="11087547" cy="2606843"/>
          </a:xfrm>
        </p:spPr>
        <p:txBody>
          <a:bodyPr anchor="t">
            <a:noAutofit/>
          </a:bodyPr>
          <a:lstStyle/>
          <a:p>
            <a:pPr marL="0" indent="0" algn="l">
              <a:lnSpc>
                <a:spcPct val="230000"/>
              </a:lnSpc>
              <a:buNone/>
            </a:pPr>
            <a:r>
              <a:rPr lang="zh-CN" altLang="en-US" sz="4000" b="1">
                <a:ea typeface="黑体" panose="02010609060101010101" charset="-122"/>
              </a:rPr>
              <a:t>歌台</a:t>
            </a:r>
            <a:r>
              <a:rPr lang="zh-CN" altLang="en-US" sz="4000" b="1" u="sng">
                <a:ea typeface="黑体" panose="02010609060101010101" charset="-122"/>
              </a:rPr>
              <a:t>暖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charset="-122"/>
              </a:rPr>
              <a:t>响</a:t>
            </a:r>
            <a:r>
              <a:rPr lang="zh-CN" altLang="en-US" sz="4000" b="1">
                <a:ea typeface="黑体" panose="02010609060101010101" charset="-122"/>
              </a:rPr>
              <a:t>，春光融融；舞殿</a:t>
            </a:r>
            <a:r>
              <a:rPr lang="zh-CN" altLang="en-US" sz="4000" b="1" u="sng">
                <a:ea typeface="黑体" panose="02010609060101010101" charset="-122"/>
              </a:rPr>
              <a:t>冷袖</a:t>
            </a:r>
            <a:r>
              <a:rPr lang="zh-CN" altLang="en-US" sz="4000" b="1">
                <a:ea typeface="黑体" panose="02010609060101010101" charset="-122"/>
              </a:rPr>
              <a:t>，风雨凄凄。一日之内，一宫之间，而</a:t>
            </a:r>
            <a:r>
              <a:rPr lang="zh-CN" altLang="en-US" sz="4000" b="1">
                <a:solidFill>
                  <a:schemeClr val="hlink"/>
                </a:solidFill>
                <a:ea typeface="黑体" panose="02010609060101010101" charset="-122"/>
              </a:rPr>
              <a:t>气侯</a:t>
            </a:r>
            <a:r>
              <a:rPr lang="zh-CN" altLang="en-US" sz="4000" b="1">
                <a:ea typeface="黑体" panose="02010609060101010101" charset="-122"/>
              </a:rPr>
              <a:t>不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齐</a:t>
            </a:r>
            <a:r>
              <a:rPr lang="zh-CN" altLang="en-US" sz="4000" b="1">
                <a:ea typeface="黑体" panose="02010609060101010101" charset="-122"/>
              </a:rPr>
              <a:t>。</a:t>
            </a:r>
            <a:br>
              <a:rPr lang="zh-CN" altLang="en-US" sz="4000" b="1">
                <a:ea typeface="黑体" panose="02010609060101010101" charset="-122"/>
              </a:rPr>
            </a:br>
            <a:endParaRPr lang="zh-CN" altLang="en-US" sz="4000" b="1">
              <a:ea typeface="黑体" panose="02010609060101010101" charset="-122"/>
            </a:endParaRPr>
          </a:p>
        </p:txBody>
      </p:sp>
      <p:sp>
        <p:nvSpPr>
          <p:cNvPr id="82952" name="文本框 82951"/>
          <p:cNvSpPr txBox="1"/>
          <p:nvPr>
            <p:custDataLst>
              <p:tags r:id="rId4"/>
            </p:custDataLst>
          </p:nvPr>
        </p:nvSpPr>
        <p:spPr>
          <a:xfrm>
            <a:off x="3821050" y="3439196"/>
            <a:ext cx="525492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本文指天气，词义缩小，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今指地区气象情况。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7" name="文本框 82956"/>
          <p:cNvSpPr txBox="1"/>
          <p:nvPr>
            <p:custDataLst>
              <p:tags r:id="rId5"/>
            </p:custDataLst>
          </p:nvPr>
        </p:nvSpPr>
        <p:spPr>
          <a:xfrm>
            <a:off x="6452111" y="183505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通感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25762" y="1960959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动词作名词，歌声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7"/>
            </p:custDataLst>
          </p:nvPr>
        </p:nvSpPr>
        <p:spPr>
          <a:xfrm>
            <a:off x="6452276" y="3530237"/>
            <a:ext cx="1917345" cy="580283"/>
          </a:xfrm>
          <a:prstGeom prst="wedgeRoundRectCallout">
            <a:avLst>
              <a:gd name="adj1" fmla="val -23970"/>
              <a:gd name="adj2" fmla="val -98961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由建筑到人，为下文美女充盈宫室做铺垫。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/>
      <p:bldP spid="82957" grpId="0"/>
      <p:bldP spid="2" grpId="0"/>
      <p:bldP spid="16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6290" y="284936"/>
            <a:ext cx="11481959" cy="4375561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4746366" y="48875"/>
            <a:ext cx="2697912" cy="521947"/>
            <a:chOff x="7786" y="496"/>
            <a:chExt cx="3753" cy="2062"/>
          </a:xfrm>
        </p:grpSpPr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8393" y="496"/>
              <a:ext cx="2540" cy="20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800" smtClean="0">
                  <a:latin typeface="隶书" panose="02010509060101010101" charset="-122"/>
                  <a:ea typeface="隶书" panose="02010509060101010101" charset="-122"/>
                  <a:sym typeface="+mn-ea"/>
                </a:rPr>
                <a:t>阿房宫赋</a:t>
              </a:r>
              <a:endParaRPr lang="zh-CN" altLang="en-US" sz="2800" smtClean="0">
                <a:solidFill>
                  <a:schemeClr val="accent4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8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 37"/>
            <p:cNvSpPr/>
            <p:nvPr>
              <p:custDataLst>
                <p:tags r:id="rId9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253238" y="5102923"/>
            <a:ext cx="13819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372619" y="1794282"/>
            <a:ext cx="966545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ym typeface="+mn-ea"/>
              </a:rPr>
              <a:t>顺序</a:t>
            </a:r>
            <a:r>
              <a:rPr lang="en-US" altLang="zh-CN" sz="3600">
                <a:solidFill>
                  <a:srgbClr val="FF0000"/>
                </a:solidFill>
                <a:sym typeface="+mn-ea"/>
              </a:rPr>
              <a:t>                                        </a:t>
            </a:r>
            <a:endParaRPr lang="en-US" altLang="zh-CN" sz="3600">
              <a:solidFill>
                <a:srgbClr val="FF0000"/>
              </a:solidFill>
              <a:sym typeface="+mn-ea"/>
            </a:endParaRPr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历史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建筑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总体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局部   远 —近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外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里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600">
              <a:solidFill>
                <a:srgbClr val="FF0000"/>
              </a:solidFill>
              <a:uFillTx/>
              <a:latin typeface="微软雅黑" panose="020b0503020204020204" pitchFamily="34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90000"/>
              </a:lnSpc>
            </a:pPr>
            <a:r>
              <a:rPr lang="zh-CN" altLang="en-US" sz="3600" b="1"/>
              <a:t>修辞</a:t>
            </a:r>
            <a:endParaRPr lang="zh-CN" altLang="en-US" sz="3600" b="1"/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夸张 比喻 拟人 反问  通感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                                                            </a:t>
            </a:r>
            <a:endParaRPr lang="zh-CN" altLang="en-US" sz="3600"/>
          </a:p>
        </p:txBody>
      </p:sp>
      <p:sp>
        <p:nvSpPr>
          <p:cNvPr id="7" name="同侧圆角矩形 6"/>
          <p:cNvSpPr/>
          <p:nvPr>
            <p:custDataLst>
              <p:tags r:id="rId12"/>
            </p:custDataLst>
          </p:nvPr>
        </p:nvSpPr>
        <p:spPr>
          <a:xfrm>
            <a:off x="2941955" y="4998085"/>
            <a:ext cx="6311265" cy="1537335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阿房宫建筑雄奇壮丽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933450" y="737870"/>
            <a:ext cx="102939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思考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作者按什么写作顺序来描绘阿房宫？如何来写？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78050" y="1736090"/>
            <a:ext cx="3511550" cy="3385185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新课导入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14390" y="1102360"/>
            <a:ext cx="5393690" cy="46532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3778" name="文本框 203777"/>
          <p:cNvSpPr txBox="1"/>
          <p:nvPr>
            <p:custDataLst>
              <p:tags r:id="rId3"/>
            </p:custDataLst>
          </p:nvPr>
        </p:nvSpPr>
        <p:spPr>
          <a:xfrm>
            <a:off x="3505200" y="1122363"/>
            <a:ext cx="56007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交代阿房宫建造背景和巨大耗资</a:t>
            </a:r>
            <a:endParaRPr lang="zh-CN" altLang="en-US" sz="3000" b="1">
              <a:solidFill>
                <a:srgbClr val="00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79" name="矩形 203778"/>
          <p:cNvSpPr/>
          <p:nvPr>
            <p:custDataLst>
              <p:tags r:id="rId4"/>
            </p:custDataLst>
          </p:nvPr>
        </p:nvSpPr>
        <p:spPr>
          <a:xfrm>
            <a:off x="3505200" y="2322513"/>
            <a:ext cx="1771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概括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外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貌</a:t>
            </a:r>
            <a:endParaRPr lang="zh-CN" altLang="en-US" sz="3000" b="1">
              <a:solidFill>
                <a:srgbClr val="00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0" name="矩形 203779"/>
          <p:cNvSpPr/>
          <p:nvPr>
            <p:custDataLst>
              <p:tags r:id="rId5"/>
            </p:custDataLst>
          </p:nvPr>
        </p:nvSpPr>
        <p:spPr>
          <a:xfrm>
            <a:off x="3505200" y="35226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细写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内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部</a:t>
            </a:r>
            <a:endParaRPr lang="zh-CN" altLang="en-US" sz="3000" b="1">
              <a:solidFill>
                <a:srgbClr val="00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1" name="矩形 203780"/>
          <p:cNvSpPr/>
          <p:nvPr>
            <p:custDataLst>
              <p:tags r:id="rId6"/>
            </p:custDataLst>
          </p:nvPr>
        </p:nvSpPr>
        <p:spPr>
          <a:xfrm>
            <a:off x="5448300" y="2879725"/>
            <a:ext cx="2057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先写楼阁</a:t>
            </a:r>
            <a:endParaRPr lang="zh-CN" altLang="en-US" sz="3000" b="1">
              <a:solidFill>
                <a:srgbClr val="0000FF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2" name="矩形 203781"/>
          <p:cNvSpPr/>
          <p:nvPr>
            <p:custDataLst>
              <p:tags r:id="rId7"/>
            </p:custDataLst>
          </p:nvPr>
        </p:nvSpPr>
        <p:spPr>
          <a:xfrm>
            <a:off x="5448300" y="3565525"/>
            <a:ext cx="30289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次写长桥复道</a:t>
            </a:r>
            <a:endParaRPr lang="zh-CN" altLang="en-US" sz="3000" b="1">
              <a:solidFill>
                <a:srgbClr val="0000FF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3" name="矩形 203782"/>
          <p:cNvSpPr/>
          <p:nvPr>
            <p:custDataLst>
              <p:tags r:id="rId8"/>
            </p:custDataLst>
          </p:nvPr>
        </p:nvSpPr>
        <p:spPr>
          <a:xfrm>
            <a:off x="5448300" y="4251325"/>
            <a:ext cx="3257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后写宫中歌舞盛况</a:t>
            </a:r>
            <a:endParaRPr lang="zh-CN" altLang="en-US" sz="3000" b="1">
              <a:solidFill>
                <a:srgbClr val="0000FF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53256" name="文本框 203783"/>
          <p:cNvSpPr txBox="1"/>
          <p:nvPr>
            <p:custDataLst>
              <p:tags r:id="rId9"/>
            </p:custDataLst>
          </p:nvPr>
        </p:nvSpPr>
        <p:spPr>
          <a:xfrm>
            <a:off x="2529205" y="1752600"/>
            <a:ext cx="690245" cy="1543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300" b="1">
                <a:latin typeface="Tahoma" panose="020b0604030504040204" pitchFamily="34" charset="0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第一段</a:t>
            </a:r>
            <a:endParaRPr lang="zh-CN" altLang="en-US" sz="33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5" name="矩形 203784"/>
          <p:cNvSpPr/>
          <p:nvPr>
            <p:custDataLst>
              <p:tags r:id="rId10"/>
            </p:custDataLst>
          </p:nvPr>
        </p:nvSpPr>
        <p:spPr>
          <a:xfrm>
            <a:off x="5103813" y="2219325"/>
            <a:ext cx="36020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（由概括到具体）</a:t>
            </a:r>
            <a:endParaRPr lang="zh-CN" altLang="en-US" sz="3000" b="1">
              <a:solidFill>
                <a:srgbClr val="0000FF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6" name="左大括号 203785"/>
          <p:cNvSpPr/>
          <p:nvPr>
            <p:custDataLst>
              <p:tags r:id="rId11"/>
            </p:custDataLst>
          </p:nvPr>
        </p:nvSpPr>
        <p:spPr>
          <a:xfrm>
            <a:off x="3219450" y="1236663"/>
            <a:ext cx="285750" cy="2514600"/>
          </a:xfrm>
          <a:prstGeom prst="leftBrace">
            <a:avLst>
              <a:gd name="adj1" fmla="val 73048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latin typeface="Tahoma" panose="020b0604030504040204" pitchFamily="34" charset="0"/>
            </a:endParaRPr>
          </a:p>
        </p:txBody>
      </p:sp>
      <p:sp>
        <p:nvSpPr>
          <p:cNvPr id="203787" name="左大括号 203786"/>
          <p:cNvSpPr/>
          <p:nvPr>
            <p:custDataLst>
              <p:tags r:id="rId12"/>
            </p:custDataLst>
          </p:nvPr>
        </p:nvSpPr>
        <p:spPr>
          <a:xfrm>
            <a:off x="5219700" y="3108325"/>
            <a:ext cx="171450" cy="1431925"/>
          </a:xfrm>
          <a:prstGeom prst="leftBrace">
            <a:avLst>
              <a:gd name="adj1" fmla="val 63682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03788" name="文本框 203787"/>
          <p:cNvSpPr txBox="1"/>
          <p:nvPr>
            <p:custDataLst>
              <p:tags r:id="rId13"/>
            </p:custDataLst>
          </p:nvPr>
        </p:nvSpPr>
        <p:spPr>
          <a:xfrm>
            <a:off x="8624888" y="28622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建筑</a:t>
            </a:r>
            <a:endParaRPr lang="zh-CN" altLang="en-US" sz="30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89" name="文本框 203788"/>
          <p:cNvSpPr txBox="1"/>
          <p:nvPr>
            <p:custDataLst>
              <p:tags r:id="rId14"/>
            </p:custDataLst>
          </p:nvPr>
        </p:nvSpPr>
        <p:spPr>
          <a:xfrm>
            <a:off x="8605838" y="42084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人物</a:t>
            </a:r>
            <a:endParaRPr lang="zh-CN" altLang="en-US" sz="30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203790" name="右中括号 203789"/>
          <p:cNvSpPr/>
          <p:nvPr>
            <p:custDataLst>
              <p:tags r:id="rId15"/>
            </p:custDataLst>
          </p:nvPr>
        </p:nvSpPr>
        <p:spPr>
          <a:xfrm>
            <a:off x="7905750" y="2879725"/>
            <a:ext cx="171450" cy="1200150"/>
          </a:xfrm>
          <a:prstGeom prst="rightBracket">
            <a:avLst>
              <a:gd name="adj" fmla="val 58333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791" name="直接连接符 203790"/>
          <p:cNvSpPr/>
          <p:nvPr>
            <p:custDataLst>
              <p:tags r:id="rId16"/>
            </p:custDataLst>
          </p:nvPr>
        </p:nvSpPr>
        <p:spPr>
          <a:xfrm flipH="1">
            <a:off x="9105900" y="3657600"/>
            <a:ext cx="0" cy="457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03792" name="文本框 203791"/>
          <p:cNvSpPr txBox="1"/>
          <p:nvPr>
            <p:custDataLst>
              <p:tags r:id="rId17"/>
            </p:custDataLst>
          </p:nvPr>
        </p:nvSpPr>
        <p:spPr>
          <a:xfrm>
            <a:off x="4976813" y="4937125"/>
            <a:ext cx="2998788" cy="714375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>
                <a:srgbClr val="000000"/>
              </a:buClr>
              <a:buSzTx/>
              <a:buFont typeface="Arial" panose="020b0604020202020204" pitchFamily="34" charset="0"/>
              <a:defRPr/>
            </a:pPr>
            <a:r>
              <a:rPr kumimoji="0" lang="en-US" altLang="zh-CN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 </a:t>
            </a:r>
            <a:r>
              <a:rPr kumimoji="0" lang="zh-CN" altLang="en-US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宏伟壮丽</a:t>
            </a:r>
            <a:endParaRPr kumimoji="0" lang="zh-CN" altLang="en-US" sz="4050" b="1" kern="1200" cap="none" spc="0" normalizeH="0" baseline="0" noProof="1">
              <a:solidFill>
                <a:srgbClr val="FF0000"/>
              </a:solidFill>
              <a:latin typeface="Tahoma" panose="020b0604030504040204" pitchFamily="34" charset="0"/>
              <a:ea typeface="华文彩云" panose="02010800040101010101" pitchFamily="2" charset="-122"/>
              <a:cs typeface="+mn-cs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/>
      <p:bldP spid="203779" grpId="0"/>
      <p:bldP spid="203780" grpId="0"/>
      <p:bldP spid="203781" grpId="0"/>
      <p:bldP spid="203782" grpId="0"/>
      <p:bldP spid="203783" grpId="0"/>
      <p:bldP spid="203785" grpId="0"/>
      <p:bldP spid="203786" grpId="0"/>
      <p:bldP spid="203787" grpId="0"/>
      <p:bldP spid="203788" grpId="0"/>
      <p:bldP spid="203789" grpId="0"/>
      <p:bldP spid="2037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9" name="文本占位符 8704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716" y="0"/>
            <a:ext cx="11959915" cy="467844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70000"/>
              </a:lnSpc>
              <a:buClr>
                <a:srgbClr val="CC0066"/>
              </a:buClr>
              <a:buSzPct val="70000"/>
              <a:buFont typeface="Wingdings" panose="05000000000000000000" pitchFamily="2" charset="2"/>
            </a:pP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妃嫔媵嫱，</a:t>
            </a:r>
            <a:r>
              <a:rPr lang="zh-CN" altLang="en-US" sz="3600">
                <a:ea typeface="黑体" panose="02010609060101010101" charset="-122"/>
              </a:rPr>
              <a:t>王子皇孙，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辞</a:t>
            </a:r>
            <a:r>
              <a:rPr lang="zh-CN" altLang="en-US" sz="3600" u="sng">
                <a:ea typeface="黑体" panose="02010609060101010101" charset="-122"/>
              </a:rPr>
              <a:t>楼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下</a:t>
            </a:r>
            <a:r>
              <a:rPr lang="zh-CN" altLang="en-US" sz="3600" u="sng">
                <a:ea typeface="黑体" panose="02010609060101010101" charset="-122"/>
              </a:rPr>
              <a:t>殿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辇</a:t>
            </a:r>
            <a:r>
              <a:rPr lang="zh-CN" altLang="en-US" sz="3600">
                <a:ea typeface="黑体" panose="02010609060101010101" charset="-122"/>
              </a:rPr>
              <a:t>来</a:t>
            </a:r>
            <a:r>
              <a:rPr lang="zh-CN" altLang="en-US" sz="3600">
                <a:solidFill>
                  <a:srgbClr val="007572"/>
                </a:solidFill>
                <a:ea typeface="黑体" panose="02010609060101010101" charset="-122"/>
              </a:rPr>
              <a:t>于</a:t>
            </a:r>
            <a:r>
              <a:rPr lang="zh-CN" altLang="en-US" sz="3600">
                <a:ea typeface="黑体" panose="02010609060101010101" charset="-122"/>
              </a:rPr>
              <a:t>秦。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朝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歌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夜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弦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为</a:t>
            </a:r>
            <a:r>
              <a:rPr lang="zh-CN" altLang="en-US" sz="3600">
                <a:ea typeface="黑体" panose="02010609060101010101" charset="-122"/>
              </a:rPr>
              <a:t>秦宫人。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明星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荧荧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，开妆镜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绿云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扰扰，梳晓鬟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渭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流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涨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腻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，弃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水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烟斜雾横，焚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椒兰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雷霆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乍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惊，宫车过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辘辘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远听，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杳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不知其</a:t>
            </a:r>
            <a:r>
              <a:rPr lang="zh-CN" altLang="en-US" sz="3600" b="1" u="sng">
                <a:ea typeface="楷体_GB2312" panose="02010609030101010101" charset="-122"/>
                <a:cs typeface="+mn-ea"/>
                <a:sym typeface="+mn-ea"/>
              </a:rPr>
              <a:t>所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cs typeface="+mn-ea"/>
                <a:sym typeface="+mn-ea"/>
              </a:rPr>
              <a:t>之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cs typeface="+mn-ea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肌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容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尽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态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极妍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缦立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远视，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望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幸</a:t>
            </a:r>
            <a:r>
              <a:rPr lang="zh-CN" altLang="en-US" sz="3600" b="1">
                <a:solidFill>
                  <a:schemeClr val="hlink"/>
                </a:solidFill>
                <a:ea typeface="楷体_GB2312" panose="02010609030101010101" charset="-122"/>
                <a:sym typeface="+mn-ea"/>
              </a:rPr>
              <a:t>焉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有不见</a:t>
            </a:r>
            <a:r>
              <a:rPr lang="zh-CN" altLang="en-US" sz="36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，三十六年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endParaRPr lang="zh-CN" altLang="en-US" sz="3600">
              <a:ea typeface="黑体" panose="02010609060101010101" charset="-122"/>
            </a:endParaRPr>
          </a:p>
        </p:txBody>
      </p:sp>
      <p:sp>
        <p:nvSpPr>
          <p:cNvPr id="87053" name="文本框 87052"/>
          <p:cNvSpPr txBox="1"/>
          <p:nvPr>
            <p:custDataLst>
              <p:tags r:id="rId4"/>
            </p:custDataLst>
          </p:nvPr>
        </p:nvSpPr>
        <p:spPr>
          <a:xfrm>
            <a:off x="9064711" y="-317"/>
            <a:ext cx="302045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名作动，唱歌;弹琴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509051" y="846298"/>
            <a:ext cx="1082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离开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17556" y="846298"/>
            <a:ext cx="25592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名作状，乘辇车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616106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851587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互文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8423" y="1741166"/>
            <a:ext cx="90470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成为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31274" y="846298"/>
            <a:ext cx="23439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不同等级的宫妃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4" name="文本框 47113"/>
          <p:cNvSpPr txBox="1"/>
          <p:nvPr>
            <p:custDataLst>
              <p:tags r:id="rId11"/>
            </p:custDataLst>
          </p:nvPr>
        </p:nvSpPr>
        <p:spPr>
          <a:xfrm>
            <a:off x="5842999" y="1832906"/>
            <a:ext cx="102470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判断句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507" name="Text Box 1035"/>
          <p:cNvSpPr txBox="1"/>
          <p:nvPr>
            <p:custDataLst>
              <p:tags r:id="rId12"/>
            </p:custDataLst>
          </p:nvPr>
        </p:nvSpPr>
        <p:spPr>
          <a:xfrm>
            <a:off x="2796833" y="1787194"/>
            <a:ext cx="1865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明亮的样子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06511" name="Text Box 1039"/>
          <p:cNvSpPr txBox="1"/>
          <p:nvPr>
            <p:custDataLst>
              <p:tags r:id="rId13"/>
            </p:custDataLst>
          </p:nvPr>
        </p:nvSpPr>
        <p:spPr>
          <a:xfrm>
            <a:off x="6867700" y="1861475"/>
            <a:ext cx="2748406" cy="38608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同“青丝”指头发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06513" name="Text Box 1041"/>
          <p:cNvSpPr txBox="1"/>
          <p:nvPr>
            <p:custDataLst>
              <p:tags r:id="rId14"/>
            </p:custDataLst>
          </p:nvPr>
        </p:nvSpPr>
        <p:spPr>
          <a:xfrm>
            <a:off x="1508657" y="2721741"/>
            <a:ext cx="1066602" cy="52197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油脂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6514" name="Text Box 1042"/>
          <p:cNvSpPr txBox="1"/>
          <p:nvPr>
            <p:custDataLst>
              <p:tags r:id="rId15"/>
            </p:custDataLst>
          </p:nvPr>
        </p:nvSpPr>
        <p:spPr>
          <a:xfrm>
            <a:off x="2575259" y="2721741"/>
            <a:ext cx="2361763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脂粉、香膏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06515" name="Text Box 1043"/>
          <p:cNvSpPr txBox="1"/>
          <p:nvPr>
            <p:custDataLst>
              <p:tags r:id="rId16"/>
            </p:custDataLst>
          </p:nvPr>
        </p:nvSpPr>
        <p:spPr>
          <a:xfrm>
            <a:off x="7531787" y="2721741"/>
            <a:ext cx="1142788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香料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6516" name="Text Box 1044"/>
          <p:cNvSpPr txBox="1"/>
          <p:nvPr>
            <p:custDataLst>
              <p:tags r:id="rId17"/>
            </p:custDataLst>
          </p:nvPr>
        </p:nvSpPr>
        <p:spPr>
          <a:xfrm>
            <a:off x="10030684" y="2721741"/>
            <a:ext cx="1448167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突然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6517" name="Text Box 1045"/>
          <p:cNvSpPr txBox="1"/>
          <p:nvPr>
            <p:custDataLst>
              <p:tags r:id="rId18"/>
            </p:custDataLst>
          </p:nvPr>
        </p:nvSpPr>
        <p:spPr>
          <a:xfrm>
            <a:off x="1195660" y="3645495"/>
            <a:ext cx="303918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象声词；车轮的声音。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06518" name="Text Box 1046"/>
          <p:cNvSpPr txBox="1"/>
          <p:nvPr>
            <p:custDataLst>
              <p:tags r:id="rId19"/>
            </p:custDataLst>
          </p:nvPr>
        </p:nvSpPr>
        <p:spPr>
          <a:xfrm>
            <a:off x="4398642" y="3645495"/>
            <a:ext cx="3133145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深远，引申为“最后”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06519" name="Text Box 1047"/>
          <p:cNvSpPr txBox="1"/>
          <p:nvPr>
            <p:custDataLst>
              <p:tags r:id="rId20"/>
            </p:custDataLst>
          </p:nvPr>
        </p:nvSpPr>
        <p:spPr>
          <a:xfrm>
            <a:off x="7474647" y="3645495"/>
            <a:ext cx="1257067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去、到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86030" name="文本框 86029"/>
          <p:cNvSpPr txBox="1"/>
          <p:nvPr>
            <p:custDataLst>
              <p:tags r:id="rId21"/>
            </p:custDataLst>
          </p:nvPr>
        </p:nvSpPr>
        <p:spPr>
          <a:xfrm>
            <a:off x="9176767" y="3691206"/>
            <a:ext cx="721226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每一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3" name="文本框 86022"/>
          <p:cNvSpPr txBox="1"/>
          <p:nvPr>
            <p:custDataLst>
              <p:tags r:id="rId22"/>
            </p:custDataLst>
          </p:nvPr>
        </p:nvSpPr>
        <p:spPr>
          <a:xfrm>
            <a:off x="10869364" y="3690890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竭尽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2" name="文本框 86021"/>
          <p:cNvSpPr txBox="1"/>
          <p:nvPr>
            <p:custDataLst>
              <p:tags r:id="rId23"/>
            </p:custDataLst>
          </p:nvPr>
        </p:nvSpPr>
        <p:spPr>
          <a:xfrm>
            <a:off x="2716" y="4677814"/>
            <a:ext cx="2101461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美好的（姿态）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4"/>
            </p:custDataLst>
          </p:nvPr>
        </p:nvSpPr>
        <p:spPr>
          <a:xfrm>
            <a:off x="2575259" y="4654958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sym typeface="+mn-ea"/>
              </a:rPr>
              <a:t>久立</a:t>
            </a:r>
            <a:endParaRPr lang="zh-CN" altLang="en-US"/>
          </a:p>
        </p:txBody>
      </p:sp>
      <p:sp>
        <p:nvSpPr>
          <p:cNvPr id="86027" name="文本框 86026"/>
          <p:cNvSpPr txBox="1"/>
          <p:nvPr>
            <p:custDataLst>
              <p:tags r:id="rId25"/>
            </p:custDataLst>
          </p:nvPr>
        </p:nvSpPr>
        <p:spPr>
          <a:xfrm>
            <a:off x="7287357" y="4700035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……的人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5" name="文本框 86024"/>
          <p:cNvSpPr txBox="1"/>
          <p:nvPr>
            <p:custDataLst>
              <p:tags r:id="rId26"/>
            </p:custDataLst>
          </p:nvPr>
        </p:nvSpPr>
        <p:spPr>
          <a:xfrm>
            <a:off x="3747570" y="4700035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表顺承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7"/>
            </p:custDataLst>
          </p:nvPr>
        </p:nvCxnSpPr>
        <p:spPr>
          <a:xfrm flipV="1">
            <a:off x="231274" y="837410"/>
            <a:ext cx="8960096" cy="43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28"/>
            </p:custDataLst>
          </p:nvPr>
        </p:nvSpPr>
        <p:spPr>
          <a:xfrm>
            <a:off x="1508657" y="27935"/>
            <a:ext cx="3496932" cy="40505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承上段写宫人的来历</a:t>
            </a:r>
            <a:endParaRPr lang="zh-CN" altLang="en-US" sz="2800"/>
          </a:p>
        </p:txBody>
      </p:sp>
      <p:cxnSp>
        <p:nvCxnSpPr>
          <p:cNvPr id="14" name="直接连接符 13"/>
          <p:cNvCxnSpPr/>
          <p:nvPr>
            <p:custDataLst>
              <p:tags r:id="rId29"/>
            </p:custDataLst>
          </p:nvPr>
        </p:nvCxnSpPr>
        <p:spPr>
          <a:xfrm>
            <a:off x="2575259" y="1832906"/>
            <a:ext cx="8920098" cy="120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30"/>
            </p:custDataLst>
          </p:nvPr>
        </p:nvCxnSpPr>
        <p:spPr>
          <a:xfrm flipV="1">
            <a:off x="300476" y="2709043"/>
            <a:ext cx="8890894" cy="469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>
            <p:custDataLst>
              <p:tags r:id="rId31"/>
            </p:custDataLst>
          </p:nvPr>
        </p:nvSpPr>
        <p:spPr>
          <a:xfrm>
            <a:off x="10851587" y="5068901"/>
            <a:ext cx="1093268" cy="467273"/>
          </a:xfrm>
          <a:prstGeom prst="wedgeRectCallout">
            <a:avLst>
              <a:gd name="adj1" fmla="val -30545"/>
              <a:gd name="adj2" fmla="val -753396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7" name="矩形标注 16"/>
          <p:cNvSpPr/>
          <p:nvPr>
            <p:custDataLst>
              <p:tags r:id="rId32"/>
            </p:custDataLst>
          </p:nvPr>
        </p:nvSpPr>
        <p:spPr>
          <a:xfrm>
            <a:off x="127788" y="5164134"/>
            <a:ext cx="1976389" cy="752336"/>
          </a:xfrm>
          <a:prstGeom prst="wedgeRectCallout">
            <a:avLst>
              <a:gd name="adj1" fmla="val -1076"/>
              <a:gd name="adj2" fmla="val -37632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rgbClr val="FF0000"/>
                </a:solidFill>
              </a:rPr>
              <a:t>夸张，说明美人之多</a:t>
            </a:r>
            <a:endParaRPr lang="zh-CN" altLang="en-US" sz="280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>
            <p:custDataLst>
              <p:tags r:id="rId33"/>
            </p:custDataLst>
          </p:nvPr>
        </p:nvCxnSpPr>
        <p:spPr>
          <a:xfrm>
            <a:off x="285873" y="3691206"/>
            <a:ext cx="7969679" cy="253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34"/>
            </p:custDataLst>
          </p:nvPr>
        </p:nvCxnSpPr>
        <p:spPr>
          <a:xfrm>
            <a:off x="9551348" y="2780785"/>
            <a:ext cx="19440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标注 19"/>
          <p:cNvSpPr/>
          <p:nvPr>
            <p:custDataLst>
              <p:tags r:id="rId35"/>
            </p:custDataLst>
          </p:nvPr>
        </p:nvSpPr>
        <p:spPr>
          <a:xfrm>
            <a:off x="2655255" y="5077155"/>
            <a:ext cx="1743387" cy="926293"/>
          </a:xfrm>
          <a:prstGeom prst="wedgeRectCallout">
            <a:avLst>
              <a:gd name="adj1" fmla="val -63692"/>
              <a:gd name="adj2" fmla="val -20215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比喻，说明地之广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36"/>
            </p:custDataLst>
          </p:nvPr>
        </p:nvSpPr>
        <p:spPr>
          <a:xfrm>
            <a:off x="11560751" y="1555462"/>
            <a:ext cx="629168" cy="156845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排比句</a:t>
            </a:r>
            <a:endParaRPr lang="zh-CN" altLang="en-US" sz="320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37"/>
            </p:custDataLst>
          </p:nvPr>
        </p:nvCxnSpPr>
        <p:spPr>
          <a:xfrm flipV="1">
            <a:off x="395708" y="4652418"/>
            <a:ext cx="10163833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38"/>
            </p:custDataLst>
          </p:nvPr>
        </p:nvCxnSpPr>
        <p:spPr>
          <a:xfrm flipV="1">
            <a:off x="8615531" y="3644860"/>
            <a:ext cx="323980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39"/>
            </p:custDataLst>
          </p:nvPr>
        </p:nvSpPr>
        <p:spPr>
          <a:xfrm>
            <a:off x="6054415" y="5068901"/>
            <a:ext cx="2451281" cy="768208"/>
          </a:xfrm>
          <a:prstGeom prst="wedgeRectCallout">
            <a:avLst>
              <a:gd name="adj1" fmla="val -63209"/>
              <a:gd name="adj2" fmla="val -990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美人数量之多，命运之惨。</a:t>
            </a:r>
            <a:endParaRPr lang="zh-CN" altLang="en-US" sz="2800"/>
          </a:p>
        </p:txBody>
      </p:sp>
      <p:sp>
        <p:nvSpPr>
          <p:cNvPr id="25" name="文本框 24"/>
          <p:cNvSpPr txBox="1"/>
          <p:nvPr>
            <p:custDataLst>
              <p:tags r:id="rId40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作者对宫人的同情，衬托秦始皇的荒淫生活。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41"/>
            </p:custDataLst>
          </p:nvPr>
        </p:nvSpPr>
        <p:spPr>
          <a:xfrm>
            <a:off x="602045" y="2751580"/>
            <a:ext cx="43108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2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0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0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  <p:bldP spid="4" grpId="0"/>
      <p:bldP spid="6" grpId="0"/>
      <p:bldP spid="7" grpId="0"/>
      <p:bldP spid="8" grpId="0"/>
      <p:bldP spid="9" grpId="0"/>
      <p:bldP spid="10" grpId="0"/>
      <p:bldP spid="47114" grpId="0"/>
      <p:bldP spid="106507" grpId="0"/>
      <p:bldP spid="106511" grpId="0"/>
      <p:bldP spid="106513" grpId="0"/>
      <p:bldP spid="106514" grpId="0"/>
      <p:bldP spid="106515" grpId="0"/>
      <p:bldP spid="106516" grpId="0"/>
      <p:bldP spid="106517" grpId="0"/>
      <p:bldP spid="106518" grpId="0"/>
      <p:bldP spid="106519" grpId="0"/>
      <p:bldP spid="86023" grpId="0"/>
      <p:bldP spid="86022" grpId="0"/>
      <p:bldP spid="11" grpId="0"/>
      <p:bldP spid="86027" grpId="0"/>
      <p:bldP spid="86025" grpId="0"/>
      <p:bldP spid="13" grpId="0"/>
      <p:bldP spid="16" grpId="0"/>
      <p:bldP spid="17" grpId="0"/>
      <p:bldP spid="20" grpId="0"/>
      <p:bldP spid="21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0" name="内容占位符 49154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00488" y="0"/>
            <a:ext cx="11991659" cy="3192189"/>
          </a:xfrm>
        </p:spPr>
        <p:txBody>
          <a:bodyPr vert="horz" wrap="square" lIns="91423" tIns="45711" rIns="91423" bIns="45711" anchor="t">
            <a:normAutofit lnSpcReduction="10000"/>
          </a:bodyPr>
          <a:lstStyle/>
          <a:p>
            <a:pPr algn="l" eaLnBrk="1" hangingPunct="1">
              <a:lnSpc>
                <a:spcPct val="190000"/>
              </a:lnSpc>
            </a:pP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燕赵之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收藏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，韩魏之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经营</a:t>
            </a:r>
            <a:r>
              <a:rPr lang="zh-CN" altLang="en-US" sz="3600" b="1">
                <a:ea typeface="楷体_GB2312" panose="02010609030101010101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齐楚之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精英</a:t>
            </a:r>
            <a:r>
              <a:rPr lang="zh-CN" altLang="en-US" sz="3600" b="1">
                <a:ea typeface="楷体_GB2312" panose="02010609030101010101" charset="-122"/>
              </a:rPr>
              <a:t>，</a:t>
            </a:r>
            <a:r>
              <a:rPr lang="zh-CN" altLang="en-US" sz="3600" b="1" u="sng">
                <a:solidFill>
                  <a:srgbClr val="000000"/>
                </a:solidFill>
                <a:ea typeface="楷体_GB2312" panose="02010609030101010101" charset="-122"/>
              </a:rPr>
              <a:t>几世几年，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</a:rPr>
              <a:t>摽</a:t>
            </a:r>
            <a:r>
              <a:rPr lang="zh-CN" altLang="en-US" sz="3600" b="1" u="sng">
                <a:solidFill>
                  <a:srgbClr val="000000"/>
                </a:solidFill>
                <a:ea typeface="楷体_GB2312" panose="02010609030101010101" charset="-122"/>
              </a:rPr>
              <a:t>掠其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</a:rPr>
              <a:t>人</a:t>
            </a:r>
            <a:r>
              <a:rPr lang="zh-CN" altLang="en-US" sz="3600" b="1" u="sng">
                <a:solidFill>
                  <a:srgbClr val="000000"/>
                </a:solidFill>
                <a:ea typeface="楷体_GB2312" panose="02010609030101010101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倚叠如山</a:t>
            </a:r>
            <a:r>
              <a:rPr lang="zh-CN" altLang="en-US" sz="3600" b="1">
                <a:ea typeface="楷体_GB2312" panose="02010609030101010101" charset="-122"/>
              </a:rPr>
              <a:t>；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一旦不能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charset="-122"/>
              </a:rPr>
              <a:t>有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，输来其间</a:t>
            </a:r>
            <a:r>
              <a:rPr lang="zh-CN" altLang="en-US" sz="3600" b="1">
                <a:ea typeface="楷体_GB2312" panose="02010609030101010101" charset="-122"/>
              </a:rPr>
              <a:t>，鼎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铛</a:t>
            </a:r>
            <a:r>
              <a:rPr lang="zh-CN" altLang="en-US" sz="3600" b="1">
                <a:ea typeface="楷体_GB2312" panose="02010609030101010101" charset="-122"/>
              </a:rPr>
              <a:t>玉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石</a:t>
            </a:r>
            <a:r>
              <a:rPr lang="zh-CN" altLang="en-US" sz="3600" b="1">
                <a:ea typeface="楷体_GB2312" panose="02010609030101010101" charset="-122"/>
              </a:rPr>
              <a:t>，金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块</a:t>
            </a:r>
            <a:r>
              <a:rPr lang="zh-CN" altLang="en-US" sz="3600" b="1">
                <a:ea typeface="楷体_GB2312" panose="02010609030101010101" charset="-122"/>
              </a:rPr>
              <a:t>珠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砾</a:t>
            </a:r>
            <a:r>
              <a:rPr lang="zh-CN" altLang="en-US" sz="3600" b="1">
                <a:ea typeface="楷体_GB2312" panose="02010609030101010101" charset="-122"/>
              </a:rPr>
              <a:t>，弃掷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逦迤</a:t>
            </a:r>
            <a:r>
              <a:rPr lang="zh-CN" altLang="en-US" sz="3600" b="1">
                <a:ea typeface="楷体_GB2312" panose="02010609030101010101" charset="-122"/>
              </a:rPr>
              <a:t>，秦人视之，亦不甚惜。</a:t>
            </a:r>
            <a:endParaRPr lang="zh-CN" altLang="en-US" sz="3600" b="1">
              <a:ea typeface="楷体_GB2312" panose="02010609030101010101" charset="-122"/>
            </a:endParaRPr>
          </a:p>
        </p:txBody>
      </p:sp>
      <p:sp>
        <p:nvSpPr>
          <p:cNvPr id="49161" name="椭圆形标注 49160"/>
          <p:cNvSpPr/>
          <p:nvPr>
            <p:custDataLst>
              <p:tags r:id="rId4"/>
            </p:custDataLst>
          </p:nvPr>
        </p:nvSpPr>
        <p:spPr>
          <a:xfrm>
            <a:off x="585538" y="992321"/>
            <a:ext cx="678371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收藏、经营、精英：指金玉珠宝。互文手法。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157" name="圆角矩形标注 49156"/>
          <p:cNvSpPr/>
          <p:nvPr>
            <p:custDataLst>
              <p:tags r:id="rId5"/>
            </p:custDataLst>
          </p:nvPr>
        </p:nvSpPr>
        <p:spPr>
          <a:xfrm>
            <a:off x="9911326" y="992321"/>
            <a:ext cx="200368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抢夺，掠夺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7596" name="Text Box 12"/>
          <p:cNvSpPr txBox="1"/>
          <p:nvPr>
            <p:custDataLst>
              <p:tags r:id="rId6"/>
            </p:custDataLst>
          </p:nvPr>
        </p:nvSpPr>
        <p:spPr>
          <a:xfrm>
            <a:off x="585538" y="2019561"/>
            <a:ext cx="184623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人；百姓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7597" name="Text Box 13"/>
          <p:cNvSpPr txBox="1"/>
          <p:nvPr>
            <p:custDataLst>
              <p:tags r:id="rId7"/>
            </p:custDataLst>
          </p:nvPr>
        </p:nvSpPr>
        <p:spPr>
          <a:xfrm>
            <a:off x="5792233" y="1894466"/>
            <a:ext cx="207035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保有、占有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7601" name="Text Box 17"/>
          <p:cNvSpPr txBox="1"/>
          <p:nvPr>
            <p:custDataLst>
              <p:tags r:id="rId8"/>
            </p:custDataLst>
          </p:nvPr>
        </p:nvSpPr>
        <p:spPr>
          <a:xfrm>
            <a:off x="22397" y="3192189"/>
            <a:ext cx="2408744" cy="68135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名词意动用法，</a:t>
            </a:r>
            <a:endParaRPr lang="zh-CN" altLang="en-US" sz="2400">
              <a:latin typeface="Times New Roman" panose="02020603050405020304" pitchFamily="18" charset="0"/>
            </a:endParaRP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把…当作</a:t>
            </a:r>
            <a:r>
              <a:rPr lang="en-US" altLang="zh-CN" sz="2400">
                <a:latin typeface="Times New Roman" panose="02020603050405020304" pitchFamily="18" charset="0"/>
              </a:rPr>
              <a:t>...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7602" name="Text Box 18"/>
          <p:cNvSpPr txBox="1"/>
          <p:nvPr>
            <p:custDataLst>
              <p:tags r:id="rId9"/>
            </p:custDataLst>
          </p:nvPr>
        </p:nvSpPr>
        <p:spPr>
          <a:xfrm>
            <a:off x="2559387" y="3168063"/>
            <a:ext cx="338709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连续不断、到处都是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20169" y="2060828"/>
            <a:ext cx="3959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11"/>
            </p:custDataLst>
          </p:nvPr>
        </p:nvCxnSpPr>
        <p:spPr>
          <a:xfrm>
            <a:off x="9119628" y="980893"/>
            <a:ext cx="26639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12"/>
            </p:custDataLst>
          </p:nvPr>
        </p:nvSpPr>
        <p:spPr>
          <a:xfrm>
            <a:off x="1771498" y="3754695"/>
            <a:ext cx="2071621" cy="1020891"/>
          </a:xfrm>
          <a:prstGeom prst="wedgeRectCallout">
            <a:avLst>
              <a:gd name="adj1" fmla="val -40867"/>
              <a:gd name="adj2" fmla="val -229291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比喻，财物数量多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 flipV="1">
            <a:off x="120804" y="2948372"/>
            <a:ext cx="9359437" cy="482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14"/>
            </p:custDataLst>
          </p:nvPr>
        </p:nvCxnSpPr>
        <p:spPr>
          <a:xfrm>
            <a:off x="9911326" y="2019553"/>
            <a:ext cx="20036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矩形标注 5"/>
          <p:cNvSpPr/>
          <p:nvPr>
            <p:custDataLst>
              <p:tags r:id="rId15"/>
            </p:custDataLst>
          </p:nvPr>
        </p:nvSpPr>
        <p:spPr>
          <a:xfrm>
            <a:off x="6789609" y="3659462"/>
            <a:ext cx="2690632" cy="926293"/>
          </a:xfrm>
          <a:prstGeom prst="wedgeRectCallout">
            <a:avLst>
              <a:gd name="adj1" fmla="val -42826"/>
              <a:gd name="adj2" fmla="val -114907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财物浪费，娇奢淫逸的生活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由写人被欺辱转而写物被践踏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49157" grpId="0"/>
      <p:bldP spid="67596" grpId="0"/>
      <p:bldP spid="67597" grpId="0"/>
      <p:bldP spid="67601" grpId="0"/>
      <p:bldP spid="67602" grpId="0"/>
      <p:bldP spid="24" grpId="0"/>
      <p:bldP spid="6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30630"/>
            <a:ext cx="12361545" cy="4493895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5011161" y="400615"/>
            <a:ext cx="2697912" cy="830002"/>
            <a:chOff x="7786" y="-465"/>
            <a:chExt cx="3753" cy="3279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510" y="-465"/>
              <a:ext cx="2540" cy="32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3200" smtClean="0">
                  <a:latin typeface="隶书" panose="02010509060101010101" charset="-122"/>
                  <a:ea typeface="隶书" panose="02010509060101010101" charset="-122"/>
                  <a:sym typeface="+mn-ea"/>
                </a:rPr>
                <a:t>阿房宫赋</a:t>
              </a:r>
              <a:endParaRPr lang="zh-CN" altLang="en-US" sz="3200" smtClean="0">
                <a:latin typeface="隶书" panose="02010509060101010101" charset="-122"/>
                <a:ea typeface="隶书" panose="02010509060101010101" charset="-122"/>
                <a:sym typeface="+mn-ea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</p:grpSp>
      <p:cxnSp>
        <p:nvCxnSpPr>
          <p:cNvPr id="42" name="直接连接符 41"/>
          <p:cNvCxnSpPr/>
          <p:nvPr>
            <p:custDataLst>
              <p:tags r:id="rId9"/>
            </p:custDataLst>
          </p:nvPr>
        </p:nvCxnSpPr>
        <p:spPr>
          <a:xfrm>
            <a:off x="3546021" y="3478041"/>
            <a:ext cx="424856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" name="椭圆 6"/>
          <p:cNvSpPr/>
          <p:nvPr>
            <p:custDataLst>
              <p:tags r:id="rId10"/>
            </p:custDataLst>
          </p:nvPr>
        </p:nvSpPr>
        <p:spPr>
          <a:xfrm>
            <a:off x="368400" y="1873713"/>
            <a:ext cx="2248754" cy="2226533"/>
          </a:xfrm>
          <a:prstGeom prst="ellipse">
            <a:avLst/>
          </a:prstGeom>
          <a:solidFill>
            <a:sysClr val="window" lastClr="FFFFFF"/>
          </a:solidFill>
          <a:ln w="57150"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38548" y="1873681"/>
            <a:ext cx="1909091" cy="2054480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阿房宫</a:t>
            </a:r>
            <a:endParaRPr lang="zh-CN" altLang="en-US" sz="3200" b="1"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生活的侈靡</a:t>
            </a:r>
            <a:endParaRPr lang="zh-CN" altLang="en-US" sz="3200" b="1"/>
          </a:p>
          <a:p>
            <a:pPr algn="ctr" fontAlgn="auto">
              <a:lnSpc>
                <a:spcPct val="120000"/>
              </a:lnSpc>
            </a:pPr>
            <a:endParaRPr lang="zh-CN" altLang="en-US" sz="3200" b="1" spc="3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2"/>
            </p:custDataLst>
          </p:nvPr>
        </p:nvCxnSpPr>
        <p:spPr>
          <a:xfrm>
            <a:off x="3970962" y="3478136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61" name="直接连接符 60"/>
          <p:cNvCxnSpPr/>
          <p:nvPr>
            <p:custDataLst>
              <p:tags r:id="rId13"/>
            </p:custDataLst>
          </p:nvPr>
        </p:nvCxnSpPr>
        <p:spPr>
          <a:xfrm>
            <a:off x="3970962" y="2045501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2921897" y="2045766"/>
            <a:ext cx="9222937" cy="550443"/>
          </a:xfrm>
          <a:prstGeom prst="rect">
            <a:avLst/>
          </a:prstGeom>
          <a:noFill/>
        </p:spPr>
        <p:txBody>
          <a:bodyPr wrap="square" lIns="89968" tIns="46783" rIns="89968" bIns="46783" anchor="t"/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述其来历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状其梳洗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言其美貌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诉其哀怨（时间）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528270" y="1708651"/>
            <a:ext cx="3832785" cy="465369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宫女之众</a:t>
            </a:r>
            <a:endParaRPr lang="zh-CN" altLang="en-US" sz="2800" spc="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6"/>
            </p:custDataLst>
          </p:nvPr>
        </p:nvCxnSpPr>
        <p:spPr>
          <a:xfrm>
            <a:off x="5355782" y="2045501"/>
            <a:ext cx="1151258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直接连接符 42"/>
          <p:cNvCxnSpPr/>
          <p:nvPr>
            <p:custDataLst>
              <p:tags r:id="rId17"/>
            </p:custDataLst>
          </p:nvPr>
        </p:nvCxnSpPr>
        <p:spPr>
          <a:xfrm flipH="1">
            <a:off x="5352103" y="3478136"/>
            <a:ext cx="1157695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3662187" y="4412737"/>
            <a:ext cx="5037157" cy="518699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夸张  比喻    排比     互文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>
          <a:xfrm>
            <a:off x="2528253" y="3994972"/>
            <a:ext cx="2171933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表现手法</a:t>
            </a:r>
            <a:endParaRPr lang="zh-CN" altLang="en-US" sz="2800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20"/>
            </p:custDataLst>
          </p:nvPr>
        </p:nvSpPr>
        <p:spPr>
          <a:xfrm>
            <a:off x="3019474" y="3281185"/>
            <a:ext cx="3835380" cy="587582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来源  数量  靡费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21"/>
            </p:custDataLst>
          </p:nvPr>
        </p:nvSpPr>
        <p:spPr>
          <a:xfrm>
            <a:off x="2617153" y="2693364"/>
            <a:ext cx="1965596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>
                <a:sym typeface="+mn-ea"/>
              </a:rPr>
              <a:t>珍宝之富</a:t>
            </a:r>
            <a:endParaRPr lang="zh-CN" altLang="en-US" sz="2800" spc="3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148497"/>
          <p:cNvSpPr txBox="1"/>
          <p:nvPr>
            <p:custDataLst>
              <p:tags r:id="rId22"/>
            </p:custDataLst>
          </p:nvPr>
        </p:nvSpPr>
        <p:spPr>
          <a:xfrm>
            <a:off x="1063625" y="5528310"/>
            <a:ext cx="10064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>
                <a:solidFill>
                  <a:srgbClr val="000066"/>
                </a:solidFill>
                <a:latin typeface="Times New Roman" panose="02020603050405020304" pitchFamily="18" charset="0"/>
              </a:rPr>
              <a:t>互文：本应放在一起说的词，为表达需要而临时拆开使用，理解时合在一起理解。</a:t>
            </a:r>
            <a:endParaRPr lang="zh-CN" altLang="en-US" sz="24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3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6" grpId="0"/>
      <p:bldP spid="55" grpId="0"/>
      <p:bldP spid="54" grpId="0"/>
      <p:bldP spid="45" grpId="0"/>
      <p:bldP spid="44" grpId="0"/>
      <p:bldP spid="1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 rot="16200000">
            <a:off x="2405111" y="-1912266"/>
            <a:ext cx="604408" cy="5113343"/>
            <a:chOff x="4459992" y="1057110"/>
            <a:chExt cx="3245127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组合 24"/>
            <p:cNvGrpSpPr/>
            <p:nvPr>
              <p:custDataLst>
                <p:tags r:id="rId4"/>
              </p:custDataLst>
            </p:nvPr>
          </p:nvGrpSpPr>
          <p:grpSpPr>
            <a:xfrm>
              <a:off x="4459992" y="4946517"/>
              <a:ext cx="3245125" cy="1394375"/>
              <a:chOff x="4745987" y="4184564"/>
              <a:chExt cx="2730655" cy="1394375"/>
            </a:xfrm>
          </p:grpSpPr>
          <p:sp>
            <p:nvSpPr>
              <p:cNvPr id="26" name="任意多边形 2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4768611" y="4224026"/>
                <a:ext cx="2708031" cy="1354913"/>
              </a:xfrm>
              <a:custGeom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8E81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rcRect l="40139" t="23540" r="40548" b="31832"/>
              <a:stretch>
                <a:fillRect/>
              </a:stretch>
            </p:blipFill>
            <p:spPr>
              <a:xfrm>
                <a:off x="4745987" y="4184564"/>
                <a:ext cx="2708032" cy="1354915"/>
              </a:xfrm>
              <a:custGeom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28" name="矩形 27"/>
            <p:cNvSpPr/>
            <p:nvPr>
              <p:custDataLst>
                <p:tags r:id="rId8"/>
              </p:custDataLst>
            </p:nvPr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10000">
                  <a:srgbClr val="6C6258"/>
                </a:gs>
                <a:gs pos="100000">
                  <a:srgbClr val="51403B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双大括号 13"/>
          <p:cNvSpPr/>
          <p:nvPr>
            <p:custDataLst>
              <p:tags r:id="rId9"/>
            </p:custDataLst>
          </p:nvPr>
        </p:nvSpPr>
        <p:spPr>
          <a:xfrm>
            <a:off x="1928650" y="1284702"/>
            <a:ext cx="6102171" cy="3229142"/>
          </a:xfrm>
          <a:prstGeom prst="bracePai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50009" y="346646"/>
            <a:ext cx="4570519" cy="647580"/>
          </a:xfrm>
        </p:spPr>
        <p:txBody>
          <a:bodyPr>
            <a:normAutofit fontScale="90000"/>
          </a:bodyPr>
          <a:lstStyle/>
          <a:p>
            <a:r>
              <a:rPr lang="en-US" altLang="zh-CN"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1</a:t>
            </a:r>
            <a:r>
              <a:rPr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en-US" altLang="zh-CN"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</a:t>
            </a:r>
            <a:r>
              <a:rPr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段</a:t>
            </a:r>
            <a:r>
              <a:rPr lang="zh-CN" altLang="en-US" sz="4000" smtClean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小结：</a:t>
            </a:r>
            <a:endParaRPr lang="zh-CN" altLang="en-US" sz="4000">
              <a:solidFill>
                <a:schemeClr val="bg1">
                  <a:lumMod val="9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2736728" y="1496085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建筑之大</a:t>
            </a:r>
            <a:endParaRPr lang="zh-CN" altLang="en-US" sz="400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007263" y="1922659"/>
            <a:ext cx="921385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阿房宫</a:t>
            </a:r>
            <a:endParaRPr lang="zh-CN" altLang="en-US" sz="480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6" name="椭圆 5"/>
          <p:cNvSpPr/>
          <p:nvPr>
            <p:custDataLst>
              <p:tags r:id="rId13"/>
            </p:custDataLst>
          </p:nvPr>
        </p:nvSpPr>
        <p:spPr>
          <a:xfrm>
            <a:off x="6339761" y="1522746"/>
            <a:ext cx="900122" cy="8607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宫</a:t>
            </a:r>
            <a:endParaRPr lang="zh-CN" altLang="en-US" sz="3600" b="1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2768467" y="2499042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宫女之众 </a:t>
            </a:r>
            <a:endParaRPr lang="zh-CN" altLang="en-US" sz="400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15"/>
            </p:custDataLst>
          </p:nvPr>
        </p:nvSpPr>
        <p:spPr>
          <a:xfrm>
            <a:off x="6339756" y="2525703"/>
            <a:ext cx="900122" cy="8607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人</a:t>
            </a:r>
            <a:endParaRPr lang="zh-CN" altLang="en-US" sz="3600" b="1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2781162" y="3482957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珍宝之富</a:t>
            </a:r>
            <a:endParaRPr lang="zh-CN" altLang="en-US" sz="400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17"/>
            </p:custDataLst>
          </p:nvPr>
        </p:nvSpPr>
        <p:spPr>
          <a:xfrm>
            <a:off x="6352452" y="3509617"/>
            <a:ext cx="900122" cy="860766"/>
          </a:xfrm>
          <a:prstGeom prst="ellipse">
            <a:avLst/>
          </a:prstGeom>
          <a:ln>
            <a:solidFill>
              <a:srgbClr val="6C6258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物</a:t>
            </a:r>
            <a:endParaRPr lang="zh-CN" altLang="en-US" sz="3600" b="1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5" name="云形 14"/>
          <p:cNvSpPr/>
          <p:nvPr>
            <p:custDataLst>
              <p:tags r:id="rId18"/>
            </p:custDataLst>
          </p:nvPr>
        </p:nvSpPr>
        <p:spPr>
          <a:xfrm>
            <a:off x="8164758" y="2208947"/>
            <a:ext cx="1770410" cy="1381288"/>
          </a:xfrm>
          <a:prstGeom prst="cloud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</a:rPr>
              <a:t>奢</a:t>
            </a:r>
            <a:endParaRPr lang="zh-CN" altLang="en-US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6" name="上箭头标注 15"/>
          <p:cNvSpPr/>
          <p:nvPr>
            <p:custDataLst>
              <p:tags r:id="rId19"/>
            </p:custDataLst>
          </p:nvPr>
        </p:nvSpPr>
        <p:spPr>
          <a:xfrm>
            <a:off x="2065734" y="4272575"/>
            <a:ext cx="5379788" cy="777609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描写 ： 排比  夸张   比喻</a:t>
            </a:r>
            <a:endParaRPr lang="zh-CN" altLang="en-US" sz="320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0"/>
            </p:custDataLst>
          </p:nvPr>
        </p:nvSpPr>
        <p:spPr>
          <a:xfrm>
            <a:off x="892175" y="5201920"/>
            <a:ext cx="10966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体物：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由外到内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，由楼阁建筑到人物活动，铺叙阿房宫建筑宏伟、豪华，极写宫中生活荒淫、奢靡。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4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9673" y="0"/>
            <a:ext cx="11308526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260000"/>
              </a:lnSpc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嗟乎！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一人之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，千万人之心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纷奢，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其家。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奈何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  <a:hlinkClick action="ppaction://hlinkshowjump?jump=nextslide"/>
              </a:rPr>
              <a:t>取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尽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锱铢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用之如泥沙？</a:t>
            </a:r>
            <a:endParaRPr lang="zh-CN" altLang="en-US" sz="4000"/>
          </a:p>
        </p:txBody>
      </p:sp>
      <p:sp>
        <p:nvSpPr>
          <p:cNvPr id="37893" name="椭圆形标注 37892"/>
          <p:cNvSpPr/>
          <p:nvPr>
            <p:custDataLst>
              <p:tags r:id="rId4"/>
            </p:custDataLst>
          </p:nvPr>
        </p:nvSpPr>
        <p:spPr>
          <a:xfrm>
            <a:off x="3322194" y="1744367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心思，心意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4" name="椭圆形标注 37893"/>
          <p:cNvSpPr/>
          <p:nvPr>
            <p:custDataLst>
              <p:tags r:id="rId5"/>
            </p:custDataLst>
          </p:nvPr>
        </p:nvSpPr>
        <p:spPr>
          <a:xfrm>
            <a:off x="9045346" y="1715474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喜爱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6" name="圆角矩形标注 37895"/>
          <p:cNvSpPr/>
          <p:nvPr>
            <p:custDataLst>
              <p:tags r:id="rId6"/>
            </p:custDataLst>
          </p:nvPr>
        </p:nvSpPr>
        <p:spPr>
          <a:xfrm>
            <a:off x="189466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顾念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圆角矩形标注 37895"/>
          <p:cNvSpPr/>
          <p:nvPr>
            <p:custDataLst>
              <p:tags r:id="rId7"/>
            </p:custDataLst>
          </p:nvPr>
        </p:nvSpPr>
        <p:spPr>
          <a:xfrm>
            <a:off x="67632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百姓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7" name="椭圆形标注 37896"/>
          <p:cNvSpPr/>
          <p:nvPr>
            <p:custDataLst>
              <p:tags r:id="rId8"/>
            </p:custDataLst>
          </p:nvPr>
        </p:nvSpPr>
        <p:spPr>
          <a:xfrm>
            <a:off x="3756776" y="3152191"/>
            <a:ext cx="1597364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怎么，为什么</a:t>
            </a:r>
            <a:endParaRPr lang="zh-CN" altLang="en-US" sz="28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893"/>
          <p:cNvSpPr/>
          <p:nvPr>
            <p:custDataLst>
              <p:tags r:id="rId9"/>
            </p:custDataLst>
          </p:nvPr>
        </p:nvSpPr>
        <p:spPr>
          <a:xfrm>
            <a:off x="6465819" y="3152191"/>
            <a:ext cx="1876712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连用，极言其细微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0"/>
            </p:custDataLst>
          </p:nvPr>
        </p:nvSpPr>
        <p:spPr>
          <a:xfrm>
            <a:off x="4379595" y="1752276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椭圆形标注 37893"/>
          <p:cNvSpPr/>
          <p:nvPr>
            <p:custDataLst>
              <p:tags r:id="rId11"/>
            </p:custDataLst>
          </p:nvPr>
        </p:nvSpPr>
        <p:spPr>
          <a:xfrm>
            <a:off x="5195419" y="3152191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搜刮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 flipV="1">
            <a:off x="1186772" y="1556732"/>
            <a:ext cx="9804489" cy="419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13"/>
            </p:custDataLst>
          </p:nvPr>
        </p:nvCxnSpPr>
        <p:spPr>
          <a:xfrm flipV="1">
            <a:off x="923930" y="2996645"/>
            <a:ext cx="2868399" cy="24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4"/>
            </p:custDataLst>
          </p:nvPr>
        </p:nvCxnSpPr>
        <p:spPr>
          <a:xfrm>
            <a:off x="4224049" y="3069022"/>
            <a:ext cx="66237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矩形标注 9"/>
          <p:cNvSpPr/>
          <p:nvPr>
            <p:custDataLst>
              <p:tags r:id="rId15"/>
            </p:custDataLst>
          </p:nvPr>
        </p:nvSpPr>
        <p:spPr>
          <a:xfrm>
            <a:off x="593157" y="110470"/>
            <a:ext cx="3529946" cy="640596"/>
          </a:xfrm>
          <a:prstGeom prst="wedgeRectCallout">
            <a:avLst>
              <a:gd name="adj1" fmla="val -22625"/>
              <a:gd name="adj2" fmla="val 747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感慨，引起议论</a:t>
            </a:r>
            <a:endParaRPr lang="zh-CN" altLang="en-US" sz="3600"/>
          </a:p>
        </p:txBody>
      </p:sp>
      <p:sp>
        <p:nvSpPr>
          <p:cNvPr id="11" name="矩形标注 10"/>
          <p:cNvSpPr/>
          <p:nvPr>
            <p:custDataLst>
              <p:tags r:id="rId16"/>
            </p:custDataLst>
          </p:nvPr>
        </p:nvSpPr>
        <p:spPr>
          <a:xfrm>
            <a:off x="449673" y="3884211"/>
            <a:ext cx="2952203" cy="1511655"/>
          </a:xfrm>
          <a:prstGeom prst="wedgeRectCallout">
            <a:avLst>
              <a:gd name="adj1" fmla="val -2602"/>
              <a:gd name="adj2" fmla="val -105018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人心同理，都渴望安居享乐</a:t>
            </a:r>
            <a:endParaRPr lang="zh-CN" altLang="en-US" sz="3600"/>
          </a:p>
        </p:txBody>
      </p:sp>
      <p:sp>
        <p:nvSpPr>
          <p:cNvPr id="13" name="矩形标注 12"/>
          <p:cNvSpPr/>
          <p:nvPr>
            <p:custDataLst>
              <p:tags r:id="rId17"/>
            </p:custDataLst>
          </p:nvPr>
        </p:nvSpPr>
        <p:spPr>
          <a:xfrm>
            <a:off x="8560296" y="4027059"/>
            <a:ext cx="3095052" cy="1511655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（比喻、反问）取用失当，突显谴责意</a:t>
            </a:r>
            <a:endParaRPr lang="zh-CN" altLang="en-US" sz="3600"/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转为议论，表现秦亡之必然，流露谴责之意。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  <p:custDataLst>
      <p:tags r:id="rId19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6" grpId="0"/>
      <p:bldP spid="5" grpId="0"/>
      <p:bldP spid="37897" grpId="0"/>
      <p:bldP spid="6" grpId="0"/>
      <p:bldP spid="16" grpId="0"/>
      <p:bldP spid="7" grpId="0"/>
      <p:bldP spid="10" grpId="0"/>
      <p:bldP spid="11" grpId="0"/>
      <p:bldP spid="13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6039" y="0"/>
            <a:ext cx="9897817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栋之柱，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南亩之农夫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;</a:t>
            </a:r>
            <a:endParaRPr lang="en-US" altLang="zh-CN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架梁之椽，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机上之工女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钉头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磷磷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zh-CN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altLang="en-US" sz="4000" b="1" u="sng">
                <a:solidFill>
                  <a:srgbClr val="2D9CD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庾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之粟粒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瓦缝参差，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周身之帛缕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直栏横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槛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九土之城郭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管弦呕哑，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市人之言语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6" name="椭圆形标注 37897"/>
          <p:cNvSpPr/>
          <p:nvPr>
            <p:custDataLst>
              <p:tags r:id="rId4"/>
            </p:custDataLst>
          </p:nvPr>
        </p:nvSpPr>
        <p:spPr>
          <a:xfrm>
            <a:off x="176039" y="935817"/>
            <a:ext cx="465369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让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9" name="圆角矩形标注 37898"/>
          <p:cNvSpPr/>
          <p:nvPr>
            <p:custDataLst>
              <p:tags r:id="rId5"/>
            </p:custDataLst>
          </p:nvPr>
        </p:nvSpPr>
        <p:spPr>
          <a:xfrm>
            <a:off x="641408" y="935817"/>
            <a:ext cx="89518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支撑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37898"/>
          <p:cNvSpPr/>
          <p:nvPr>
            <p:custDataLst>
              <p:tags r:id="rId6"/>
            </p:custDataLst>
          </p:nvPr>
        </p:nvSpPr>
        <p:spPr>
          <a:xfrm>
            <a:off x="6339477" y="935817"/>
            <a:ext cx="53203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182962" y="2799832"/>
            <a:ext cx="19967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突出的钉头</a:t>
            </a:r>
            <a:endParaRPr lang="zh-CN" altLang="en-US"/>
          </a:p>
        </p:txBody>
      </p:sp>
      <p:sp>
        <p:nvSpPr>
          <p:cNvPr id="37900" name="圆角矩形标注 37899"/>
          <p:cNvSpPr/>
          <p:nvPr>
            <p:custDataLst>
              <p:tags r:id="rId8"/>
            </p:custDataLst>
          </p:nvPr>
        </p:nvSpPr>
        <p:spPr>
          <a:xfrm>
            <a:off x="7422045" y="2799832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谷仓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37899"/>
          <p:cNvSpPr/>
          <p:nvPr>
            <p:custDataLst>
              <p:tags r:id="rId9"/>
            </p:custDataLst>
          </p:nvPr>
        </p:nvSpPr>
        <p:spPr>
          <a:xfrm>
            <a:off x="1723975" y="4826376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栏杆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0649" name="文本框 240648"/>
          <p:cNvSpPr txBox="1"/>
          <p:nvPr>
            <p:custDataLst>
              <p:tags r:id="rId10"/>
            </p:custDataLst>
          </p:nvPr>
        </p:nvSpPr>
        <p:spPr>
          <a:xfrm>
            <a:off x="3179258" y="1157391"/>
            <a:ext cx="2214245" cy="1263416"/>
          </a:xfrm>
          <a:prstGeom prst="rect">
            <a:avLst/>
          </a:prstGeom>
          <a:solidFill>
            <a:srgbClr val="00FFFF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黑体" panose="02010609060101010101" charset="-122"/>
              </a:rPr>
              <a:t>排比对比夸张</a:t>
            </a:r>
            <a:endParaRPr lang="zh-CN" altLang="en-US" sz="4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0644" name="矩形 240643"/>
          <p:cNvSpPr/>
          <p:nvPr>
            <p:custDataLst>
              <p:tags r:id="rId11"/>
            </p:custDataLst>
          </p:nvPr>
        </p:nvSpPr>
        <p:spPr>
          <a:xfrm rot="5400000">
            <a:off x="3012059" y="3847388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秦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40645" name="矩形 240644"/>
          <p:cNvSpPr/>
          <p:nvPr>
            <p:custDataLst>
              <p:tags r:id="rId12"/>
            </p:custDataLst>
          </p:nvPr>
        </p:nvSpPr>
        <p:spPr>
          <a:xfrm rot="5400000">
            <a:off x="5103679" y="3961349"/>
            <a:ext cx="685673" cy="68567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5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民</a:t>
            </a:r>
            <a:endParaRPr lang="zh-CN" altLang="en-US" sz="54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40646" name="矩形 240645"/>
          <p:cNvSpPr/>
          <p:nvPr>
            <p:custDataLst>
              <p:tags r:id="rId13"/>
            </p:custDataLst>
          </p:nvPr>
        </p:nvSpPr>
        <p:spPr>
          <a:xfrm rot="5400000">
            <a:off x="3022852" y="4790188"/>
            <a:ext cx="457115" cy="93645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0647" name="矩形 240646"/>
          <p:cNvSpPr/>
          <p:nvPr>
            <p:custDataLst>
              <p:tags r:id="rId14"/>
            </p:custDataLst>
          </p:nvPr>
        </p:nvSpPr>
        <p:spPr>
          <a:xfrm rot="5400000">
            <a:off x="5217958" y="4801299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0648" name="文本框 240647"/>
          <p:cNvSpPr txBox="1"/>
          <p:nvPr>
            <p:custDataLst>
              <p:tags r:id="rId15"/>
            </p:custDataLst>
          </p:nvPr>
        </p:nvSpPr>
        <p:spPr>
          <a:xfrm>
            <a:off x="2621606" y="3230282"/>
            <a:ext cx="3168063" cy="645160"/>
          </a:xfrm>
          <a:prstGeom prst="rect">
            <a:avLst/>
          </a:prstGeom>
          <a:solidFill>
            <a:srgbClr val="66FF33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剥削与被剥削</a:t>
            </a:r>
            <a:endParaRPr lang="zh-CN" altLang="en-US" sz="36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描写了阿房宫构件之多，秦乐民苦。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1" name="椭圆形标注 10"/>
          <p:cNvSpPr/>
          <p:nvPr>
            <p:custDataLst>
              <p:tags r:id="rId17"/>
            </p:custDataLst>
          </p:nvPr>
        </p:nvSpPr>
        <p:spPr>
          <a:xfrm>
            <a:off x="9304378" y="1157391"/>
            <a:ext cx="2885541" cy="1695136"/>
          </a:xfrm>
          <a:prstGeom prst="wedgeEllipseCallout">
            <a:avLst>
              <a:gd name="adj1" fmla="val -36732"/>
              <a:gd name="adj2" fmla="val 71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3600"/>
              <a:t>特殊句式：</a:t>
            </a:r>
            <a:endParaRPr lang="zh-CN" altLang="en-US" sz="3600"/>
          </a:p>
          <a:p>
            <a:pPr algn="l">
              <a:lnSpc>
                <a:spcPct val="110000"/>
              </a:lnSpc>
            </a:pPr>
            <a:r>
              <a:rPr lang="zh-CN" altLang="en-US" sz="3600"/>
              <a:t>状语后置</a:t>
            </a:r>
            <a:endParaRPr lang="zh-CN" altLang="en-US" sz="3600"/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0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899" grpId="0"/>
      <p:bldP spid="7" grpId="0"/>
      <p:bldP spid="9" grpId="0"/>
      <p:bldP spid="37900" grpId="0"/>
      <p:bldP spid="8" grpId="0"/>
      <p:bldP spid="240649" grpId="0"/>
      <p:bldP spid="240648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木屋顶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5326"/>
          <a:stretch>
            <a:fillRect/>
          </a:stretch>
        </p:blipFill>
        <p:spPr>
          <a:xfrm>
            <a:off x="541655" y="346710"/>
            <a:ext cx="11650345" cy="61633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1209661" y="4594009"/>
            <a:ext cx="47235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373400" y="391522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933496" y="313699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393497" y="465984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297428" y="507054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948312" y="38775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717413" y="1903618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090443" y="2756781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272956" y="159001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553169" y="3168185"/>
            <a:ext cx="44625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2831752" y="2173203"/>
            <a:ext cx="44251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001706" y="5500932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066598" y="5654263"/>
            <a:ext cx="55044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41719" y="0"/>
            <a:ext cx="10709197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2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使天下之人，不敢言而敢怒。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独夫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之心，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益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骄固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。戍卒叫，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函谷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楚人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一炬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可怜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焦土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lang="zh-CN" altLang="en-US" sz="4000" u="sng"/>
          </a:p>
        </p:txBody>
      </p:sp>
      <p:sp>
        <p:nvSpPr>
          <p:cNvPr id="37902" name="圆角矩形标注 37901"/>
          <p:cNvSpPr/>
          <p:nvPr>
            <p:custDataLst>
              <p:tags r:id="rId4"/>
            </p:custDataLst>
          </p:nvPr>
        </p:nvSpPr>
        <p:spPr>
          <a:xfrm>
            <a:off x="4779571" y="2663967"/>
            <a:ext cx="1884331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攻占，语义上的被动</a:t>
            </a:r>
            <a:endParaRPr lang="zh-CN" altLang="en-US" sz="24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906" name="椭圆形标注 37905"/>
          <p:cNvSpPr/>
          <p:nvPr>
            <p:custDataLst>
              <p:tags r:id="rId5"/>
            </p:custDataLst>
          </p:nvPr>
        </p:nvSpPr>
        <p:spPr>
          <a:xfrm>
            <a:off x="10396376" y="2799197"/>
            <a:ext cx="74027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可惜</a:t>
            </a:r>
            <a:endParaRPr lang="zh-CN" altLang="en-US" sz="13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6"/>
            </p:custDataLst>
          </p:nvPr>
        </p:nvSpPr>
        <p:spPr>
          <a:xfrm>
            <a:off x="8479031" y="1277383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椭圆形标注 37905"/>
          <p:cNvSpPr/>
          <p:nvPr>
            <p:custDataLst>
              <p:tags r:id="rId7"/>
            </p:custDataLst>
          </p:nvPr>
        </p:nvSpPr>
        <p:spPr>
          <a:xfrm>
            <a:off x="7135620" y="1137074"/>
            <a:ext cx="1582127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失去人心的统治者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905"/>
          <p:cNvSpPr/>
          <p:nvPr>
            <p:custDataLst>
              <p:tags r:id="rId8"/>
            </p:custDataLst>
          </p:nvPr>
        </p:nvSpPr>
        <p:spPr>
          <a:xfrm>
            <a:off x="614743" y="2663967"/>
            <a:ext cx="157768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骄横顽固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2424157" y="2636667"/>
            <a:ext cx="87835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0"/>
            </p:custDataLst>
          </p:nvPr>
        </p:nvSpPr>
        <p:spPr>
          <a:xfrm>
            <a:off x="6486770" y="3525502"/>
            <a:ext cx="3719776" cy="1622759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呼应片首</a:t>
            </a:r>
            <a:r>
              <a:rPr lang="en-US" altLang="zh-CN" sz="3600"/>
              <a:t>4</a:t>
            </a:r>
            <a:r>
              <a:rPr lang="zh-CN" altLang="en-US" sz="3600"/>
              <a:t>句，交代秦亡和阿房宫烧毁的结局。</a:t>
            </a:r>
            <a:endParaRPr lang="zh-CN" altLang="en-US" sz="3600"/>
          </a:p>
        </p:txBody>
      </p:sp>
      <p:sp>
        <p:nvSpPr>
          <p:cNvPr id="7" name="圆角矩形标注 6"/>
          <p:cNvSpPr/>
          <p:nvPr>
            <p:custDataLst>
              <p:tags r:id="rId11"/>
            </p:custDataLst>
          </p:nvPr>
        </p:nvSpPr>
        <p:spPr>
          <a:xfrm>
            <a:off x="1661029" y="3525502"/>
            <a:ext cx="1982103" cy="958672"/>
          </a:xfrm>
          <a:prstGeom prst="wedgeRoundRectCallout">
            <a:avLst>
              <a:gd name="adj1" fmla="val 9964"/>
              <a:gd name="adj2" fmla="val -1425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陈胜、吴广起义</a:t>
            </a:r>
            <a:endParaRPr lang="zh-CN" altLang="en-US" sz="3200"/>
          </a:p>
        </p:txBody>
      </p:sp>
      <p:sp>
        <p:nvSpPr>
          <p:cNvPr id="8" name="圆角矩形标注 7"/>
          <p:cNvSpPr/>
          <p:nvPr>
            <p:custDataLst>
              <p:tags r:id="rId12"/>
            </p:custDataLst>
          </p:nvPr>
        </p:nvSpPr>
        <p:spPr>
          <a:xfrm>
            <a:off x="3988508" y="4032773"/>
            <a:ext cx="1904012" cy="611392"/>
          </a:xfrm>
          <a:prstGeom prst="wedgeRoundRectCallout">
            <a:avLst>
              <a:gd name="adj1" fmla="val 10720"/>
              <a:gd name="adj2" fmla="val -284787"/>
              <a:gd name="adj3" fmla="val 16667"/>
            </a:avLst>
          </a:prstGeom>
          <a:solidFill>
            <a:schemeClr val="accent1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刘邦入关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表达作者对奢侈荒淫、专横残暴的统治者的愤怒。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7013723" y="2618255"/>
            <a:ext cx="2926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名作动，烧一把火；</a:t>
            </a:r>
            <a:endParaRPr lang="zh-CN" altLang="en-US" sz="240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变成焦土</a:t>
            </a:r>
            <a:endParaRPr lang="zh-CN" altLang="en-US" sz="24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9047251" y="182846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名作状，天天地。</a:t>
            </a:r>
            <a:endParaRPr lang="zh-CN" altLang="en-US" sz="2400"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6" grpId="0"/>
      <p:bldP spid="16" grpId="0"/>
      <p:bldP spid="5" grpId="0"/>
      <p:bldP spid="6" grpId="0"/>
      <p:bldP spid="13" grpId="0"/>
      <p:bldP spid="7" grpId="0"/>
      <p:bldP spid="8" grpId="0"/>
      <p:bldP spid="25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81" y="150612"/>
            <a:ext cx="12272264" cy="6461912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81082" y="2451281"/>
            <a:ext cx="137388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因</a:t>
            </a:r>
            <a:r>
              <a:rPr lang="zh-CN" altLang="en-US" sz="4000"/>
              <a:t>奢而</a:t>
            </a:r>
            <a:r>
              <a:rPr lang="zh-CN" altLang="en-US" sz="4000" smtClean="0">
                <a:solidFill>
                  <a:srgbClr val="FF0000"/>
                </a:solidFill>
              </a:rPr>
              <a:t>灭</a:t>
            </a:r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2154967" y="5436498"/>
            <a:ext cx="78446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</a:rPr>
              <a:t>手法</a:t>
            </a:r>
            <a:r>
              <a:rPr lang="zh-CN" altLang="en-US" sz="3600" b="1" smtClean="0">
                <a:latin typeface="华文行楷" panose="02010800040101010101" charset="-122"/>
                <a:ea typeface="华文行楷" panose="02010800040101010101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对比    排比     描写与议论结合</a:t>
            </a:r>
            <a:endParaRPr lang="zh-CN" altLang="en-US" sz="36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6835955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圆角矩形 16"/>
          <p:cNvSpPr/>
          <p:nvPr>
            <p:custDataLst>
              <p:tags r:id="rId9"/>
            </p:custDataLst>
          </p:nvPr>
        </p:nvSpPr>
        <p:spPr>
          <a:xfrm>
            <a:off x="2029261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497169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贪欲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2478757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挥霍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2504153" y="400039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灭亡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8653624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常情</a:t>
            </a:r>
            <a:endParaRPr lang="zh-CN" altLang="en-US" sz="40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4"/>
            </p:custDataLst>
          </p:nvPr>
        </p:nvSpPr>
        <p:spPr>
          <a:xfrm>
            <a:off x="8635212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积怨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5"/>
            </p:custDataLst>
          </p:nvPr>
        </p:nvSpPr>
        <p:spPr>
          <a:xfrm>
            <a:off x="8614896" y="402134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爆发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6" name="左右箭头 25"/>
          <p:cNvSpPr/>
          <p:nvPr>
            <p:custDataLst>
              <p:tags r:id="rId16"/>
            </p:custDataLst>
          </p:nvPr>
        </p:nvSpPr>
        <p:spPr>
          <a:xfrm>
            <a:off x="5581428" y="1870364"/>
            <a:ext cx="1723706" cy="812015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/>
              <a:t>对比</a:t>
            </a:r>
            <a:endParaRPr lang="zh-CN" altLang="en-US" sz="3600" smtClean="0"/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6836590" y="1654504"/>
            <a:ext cx="21719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千万人之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心</a:t>
            </a:r>
            <a:endParaRPr lang="zh-CN" altLang="en-US" sz="2800"/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6835955" y="2104000"/>
            <a:ext cx="21725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人亦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念其家</a:t>
            </a:r>
            <a:endParaRPr lang="zh-CN" altLang="en-US" sz="2800"/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4278649" y="1712913"/>
            <a:ext cx="1834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一人之心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1" name="下箭头 30"/>
          <p:cNvSpPr/>
          <p:nvPr>
            <p:custDataLst>
              <p:tags r:id="rId20"/>
            </p:custDataLst>
          </p:nvPr>
        </p:nvSpPr>
        <p:spPr>
          <a:xfrm>
            <a:off x="3168240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>
            <p:custDataLst>
              <p:tags r:id="rId21"/>
            </p:custDataLst>
          </p:nvPr>
        </p:nvSpPr>
        <p:spPr>
          <a:xfrm>
            <a:off x="3168240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下箭头 33"/>
          <p:cNvSpPr/>
          <p:nvPr>
            <p:custDataLst>
              <p:tags r:id="rId22"/>
            </p:custDataLst>
          </p:nvPr>
        </p:nvSpPr>
        <p:spPr>
          <a:xfrm>
            <a:off x="9331678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右箭头 34"/>
          <p:cNvSpPr/>
          <p:nvPr>
            <p:custDataLst>
              <p:tags r:id="rId23"/>
            </p:custDataLst>
          </p:nvPr>
        </p:nvSpPr>
        <p:spPr>
          <a:xfrm>
            <a:off x="5048127" y="2893159"/>
            <a:ext cx="3020136" cy="101390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六个“多于”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6" name="下箭头 35"/>
          <p:cNvSpPr/>
          <p:nvPr>
            <p:custDataLst>
              <p:tags r:id="rId24"/>
            </p:custDataLst>
          </p:nvPr>
        </p:nvSpPr>
        <p:spPr>
          <a:xfrm>
            <a:off x="9311362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5"/>
            </p:custDataLst>
          </p:nvPr>
        </p:nvSpPr>
        <p:spPr>
          <a:xfrm>
            <a:off x="2865401" y="1006924"/>
            <a:ext cx="192750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统治者</a:t>
            </a:r>
            <a:endParaRPr lang="zh-CN" altLang="en-US" sz="3600" smtClean="0"/>
          </a:p>
        </p:txBody>
      </p:sp>
      <p:sp>
        <p:nvSpPr>
          <p:cNvPr id="39" name="文本框 38"/>
          <p:cNvSpPr txBox="1"/>
          <p:nvPr>
            <p:custDataLst>
              <p:tags r:id="rId26"/>
            </p:custDataLst>
          </p:nvPr>
        </p:nvSpPr>
        <p:spPr>
          <a:xfrm>
            <a:off x="8406655" y="1017082"/>
            <a:ext cx="12932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百姓</a:t>
            </a:r>
            <a:endParaRPr lang="zh-CN" altLang="en-US" sz="3600" smtClean="0"/>
          </a:p>
        </p:txBody>
      </p:sp>
      <p:sp>
        <p:nvSpPr>
          <p:cNvPr id="45" name="左右箭头 44"/>
          <p:cNvSpPr/>
          <p:nvPr>
            <p:custDataLst>
              <p:tags r:id="rId27"/>
            </p:custDataLst>
          </p:nvPr>
        </p:nvSpPr>
        <p:spPr>
          <a:xfrm>
            <a:off x="5031620" y="4060073"/>
            <a:ext cx="2925538" cy="90724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叫  举  </a:t>
            </a:r>
            <a:r>
              <a:rPr lang="zh-CN" altLang="en-US" sz="3200" smtClean="0"/>
              <a:t>炬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4278649" y="2112254"/>
            <a:ext cx="17903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秦爱纷奢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29"/>
            </p:custDataLst>
          </p:nvPr>
        </p:nvSpPr>
        <p:spPr>
          <a:xfrm>
            <a:off x="1283765" y="150421"/>
            <a:ext cx="8310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思考：第三</a:t>
            </a:r>
            <a:r>
              <a:rPr lang="zh-CN" altLang="en-US" sz="3200" b="1" smtClean="0">
                <a:solidFill>
                  <a:srgbClr val="FF0000"/>
                </a:solidFill>
              </a:rPr>
              <a:t>小节的内部层次？写法有何特点？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</p:spTree>
    <p:custDataLst>
      <p:tags r:id="rId30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13" grpId="0"/>
      <p:bldP spid="39" grpId="0"/>
      <p:bldP spid="18" grpId="0"/>
      <p:bldP spid="31" grpId="0"/>
      <p:bldP spid="19" grpId="0"/>
      <p:bldP spid="33" grpId="0"/>
      <p:bldP spid="20" grpId="0"/>
      <p:bldP spid="29" grpId="0"/>
      <p:bldP spid="27" grpId="0"/>
      <p:bldP spid="21" grpId="0"/>
      <p:bldP spid="25" grpId="0"/>
      <p:bldP spid="28" grpId="0"/>
      <p:bldP spid="35" grpId="0"/>
      <p:bldP spid="36" grpId="0"/>
      <p:bldP spid="22" grpId="0"/>
      <p:bldP spid="45" grpId="0"/>
      <p:bldP spid="34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216065"/>
          <p:cNvSpPr txBox="1"/>
          <p:nvPr>
            <p:custDataLst>
              <p:tags r:id="rId3"/>
            </p:custDataLst>
          </p:nvPr>
        </p:nvSpPr>
        <p:spPr>
          <a:xfrm>
            <a:off x="2881630" y="3141345"/>
            <a:ext cx="6427788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以铜为镜，可以正衣冠</a:t>
            </a:r>
            <a:endParaRPr lang="en-US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以史为镜，可以知兴替</a:t>
            </a:r>
            <a:endParaRPr lang="en-US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以人为镜，可以知得失                    </a:t>
            </a:r>
            <a:endParaRPr lang="en-US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57275" y="735965"/>
            <a:ext cx="9565640" cy="21583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孟子：“乐民之乐者，民亦乐其乐；忧民之忧者，民亦忧其忧。乐以天下，忧以天下，然而不王者，未之有也。”</a:t>
            </a:r>
            <a:endParaRPr lang="zh-CN" altLang="en-US">
              <a:solidFill>
                <a:srgbClr val="FF0000"/>
              </a:solidFill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荀子：“君者舟也，庶人者水也。水则载舟，水则覆舟。”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081" y="0"/>
            <a:ext cx="12047529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80000"/>
              </a:lnSpc>
              <a:buFont typeface="Wingdings" panose="05000000000000000000" charset="0"/>
              <a:buChar char="u"/>
            </a:pPr>
            <a:r>
              <a:rPr lang="zh-CN" altLang="en-US" sz="4000" b="1" u="sng">
                <a:ea typeface="楷体_GB2312" panose="02010609030101010101" charset="-122"/>
                <a:sym typeface="+mn-ea"/>
              </a:rPr>
              <a:t>呜呼！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灭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六国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，六国也，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非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族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，秦也，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非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天下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嗟乎！</a:t>
            </a:r>
            <a:r>
              <a:rPr lang="zh-CN" altLang="en-US" sz="40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使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六国各</a:t>
            </a:r>
            <a:r>
              <a:rPr lang="zh-CN" altLang="en-US" sz="40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爱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其人，则足以拒秦。</a:t>
            </a:r>
            <a:r>
              <a:rPr lang="zh-CN" altLang="en-US" sz="4000" b="1">
                <a:solidFill>
                  <a:srgbClr val="CC3300"/>
                </a:solidFill>
                <a:ea typeface="楷体_GB2312" panose="02010609030101010101" charset="-122"/>
                <a:sym typeface="+mn-ea"/>
              </a:rPr>
              <a:t>使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秦复爱六国之人，则</a:t>
            </a:r>
            <a:r>
              <a:rPr lang="zh-CN" altLang="en-US" sz="40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递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三世可至万世而为君，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谁</a:t>
            </a:r>
            <a:r>
              <a:rPr lang="zh-CN" altLang="en-US" sz="40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得而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族灭也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？</a:t>
            </a:r>
            <a:endParaRPr lang="zh-CN" altLang="en-US" sz="4000"/>
          </a:p>
        </p:txBody>
      </p:sp>
      <p:sp>
        <p:nvSpPr>
          <p:cNvPr id="152588" name="椭圆形标注 152587"/>
          <p:cNvSpPr/>
          <p:nvPr>
            <p:custDataLst>
              <p:tags r:id="rId4"/>
            </p:custDataLst>
          </p:nvPr>
        </p:nvSpPr>
        <p:spPr>
          <a:xfrm>
            <a:off x="7567975" y="1142153"/>
            <a:ext cx="324361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152579"/>
          <p:cNvSpPr/>
          <p:nvPr>
            <p:custDataLst>
              <p:tags r:id="rId5"/>
            </p:custDataLst>
          </p:nvPr>
        </p:nvSpPr>
        <p:spPr>
          <a:xfrm>
            <a:off x="919382" y="1172311"/>
            <a:ext cx="2844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使动用法：使灭亡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2582" name="椭圆形标注 152581"/>
          <p:cNvSpPr/>
          <p:nvPr>
            <p:custDataLst>
              <p:tags r:id="rId6"/>
            </p:custDataLst>
          </p:nvPr>
        </p:nvSpPr>
        <p:spPr>
          <a:xfrm>
            <a:off x="4587202" y="2046226"/>
            <a:ext cx="80122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假使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583" name="云形标注 152582"/>
          <p:cNvSpPr/>
          <p:nvPr>
            <p:custDataLst>
              <p:tags r:id="rId7"/>
            </p:custDataLst>
          </p:nvPr>
        </p:nvSpPr>
        <p:spPr>
          <a:xfrm>
            <a:off x="6688663" y="2046226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爱护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" name="云形标注 152582"/>
          <p:cNvSpPr/>
          <p:nvPr>
            <p:custDataLst>
              <p:tags r:id="rId8"/>
            </p:custDataLst>
          </p:nvPr>
        </p:nvSpPr>
        <p:spPr>
          <a:xfrm>
            <a:off x="5585872" y="3213775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传递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2584" name="圆角矩形标注 152583"/>
          <p:cNvSpPr/>
          <p:nvPr>
            <p:custDataLst>
              <p:tags r:id="rId9"/>
            </p:custDataLst>
          </p:nvPr>
        </p:nvSpPr>
        <p:spPr>
          <a:xfrm>
            <a:off x="254654" y="4335612"/>
            <a:ext cx="4622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复合虚词，“可以”“能够”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 flipV="1">
            <a:off x="596331" y="1125012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1"/>
            </p:custDataLst>
          </p:nvPr>
        </p:nvCxnSpPr>
        <p:spPr>
          <a:xfrm>
            <a:off x="699182" y="2261451"/>
            <a:ext cx="2156696" cy="152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2"/>
            </p:custDataLst>
          </p:nvPr>
        </p:nvSpPr>
        <p:spPr>
          <a:xfrm>
            <a:off x="476338" y="4912720"/>
            <a:ext cx="3339482" cy="976449"/>
          </a:xfrm>
          <a:prstGeom prst="wedgeRectCallout">
            <a:avLst>
              <a:gd name="adj1" fmla="val -14524"/>
              <a:gd name="adj2" fmla="val -32204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肯定指出秦与六国灭亡咎在自身</a:t>
            </a:r>
            <a:endParaRPr lang="zh-CN" altLang="en-US" sz="3200"/>
          </a:p>
        </p:txBody>
      </p:sp>
      <p:cxnSp>
        <p:nvCxnSpPr>
          <p:cNvPr id="9" name="直接连接符 8"/>
          <p:cNvCxnSpPr/>
          <p:nvPr>
            <p:custDataLst>
              <p:tags r:id="rId13"/>
            </p:custDataLst>
          </p:nvPr>
        </p:nvCxnSpPr>
        <p:spPr>
          <a:xfrm flipV="1">
            <a:off x="699182" y="3297579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 flipV="1">
            <a:off x="3144101" y="2244309"/>
            <a:ext cx="8742331" cy="32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5"/>
            </p:custDataLst>
          </p:nvPr>
        </p:nvCxnSpPr>
        <p:spPr>
          <a:xfrm>
            <a:off x="699182" y="4335612"/>
            <a:ext cx="2444932" cy="292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6"/>
            </p:custDataLst>
          </p:nvPr>
        </p:nvSpPr>
        <p:spPr>
          <a:xfrm>
            <a:off x="8359673" y="4238475"/>
            <a:ext cx="3132510" cy="1524353"/>
          </a:xfrm>
          <a:prstGeom prst="wedgeRectCallout">
            <a:avLst>
              <a:gd name="adj1" fmla="val -67247"/>
              <a:gd name="adj2" fmla="val -11089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否定指出其灭亡的根本原因是不能</a:t>
            </a:r>
            <a:r>
              <a:rPr lang="en-US" altLang="zh-CN" sz="3200"/>
              <a:t>“</a:t>
            </a:r>
            <a:r>
              <a:rPr lang="zh-CN" altLang="en-US" sz="3200"/>
              <a:t>各爱其人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阐明兴亡自取的历史教训，通过假设点明原因。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8" grpId="0"/>
      <p:bldP spid="5" grpId="0"/>
      <p:bldP spid="152582" grpId="0"/>
      <p:bldP spid="152583" grpId="0"/>
      <p:bldP spid="6" grpId="0"/>
      <p:bldP spid="152584" grpId="0"/>
      <p:bldP spid="8" grpId="0"/>
      <p:bldP spid="13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6338" y="400611"/>
            <a:ext cx="11239324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秦人不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暇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自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哀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哀之；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哀之而不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鉴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之，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而复哀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也。</a:t>
            </a:r>
            <a:endParaRPr lang="zh-CN" altLang="en-US" sz="4000"/>
          </a:p>
        </p:txBody>
      </p:sp>
      <p:sp>
        <p:nvSpPr>
          <p:cNvPr id="152585" name="圆角矩形标注 152584"/>
          <p:cNvSpPr/>
          <p:nvPr>
            <p:custDataLst>
              <p:tags r:id="rId4"/>
            </p:custDataLst>
          </p:nvPr>
        </p:nvSpPr>
        <p:spPr>
          <a:xfrm>
            <a:off x="1908633" y="1613871"/>
            <a:ext cx="82026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空闲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6" name="椭圆形标注 152585"/>
          <p:cNvSpPr/>
          <p:nvPr>
            <p:custDataLst>
              <p:tags r:id="rId5"/>
            </p:custDataLst>
          </p:nvPr>
        </p:nvSpPr>
        <p:spPr>
          <a:xfrm>
            <a:off x="2728901" y="1644980"/>
            <a:ext cx="303219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为动用法：为..悲哀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7" name="圆角矩形标注 152586"/>
          <p:cNvSpPr/>
          <p:nvPr>
            <p:custDataLst>
              <p:tags r:id="rId6"/>
            </p:custDataLst>
          </p:nvPr>
        </p:nvSpPr>
        <p:spPr>
          <a:xfrm>
            <a:off x="9014872" y="1644980"/>
            <a:ext cx="292172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意动：以</a:t>
            </a:r>
            <a:r>
              <a:rPr lang="zh-CN" altLang="en-US" sz="2400">
                <a:latin typeface="Times New Roman" panose="02020603050405020304" pitchFamily="18" charset="0"/>
                <a:sym typeface="宋体" panose="02010600030101010101" pitchFamily="2" charset="-122"/>
              </a:rPr>
              <a:t>……为</a:t>
            </a:r>
            <a:r>
              <a:rPr lang="zh-CN" altLang="en-US" sz="2400">
                <a:latin typeface="Times New Roman" panose="02020603050405020304" pitchFamily="18" charset="0"/>
              </a:rPr>
              <a:t>鉴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4373247" y="3626448"/>
            <a:ext cx="3445507" cy="1408804"/>
          </a:xfrm>
          <a:prstGeom prst="wedgeRectCallout">
            <a:avLst>
              <a:gd name="adj1" fmla="val -37858"/>
              <a:gd name="adj2" fmla="val -108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第一、二、四个指秦以后的人，包括唐统治者</a:t>
            </a:r>
            <a:endParaRPr lang="zh-CN" altLang="en-US" sz="3200"/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928374" y="3404240"/>
            <a:ext cx="2305893" cy="996131"/>
          </a:xfrm>
          <a:prstGeom prst="wedgeRectCallout">
            <a:avLst>
              <a:gd name="adj1" fmla="val -6624"/>
              <a:gd name="adj2" fmla="val -119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第三个指唐以后的人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四个</a:t>
            </a:r>
            <a:r>
              <a:rPr lang="en-US" altLang="zh-CN" sz="4000">
                <a:solidFill>
                  <a:schemeClr val="bg1"/>
                </a:solidFill>
              </a:rPr>
              <a:t>“</a:t>
            </a:r>
            <a:r>
              <a:rPr lang="zh-CN" altLang="en-US" sz="4000">
                <a:solidFill>
                  <a:schemeClr val="bg1"/>
                </a:solidFill>
              </a:rPr>
              <a:t>哀</a:t>
            </a:r>
            <a:r>
              <a:rPr lang="en-US" altLang="zh-CN" sz="4000">
                <a:solidFill>
                  <a:schemeClr val="bg1"/>
                </a:solidFill>
              </a:rPr>
              <a:t>”</a:t>
            </a:r>
            <a:r>
              <a:rPr lang="zh-CN" altLang="en-US" sz="4000">
                <a:solidFill>
                  <a:schemeClr val="bg1"/>
                </a:solidFill>
              </a:rPr>
              <a:t>字，使不爱惜人民而遭灭亡的教训更为沉重。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7" name="椭圆形标注 6"/>
          <p:cNvSpPr/>
          <p:nvPr>
            <p:custDataLst>
              <p:tags r:id="rId10"/>
            </p:custDataLst>
          </p:nvPr>
        </p:nvSpPr>
        <p:spPr>
          <a:xfrm>
            <a:off x="1415964" y="635"/>
            <a:ext cx="1646250" cy="83614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zh-CN" altLang="en-US" sz="3200"/>
              <a:t>宾语前置</a:t>
            </a:r>
            <a:endParaRPr lang="zh-CN" altLang="en-US" sz="3200"/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5" grpId="0"/>
      <p:bldP spid="152586" grpId="0"/>
      <p:bldP spid="152587" grpId="0"/>
      <p:bldP spid="5" grpId="0"/>
      <p:bldP spid="6" grpId="0"/>
      <p:bldP spid="2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42875" y="506095"/>
            <a:ext cx="12012295" cy="4473575"/>
          </a:xfrm>
          <a:prstGeom prst="rect">
            <a:avLst/>
          </a:prstGeom>
          <a:noFill/>
        </p:spPr>
      </p:pic>
      <p:graphicFrame>
        <p:nvGraphicFramePr>
          <p:cNvPr id="7" name="图示 6"/>
          <p:cNvGraphicFramePr/>
          <p:nvPr>
            <p:custDataLst>
              <p:tags r:id="rId5"/>
            </p:custDataLst>
          </p:nvPr>
        </p:nvGraphicFramePr>
        <p:xfrm>
          <a:off x="2336600" y="960115"/>
          <a:ext cx="4441637" cy="3090608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  <p:graphicFrame>
        <p:nvGraphicFramePr>
          <p:cNvPr id="25" name="图示 24"/>
          <p:cNvGraphicFramePr/>
          <p:nvPr>
            <p:custDataLst>
              <p:tags r:id="rId11"/>
            </p:custDataLst>
          </p:nvPr>
        </p:nvGraphicFramePr>
        <p:xfrm>
          <a:off x="8204184" y="1127089"/>
          <a:ext cx="2530006" cy="2923634"/>
        </p:xfrm>
        <a:graphic>
          <a:graphicData uri="http://schemas.openxmlformats.org/drawingml/2006/diagram">
            <dgm:relIds xmlns:dgm="http://schemas.openxmlformats.org/drawingml/2006/diagram" r:dm="rId13" r:lo="rId14" r:qs="rId15" r:cs="rId16"/>
          </a:graphicData>
        </a:graphic>
      </p:graphicFrame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309421" y="2028622"/>
            <a:ext cx="2027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总结教训警示当世</a:t>
            </a:r>
            <a:endParaRPr lang="zh-CN" altLang="en-US" sz="36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3" name="文本框 3"/>
          <p:cNvSpPr txBox="1"/>
          <p:nvPr>
            <p:custDataLst>
              <p:tags r:id="rId18"/>
            </p:custDataLst>
          </p:nvPr>
        </p:nvSpPr>
        <p:spPr>
          <a:xfrm>
            <a:off x="7104568" y="2090840"/>
            <a:ext cx="7732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鉴</a:t>
            </a:r>
            <a:endParaRPr lang="zh-CN" altLang="en-US" sz="4800" smtClean="0">
              <a:solidFill>
                <a:srgbClr val="FF0000"/>
              </a:solidFill>
            </a:endParaRPr>
          </a:p>
        </p:txBody>
      </p:sp>
    </p:spTree>
    <p:custDataLst>
      <p:tags r:id="rId19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85154" y="732019"/>
            <a:ext cx="3171873" cy="648215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zh-CN" altLang="en-US" sz="4400"/>
              <a:t>归纳大意：</a:t>
            </a:r>
            <a:endParaRPr lang="zh-CN" altLang="en-US" sz="4400"/>
          </a:p>
        </p:txBody>
      </p:sp>
      <p:sp>
        <p:nvSpPr>
          <p:cNvPr id="71683" name="文本占位符 214018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223595" y="1828461"/>
            <a:ext cx="9313090" cy="38854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一、铺叙阿房宫的雄伟壮观。</a:t>
            </a:r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二、铺叙宫内的豪华奢靡。</a:t>
            </a:r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三、转发议论，指出秦亡的必然。</a:t>
            </a:r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四、总结历史教训，讽谏唐统治者勿蹈覆辙。</a:t>
            </a:r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  <a:p>
            <a:pPr eaLnBrk="1" hangingPunct="1"/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71684" name="矩形 214019"/>
          <p:cNvSpPr/>
          <p:nvPr>
            <p:custDataLst>
              <p:tags r:id="rId5"/>
            </p:custDataLst>
          </p:nvPr>
        </p:nvSpPr>
        <p:spPr>
          <a:xfrm>
            <a:off x="9328201" y="2278598"/>
            <a:ext cx="940896" cy="841219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latin typeface="Arial" panose="020b0604020202020204" pitchFamily="34" charset="0"/>
                <a:ea typeface="黑体" panose="02010609060101010101" charset="-122"/>
              </a:rPr>
              <a:t>叙</a:t>
            </a:r>
            <a:endParaRPr lang="zh-CN" altLang="en-US" sz="44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5060" name="下箭头 214020"/>
          <p:cNvSpPr/>
          <p:nvPr>
            <p:custDataLst>
              <p:tags r:id="rId6"/>
            </p:custDataLst>
          </p:nvPr>
        </p:nvSpPr>
        <p:spPr>
          <a:xfrm>
            <a:off x="9772619" y="3119501"/>
            <a:ext cx="52378" cy="453941"/>
          </a:xfrm>
          <a:prstGeom prst="downArrow">
            <a:avLst>
              <a:gd name="adj1" fmla="val 50000"/>
              <a:gd name="adj2" fmla="val 176635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6" name="矩形 214021"/>
          <p:cNvSpPr/>
          <p:nvPr>
            <p:custDataLst>
              <p:tags r:id="rId7"/>
            </p:custDataLst>
          </p:nvPr>
        </p:nvSpPr>
        <p:spPr>
          <a:xfrm>
            <a:off x="9346613" y="3573759"/>
            <a:ext cx="941531" cy="452671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议</a:t>
            </a:r>
            <a:endParaRPr lang="zh-CN" altLang="en-US" sz="40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5062" name="下箭头 214022"/>
          <p:cNvSpPr/>
          <p:nvPr>
            <p:custDataLst>
              <p:tags r:id="rId8"/>
            </p:custDataLst>
          </p:nvPr>
        </p:nvSpPr>
        <p:spPr>
          <a:xfrm>
            <a:off x="9772619" y="4032462"/>
            <a:ext cx="52378" cy="285697"/>
          </a:xfrm>
          <a:prstGeom prst="downArrow">
            <a:avLst>
              <a:gd name="adj1" fmla="val 50000"/>
              <a:gd name="adj2" fmla="val 176079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8" name="矩形 214023"/>
          <p:cNvSpPr/>
          <p:nvPr>
            <p:custDataLst>
              <p:tags r:id="rId9"/>
            </p:custDataLst>
          </p:nvPr>
        </p:nvSpPr>
        <p:spPr>
          <a:xfrm>
            <a:off x="9347882" y="4322920"/>
            <a:ext cx="921214" cy="453941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谏</a:t>
            </a:r>
            <a:endParaRPr lang="zh-CN" altLang="en-US" sz="40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6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6" grpId="0"/>
      <p:bldP spid="7168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折角形 1050299"/>
          <p:cNvSpPr/>
          <p:nvPr>
            <p:custDataLst>
              <p:tags r:id="rId3"/>
            </p:custDataLst>
          </p:nvPr>
        </p:nvSpPr>
        <p:spPr>
          <a:xfrm>
            <a:off x="772160" y="3227705"/>
            <a:ext cx="11087100" cy="1825625"/>
          </a:xfrm>
          <a:prstGeom prst="foldedCorner">
            <a:avLst>
              <a:gd name="adj" fmla="val 12500"/>
            </a:avLst>
          </a:prstGeom>
          <a:solidFill>
            <a:schemeClr val="bg2"/>
          </a:solidFill>
          <a:ln w="9525" cap="flat" cmpd="sng">
            <a:solidFill>
              <a:srgbClr val="55575A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lIns="91423" tIns="45711" rIns="91423" bIns="45711" anchor="t"/>
          <a:lstStyle/>
          <a:p>
            <a:pPr>
              <a:lnSpc>
                <a:spcPct val="150000"/>
              </a:lnSpc>
            </a:pPr>
            <a:endParaRPr lang="zh-CN" altLang="en-US" sz="1000">
              <a:solidFill>
                <a:srgbClr val="55575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折角形 1050299"/>
          <p:cNvSpPr/>
          <p:nvPr>
            <p:custDataLst>
              <p:tags r:id="rId4"/>
            </p:custDataLst>
          </p:nvPr>
        </p:nvSpPr>
        <p:spPr>
          <a:xfrm>
            <a:off x="770960" y="627763"/>
            <a:ext cx="11088222" cy="2588416"/>
          </a:xfrm>
          <a:prstGeom prst="foldedCorner">
            <a:avLst>
              <a:gd name="adj" fmla="val 12500"/>
            </a:avLst>
          </a:prstGeom>
          <a:solidFill>
            <a:schemeClr val="bg2"/>
          </a:solidFill>
          <a:ln w="9525" cap="flat" cmpd="sng">
            <a:solidFill>
              <a:srgbClr val="55575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1" rIns="91423" bIns="45711" anchor="t"/>
          <a:lstStyle/>
          <a:p>
            <a:pPr>
              <a:lnSpc>
                <a:spcPct val="150000"/>
              </a:lnSpc>
            </a:pPr>
            <a:endParaRPr lang="zh-CN" altLang="en-US" sz="1000">
              <a:solidFill>
                <a:srgbClr val="55575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矩形 1050293"/>
          <p:cNvSpPr/>
          <p:nvPr>
            <p:custDataLst>
              <p:tags r:id="rId5"/>
            </p:custDataLst>
          </p:nvPr>
        </p:nvSpPr>
        <p:spPr>
          <a:xfrm>
            <a:off x="1314450" y="732155"/>
            <a:ext cx="9563100" cy="23793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第一部分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</a:rPr>
              <a:t>1-2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 sz="1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体物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由外到内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，由楼阁建筑到人物活动，铺叙阿房宫建筑宏伟、豪华，极写宫中生活荒淫、奢靡。（铺陈：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对偶、比喻、排比、夸张等修辞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）</a:t>
            </a:r>
            <a:endParaRPr lang="zh-CN" altLang="en-US" sz="2400" b="1"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sp>
        <p:nvSpPr>
          <p:cNvPr id="20486" name="矩形 1050295"/>
          <p:cNvSpPr/>
          <p:nvPr>
            <p:custDataLst>
              <p:tags r:id="rId6"/>
            </p:custDataLst>
          </p:nvPr>
        </p:nvSpPr>
        <p:spPr>
          <a:xfrm>
            <a:off x="1223645" y="3216275"/>
            <a:ext cx="9428480" cy="18256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第二部分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</a:rPr>
              <a:t>3-4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 sz="1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    </a:t>
            </a: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写志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由古及今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，铺写秦始皇骄奢淫逸，终于导致灭亡，交待作这篇赋的本意，讽喻当朝切勿重蹈覆辙。</a:t>
            </a:r>
            <a:endParaRPr lang="zh-CN" altLang="en-US" sz="2400" b="1"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1" y="846933"/>
            <a:ext cx="12170696" cy="5163499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4130087" y="48886"/>
            <a:ext cx="3314086" cy="706728"/>
            <a:chOff x="7786" y="496"/>
            <a:chExt cx="3753" cy="2792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393" y="496"/>
              <a:ext cx="2540" cy="27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4000" smtClean="0">
                  <a:solidFill>
                    <a:schemeClr val="accent4">
                      <a:lumMod val="50000"/>
                    </a:schemeClr>
                  </a:solidFill>
                  <a:latin typeface="隶书" panose="02010509060101010101" charset="-122"/>
                  <a:ea typeface="隶书" panose="02010509060101010101" charset="-122"/>
                </a:rPr>
                <a:t>主旨归纳</a:t>
              </a:r>
              <a:endParaRPr lang="zh-CN" altLang="en-US" sz="4000" smtClean="0">
                <a:solidFill>
                  <a:schemeClr val="accent4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031488" y="5127679"/>
            <a:ext cx="3182804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zh-CN" altLang="en-US" sz="200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783621" y="1344046"/>
            <a:ext cx="10607616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本文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借古讽今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阿房宫的兴建及其毁灭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秦朝统治者骄奢淫逸终致亡国的历史教训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，从而向唐朝统治者发出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警告，</a:t>
            </a:r>
            <a:r>
              <a:rPr lang="zh-CN" altLang="en-US" sz="32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希望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唐统治者引以为戒，不要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重蹈覆辙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出了封建时代正直文人忧国忧民、匡时济世的情怀。</a:t>
            </a:r>
            <a:endParaRPr lang="zh-CN" altLang="en-US" sz="3200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内容占位符 8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88" t="12410" r="18726" b="5013"/>
          <a:stretch>
            <a:fillRect/>
          </a:stretch>
        </p:blipFill>
        <p:spPr>
          <a:xfrm>
            <a:off x="2346325" y="1195070"/>
            <a:ext cx="7499350" cy="472059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文脉梳理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158865" y="3264535"/>
            <a:ext cx="876935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宏伟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瑰丽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286125" y="3264535"/>
            <a:ext cx="795020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珍宝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之富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882255" y="4328160"/>
            <a:ext cx="1472565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戒奢爱民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860993" y="818296"/>
            <a:ext cx="10848532" cy="899167"/>
          </a:xfrm>
        </p:spPr>
        <p:txBody>
          <a:bodyPr>
            <a:normAutofit/>
          </a:bodyPr>
          <a:lstStyle/>
          <a:p>
            <a:r>
              <a:rPr lang="zh-CN" altLang="en-US" b="1"/>
              <a:t>写作特色：</a:t>
            </a:r>
            <a:endParaRPr lang="zh-CN" altLang="en-US" b="1"/>
          </a:p>
        </p:txBody>
      </p:sp>
      <p:sp>
        <p:nvSpPr>
          <p:cNvPr id="83972" name="文本占位符 8397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62990" y="1717675"/>
            <a:ext cx="9303385" cy="41979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（1 ）想象、比喻与夸张相结合，具有很强的艺术感染力。</a:t>
            </a:r>
            <a:endParaRPr lang="zh-CN" altLang="en-US">
              <a:solidFill>
                <a:schemeClr val="tx1"/>
              </a:solidFill>
              <a:effectLst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（2 ）描写、铺排与议论抒情相结合。</a:t>
            </a:r>
            <a:endParaRPr lang="zh-CN" altLang="en-US">
              <a:solidFill>
                <a:schemeClr val="tx1"/>
              </a:solidFill>
              <a:effectLst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（3 ）骈散结合，错落有致。</a:t>
            </a:r>
            <a:endParaRPr lang="zh-CN" altLang="en-US">
              <a:solidFill>
                <a:schemeClr val="tx1"/>
              </a:solidFill>
              <a:effectLst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一词多义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102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690870" y="363220"/>
            <a:ext cx="810895" cy="914400"/>
          </a:xfrm>
          <a:solidFill>
            <a:schemeClr val="bg2"/>
          </a:solidFill>
        </p:spPr>
        <p:txBody>
          <a:bodyPr vert="horz" wrap="square" lIns="91408" tIns="45703" rIns="91408" bIns="45703" anchor="ctr">
            <a:norm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3324FA"/>
                </a:solidFill>
              </a:rPr>
              <a:t>一</a:t>
            </a:r>
            <a:endParaRPr lang="zh-CN" altLang="en-US" sz="3200" b="1">
              <a:solidFill>
                <a:srgbClr val="3324FA"/>
              </a:solidFill>
            </a:endParaRPr>
          </a:p>
        </p:txBody>
      </p:sp>
      <p:sp>
        <p:nvSpPr>
          <p:cNvPr id="94211" name="Rectangle 1027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80285" y="1037590"/>
            <a:ext cx="5006975" cy="5295900"/>
          </a:xfrm>
          <a:solidFill>
            <a:schemeClr val="bg2"/>
          </a:solidFill>
        </p:spPr>
        <p:txBody>
          <a:bodyPr vert="horz" wrap="square" lIns="91408" tIns="45703" rIns="91408" bIns="45703" anchor="t"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黄鹤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去不复返</a:t>
            </a:r>
            <a:endParaRPr lang="zh-CN" altLang="en-US" sz="2400" b="1">
              <a:solidFill>
                <a:srgbClr val="3324FA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六王毕，四海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endParaRPr lang="zh-CN" altLang="en-US" sz="2400" b="1">
              <a:solidFill>
                <a:srgbClr val="FF0066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合纵缔交，相与为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endParaRPr lang="zh-CN" altLang="en-US" sz="2400" b="1">
              <a:solidFill>
                <a:srgbClr val="FF0066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上食埃土，下饮黄泉，用心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也</a:t>
            </a:r>
            <a:endParaRPr lang="zh-CN" altLang="en-US" sz="2400" b="1">
              <a:solidFill>
                <a:srgbClr val="3324FA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而或长烟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空，皓月千里</a:t>
            </a:r>
            <a:endParaRPr lang="zh-CN" altLang="en-US" sz="2400" b="1">
              <a:solidFill>
                <a:srgbClr val="3324FA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靖国君之于寡人，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至于此乎</a:t>
            </a:r>
            <a:endParaRPr lang="zh-CN" altLang="en-US" sz="2400" b="1">
              <a:solidFill>
                <a:srgbClr val="3324FA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吏呼</a:t>
            </a:r>
            <a:r>
              <a:rPr lang="zh-CN" altLang="en-US" sz="2400" b="1">
                <a:solidFill>
                  <a:srgbClr val="FF0066"/>
                </a:solidFill>
              </a:rPr>
              <a:t>一何</a:t>
            </a:r>
            <a:r>
              <a:rPr lang="zh-CN" altLang="en-US" sz="2400" b="1">
                <a:solidFill>
                  <a:srgbClr val="3324FA"/>
                </a:solidFill>
              </a:rPr>
              <a:t>怒，妇啼</a:t>
            </a:r>
            <a:r>
              <a:rPr lang="zh-CN" altLang="en-US" sz="2400" b="1">
                <a:solidFill>
                  <a:srgbClr val="FF0066"/>
                </a:solidFill>
              </a:rPr>
              <a:t>一何</a:t>
            </a:r>
            <a:r>
              <a:rPr lang="zh-CN" altLang="en-US" sz="2400" b="1">
                <a:solidFill>
                  <a:srgbClr val="3324FA"/>
                </a:solidFill>
              </a:rPr>
              <a:t>苦</a:t>
            </a:r>
            <a:endParaRPr lang="zh-CN" altLang="en-US" sz="2400" b="1">
              <a:solidFill>
                <a:srgbClr val="3324FA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死生为虚诞</a:t>
            </a:r>
            <a:endParaRPr lang="zh-CN" altLang="en-US" sz="2400" b="1">
              <a:solidFill>
                <a:srgbClr val="3324FA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287260" y="103759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数词</a:t>
            </a:r>
            <a:r>
              <a:rPr lang="zh-CN" altLang="en-US" sz="2400" b="1">
                <a:solidFill>
                  <a:srgbClr val="2BF33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</a:t>
            </a:r>
            <a:endParaRPr lang="zh-CN" altLang="en-US" sz="2400" b="1">
              <a:solidFill>
                <a:srgbClr val="3324FA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287260" y="168275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统一、一致</a:t>
            </a:r>
            <a:endParaRPr lang="zh-CN" altLang="en-US" sz="2400" b="1">
              <a:solidFill>
                <a:srgbClr val="E88236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287260" y="232791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 一体</a:t>
            </a:r>
            <a:endParaRPr lang="zh-CN" altLang="en-US" sz="2400" b="1">
              <a:solidFill>
                <a:srgbClr val="E88236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287260" y="297307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专一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 </a:t>
            </a:r>
            <a:endParaRPr lang="zh-CN" altLang="en-US" sz="2400" b="1">
              <a:solidFill>
                <a:srgbClr val="3324FA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287260" y="3618230"/>
            <a:ext cx="2192655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全、都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endParaRPr lang="zh-CN" altLang="en-US" sz="2400" b="1">
              <a:solidFill>
                <a:srgbClr val="3324FA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287260" y="426339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乃、竟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endParaRPr lang="zh-CN" altLang="en-US" sz="2400" b="1">
              <a:solidFill>
                <a:srgbClr val="3324FA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094855" y="4908550"/>
            <a:ext cx="257810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“一何”：多么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 </a:t>
            </a:r>
            <a:endParaRPr lang="zh-CN" altLang="en-US" sz="2400" b="1">
              <a:solidFill>
                <a:srgbClr val="3324FA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287260" y="5553710"/>
            <a:ext cx="26885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把...看成一样 </a:t>
            </a:r>
            <a:endParaRPr lang="zh-CN" altLang="en-US" sz="2400" b="1">
              <a:solidFill>
                <a:srgbClr val="E88236"/>
              </a:solidFill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11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1">
                                            <p:txEl>
                                              <p:charRg st="3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7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211">
                                            <p:txEl>
                                              <p:charRg st="7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4211">
                                            <p:txEl>
                                              <p:charRg st="7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14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1">
                                            <p:txEl>
                                              <p:charRg st="114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1">
                                            <p:txEl>
                                              <p:charRg st="114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47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4211">
                                            <p:txEl>
                                              <p:charRg st="147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4211">
                                            <p:txEl>
                                              <p:charRg st="147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84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4211">
                                            <p:txEl>
                                              <p:charRg st="184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4211">
                                            <p:txEl>
                                              <p:charRg st="184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217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1">
                                            <p:txEl>
                                              <p:charRg st="217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1">
                                            <p:txEl>
                                              <p:charRg st="217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905760" y="1033145"/>
            <a:ext cx="8475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华文行楷" panose="02010800040101010101" charset="-122"/>
                <a:ea typeface="华文行楷" panose="02010800040101010101" charset="-122"/>
              </a:rPr>
              <a:t>富国民强必以民为本</a:t>
            </a:r>
            <a:endParaRPr lang="zh-CN" altLang="en-US" sz="48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78915" y="1863090"/>
            <a:ext cx="3310255" cy="470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44440" y="1863090"/>
            <a:ext cx="6469380" cy="4334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71750" y="1750060"/>
            <a:ext cx="7359015" cy="49307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69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3284220" y="609600"/>
            <a:ext cx="763905" cy="1143000"/>
          </a:xfrm>
          <a:solidFill>
            <a:schemeClr val="bg1"/>
          </a:solidFill>
        </p:spPr>
        <p:txBody>
          <a:bodyPr vert="horz" wrap="square" lIns="91439" tIns="45719" rIns="91439" bIns="45719" anchor="ctr"/>
          <a:lstStyle/>
          <a:p>
            <a:r>
              <a:rPr lang="zh-CN" altLang="en-US"/>
              <a:t>族</a:t>
            </a:r>
            <a:endParaRPr lang="zh-CN" altLang="en-US"/>
          </a:p>
        </p:txBody>
      </p:sp>
      <p:sp>
        <p:nvSpPr>
          <p:cNvPr id="32770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752512" y="1871633"/>
            <a:ext cx="10956801" cy="41387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39" tIns="45719" rIns="91439" bIns="45719" rtlCol="0" anchor="t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zh-CN" altLang="en-US" sz="3200"/>
              <a:t>①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秦者秦也，非天下也</a:t>
            </a:r>
            <a:endParaRPr lang="en-US" altLang="zh-CN" sz="3200"/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②</a:t>
            </a:r>
            <a:r>
              <a:rPr lang="zh-CN" altLang="en-US" sz="3200"/>
              <a:t>士大夫之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，曰师曰弟子云者 </a:t>
            </a:r>
            <a:endParaRPr lang="en-US" altLang="zh-CN" sz="3200"/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③</a:t>
            </a:r>
            <a:r>
              <a:rPr lang="zh-CN" altLang="en-US" sz="3200"/>
              <a:t>山东豪俊，遂并起而亡秦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矣</a:t>
            </a:r>
            <a:endParaRPr lang="zh-CN" altLang="en-US" sz="3200"/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④</a:t>
            </a:r>
            <a:r>
              <a:rPr lang="zh-CN" altLang="en-US" sz="3200">
                <a:sym typeface="+mn-ea"/>
              </a:rPr>
              <a:t>每至于</a:t>
            </a:r>
            <a:r>
              <a:rPr lang="zh-CN" altLang="en-US" sz="3200">
                <a:solidFill>
                  <a:schemeClr val="accent2"/>
                </a:solidFill>
                <a:sym typeface="+mn-ea"/>
              </a:rPr>
              <a:t>族</a:t>
            </a:r>
            <a:r>
              <a:rPr lang="zh-CN" altLang="en-US" sz="3200">
                <a:sym typeface="+mn-ea"/>
              </a:rPr>
              <a:t>，吾见其难为</a:t>
            </a:r>
            <a:endParaRPr lang="zh-CN" altLang="en-US" sz="3200">
              <a:sym typeface="+mn-ea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>
                <a:sym typeface="+mn-ea"/>
              </a:rPr>
              <a:t>⑤</a:t>
            </a:r>
            <a:r>
              <a:rPr lang="zh-CN" altLang="en-US" sz="3200">
                <a:solidFill>
                  <a:schemeClr val="accent2"/>
                </a:solidFill>
                <a:sym typeface="+mn-ea"/>
              </a:rPr>
              <a:t>族</a:t>
            </a:r>
            <a:r>
              <a:rPr lang="zh-CN" altLang="en-US" sz="3200">
                <a:sym typeface="+mn-ea"/>
              </a:rPr>
              <a:t>疱月更刀</a:t>
            </a:r>
            <a:endParaRPr lang="zh-CN" altLang="en-US" sz="3200" b="1">
              <a:solidFill>
                <a:srgbClr val="3324FA"/>
              </a:solidFill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endParaRPr lang="zh-CN" altLang="en-US" sz="3200" b="1">
              <a:solidFill>
                <a:srgbClr val="3324FA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348185" y="2639841"/>
            <a:ext cx="7747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ym typeface="+mn-ea"/>
              </a:rPr>
              <a:t>(类) </a:t>
            </a:r>
            <a:endParaRPr lang="zh-CN" altLang="en-US" sz="2800"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026300" y="3556611"/>
            <a:ext cx="11303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家族</a:t>
            </a:r>
            <a:r>
              <a:rPr lang="en-US" altLang="zh-CN" sz="2800">
                <a:sym typeface="+mn-ea"/>
              </a:rPr>
              <a:t>)</a:t>
            </a:r>
            <a:endParaRPr lang="en-US" altLang="zh-CN" sz="2800"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026300" y="1871633"/>
            <a:ext cx="11303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灭族</a:t>
            </a:r>
            <a:r>
              <a:rPr lang="en-US" altLang="zh-CN" sz="2800">
                <a:sym typeface="+mn-ea"/>
              </a:rPr>
              <a:t>)</a:t>
            </a:r>
            <a:endParaRPr lang="en-US" altLang="zh-CN" sz="280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026300" y="4324819"/>
            <a:ext cx="1823382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聚结</a:t>
            </a:r>
            <a:r>
              <a:rPr lang="en-US" altLang="zh-CN" sz="2800">
                <a:sym typeface="+mn-ea"/>
              </a:rPr>
              <a:t>)</a:t>
            </a:r>
            <a:endParaRPr lang="en-US" altLang="zh-CN" sz="2800"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575533" y="5093027"/>
            <a:ext cx="313378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众，普通</a:t>
            </a:r>
            <a:r>
              <a:rPr lang="en-US" altLang="zh-CN" sz="2800">
                <a:sym typeface="+mn-ea"/>
              </a:rPr>
              <a:t>)</a:t>
            </a:r>
            <a:endParaRPr lang="en-US" altLang="zh-CN" sz="2800"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210435" y="609600"/>
            <a:ext cx="6210935" cy="1143000"/>
          </a:xfrm>
          <a:solidFill>
            <a:schemeClr val="bg1"/>
          </a:solidFill>
        </p:spPr>
        <p:txBody>
          <a:bodyPr vert="horz" wrap="square" lIns="91456" tIns="45728" rIns="91456" bIns="45728" anchor="ctr"/>
          <a:lstStyle/>
          <a:p>
            <a:pPr algn="ctr"/>
            <a:r>
              <a:rPr lang="zh-CN" altLang="en-US"/>
              <a:t>爱 </a:t>
            </a:r>
            <a:endParaRPr lang="zh-CN" altLang="en-US"/>
          </a:p>
        </p:txBody>
      </p:sp>
      <p:sp>
        <p:nvSpPr>
          <p:cNvPr id="30722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095375" y="1752600"/>
            <a:ext cx="8441690" cy="39141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56" tIns="45728" rIns="91456" bIns="45728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4000"/>
              <a:t>①秦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纷奢，人亦念其家 </a:t>
            </a:r>
            <a:endParaRPr lang="en-US" altLang="zh-CN" sz="4000"/>
          </a:p>
          <a:p>
            <a:pPr algn="l">
              <a:lnSpc>
                <a:spcPct val="130000"/>
              </a:lnSpc>
            </a:pPr>
            <a:r>
              <a:rPr lang="en-US" altLang="zh-CN" sz="4000"/>
              <a:t>②</a:t>
            </a:r>
            <a:r>
              <a:rPr lang="zh-CN" altLang="en-US" sz="4000"/>
              <a:t>使秦复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六国之人</a:t>
            </a:r>
            <a:endParaRPr lang="zh-CN" altLang="en-US" sz="4000"/>
          </a:p>
          <a:p>
            <a:pPr algn="l">
              <a:lnSpc>
                <a:spcPct val="130000"/>
              </a:lnSpc>
            </a:pPr>
            <a:r>
              <a:rPr lang="en-US" altLang="zh-CN" sz="4000"/>
              <a:t>③</a:t>
            </a:r>
            <a:r>
              <a:rPr lang="zh-CN" altLang="en-US" sz="4000"/>
              <a:t>不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珍器重宝肥饶之地</a:t>
            </a:r>
            <a:endParaRPr lang="en-US" altLang="zh-CN" sz="4000"/>
          </a:p>
          <a:p>
            <a:pPr algn="l">
              <a:lnSpc>
                <a:spcPct val="130000"/>
              </a:lnSpc>
            </a:pPr>
            <a:r>
              <a:rPr lang="en-US" altLang="zh-CN" sz="4000"/>
              <a:t>④</a:t>
            </a:r>
            <a:r>
              <a:rPr lang="zh-CN" altLang="en-US" sz="4000"/>
              <a:t>晋陶渊明独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菊 </a:t>
            </a:r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098915" y="1752600"/>
            <a:ext cx="15367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喜爱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957945" y="2459355"/>
            <a:ext cx="1677670" cy="8915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>
                <a:sym typeface="+mn-ea"/>
              </a:rPr>
              <a:t> </a:t>
            </a:r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爱护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957945" y="3582670"/>
            <a:ext cx="167767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sym typeface="+mn-ea"/>
              </a:rPr>
              <a:t> </a:t>
            </a:r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吝惜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098915" y="4520565"/>
            <a:ext cx="15367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喜欢</a:t>
            </a:r>
            <a:r>
              <a:rPr lang="en-US" altLang="zh-CN" sz="4000">
                <a:sym typeface="+mn-ea"/>
              </a:rPr>
              <a:t>)</a:t>
            </a:r>
            <a:endParaRPr lang="zh-CN" altLang="en-US" sz="4000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210435" y="609600"/>
            <a:ext cx="6210935" cy="1143000"/>
          </a:xfrm>
          <a:solidFill>
            <a:schemeClr val="bg1"/>
          </a:solidFill>
        </p:spPr>
        <p:txBody>
          <a:bodyPr vert="horz" wrap="square" lIns="91456" tIns="45728" rIns="91456" bIns="45728" anchor="ctr"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730885" y="929005"/>
            <a:ext cx="6969760" cy="53225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56" tIns="45728" rIns="91456" bIns="45728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/>
              <a:t>①</a:t>
            </a:r>
            <a:r>
              <a:rPr lang="zh-CN" altLang="en-US" sz="4000">
                <a:sym typeface="+mn-ea"/>
              </a:rPr>
              <a:t>今入关，财物无所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endParaRPr lang="zh-CN" altLang="en-US" sz="4000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/>
              <a:t>②</a:t>
            </a:r>
            <a:r>
              <a:rPr lang="zh-CN" altLang="en-US" sz="4000">
                <a:sym typeface="+mn-ea"/>
              </a:rPr>
              <a:t>青，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之于蓝，而青于蓝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③</a:t>
            </a:r>
            <a:r>
              <a:rPr lang="zh-CN" altLang="en-US" sz="4000">
                <a:sym typeface="+mn-ea"/>
              </a:rPr>
              <a:t>秦人伐晋，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武城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④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之尽锱铢，用之如泥沙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⑤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妻如之何？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⑥</a:t>
            </a:r>
            <a:r>
              <a:rPr lang="zh-CN" altLang="en-US" sz="4000">
                <a:sym typeface="+mn-ea"/>
              </a:rPr>
              <a:t> 留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丹心照汗青</a:t>
            </a:r>
            <a:endParaRPr lang="zh-CN" altLang="en-US" sz="4000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006715" y="929005"/>
            <a:ext cx="324612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拿，拿来占有</a:t>
            </a:r>
            <a:r>
              <a:rPr lang="zh-CN" altLang="en-US" sz="4000" b="1">
                <a:solidFill>
                  <a:srgbClr val="3324FA"/>
                </a:solidFill>
                <a:sym typeface="+mn-ea"/>
              </a:rPr>
              <a:t>  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006715" y="1752600"/>
            <a:ext cx="3101975" cy="8915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>
                <a:sym typeface="+mn-ea"/>
              </a:rPr>
              <a:t> </a:t>
            </a:r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取出，提取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190230" y="2783205"/>
            <a:ext cx="273558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攻取，攻下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861425" y="364998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夺取</a:t>
            </a:r>
            <a:endParaRPr lang="zh-CN" altLang="en-US" sz="4000" b="1" i="1">
              <a:solidFill>
                <a:srgbClr val="CC00CC"/>
              </a:solidFill>
              <a:sym typeface="+mn-ea"/>
            </a:endParaRPr>
          </a:p>
        </p:txBody>
      </p:sp>
      <p:sp>
        <p:nvSpPr>
          <p:cNvPr id="36868" name="文本框 36867"/>
          <p:cNvSpPr txBox="1"/>
          <p:nvPr>
            <p:custDataLst>
              <p:tags r:id="rId9"/>
            </p:custDataLst>
          </p:nvPr>
        </p:nvSpPr>
        <p:spPr>
          <a:xfrm>
            <a:off x="5687226" y="160542"/>
            <a:ext cx="816126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</a:t>
            </a:r>
            <a:endParaRPr lang="zh-CN" altLang="en-US" sz="4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527415" y="4584065"/>
            <a:ext cx="2204720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同“娶” </a:t>
            </a:r>
            <a:r>
              <a:rPr lang="zh-CN" altLang="en-US" b="1">
                <a:solidFill>
                  <a:srgbClr val="3324FA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190230" y="5544820"/>
            <a:ext cx="324612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助词，“着”</a:t>
            </a:r>
            <a:endParaRPr lang="zh-CN" altLang="en-US" sz="4000" b="1" i="1">
              <a:solidFill>
                <a:srgbClr val="CC00CC"/>
              </a:solidFill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36868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02" name="标题 153601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>
          <a:xfrm>
            <a:off x="1507887" y="55781"/>
            <a:ext cx="8539416" cy="1142821"/>
          </a:xfrm>
          <a:solidFill>
            <a:schemeClr val="bg1"/>
          </a:solidFill>
        </p:spPr>
        <p:txBody>
          <a:bodyPr anchor="ctr"/>
          <a:lstStyle/>
          <a:p>
            <a:pPr algn="ctr"/>
            <a:r>
              <a:rPr lang="zh-CN" altLang="en-US" sz="5330" b="1">
                <a:ea typeface="楷体_GB2312" panose="02010609030101010101" charset="-122"/>
              </a:rPr>
              <a:t>之</a:t>
            </a:r>
            <a:endParaRPr lang="zh-CN" altLang="en-US" sz="5330" b="1">
              <a:ea typeface="楷体_GB2312" panose="02010609030101010101" charset="-122"/>
            </a:endParaRPr>
          </a:p>
        </p:txBody>
      </p:sp>
      <p:sp>
        <p:nvSpPr>
          <p:cNvPr id="153603" name="内容占位符 153602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537845" y="1198880"/>
            <a:ext cx="9721850" cy="4784725"/>
          </a:xfrm>
          <a:solidFill>
            <a:schemeClr val="bg1"/>
          </a:solidFill>
        </p:spPr>
        <p:txBody>
          <a:bodyPr anchor="t">
            <a:normAutofit lnSpcReduction="10000"/>
          </a:bodyPr>
          <a:lstStyle/>
          <a:p>
            <a:pPr indent="-257175">
              <a:lnSpc>
                <a:spcPct val="90000"/>
              </a:lnSpc>
            </a:pPr>
            <a:r>
              <a:rPr lang="en-US" altLang="zh-CN" sz="4265" b="1">
                <a:ea typeface="楷体_GB2312" panose="02010609030101010101" charset="-122"/>
              </a:rPr>
              <a:t>“</a:t>
            </a:r>
            <a:r>
              <a:rPr lang="zh-CN" altLang="en-US" sz="4265" b="1">
                <a:ea typeface="楷体_GB2312" panose="02010609030101010101" charset="-122"/>
              </a:rPr>
              <a:t>一日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内，一宫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间”</a:t>
            </a:r>
            <a:endParaRPr lang="zh-CN" altLang="en-US" sz="4265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“杳不知其所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也”</a:t>
            </a:r>
            <a:endParaRPr lang="zh-CN" altLang="en-US" sz="4265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“燕赵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收藏”</a:t>
            </a:r>
            <a:endParaRPr lang="zh-CN" altLang="en-US" sz="4265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“奈何取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尽锱铢”</a:t>
            </a:r>
            <a:endParaRPr lang="zh-CN" altLang="en-US" sz="4265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endParaRPr lang="zh-CN" altLang="en-US" sz="4800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“后人哀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而不鉴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，亦使后人而复哀后人也。”</a:t>
            </a:r>
            <a:endParaRPr lang="zh-CN" altLang="en-US" sz="4265" b="1">
              <a:ea typeface="楷体_GB2312" panose="02010609030101010101" charset="-122"/>
            </a:endParaRPr>
          </a:p>
        </p:txBody>
      </p:sp>
      <p:sp>
        <p:nvSpPr>
          <p:cNvPr id="153604" name="文本框 153603"/>
          <p:cNvSpPr txBox="1"/>
          <p:nvPr>
            <p:custDataLst>
              <p:tags r:id="rId5"/>
            </p:custDataLst>
          </p:nvPr>
        </p:nvSpPr>
        <p:spPr>
          <a:xfrm>
            <a:off x="6382869" y="1025477"/>
            <a:ext cx="4421449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（结构助词，“的”）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05" name="文本框 153604"/>
          <p:cNvSpPr txBox="1"/>
          <p:nvPr>
            <p:custDataLst>
              <p:tags r:id="rId6"/>
            </p:custDataLst>
          </p:nvPr>
        </p:nvSpPr>
        <p:spPr>
          <a:xfrm>
            <a:off x="6382869" y="1701012"/>
            <a:ext cx="4848102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（动词，“到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去”）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06" name="文本框 153605"/>
          <p:cNvSpPr txBox="1"/>
          <p:nvPr>
            <p:custDataLst>
              <p:tags r:id="rId7"/>
            </p:custDataLst>
          </p:nvPr>
        </p:nvSpPr>
        <p:spPr>
          <a:xfrm>
            <a:off x="6776508" y="2509030"/>
            <a:ext cx="2808378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（“的”）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07" name="文本框 153606"/>
          <p:cNvSpPr txBox="1"/>
          <p:nvPr>
            <p:custDataLst>
              <p:tags r:id="rId8"/>
            </p:custDataLst>
          </p:nvPr>
        </p:nvSpPr>
        <p:spPr>
          <a:xfrm>
            <a:off x="3070804" y="3804414"/>
            <a:ext cx="79934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（代词，代前面的收藏 </a:t>
            </a:r>
            <a:r>
              <a:rPr lang="zh-CN" altLang="en-US" sz="173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经营、精英）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08" name="文本框 153607"/>
          <p:cNvSpPr txBox="1"/>
          <p:nvPr>
            <p:custDataLst>
              <p:tags r:id="rId9"/>
            </p:custDataLst>
          </p:nvPr>
        </p:nvSpPr>
        <p:spPr>
          <a:xfrm>
            <a:off x="3995642" y="5448365"/>
            <a:ext cx="6264354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（代词，代秦灭亡这件事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)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  <p:bldP spid="153603" grpId="0" uiExpand="1" build="p"/>
      <p:bldP spid="153604" grpId="0"/>
      <p:bldP spid="153605" grpId="0"/>
      <p:bldP spid="153606" grpId="0"/>
      <p:bldP spid="153607" grpId="0"/>
      <p:bldP spid="15360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7" name="Text Box 5"/>
          <p:cNvSpPr txBox="1"/>
          <p:nvPr>
            <p:custDataLst>
              <p:tags r:id="rId3"/>
            </p:custDataLst>
          </p:nvPr>
        </p:nvSpPr>
        <p:spPr>
          <a:xfrm>
            <a:off x="1088220" y="964320"/>
            <a:ext cx="202120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楷体_GB2312" panose="0201060903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charset="-122"/>
              </a:rPr>
              <a:t>、盘盘焉</a:t>
            </a:r>
            <a:endParaRPr lang="zh-CN" altLang="en-US" sz="32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21508" name="Text Box 6"/>
          <p:cNvSpPr txBox="1"/>
          <p:nvPr>
            <p:custDataLst>
              <p:tags r:id="rId4"/>
            </p:custDataLst>
          </p:nvPr>
        </p:nvSpPr>
        <p:spPr>
          <a:xfrm>
            <a:off x="5941654" y="235101"/>
            <a:ext cx="744220" cy="7683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楷体_GB2312" panose="02010609030101010101" charset="-122"/>
              </a:rPr>
              <a:t>焉</a:t>
            </a:r>
            <a:endParaRPr lang="zh-CN" altLang="en-US" sz="44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63495" name="Text Box 7"/>
          <p:cNvSpPr txBox="1"/>
          <p:nvPr>
            <p:custDataLst>
              <p:tags r:id="rId5"/>
            </p:custDataLst>
          </p:nvPr>
        </p:nvSpPr>
        <p:spPr>
          <a:xfrm>
            <a:off x="3545286" y="964315"/>
            <a:ext cx="742886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形容词词尾，相当于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然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”，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...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的样子。</a:t>
            </a:r>
            <a:endParaRPr lang="zh-CN" altLang="en-US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Text Box 8"/>
          <p:cNvSpPr txBox="1"/>
          <p:nvPr>
            <p:custDataLst>
              <p:tags r:id="rId6"/>
            </p:custDataLst>
          </p:nvPr>
        </p:nvSpPr>
        <p:spPr>
          <a:xfrm>
            <a:off x="1088220" y="1816352"/>
            <a:ext cx="5922645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、且焉置土石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愚公移山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21511" name="Text Box 9"/>
          <p:cNvSpPr txBox="1"/>
          <p:nvPr>
            <p:custDataLst>
              <p:tags r:id="rId7"/>
            </p:custDataLst>
          </p:nvPr>
        </p:nvSpPr>
        <p:spPr>
          <a:xfrm>
            <a:off x="1088220" y="2668072"/>
            <a:ext cx="7299960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、积土成山，风雨兴焉。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劝学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21512" name="Text Box 10"/>
          <p:cNvSpPr txBox="1"/>
          <p:nvPr>
            <p:custDataLst>
              <p:tags r:id="rId8"/>
            </p:custDataLst>
          </p:nvPr>
        </p:nvSpPr>
        <p:spPr>
          <a:xfrm>
            <a:off x="1088220" y="3642010"/>
            <a:ext cx="7759065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、焉用亡郑以陪邻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烛之武退秦师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63500" name="Text Box 12"/>
          <p:cNvSpPr txBox="1"/>
          <p:nvPr>
            <p:custDataLst>
              <p:tags r:id="rId9"/>
            </p:custDataLst>
          </p:nvPr>
        </p:nvSpPr>
        <p:spPr>
          <a:xfrm>
            <a:off x="7370563" y="1939206"/>
            <a:ext cx="304101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疑问代词，哪里</a:t>
            </a:r>
            <a:endParaRPr lang="zh-CN" altLang="en-US" sz="3200" b="1">
              <a:solidFill>
                <a:srgbClr val="993300"/>
              </a:solidFill>
              <a:latin typeface="楷体_GB2312" panose="02010609030101010101" charset="-122"/>
            </a:endParaRPr>
          </a:p>
        </p:txBody>
      </p:sp>
      <p:sp>
        <p:nvSpPr>
          <p:cNvPr id="63501" name="Text Box 13"/>
          <p:cNvSpPr txBox="1"/>
          <p:nvPr>
            <p:custDataLst>
              <p:tags r:id="rId10"/>
            </p:custDataLst>
          </p:nvPr>
        </p:nvSpPr>
        <p:spPr>
          <a:xfrm>
            <a:off x="8689887" y="2668072"/>
            <a:ext cx="2835910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于此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”从这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里</a:t>
            </a:r>
            <a:endParaRPr lang="zh-CN" altLang="en-US" sz="3200" b="1">
              <a:solidFill>
                <a:srgbClr val="993300"/>
              </a:solidFill>
              <a:latin typeface="楷体_GB2312" panose="02010609030101010101" charset="-122"/>
            </a:endParaRPr>
          </a:p>
        </p:txBody>
      </p:sp>
      <p:sp>
        <p:nvSpPr>
          <p:cNvPr id="63502" name="Text Box 14"/>
          <p:cNvSpPr txBox="1"/>
          <p:nvPr>
            <p:custDataLst>
              <p:tags r:id="rId11"/>
            </p:custDataLst>
          </p:nvPr>
        </p:nvSpPr>
        <p:spPr>
          <a:xfrm>
            <a:off x="9167967" y="3703595"/>
            <a:ext cx="304101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疑问代词，怎么</a:t>
            </a:r>
            <a:endParaRPr lang="zh-CN" altLang="en-US" sz="3200" b="1">
              <a:solidFill>
                <a:srgbClr val="993300"/>
              </a:solidFill>
              <a:latin typeface="楷体_GB2312" panose="02010609030101010101" charset="-122"/>
            </a:endParaRPr>
          </a:p>
        </p:txBody>
      </p:sp>
      <p:sp>
        <p:nvSpPr>
          <p:cNvPr id="2" name="Text Box 10"/>
          <p:cNvSpPr txBox="1"/>
          <p:nvPr>
            <p:custDataLst>
              <p:tags r:id="rId12"/>
            </p:custDataLst>
          </p:nvPr>
        </p:nvSpPr>
        <p:spPr>
          <a:xfrm>
            <a:off x="1088220" y="4811680"/>
            <a:ext cx="5444490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5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</a:t>
            </a:r>
            <a:r>
              <a:rPr lang="zh-CN" altLang="en-US" sz="3600" b="1">
                <a:latin typeface="楷体_GB2312" panose="02010609030101010101" charset="-122"/>
                <a:sym typeface="+mn-ea"/>
              </a:rPr>
              <a:t>缦立远视，而望幸焉。</a:t>
            </a:r>
            <a:endParaRPr lang="zh-CN" altLang="en-US" sz="36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3" name="Text Box 14"/>
          <p:cNvSpPr txBox="1"/>
          <p:nvPr>
            <p:custDataLst>
              <p:tags r:id="rId13"/>
            </p:custDataLst>
          </p:nvPr>
        </p:nvSpPr>
        <p:spPr>
          <a:xfrm>
            <a:off x="6699087" y="4873265"/>
            <a:ext cx="549084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语气词，表陈述语气，不译。</a:t>
            </a:r>
            <a:endParaRPr lang="zh-CN" altLang="en-US" sz="3200" b="1">
              <a:solidFill>
                <a:srgbClr val="993300"/>
              </a:solidFill>
              <a:latin typeface="楷体_GB2312" panose="02010609030101010101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500" grpId="0"/>
      <p:bldP spid="63501" grpId="0"/>
      <p:bldP spid="6350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7" name="矩形 1050703"/>
          <p:cNvSpPr/>
          <p:nvPr>
            <p:custDataLst>
              <p:tags r:id="rId3"/>
            </p:custDataLst>
          </p:nvPr>
        </p:nvSpPr>
        <p:spPr>
          <a:xfrm>
            <a:off x="2216067" y="1722757"/>
            <a:ext cx="309880" cy="414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1456" tIns="45728" rIns="91456" bIns="45728" anchor="t">
            <a:spAutoFit/>
          </a:bodyPr>
          <a:lstStyle/>
          <a:p>
            <a:endParaRPr lang="zh-CN" altLang="zh-CN" baseline="0">
              <a:solidFill>
                <a:srgbClr val="2B2C2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728" name="矩形 1050727"/>
          <p:cNvSpPr/>
          <p:nvPr>
            <p:custDataLst>
              <p:tags r:id="rId4"/>
            </p:custDataLst>
          </p:nvPr>
        </p:nvSpPr>
        <p:spPr>
          <a:xfrm>
            <a:off x="5282565" y="312420"/>
            <a:ext cx="936625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baseline="0">
                <a:solidFill>
                  <a:srgbClr val="2B2C2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endParaRPr lang="zh-CN" altLang="en-US" sz="4400" b="1" baseline="0">
              <a:solidFill>
                <a:srgbClr val="2B2C2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30" name="矩形 1050729"/>
          <p:cNvSpPr/>
          <p:nvPr>
            <p:custDataLst>
              <p:tags r:id="rId5"/>
            </p:custDataLst>
          </p:nvPr>
        </p:nvSpPr>
        <p:spPr>
          <a:xfrm>
            <a:off x="1230630" y="1080770"/>
            <a:ext cx="6331585" cy="53232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秦人不暇自哀，</a:t>
            </a:r>
            <a:r>
              <a:rPr lang="zh-CN" altLang="en-US" sz="4000" b="1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后人哀之</a:t>
            </a:r>
            <a:endParaRPr lang="zh-CN" altLang="en-US" sz="4000"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不敢怒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敢言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谁得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族灭也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授之书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习其句读者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学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时习之，不亦说乎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缦立远视，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望幸焉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34" name="矩形 1050733"/>
          <p:cNvSpPr/>
          <p:nvPr>
            <p:custDataLst>
              <p:tags r:id="rId6"/>
            </p:custDataLst>
          </p:nvPr>
        </p:nvSpPr>
        <p:spPr>
          <a:xfrm>
            <a:off x="7372350" y="1249680"/>
            <a:ext cx="406781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连词，表顺承，只好</a:t>
            </a:r>
            <a:endParaRPr lang="zh-CN" altLang="en-US" sz="3200" b="1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36" name="矩形 1050735"/>
          <p:cNvSpPr/>
          <p:nvPr>
            <p:custDataLst>
              <p:tags r:id="rId7"/>
            </p:custDataLst>
          </p:nvPr>
        </p:nvSpPr>
        <p:spPr>
          <a:xfrm>
            <a:off x="7752080" y="1990725"/>
            <a:ext cx="417322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连词，表转折，却</a:t>
            </a:r>
            <a:endParaRPr lang="zh-CN" altLang="en-US" sz="3200" b="1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38" name="矩形 1050737"/>
          <p:cNvSpPr/>
          <p:nvPr>
            <p:custDataLst>
              <p:tags r:id="rId8"/>
            </p:custDataLst>
          </p:nvPr>
        </p:nvSpPr>
        <p:spPr>
          <a:xfrm>
            <a:off x="8123555" y="2934970"/>
            <a:ext cx="320294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修饰，表顺承</a:t>
            </a:r>
            <a:endParaRPr lang="zh-CN" altLang="en-US" sz="3200" b="1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40" name="矩形 1050739"/>
          <p:cNvSpPr/>
          <p:nvPr>
            <p:custDataLst>
              <p:tags r:id="rId9"/>
            </p:custDataLst>
          </p:nvPr>
        </p:nvSpPr>
        <p:spPr>
          <a:xfrm>
            <a:off x="8123555" y="3760470"/>
            <a:ext cx="286893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连词，表并列</a:t>
            </a:r>
            <a:endParaRPr lang="zh-CN" altLang="en-US" sz="3200" b="1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42" name="矩形 1050741"/>
          <p:cNvSpPr/>
          <p:nvPr>
            <p:custDataLst>
              <p:tags r:id="rId10"/>
            </p:custDataLst>
          </p:nvPr>
        </p:nvSpPr>
        <p:spPr>
          <a:xfrm>
            <a:off x="8123555" y="4619625"/>
            <a:ext cx="380174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连词，表递进</a:t>
            </a:r>
            <a:endParaRPr lang="zh-CN" altLang="en-US" sz="3200" b="1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8173085" y="5581015"/>
            <a:ext cx="276987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连词，表目的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5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5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5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5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5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05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特殊句式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0754" name="矩形 1050753"/>
          <p:cNvSpPr/>
          <p:nvPr>
            <p:custDataLst>
              <p:tags r:id="rId3"/>
            </p:custDataLst>
          </p:nvPr>
        </p:nvSpPr>
        <p:spPr>
          <a:xfrm>
            <a:off x="287778" y="1443723"/>
            <a:ext cx="420038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灭六国者，六国也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56" name="矩形 1050755"/>
          <p:cNvSpPr/>
          <p:nvPr>
            <p:custDataLst>
              <p:tags r:id="rId4"/>
            </p:custDataLst>
          </p:nvPr>
        </p:nvSpPr>
        <p:spPr>
          <a:xfrm>
            <a:off x="287778" y="2733804"/>
            <a:ext cx="387341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多于市人之言语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58" name="矩形 1050757"/>
          <p:cNvSpPr/>
          <p:nvPr>
            <p:custDataLst>
              <p:tags r:id="rId5"/>
            </p:custDataLst>
          </p:nvPr>
        </p:nvSpPr>
        <p:spPr>
          <a:xfrm>
            <a:off x="359520" y="153642"/>
            <a:ext cx="331091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楷体_GB2312" panose="02010609030101010101" charset="-122"/>
                <a:ea typeface="楷体_GB2312" panose="02010609030101010101" charset="-122"/>
              </a:rPr>
              <a:t>１、判断句</a:t>
            </a:r>
            <a:endParaRPr lang="zh-CN" altLang="en-US" sz="3600" b="1">
              <a:solidFill>
                <a:srgbClr val="FF33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50760" name="矩形 1050759"/>
          <p:cNvSpPr/>
          <p:nvPr>
            <p:custDataLst>
              <p:tags r:id="rId6"/>
            </p:custDataLst>
          </p:nvPr>
        </p:nvSpPr>
        <p:spPr>
          <a:xfrm>
            <a:off x="5691262" y="1443723"/>
            <a:ext cx="6124076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（“</a:t>
            </a:r>
            <a:r>
              <a:rPr lang="en-US" altLang="zh-CN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者</a:t>
            </a:r>
            <a:r>
              <a:rPr lang="en-US" altLang="zh-CN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也”表判断。）</a:t>
            </a:r>
            <a:endParaRPr lang="zh-CN" altLang="en-US" sz="3600" b="1">
              <a:solidFill>
                <a:schemeClr val="accent2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62" name="矩形 1050761"/>
          <p:cNvSpPr/>
          <p:nvPr>
            <p:custDataLst>
              <p:tags r:id="rId7"/>
            </p:custDataLst>
          </p:nvPr>
        </p:nvSpPr>
        <p:spPr>
          <a:xfrm>
            <a:off x="359520" y="2088763"/>
            <a:ext cx="3801676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２、状语后置句</a:t>
            </a:r>
            <a:endParaRPr lang="zh-CN" altLang="en-US" sz="36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64" name="矩形 1050763"/>
          <p:cNvSpPr/>
          <p:nvPr>
            <p:custDataLst>
              <p:tags r:id="rId8"/>
            </p:custDataLst>
          </p:nvPr>
        </p:nvSpPr>
        <p:spPr>
          <a:xfrm>
            <a:off x="287778" y="3378844"/>
            <a:ext cx="10858394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（于市人之言语，介宾结构做状语，状语后置。）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68" name="矩形 1050767"/>
          <p:cNvSpPr/>
          <p:nvPr>
            <p:custDataLst>
              <p:tags r:id="rId9"/>
            </p:custDataLst>
          </p:nvPr>
        </p:nvSpPr>
        <p:spPr>
          <a:xfrm>
            <a:off x="502368" y="4023885"/>
            <a:ext cx="3802311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3、宾语前置句：</a:t>
            </a:r>
            <a:endParaRPr lang="en-US" altLang="en-US" sz="36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74" name="矩形 1050773"/>
          <p:cNvSpPr/>
          <p:nvPr>
            <p:custDataLst>
              <p:tags r:id="rId10"/>
            </p:custDataLst>
          </p:nvPr>
        </p:nvSpPr>
        <p:spPr>
          <a:xfrm>
            <a:off x="359520" y="4668925"/>
            <a:ext cx="4628293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秦人不暇自哀　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76" name="矩形 1050775"/>
          <p:cNvSpPr/>
          <p:nvPr>
            <p:custDataLst>
              <p:tags r:id="rId11"/>
            </p:custDataLst>
          </p:nvPr>
        </p:nvSpPr>
        <p:spPr>
          <a:xfrm>
            <a:off x="502368" y="5313966"/>
            <a:ext cx="316869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4、被动句：</a:t>
            </a:r>
            <a:endParaRPr lang="zh-CN" altLang="en-US" sz="36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778" name="矩形 1050777"/>
          <p:cNvSpPr/>
          <p:nvPr>
            <p:custDataLst>
              <p:tags r:id="rId12"/>
            </p:custDataLst>
          </p:nvPr>
        </p:nvSpPr>
        <p:spPr>
          <a:xfrm>
            <a:off x="629345" y="5959006"/>
            <a:ext cx="2118603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函谷举　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80" name="矩形 1050779"/>
          <p:cNvSpPr/>
          <p:nvPr>
            <p:custDataLst>
              <p:tags r:id="rId13"/>
            </p:custDataLst>
          </p:nvPr>
        </p:nvSpPr>
        <p:spPr>
          <a:xfrm>
            <a:off x="4161196" y="4796537"/>
            <a:ext cx="622756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（自哀：哀自，哀叹自己）</a:t>
            </a:r>
            <a:endParaRPr lang="zh-CN" altLang="en-US" sz="3600" b="1">
              <a:solidFill>
                <a:schemeClr val="accent2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82" name="矩形 1050781"/>
          <p:cNvSpPr/>
          <p:nvPr>
            <p:custDataLst>
              <p:tags r:id="rId14"/>
            </p:custDataLst>
          </p:nvPr>
        </p:nvSpPr>
        <p:spPr>
          <a:xfrm>
            <a:off x="287778" y="798682"/>
            <a:ext cx="9303567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明星荧荧，开妆镜也</a:t>
            </a:r>
            <a:r>
              <a:rPr lang="zh-CN" altLang="zh-CN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宫车过也。</a:t>
            </a:r>
            <a:endParaRPr lang="en-US" altLang="en-US" sz="36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86" name="矩形 1050785"/>
          <p:cNvSpPr/>
          <p:nvPr>
            <p:custDataLst>
              <p:tags r:id="rId15"/>
            </p:custDataLst>
          </p:nvPr>
        </p:nvSpPr>
        <p:spPr>
          <a:xfrm>
            <a:off x="3189826" y="5959006"/>
            <a:ext cx="457559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（函谷关被攻占）</a:t>
            </a:r>
            <a:endParaRPr lang="zh-CN" altLang="en-US" sz="3600" b="1">
              <a:solidFill>
                <a:schemeClr val="accent2"/>
              </a:solidFill>
              <a:latin typeface="Calibri"/>
              <a:ea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5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5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5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5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05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81" y="252048"/>
            <a:ext cx="12188473" cy="633803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(1)《阿房宫赋》中，作者泼墨写意，粗笔勾勒，极言阿房宫占地广阔、庞大高耸的句子是：____________，___________。</a:t>
            </a:r>
            <a:endParaRPr lang="zh-CN" altLang="en-US" sz="3200"/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(2)《阿房宫赋》中写秦始皇迅速垮台的句子是：____________，____________，</a:t>
            </a:r>
            <a:endParaRPr lang="zh-CN" altLang="en-US" sz="3200"/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____________，____________。</a:t>
            </a:r>
            <a:endParaRPr lang="zh-CN" altLang="en-US" sz="3200"/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(3)《阿房宫赋》中，指出秦的纷奢是建立在对人民的剥削和掠夺之上的，并且还挥霍无度，将剥削来的钱财像泥沙一样浪费掉的语句是：____________，____________？</a:t>
            </a:r>
            <a:endParaRPr lang="zh-CN" altLang="en-US" sz="3200"/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(4)杜牧在《阿房宫赋》中告诫后人光感叹是没有用的，要吸取历史教训，不要让历史重演，如果不能够吸取教训终将重蹈覆辙的语句是：____________，____________；     </a:t>
            </a:r>
            <a:endParaRPr lang="zh-CN" altLang="en-US" sz="3200"/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                  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_____，___</a:t>
            </a:r>
            <a:r>
              <a:rPr lang="zh-CN" altLang="en-US" sz="3200">
                <a:sym typeface="+mn-ea"/>
              </a:rPr>
              <a:t>______</a:t>
            </a:r>
            <a:r>
              <a:rPr lang="zh-CN" altLang="en-US" sz="3200"/>
              <a:t>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_____。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820778" y="657738"/>
            <a:ext cx="579520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覆压三百余里　隔离天日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1736" y="1639266"/>
            <a:ext cx="5704419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戍卒叫　           函谷举　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楚人一炬　       可怜焦土</a:t>
            </a:r>
            <a:endParaRPr lang="zh-CN" altLang="en-US" sz="360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432411" y="3570579"/>
            <a:ext cx="674181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奈何取之尽锱铢　用之如泥沙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527643" y="5058108"/>
            <a:ext cx="8869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秦人不暇自哀　   而后人哀之　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后人哀之而不鉴之　亦使后人而复哀后人也</a:t>
            </a:r>
            <a:endParaRPr lang="zh-CN" altLang="en-US" sz="3600"/>
          </a:p>
        </p:txBody>
      </p:sp>
      <p:pic>
        <p:nvPicPr>
          <p:cNvPr id="9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29965" y="12253231"/>
            <a:ext cx="330139" cy="241255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496800" y="11303000"/>
            <a:ext cx="330200" cy="2413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04035" y="1194435"/>
            <a:ext cx="3511550" cy="4468495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作者作品介绍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97755" y="1423035"/>
            <a:ext cx="5677535" cy="40112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731"/>
          <a:stretch>
            <a:fillRect/>
          </a:stretch>
        </p:blipFill>
        <p:spPr>
          <a:xfrm>
            <a:off x="817245" y="1811655"/>
            <a:ext cx="4429125" cy="40532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588770" y="928370"/>
            <a:ext cx="8475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528945" y="1811655"/>
            <a:ext cx="5939155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杜牧(</a:t>
            </a:r>
            <a:r>
              <a:rPr lang="en-US" altLang="zh-CN" sz="2400"/>
              <a:t>803-852</a:t>
            </a:r>
            <a:r>
              <a:rPr lang="zh-CN" altLang="en-US" sz="2400"/>
              <a:t>）：字牧之，号樊川居士，汉族，京兆万年(今陕西西安)人。杜牧是</a:t>
            </a:r>
            <a:r>
              <a:rPr lang="zh-CN" altLang="en-US" sz="2400">
                <a:solidFill>
                  <a:srgbClr val="FF0000"/>
                </a:solidFill>
              </a:rPr>
              <a:t>唐代杰出的诗人、散文家，</a:t>
            </a:r>
            <a:r>
              <a:rPr lang="zh-CN" altLang="en-US" sz="2400"/>
              <a:t>是宰相杜佑之孙，杜从郁之子。唐文宗大和二年26岁中进士，授弘文馆校书郎。后赴江西观察使幕，转淮南节度使幕，又入观察使幕，理人国史馆修撰，膳部、比部、司勋员外郎，黄州、池州、睦州刺史等职。</a:t>
            </a:r>
            <a:endParaRPr lang="zh-CN" altLang="en-US" sz="240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58010" y="794385"/>
            <a:ext cx="8475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185410" y="1834515"/>
            <a:ext cx="539940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因晚年居长安南樊川别墅，故后世称"杜樊川"，著有</a:t>
            </a:r>
            <a:r>
              <a:rPr lang="zh-CN" altLang="en-US" sz="2400">
                <a:solidFill>
                  <a:srgbClr val="FF0000"/>
                </a:solidFill>
              </a:rPr>
              <a:t>《樊川文集》</a:t>
            </a:r>
            <a:r>
              <a:rPr lang="zh-CN" altLang="en-US" sz="2400"/>
              <a:t>。杜牧的诗歌以七言绝句著称，内容以</a:t>
            </a:r>
            <a:r>
              <a:rPr lang="zh-CN" altLang="en-US" sz="2400">
                <a:solidFill>
                  <a:srgbClr val="FF0000"/>
                </a:solidFill>
              </a:rPr>
              <a:t>咏史抒怀</a:t>
            </a:r>
            <a:r>
              <a:rPr lang="zh-CN" altLang="en-US" sz="2400"/>
              <a:t>为主，其诗英发俊爽，多切经世之物，在晚唐成就颇高。</a:t>
            </a:r>
            <a:r>
              <a:rPr lang="zh-CN" altLang="en-US" sz="2400">
                <a:solidFill>
                  <a:srgbClr val="FF0000"/>
                </a:solidFill>
              </a:rPr>
              <a:t>杜牧人称"小杜"，以别于杜甫，"大杜"。与李商隐并称"小李杜"。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2185" y="1628140"/>
            <a:ext cx="3810000" cy="45910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84700" y="659130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写作背景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284470" y="1684655"/>
            <a:ext cx="605790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《阿房宫赋》写于唐敬宗（李湛）宝历元年（825），杜牧二十三岁。唐敬宗十六岁即位，昏愦失德，荒淫无度，闹得朝野疑惧，无不怀有危机感。于是杜牧写下《阿房宫赋》。杜牧在《上知己文章启》中说：“宝历大起宫室，广声色，故作《阿房宫赋》。”由此可见其</a:t>
            </a:r>
            <a:r>
              <a:rPr lang="zh-CN" altLang="en-US" sz="2400">
                <a:solidFill>
                  <a:srgbClr val="FF0000"/>
                </a:solidFill>
              </a:rPr>
              <a:t>写作目的，是在借秦始皇失败的教训，以警告最高统治者。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9556" b="11696"/>
          <a:stretch>
            <a:fillRect/>
          </a:stretch>
        </p:blipFill>
        <p:spPr>
          <a:xfrm>
            <a:off x="947420" y="481965"/>
            <a:ext cx="3784600" cy="58934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294255" y="419735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阿房宫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99285" y="1167130"/>
            <a:ext cx="839343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阿房宫是秦始皇于公元前212年(秦始皇三十五年)开始建造的一座宫殿，故址在今陕西省西安市西北阿房村。为建造这座宫殿，秦统治者曾征集劳动力70余万，开采了大批北山石料，砍伐楚、蜀的大批木材。整个宫殿规模宏大，富丽堂皇。据《史记·秦始皇本纪》上说秦始皇嫌都城咸阳人多，而先王留下的宫殿太狭而筹建。宫未建成，始皇先逝，二世胡亥续建。至秦灭亡也未全部完工，故未正式命名。据说时人因其前殿所在地名阿房，故称“阿房宫”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AS_UNIQUEID" val="1187"/>
</p:tagLst>
</file>

<file path=ppt/tags/tag10.xml><?xml version="1.0" encoding="utf-8"?>
<p:tagLst xmlns:p="http://schemas.openxmlformats.org/presentationml/2006/main">
  <p:tag name="AS_UNIQUEID" val="1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281"/>
</p:tagLst>
</file>

<file path=ppt/tags/tag101.xml><?xml version="1.0" encoding="utf-8"?>
<p:tagLst xmlns:p="http://schemas.openxmlformats.org/presentationml/2006/main">
  <p:tag name="AS_UNIQUEID" val="1282"/>
</p:tagLst>
</file>

<file path=ppt/tags/tag102.xml><?xml version="1.0" encoding="utf-8"?>
<p:tagLst xmlns:p="http://schemas.openxmlformats.org/presentationml/2006/main">
  <p:tag name="AS_UNIQUEID" val="1283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AS_UNIQUEID" val="1284"/>
</p:tagLst>
</file>

<file path=ppt/tags/tag105.xml><?xml version="1.0" encoding="utf-8"?>
<p:tagLst xmlns:p="http://schemas.openxmlformats.org/presentationml/2006/main">
  <p:tag name="AS_UNIQUEID" val="1285"/>
</p:tagLst>
</file>

<file path=ppt/tags/tag106.xml><?xml version="1.0" encoding="utf-8"?>
<p:tagLst xmlns:p="http://schemas.openxmlformats.org/presentationml/2006/main">
  <p:tag name="AS_UNIQUEID" val="1286"/>
</p:tagLst>
</file>

<file path=ppt/tags/tag107.xml><?xml version="1.0" encoding="utf-8"?>
<p:tagLst xmlns:p="http://schemas.openxmlformats.org/presentationml/2006/main">
  <p:tag name="AS_UNIQUEID" val="1287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AS_UNIQUEID" val="1288"/>
</p:tagLst>
</file>

<file path=ppt/tags/tag11.xml><?xml version="1.0" encoding="utf-8"?>
<p:tagLst xmlns:p="http://schemas.openxmlformats.org/presentationml/2006/main">
  <p:tag name="AS_UNIQUEID" val="1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289"/>
</p:tagLst>
</file>

<file path=ppt/tags/tag111.xml><?xml version="1.0" encoding="utf-8"?>
<p:tagLst xmlns:p="http://schemas.openxmlformats.org/presentationml/2006/main">
  <p:tag name="AS_UNIQUEID" val="1290"/>
</p:tagLst>
</file>

<file path=ppt/tags/tag112.xml><?xml version="1.0" encoding="utf-8"?>
<p:tagLst xmlns:p="http://schemas.openxmlformats.org/presentationml/2006/main">
  <p:tag name="AS_UNIQUEID" val="1291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AS_UNIQUEID" val="1292"/>
</p:tagLst>
</file>

<file path=ppt/tags/tag115.xml><?xml version="1.0" encoding="utf-8"?>
<p:tagLst xmlns:p="http://schemas.openxmlformats.org/presentationml/2006/main">
  <p:tag name="AS_UNIQUEID" val="1293"/>
</p:tagLst>
</file>

<file path=ppt/tags/tag116.xml><?xml version="1.0" encoding="utf-8"?>
<p:tagLst xmlns:p="http://schemas.openxmlformats.org/presentationml/2006/main">
  <p:tag name="AS_UNIQUEID" val="1294"/>
</p:tagLst>
</file>

<file path=ppt/tags/tag117.xml><?xml version="1.0" encoding="utf-8"?>
<p:tagLst xmlns:p="http://schemas.openxmlformats.org/presentationml/2006/main">
  <p:tag name="AS_UNIQUEID" val="1295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AS_UNIQUEID" val="1296"/>
</p:tagLst>
</file>

<file path=ppt/tags/tag12.xml><?xml version="1.0" encoding="utf-8"?>
<p:tagLst xmlns:p="http://schemas.openxmlformats.org/presentationml/2006/main">
  <p:tag name="AS_UNIQUEID" val="1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297"/>
</p:tagLst>
</file>

<file path=ppt/tags/tag121.xml><?xml version="1.0" encoding="utf-8"?>
<p:tagLst xmlns:p="http://schemas.openxmlformats.org/presentationml/2006/main">
  <p:tag name="AS_UNIQUEID" val="1298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AS_UNIQUEID" val="1299"/>
</p:tagLst>
</file>

<file path=ppt/tags/tag124.xml><?xml version="1.0" encoding="utf-8"?>
<p:tagLst xmlns:p="http://schemas.openxmlformats.org/presentationml/2006/main">
  <p:tag name="AS_UNIQUEID" val="1300"/>
</p:tagLst>
</file>

<file path=ppt/tags/tag125.xml><?xml version="1.0" encoding="utf-8"?>
<p:tagLst xmlns:p="http://schemas.openxmlformats.org/presentationml/2006/main">
  <p:tag name="AS_UNIQUEID" val="1301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AS_UNIQUEID" val="1302"/>
</p:tagLst>
</file>

<file path=ppt/tags/tag128.xml><?xml version="1.0" encoding="utf-8"?>
<p:tagLst xmlns:p="http://schemas.openxmlformats.org/presentationml/2006/main">
  <p:tag name="AS_UNIQUEID" val="1303"/>
</p:tagLst>
</file>

<file path=ppt/tags/tag129.xml><?xml version="1.0" encoding="utf-8"?>
<p:tagLst xmlns:p="http://schemas.openxmlformats.org/presentationml/2006/main">
  <p:tag name="AS_UNIQUEID" val="1304"/>
</p:tagLst>
</file>

<file path=ppt/tags/tag13.xml><?xml version="1.0" encoding="utf-8"?>
<p:tagLst xmlns:p="http://schemas.openxmlformats.org/presentationml/2006/main">
  <p:tag name="AS_UNIQUEID" val="1199"/>
</p:tagLst>
</file>

<file path=ppt/tags/tag130.xml><?xml version="1.0" encoding="utf-8"?>
<p:tagLst xmlns:p="http://schemas.openxmlformats.org/presentationml/2006/main">
  <p:tag name="AS_UNIQUEID" val="1305"/>
</p:tagLst>
</file>

<file path=ppt/tags/tag131.xml><?xml version="1.0" encoding="utf-8"?>
<p:tagLst xmlns:p="http://schemas.openxmlformats.org/presentationml/2006/main">
  <p:tag name="AS_UNIQUEID" val="1306"/>
</p:tagLst>
</file>

<file path=ppt/tags/tag132.xml><?xml version="1.0" encoding="utf-8"?>
<p:tagLst xmlns:p="http://schemas.openxmlformats.org/presentationml/2006/main">
  <p:tag name="AS_UNIQUEID" val="1307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AS_UNIQUEID" val="1308"/>
</p:tagLst>
</file>

<file path=ppt/tags/tag135.xml><?xml version="1.0" encoding="utf-8"?>
<p:tagLst xmlns:p="http://schemas.openxmlformats.org/presentationml/2006/main">
  <p:tag name="AS_UNIQUEID" val="619"/>
</p:tagLst>
</file>

<file path=ppt/tags/tag136.xml><?xml version="1.0" encoding="utf-8"?>
<p:tagLst xmlns:p="http://schemas.openxmlformats.org/presentationml/2006/main">
  <p:tag name="AS_UNIQUEID" val="620"/>
</p:tagLst>
</file>

<file path=ppt/tags/tag137.xml><?xml version="1.0" encoding="utf-8"?>
<p:tagLst xmlns:p="http://schemas.openxmlformats.org/presentationml/2006/main">
  <p:tag name="AS_UNIQUEID" val="621"/>
</p:tagLst>
</file>

<file path=ppt/tags/tag138.xml><?xml version="1.0" encoding="utf-8"?>
<p:tagLst xmlns:p="http://schemas.openxmlformats.org/presentationml/2006/main">
  <p:tag name="AS_UNIQUEID" val="622"/>
</p:tagLst>
</file>

<file path=ppt/tags/tag139.xml><?xml version="1.0" encoding="utf-8"?>
<p:tagLst xmlns:p="http://schemas.openxmlformats.org/presentationml/2006/main">
  <p:tag name="AS_UNIQUEID" val="623"/>
</p:tagLst>
</file>

<file path=ppt/tags/tag14.xml><?xml version="1.0" encoding="utf-8"?>
<p:tagLst xmlns:p="http://schemas.openxmlformats.org/presentationml/2006/main">
  <p:tag name="AS_UNIQUEID" val="1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24"/>
</p:tagLst>
</file>

<file path=ppt/tags/tag141.xml><?xml version="1.0" encoding="utf-8"?>
<p:tagLst xmlns:p="http://schemas.openxmlformats.org/presentationml/2006/main">
  <p:tag name="AS_UNIQUEID" val="625"/>
</p:tagLst>
</file>

<file path=ppt/tags/tag142.xml><?xml version="1.0" encoding="utf-8"?>
<p:tagLst xmlns:p="http://schemas.openxmlformats.org/presentationml/2006/main">
  <p:tag name="AS_UNIQUEID" val="626"/>
</p:tagLst>
</file>

<file path=ppt/tags/tag143.xml><?xml version="1.0" encoding="utf-8"?>
<p:tagLst xmlns:p="http://schemas.openxmlformats.org/presentationml/2006/main">
  <p:tag name="AS_UNIQUEID" val="627"/>
</p:tagLst>
</file>

<file path=ppt/tags/tag144.xml><?xml version="1.0" encoding="utf-8"?>
<p:tagLst xmlns:p="http://schemas.openxmlformats.org/presentationml/2006/main">
  <p:tag name="AS_UNIQUEID" val="628"/>
</p:tagLst>
</file>

<file path=ppt/tags/tag145.xml><?xml version="1.0" encoding="utf-8"?>
<p:tagLst xmlns:p="http://schemas.openxmlformats.org/presentationml/2006/main">
  <p:tag name="AS_UNIQUEID" val="629"/>
</p:tagLst>
</file>

<file path=ppt/tags/tag146.xml><?xml version="1.0" encoding="utf-8"?>
<p:tagLst xmlns:p="http://schemas.openxmlformats.org/presentationml/2006/main">
  <p:tag name="AS_UNIQUEID" val="630"/>
</p:tagLst>
</file>

<file path=ppt/tags/tag147.xml><?xml version="1.0" encoding="utf-8"?>
<p:tagLst xmlns:p="http://schemas.openxmlformats.org/presentationml/2006/main">
  <p:tag name="AS_UNIQUEID" val="631"/>
</p:tagLst>
</file>

<file path=ppt/tags/tag148.xml><?xml version="1.0" encoding="utf-8"?>
<p:tagLst xmlns:p="http://schemas.openxmlformats.org/presentationml/2006/main">
  <p:tag name="AS_UNIQUEID" val="632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AS_UNIQUEID" val="1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309"/>
</p:tagLst>
</file>

<file path=ppt/tags/tag151.xml><?xml version="1.0" encoding="utf-8"?>
<p:tagLst xmlns:p="http://schemas.openxmlformats.org/presentationml/2006/main">
  <p:tag name="AS_UNIQUEID" val="673"/>
</p:tagLst>
</file>

<file path=ppt/tags/tag152.xml><?xml version="1.0" encoding="utf-8"?>
<p:tagLst xmlns:p="http://schemas.openxmlformats.org/presentationml/2006/main">
  <p:tag name="AS_UNIQUEID" val="674"/>
</p:tagLst>
</file>

<file path=ppt/tags/tag153.xml><?xml version="1.0" encoding="utf-8"?>
<p:tagLst xmlns:p="http://schemas.openxmlformats.org/presentationml/2006/main">
  <p:tag name="AS_UNIQUEID" val="675"/>
</p:tagLst>
</file>

<file path=ppt/tags/tag154.xml><?xml version="1.0" encoding="utf-8"?>
<p:tagLst xmlns:p="http://schemas.openxmlformats.org/presentationml/2006/main">
  <p:tag name="AS_UNIQUEID" val="676"/>
</p:tagLst>
</file>

<file path=ppt/tags/tag155.xml><?xml version="1.0" encoding="utf-8"?>
<p:tagLst xmlns:p="http://schemas.openxmlformats.org/presentationml/2006/main">
  <p:tag name="AS_UNIQUEID" val="677"/>
</p:tagLst>
</file>

<file path=ppt/tags/tag156.xml><?xml version="1.0" encoding="utf-8"?>
<p:tagLst xmlns:p="http://schemas.openxmlformats.org/presentationml/2006/main">
  <p:tag name="AS_UNIQUEID" val="678"/>
</p:tagLst>
</file>

<file path=ppt/tags/tag157.xml><?xml version="1.0" encoding="utf-8"?>
<p:tagLst xmlns:p="http://schemas.openxmlformats.org/presentationml/2006/main">
  <p:tag name="AS_UNIQUEID" val="679"/>
</p:tagLst>
</file>

<file path=ppt/tags/tag158.xml><?xml version="1.0" encoding="utf-8"?>
<p:tagLst xmlns:p="http://schemas.openxmlformats.org/presentationml/2006/main">
  <p:tag name="AS_UNIQUEID" val="680"/>
</p:tagLst>
</file>

<file path=ppt/tags/tag159.xml><?xml version="1.0" encoding="utf-8"?>
<p:tagLst xmlns:p="http://schemas.openxmlformats.org/presentationml/2006/main">
  <p:tag name="AS_UNIQUEID" val="681"/>
</p:tagLst>
</file>

<file path=ppt/tags/tag16.xml><?xml version="1.0" encoding="utf-8"?>
<p:tagLst xmlns:p="http://schemas.openxmlformats.org/presentationml/2006/main">
  <p:tag name="AS_UNIQUEID" val="1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2"/>
</p:tagLst>
</file>

<file path=ppt/tags/tag161.xml><?xml version="1.0" encoding="utf-8"?>
<p:tagLst xmlns:p="http://schemas.openxmlformats.org/presentationml/2006/main">
  <p:tag name="AS_UNIQUEID" val="683"/>
</p:tagLst>
</file>

<file path=ppt/tags/tag162.xml><?xml version="1.0" encoding="utf-8"?>
<p:tagLst xmlns:p="http://schemas.openxmlformats.org/presentationml/2006/main">
  <p:tag name="AS_UNIQUEID" val="684"/>
</p:tagLst>
</file>

<file path=ppt/tags/tag163.xml><?xml version="1.0" encoding="utf-8"?>
<p:tagLst xmlns:p="http://schemas.openxmlformats.org/presentationml/2006/main">
  <p:tag name="AS_UNIQUEID" val="685"/>
</p:tagLst>
</file>

<file path=ppt/tags/tag164.xml><?xml version="1.0" encoding="utf-8"?>
<p:tagLst xmlns:p="http://schemas.openxmlformats.org/presentationml/2006/main">
  <p:tag name="AS_UNIQUEID" val="686"/>
</p:tagLst>
</file>

<file path=ppt/tags/tag165.xml><?xml version="1.0" encoding="utf-8"?>
<p:tagLst xmlns:p="http://schemas.openxmlformats.org/presentationml/2006/main">
  <p:tag name="AS_UNIQUEID" val="687"/>
</p:tagLst>
</file>

<file path=ppt/tags/tag166.xml><?xml version="1.0" encoding="utf-8"?>
<p:tagLst xmlns:p="http://schemas.openxmlformats.org/presentationml/2006/main">
  <p:tag name="AS_UNIQUEID" val="688"/>
</p:tagLst>
</file>

<file path=ppt/tags/tag167.xml><?xml version="1.0" encoding="utf-8"?>
<p:tagLst xmlns:p="http://schemas.openxmlformats.org/presentationml/2006/main">
  <p:tag name="AS_UNIQUEID" val="689"/>
</p:tagLst>
</file>

<file path=ppt/tags/tag168.xml><?xml version="1.0" encoding="utf-8"?>
<p:tagLst xmlns:p="http://schemas.openxmlformats.org/presentationml/2006/main">
  <p:tag name="AS_UNIQUEID" val="690"/>
</p:tagLst>
</file>

<file path=ppt/tags/tag169.xml><?xml version="1.0" encoding="utf-8"?>
<p:tagLst xmlns:p="http://schemas.openxmlformats.org/presentationml/2006/main">
  <p:tag name="AS_UNIQUEID" val="691"/>
</p:tagLst>
</file>

<file path=ppt/tags/tag17.xml><?xml version="1.0" encoding="utf-8"?>
<p:tagLst xmlns:p="http://schemas.openxmlformats.org/presentationml/2006/main">
  <p:tag name="AS_UNIQUEID" val="1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92"/>
</p:tagLst>
</file>

<file path=ppt/tags/tag171.xml><?xml version="1.0" encoding="utf-8"?>
<p:tagLst xmlns:p="http://schemas.openxmlformats.org/presentationml/2006/main">
  <p:tag name="AS_UNIQUEID" val="693"/>
</p:tagLst>
</file>

<file path=ppt/tags/tag172.xml><?xml version="1.0" encoding="utf-8"?>
<p:tagLst xmlns:p="http://schemas.openxmlformats.org/presentationml/2006/main">
  <p:tag name="AS_UNIQUEID" val="694"/>
</p:tagLst>
</file>

<file path=ppt/tags/tag173.xml><?xml version="1.0" encoding="utf-8"?>
<p:tagLst xmlns:p="http://schemas.openxmlformats.org/presentationml/2006/main">
  <p:tag name="AS_UNIQUEID" val="695"/>
</p:tagLst>
</file>

<file path=ppt/tags/tag174.xml><?xml version="1.0" encoding="utf-8"?>
<p:tagLst xmlns:p="http://schemas.openxmlformats.org/presentationml/2006/main">
  <p:tag name="AS_UNIQUEID" val="696"/>
</p:tagLst>
</file>

<file path=ppt/tags/tag175.xml><?xml version="1.0" encoding="utf-8"?>
<p:tagLst xmlns:p="http://schemas.openxmlformats.org/presentationml/2006/main">
  <p:tag name="AS_UNIQUEID" val="697"/>
</p:tagLst>
</file>

<file path=ppt/tags/tag176.xml><?xml version="1.0" encoding="utf-8"?>
<p:tagLst xmlns:p="http://schemas.openxmlformats.org/presentationml/2006/main">
  <p:tag name="AS_UNIQUEID" val="698"/>
</p:tagLst>
</file>

<file path=ppt/tags/tag177.xml><?xml version="1.0" encoding="utf-8"?>
<p:tagLst xmlns:p="http://schemas.openxmlformats.org/presentationml/2006/main">
  <p:tag name="AS_UNIQUEID" val="699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9.xml><?xml version="1.0" encoding="utf-8"?>
<p:tagLst xmlns:p="http://schemas.openxmlformats.org/presentationml/2006/main">
  <p:tag name="AS_UNIQUEID" val="1310"/>
</p:tagLst>
</file>

<file path=ppt/tags/tag18.xml><?xml version="1.0" encoding="utf-8"?>
<p:tagLst xmlns:p="http://schemas.openxmlformats.org/presentationml/2006/main">
  <p:tag name="AS_UNIQUEID" val="1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311"/>
</p:tagLst>
</file>

<file path=ppt/tags/tag181.xml><?xml version="1.0" encoding="utf-8"?>
<p:tagLst xmlns:p="http://schemas.openxmlformats.org/presentationml/2006/main">
  <p:tag name="AS_UNIQUEID" val="1312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AS_UNIQUEID" val="1313"/>
</p:tagLst>
</file>

<file path=ppt/tags/tag184.xml><?xml version="1.0" encoding="utf-8"?>
<p:tagLst xmlns:p="http://schemas.openxmlformats.org/presentationml/2006/main">
  <p:tag name="AS_UNIQUEID" val="701"/>
</p:tagLst>
</file>

<file path=ppt/tags/tag185.xml><?xml version="1.0" encoding="utf-8"?>
<p:tagLst xmlns:p="http://schemas.openxmlformats.org/presentationml/2006/main">
  <p:tag name="AS_UNIQUEID" val="702"/>
</p:tagLst>
</file>

<file path=ppt/tags/tag186.xml><?xml version="1.0" encoding="utf-8"?>
<p:tagLst xmlns:p="http://schemas.openxmlformats.org/presentationml/2006/main">
  <p:tag name="AS_UNIQUEID" val="703"/>
</p:tagLst>
</file>

<file path=ppt/tags/tag187.xml><?xml version="1.0" encoding="utf-8"?>
<p:tagLst xmlns:p="http://schemas.openxmlformats.org/presentationml/2006/main">
  <p:tag name="AS_UNIQUEID" val="704"/>
</p:tagLst>
</file>

<file path=ppt/tags/tag188.xml><?xml version="1.0" encoding="utf-8"?>
<p:tagLst xmlns:p="http://schemas.openxmlformats.org/presentationml/2006/main">
  <p:tag name="AS_UNIQUEID" val="705"/>
</p:tagLst>
</file>

<file path=ppt/tags/tag189.xml><?xml version="1.0" encoding="utf-8"?>
<p:tagLst xmlns:p="http://schemas.openxmlformats.org/presentationml/2006/main">
  <p:tag name="AS_UNIQUEID" val="706"/>
</p:tagLst>
</file>

<file path=ppt/tags/tag19.xml><?xml version="1.0" encoding="utf-8"?>
<p:tagLst xmlns:p="http://schemas.openxmlformats.org/presentationml/2006/main">
  <p:tag name="AS_UNIQUEID" val="1205"/>
</p:tagLst>
</file>

<file path=ppt/tags/tag190.xml><?xml version="1.0" encoding="utf-8"?>
<p:tagLst xmlns:p="http://schemas.openxmlformats.org/presentationml/2006/main">
  <p:tag name="AS_UNIQUEID" val="707"/>
</p:tagLst>
</file>

<file path=ppt/tags/tag191.xml><?xml version="1.0" encoding="utf-8"?>
<p:tagLst xmlns:p="http://schemas.openxmlformats.org/presentationml/2006/main">
  <p:tag name="AS_UNIQUEID" val="708"/>
</p:tagLst>
</file>

<file path=ppt/tags/tag192.xml><?xml version="1.0" encoding="utf-8"?>
<p:tagLst xmlns:p="http://schemas.openxmlformats.org/presentationml/2006/main">
  <p:tag name="AS_UNIQUEID" val="709"/>
</p:tagLst>
</file>

<file path=ppt/tags/tag193.xml><?xml version="1.0" encoding="utf-8"?>
<p:tagLst xmlns:p="http://schemas.openxmlformats.org/presentationml/2006/main">
  <p:tag name="AS_UNIQUEID" val="710"/>
</p:tagLst>
</file>

<file path=ppt/tags/tag194.xml><?xml version="1.0" encoding="utf-8"?>
<p:tagLst xmlns:p="http://schemas.openxmlformats.org/presentationml/2006/main">
  <p:tag name="AS_UNIQUEID" val="711"/>
</p:tagLst>
</file>

<file path=ppt/tags/tag195.xml><?xml version="1.0" encoding="utf-8"?>
<p:tagLst xmlns:p="http://schemas.openxmlformats.org/presentationml/2006/main">
  <p:tag name="AS_UNIQUEID" val="712"/>
</p:tagLst>
</file>

<file path=ppt/tags/tag196.xml><?xml version="1.0" encoding="utf-8"?>
<p:tagLst xmlns:p="http://schemas.openxmlformats.org/presentationml/2006/main">
  <p:tag name="AS_UNIQUEID" val="713"/>
</p:tagLst>
</file>

<file path=ppt/tags/tag197.xml><?xml version="1.0" encoding="utf-8"?>
<p:tagLst xmlns:p="http://schemas.openxmlformats.org/presentationml/2006/main">
  <p:tag name="AS_UNIQUEID" val="714"/>
</p:tagLst>
</file>

<file path=ppt/tags/tag198.xml><?xml version="1.0" encoding="utf-8"?>
<p:tagLst xmlns:p="http://schemas.openxmlformats.org/presentationml/2006/main">
  <p:tag name="AS_UNIQUEID" val="715"/>
</p:tagLst>
</file>

<file path=ppt/tags/tag199.xml><?xml version="1.0" encoding="utf-8"?>
<p:tagLst xmlns:p="http://schemas.openxmlformats.org/presentationml/2006/main">
  <p:tag name="AS_UNIQUEID" val="716"/>
</p:tagLst>
</file>

<file path=ppt/tags/tag2.xml><?xml version="1.0" encoding="utf-8"?>
<p:tagLst xmlns:p="http://schemas.openxmlformats.org/presentationml/2006/main">
  <p:tag name="AS_UNIQUEID" val="1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717"/>
</p:tagLst>
</file>

<file path=ppt/tags/tag201.xml><?xml version="1.0" encoding="utf-8"?>
<p:tagLst xmlns:p="http://schemas.openxmlformats.org/presentationml/2006/main">
  <p:tag name="AS_UNIQUEID" val="718"/>
</p:tagLst>
</file>

<file path=ppt/tags/tag202.xml><?xml version="1.0" encoding="utf-8"?>
<p:tagLst xmlns:p="http://schemas.openxmlformats.org/presentationml/2006/main">
  <p:tag name="AS_UNIQUEID" val="719"/>
</p:tagLst>
</file>

<file path=ppt/tags/tag203.xml><?xml version="1.0" encoding="utf-8"?>
<p:tagLst xmlns:p="http://schemas.openxmlformats.org/presentationml/2006/main">
  <p:tag name="AS_UNIQUEID" val="720"/>
</p:tagLst>
</file>

<file path=ppt/tags/tag204.xml><?xml version="1.0" encoding="utf-8"?>
<p:tagLst xmlns:p="http://schemas.openxmlformats.org/presentationml/2006/main">
  <p:tag name="AS_UNIQUEID" val="1314"/>
</p:tagLst>
</file>

<file path=ppt/tags/tag205.xml><?xml version="1.0" encoding="utf-8"?>
<p:tagLst xmlns:p="http://schemas.openxmlformats.org/presentationml/2006/main">
  <p:tag name="AS_UNIQUEID" val="735"/>
</p:tagLst>
</file>

<file path=ppt/tags/tag206.xml><?xml version="1.0" encoding="utf-8"?>
<p:tagLst xmlns:p="http://schemas.openxmlformats.org/presentationml/2006/main">
  <p:tag name="AS_UNIQUEID" val="736"/>
</p:tagLst>
</file>

<file path=ppt/tags/tag207.xml><?xml version="1.0" encoding="utf-8"?>
<p:tagLst xmlns:p="http://schemas.openxmlformats.org/presentationml/2006/main">
  <p:tag name="AS_UNIQUEID" val="737"/>
</p:tagLst>
</file>

<file path=ppt/tags/tag208.xml><?xml version="1.0" encoding="utf-8"?>
<p:tagLst xmlns:p="http://schemas.openxmlformats.org/presentationml/2006/main">
  <p:tag name="AS_UNIQUEID" val="738"/>
</p:tagLst>
</file>

<file path=ppt/tags/tag209.xml><?xml version="1.0" encoding="utf-8"?>
<p:tagLst xmlns:p="http://schemas.openxmlformats.org/presentationml/2006/main">
  <p:tag name="AS_UNIQUEID" val="739"/>
</p:tagLst>
</file>

<file path=ppt/tags/tag21.xml><?xml version="1.0" encoding="utf-8"?>
<p:tagLst xmlns:p="http://schemas.openxmlformats.org/presentationml/2006/main">
  <p:tag name="AS_UNIQUEID" val="1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740"/>
</p:tagLst>
</file>

<file path=ppt/tags/tag211.xml><?xml version="1.0" encoding="utf-8"?>
<p:tagLst xmlns:p="http://schemas.openxmlformats.org/presentationml/2006/main">
  <p:tag name="AS_UNIQUEID" val="741"/>
</p:tagLst>
</file>

<file path=ppt/tags/tag212.xml><?xml version="1.0" encoding="utf-8"?>
<p:tagLst xmlns:p="http://schemas.openxmlformats.org/presentationml/2006/main">
  <p:tag name="AS_UNIQUEID" val="742"/>
</p:tagLst>
</file>

<file path=ppt/tags/tag213.xml><?xml version="1.0" encoding="utf-8"?>
<p:tagLst xmlns:p="http://schemas.openxmlformats.org/presentationml/2006/main">
  <p:tag name="AS_UNIQUEID" val="743"/>
</p:tagLst>
</file>

<file path=ppt/tags/tag214.xml><?xml version="1.0" encoding="utf-8"?>
<p:tagLst xmlns:p="http://schemas.openxmlformats.org/presentationml/2006/main">
  <p:tag name="AS_UNIQUEID" val="744"/>
</p:tagLst>
</file>

<file path=ppt/tags/tag215.xml><?xml version="1.0" encoding="utf-8"?>
<p:tagLst xmlns:p="http://schemas.openxmlformats.org/presentationml/2006/main">
  <p:tag name="AS_UNIQUEID" val="745"/>
</p:tagLst>
</file>

<file path=ppt/tags/tag216.xml><?xml version="1.0" encoding="utf-8"?>
<p:tagLst xmlns:p="http://schemas.openxmlformats.org/presentationml/2006/main">
  <p:tag name="AS_UNIQUEID" val="746"/>
</p:tagLst>
</file>

<file path=ppt/tags/tag217.xml><?xml version="1.0" encoding="utf-8"?>
<p:tagLst xmlns:p="http://schemas.openxmlformats.org/presentationml/2006/main">
  <p:tag name="AS_UNIQUEID" val="747"/>
</p:tagLst>
</file>

<file path=ppt/tags/tag218.xml><?xml version="1.0" encoding="utf-8"?>
<p:tagLst xmlns:p="http://schemas.openxmlformats.org/presentationml/2006/main">
  <p:tag name="AS_UNIQUEID" val="748"/>
</p:tagLst>
</file>

<file path=ppt/tags/tag219.xml><?xml version="1.0" encoding="utf-8"?>
<p:tagLst xmlns:p="http://schemas.openxmlformats.org/presentationml/2006/main">
  <p:tag name="AS_UNIQUEID" val="749"/>
</p:tagLst>
</file>

<file path=ppt/tags/tag22.xml><?xml version="1.0" encoding="utf-8"?>
<p:tagLst xmlns:p="http://schemas.openxmlformats.org/presentationml/2006/main">
  <p:tag name="AS_UNIQUEID" val="1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750"/>
</p:tagLst>
</file>

<file path=ppt/tags/tag221.xml><?xml version="1.0" encoding="utf-8"?>
<p:tagLst xmlns:p="http://schemas.openxmlformats.org/presentationml/2006/main">
  <p:tag name="AS_UNIQUEID" val="751"/>
</p:tagLst>
</file>

<file path=ppt/tags/tag222.xml><?xml version="1.0" encoding="utf-8"?>
<p:tagLst xmlns:p="http://schemas.openxmlformats.org/presentationml/2006/main">
  <p:tag name="AS_UNIQUEID" val="754"/>
</p:tagLst>
</file>

<file path=ppt/tags/tag223.xml><?xml version="1.0" encoding="utf-8"?>
<p:tagLst xmlns:p="http://schemas.openxmlformats.org/presentationml/2006/main">
  <p:tag name="AS_UNIQUEID" val="756"/>
</p:tagLst>
</file>

<file path=ppt/tags/tag224.xml><?xml version="1.0" encoding="utf-8"?>
<p:tagLst xmlns:p="http://schemas.openxmlformats.org/presentationml/2006/main">
  <p:tag name="AS_UNIQUEID" val="1315"/>
</p:tagLst>
</file>

<file path=ppt/tags/tag225.xml><?xml version="1.0" encoding="utf-8"?>
<p:tagLst xmlns:p="http://schemas.openxmlformats.org/presentationml/2006/main">
  <p:tag name="AS_UNIQUEID" val="1316"/>
</p:tagLst>
</file>

<file path=ppt/tags/tag226.xml><?xml version="1.0" encoding="utf-8"?>
<p:tagLst xmlns:p="http://schemas.openxmlformats.org/presentationml/2006/main">
  <p:tag name="AS_UNIQUEID" val="1317"/>
</p:tagLst>
</file>

<file path=ppt/tags/tag227.xml><?xml version="1.0" encoding="utf-8"?>
<p:tagLst xmlns:p="http://schemas.openxmlformats.org/presentationml/2006/main">
  <p:tag name="AS_UNIQUEID" val="1318"/>
</p:tagLst>
</file>

<file path=ppt/tags/tag228.xml><?xml version="1.0" encoding="utf-8"?>
<p:tagLst xmlns:p="http://schemas.openxmlformats.org/presentationml/2006/main">
  <p:tag name="AS_UNIQUEID" val="1319"/>
</p:tagLst>
</file>

<file path=ppt/tags/tag229.xml><?xml version="1.0" encoding="utf-8"?>
<p:tagLst xmlns:p="http://schemas.openxmlformats.org/presentationml/2006/main">
  <p:tag name="AS_UNIQUEID" val="1320"/>
</p:tagLst>
</file>

<file path=ppt/tags/tag23.xml><?xml version="1.0" encoding="utf-8"?>
<p:tagLst xmlns:p="http://schemas.openxmlformats.org/presentationml/2006/main">
  <p:tag name="AS_UNIQUEID" val="1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321"/>
</p:tagLst>
</file>

<file path=ppt/tags/tag231.xml><?xml version="1.0" encoding="utf-8"?>
<p:tagLst xmlns:p="http://schemas.openxmlformats.org/presentationml/2006/main">
  <p:tag name="AS_UNIQUEID" val="1322"/>
</p:tagLst>
</file>

<file path=ppt/tags/tag232.xml><?xml version="1.0" encoding="utf-8"?>
<p:tagLst xmlns:p="http://schemas.openxmlformats.org/presentationml/2006/main">
  <p:tag name="AS_UNIQUEID" val="1323"/>
</p:tagLst>
</file>

<file path=ppt/tags/tag233.xml><?xml version="1.0" encoding="utf-8"?>
<p:tagLst xmlns:p="http://schemas.openxmlformats.org/presentationml/2006/main">
  <p:tag name="AS_UNIQUEID" val="1324"/>
</p:tagLst>
</file>

<file path=ppt/tags/tag234.xml><?xml version="1.0" encoding="utf-8"?>
<p:tagLst xmlns:p="http://schemas.openxmlformats.org/presentationml/2006/main">
  <p:tag name="AS_UNIQUEID" val="767"/>
</p:tagLst>
</file>

<file path=ppt/tags/tag235.xml><?xml version="1.0" encoding="utf-8"?>
<p:tagLst xmlns:p="http://schemas.openxmlformats.org/presentationml/2006/main">
  <p:tag name="AS_UNIQUEID" val="768"/>
</p:tagLst>
</file>

<file path=ppt/tags/tag236.xml><?xml version="1.0" encoding="utf-8"?>
<p:tagLst xmlns:p="http://schemas.openxmlformats.org/presentationml/2006/main">
  <p:tag name="AS_UNIQUEID" val="769"/>
</p:tagLst>
</file>

<file path=ppt/tags/tag237.xml><?xml version="1.0" encoding="utf-8"?>
<p:tagLst xmlns:p="http://schemas.openxmlformats.org/presentationml/2006/main">
  <p:tag name="AS_UNIQUEID" val="770"/>
</p:tagLst>
</file>

<file path=ppt/tags/tag238.xml><?xml version="1.0" encoding="utf-8"?>
<p:tagLst xmlns:p="http://schemas.openxmlformats.org/presentationml/2006/main">
  <p:tag name="AS_UNIQUEID" val="771"/>
</p:tagLst>
</file>

<file path=ppt/tags/tag239.xml><?xml version="1.0" encoding="utf-8"?>
<p:tagLst xmlns:p="http://schemas.openxmlformats.org/presentationml/2006/main">
  <p:tag name="AS_UNIQUEID" val="772"/>
</p:tagLst>
</file>

<file path=ppt/tags/tag24.xml><?xml version="1.0" encoding="utf-8"?>
<p:tagLst xmlns:p="http://schemas.openxmlformats.org/presentationml/2006/main">
  <p:tag name="AS_UNIQUEID" val="1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325"/>
</p:tagLst>
</file>

<file path=ppt/tags/tag241.xml><?xml version="1.0" encoding="utf-8"?>
<p:tagLst xmlns:p="http://schemas.openxmlformats.org/presentationml/2006/main">
  <p:tag name="AS_UNIQUEID" val="774"/>
</p:tagLst>
</file>

<file path=ppt/tags/tag242.xml><?xml version="1.0" encoding="utf-8"?>
<p:tagLst xmlns:p="http://schemas.openxmlformats.org/presentationml/2006/main">
  <p:tag name="AS_UNIQUEID" val="775"/>
</p:tagLst>
</file>

<file path=ppt/tags/tag243.xml><?xml version="1.0" encoding="utf-8"?>
<p:tagLst xmlns:p="http://schemas.openxmlformats.org/presentationml/2006/main">
  <p:tag name="AS_UNIQUEID" val="1326"/>
</p:tagLst>
</file>

<file path=ppt/tags/tag244.xml><?xml version="1.0" encoding="utf-8"?>
<p:tagLst xmlns:p="http://schemas.openxmlformats.org/presentationml/2006/main">
  <p:tag name="AS_UNIQUEID" val="777"/>
</p:tagLst>
</file>

<file path=ppt/tags/tag245.xml><?xml version="1.0" encoding="utf-8"?>
<p:tagLst xmlns:p="http://schemas.openxmlformats.org/presentationml/2006/main">
  <p:tag name="AS_UNIQUEID" val="778"/>
</p:tagLst>
</file>

<file path=ppt/tags/tag246.xml><?xml version="1.0" encoding="utf-8"?>
<p:tagLst xmlns:p="http://schemas.openxmlformats.org/presentationml/2006/main">
  <p:tag name="AS_UNIQUEID" val="779"/>
</p:tagLst>
</file>

<file path=ppt/tags/tag247.xml><?xml version="1.0" encoding="utf-8"?>
<p:tagLst xmlns:p="http://schemas.openxmlformats.org/presentationml/2006/main">
  <p:tag name="AS_UNIQUEID" val="780"/>
</p:tagLst>
</file>

<file path=ppt/tags/tag248.xml><?xml version="1.0" encoding="utf-8"?>
<p:tagLst xmlns:p="http://schemas.openxmlformats.org/presentationml/2006/main">
  <p:tag name="AS_UNIQUEID" val="781"/>
</p:tagLst>
</file>

<file path=ppt/tags/tag249.xml><?xml version="1.0" encoding="utf-8"?>
<p:tagLst xmlns:p="http://schemas.openxmlformats.org/presentationml/2006/main">
  <p:tag name="AS_UNIQUEID" val="782"/>
</p:tagLst>
</file>

<file path=ppt/tags/tag25.xml><?xml version="1.0" encoding="utf-8"?>
<p:tagLst xmlns:p="http://schemas.openxmlformats.org/presentationml/2006/main">
  <p:tag name="AS_UNIQUEID" val="1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784"/>
</p:tagLst>
</file>

<file path=ppt/tags/tag251.xml><?xml version="1.0" encoding="utf-8"?>
<p:tagLst xmlns:p="http://schemas.openxmlformats.org/presentationml/2006/main">
  <p:tag name="AS_UNIQUEID" val="785"/>
</p:tagLst>
</file>

<file path=ppt/tags/tag252.xml><?xml version="1.0" encoding="utf-8"?>
<p:tagLst xmlns:p="http://schemas.openxmlformats.org/presentationml/2006/main">
  <p:tag name="AS_UNIQUEID" val="1327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1.6|232.9"/>
</p:tagLst>
</file>

<file path=ppt/tags/tag254.xml><?xml version="1.0" encoding="utf-8"?>
<p:tagLst xmlns:p="http://schemas.openxmlformats.org/presentationml/2006/main">
  <p:tag name="AS_UNIQUEID" val="1328"/>
</p:tagLst>
</file>

<file path=ppt/tags/tag255.xml><?xml version="1.0" encoding="utf-8"?>
<p:tagLst xmlns:p="http://schemas.openxmlformats.org/presentationml/2006/main">
  <p:tag name="AS_UNIQUEID" val="1329"/>
</p:tagLst>
</file>

<file path=ppt/tags/tag256.xml><?xml version="1.0" encoding="utf-8"?>
<p:tagLst xmlns:p="http://schemas.openxmlformats.org/presentationml/2006/main">
  <p:tag name="AS_UNIQUEID" val="1330"/>
</p:tagLst>
</file>

<file path=ppt/tags/tag257.xml><?xml version="1.0" encoding="utf-8"?>
<p:tagLst xmlns:p="http://schemas.openxmlformats.org/presentationml/2006/main">
  <p:tag name="AS_UNIQUEID" val="1331"/>
</p:tagLst>
</file>

<file path=ppt/tags/tag258.xml><?xml version="1.0" encoding="utf-8"?>
<p:tagLst xmlns:p="http://schemas.openxmlformats.org/presentationml/2006/main">
  <p:tag name="AS_UNIQUEID" val="1332"/>
</p:tagLst>
</file>

<file path=ppt/tags/tag259.xml><?xml version="1.0" encoding="utf-8"?>
<p:tagLst xmlns:p="http://schemas.openxmlformats.org/presentationml/2006/main">
  <p:tag name="AS_UNIQUEID" val="1333"/>
</p:tagLst>
</file>

<file path=ppt/tags/tag26.xml><?xml version="1.0" encoding="utf-8"?>
<p:tagLst xmlns:p="http://schemas.openxmlformats.org/presentationml/2006/main">
  <p:tag name="AS_UNIQUEID" val="1212"/>
</p:tagLst>
</file>

<file path=ppt/tags/tag260.xml><?xml version="1.0" encoding="utf-8"?>
<p:tagLst xmlns:p="http://schemas.openxmlformats.org/presentationml/2006/main">
  <p:tag name="AS_UNIQUEID" val="1334"/>
</p:tagLst>
</file>

<file path=ppt/tags/tag261.xml><?xml version="1.0" encoding="utf-8"?>
<p:tagLst xmlns:p="http://schemas.openxmlformats.org/presentationml/2006/main">
  <p:tag name="AS_UNIQUEID" val="1335"/>
</p:tagLst>
</file>

<file path=ppt/tags/tag262.xml><?xml version="1.0" encoding="utf-8"?>
<p:tagLst xmlns:p="http://schemas.openxmlformats.org/presentationml/2006/main">
  <p:tag name="AS_UNIQUEID" val="1336"/>
</p:tagLst>
</file>

<file path=ppt/tags/tag263.xml><?xml version="1.0" encoding="utf-8"?>
<p:tagLst xmlns:p="http://schemas.openxmlformats.org/presentationml/2006/main">
  <p:tag name="AS_UNIQUEID" val="1337"/>
</p:tagLst>
</file>

<file path=ppt/tags/tag264.xml><?xml version="1.0" encoding="utf-8"?>
<p:tagLst xmlns:p="http://schemas.openxmlformats.org/presentationml/2006/main">
  <p:tag name="AS_UNIQUEID" val="1338"/>
</p:tagLst>
</file>

<file path=ppt/tags/tag265.xml><?xml version="1.0" encoding="utf-8"?>
<p:tagLst xmlns:p="http://schemas.openxmlformats.org/presentationml/2006/main">
  <p:tag name="AS_UNIQUEID" val="1339"/>
</p:tagLst>
</file>

<file path=ppt/tags/tag266.xml><?xml version="1.0" encoding="utf-8"?>
<p:tagLst xmlns:p="http://schemas.openxmlformats.org/presentationml/2006/main">
  <p:tag name="AS_UNIQUEID" val="1340"/>
</p:tagLst>
</file>

<file path=ppt/tags/tag267.xml><?xml version="1.0" encoding="utf-8"?>
<p:tagLst xmlns:p="http://schemas.openxmlformats.org/presentationml/2006/main">
  <p:tag name="AS_UNIQUEID" val="1341"/>
</p:tagLst>
</file>

<file path=ppt/tags/tag268.xml><?xml version="1.0" encoding="utf-8"?>
<p:tagLst xmlns:p="http://schemas.openxmlformats.org/presentationml/2006/main">
  <p:tag name="AS_UNIQUEID" val="1342"/>
</p:tagLst>
</file>

<file path=ppt/tags/tag269.xml><?xml version="1.0" encoding="utf-8"?>
<p:tagLst xmlns:p="http://schemas.openxmlformats.org/presentationml/2006/main">
  <p:tag name="AS_UNIQUEID" val="1343"/>
</p:tagLst>
</file>

<file path=ppt/tags/tag27.xml><?xml version="1.0" encoding="utf-8"?>
<p:tagLst xmlns:p="http://schemas.openxmlformats.org/presentationml/2006/main">
  <p:tag name="AS_UNIQUEID" val="1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1.xml><?xml version="1.0" encoding="utf-8"?>
<p:tagLst xmlns:p="http://schemas.openxmlformats.org/presentationml/2006/main">
  <p:tag name="AS_UNIQUEID" val="1344"/>
</p:tagLst>
</file>

<file path=ppt/tags/tag272.xml><?xml version="1.0" encoding="utf-8"?>
<p:tagLst xmlns:p="http://schemas.openxmlformats.org/presentationml/2006/main">
  <p:tag name="AS_UNIQUEID" val="787"/>
</p:tagLst>
</file>

<file path=ppt/tags/tag273.xml><?xml version="1.0" encoding="utf-8"?>
<p:tagLst xmlns:p="http://schemas.openxmlformats.org/presentationml/2006/main">
  <p:tag name="AS_UNIQUEID" val="788"/>
</p:tagLst>
</file>

<file path=ppt/tags/tag274.xml><?xml version="1.0" encoding="utf-8"?>
<p:tagLst xmlns:p="http://schemas.openxmlformats.org/presentationml/2006/main">
  <p:tag name="AS_UNIQUEID" val="789"/>
</p:tagLst>
</file>

<file path=ppt/tags/tag275.xml><?xml version="1.0" encoding="utf-8"?>
<p:tagLst xmlns:p="http://schemas.openxmlformats.org/presentationml/2006/main">
  <p:tag name="AS_UNIQUEID" val="790"/>
</p:tagLst>
</file>

<file path=ppt/tags/tag276.xml><?xml version="1.0" encoding="utf-8"?>
<p:tagLst xmlns:p="http://schemas.openxmlformats.org/presentationml/2006/main">
  <p:tag name="AS_UNIQUEID" val="791"/>
</p:tagLst>
</file>

<file path=ppt/tags/tag277.xml><?xml version="1.0" encoding="utf-8"?>
<p:tagLst xmlns:p="http://schemas.openxmlformats.org/presentationml/2006/main">
  <p:tag name="AS_UNIQUEID" val="792"/>
</p:tagLst>
</file>

<file path=ppt/tags/tag278.xml><?xml version="1.0" encoding="utf-8"?>
<p:tagLst xmlns:p="http://schemas.openxmlformats.org/presentationml/2006/main">
  <p:tag name="AS_UNIQUEID" val="793"/>
</p:tagLst>
</file>

<file path=ppt/tags/tag279.xml><?xml version="1.0" encoding="utf-8"?>
<p:tagLst xmlns:p="http://schemas.openxmlformats.org/presentationml/2006/main">
  <p:tag name="AS_UNIQUEID" val="794"/>
</p:tagLst>
</file>

<file path=ppt/tags/tag28.xml><?xml version="1.0" encoding="utf-8"?>
<p:tagLst xmlns:p="http://schemas.openxmlformats.org/presentationml/2006/main">
  <p:tag name="AS_UNIQUEID" val="1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95"/>
</p:tagLst>
</file>

<file path=ppt/tags/tag281.xml><?xml version="1.0" encoding="utf-8"?>
<p:tagLst xmlns:p="http://schemas.openxmlformats.org/presentationml/2006/main">
  <p:tag name="AS_UNIQUEID" val="796"/>
</p:tagLst>
</file>

<file path=ppt/tags/tag282.xml><?xml version="1.0" encoding="utf-8"?>
<p:tagLst xmlns:p="http://schemas.openxmlformats.org/presentationml/2006/main">
  <p:tag name="AS_UNIQUEID" val="797"/>
</p:tagLst>
</file>

<file path=ppt/tags/tag283.xml><?xml version="1.0" encoding="utf-8"?>
<p:tagLst xmlns:p="http://schemas.openxmlformats.org/presentationml/2006/main">
  <p:tag name="AS_UNIQUEID" val="798"/>
</p:tagLst>
</file>

<file path=ppt/tags/tag284.xml><?xml version="1.0" encoding="utf-8"?>
<p:tagLst xmlns:p="http://schemas.openxmlformats.org/presentationml/2006/main">
  <p:tag name="AS_UNIQUEID" val="799"/>
</p:tagLst>
</file>

<file path=ppt/tags/tag285.xml><?xml version="1.0" encoding="utf-8"?>
<p:tagLst xmlns:p="http://schemas.openxmlformats.org/presentationml/2006/main">
  <p:tag name="AS_UNIQUEID" val="800"/>
</p:tagLst>
</file>

<file path=ppt/tags/tag286.xml><?xml version="1.0" encoding="utf-8"?>
<p:tagLst xmlns:p="http://schemas.openxmlformats.org/presentationml/2006/main">
  <p:tag name="AS_UNIQUEID" val="801"/>
</p:tagLst>
</file>

<file path=ppt/tags/tag287.xml><?xml version="1.0" encoding="utf-8"?>
<p:tagLst xmlns:p="http://schemas.openxmlformats.org/presentationml/2006/main">
  <p:tag name="AS_UNIQUEID" val="802"/>
</p:tagLst>
</file>

<file path=ppt/tags/tag288.xml><?xml version="1.0" encoding="utf-8"?>
<p:tagLst xmlns:p="http://schemas.openxmlformats.org/presentationml/2006/main">
  <p:tag name="AS_UNIQUEID" val="803"/>
</p:tagLst>
</file>

<file path=ppt/tags/tag289.xml><?xml version="1.0" encoding="utf-8"?>
<p:tagLst xmlns:p="http://schemas.openxmlformats.org/presentationml/2006/main">
  <p:tag name="AS_UNIQUEID" val="804"/>
</p:tagLst>
</file>

<file path=ppt/tags/tag29.xml><?xml version="1.0" encoding="utf-8"?>
<p:tagLst xmlns:p="http://schemas.openxmlformats.org/presentationml/2006/main">
  <p:tag name="AS_UNIQUEID" val="1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805"/>
</p:tagLst>
</file>

<file path=ppt/tags/tag291.xml><?xml version="1.0" encoding="utf-8"?>
<p:tagLst xmlns:p="http://schemas.openxmlformats.org/presentationml/2006/main">
  <p:tag name="AS_UNIQUEID" val="806"/>
</p:tagLst>
</file>

<file path=ppt/tags/tag292.xml><?xml version="1.0" encoding="utf-8"?>
<p:tagLst xmlns:p="http://schemas.openxmlformats.org/presentationml/2006/main">
  <p:tag name="AS_UNIQUEID" val="807"/>
</p:tagLst>
</file>

<file path=ppt/tags/tag293.xml><?xml version="1.0" encoding="utf-8"?>
<p:tagLst xmlns:p="http://schemas.openxmlformats.org/presentationml/2006/main">
  <p:tag name="AS_UNIQUEID" val="808"/>
</p:tagLst>
</file>

<file path=ppt/tags/tag294.xml><?xml version="1.0" encoding="utf-8"?>
<p:tagLst xmlns:p="http://schemas.openxmlformats.org/presentationml/2006/main">
  <p:tag name="AS_UNIQUEID" val="809"/>
</p:tagLst>
</file>

<file path=ppt/tags/tag295.xml><?xml version="1.0" encoding="utf-8"?>
<p:tagLst xmlns:p="http://schemas.openxmlformats.org/presentationml/2006/main">
  <p:tag name="AS_UNIQUEID" val="810"/>
</p:tagLst>
</file>

<file path=ppt/tags/tag296.xml><?xml version="1.0" encoding="utf-8"?>
<p:tagLst xmlns:p="http://schemas.openxmlformats.org/presentationml/2006/main">
  <p:tag name="AS_UNIQUEID" val="811"/>
</p:tagLst>
</file>

<file path=ppt/tags/tag297.xml><?xml version="1.0" encoding="utf-8"?>
<p:tagLst xmlns:p="http://schemas.openxmlformats.org/presentationml/2006/main">
  <p:tag name="AS_UNIQUEID" val="812"/>
</p:tagLst>
</file>

<file path=ppt/tags/tag298.xml><?xml version="1.0" encoding="utf-8"?>
<p:tagLst xmlns:p="http://schemas.openxmlformats.org/presentationml/2006/main">
  <p:tag name="AS_UNIQUEID" val="813"/>
</p:tagLst>
</file>

<file path=ppt/tags/tag299.xml><?xml version="1.0" encoding="utf-8"?>
<p:tagLst xmlns:p="http://schemas.openxmlformats.org/presentationml/2006/main">
  <p:tag name="AS_UNIQUEID" val="814"/>
</p:tagLst>
</file>

<file path=ppt/tags/tag3.xml><?xml version="1.0" encoding="utf-8"?>
<p:tagLst xmlns:p="http://schemas.openxmlformats.org/presentationml/2006/main">
  <p:tag name="AS_UNIQUEID" val="1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815"/>
</p:tagLst>
</file>

<file path=ppt/tags/tag301.xml><?xml version="1.0" encoding="utf-8"?>
<p:tagLst xmlns:p="http://schemas.openxmlformats.org/presentationml/2006/main">
  <p:tag name="AS_UNIQUEID" val="816"/>
</p:tagLst>
</file>

<file path=ppt/tags/tag302.xml><?xml version="1.0" encoding="utf-8"?>
<p:tagLst xmlns:p="http://schemas.openxmlformats.org/presentationml/2006/main">
  <p:tag name="AS_UNIQUEID" val="817"/>
</p:tagLst>
</file>

<file path=ppt/tags/tag303.xml><?xml version="1.0" encoding="utf-8"?>
<p:tagLst xmlns:p="http://schemas.openxmlformats.org/presentationml/2006/main">
  <p:tag name="AS_UNIQUEID" val="818"/>
</p:tagLst>
</file>

<file path=ppt/tags/tag304.xml><?xml version="1.0" encoding="utf-8"?>
<p:tagLst xmlns:p="http://schemas.openxmlformats.org/presentationml/2006/main">
  <p:tag name="AS_UNIQUEID" val="819"/>
</p:tagLst>
</file>

<file path=ppt/tags/tag305.xml><?xml version="1.0" encoding="utf-8"?>
<p:tagLst xmlns:p="http://schemas.openxmlformats.org/presentationml/2006/main">
  <p:tag name="AS_UNIQUEID" val="820"/>
</p:tagLst>
</file>

<file path=ppt/tags/tag306.xml><?xml version="1.0" encoding="utf-8"?>
<p:tagLst xmlns:p="http://schemas.openxmlformats.org/presentationml/2006/main">
  <p:tag name="AS_UNIQUEID" val="821"/>
</p:tagLst>
</file>

<file path=ppt/tags/tag307.xml><?xml version="1.0" encoding="utf-8"?>
<p:tagLst xmlns:p="http://schemas.openxmlformats.org/presentationml/2006/main">
  <p:tag name="AS_UNIQUEID" val="822"/>
</p:tagLst>
</file>

<file path=ppt/tags/tag308.xml><?xml version="1.0" encoding="utf-8"?>
<p:tagLst xmlns:p="http://schemas.openxmlformats.org/presentationml/2006/main">
  <p:tag name="AS_UNIQUEID" val="823"/>
</p:tagLst>
</file>

<file path=ppt/tags/tag309.xml><?xml version="1.0" encoding="utf-8"?>
<p:tagLst xmlns:p="http://schemas.openxmlformats.org/presentationml/2006/main">
  <p:tag name="AS_UNIQUEID" val="824"/>
</p:tagLst>
</file>

<file path=ppt/tags/tag31.xml><?xml version="1.0" encoding="utf-8"?>
<p:tagLst xmlns:p="http://schemas.openxmlformats.org/presentationml/2006/main">
  <p:tag name="AS_UNIQUEID" val="1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825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2.xml><?xml version="1.0" encoding="utf-8"?>
<p:tagLst xmlns:p="http://schemas.openxmlformats.org/presentationml/2006/main">
  <p:tag name="AS_UNIQUEID" val="1345"/>
</p:tagLst>
</file>

<file path=ppt/tags/tag313.xml><?xml version="1.0" encoding="utf-8"?>
<p:tagLst xmlns:p="http://schemas.openxmlformats.org/presentationml/2006/main">
  <p:tag name="AS_UNIQUEID" val="827"/>
</p:tagLst>
</file>

<file path=ppt/tags/tag314.xml><?xml version="1.0" encoding="utf-8"?>
<p:tagLst xmlns:p="http://schemas.openxmlformats.org/presentationml/2006/main">
  <p:tag name="AS_UNIQUEID" val="828"/>
</p:tagLst>
</file>

<file path=ppt/tags/tag315.xml><?xml version="1.0" encoding="utf-8"?>
<p:tagLst xmlns:p="http://schemas.openxmlformats.org/presentationml/2006/main">
  <p:tag name="AS_UNIQUEID" val="829"/>
</p:tagLst>
</file>

<file path=ppt/tags/tag316.xml><?xml version="1.0" encoding="utf-8"?>
<p:tagLst xmlns:p="http://schemas.openxmlformats.org/presentationml/2006/main">
  <p:tag name="AS_UNIQUEID" val="830"/>
</p:tagLst>
</file>

<file path=ppt/tags/tag317.xml><?xml version="1.0" encoding="utf-8"?>
<p:tagLst xmlns:p="http://schemas.openxmlformats.org/presentationml/2006/main">
  <p:tag name="AS_UNIQUEID" val="831"/>
</p:tagLst>
</file>

<file path=ppt/tags/tag318.xml><?xml version="1.0" encoding="utf-8"?>
<p:tagLst xmlns:p="http://schemas.openxmlformats.org/presentationml/2006/main">
  <p:tag name="AS_UNIQUEID" val="832"/>
</p:tagLst>
</file>

<file path=ppt/tags/tag319.xml><?xml version="1.0" encoding="utf-8"?>
<p:tagLst xmlns:p="http://schemas.openxmlformats.org/presentationml/2006/main">
  <p:tag name="AS_UNIQUEID" val="833"/>
</p:tagLst>
</file>

<file path=ppt/tags/tag32.xml><?xml version="1.0" encoding="utf-8"?>
<p:tagLst xmlns:p="http://schemas.openxmlformats.org/presentationml/2006/main">
  <p:tag name="AS_UNIQUEID" val="1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834"/>
</p:tagLst>
</file>

<file path=ppt/tags/tag321.xml><?xml version="1.0" encoding="utf-8"?>
<p:tagLst xmlns:p="http://schemas.openxmlformats.org/presentationml/2006/main">
  <p:tag name="AS_UNIQUEID" val="835"/>
</p:tagLst>
</file>

<file path=ppt/tags/tag322.xml><?xml version="1.0" encoding="utf-8"?>
<p:tagLst xmlns:p="http://schemas.openxmlformats.org/presentationml/2006/main">
  <p:tag name="AS_UNIQUEID" val="836"/>
</p:tagLst>
</file>

<file path=ppt/tags/tag323.xml><?xml version="1.0" encoding="utf-8"?>
<p:tagLst xmlns:p="http://schemas.openxmlformats.org/presentationml/2006/main">
  <p:tag name="AS_UNIQUEID" val="837"/>
</p:tagLst>
</file>

<file path=ppt/tags/tag324.xml><?xml version="1.0" encoding="utf-8"?>
<p:tagLst xmlns:p="http://schemas.openxmlformats.org/presentationml/2006/main">
  <p:tag name="AS_UNIQUEID" val="838"/>
</p:tagLst>
</file>

<file path=ppt/tags/tag325.xml><?xml version="1.0" encoding="utf-8"?>
<p:tagLst xmlns:p="http://schemas.openxmlformats.org/presentationml/2006/main">
  <p:tag name="AS_UNIQUEID" val="839"/>
</p:tagLst>
</file>

<file path=ppt/tags/tag326.xml><?xml version="1.0" encoding="utf-8"?>
<p:tagLst xmlns:p="http://schemas.openxmlformats.org/presentationml/2006/main">
  <p:tag name="AS_UNIQUEID" val="840"/>
</p:tagLst>
</file>

<file path=ppt/tags/tag3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8.xml><?xml version="1.0" encoding="utf-8"?>
<p:tagLst xmlns:p="http://schemas.openxmlformats.org/presentationml/2006/main">
  <p:tag name="AS_UNIQUEID" val="1346"/>
</p:tagLst>
</file>

<file path=ppt/tags/tag329.xml><?xml version="1.0" encoding="utf-8"?>
<p:tagLst xmlns:p="http://schemas.openxmlformats.org/presentationml/2006/main">
  <p:tag name="AS_UNIQUEID" val="846"/>
</p:tagLst>
</file>

<file path=ppt/tags/tag33.xml><?xml version="1.0" encoding="utf-8"?>
<p:tagLst xmlns:p="http://schemas.openxmlformats.org/presentationml/2006/main">
  <p:tag name="AS_UNIQUEID" val="1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848"/>
</p:tagLst>
</file>

<file path=ppt/tags/tag331.xml><?xml version="1.0" encoding="utf-8"?>
<p:tagLst xmlns:p="http://schemas.openxmlformats.org/presentationml/2006/main">
  <p:tag name="AS_UNIQUEID" val="849"/>
</p:tagLst>
</file>

<file path=ppt/tags/tag332.xml><?xml version="1.0" encoding="utf-8"?>
<p:tagLst xmlns:p="http://schemas.openxmlformats.org/presentationml/2006/main">
  <p:tag name="AS_UNIQUEID" val="850"/>
</p:tagLst>
</file>

<file path=ppt/tags/tag333.xml><?xml version="1.0" encoding="utf-8"?>
<p:tagLst xmlns:p="http://schemas.openxmlformats.org/presentationml/2006/main">
  <p:tag name="AS_UNIQUEID" val="851"/>
</p:tagLst>
</file>

<file path=ppt/tags/tag334.xml><?xml version="1.0" encoding="utf-8"?>
<p:tagLst xmlns:p="http://schemas.openxmlformats.org/presentationml/2006/main">
  <p:tag name="AS_UNIQUEID" val="85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5"/>
  <p:tag name="KSO_WM_UNIT_INDEX" val="1_5"/>
  <p:tag name="KSO_WM_UNIT_LAYERLEVEL" val="1_1"/>
  <p:tag name="KSO_WM_UNIT_LINE_FILL_TYPE" val="2"/>
  <p:tag name="KSO_WM_UNIT_LINE_FORE_SCHEMECOLOR_INDEX" val="13"/>
  <p:tag name="KSO_WM_UNIT_TYPE" val="n_i"/>
</p:tagLst>
</file>

<file path=ppt/tags/tag335.xml><?xml version="1.0" encoding="utf-8"?>
<p:tagLst xmlns:p="http://schemas.openxmlformats.org/presentationml/2006/main">
  <p:tag name="AS_UNIQUEID" val="85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88036_2*n_h_i*1_1_1"/>
  <p:tag name="KSO_WM_UNIT_INDEX" val="1_1_1"/>
  <p:tag name="KSO_WM_UNIT_ISCONTENTSTITLE" val="0"/>
  <p:tag name="KSO_WM_UNIT_LAYERLEVEL" val="1_1_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n_h_i"/>
</p:tagLst>
</file>

<file path=ppt/tags/tag336.xml><?xml version="1.0" encoding="utf-8"?>
<p:tagLst xmlns:p="http://schemas.openxmlformats.org/presentationml/2006/main">
  <p:tag name="AS_UNIQUEID" val="85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20188036_2*n_h_f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n_h_f"/>
  <p:tag name="KSO_WM_UNIT_VALUE" val="6"/>
</p:tagLst>
</file>

<file path=ppt/tags/tag337.xml><?xml version="1.0" encoding="utf-8"?>
<p:tagLst xmlns:p="http://schemas.openxmlformats.org/presentationml/2006/main">
  <p:tag name="AS_UNIQUEID" val="855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3"/>
  <p:tag name="KSO_WM_UNIT_INDEX" val="1_3"/>
  <p:tag name="KSO_WM_UNIT_LAYERLEVEL" val="1_1"/>
  <p:tag name="KSO_WM_UNIT_LINE_FILL_TYPE" val="2"/>
  <p:tag name="KSO_WM_UNIT_LINE_FORE_SCHEMECOLOR_INDEX" val="13"/>
  <p:tag name="KSO_WM_UNIT_TYPE" val="n_i"/>
</p:tagLst>
</file>

<file path=ppt/tags/tag338.xml><?xml version="1.0" encoding="utf-8"?>
<p:tagLst xmlns:p="http://schemas.openxmlformats.org/presentationml/2006/main">
  <p:tag name="AS_UNIQUEID" val="856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4"/>
  <p:tag name="KSO_WM_UNIT_INDEX" val="1_4"/>
  <p:tag name="KSO_WM_UNIT_LAYERLEVEL" val="1_1"/>
  <p:tag name="KSO_WM_UNIT_LINE_FILL_TYPE" val="2"/>
  <p:tag name="KSO_WM_UNIT_LINE_FORE_SCHEMECOLOR_INDEX" val="13"/>
  <p:tag name="KSO_WM_UNIT_TYPE" val="n_i"/>
</p:tagLst>
</file>

<file path=ppt/tags/tag339.xml><?xml version="1.0" encoding="utf-8"?>
<p:tagLst xmlns:p="http://schemas.openxmlformats.org/presentationml/2006/main">
  <p:tag name="AS_UNIQUEID" val="857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26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1_1"/>
  <p:tag name="KSO_WM_UNIT_INDEX" val="1_2_1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34.xml><?xml version="1.0" encoding="utf-8"?>
<p:tagLst xmlns:p="http://schemas.openxmlformats.org/presentationml/2006/main">
  <p:tag name="AS_UNIQUEID" val="1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858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1_1"/>
  <p:tag name="KSO_WM_UNIT_INDEX" val="1_2_1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5"/>
  <p:tag name="KSO_WM_UNIT_TEXT_FILL_TYPE" val="1"/>
  <p:tag name="KSO_WM_UNIT_TYPE" val="n_h_h_a"/>
  <p:tag name="KSO_WM_UNIT_VALUE" val="10"/>
</p:tagLst>
</file>

<file path=ppt/tags/tag341.xml><?xml version="1.0" encoding="utf-8"?>
<p:tagLst xmlns:p="http://schemas.openxmlformats.org/presentationml/2006/main">
  <p:tag name="AS_UNIQUEID" val="859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1_1"/>
  <p:tag name="KSO_WM_UNIT_INDEX" val="1_2_1_1"/>
  <p:tag name="KSO_WM_UNIT_LAYERLEVEL" val="1_1_1_1"/>
  <p:tag name="KSO_WM_UNIT_LINE_FILL_TYPE" val="2"/>
  <p:tag name="KSO_WM_UNIT_LINE_FORE_SCHEMECOLOR_INDEX" val="13"/>
  <p:tag name="KSO_WM_UNIT_TYPE" val="n_h_h_i"/>
</p:tagLst>
</file>

<file path=ppt/tags/tag342.xml><?xml version="1.0" encoding="utf-8"?>
<p:tagLst xmlns:p="http://schemas.openxmlformats.org/presentationml/2006/main">
  <p:tag name="AS_UNIQUEID" val="860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2_2"/>
  <p:tag name="KSO_WM_UNIT_INDEX" val="1_2_2_2"/>
  <p:tag name="KSO_WM_UNIT_LAYERLEVEL" val="1_1_1_1"/>
  <p:tag name="KSO_WM_UNIT_LINE_FILL_TYPE" val="2"/>
  <p:tag name="KSO_WM_UNIT_LINE_FORE_SCHEMECOLOR_INDEX" val="13"/>
  <p:tag name="KSO_WM_UNIT_TYPE" val="n_h_h_i"/>
</p:tagLst>
</file>

<file path=ppt/tags/tag343.xml><?xml version="1.0" encoding="utf-8"?>
<p:tagLst xmlns:p="http://schemas.openxmlformats.org/presentationml/2006/main">
  <p:tag name="AS_UNIQUEID" val="861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3_1"/>
  <p:tag name="KSO_WM_UNIT_INDEX" val="1_2_3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344.xml><?xml version="1.0" encoding="utf-8"?>
<p:tagLst xmlns:p="http://schemas.openxmlformats.org/presentationml/2006/main">
  <p:tag name="AS_UNIQUEID" val="86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3_1"/>
  <p:tag name="KSO_WM_UNIT_INDEX" val="1_2_3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7"/>
  <p:tag name="KSO_WM_UNIT_TEXT_FILL_TYPE" val="1"/>
  <p:tag name="KSO_WM_UNIT_TYPE" val="n_h_h_a"/>
  <p:tag name="KSO_WM_UNIT_VALUE" val="10"/>
</p:tagLst>
</file>

<file path=ppt/tags/tag345.xml><?xml version="1.0" encoding="utf-8"?>
<p:tagLst xmlns:p="http://schemas.openxmlformats.org/presentationml/2006/main">
  <p:tag name="AS_UNIQUEID" val="86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2_1"/>
  <p:tag name="KSO_WM_UNIT_INDEX" val="1_2_2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346.xml><?xml version="1.0" encoding="utf-8"?>
<p:tagLst xmlns:p="http://schemas.openxmlformats.org/presentationml/2006/main">
  <p:tag name="AS_UNIQUEID" val="86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2_1"/>
  <p:tag name="KSO_WM_UNIT_INDEX" val="1_2_2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6"/>
  <p:tag name="KSO_WM_UNIT_TEXT_FILL_TYPE" val="1"/>
  <p:tag name="KSO_WM_UNIT_TYPE" val="n_h_h_a"/>
  <p:tag name="KSO_WM_UNIT_VALUE" val="10"/>
</p:tagLst>
</file>

<file path=ppt/tags/tag347.xml><?xml version="1.0" encoding="utf-8"?>
<p:tagLst xmlns:p="http://schemas.openxmlformats.org/presentationml/2006/main">
  <p:tag name="AS_UNIQUEID" val="1347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3.3"/>
</p:tagLst>
</file>

<file path=ppt/tags/tag349.xml><?xml version="1.0" encoding="utf-8"?>
<p:tagLst xmlns:p="http://schemas.openxmlformats.org/presentationml/2006/main">
  <p:tag name="AS_UNIQUEID" val="1348"/>
</p:tagLst>
</file>

<file path=ppt/tags/tag35.xml><?xml version="1.0" encoding="utf-8"?>
<p:tagLst xmlns:p="http://schemas.openxmlformats.org/presentationml/2006/main">
  <p:tag name="AS_UNIQUEID" val="1221"/>
</p:tagLst>
</file>

<file path=ppt/tags/tag350.xml><?xml version="1.0" encoding="utf-8"?>
<p:tagLst xmlns:p="http://schemas.openxmlformats.org/presentationml/2006/main">
  <p:tag name="AS_UNIQUEID" val="866"/>
</p:tagLst>
</file>

<file path=ppt/tags/tag351.xml><?xml version="1.0" encoding="utf-8"?>
<p:tagLst xmlns:p="http://schemas.openxmlformats.org/presentationml/2006/main">
  <p:tag name="AS_UNIQUEID" val="867"/>
</p:tagLst>
</file>

<file path=ppt/tags/tag352.xml><?xml version="1.0" encoding="utf-8"?>
<p:tagLst xmlns:p="http://schemas.openxmlformats.org/presentationml/2006/main">
  <p:tag name="AS_UNIQUEID" val="868"/>
</p:tagLst>
</file>

<file path=ppt/tags/tag353.xml><?xml version="1.0" encoding="utf-8"?>
<p:tagLst xmlns:p="http://schemas.openxmlformats.org/presentationml/2006/main">
  <p:tag name="AS_UNIQUEID" val="869"/>
</p:tagLst>
</file>

<file path=ppt/tags/tag354.xml><?xml version="1.0" encoding="utf-8"?>
<p:tagLst xmlns:p="http://schemas.openxmlformats.org/presentationml/2006/main">
  <p:tag name="AS_UNIQUEID" val="870"/>
</p:tagLst>
</file>

<file path=ppt/tags/tag355.xml><?xml version="1.0" encoding="utf-8"?>
<p:tagLst xmlns:p="http://schemas.openxmlformats.org/presentationml/2006/main">
  <p:tag name="AS_UNIQUEID" val="871"/>
</p:tagLst>
</file>

<file path=ppt/tags/tag356.xml><?xml version="1.0" encoding="utf-8"?>
<p:tagLst xmlns:p="http://schemas.openxmlformats.org/presentationml/2006/main">
  <p:tag name="AS_UNIQUEID" val="872"/>
</p:tagLst>
</file>

<file path=ppt/tags/tag357.xml><?xml version="1.0" encoding="utf-8"?>
<p:tagLst xmlns:p="http://schemas.openxmlformats.org/presentationml/2006/main">
  <p:tag name="AS_UNIQUEID" val="873"/>
</p:tagLst>
</file>

<file path=ppt/tags/tag358.xml><?xml version="1.0" encoding="utf-8"?>
<p:tagLst xmlns:p="http://schemas.openxmlformats.org/presentationml/2006/main">
  <p:tag name="AS_UNIQUEID" val="874"/>
</p:tagLst>
</file>

<file path=ppt/tags/tag359.xml><?xml version="1.0" encoding="utf-8"?>
<p:tagLst xmlns:p="http://schemas.openxmlformats.org/presentationml/2006/main">
  <p:tag name="AS_UNIQUEID" val="875"/>
</p:tagLst>
</file>

<file path=ppt/tags/tag36.xml><?xml version="1.0" encoding="utf-8"?>
<p:tagLst xmlns:p="http://schemas.openxmlformats.org/presentationml/2006/main">
  <p:tag name="AS_UNIQUEID" val="1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876"/>
</p:tagLst>
</file>

<file path=ppt/tags/tag361.xml><?xml version="1.0" encoding="utf-8"?>
<p:tagLst xmlns:p="http://schemas.openxmlformats.org/presentationml/2006/main">
  <p:tag name="AS_UNIQUEID" val="877"/>
</p:tagLst>
</file>

<file path=ppt/tags/tag362.xml><?xml version="1.0" encoding="utf-8"?>
<p:tagLst xmlns:p="http://schemas.openxmlformats.org/presentationml/2006/main">
  <p:tag name="AS_UNIQUEID" val="878"/>
</p:tagLst>
</file>

<file path=ppt/tags/tag363.xml><?xml version="1.0" encoding="utf-8"?>
<p:tagLst xmlns:p="http://schemas.openxmlformats.org/presentationml/2006/main">
  <p:tag name="AS_UNIQUEID" val="879"/>
</p:tagLst>
</file>

<file path=ppt/tags/tag364.xml><?xml version="1.0" encoding="utf-8"?>
<p:tagLst xmlns:p="http://schemas.openxmlformats.org/presentationml/2006/main">
  <p:tag name="AS_UNIQUEID" val="880"/>
</p:tagLst>
</file>

<file path=ppt/tags/tag365.xml><?xml version="1.0" encoding="utf-8"?>
<p:tagLst xmlns:p="http://schemas.openxmlformats.org/presentationml/2006/main">
  <p:tag name="AS_UNIQUEID" val="881"/>
</p:tagLst>
</file>

<file path=ppt/tags/tag366.xml><?xml version="1.0" encoding="utf-8"?>
<p:tagLst xmlns:p="http://schemas.openxmlformats.org/presentationml/2006/main">
  <p:tag name="AS_UNIQUEID" val="882"/>
</p:tagLst>
</file>

<file path=ppt/tags/tag3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8.xml><?xml version="1.0" encoding="utf-8"?>
<p:tagLst xmlns:p="http://schemas.openxmlformats.org/presentationml/2006/main">
  <p:tag name="AS_UNIQUEID" val="1349"/>
</p:tagLst>
</file>

<file path=ppt/tags/tag369.xml><?xml version="1.0" encoding="utf-8"?>
<p:tagLst xmlns:p="http://schemas.openxmlformats.org/presentationml/2006/main">
  <p:tag name="AS_UNIQUEID" val="899"/>
</p:tagLst>
</file>

<file path=ppt/tags/tag37.xml><?xml version="1.0" encoding="utf-8"?>
<p:tagLst xmlns:p="http://schemas.openxmlformats.org/presentationml/2006/main">
  <p:tag name="AS_UNIQUEID" val="1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900"/>
</p:tagLst>
</file>

<file path=ppt/tags/tag371.xml><?xml version="1.0" encoding="utf-8"?>
<p:tagLst xmlns:p="http://schemas.openxmlformats.org/presentationml/2006/main">
  <p:tag name="AS_UNIQUEID" val="901"/>
</p:tagLst>
</file>

<file path=ppt/tags/tag372.xml><?xml version="1.0" encoding="utf-8"?>
<p:tagLst xmlns:p="http://schemas.openxmlformats.org/presentationml/2006/main">
  <p:tag name="AS_UNIQUEID" val="902"/>
</p:tagLst>
</file>

<file path=ppt/tags/tag373.xml><?xml version="1.0" encoding="utf-8"?>
<p:tagLst xmlns:p="http://schemas.openxmlformats.org/presentationml/2006/main">
  <p:tag name="AS_UNIQUEID" val="903"/>
</p:tagLst>
</file>

<file path=ppt/tags/tag374.xml><?xml version="1.0" encoding="utf-8"?>
<p:tagLst xmlns:p="http://schemas.openxmlformats.org/presentationml/2006/main">
  <p:tag name="AS_UNIQUEID" val="904"/>
</p:tagLst>
</file>

<file path=ppt/tags/tag375.xml><?xml version="1.0" encoding="utf-8"?>
<p:tagLst xmlns:p="http://schemas.openxmlformats.org/presentationml/2006/main">
  <p:tag name="AS_UNIQUEID" val="905"/>
</p:tagLst>
</file>

<file path=ppt/tags/tag376.xml><?xml version="1.0" encoding="utf-8"?>
<p:tagLst xmlns:p="http://schemas.openxmlformats.org/presentationml/2006/main">
  <p:tag name="AS_UNIQUEID" val="906"/>
</p:tagLst>
</file>

<file path=ppt/tags/tag377.xml><?xml version="1.0" encoding="utf-8"?>
<p:tagLst xmlns:p="http://schemas.openxmlformats.org/presentationml/2006/main">
  <p:tag name="AS_UNIQUEID" val="907"/>
</p:tagLst>
</file>

<file path=ppt/tags/tag378.xml><?xml version="1.0" encoding="utf-8"?>
<p:tagLst xmlns:p="http://schemas.openxmlformats.org/presentationml/2006/main">
  <p:tag name="AS_UNIQUEID" val="908"/>
</p:tagLst>
</file>

<file path=ppt/tags/tag379.xml><?xml version="1.0" encoding="utf-8"?>
<p:tagLst xmlns:p="http://schemas.openxmlformats.org/presentationml/2006/main">
  <p:tag name="AS_UNIQUEID" val="909"/>
</p:tagLst>
</file>

<file path=ppt/tags/tag38.xml><?xml version="1.0" encoding="utf-8"?>
<p:tagLst xmlns:p="http://schemas.openxmlformats.org/presentationml/2006/main">
  <p:tag name="AS_UNIQUEID" val="1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910"/>
</p:tagLst>
</file>

<file path=ppt/tags/tag381.xml><?xml version="1.0" encoding="utf-8"?>
<p:tagLst xmlns:p="http://schemas.openxmlformats.org/presentationml/2006/main">
  <p:tag name="AS_UNIQUEID" val="911"/>
</p:tagLst>
</file>

<file path=ppt/tags/tag382.xml><?xml version="1.0" encoding="utf-8"?>
<p:tagLst xmlns:p="http://schemas.openxmlformats.org/presentationml/2006/main">
  <p:tag name="AS_UNIQUEID" val="912"/>
</p:tagLst>
</file>

<file path=ppt/tags/tag383.xml><?xml version="1.0" encoding="utf-8"?>
<p:tagLst xmlns:p="http://schemas.openxmlformats.org/presentationml/2006/main">
  <p:tag name="AS_UNIQUEID" val="913"/>
</p:tagLst>
</file>

<file path=ppt/tags/tag384.xml><?xml version="1.0" encoding="utf-8"?>
<p:tagLst xmlns:p="http://schemas.openxmlformats.org/presentationml/2006/main">
  <p:tag name="AS_UNIQUEID" val="914"/>
</p:tagLst>
</file>

<file path=ppt/tags/tag3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6.xml><?xml version="1.0" encoding="utf-8"?>
<p:tagLst xmlns:p="http://schemas.openxmlformats.org/presentationml/2006/main">
  <p:tag name="AS_UNIQUEID" val="1350"/>
</p:tagLst>
</file>

<file path=ppt/tags/tag387.xml><?xml version="1.0" encoding="utf-8"?>
<p:tagLst xmlns:p="http://schemas.openxmlformats.org/presentationml/2006/main">
  <p:tag name="AS_UNIQUEID" val="916"/>
</p:tagLst>
</file>

<file path=ppt/tags/tag388.xml><?xml version="1.0" encoding="utf-8"?>
<p:tagLst xmlns:p="http://schemas.openxmlformats.org/presentationml/2006/main">
  <p:tag name="AS_UNIQUEID" val="917"/>
</p:tagLst>
</file>

<file path=ppt/tags/tag389.xml><?xml version="1.0" encoding="utf-8"?>
<p:tagLst xmlns:p="http://schemas.openxmlformats.org/presentationml/2006/main">
  <p:tag name="AS_UNIQUEID" val="918"/>
</p:tagLst>
</file>

<file path=ppt/tags/tag39.xml><?xml version="1.0" encoding="utf-8"?>
<p:tagLst xmlns:p="http://schemas.openxmlformats.org/presentationml/2006/main">
  <p:tag name="AS_UNIQUEID" val="1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919"/>
</p:tagLst>
</file>

<file path=ppt/tags/tag391.xml><?xml version="1.0" encoding="utf-8"?>
<p:tagLst xmlns:p="http://schemas.openxmlformats.org/presentationml/2006/main">
  <p:tag name="AS_UNIQUEID" val="920"/>
</p:tagLst>
</file>

<file path=ppt/tags/tag392.xml><?xml version="1.0" encoding="utf-8"?>
<p:tagLst xmlns:p="http://schemas.openxmlformats.org/presentationml/2006/main">
  <p:tag name="AS_UNIQUEID" val="921"/>
</p:tagLst>
</file>

<file path=ppt/tags/tag393.xml><?xml version="1.0" encoding="utf-8"?>
<p:tagLst xmlns:p="http://schemas.openxmlformats.org/presentationml/2006/main">
  <p:tag name="AS_UNIQUEID" val="922"/>
</p:tagLst>
</file>

<file path=ppt/tags/tag394.xml><?xml version="1.0" encoding="utf-8"?>
<p:tagLst xmlns:p="http://schemas.openxmlformats.org/presentationml/2006/main">
  <p:tag name="AS_UNIQUEID" val="923"/>
</p:tagLst>
</file>

<file path=ppt/tags/tag395.xml><?xml version="1.0" encoding="utf-8"?>
<p:tagLst xmlns:p="http://schemas.openxmlformats.org/presentationml/2006/main">
  <p:tag name="AS_UNIQUEID" val="924"/>
</p:tagLst>
</file>

<file path=ppt/tags/tag396.xml><?xml version="1.0" encoding="utf-8"?>
<p:tagLst xmlns:p="http://schemas.openxmlformats.org/presentationml/2006/main">
  <p:tag name="AS_UNIQUEID" val="925"/>
</p:tagLst>
</file>

<file path=ppt/tags/tag397.xml><?xml version="1.0" encoding="utf-8"?>
<p:tagLst xmlns:p="http://schemas.openxmlformats.org/presentationml/2006/main">
  <p:tag name="AS_UNIQUEID" val="926"/>
</p:tagLst>
</file>

<file path=ppt/tags/tag398.xml><?xml version="1.0" encoding="utf-8"?>
<p:tagLst xmlns:p="http://schemas.openxmlformats.org/presentationml/2006/main">
  <p:tag name="AS_UNIQUEID" val="927"/>
</p:tagLst>
</file>

<file path=ppt/tags/tag399.xml><?xml version="1.0" encoding="utf-8"?>
<p:tagLst xmlns:p="http://schemas.openxmlformats.org/presentationml/2006/main">
  <p:tag name="AS_UNIQUEID" val="928"/>
</p:tagLst>
</file>

<file path=ppt/tags/tag4.xml><?xml version="1.0" encoding="utf-8"?>
<p:tagLst xmlns:p="http://schemas.openxmlformats.org/presentationml/2006/main">
  <p:tag name="AS_UNIQUEID" val="1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226"/>
</p:tagLst>
</file>

<file path=ppt/tags/tag400.xml><?xml version="1.0" encoding="utf-8"?>
<p:tagLst xmlns:p="http://schemas.openxmlformats.org/presentationml/2006/main">
  <p:tag name="AS_UNIQUEID" val="929"/>
</p:tagLst>
</file>

<file path=ppt/tags/tag401.xml><?xml version="1.0" encoding="utf-8"?>
<p:tagLst xmlns:p="http://schemas.openxmlformats.org/presentationml/2006/main">
  <p:tag name="AS_UNIQUEID" val="930"/>
</p:tagLst>
</file>

<file path=ppt/tags/tag40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03.xml><?xml version="1.0" encoding="utf-8"?>
<p:tagLst xmlns:p="http://schemas.openxmlformats.org/presentationml/2006/main">
  <p:tag name="AS_UNIQUEID" val="1351"/>
</p:tagLst>
</file>

<file path=ppt/tags/tag404.xml><?xml version="1.0" encoding="utf-8"?>
<p:tagLst xmlns:p="http://schemas.openxmlformats.org/presentationml/2006/main">
  <p:tag name="AS_UNIQUEID" val="932"/>
</p:tagLst>
</file>

<file path=ppt/tags/tag405.xml><?xml version="1.0" encoding="utf-8"?>
<p:tagLst xmlns:p="http://schemas.openxmlformats.org/presentationml/2006/main">
  <p:tag name="AS_UNIQUEID" val="933"/>
</p:tagLst>
</file>

<file path=ppt/tags/tag406.xml><?xml version="1.0" encoding="utf-8"?>
<p:tagLst xmlns:p="http://schemas.openxmlformats.org/presentationml/2006/main">
  <p:tag name="AS_UNIQUEID" val="934"/>
</p:tagLst>
</file>

<file path=ppt/tags/tag407.xml><?xml version="1.0" encoding="utf-8"?>
<p:tagLst xmlns:p="http://schemas.openxmlformats.org/presentationml/2006/main">
  <p:tag name="AS_UNIQUEID" val="935"/>
</p:tagLst>
</file>

<file path=ppt/tags/tag408.xml><?xml version="1.0" encoding="utf-8"?>
<p:tagLst xmlns:p="http://schemas.openxmlformats.org/presentationml/2006/main">
  <p:tag name="AS_UNIQUEID" val="936"/>
</p:tagLst>
</file>

<file path=ppt/tags/tag409.xml><?xml version="1.0" encoding="utf-8"?>
<p:tagLst xmlns:p="http://schemas.openxmlformats.org/presentationml/2006/main">
  <p:tag name="AS_UNIQUEID" val="937"/>
</p:tagLst>
</file>

<file path=ppt/tags/tag41.xml><?xml version="1.0" encoding="utf-8"?>
<p:tagLst xmlns:p="http://schemas.openxmlformats.org/presentationml/2006/main">
  <p:tag name="AS_UNIQUEID" val="1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938"/>
</p:tagLst>
</file>

<file path=ppt/tags/tag411.xml><?xml version="1.0" encoding="utf-8"?>
<p:tagLst xmlns:p="http://schemas.openxmlformats.org/presentationml/2006/main">
  <p:tag name="AS_UNIQUEID" val="939"/>
</p:tagLst>
</file>

<file path=ppt/tags/tag412.xml><?xml version="1.0" encoding="utf-8"?>
<p:tagLst xmlns:p="http://schemas.openxmlformats.org/presentationml/2006/main">
  <p:tag name="AS_UNIQUEID" val="940"/>
</p:tagLst>
</file>

<file path=ppt/tags/tag413.xml><?xml version="1.0" encoding="utf-8"?>
<p:tagLst xmlns:p="http://schemas.openxmlformats.org/presentationml/2006/main">
  <p:tag name="AS_UNIQUEID" val="941"/>
</p:tagLst>
</file>

<file path=ppt/tags/tag414.xml><?xml version="1.0" encoding="utf-8"?>
<p:tagLst xmlns:p="http://schemas.openxmlformats.org/presentationml/2006/main">
  <p:tag name="AS_UNIQUEID" val="942"/>
</p:tagLst>
</file>

<file path=ppt/tags/tag415.xml><?xml version="1.0" encoding="utf-8"?>
<p:tagLst xmlns:p="http://schemas.openxmlformats.org/presentationml/2006/main">
  <p:tag name="AS_UNIQUEID" val="943"/>
</p:tagLst>
</file>

<file path=ppt/tags/tag416.xml><?xml version="1.0" encoding="utf-8"?>
<p:tagLst xmlns:p="http://schemas.openxmlformats.org/presentationml/2006/main">
  <p:tag name="AS_UNIQUEID" val="944"/>
</p:tagLst>
</file>

<file path=ppt/tags/tag417.xml><?xml version="1.0" encoding="utf-8"?>
<p:tagLst xmlns:p="http://schemas.openxmlformats.org/presentationml/2006/main">
  <p:tag name="AS_UNIQUEID" val="945"/>
</p:tagLst>
</file>

<file path=ppt/tags/tag418.xml><?xml version="1.0" encoding="utf-8"?>
<p:tagLst xmlns:p="http://schemas.openxmlformats.org/presentationml/2006/main">
  <p:tag name="KSO_WM_SPECIAL_SOURCE" val="bdnull"/>
</p:tagLst>
</file>

<file path=ppt/tags/tag419.xml><?xml version="1.0" encoding="utf-8"?>
<p:tagLst xmlns:p="http://schemas.openxmlformats.org/presentationml/2006/main">
  <p:tag name="AS_UNIQUEID" val="1352"/>
</p:tagLst>
</file>

<file path=ppt/tags/tag42.xml><?xml version="1.0" encoding="utf-8"?>
<p:tagLst xmlns:p="http://schemas.openxmlformats.org/presentationml/2006/main">
  <p:tag name="AS_UNIQUEID" val="1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947"/>
</p:tagLst>
</file>

<file path=ppt/tags/tag421.xml><?xml version="1.0" encoding="utf-8"?>
<p:tagLst xmlns:p="http://schemas.openxmlformats.org/presentationml/2006/main">
  <p:tag name="AS_UNIQUEID" val="948"/>
</p:tagLst>
</file>

<file path=ppt/tags/tag422.xml><?xml version="1.0" encoding="utf-8"?>
<p:tagLst xmlns:p="http://schemas.openxmlformats.org/presentationml/2006/main">
  <p:tag name="AS_UNIQUEID" val="949"/>
</p:tagLst>
</file>

<file path=ppt/tags/tag423.xml><?xml version="1.0" encoding="utf-8"?>
<p:tagLst xmlns:p="http://schemas.openxmlformats.org/presentationml/2006/main">
  <p:tag name="AS_UNIQUEID" val="950"/>
</p:tagLst>
</file>

<file path=ppt/tags/tag424.xml><?xml version="1.0" encoding="utf-8"?>
<p:tagLst xmlns:p="http://schemas.openxmlformats.org/presentationml/2006/main">
  <p:tag name="AS_UNIQUEID" val="951"/>
</p:tagLst>
</file>

<file path=ppt/tags/tag425.xml><?xml version="1.0" encoding="utf-8"?>
<p:tagLst xmlns:p="http://schemas.openxmlformats.org/presentationml/2006/main">
  <p:tag name="AS_UNIQUEID" val="952"/>
</p:tagLst>
</file>

<file path=ppt/tags/tag426.xml><?xml version="1.0" encoding="utf-8"?>
<p:tagLst xmlns:p="http://schemas.openxmlformats.org/presentationml/2006/main">
  <p:tag name="AS_UNIQUEID" val="953"/>
</p:tagLst>
</file>

<file path=ppt/tags/tag427.xml><?xml version="1.0" encoding="utf-8"?>
<p:tagLst xmlns:p="http://schemas.openxmlformats.org/presentationml/2006/main">
  <p:tag name="AS_UNIQUEID" val="954"/>
</p:tagLst>
</file>

<file path=ppt/tags/tag428.xml><?xml version="1.0" encoding="utf-8"?>
<p:tagLst xmlns:p="http://schemas.openxmlformats.org/presentationml/2006/main">
  <p:tag name="AS_UNIQUEID" val="955"/>
</p:tagLst>
</file>

<file path=ppt/tags/tag429.xml><?xml version="1.0" encoding="utf-8"?>
<p:tagLst xmlns:p="http://schemas.openxmlformats.org/presentationml/2006/main">
  <p:tag name="AS_UNIQUEID" val="956"/>
</p:tagLst>
</file>

<file path=ppt/tags/tag43.xml><?xml version="1.0" encoding="utf-8"?>
<p:tagLst xmlns:p="http://schemas.openxmlformats.org/presentationml/2006/main">
  <p:tag name="AS_UNIQUEID" val="1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957"/>
</p:tagLst>
</file>

<file path=ppt/tags/tag431.xml><?xml version="1.0" encoding="utf-8"?>
<p:tagLst xmlns:p="http://schemas.openxmlformats.org/presentationml/2006/main">
  <p:tag name="AS_UNIQUEID" val="958"/>
</p:tagLst>
</file>

<file path=ppt/tags/tag432.xml><?xml version="1.0" encoding="utf-8"?>
<p:tagLst xmlns:p="http://schemas.openxmlformats.org/presentationml/2006/main">
  <p:tag name="AS_UNIQUEID" val="959"/>
</p:tagLst>
</file>

<file path=ppt/tags/tag4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4.xml><?xml version="1.0" encoding="utf-8"?>
<p:tagLst xmlns:p="http://schemas.openxmlformats.org/presentationml/2006/main">
  <p:tag name="AS_UNIQUEID" val="1353"/>
</p:tagLst>
</file>

<file path=ppt/tags/tag435.xml><?xml version="1.0" encoding="utf-8"?>
<p:tagLst xmlns:p="http://schemas.openxmlformats.org/presentationml/2006/main">
  <p:tag name="AS_UNIQUEID" val="973"/>
</p:tagLst>
</file>

<file path=ppt/tags/tag436.xml><?xml version="1.0" encoding="utf-8"?>
<p:tagLst xmlns:p="http://schemas.openxmlformats.org/presentationml/2006/main">
  <p:tag name="AS_UNIQUEID" val="974"/>
</p:tagLst>
</file>

<file path=ppt/tags/tag437.xml><?xml version="1.0" encoding="utf-8"?>
<p:tagLst xmlns:p="http://schemas.openxmlformats.org/presentationml/2006/main">
  <p:tag name="AS_UNIQUEID" val="1354"/>
</p:tagLst>
</file>

<file path=ppt/tags/tag438.xml><?xml version="1.0" encoding="utf-8"?>
<p:tagLst xmlns:p="http://schemas.openxmlformats.org/presentationml/2006/main">
  <p:tag name="AS_UNIQUEID" val="976"/>
</p:tagLst>
</file>

<file path=ppt/tags/tag439.xml><?xml version="1.0" encoding="utf-8"?>
<p:tagLst xmlns:p="http://schemas.openxmlformats.org/presentationml/2006/main">
  <p:tag name="AS_UNIQUEID" val="977"/>
</p:tagLst>
</file>

<file path=ppt/tags/tag44.xml><?xml version="1.0" encoding="utf-8"?>
<p:tagLst xmlns:p="http://schemas.openxmlformats.org/presentationml/2006/main">
  <p:tag name="AS_UNIQUEID" val="1230"/>
</p:tagLst>
</file>

<file path=ppt/tags/tag440.xml><?xml version="1.0" encoding="utf-8"?>
<p:tagLst xmlns:p="http://schemas.openxmlformats.org/presentationml/2006/main">
  <p:tag name="AS_UNIQUEID" val="978"/>
</p:tagLst>
</file>

<file path=ppt/tags/tag441.xml><?xml version="1.0" encoding="utf-8"?>
<p:tagLst xmlns:p="http://schemas.openxmlformats.org/presentationml/2006/main">
  <p:tag name="AS_UNIQUEID" val="979"/>
</p:tagLst>
</file>

<file path=ppt/tags/tag442.xml><?xml version="1.0" encoding="utf-8"?>
<p:tagLst xmlns:p="http://schemas.openxmlformats.org/presentationml/2006/main">
  <p:tag name="AS_UNIQUEID" val="980"/>
</p:tagLst>
</file>

<file path=ppt/tags/tag443.xml><?xml version="1.0" encoding="utf-8"?>
<p:tagLst xmlns:p="http://schemas.openxmlformats.org/presentationml/2006/main">
  <p:tag name="AS_UNIQUEID" val="981"/>
</p:tagLst>
</file>

<file path=ppt/tags/tag444.xml><?xml version="1.0" encoding="utf-8"?>
<p:tagLst xmlns:p="http://schemas.openxmlformats.org/presentationml/2006/main">
  <p:tag name="AS_UNIQUEID" val="982"/>
</p:tagLst>
</file>

<file path=ppt/tags/tag445.xml><?xml version="1.0" encoding="utf-8"?>
<p:tagLst xmlns:p="http://schemas.openxmlformats.org/presentationml/2006/main">
  <p:tag name="AS_UNIQUEID" val="983"/>
</p:tagLst>
</file>

<file path=ppt/tags/tag446.xml><?xml version="1.0" encoding="utf-8"?>
<p:tagLst xmlns:p="http://schemas.openxmlformats.org/presentationml/2006/main">
  <p:tag name="AS_UNIQUEID" val="984"/>
</p:tagLst>
</file>

<file path=ppt/tags/tag447.xml><?xml version="1.0" encoding="utf-8"?>
<p:tagLst xmlns:p="http://schemas.openxmlformats.org/presentationml/2006/main">
  <p:tag name="AS_UNIQUEID" val="985"/>
</p:tagLst>
</file>

<file path=ppt/tags/tag448.xml><?xml version="1.0" encoding="utf-8"?>
<p:tagLst xmlns:p="http://schemas.openxmlformats.org/presentationml/2006/main">
  <p:tag name="AS_UNIQUEID" val="986"/>
</p:tagLst>
</file>

<file path=ppt/tags/tag449.xml><?xml version="1.0" encoding="utf-8"?>
<p:tagLst xmlns:p="http://schemas.openxmlformats.org/presentationml/2006/main">
  <p:tag name="AS_UNIQUEID" val="987"/>
</p:tagLst>
</file>

<file path=ppt/tags/tag45.xml><?xml version="1.0" encoding="utf-8"?>
<p:tagLst xmlns:p="http://schemas.openxmlformats.org/presentationml/2006/main">
  <p:tag name="AS_UNIQUEID" val="1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988"/>
</p:tagLst>
</file>

<file path=ppt/tags/tag451.xml><?xml version="1.0" encoding="utf-8"?>
<p:tagLst xmlns:p="http://schemas.openxmlformats.org/presentationml/2006/main">
  <p:tag name="AS_UNIQUEID" val="989"/>
</p:tagLst>
</file>

<file path=ppt/tags/tag452.xml><?xml version="1.0" encoding="utf-8"?>
<p:tagLst xmlns:p="http://schemas.openxmlformats.org/presentationml/2006/main">
  <p:tag name="AS_UNIQUEID" val="990"/>
</p:tagLst>
</file>

<file path=ppt/tags/tag453.xml><?xml version="1.0" encoding="utf-8"?>
<p:tagLst xmlns:p="http://schemas.openxmlformats.org/presentationml/2006/main">
  <p:tag name="AS_UNIQUEID" val="991"/>
</p:tagLst>
</file>

<file path=ppt/tags/tag454.xml><?xml version="1.0" encoding="utf-8"?>
<p:tagLst xmlns:p="http://schemas.openxmlformats.org/presentationml/2006/main">
  <p:tag name="AS_UNIQUEID" val="992"/>
</p:tagLst>
</file>

<file path=ppt/tags/tag455.xml><?xml version="1.0" encoding="utf-8"?>
<p:tagLst xmlns:p="http://schemas.openxmlformats.org/presentationml/2006/main">
  <p:tag name="AS_UNIQUEID" val="993"/>
</p:tagLst>
</file>

<file path=ppt/tags/tag456.xml><?xml version="1.0" encoding="utf-8"?>
<p:tagLst xmlns:p="http://schemas.openxmlformats.org/presentationml/2006/main">
  <p:tag name="AS_UNIQUEID" val="994"/>
</p:tagLst>
</file>

<file path=ppt/tags/tag457.xml><?xml version="1.0" encoding="utf-8"?>
<p:tagLst xmlns:p="http://schemas.openxmlformats.org/presentationml/2006/main">
  <p:tag name="AS_UNIQUEID" val="995"/>
</p:tagLst>
</file>

<file path=ppt/tags/tag458.xml><?xml version="1.0" encoding="utf-8"?>
<p:tagLst xmlns:p="http://schemas.openxmlformats.org/presentationml/2006/main">
  <p:tag name="AS_UNIQUEID" val="996"/>
</p:tagLst>
</file>

<file path=ppt/tags/tag459.xml><?xml version="1.0" encoding="utf-8"?>
<p:tagLst xmlns:p="http://schemas.openxmlformats.org/presentationml/2006/main">
  <p:tag name="AS_UNIQUEID" val="997"/>
</p:tagLst>
</file>

<file path=ppt/tags/tag46.xml><?xml version="1.0" encoding="utf-8"?>
<p:tagLst xmlns:p="http://schemas.openxmlformats.org/presentationml/2006/main">
  <p:tag name="AS_UNIQUEID" val="1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998"/>
</p:tagLst>
</file>

<file path=ppt/tags/tag461.xml><?xml version="1.0" encoding="utf-8"?>
<p:tagLst xmlns:p="http://schemas.openxmlformats.org/presentationml/2006/main">
  <p:tag name="AS_UNIQUEID" val="999"/>
</p:tagLst>
</file>

<file path=ppt/tags/tag462.xml><?xml version="1.0" encoding="utf-8"?>
<p:tagLst xmlns:p="http://schemas.openxmlformats.org/presentationml/2006/main">
  <p:tag name="AS_UNIQUEID" val="969"/>
</p:tagLst>
</file>

<file path=ppt/tags/tag4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98.8|1.7|7.6"/>
</p:tagLst>
</file>

<file path=ppt/tags/tag464.xml><?xml version="1.0" encoding="utf-8"?>
<p:tagLst xmlns:p="http://schemas.openxmlformats.org/presentationml/2006/main">
  <p:tag name="AS_UNIQUEID" val="1355"/>
</p:tagLst>
</file>

<file path=ppt/tags/tag465.xml><?xml version="1.0" encoding="utf-8"?>
<p:tagLst xmlns:p="http://schemas.openxmlformats.org/presentationml/2006/main">
  <p:tag name="AS_UNIQUEID" val="1001"/>
</p:tagLst>
</file>

<file path=ppt/tags/tag466.xml><?xml version="1.0" encoding="utf-8"?>
<p:tagLst xmlns:p="http://schemas.openxmlformats.org/presentationml/2006/main">
  <p:tag name="AS_UNIQUEID" val="1002"/>
</p:tagLst>
</file>

<file path=ppt/tags/tag467.xml><?xml version="1.0" encoding="utf-8"?>
<p:tagLst xmlns:p="http://schemas.openxmlformats.org/presentationml/2006/main">
  <p:tag name="AS_UNIQUEID" val="1003"/>
</p:tagLst>
</file>

<file path=ppt/tags/tag468.xml><?xml version="1.0" encoding="utf-8"?>
<p:tagLst xmlns:p="http://schemas.openxmlformats.org/presentationml/2006/main">
  <p:tag name="AS_UNIQUEID" val="1004"/>
</p:tagLst>
</file>

<file path=ppt/tags/tag469.xml><?xml version="1.0" encoding="utf-8"?>
<p:tagLst xmlns:p="http://schemas.openxmlformats.org/presentationml/2006/main">
  <p:tag name="AS_UNIQUEID" val="1005"/>
</p:tagLst>
</file>

<file path=ppt/tags/tag47.xml><?xml version="1.0" encoding="utf-8"?>
<p:tagLst xmlns:p="http://schemas.openxmlformats.org/presentationml/2006/main">
  <p:tag name="AS_UNIQUEID" val="1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006"/>
</p:tagLst>
</file>

<file path=ppt/tags/tag471.xml><?xml version="1.0" encoding="utf-8"?>
<p:tagLst xmlns:p="http://schemas.openxmlformats.org/presentationml/2006/main">
  <p:tag name="AS_UNIQUEID" val="1007"/>
</p:tagLst>
</file>

<file path=ppt/tags/tag472.xml><?xml version="1.0" encoding="utf-8"?>
<p:tagLst xmlns:p="http://schemas.openxmlformats.org/presentationml/2006/main">
  <p:tag name="AS_UNIQUEID" val="1008"/>
</p:tagLst>
</file>

<file path=ppt/tags/tag473.xml><?xml version="1.0" encoding="utf-8"?>
<p:tagLst xmlns:p="http://schemas.openxmlformats.org/presentationml/2006/main">
  <p:tag name="AS_UNIQUEID" val="1009"/>
</p:tagLst>
</file>

<file path=ppt/tags/tag474.xml><?xml version="1.0" encoding="utf-8"?>
<p:tagLst xmlns:p="http://schemas.openxmlformats.org/presentationml/2006/main">
  <p:tag name="AS_UNIQUEID" val="1010"/>
</p:tagLst>
</file>

<file path=ppt/tags/tag475.xml><?xml version="1.0" encoding="utf-8"?>
<p:tagLst xmlns:p="http://schemas.openxmlformats.org/presentationml/2006/main">
  <p:tag name="AS_UNIQUEID" val="1011"/>
</p:tagLst>
</file>

<file path=ppt/tags/tag476.xml><?xml version="1.0" encoding="utf-8"?>
<p:tagLst xmlns:p="http://schemas.openxmlformats.org/presentationml/2006/main">
  <p:tag name="AS_UNIQUEID" val="1012"/>
</p:tagLst>
</file>

<file path=ppt/tags/tag477.xml><?xml version="1.0" encoding="utf-8"?>
<p:tagLst xmlns:p="http://schemas.openxmlformats.org/presentationml/2006/main">
  <p:tag name="AS_UNIQUEID" val="1013"/>
</p:tagLst>
</file>

<file path=ppt/tags/tag478.xml><?xml version="1.0" encoding="utf-8"?>
<p:tagLst xmlns:p="http://schemas.openxmlformats.org/presentationml/2006/main">
  <p:tag name="AS_UNIQUEID" val="1014"/>
</p:tagLst>
</file>

<file path=ppt/tags/tag479.xml><?xml version="1.0" encoding="utf-8"?>
<p:tagLst xmlns:p="http://schemas.openxmlformats.org/presentationml/2006/main">
  <p:tag name="AS_UNIQUEID" val="1015"/>
</p:tagLst>
</file>

<file path=ppt/tags/tag48.xml><?xml version="1.0" encoding="utf-8"?>
<p:tagLst xmlns:p="http://schemas.openxmlformats.org/presentationml/2006/main">
  <p:tag name="AS_UNIQUEID" val="1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1.xml><?xml version="1.0" encoding="utf-8"?>
<p:tagLst xmlns:p="http://schemas.openxmlformats.org/presentationml/2006/main">
  <p:tag name="AS_UNIQUEID" val="1356"/>
</p:tagLst>
</file>

<file path=ppt/tags/tag482.xml><?xml version="1.0" encoding="utf-8"?>
<p:tagLst xmlns:p="http://schemas.openxmlformats.org/presentationml/2006/main">
  <p:tag name="AS_UNIQUEID" val="1017"/>
</p:tagLst>
</file>

<file path=ppt/tags/tag483.xml><?xml version="1.0" encoding="utf-8"?>
<p:tagLst xmlns:p="http://schemas.openxmlformats.org/presentationml/2006/main">
  <p:tag name="AS_UNIQUEID" val="1018"/>
</p:tagLst>
</file>

<file path=ppt/tags/tag484.xml><?xml version="1.0" encoding="utf-8"?>
<p:tagLst xmlns:p="http://schemas.openxmlformats.org/presentationml/2006/main">
  <p:tag name="AS_UNIQUEID" val="1019"/>
</p:tagLst>
</file>

<file path=ppt/tags/tag485.xml><?xml version="1.0" encoding="utf-8"?>
<p:tagLst xmlns:p="http://schemas.openxmlformats.org/presentationml/2006/main">
  <p:tag name="AS_UNIQUEID" val="1020"/>
</p:tagLst>
</file>

<file path=ppt/tags/tag486.xml><?xml version="1.0" encoding="utf-8"?>
<p:tagLst xmlns:p="http://schemas.openxmlformats.org/presentationml/2006/main">
  <p:tag name="AS_UNIQUEID" val="1021"/>
</p:tagLst>
</file>

<file path=ppt/tags/tag487.xml><?xml version="1.0" encoding="utf-8"?>
<p:tagLst xmlns:p="http://schemas.openxmlformats.org/presentationml/2006/main">
  <p:tag name="AS_UNIQUEID" val="1022"/>
</p:tagLst>
</file>

<file path=ppt/tags/tag488.xml><?xml version="1.0" encoding="utf-8"?>
<p:tagLst xmlns:p="http://schemas.openxmlformats.org/presentationml/2006/main">
  <p:tag name="AS_UNIQUEID" val="1023"/>
</p:tagLst>
</file>

<file path=ppt/tags/tag489.xml><?xml version="1.0" encoding="utf-8"?>
<p:tagLst xmlns:p="http://schemas.openxmlformats.org/presentationml/2006/main">
  <p:tag name="AS_UNIQUEID" val="1024"/>
</p:tagLst>
</file>

<file path=ppt/tags/tag49.xml><?xml version="1.0" encoding="utf-8"?>
<p:tagLst xmlns:p="http://schemas.openxmlformats.org/presentationml/2006/main">
  <p:tag name="AS_UNIQUEID" val="1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1.xml><?xml version="1.0" encoding="utf-8"?>
<p:tagLst xmlns:p="http://schemas.openxmlformats.org/presentationml/2006/main">
  <p:tag name="AS_UNIQUEID" val="1357"/>
</p:tagLst>
</file>

<file path=ppt/tags/tag492.xml><?xml version="1.0" encoding="utf-8"?>
<p:tagLst xmlns:p="http://schemas.openxmlformats.org/presentationml/2006/main">
  <p:tag name="AS_UNIQUEID" val="1026"/>
</p:tagLst>
</file>

<file path=ppt/tags/tag493.xml><?xml version="1.0" encoding="utf-8"?>
<p:tagLst xmlns:p="http://schemas.openxmlformats.org/presentationml/2006/main">
  <p:tag name="AS_UNIQUEID" val="1028"/>
</p:tagLst>
</file>

<file path=ppt/tags/tag494.xml><?xml version="1.0" encoding="utf-8"?>
<p:tagLst xmlns:p="http://schemas.openxmlformats.org/presentationml/2006/main">
  <p:tag name="AS_UNIQUEID" val="1029"/>
</p:tagLst>
</file>

<file path=ppt/tags/tag495.xml><?xml version="1.0" encoding="utf-8"?>
<p:tagLst xmlns:p="http://schemas.openxmlformats.org/presentationml/2006/main">
  <p:tag name="AS_UNIQUEID" val="1030"/>
</p:tagLst>
</file>

<file path=ppt/tags/tag496.xml><?xml version="1.0" encoding="utf-8"?>
<p:tagLst xmlns:p="http://schemas.openxmlformats.org/presentationml/2006/main">
  <p:tag name="AS_UNIQUEID" val="1031"/>
</p:tagLst>
</file>

<file path=ppt/tags/tag49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94.9|3.2|3.5|5.9"/>
</p:tagLst>
</file>

<file path=ppt/tags/tag498.xml><?xml version="1.0" encoding="utf-8"?>
<p:tagLst xmlns:p="http://schemas.openxmlformats.org/presentationml/2006/main">
  <p:tag name="AS_UNIQUEID" val="1358"/>
</p:tagLst>
</file>

<file path=ppt/tags/tag499.xml><?xml version="1.0" encoding="utf-8"?>
<p:tagLst xmlns:p="http://schemas.openxmlformats.org/presentationml/2006/main">
  <p:tag name="AS_UNIQUEID" val="1033"/>
</p:tagLst>
</file>

<file path=ppt/tags/tag5.xml><?xml version="1.0" encoding="utf-8"?>
<p:tagLst xmlns:p="http://schemas.openxmlformats.org/presentationml/2006/main">
  <p:tag name="AS_UNIQUEID" val="1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034"/>
</p:tagLst>
</file>

<file path=ppt/tags/tag501.xml><?xml version="1.0" encoding="utf-8"?>
<p:tagLst xmlns:p="http://schemas.openxmlformats.org/presentationml/2006/main">
  <p:tag name="AS_UNIQUEID" val="1035"/>
</p:tagLst>
</file>

<file path=ppt/tags/tag502.xml><?xml version="1.0" encoding="utf-8"?>
<p:tagLst xmlns:p="http://schemas.openxmlformats.org/presentationml/2006/main">
  <p:tag name="AS_UNIQUEID" val="1036"/>
</p:tagLst>
</file>

<file path=ppt/tags/tag503.xml><?xml version="1.0" encoding="utf-8"?>
<p:tagLst xmlns:p="http://schemas.openxmlformats.org/presentationml/2006/main">
  <p:tag name="AS_UNIQUEID" val="1037"/>
</p:tagLst>
</file>

<file path=ppt/tags/tag504.xml><?xml version="1.0" encoding="utf-8"?>
<p:tagLst xmlns:p="http://schemas.openxmlformats.org/presentationml/2006/main">
  <p:tag name="AS_UNIQUEID" val="1038"/>
</p:tagLst>
</file>

<file path=ppt/tags/tag505.xml><?xml version="1.0" encoding="utf-8"?>
<p:tagLst xmlns:p="http://schemas.openxmlformats.org/presentationml/2006/main">
  <p:tag name="AS_UNIQUEID" val="1039"/>
</p:tagLst>
</file>

<file path=ppt/tags/tag5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07.xml><?xml version="1.0" encoding="utf-8"?>
<p:tagLst xmlns:p="http://schemas.openxmlformats.org/presentationml/2006/main">
  <p:tag name="AS_UNIQUEID" val="1359"/>
</p:tagLst>
</file>

<file path=ppt/tags/tag508.xml><?xml version="1.0" encoding="utf-8"?>
<p:tagLst xmlns:p="http://schemas.openxmlformats.org/presentationml/2006/main">
  <p:tag name="AS_UNIQUEID" val="1045"/>
</p:tagLst>
</file>

<file path=ppt/tags/tag509.xml><?xml version="1.0" encoding="utf-8"?>
<p:tagLst xmlns:p="http://schemas.openxmlformats.org/presentationml/2006/main">
  <p:tag name="AS_UNIQUEID" val="1042"/>
</p:tagLst>
</file>

<file path=ppt/tags/tag51.xml><?xml version="1.0" encoding="utf-8"?>
<p:tagLst xmlns:p="http://schemas.openxmlformats.org/presentationml/2006/main">
  <p:tag name="AS_UNIQUEID" val="1237"/>
</p:tagLst>
</file>

<file path=ppt/tags/tag510.xml><?xml version="1.0" encoding="utf-8"?>
<p:tagLst xmlns:p="http://schemas.openxmlformats.org/presentationml/2006/main">
  <p:tag name="AS_UNIQUEID" val="1043"/>
</p:tagLst>
</file>

<file path=ppt/tags/tag511.xml><?xml version="1.0" encoding="utf-8"?>
<p:tagLst xmlns:p="http://schemas.openxmlformats.org/presentationml/2006/main">
  <p:tag name="AS_UNIQUEID" val="1044"/>
</p:tagLst>
</file>

<file path=ppt/tags/tag5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3.xml><?xml version="1.0" encoding="utf-8"?>
<p:tagLst xmlns:p="http://schemas.openxmlformats.org/presentationml/2006/main">
  <p:tag name="AS_UNIQUEID" val="1360"/>
</p:tagLst>
</file>

<file path=ppt/tags/tag514.xml><?xml version="1.0" encoding="utf-8"?>
<p:tagLst xmlns:p="http://schemas.openxmlformats.org/presentationml/2006/main">
  <p:tag name="AS_UNIQUEID" val="1050"/>
</p:tagLst>
</file>

<file path=ppt/tags/tag515.xml><?xml version="1.0" encoding="utf-8"?>
<p:tagLst xmlns:p="http://schemas.openxmlformats.org/presentationml/2006/main">
  <p:tag name="AS_UNIQUEID" val="1051"/>
</p:tagLst>
</file>

<file path=ppt/tags/tag516.xml><?xml version="1.0" encoding="utf-8"?>
<p:tagLst xmlns:p="http://schemas.openxmlformats.org/presentationml/2006/main">
  <p:tag name="AS_UNIQUEID" val="1052"/>
</p:tagLst>
</file>

<file path=ppt/tags/tag517.xml><?xml version="1.0" encoding="utf-8"?>
<p:tagLst xmlns:p="http://schemas.openxmlformats.org/presentationml/2006/main">
  <p:tag name="AS_UNIQUEID" val="1053"/>
</p:tagLst>
</file>

<file path=ppt/tags/tag518.xml><?xml version="1.0" encoding="utf-8"?>
<p:tagLst xmlns:p="http://schemas.openxmlformats.org/presentationml/2006/main">
  <p:tag name="AS_UNIQUEID" val="1054"/>
</p:tagLst>
</file>

<file path=ppt/tags/tag519.xml><?xml version="1.0" encoding="utf-8"?>
<p:tagLst xmlns:p="http://schemas.openxmlformats.org/presentationml/2006/main">
  <p:tag name="AS_UNIQUEID" val="1055"/>
</p:tagLst>
</file>

<file path=ppt/tags/tag52.xml><?xml version="1.0" encoding="utf-8"?>
<p:tagLst xmlns:p="http://schemas.openxmlformats.org/presentationml/2006/main">
  <p:tag name="AS_UNIQUEID" val="1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056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18.3"/>
</p:tagLst>
</file>

<file path=ppt/tags/tag522.xml><?xml version="1.0" encoding="utf-8"?>
<p:tagLst xmlns:p="http://schemas.openxmlformats.org/presentationml/2006/main">
  <p:tag name="AS_UNIQUEID" val="1361"/>
</p:tagLst>
</file>

<file path=ppt/tags/tag523.xml><?xml version="1.0" encoding="utf-8"?>
<p:tagLst xmlns:p="http://schemas.openxmlformats.org/presentationml/2006/main">
  <p:tag name="AS_UNIQUEID" val="1362"/>
  <p:tag name="KSO_WM_UNIT_PLACING_PICTURE_USER_VIEWPORT" val="{&quot;height&quot;:7434,&quot;width&quot;:11810}"/>
</p:tagLst>
</file>

<file path=ppt/tags/tag524.xml><?xml version="1.0" encoding="utf-8"?>
<p:tagLst xmlns:p="http://schemas.openxmlformats.org/presentationml/2006/main">
  <p:tag name="AS_UNIQUEID" val="1363"/>
</p:tagLst>
</file>

<file path=ppt/tags/tag525.xml><?xml version="1.0" encoding="utf-8"?>
<p:tagLst xmlns:p="http://schemas.openxmlformats.org/presentationml/2006/main">
  <p:tag name="AS_UNIQUEID" val="1364"/>
</p:tagLst>
</file>

<file path=ppt/tags/tag526.xml><?xml version="1.0" encoding="utf-8"?>
<p:tagLst xmlns:p="http://schemas.openxmlformats.org/presentationml/2006/main">
  <p:tag name="AS_UNIQUEID" val="1365"/>
</p:tagLst>
</file>

<file path=ppt/tags/tag527.xml><?xml version="1.0" encoding="utf-8"?>
<p:tagLst xmlns:p="http://schemas.openxmlformats.org/presentationml/2006/main">
  <p:tag name="AS_UNIQUEID" val="1366"/>
</p:tagLst>
</file>

<file path=ppt/tags/tag5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9.xml><?xml version="1.0" encoding="utf-8"?>
<p:tagLst xmlns:p="http://schemas.openxmlformats.org/presentationml/2006/main">
  <p:tag name="AS_UNIQUEID" val="1367"/>
</p:tagLst>
</file>

<file path=ppt/tags/tag53.xml><?xml version="1.0" encoding="utf-8"?>
<p:tagLst xmlns:p="http://schemas.openxmlformats.org/presentationml/2006/main">
  <p:tag name="AS_UNIQUEID" val="1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1047"/>
</p:tagLst>
</file>

<file path=ppt/tags/tag531.xml><?xml version="1.0" encoding="utf-8"?>
<p:tagLst xmlns:p="http://schemas.openxmlformats.org/presentationml/2006/main">
  <p:tag name="AS_UNIQUEID" val="1048"/>
</p:tagLst>
</file>

<file path=ppt/tags/tag5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3.xml><?xml version="1.0" encoding="utf-8"?>
<p:tagLst xmlns:p="http://schemas.openxmlformats.org/presentationml/2006/main">
  <p:tag name="AS_UNIQUEID" val="1368"/>
</p:tagLst>
</file>

<file path=ppt/tags/tag534.xml><?xml version="1.0" encoding="utf-8"?>
<p:tagLst xmlns:p="http://schemas.openxmlformats.org/presentationml/2006/main">
  <p:tag name="AS_UNIQUEID" val="1369"/>
</p:tagLst>
</file>

<file path=ppt/tags/tag5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6.xml><?xml version="1.0" encoding="utf-8"?>
<p:tagLst xmlns:p="http://schemas.openxmlformats.org/presentationml/2006/main">
  <p:tag name="AS_UNIQUEID" val="1370"/>
</p:tagLst>
</file>

<file path=ppt/tags/tag537.xml><?xml version="1.0" encoding="utf-8"?>
<p:tagLst xmlns:p="http://schemas.openxmlformats.org/presentationml/2006/main">
  <p:tag name="AS_UNIQUEID" val="722"/>
</p:tagLst>
</file>

<file path=ppt/tags/tag538.xml><?xml version="1.0" encoding="utf-8"?>
<p:tagLst xmlns:p="http://schemas.openxmlformats.org/presentationml/2006/main">
  <p:tag name="AS_UNIQUEID" val="723"/>
</p:tagLst>
</file>

<file path=ppt/tags/tag539.xml><?xml version="1.0" encoding="utf-8"?>
<p:tagLst xmlns:p="http://schemas.openxmlformats.org/presentationml/2006/main">
  <p:tag name="AS_UNIQUEID" val="726"/>
</p:tagLst>
</file>

<file path=ppt/tags/tag54.xml><?xml version="1.0" encoding="utf-8"?>
<p:tagLst xmlns:p="http://schemas.openxmlformats.org/presentationml/2006/main">
  <p:tag name="AS_UNIQUEID" val="1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27"/>
</p:tagLst>
</file>

<file path=ppt/tags/tag541.xml><?xml version="1.0" encoding="utf-8"?>
<p:tagLst xmlns:p="http://schemas.openxmlformats.org/presentationml/2006/main">
  <p:tag name="AS_UNIQUEID" val="728"/>
</p:tagLst>
</file>

<file path=ppt/tags/tag542.xml><?xml version="1.0" encoding="utf-8"?>
<p:tagLst xmlns:p="http://schemas.openxmlformats.org/presentationml/2006/main">
  <p:tag name="AS_UNIQUEID" val="729"/>
</p:tagLst>
</file>

<file path=ppt/tags/tag543.xml><?xml version="1.0" encoding="utf-8"?>
<p:tagLst xmlns:p="http://schemas.openxmlformats.org/presentationml/2006/main">
  <p:tag name="AS_UNIQUEID" val="730"/>
</p:tagLst>
</file>

<file path=ppt/tags/tag544.xml><?xml version="1.0" encoding="utf-8"?>
<p:tagLst xmlns:p="http://schemas.openxmlformats.org/presentationml/2006/main">
  <p:tag name="AS_UNIQUEID" val="731"/>
</p:tagLst>
</file>

<file path=ppt/tags/tag545.xml><?xml version="1.0" encoding="utf-8"?>
<p:tagLst xmlns:p="http://schemas.openxmlformats.org/presentationml/2006/main">
  <p:tag name="AS_UNIQUEID" val="732"/>
</p:tagLst>
</file>

<file path=ppt/tags/tag546.xml><?xml version="1.0" encoding="utf-8"?>
<p:tagLst xmlns:p="http://schemas.openxmlformats.org/presentationml/2006/main">
  <p:tag name="AS_UNIQUEID" val="733"/>
</p:tagLst>
</file>

<file path=ppt/tags/tag5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8.xml><?xml version="1.0" encoding="utf-8"?>
<p:tagLst xmlns:p="http://schemas.openxmlformats.org/presentationml/2006/main">
  <p:tag name="AS_UNIQUEID" val="1371"/>
</p:tagLst>
</file>

<file path=ppt/tags/tag549.xml><?xml version="1.0" encoding="utf-8"?>
<p:tagLst xmlns:p="http://schemas.openxmlformats.org/presentationml/2006/main">
  <p:tag name="AS_UNIQUEID" val="1062"/>
</p:tagLst>
</file>

<file path=ppt/tags/tag55.xml><?xml version="1.0" encoding="utf-8"?>
<p:tagLst xmlns:p="http://schemas.openxmlformats.org/presentationml/2006/main">
  <p:tag name="AS_UNIQUEID" val="1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063"/>
</p:tagLst>
</file>

<file path=ppt/tags/tag551.xml><?xml version="1.0" encoding="utf-8"?>
<p:tagLst xmlns:p="http://schemas.openxmlformats.org/presentationml/2006/main">
  <p:tag name="AS_UNIQUEID" val="1064"/>
</p:tagLst>
</file>

<file path=ppt/tags/tag552.xml><?xml version="1.0" encoding="utf-8"?>
<p:tagLst xmlns:p="http://schemas.openxmlformats.org/presentationml/2006/main">
  <p:tag name="AS_UNIQUEID" val="1065"/>
</p:tagLst>
</file>

<file path=ppt/tags/tag553.xml><?xml version="1.0" encoding="utf-8"?>
<p:tagLst xmlns:p="http://schemas.openxmlformats.org/presentationml/2006/main">
  <p:tag name="AS_UNIQUEID" val="1066"/>
</p:tagLst>
</file>

<file path=ppt/tags/tag554.xml><?xml version="1.0" encoding="utf-8"?>
<p:tagLst xmlns:p="http://schemas.openxmlformats.org/presentationml/2006/main">
  <p:tag name="AS_UNIQUEID" val="1067"/>
</p:tagLst>
</file>

<file path=ppt/tags/tag555.xml><?xml version="1.0" encoding="utf-8"?>
<p:tagLst xmlns:p="http://schemas.openxmlformats.org/presentationml/2006/main">
  <p:tag name="AS_UNIQUEID" val="1068"/>
</p:tagLst>
</file>

<file path=ppt/tags/tag5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7.xml><?xml version="1.0" encoding="utf-8"?>
<p:tagLst xmlns:p="http://schemas.openxmlformats.org/presentationml/2006/main">
  <p:tag name="AS_UNIQUEID" val="1372"/>
</p:tagLst>
</file>

<file path=ppt/tags/tag558.xml><?xml version="1.0" encoding="utf-8"?>
<p:tagLst xmlns:p="http://schemas.openxmlformats.org/presentationml/2006/main">
  <p:tag name="AS_UNIQUEID" val="1070"/>
</p:tagLst>
</file>

<file path=ppt/tags/tag559.xml><?xml version="1.0" encoding="utf-8"?>
<p:tagLst xmlns:p="http://schemas.openxmlformats.org/presentationml/2006/main">
  <p:tag name="AS_UNIQUEID" val="1071"/>
</p:tagLst>
</file>

<file path=ppt/tags/tag56.xml><?xml version="1.0" encoding="utf-8"?>
<p:tagLst xmlns:p="http://schemas.openxmlformats.org/presentationml/2006/main">
  <p:tag name="AS_UNIQUEID" val="1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072"/>
</p:tagLst>
</file>

<file path=ppt/tags/tag561.xml><?xml version="1.0" encoding="utf-8"?>
<p:tagLst xmlns:p="http://schemas.openxmlformats.org/presentationml/2006/main">
  <p:tag name="AS_UNIQUEID" val="1073"/>
</p:tagLst>
</file>

<file path=ppt/tags/tag562.xml><?xml version="1.0" encoding="utf-8"?>
<p:tagLst xmlns:p="http://schemas.openxmlformats.org/presentationml/2006/main">
  <p:tag name="AS_UNIQUEID" val="1074"/>
</p:tagLst>
</file>

<file path=ppt/tags/tag563.xml><?xml version="1.0" encoding="utf-8"?>
<p:tagLst xmlns:p="http://schemas.openxmlformats.org/presentationml/2006/main">
  <p:tag name="AS_UNIQUEID" val="1075"/>
</p:tagLst>
</file>

<file path=ppt/tags/tag5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5.xml><?xml version="1.0" encoding="utf-8"?>
<p:tagLst xmlns:p="http://schemas.openxmlformats.org/presentationml/2006/main">
  <p:tag name="AS_UNIQUEID" val="1373"/>
</p:tagLst>
</file>

<file path=ppt/tags/tag566.xml><?xml version="1.0" encoding="utf-8"?>
<p:tagLst xmlns:p="http://schemas.openxmlformats.org/presentationml/2006/main">
  <p:tag name="AS_UNIQUEID" val="1077"/>
</p:tagLst>
</file>

<file path=ppt/tags/tag567.xml><?xml version="1.0" encoding="utf-8"?>
<p:tagLst xmlns:p="http://schemas.openxmlformats.org/presentationml/2006/main">
  <p:tag name="AS_UNIQUEID" val="1078"/>
</p:tagLst>
</file>

<file path=ppt/tags/tag568.xml><?xml version="1.0" encoding="utf-8"?>
<p:tagLst xmlns:p="http://schemas.openxmlformats.org/presentationml/2006/main">
  <p:tag name="AS_UNIQUEID" val="1079"/>
</p:tagLst>
</file>

<file path=ppt/tags/tag569.xml><?xml version="1.0" encoding="utf-8"?>
<p:tagLst xmlns:p="http://schemas.openxmlformats.org/presentationml/2006/main">
  <p:tag name="AS_UNIQUEID" val="1080"/>
</p:tagLst>
</file>

<file path=ppt/tags/tag57.xml><?xml version="1.0" encoding="utf-8"?>
<p:tagLst xmlns:p="http://schemas.openxmlformats.org/presentationml/2006/main">
  <p:tag name="AS_UNIQUEID" val="1243"/>
</p:tagLst>
</file>

<file path=ppt/tags/tag570.xml><?xml version="1.0" encoding="utf-8"?>
<p:tagLst xmlns:p="http://schemas.openxmlformats.org/presentationml/2006/main">
  <p:tag name="AS_UNIQUEID" val="1081"/>
</p:tagLst>
</file>

<file path=ppt/tags/tag571.xml><?xml version="1.0" encoding="utf-8"?>
<p:tagLst xmlns:p="http://schemas.openxmlformats.org/presentationml/2006/main">
  <p:tag name="AS_UNIQUEID" val="1082"/>
</p:tagLst>
</file>

<file path=ppt/tags/tag572.xml><?xml version="1.0" encoding="utf-8"?>
<p:tagLst xmlns:p="http://schemas.openxmlformats.org/presentationml/2006/main">
  <p:tag name="AS_UNIQUEID" val="1083"/>
</p:tagLst>
</file>

<file path=ppt/tags/tag573.xml><?xml version="1.0" encoding="utf-8"?>
<p:tagLst xmlns:p="http://schemas.openxmlformats.org/presentationml/2006/main">
  <p:tag name="AS_UNIQUEID" val="1084"/>
</p:tagLst>
</file>

<file path=ppt/tags/tag574.xml><?xml version="1.0" encoding="utf-8"?>
<p:tagLst xmlns:p="http://schemas.openxmlformats.org/presentationml/2006/main">
  <p:tag name="AS_UNIQUEID" val="1085"/>
</p:tagLst>
</file>

<file path=ppt/tags/tag5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6.xml><?xml version="1.0" encoding="utf-8"?>
<p:tagLst xmlns:p="http://schemas.openxmlformats.org/presentationml/2006/main">
  <p:tag name="AS_UNIQUEID" val="1374"/>
</p:tagLst>
</file>

<file path=ppt/tags/tag577.xml><?xml version="1.0" encoding="utf-8"?>
<p:tagLst xmlns:p="http://schemas.openxmlformats.org/presentationml/2006/main">
  <p:tag name="AS_UNIQUEID" val="1087"/>
</p:tagLst>
</file>

<file path=ppt/tags/tag578.xml><?xml version="1.0" encoding="utf-8"?>
<p:tagLst xmlns:p="http://schemas.openxmlformats.org/presentationml/2006/main">
  <p:tag name="AS_UNIQUEID" val="1088"/>
</p:tagLst>
</file>

<file path=ppt/tags/tag579.xml><?xml version="1.0" encoding="utf-8"?>
<p:tagLst xmlns:p="http://schemas.openxmlformats.org/presentationml/2006/main">
  <p:tag name="AS_UNIQUEID" val="1089"/>
</p:tagLst>
</file>

<file path=ppt/tags/tag58.xml><?xml version="1.0" encoding="utf-8"?>
<p:tagLst xmlns:p="http://schemas.openxmlformats.org/presentationml/2006/main">
  <p:tag name="AS_UNIQUEID" val="1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090"/>
</p:tagLst>
</file>

<file path=ppt/tags/tag581.xml><?xml version="1.0" encoding="utf-8"?>
<p:tagLst xmlns:p="http://schemas.openxmlformats.org/presentationml/2006/main">
  <p:tag name="AS_UNIQUEID" val="1091"/>
</p:tagLst>
</file>

<file path=ppt/tags/tag582.xml><?xml version="1.0" encoding="utf-8"?>
<p:tagLst xmlns:p="http://schemas.openxmlformats.org/presentationml/2006/main">
  <p:tag name="AS_UNIQUEID" val="1092"/>
</p:tagLst>
</file>

<file path=ppt/tags/tag583.xml><?xml version="1.0" encoding="utf-8"?>
<p:tagLst xmlns:p="http://schemas.openxmlformats.org/presentationml/2006/main">
  <p:tag name="AS_UNIQUEID" val="1093"/>
</p:tagLst>
</file>

<file path=ppt/tags/tag5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5.xml><?xml version="1.0" encoding="utf-8"?>
<p:tagLst xmlns:p="http://schemas.openxmlformats.org/presentationml/2006/main">
  <p:tag name="AS_UNIQUEID" val="1375"/>
</p:tagLst>
</file>

<file path=ppt/tags/tag586.xml><?xml version="1.0" encoding="utf-8"?>
<p:tagLst xmlns:p="http://schemas.openxmlformats.org/presentationml/2006/main">
  <p:tag name="AS_UNIQUEID" val="1095"/>
</p:tagLst>
</file>

<file path=ppt/tags/tag587.xml><?xml version="1.0" encoding="utf-8"?>
<p:tagLst xmlns:p="http://schemas.openxmlformats.org/presentationml/2006/main">
  <p:tag name="AS_UNIQUEID" val="1096"/>
</p:tagLst>
</file>

<file path=ppt/tags/tag588.xml><?xml version="1.0" encoding="utf-8"?>
<p:tagLst xmlns:p="http://schemas.openxmlformats.org/presentationml/2006/main">
  <p:tag name="AS_UNIQUEID" val="1097"/>
</p:tagLst>
</file>

<file path=ppt/tags/tag589.xml><?xml version="1.0" encoding="utf-8"?>
<p:tagLst xmlns:p="http://schemas.openxmlformats.org/presentationml/2006/main">
  <p:tag name="AS_UNIQUEID" val="1098"/>
</p:tagLst>
</file>

<file path=ppt/tags/tag59.xml><?xml version="1.0" encoding="utf-8"?>
<p:tagLst xmlns:p="http://schemas.openxmlformats.org/presentationml/2006/main">
  <p:tag name="AS_UNIQUEID" val="12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099"/>
</p:tagLst>
</file>

<file path=ppt/tags/tag591.xml><?xml version="1.0" encoding="utf-8"?>
<p:tagLst xmlns:p="http://schemas.openxmlformats.org/presentationml/2006/main">
  <p:tag name="AS_UNIQUEID" val="1100"/>
</p:tagLst>
</file>

<file path=ppt/tags/tag592.xml><?xml version="1.0" encoding="utf-8"?>
<p:tagLst xmlns:p="http://schemas.openxmlformats.org/presentationml/2006/main">
  <p:tag name="AS_UNIQUEID" val="1101"/>
</p:tagLst>
</file>

<file path=ppt/tags/tag593.xml><?xml version="1.0" encoding="utf-8"?>
<p:tagLst xmlns:p="http://schemas.openxmlformats.org/presentationml/2006/main">
  <p:tag name="AS_UNIQUEID" val="1102"/>
</p:tagLst>
</file>

<file path=ppt/tags/tag594.xml><?xml version="1.0" encoding="utf-8"?>
<p:tagLst xmlns:p="http://schemas.openxmlformats.org/presentationml/2006/main">
  <p:tag name="AS_UNIQUEID" val="1103"/>
</p:tagLst>
</file>

<file path=ppt/tags/tag595.xml><?xml version="1.0" encoding="utf-8"?>
<p:tagLst xmlns:p="http://schemas.openxmlformats.org/presentationml/2006/main">
  <p:tag name="AS_UNIQUEID" val="1104"/>
</p:tagLst>
</file>

<file path=ppt/tags/tag596.xml><?xml version="1.0" encoding="utf-8"?>
<p:tagLst xmlns:p="http://schemas.openxmlformats.org/presentationml/2006/main">
  <p:tag name="AS_UNIQUEID" val="1105"/>
</p:tagLst>
</file>

<file path=ppt/tags/tag5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98.xml><?xml version="1.0" encoding="utf-8"?>
<p:tagLst xmlns:p="http://schemas.openxmlformats.org/presentationml/2006/main">
  <p:tag name="AS_UNIQUEID" val="1376"/>
</p:tagLst>
</file>

<file path=ppt/tags/tag599.xml><?xml version="1.0" encoding="utf-8"?>
<p:tagLst xmlns:p="http://schemas.openxmlformats.org/presentationml/2006/main">
  <p:tag name="AS_UNIQUEID" val="1107"/>
</p:tagLst>
</file>

<file path=ppt/tags/tag6.xml><?xml version="1.0" encoding="utf-8"?>
<p:tagLst xmlns:p="http://schemas.openxmlformats.org/presentationml/2006/main">
  <p:tag name="AS_UNIQUEID" val="1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108"/>
</p:tagLst>
</file>

<file path=ppt/tags/tag601.xml><?xml version="1.0" encoding="utf-8"?>
<p:tagLst xmlns:p="http://schemas.openxmlformats.org/presentationml/2006/main">
  <p:tag name="AS_UNIQUEID" val="1109"/>
</p:tagLst>
</file>

<file path=ppt/tags/tag602.xml><?xml version="1.0" encoding="utf-8"?>
<p:tagLst xmlns:p="http://schemas.openxmlformats.org/presentationml/2006/main">
  <p:tag name="AS_UNIQUEID" val="1110"/>
</p:tagLst>
</file>

<file path=ppt/tags/tag603.xml><?xml version="1.0" encoding="utf-8"?>
<p:tagLst xmlns:p="http://schemas.openxmlformats.org/presentationml/2006/main">
  <p:tag name="AS_UNIQUEID" val="1111"/>
</p:tagLst>
</file>

<file path=ppt/tags/tag604.xml><?xml version="1.0" encoding="utf-8"?>
<p:tagLst xmlns:p="http://schemas.openxmlformats.org/presentationml/2006/main">
  <p:tag name="AS_UNIQUEID" val="1112"/>
</p:tagLst>
</file>

<file path=ppt/tags/tag605.xml><?xml version="1.0" encoding="utf-8"?>
<p:tagLst xmlns:p="http://schemas.openxmlformats.org/presentationml/2006/main">
  <p:tag name="AS_UNIQUEID" val="1113"/>
</p:tagLst>
</file>

<file path=ppt/tags/tag606.xml><?xml version="1.0" encoding="utf-8"?>
<p:tagLst xmlns:p="http://schemas.openxmlformats.org/presentationml/2006/main">
  <p:tag name="AS_UNIQUEID" val="1114"/>
</p:tagLst>
</file>

<file path=ppt/tags/tag607.xml><?xml version="1.0" encoding="utf-8"?>
<p:tagLst xmlns:p="http://schemas.openxmlformats.org/presentationml/2006/main">
  <p:tag name="AS_UNIQUEID" val="1115"/>
</p:tagLst>
</file>

<file path=ppt/tags/tag6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09.xml><?xml version="1.0" encoding="utf-8"?>
<p:tagLst xmlns:p="http://schemas.openxmlformats.org/presentationml/2006/main">
  <p:tag name="AS_UNIQUEID" val="1377"/>
</p:tagLst>
</file>

<file path=ppt/tags/tag61.xml><?xml version="1.0" encoding="utf-8"?>
<p:tagLst xmlns:p="http://schemas.openxmlformats.org/presentationml/2006/main">
  <p:tag name="AS_UNIQUEID" val="1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378"/>
</p:tagLst>
</file>

<file path=ppt/tags/tag6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12.xml><?xml version="1.0" encoding="utf-8"?>
<p:tagLst xmlns:p="http://schemas.openxmlformats.org/presentationml/2006/main">
  <p:tag name="AS_UNIQUEID" val="1379"/>
</p:tagLst>
</file>

<file path=ppt/tags/tag613.xml><?xml version="1.0" encoding="utf-8"?>
<p:tagLst xmlns:p="http://schemas.openxmlformats.org/presentationml/2006/main">
  <p:tag name="AS_UNIQUEID" val="1155"/>
</p:tagLst>
</file>

<file path=ppt/tags/tag614.xml><?xml version="1.0" encoding="utf-8"?>
<p:tagLst xmlns:p="http://schemas.openxmlformats.org/presentationml/2006/main">
  <p:tag name="AS_UNIQUEID" val="1156"/>
</p:tagLst>
</file>

<file path=ppt/tags/tag615.xml><?xml version="1.0" encoding="utf-8"?>
<p:tagLst xmlns:p="http://schemas.openxmlformats.org/presentationml/2006/main">
  <p:tag name="AS_UNIQUEID" val="1157"/>
</p:tagLst>
</file>

<file path=ppt/tags/tag616.xml><?xml version="1.0" encoding="utf-8"?>
<p:tagLst xmlns:p="http://schemas.openxmlformats.org/presentationml/2006/main">
  <p:tag name="AS_UNIQUEID" val="1158"/>
</p:tagLst>
</file>

<file path=ppt/tags/tag617.xml><?xml version="1.0" encoding="utf-8"?>
<p:tagLst xmlns:p="http://schemas.openxmlformats.org/presentationml/2006/main">
  <p:tag name="AS_UNIQUEID" val="1159"/>
</p:tagLst>
</file>

<file path=ppt/tags/tag618.xml><?xml version="1.0" encoding="utf-8"?>
<p:tagLst xmlns:p="http://schemas.openxmlformats.org/presentationml/2006/main">
  <p:tag name="AS_UNIQUEID" val="1160"/>
</p:tagLst>
</file>

<file path=ppt/tags/tag619.xml><?xml version="1.0" encoding="utf-8"?>
<p:tagLst xmlns:p="http://schemas.openxmlformats.org/presentationml/2006/main">
  <p:tag name="AS_UNIQUEID" val="1161"/>
</p:tagLst>
</file>

<file path=ppt/tags/tag62.xml><?xml version="1.0" encoding="utf-8"?>
<p:tagLst xmlns:p="http://schemas.openxmlformats.org/presentationml/2006/main">
  <p:tag name="AS_UNIQUEID" val="1248"/>
</p:tagLst>
</file>

<file path=ppt/tags/tag620.xml><?xml version="1.0" encoding="utf-8"?>
<p:tagLst xmlns:p="http://schemas.openxmlformats.org/presentationml/2006/main">
  <p:tag name="AS_UNIQUEID" val="1162"/>
</p:tagLst>
</file>

<file path=ppt/tags/tag621.xml><?xml version="1.0" encoding="utf-8"?>
<p:tagLst xmlns:p="http://schemas.openxmlformats.org/presentationml/2006/main">
  <p:tag name="AS_UNIQUEID" val="1163"/>
</p:tagLst>
</file>

<file path=ppt/tags/tag622.xml><?xml version="1.0" encoding="utf-8"?>
<p:tagLst xmlns:p="http://schemas.openxmlformats.org/presentationml/2006/main">
  <p:tag name="AS_UNIQUEID" val="1164"/>
</p:tagLst>
</file>

<file path=ppt/tags/tag623.xml><?xml version="1.0" encoding="utf-8"?>
<p:tagLst xmlns:p="http://schemas.openxmlformats.org/presentationml/2006/main">
  <p:tag name="AS_UNIQUEID" val="1165"/>
</p:tagLst>
</file>

<file path=ppt/tags/tag624.xml><?xml version="1.0" encoding="utf-8"?>
<p:tagLst xmlns:p="http://schemas.openxmlformats.org/presentationml/2006/main">
  <p:tag name="AS_UNIQUEID" val="1166"/>
</p:tagLst>
</file>

<file path=ppt/tags/tag625.xml><?xml version="1.0" encoding="utf-8"?>
<p:tagLst xmlns:p="http://schemas.openxmlformats.org/presentationml/2006/main">
  <p:tag name="AS_UNIQUEID" val="1167"/>
</p:tagLst>
</file>

<file path=ppt/tags/tag6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27.xml><?xml version="1.0" encoding="utf-8"?>
<p:tagLst xmlns:p="http://schemas.openxmlformats.org/presentationml/2006/main">
  <p:tag name="AS_UNIQUEID" val="1380"/>
</p:tagLst>
</file>

<file path=ppt/tags/tag628.xml><?xml version="1.0" encoding="utf-8"?>
<p:tagLst xmlns:p="http://schemas.openxmlformats.org/presentationml/2006/main">
  <p:tag name="AS_UNIQUEID" val="1181"/>
</p:tagLst>
</file>

<file path=ppt/tags/tag629.xml><?xml version="1.0" encoding="utf-8"?>
<p:tagLst xmlns:p="http://schemas.openxmlformats.org/presentationml/2006/main">
  <p:tag name="AS_UNIQUEID" val="1182"/>
</p:tagLst>
</file>

<file path=ppt/tags/tag63.xml><?xml version="1.0" encoding="utf-8"?>
<p:tagLst xmlns:p="http://schemas.openxmlformats.org/presentationml/2006/main">
  <p:tag name="AS_UNIQUEID" val="12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1183"/>
</p:tagLst>
</file>

<file path=ppt/tags/tag631.xml><?xml version="1.0" encoding="utf-8"?>
<p:tagLst xmlns:p="http://schemas.openxmlformats.org/presentationml/2006/main">
  <p:tag name="AS_UNIQUEID" val="1184"/>
</p:tagLst>
</file>

<file path=ppt/tags/tag632.xml><?xml version="1.0" encoding="utf-8"?>
<p:tagLst xmlns:p="http://schemas.openxmlformats.org/presentationml/2006/main">
  <p:tag name="AS_UNIQUEID" val="1185"/>
</p:tagLst>
</file>

<file path=ppt/tags/tag633.xml><?xml version="1.0" encoding="utf-8"?>
<p:tagLst xmlns:p="http://schemas.openxmlformats.org/presentationml/2006/main">
  <p:tag name="AS_UNIQUEID" val="1186"/>
</p:tagLst>
</file>

<file path=ppt/tags/tag634.xml><?xml version="1.0" encoding="utf-8"?>
<p:tagLst xmlns:p="http://schemas.openxmlformats.org/presentationml/2006/main">
  <p:tag name="AS_UNIQUEID" val="1381"/>
</p:tagLst>
</file>

<file path=ppt/tags/tag6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4.xml><?xml version="1.0" encoding="utf-8"?>
<p:tagLst xmlns:p="http://schemas.openxmlformats.org/presentationml/2006/main">
  <p:tag name="AS_UNIQUEID" val="1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1254"/>
</p:tagLst>
</file>

<file path=ppt/tags/tag69.xml><?xml version="1.0" encoding="utf-8"?>
<p:tagLst xmlns:p="http://schemas.openxmlformats.org/presentationml/2006/main">
  <p:tag name="AS_UNIQUEID" val="125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1193"/>
</p:tagLst>
</file>

<file path=ppt/tags/tag70.xml><?xml version="1.0" encoding="utf-8"?>
<p:tagLst xmlns:p="http://schemas.openxmlformats.org/presentationml/2006/main">
  <p:tag name="AS_UNIQUEID" val="125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1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AS_UNIQUEID" val="1260"/>
</p:tagLst>
</file>

<file path=ppt/tags/tag76.xml><?xml version="1.0" encoding="utf-8"?>
<p:tagLst xmlns:p="http://schemas.openxmlformats.org/presentationml/2006/main">
  <p:tag name="AS_UNIQUEID" val="1261"/>
</p:tagLst>
</file>

<file path=ppt/tags/tag77.xml><?xml version="1.0" encoding="utf-8"?>
<p:tagLst xmlns:p="http://schemas.openxmlformats.org/presentationml/2006/main">
  <p:tag name="AS_UNIQUEID" val="1262"/>
</p:tagLst>
</file>

<file path=ppt/tags/tag78.xml><?xml version="1.0" encoding="utf-8"?>
<p:tagLst xmlns:p="http://schemas.openxmlformats.org/presentationml/2006/main">
  <p:tag name="AS_UNIQUEID" val="1263"/>
</p:tagLst>
</file>

<file path=ppt/tags/tag79.xml><?xml version="1.0" encoding="utf-8"?>
<p:tagLst xmlns:p="http://schemas.openxmlformats.org/presentationml/2006/main">
  <p:tag name="AS_UNIQUEID" val="1264"/>
</p:tagLst>
</file>

<file path=ppt/tags/tag8.xml><?xml version="1.0" encoding="utf-8"?>
<p:tagLst xmlns:p="http://schemas.openxmlformats.org/presentationml/2006/main">
  <p:tag name="AS_UNIQUEID" val="1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265"/>
</p:tagLst>
</file>

<file path=ppt/tags/tag81.xml><?xml version="1.0" encoding="utf-8"?>
<p:tagLst xmlns:p="http://schemas.openxmlformats.org/presentationml/2006/main">
  <p:tag name="AS_UNIQUEID" val="1266"/>
</p:tagLst>
</file>

<file path=ppt/tags/tag82.xml><?xml version="1.0" encoding="utf-8"?>
<p:tagLst xmlns:p="http://schemas.openxmlformats.org/presentationml/2006/main">
  <p:tag name="AS_UNIQUEID" val="1267"/>
</p:tagLst>
</file>

<file path=ppt/tags/tag83.xml><?xml version="1.0" encoding="utf-8"?>
<p:tagLst xmlns:p="http://schemas.openxmlformats.org/presentationml/2006/main">
  <p:tag name="AS_UNIQUEID" val="1268"/>
</p:tagLst>
</file>

<file path=ppt/tags/tag84.xml><?xml version="1.0" encoding="utf-8"?>
<p:tagLst xmlns:p="http://schemas.openxmlformats.org/presentationml/2006/main">
  <p:tag name="AS_UNIQUEID" val="1269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AS_UNIQUEID" val="1270"/>
</p:tagLst>
</file>

<file path=ppt/tags/tag87.xml><?xml version="1.0" encoding="utf-8"?>
<p:tagLst xmlns:p="http://schemas.openxmlformats.org/presentationml/2006/main">
  <p:tag name="AS_UNIQUEID" val="1271"/>
</p:tagLst>
</file>

<file path=ppt/tags/tag88.xml><?xml version="1.0" encoding="utf-8"?>
<p:tagLst xmlns:p="http://schemas.openxmlformats.org/presentationml/2006/main">
  <p:tag name="AS_UNIQUEID" val="1272"/>
  <p:tag name="KSO_WM_UNIT_PLACING_PICTURE_USER_VIEWPORT" val="{&quot;height&quot;:4320,&quot;width&quot;:6750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AS_UNIQUEID" val="1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273"/>
</p:tagLst>
</file>

<file path=ppt/tags/tag91.xml><?xml version="1.0" encoding="utf-8"?>
<p:tagLst xmlns:p="http://schemas.openxmlformats.org/presentationml/2006/main">
  <p:tag name="AS_UNIQUEID" val="1274"/>
</p:tagLst>
</file>

<file path=ppt/tags/tag92.xml><?xml version="1.0" encoding="utf-8"?>
<p:tagLst xmlns:p="http://schemas.openxmlformats.org/presentationml/2006/main">
  <p:tag name="AS_UNIQUEID" val="1275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AS_UNIQUEID" val="1276"/>
</p:tagLst>
</file>

<file path=ppt/tags/tag95.xml><?xml version="1.0" encoding="utf-8"?>
<p:tagLst xmlns:p="http://schemas.openxmlformats.org/presentationml/2006/main">
  <p:tag name="AS_UNIQUEID" val="1277"/>
</p:tagLst>
</file>

<file path=ppt/tags/tag96.xml><?xml version="1.0" encoding="utf-8"?>
<p:tagLst xmlns:p="http://schemas.openxmlformats.org/presentationml/2006/main">
  <p:tag name="AS_UNIQUEID" val="1278"/>
</p:tagLst>
</file>

<file path=ppt/tags/tag97.xml><?xml version="1.0" encoding="utf-8"?>
<p:tagLst xmlns:p="http://schemas.openxmlformats.org/presentationml/2006/main">
  <p:tag name="AS_UNIQUEID" val="1279"/>
</p:tagLst>
</file>

<file path=ppt/tags/tag98.xml><?xml version="1.0" encoding="utf-8"?>
<p:tagLst xmlns:p="http://schemas.openxmlformats.org/presentationml/2006/main">
  <p:tag name="AS_UNIQUEID" val="1280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447</Paragraphs>
  <Slides>48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71">
      <vt:lpstr>Arial</vt:lpstr>
      <vt:lpstr>微软雅黑</vt:lpstr>
      <vt:lpstr>Wingdings</vt:lpstr>
      <vt:lpstr>Calibri Light</vt:lpstr>
      <vt:lpstr>Calibri</vt:lpstr>
      <vt:lpstr>华文行楷</vt:lpstr>
      <vt:lpstr>隶书</vt:lpstr>
      <vt:lpstr>黑体</vt:lpstr>
      <vt:lpstr>Times New Roman</vt:lpstr>
      <vt:lpstr>华文细黑</vt:lpstr>
      <vt:lpstr>宋体</vt:lpstr>
      <vt:lpstr>华文新魏</vt:lpstr>
      <vt:lpstr>方正姚体</vt:lpstr>
      <vt:lpstr>楷体</vt:lpstr>
      <vt:lpstr>幼圆</vt:lpstr>
      <vt:lpstr>楷体_GB2312</vt:lpstr>
      <vt:lpstr>华文楷体</vt:lpstr>
      <vt:lpstr>华文琥珀</vt:lpstr>
      <vt:lpstr>华文隶书</vt:lpstr>
      <vt:lpstr>Tahoma</vt:lpstr>
      <vt:lpstr>华文彩云</vt:lpstr>
      <vt:lpstr>华文中宋</vt:lpstr>
      <vt:lpstr>Office 主题​​</vt:lpstr>
      <vt:lpstr>PowerPoint Presentation</vt:lpstr>
      <vt:lpstr>新课导入</vt:lpstr>
      <vt:lpstr>PowerPoint Presentation</vt:lpstr>
      <vt:lpstr>PowerPoint Presentation</vt:lpstr>
      <vt:lpstr>作者作品介绍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文本研读</vt:lpstr>
      <vt:lpstr>第一段</vt:lpstr>
      <vt:lpstr>五步一楼，十步一阁；廊腰缦回，檐牙高啄；各抱地势，钩心斗角。盘盘焉，囷囷焉，蜂房水涡，矗不知其几千万落。长桥卧波，未云何龙？复道行空，不霁何虹？高低冥迷，不知西东。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1、2段小结：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归纳大意：</vt:lpstr>
      <vt:lpstr>PowerPoint Presentation</vt:lpstr>
      <vt:lpstr>PowerPoint Presentation</vt:lpstr>
      <vt:lpstr>文脉梳理</vt:lpstr>
      <vt:lpstr>写作特色：</vt:lpstr>
      <vt:lpstr>PowerPoint Presentation</vt:lpstr>
      <vt:lpstr>一</vt:lpstr>
      <vt:lpstr>族</vt:lpstr>
      <vt:lpstr>爱 </vt:lpstr>
      <vt:lpstr> </vt:lpstr>
      <vt:lpstr>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2021-02-23T11:04:27.100</cp:lastPrinted>
  <dcterms:created xsi:type="dcterms:W3CDTF">2021-02-23T11:04:27Z</dcterms:created>
  <dcterms:modified xsi:type="dcterms:W3CDTF">2021-02-23T03:04:30Z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