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vml" ContentType="application/vnd.openxmlformats-officedocument.vmlDrawing"/>
  <Default Extension="docx" ContentType="application/vnd.openxmlformats-officedocument.wordprocessingml.document"/>
  <Default Extension="png" ContentType="image/png"/>
  <Default Extension="emf" ContentType="image/x-emf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.xml" ContentType="application/vnd.openxmlformats-officedocument.presentationml.slide+xml"/>
  <Override PartName="/ppt/slides/slide70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.NET 20.5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</p:sldMasterIdLst>
  <p:notesMasterIdLst>
    <p:notesMasterId r:id="rId2"/>
  </p:notesMasterIdLst>
  <p:sldIdLst>
    <p:sldId id="275" r:id="rId3"/>
    <p:sldId id="276" r:id="rId4"/>
    <p:sldId id="277" r:id="rId5"/>
    <p:sldId id="278" r:id="rId6"/>
    <p:sldId id="279" r:id="rId7"/>
    <p:sldId id="280" r:id="rId8"/>
    <p:sldId id="281" r:id="rId9"/>
    <p:sldId id="282" r:id="rId10"/>
    <p:sldId id="283" r:id="rId11"/>
    <p:sldId id="284" r:id="rId12"/>
    <p:sldId id="285" r:id="rId13"/>
    <p:sldId id="286" r:id="rId14"/>
    <p:sldId id="287" r:id="rId15"/>
    <p:sldId id="288" r:id="rId16"/>
    <p:sldId id="289" r:id="rId17"/>
    <p:sldId id="290" r:id="rId18"/>
    <p:sldId id="291" r:id="rId19"/>
    <p:sldId id="292" r:id="rId20"/>
    <p:sldId id="293" r:id="rId21"/>
    <p:sldId id="294" r:id="rId22"/>
    <p:sldId id="295" r:id="rId23"/>
    <p:sldId id="296" r:id="rId24"/>
    <p:sldId id="297" r:id="rId25"/>
    <p:sldId id="298" r:id="rId26"/>
    <p:sldId id="299" r:id="rId27"/>
    <p:sldId id="300" r:id="rId28"/>
    <p:sldId id="301" r:id="rId29"/>
    <p:sldId id="302" r:id="rId30"/>
    <p:sldId id="303" r:id="rId31"/>
    <p:sldId id="304" r:id="rId32"/>
    <p:sldId id="305" r:id="rId33"/>
    <p:sldId id="306" r:id="rId34"/>
    <p:sldId id="307" r:id="rId35"/>
    <p:sldId id="308" r:id="rId36"/>
    <p:sldId id="309" r:id="rId37"/>
    <p:sldId id="310" r:id="rId38"/>
    <p:sldId id="311" r:id="rId39"/>
    <p:sldId id="312" r:id="rId40"/>
    <p:sldId id="313" r:id="rId41"/>
    <p:sldId id="314" r:id="rId42"/>
    <p:sldId id="315" r:id="rId43"/>
    <p:sldId id="316" r:id="rId44"/>
    <p:sldId id="317" r:id="rId45"/>
    <p:sldId id="318" r:id="rId46"/>
    <p:sldId id="319" r:id="rId47"/>
    <p:sldId id="320" r:id="rId48"/>
    <p:sldId id="321" r:id="rId49"/>
    <p:sldId id="322" r:id="rId50"/>
    <p:sldId id="323" r:id="rId51"/>
    <p:sldId id="324" r:id="rId52"/>
    <p:sldId id="325" r:id="rId53"/>
    <p:sldId id="326" r:id="rId54"/>
    <p:sldId id="327" r:id="rId55"/>
    <p:sldId id="328" r:id="rId56"/>
    <p:sldId id="329" r:id="rId57"/>
    <p:sldId id="330" r:id="rId58"/>
    <p:sldId id="331" r:id="rId59"/>
    <p:sldId id="332" r:id="rId60"/>
    <p:sldId id="333" r:id="rId61"/>
    <p:sldId id="334" r:id="rId62"/>
    <p:sldId id="335" r:id="rId63"/>
    <p:sldId id="336" r:id="rId64"/>
    <p:sldId id="337" r:id="rId65"/>
    <p:sldId id="338" r:id="rId66"/>
    <p:sldId id="339" r:id="rId67"/>
    <p:sldId id="340" r:id="rId68"/>
    <p:sldId id="341" r:id="rId69"/>
    <p:sldId id="342" r:id="rId70"/>
    <p:sldId id="343" r:id="rId71"/>
    <p:sldId id="344" r:id="rId72"/>
  </p:sldIdLst>
  <p:sldSz cx="9144000" cy="6858000" type="screen4x3"/>
  <p:notesSz cx="6858000" cy="9144000"/>
  <p:custDataLst>
    <p:tags r:id="rId7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15" autoAdjust="0"/>
    <p:restoredTop sz="94660"/>
  </p:normalViewPr>
  <p:slideViewPr>
    <p:cSldViewPr showGuides="1">
      <p:cViewPr varScale="1">
        <p:scale>
          <a:sx n="93" d="100"/>
          <a:sy n="93" d="100"/>
        </p:scale>
        <p:origin x="726" y="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8.xml" /><Relationship Id="rId11" Type="http://schemas.openxmlformats.org/officeDocument/2006/relationships/slide" Target="slides/slide9.xml" /><Relationship Id="rId12" Type="http://schemas.openxmlformats.org/officeDocument/2006/relationships/slide" Target="slides/slide10.xml" /><Relationship Id="rId13" Type="http://schemas.openxmlformats.org/officeDocument/2006/relationships/slide" Target="slides/slide11.xml" /><Relationship Id="rId14" Type="http://schemas.openxmlformats.org/officeDocument/2006/relationships/slide" Target="slides/slide12.xml" /><Relationship Id="rId15" Type="http://schemas.openxmlformats.org/officeDocument/2006/relationships/slide" Target="slides/slide13.xml" /><Relationship Id="rId16" Type="http://schemas.openxmlformats.org/officeDocument/2006/relationships/slide" Target="slides/slide14.xml" /><Relationship Id="rId17" Type="http://schemas.openxmlformats.org/officeDocument/2006/relationships/slide" Target="slides/slide15.xml" /><Relationship Id="rId18" Type="http://schemas.openxmlformats.org/officeDocument/2006/relationships/slide" Target="slides/slide16.xml" /><Relationship Id="rId19" Type="http://schemas.openxmlformats.org/officeDocument/2006/relationships/slide" Target="slides/slide17.xml" /><Relationship Id="rId2" Type="http://schemas.openxmlformats.org/officeDocument/2006/relationships/notesMaster" Target="notesMasters/notesMaster1.xml" /><Relationship Id="rId20" Type="http://schemas.openxmlformats.org/officeDocument/2006/relationships/slide" Target="slides/slide18.xml" /><Relationship Id="rId21" Type="http://schemas.openxmlformats.org/officeDocument/2006/relationships/slide" Target="slides/slide19.xml" /><Relationship Id="rId22" Type="http://schemas.openxmlformats.org/officeDocument/2006/relationships/slide" Target="slides/slide20.xml" /><Relationship Id="rId23" Type="http://schemas.openxmlformats.org/officeDocument/2006/relationships/slide" Target="slides/slide21.xml" /><Relationship Id="rId24" Type="http://schemas.openxmlformats.org/officeDocument/2006/relationships/slide" Target="slides/slide22.xml" /><Relationship Id="rId25" Type="http://schemas.openxmlformats.org/officeDocument/2006/relationships/slide" Target="slides/slide23.xml" /><Relationship Id="rId26" Type="http://schemas.openxmlformats.org/officeDocument/2006/relationships/slide" Target="slides/slide24.xml" /><Relationship Id="rId27" Type="http://schemas.openxmlformats.org/officeDocument/2006/relationships/slide" Target="slides/slide25.xml" /><Relationship Id="rId28" Type="http://schemas.openxmlformats.org/officeDocument/2006/relationships/slide" Target="slides/slide26.xml" /><Relationship Id="rId29" Type="http://schemas.openxmlformats.org/officeDocument/2006/relationships/slide" Target="slides/slide27.xml" /><Relationship Id="rId3" Type="http://schemas.openxmlformats.org/officeDocument/2006/relationships/slide" Target="slides/slide1.xml" /><Relationship Id="rId30" Type="http://schemas.openxmlformats.org/officeDocument/2006/relationships/slide" Target="slides/slide28.xml" /><Relationship Id="rId31" Type="http://schemas.openxmlformats.org/officeDocument/2006/relationships/slide" Target="slides/slide29.xml" /><Relationship Id="rId32" Type="http://schemas.openxmlformats.org/officeDocument/2006/relationships/slide" Target="slides/slide30.xml" /><Relationship Id="rId33" Type="http://schemas.openxmlformats.org/officeDocument/2006/relationships/slide" Target="slides/slide31.xml" /><Relationship Id="rId34" Type="http://schemas.openxmlformats.org/officeDocument/2006/relationships/slide" Target="slides/slide32.xml" /><Relationship Id="rId35" Type="http://schemas.openxmlformats.org/officeDocument/2006/relationships/slide" Target="slides/slide33.xml" /><Relationship Id="rId36" Type="http://schemas.openxmlformats.org/officeDocument/2006/relationships/slide" Target="slides/slide34.xml" /><Relationship Id="rId37" Type="http://schemas.openxmlformats.org/officeDocument/2006/relationships/slide" Target="slides/slide35.xml" /><Relationship Id="rId38" Type="http://schemas.openxmlformats.org/officeDocument/2006/relationships/slide" Target="slides/slide36.xml" /><Relationship Id="rId39" Type="http://schemas.openxmlformats.org/officeDocument/2006/relationships/slide" Target="slides/slide37.xml" /><Relationship Id="rId4" Type="http://schemas.openxmlformats.org/officeDocument/2006/relationships/slide" Target="slides/slide2.xml" /><Relationship Id="rId40" Type="http://schemas.openxmlformats.org/officeDocument/2006/relationships/slide" Target="slides/slide38.xml" /><Relationship Id="rId41" Type="http://schemas.openxmlformats.org/officeDocument/2006/relationships/slide" Target="slides/slide39.xml" /><Relationship Id="rId42" Type="http://schemas.openxmlformats.org/officeDocument/2006/relationships/slide" Target="slides/slide40.xml" /><Relationship Id="rId43" Type="http://schemas.openxmlformats.org/officeDocument/2006/relationships/slide" Target="slides/slide41.xml" /><Relationship Id="rId44" Type="http://schemas.openxmlformats.org/officeDocument/2006/relationships/slide" Target="slides/slide42.xml" /><Relationship Id="rId45" Type="http://schemas.openxmlformats.org/officeDocument/2006/relationships/slide" Target="slides/slide43.xml" /><Relationship Id="rId46" Type="http://schemas.openxmlformats.org/officeDocument/2006/relationships/slide" Target="slides/slide44.xml" /><Relationship Id="rId47" Type="http://schemas.openxmlformats.org/officeDocument/2006/relationships/slide" Target="slides/slide45.xml" /><Relationship Id="rId48" Type="http://schemas.openxmlformats.org/officeDocument/2006/relationships/slide" Target="slides/slide46.xml" /><Relationship Id="rId49" Type="http://schemas.openxmlformats.org/officeDocument/2006/relationships/slide" Target="slides/slide47.xml" /><Relationship Id="rId5" Type="http://schemas.openxmlformats.org/officeDocument/2006/relationships/slide" Target="slides/slide3.xml" /><Relationship Id="rId50" Type="http://schemas.openxmlformats.org/officeDocument/2006/relationships/slide" Target="slides/slide48.xml" /><Relationship Id="rId51" Type="http://schemas.openxmlformats.org/officeDocument/2006/relationships/slide" Target="slides/slide49.xml" /><Relationship Id="rId52" Type="http://schemas.openxmlformats.org/officeDocument/2006/relationships/slide" Target="slides/slide50.xml" /><Relationship Id="rId53" Type="http://schemas.openxmlformats.org/officeDocument/2006/relationships/slide" Target="slides/slide51.xml" /><Relationship Id="rId54" Type="http://schemas.openxmlformats.org/officeDocument/2006/relationships/slide" Target="slides/slide52.xml" /><Relationship Id="rId55" Type="http://schemas.openxmlformats.org/officeDocument/2006/relationships/slide" Target="slides/slide53.xml" /><Relationship Id="rId56" Type="http://schemas.openxmlformats.org/officeDocument/2006/relationships/slide" Target="slides/slide54.xml" /><Relationship Id="rId57" Type="http://schemas.openxmlformats.org/officeDocument/2006/relationships/slide" Target="slides/slide55.xml" /><Relationship Id="rId58" Type="http://schemas.openxmlformats.org/officeDocument/2006/relationships/slide" Target="slides/slide56.xml" /><Relationship Id="rId59" Type="http://schemas.openxmlformats.org/officeDocument/2006/relationships/slide" Target="slides/slide57.xml" /><Relationship Id="rId6" Type="http://schemas.openxmlformats.org/officeDocument/2006/relationships/slide" Target="slides/slide4.xml" /><Relationship Id="rId60" Type="http://schemas.openxmlformats.org/officeDocument/2006/relationships/slide" Target="slides/slide58.xml" /><Relationship Id="rId61" Type="http://schemas.openxmlformats.org/officeDocument/2006/relationships/slide" Target="slides/slide59.xml" /><Relationship Id="rId62" Type="http://schemas.openxmlformats.org/officeDocument/2006/relationships/slide" Target="slides/slide60.xml" /><Relationship Id="rId63" Type="http://schemas.openxmlformats.org/officeDocument/2006/relationships/slide" Target="slides/slide61.xml" /><Relationship Id="rId64" Type="http://schemas.openxmlformats.org/officeDocument/2006/relationships/slide" Target="slides/slide62.xml" /><Relationship Id="rId65" Type="http://schemas.openxmlformats.org/officeDocument/2006/relationships/slide" Target="slides/slide63.xml" /><Relationship Id="rId66" Type="http://schemas.openxmlformats.org/officeDocument/2006/relationships/slide" Target="slides/slide64.xml" /><Relationship Id="rId67" Type="http://schemas.openxmlformats.org/officeDocument/2006/relationships/slide" Target="slides/slide65.xml" /><Relationship Id="rId68" Type="http://schemas.openxmlformats.org/officeDocument/2006/relationships/slide" Target="slides/slide66.xml" /><Relationship Id="rId69" Type="http://schemas.openxmlformats.org/officeDocument/2006/relationships/slide" Target="slides/slide67.xml" /><Relationship Id="rId7" Type="http://schemas.openxmlformats.org/officeDocument/2006/relationships/slide" Target="slides/slide5.xml" /><Relationship Id="rId70" Type="http://schemas.openxmlformats.org/officeDocument/2006/relationships/slide" Target="slides/slide68.xml" /><Relationship Id="rId71" Type="http://schemas.openxmlformats.org/officeDocument/2006/relationships/slide" Target="slides/slide69.xml" /><Relationship Id="rId72" Type="http://schemas.openxmlformats.org/officeDocument/2006/relationships/slide" Target="slides/slide70.xml" /><Relationship Id="rId73" Type="http://schemas.openxmlformats.org/officeDocument/2006/relationships/tags" Target="tags/tag63.xml" /><Relationship Id="rId74" Type="http://schemas.openxmlformats.org/officeDocument/2006/relationships/presProps" Target="presProps.xml" /><Relationship Id="rId75" Type="http://schemas.openxmlformats.org/officeDocument/2006/relationships/viewProps" Target="viewProps.xml" /><Relationship Id="rId76" Type="http://schemas.openxmlformats.org/officeDocument/2006/relationships/theme" Target="theme/theme1.xml" /><Relationship Id="rId77" Type="http://schemas.openxmlformats.org/officeDocument/2006/relationships/tableStyles" Target="tableStyles.xml" /><Relationship Id="rId8" Type="http://schemas.openxmlformats.org/officeDocument/2006/relationships/slide" Target="slides/slide6.xml" /><Relationship Id="rId9" Type="http://schemas.openxmlformats.org/officeDocument/2006/relationships/slide" Target="slides/slide7.xml" /></Relationships>
</file>

<file path=ppt/drawings/_rels/vmlDrawing1.v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.emf" /></Relationships>
</file>

<file path=ppt/drawings/_rels/vmlDrawing10.v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1.emf" /></Relationships>
</file>

<file path=ppt/drawings/_rels/vmlDrawing11.v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2.emf" /></Relationships>
</file>

<file path=ppt/drawings/_rels/vmlDrawing12.v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3.emf" /></Relationships>
</file>

<file path=ppt/drawings/_rels/vmlDrawing13.v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4.emf" /></Relationships>
</file>

<file path=ppt/drawings/_rels/vmlDrawing14.v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5.emf" /></Relationships>
</file>

<file path=ppt/drawings/_rels/vmlDrawing15.v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6.emf" /></Relationships>
</file>

<file path=ppt/drawings/_rels/vmlDrawing16.v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7.emf" /></Relationships>
</file>

<file path=ppt/drawings/_rels/vmlDrawing17.v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8.emf" /></Relationships>
</file>

<file path=ppt/drawings/_rels/vmlDrawing18.v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9.emf" /></Relationships>
</file>

<file path=ppt/drawings/_rels/vmlDrawing19.v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0.emf" /></Relationships>
</file>

<file path=ppt/drawings/_rels/vmlDrawing2.v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3.emf" /></Relationships>
</file>

<file path=ppt/drawings/_rels/vmlDrawing20.v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1.emf" /></Relationships>
</file>

<file path=ppt/drawings/_rels/vmlDrawing21.v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2.emf" /></Relationships>
</file>

<file path=ppt/drawings/_rels/vmlDrawing22.v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3.emf" /></Relationships>
</file>

<file path=ppt/drawings/_rels/vmlDrawing23.v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4.emf" /></Relationships>
</file>

<file path=ppt/drawings/_rels/vmlDrawing24.v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5.emf" /></Relationships>
</file>

<file path=ppt/drawings/_rels/vmlDrawing25.v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6.emf" /></Relationships>
</file>

<file path=ppt/drawings/_rels/vmlDrawing26.v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7.emf" /></Relationships>
</file>

<file path=ppt/drawings/_rels/vmlDrawing27.v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8.emf" /></Relationships>
</file>

<file path=ppt/drawings/_rels/vmlDrawing28.v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9.emf" /></Relationships>
</file>

<file path=ppt/drawings/_rels/vmlDrawing29.v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30.emf" /></Relationships>
</file>

<file path=ppt/drawings/_rels/vmlDrawing3.v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4.emf" /></Relationships>
</file>

<file path=ppt/drawings/_rels/vmlDrawing30.v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31.emf" /></Relationships>
</file>

<file path=ppt/drawings/_rels/vmlDrawing31.v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32.emf" /></Relationships>
</file>

<file path=ppt/drawings/_rels/vmlDrawing32.v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33.emf" /></Relationships>
</file>

<file path=ppt/drawings/_rels/vmlDrawing33.v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34.emf" /></Relationships>
</file>

<file path=ppt/drawings/_rels/vmlDrawing34.v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35.emf" /></Relationships>
</file>

<file path=ppt/drawings/_rels/vmlDrawing35.v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36.emf" /></Relationships>
</file>

<file path=ppt/drawings/_rels/vmlDrawing36.v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37.emf" /></Relationships>
</file>

<file path=ppt/drawings/_rels/vmlDrawing37.v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38.emf" /></Relationships>
</file>

<file path=ppt/drawings/_rels/vmlDrawing38.v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39.emf" /></Relationships>
</file>

<file path=ppt/drawings/_rels/vmlDrawing39.v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40.emf" /></Relationships>
</file>

<file path=ppt/drawings/_rels/vmlDrawing4.v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5.emf" /></Relationships>
</file>

<file path=ppt/drawings/_rels/vmlDrawing5.v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6.emf" /></Relationships>
</file>

<file path=ppt/drawings/_rels/vmlDrawing6.v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7.emf" /></Relationships>
</file>

<file path=ppt/drawings/_rels/vmlDrawing7.v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8.emf" /></Relationships>
</file>

<file path=ppt/drawings/_rels/vmlDrawing8.v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9.emf" /></Relationships>
</file>

<file path=ppt/drawings/_rels/vmlDrawing9.v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0.emf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C01EFDD-91F8-495A-91D7-EB018522F674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C5C579-5EAB-4D4D-A688-CF27E536ED03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.xml" /><Relationship Id="rId2" Type="http://schemas.openxmlformats.org/officeDocument/2006/relationships/tags" Target="../tags/tag2.xml" /><Relationship Id="rId3" Type="http://schemas.openxmlformats.org/officeDocument/2006/relationships/tags" Target="../tags/tag3.xml" /><Relationship Id="rId4" Type="http://schemas.openxmlformats.org/officeDocument/2006/relationships/tags" Target="../tags/tag4.xml" /><Relationship Id="rId5" Type="http://schemas.openxmlformats.org/officeDocument/2006/relationships/tags" Target="../tags/tag5.xml" /><Relationship Id="rId6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8.xml" /><Relationship Id="rId2" Type="http://schemas.openxmlformats.org/officeDocument/2006/relationships/tags" Target="../tags/tag49.xml" /><Relationship Id="rId3" Type="http://schemas.openxmlformats.org/officeDocument/2006/relationships/tags" Target="../tags/tag50.xml" /><Relationship Id="rId4" Type="http://schemas.openxmlformats.org/officeDocument/2006/relationships/tags" Target="../tags/tag51.xml" /><Relationship Id="rId5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2.xml" /><Relationship Id="rId2" Type="http://schemas.openxmlformats.org/officeDocument/2006/relationships/tags" Target="../tags/tag53.xml" /><Relationship Id="rId3" Type="http://schemas.openxmlformats.org/officeDocument/2006/relationships/tags" Target="../tags/tag54.xml" /><Relationship Id="rId4" Type="http://schemas.openxmlformats.org/officeDocument/2006/relationships/tags" Target="../tags/tag55.xml" /><Relationship Id="rId5" Type="http://schemas.openxmlformats.org/officeDocument/2006/relationships/tags" Target="../tags/tag56.xml" /><Relationship Id="rId6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.xml" /><Relationship Id="rId2" Type="http://schemas.openxmlformats.org/officeDocument/2006/relationships/tags" Target="../tags/tag7.xml" /><Relationship Id="rId3" Type="http://schemas.openxmlformats.org/officeDocument/2006/relationships/tags" Target="../tags/tag8.xml" /><Relationship Id="rId4" Type="http://schemas.openxmlformats.org/officeDocument/2006/relationships/tags" Target="../tags/tag9.xml" /><Relationship Id="rId5" Type="http://schemas.openxmlformats.org/officeDocument/2006/relationships/tags" Target="../tags/tag10.xml" /><Relationship Id="rId6" Type="http://schemas.openxmlformats.org/officeDocument/2006/relationships/slideMaster" Target="../slideMasters/slideMaster1.xml" /></Relationships>
</file>

<file path=ppt/slideLayouts/_rels/slideLayout2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1.xml" /><Relationship Id="rId2" Type="http://schemas.openxmlformats.org/officeDocument/2006/relationships/tags" Target="../tags/tag12.xml" /><Relationship Id="rId3" Type="http://schemas.openxmlformats.org/officeDocument/2006/relationships/tags" Target="../tags/tag13.xml" /><Relationship Id="rId4" Type="http://schemas.openxmlformats.org/officeDocument/2006/relationships/tags" Target="../tags/tag14.xml" /><Relationship Id="rId5" Type="http://schemas.openxmlformats.org/officeDocument/2006/relationships/tags" Target="../tags/tag15.xml" /><Relationship Id="rId6" Type="http://schemas.openxmlformats.org/officeDocument/2006/relationships/slideMaster" Target="../slideMasters/slideMaster1.xml" /></Relationships>
</file>

<file path=ppt/slideLayouts/_rels/slideLayout3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6.xml" /><Relationship Id="rId2" Type="http://schemas.openxmlformats.org/officeDocument/2006/relationships/tags" Target="../tags/tag17.xml" /><Relationship Id="rId3" Type="http://schemas.openxmlformats.org/officeDocument/2006/relationships/tags" Target="../tags/tag18.xml" /><Relationship Id="rId4" Type="http://schemas.openxmlformats.org/officeDocument/2006/relationships/tags" Target="../tags/tag19.xml" /><Relationship Id="rId5" Type="http://schemas.openxmlformats.org/officeDocument/2006/relationships/tags" Target="../tags/tag20.xml" /><Relationship Id="rId6" Type="http://schemas.openxmlformats.org/officeDocument/2006/relationships/tags" Target="../tags/tag21.xml" /><Relationship Id="rId7" Type="http://schemas.openxmlformats.org/officeDocument/2006/relationships/slideMaster" Target="../slideMasters/slideMaster1.xml" /></Relationships>
</file>

<file path=ppt/slideLayouts/_rels/slideLayout4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2.xml" /><Relationship Id="rId2" Type="http://schemas.openxmlformats.org/officeDocument/2006/relationships/tags" Target="../tags/tag23.xml" /><Relationship Id="rId3" Type="http://schemas.openxmlformats.org/officeDocument/2006/relationships/tags" Target="../tags/tag24.xml" /><Relationship Id="rId4" Type="http://schemas.openxmlformats.org/officeDocument/2006/relationships/tags" Target="../tags/tag25.xml" /><Relationship Id="rId5" Type="http://schemas.openxmlformats.org/officeDocument/2006/relationships/tags" Target="../tags/tag26.xml" /><Relationship Id="rId6" Type="http://schemas.openxmlformats.org/officeDocument/2006/relationships/tags" Target="../tags/tag27.xml" /><Relationship Id="rId7" Type="http://schemas.openxmlformats.org/officeDocument/2006/relationships/tags" Target="../tags/tag28.xml" /><Relationship Id="rId8" Type="http://schemas.openxmlformats.org/officeDocument/2006/relationships/tags" Target="../tags/tag29.xml" /><Relationship Id="rId9" Type="http://schemas.openxmlformats.org/officeDocument/2006/relationships/slideMaster" Target="../slideMasters/slideMaster1.xml" /></Relationships>
</file>

<file path=ppt/slideLayouts/_rels/slideLayout5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8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png" /><Relationship Id="rId2" Type="http://schemas.openxmlformats.org/officeDocument/2006/relationships/slideMaster" Target="../slideMasters/slideMaster1.xml" /></Relationships>
</file>

<file path=ppt/slideLayouts/_rels/slideLayout59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png" /><Relationship Id="rId2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0.xml" /><Relationship Id="rId2" Type="http://schemas.openxmlformats.org/officeDocument/2006/relationships/tags" Target="../tags/tag31.xml" /><Relationship Id="rId3" Type="http://schemas.openxmlformats.org/officeDocument/2006/relationships/tags" Target="../tags/tag32.xml" /><Relationship Id="rId4" Type="http://schemas.openxmlformats.org/officeDocument/2006/relationships/tags" Target="../tags/tag33.xml" /><Relationship Id="rId5" Type="http://schemas.openxmlformats.org/officeDocument/2006/relationships/slideMaster" Target="../slideMasters/slideMaster1.xml" /></Relationships>
</file>

<file path=ppt/slideLayouts/_rels/slideLayout6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4.xml" /><Relationship Id="rId2" Type="http://schemas.openxmlformats.org/officeDocument/2006/relationships/tags" Target="../tags/tag35.xml" /><Relationship Id="rId3" Type="http://schemas.openxmlformats.org/officeDocument/2006/relationships/tags" Target="../tags/tag36.xml" /><Relationship Id="rId4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7.xml" /><Relationship Id="rId2" Type="http://schemas.openxmlformats.org/officeDocument/2006/relationships/tags" Target="../tags/tag38.xml" /><Relationship Id="rId3" Type="http://schemas.openxmlformats.org/officeDocument/2006/relationships/tags" Target="../tags/tag39.xml" /><Relationship Id="rId4" Type="http://schemas.openxmlformats.org/officeDocument/2006/relationships/tags" Target="../tags/tag40.xml" /><Relationship Id="rId5" Type="http://schemas.openxmlformats.org/officeDocument/2006/relationships/tags" Target="../tags/tag41.xml" /><Relationship Id="rId6" Type="http://schemas.openxmlformats.org/officeDocument/2006/relationships/tags" Target="../tags/tag42.xml" /><Relationship Id="rId7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3.xml" /><Relationship Id="rId2" Type="http://schemas.openxmlformats.org/officeDocument/2006/relationships/tags" Target="../tags/tag44.xml" /><Relationship Id="rId3" Type="http://schemas.openxmlformats.org/officeDocument/2006/relationships/tags" Target="../tags/tag45.xml" /><Relationship Id="rId4" Type="http://schemas.openxmlformats.org/officeDocument/2006/relationships/tags" Target="../tags/tag46.xml" /><Relationship Id="rId5" Type="http://schemas.openxmlformats.org/officeDocument/2006/relationships/tags" Target="../tags/tag47.xml" /><Relationship Id="rId6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899100" y="914400"/>
            <a:ext cx="73494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45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899100" y="3560400"/>
            <a:ext cx="73494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18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单击此处编辑副标题</a:t>
            </a:r>
            <a:endParaRPr lang="zh-CN" altLang="en-US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456300" y="774000"/>
            <a:ext cx="8229600" cy="5482800"/>
          </a:xfrm>
        </p:spPr>
        <p:txBody>
          <a:bodyPr/>
          <a:lstStyle>
            <a:lvl1pPr marL="171450" indent="-17145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514350" indent="-17145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857250" indent="-17145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200150" indent="-17145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1543050" indent="-17145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899100" y="2484000"/>
            <a:ext cx="73494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45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899100" y="3560400"/>
            <a:ext cx="73494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18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456300" y="608400"/>
            <a:ext cx="82269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7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456300" y="1490400"/>
            <a:ext cx="8226900" cy="4759200"/>
          </a:xfrm>
        </p:spPr>
        <p:txBody>
          <a:bodyPr vert="horz" lIns="90000" tIns="46800" rIns="90000" bIns="4680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35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/>
              </a:tabLst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05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05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1714500" indent="0">
              <a:buNone/>
              <a:defRPr/>
            </a:lvl6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3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4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5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6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7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493100" y="3848400"/>
            <a:ext cx="58266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33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493100" y="4615200"/>
            <a:ext cx="58266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35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8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9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20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21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22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23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24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25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26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27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456300" y="608400"/>
            <a:ext cx="82269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7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456300" y="1501200"/>
            <a:ext cx="3882600" cy="4748400"/>
          </a:xfrm>
        </p:spPr>
        <p:txBody>
          <a:bodyPr vert="horz" lIns="90000" tIns="46800" rIns="90000" bIns="4680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/>
              </a:tabLst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05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05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4808700" y="1501200"/>
            <a:ext cx="3882600" cy="4748400"/>
          </a:xfrm>
        </p:spPr>
        <p:txBody>
          <a:bodyPr lIns="90000" tIns="46800" rIns="90000" bIns="46800">
            <a:normAutofit/>
          </a:bodyPr>
          <a:lstStyle>
            <a:lvl1pPr marL="171450" indent="-17145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2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514350" indent="-17145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/>
              </a:tabLst>
              <a:defRPr sz="12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857250" indent="-17145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2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200150" indent="-17145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05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05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28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29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30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31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32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33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34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35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36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37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456300" y="608400"/>
            <a:ext cx="82269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7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456300" y="1429200"/>
            <a:ext cx="40068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15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456300" y="1854000"/>
            <a:ext cx="4006800" cy="4395600"/>
          </a:xfrm>
        </p:spPr>
        <p:txBody>
          <a:bodyPr vert="horz" lIns="101600" tIns="0" rIns="82550" bIns="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/>
              </a:tabLst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05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05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4676813" y="1421729"/>
            <a:ext cx="40068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1500" b="1" i="0" u="none" strike="noStrike" kern="1200" cap="none" spc="2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4676813" y="1854000"/>
            <a:ext cx="4006800" cy="4395600"/>
          </a:xfrm>
        </p:spPr>
        <p:txBody>
          <a:bodyPr vert="horz" lIns="101600" tIns="0" rIns="82550" bIns="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/>
              </a:tabLst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05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05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38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39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40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41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42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43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44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preserve="1" userDrawn="1">
  <p:cSld name="章节"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1400" b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t>1</a:t>
            </a:fld>
            <a:r>
              <a:rPr lang="en-US" altLang="zh-CN" sz="1400" b="0" smtClean="0">
                <a:solidFill>
                  <a:srgbClr val="5F5F5F"/>
                </a:solidFill>
              </a:rPr>
              <a:t>-</a:t>
            </a:r>
            <a:endParaRPr lang="zh-CN" altLang="en-US" sz="1400" b="0" smtClean="0">
              <a:solidFill>
                <a:srgbClr val="5F5F5F"/>
              </a:solidFill>
            </a:endParaRPr>
          </a:p>
        </p:txBody>
      </p:sp>
      <p:sp>
        <p:nvSpPr>
          <p:cNvPr id="2" name="矩形 1"/>
          <p:cNvSpPr/>
          <p:nvPr userDrawn="1"/>
        </p:nvSpPr>
        <p:spPr>
          <a:xfrm>
            <a:off x="0" y="2420888"/>
            <a:ext cx="9144000" cy="151216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1470484" y="2924944"/>
            <a:ext cx="6203032" cy="576064"/>
          </a:xfrm>
          <a:prstGeom prst="rect">
            <a:avLst/>
          </a:prstGeo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Layout>
</file>

<file path=ppt/slideLayouts/slideLayout5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栏目二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4139952" y="-27384"/>
            <a:ext cx="1748512" cy="880109"/>
            <a:chOff x="-36774" y="1584001"/>
            <a:chExt cx="1491424" cy="733424"/>
          </a:xfrm>
        </p:grpSpPr>
        <p:pic>
          <p:nvPicPr>
            <p:cNvPr id="7" name="图片 6"/>
            <p:cNvPicPr>
              <a:picLocks noChangeAspect="1"/>
            </p:cNvPicPr>
            <p:nvPr userDrawn="1"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36774" y="1584001"/>
              <a:ext cx="1491424" cy="733424"/>
            </a:xfrm>
            <a:prstGeom prst="rect">
              <a:avLst/>
            </a:prstGeom>
          </p:spPr>
        </p:pic>
        <p:sp>
          <p:nvSpPr>
            <p:cNvPr id="9" name="TextBox 8">
              <a:hlinkClick action="ppaction://noaction"/>
            </p:cNvPr>
            <p:cNvSpPr txBox="1"/>
            <p:nvPr userDrawn="1"/>
          </p:nvSpPr>
          <p:spPr>
            <a:xfrm>
              <a:off x="55700" y="1807573"/>
              <a:ext cx="1229485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smtClean="0">
                  <a:solidFill>
                    <a:schemeClr val="bg1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课前篇一起预习</a:t>
              </a:r>
              <a:endParaRPr lang="zh-CN" altLang="en-US" sz="1400">
                <a:solidFill>
                  <a:schemeClr val="bg1"/>
                </a:solidFill>
                <a:latin typeface="黑体" pitchFamily="2" charset="-122"/>
                <a:ea typeface="黑体" pitchFamily="2" charset="-122"/>
              </a:endParaRPr>
            </a:p>
          </p:txBody>
        </p:sp>
      </p:grpSp>
    </p:spTree>
  </p:cSld>
  <p:clrMapOvr>
    <a:masterClrMapping/>
  </p:clrMapOvr>
  <p:transition/>
  <p:timing/>
</p:sldLayout>
</file>

<file path=ppt/slideLayouts/slideLayout5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栏目三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5" name="组合 4"/>
          <p:cNvGrpSpPr/>
          <p:nvPr userDrawn="1"/>
        </p:nvGrpSpPr>
        <p:grpSpPr>
          <a:xfrm>
            <a:off x="5785976" y="-27384"/>
            <a:ext cx="1748512" cy="880109"/>
            <a:chOff x="-36774" y="1584001"/>
            <a:chExt cx="1491424" cy="733424"/>
          </a:xfrm>
        </p:grpSpPr>
        <p:pic>
          <p:nvPicPr>
            <p:cNvPr id="6" name="图片 5"/>
            <p:cNvPicPr>
              <a:picLocks noChangeAspect="1"/>
            </p:cNvPicPr>
            <p:nvPr userDrawn="1"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36774" y="1584001"/>
              <a:ext cx="1491424" cy="733424"/>
            </a:xfrm>
            <a:prstGeom prst="rect">
              <a:avLst/>
            </a:prstGeom>
          </p:spPr>
        </p:pic>
        <p:sp>
          <p:nvSpPr>
            <p:cNvPr id="7" name="TextBox 8">
              <a:hlinkClick action="ppaction://noaction"/>
            </p:cNvPr>
            <p:cNvSpPr txBox="1"/>
            <p:nvPr userDrawn="1"/>
          </p:nvSpPr>
          <p:spPr>
            <a:xfrm>
              <a:off x="55700" y="1807573"/>
              <a:ext cx="1229485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smtClean="0">
                  <a:solidFill>
                    <a:schemeClr val="bg1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课内篇一起思考</a:t>
              </a:r>
              <a:endParaRPr lang="zh-CN" altLang="en-US" sz="140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456300" y="608400"/>
            <a:ext cx="82269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7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456300" y="1555200"/>
            <a:ext cx="3924808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200" b="0" i="0" u="none" strike="noStrike" kern="1200" cap="none" spc="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4762800" y="1555200"/>
            <a:ext cx="39204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3429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7676100" y="914400"/>
            <a:ext cx="783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kumimoji="0" lang="zh-CN" altLang="en-US" sz="21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685800" y="914400"/>
            <a:ext cx="6876900" cy="5029200"/>
          </a:xfrm>
        </p:spPr>
        <p:txBody>
          <a:bodyPr vert="eaVert" lIns="46800" tIns="46800" rIns="46800" bIns="46800"/>
          <a:lstStyle>
            <a:lvl1pPr marL="171450" indent="-17145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514350" indent="-17145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857250" indent="-17145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200150" indent="-17145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1543050" indent="-17145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slideLayout" Target="../slideLayouts/slideLayout12.xml" /><Relationship Id="rId13" Type="http://schemas.openxmlformats.org/officeDocument/2006/relationships/slideLayout" Target="../slideLayouts/slideLayout13.xml" /><Relationship Id="rId14" Type="http://schemas.openxmlformats.org/officeDocument/2006/relationships/slideLayout" Target="../slideLayouts/slideLayout14.xml" /><Relationship Id="rId15" Type="http://schemas.openxmlformats.org/officeDocument/2006/relationships/slideLayout" Target="../slideLayouts/slideLayout15.xml" /><Relationship Id="rId16" Type="http://schemas.openxmlformats.org/officeDocument/2006/relationships/slideLayout" Target="../slideLayouts/slideLayout16.xml" /><Relationship Id="rId17" Type="http://schemas.openxmlformats.org/officeDocument/2006/relationships/slideLayout" Target="../slideLayouts/slideLayout17.xml" /><Relationship Id="rId18" Type="http://schemas.openxmlformats.org/officeDocument/2006/relationships/slideLayout" Target="../slideLayouts/slideLayout18.xml" /><Relationship Id="rId19" Type="http://schemas.openxmlformats.org/officeDocument/2006/relationships/slideLayout" Target="../slideLayouts/slideLayout19.xml" /><Relationship Id="rId2" Type="http://schemas.openxmlformats.org/officeDocument/2006/relationships/slideLayout" Target="../slideLayouts/slideLayout2.xml" /><Relationship Id="rId20" Type="http://schemas.openxmlformats.org/officeDocument/2006/relationships/slideLayout" Target="../slideLayouts/slideLayout20.xml" /><Relationship Id="rId21" Type="http://schemas.openxmlformats.org/officeDocument/2006/relationships/slideLayout" Target="../slideLayouts/slideLayout21.xml" /><Relationship Id="rId22" Type="http://schemas.openxmlformats.org/officeDocument/2006/relationships/slideLayout" Target="../slideLayouts/slideLayout22.xml" /><Relationship Id="rId23" Type="http://schemas.openxmlformats.org/officeDocument/2006/relationships/slideLayout" Target="../slideLayouts/slideLayout23.xml" /><Relationship Id="rId24" Type="http://schemas.openxmlformats.org/officeDocument/2006/relationships/slideLayout" Target="../slideLayouts/slideLayout24.xml" /><Relationship Id="rId25" Type="http://schemas.openxmlformats.org/officeDocument/2006/relationships/slideLayout" Target="../slideLayouts/slideLayout25.xml" /><Relationship Id="rId26" Type="http://schemas.openxmlformats.org/officeDocument/2006/relationships/slideLayout" Target="../slideLayouts/slideLayout26.xml" /><Relationship Id="rId27" Type="http://schemas.openxmlformats.org/officeDocument/2006/relationships/slideLayout" Target="../slideLayouts/slideLayout27.xml" /><Relationship Id="rId28" Type="http://schemas.openxmlformats.org/officeDocument/2006/relationships/slideLayout" Target="../slideLayouts/slideLayout28.xml" /><Relationship Id="rId29" Type="http://schemas.openxmlformats.org/officeDocument/2006/relationships/slideLayout" Target="../slideLayouts/slideLayout29.xml" /><Relationship Id="rId3" Type="http://schemas.openxmlformats.org/officeDocument/2006/relationships/slideLayout" Target="../slideLayouts/slideLayout3.xml" /><Relationship Id="rId30" Type="http://schemas.openxmlformats.org/officeDocument/2006/relationships/slideLayout" Target="../slideLayouts/slideLayout30.xml" /><Relationship Id="rId31" Type="http://schemas.openxmlformats.org/officeDocument/2006/relationships/slideLayout" Target="../slideLayouts/slideLayout31.xml" /><Relationship Id="rId32" Type="http://schemas.openxmlformats.org/officeDocument/2006/relationships/slideLayout" Target="../slideLayouts/slideLayout32.xml" /><Relationship Id="rId33" Type="http://schemas.openxmlformats.org/officeDocument/2006/relationships/slideLayout" Target="../slideLayouts/slideLayout33.xml" /><Relationship Id="rId34" Type="http://schemas.openxmlformats.org/officeDocument/2006/relationships/slideLayout" Target="../slideLayouts/slideLayout34.xml" /><Relationship Id="rId35" Type="http://schemas.openxmlformats.org/officeDocument/2006/relationships/slideLayout" Target="../slideLayouts/slideLayout35.xml" /><Relationship Id="rId36" Type="http://schemas.openxmlformats.org/officeDocument/2006/relationships/slideLayout" Target="../slideLayouts/slideLayout36.xml" /><Relationship Id="rId37" Type="http://schemas.openxmlformats.org/officeDocument/2006/relationships/slideLayout" Target="../slideLayouts/slideLayout37.xml" /><Relationship Id="rId38" Type="http://schemas.openxmlformats.org/officeDocument/2006/relationships/slideLayout" Target="../slideLayouts/slideLayout38.xml" /><Relationship Id="rId39" Type="http://schemas.openxmlformats.org/officeDocument/2006/relationships/slideLayout" Target="../slideLayouts/slideLayout39.xml" /><Relationship Id="rId4" Type="http://schemas.openxmlformats.org/officeDocument/2006/relationships/slideLayout" Target="../slideLayouts/slideLayout4.xml" /><Relationship Id="rId40" Type="http://schemas.openxmlformats.org/officeDocument/2006/relationships/slideLayout" Target="../slideLayouts/slideLayout40.xml" /><Relationship Id="rId41" Type="http://schemas.openxmlformats.org/officeDocument/2006/relationships/slideLayout" Target="../slideLayouts/slideLayout41.xml" /><Relationship Id="rId42" Type="http://schemas.openxmlformats.org/officeDocument/2006/relationships/slideLayout" Target="../slideLayouts/slideLayout42.xml" /><Relationship Id="rId43" Type="http://schemas.openxmlformats.org/officeDocument/2006/relationships/slideLayout" Target="../slideLayouts/slideLayout43.xml" /><Relationship Id="rId44" Type="http://schemas.openxmlformats.org/officeDocument/2006/relationships/slideLayout" Target="../slideLayouts/slideLayout44.xml" /><Relationship Id="rId45" Type="http://schemas.openxmlformats.org/officeDocument/2006/relationships/slideLayout" Target="../slideLayouts/slideLayout45.xml" /><Relationship Id="rId46" Type="http://schemas.openxmlformats.org/officeDocument/2006/relationships/slideLayout" Target="../slideLayouts/slideLayout46.xml" /><Relationship Id="rId47" Type="http://schemas.openxmlformats.org/officeDocument/2006/relationships/slideLayout" Target="../slideLayouts/slideLayout47.xml" /><Relationship Id="rId48" Type="http://schemas.openxmlformats.org/officeDocument/2006/relationships/slideLayout" Target="../slideLayouts/slideLayout48.xml" /><Relationship Id="rId49" Type="http://schemas.openxmlformats.org/officeDocument/2006/relationships/slideLayout" Target="../slideLayouts/slideLayout49.xml" /><Relationship Id="rId5" Type="http://schemas.openxmlformats.org/officeDocument/2006/relationships/slideLayout" Target="../slideLayouts/slideLayout5.xml" /><Relationship Id="rId50" Type="http://schemas.openxmlformats.org/officeDocument/2006/relationships/slideLayout" Target="../slideLayouts/slideLayout50.xml" /><Relationship Id="rId51" Type="http://schemas.openxmlformats.org/officeDocument/2006/relationships/slideLayout" Target="../slideLayouts/slideLayout51.xml" /><Relationship Id="rId52" Type="http://schemas.openxmlformats.org/officeDocument/2006/relationships/slideLayout" Target="../slideLayouts/slideLayout52.xml" /><Relationship Id="rId53" Type="http://schemas.openxmlformats.org/officeDocument/2006/relationships/slideLayout" Target="../slideLayouts/slideLayout53.xml" /><Relationship Id="rId54" Type="http://schemas.openxmlformats.org/officeDocument/2006/relationships/slideLayout" Target="../slideLayouts/slideLayout54.xml" /><Relationship Id="rId55" Type="http://schemas.openxmlformats.org/officeDocument/2006/relationships/slideLayout" Target="../slideLayouts/slideLayout55.xml" /><Relationship Id="rId56" Type="http://schemas.openxmlformats.org/officeDocument/2006/relationships/slideLayout" Target="../slideLayouts/slideLayout56.xml" /><Relationship Id="rId57" Type="http://schemas.openxmlformats.org/officeDocument/2006/relationships/slideLayout" Target="../slideLayouts/slideLayout57.xml" /><Relationship Id="rId58" Type="http://schemas.openxmlformats.org/officeDocument/2006/relationships/slideLayout" Target="../slideLayouts/slideLayout58.xml" /><Relationship Id="rId59" Type="http://schemas.openxmlformats.org/officeDocument/2006/relationships/slideLayout" Target="../slideLayouts/slideLayout59.xml" /><Relationship Id="rId6" Type="http://schemas.openxmlformats.org/officeDocument/2006/relationships/slideLayout" Target="../slideLayouts/slideLayout6.xml" /><Relationship Id="rId60" Type="http://schemas.openxmlformats.org/officeDocument/2006/relationships/slideLayout" Target="../slideLayouts/slideLayout60.xml" /><Relationship Id="rId61" Type="http://schemas.openxmlformats.org/officeDocument/2006/relationships/tags" Target="../tags/tag57.xml" /><Relationship Id="rId62" Type="http://schemas.openxmlformats.org/officeDocument/2006/relationships/tags" Target="../tags/tag58.xml" /><Relationship Id="rId63" Type="http://schemas.openxmlformats.org/officeDocument/2006/relationships/tags" Target="../tags/tag59.xml" /><Relationship Id="rId64" Type="http://schemas.openxmlformats.org/officeDocument/2006/relationships/tags" Target="../tags/tag60.xml" /><Relationship Id="rId65" Type="http://schemas.openxmlformats.org/officeDocument/2006/relationships/tags" Target="../tags/tag61.xml" /><Relationship Id="rId66" Type="http://schemas.openxmlformats.org/officeDocument/2006/relationships/tags" Target="../tags/tag62.xml" /><Relationship Id="rId67" Type="http://schemas.openxmlformats.org/officeDocument/2006/relationships/theme" Target="../theme/theme1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61"/>
            </p:custDataLst>
          </p:nvPr>
        </p:nvSpPr>
        <p:spPr>
          <a:xfrm>
            <a:off x="456300" y="608400"/>
            <a:ext cx="82269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62"/>
            </p:custDataLst>
          </p:nvPr>
        </p:nvSpPr>
        <p:spPr>
          <a:xfrm>
            <a:off x="456300" y="1490400"/>
            <a:ext cx="82269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63"/>
            </p:custDataLst>
          </p:nvPr>
        </p:nvSpPr>
        <p:spPr>
          <a:xfrm>
            <a:off x="459000" y="6314400"/>
            <a:ext cx="2025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75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64"/>
            </p:custDataLst>
          </p:nvPr>
        </p:nvSpPr>
        <p:spPr>
          <a:xfrm>
            <a:off x="3087000" y="6314400"/>
            <a:ext cx="297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75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65"/>
            </p:custDataLst>
          </p:nvPr>
        </p:nvSpPr>
        <p:spPr>
          <a:xfrm>
            <a:off x="6658200" y="6314400"/>
            <a:ext cx="2025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75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</p:spTree>
    <p:custDataLst>
      <p:tags r:id="rId66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679" r:id="rId31"/>
    <p:sldLayoutId id="2147483680" r:id="rId32"/>
    <p:sldLayoutId id="2147483681" r:id="rId33"/>
    <p:sldLayoutId id="2147483682" r:id="rId34"/>
    <p:sldLayoutId id="2147483683" r:id="rId35"/>
    <p:sldLayoutId id="2147483684" r:id="rId36"/>
    <p:sldLayoutId id="2147483685" r:id="rId37"/>
    <p:sldLayoutId id="2147483686" r:id="rId38"/>
    <p:sldLayoutId id="2147483687" r:id="rId39"/>
    <p:sldLayoutId id="2147483688" r:id="rId40"/>
    <p:sldLayoutId id="2147483689" r:id="rId41"/>
    <p:sldLayoutId id="2147483690" r:id="rId42"/>
    <p:sldLayoutId id="2147483691" r:id="rId43"/>
    <p:sldLayoutId id="2147483692" r:id="rId44"/>
    <p:sldLayoutId id="2147483693" r:id="rId45"/>
    <p:sldLayoutId id="2147483694" r:id="rId46"/>
    <p:sldLayoutId id="2147483695" r:id="rId47"/>
    <p:sldLayoutId id="2147483696" r:id="rId48"/>
    <p:sldLayoutId id="2147483697" r:id="rId49"/>
    <p:sldLayoutId id="2147483698" r:id="rId50"/>
    <p:sldLayoutId id="2147483699" r:id="rId51"/>
    <p:sldLayoutId id="2147483700" r:id="rId52"/>
    <p:sldLayoutId id="2147483701" r:id="rId53"/>
    <p:sldLayoutId id="2147483702" r:id="rId54"/>
    <p:sldLayoutId id="2147483703" r:id="rId55"/>
    <p:sldLayoutId id="2147483704" r:id="rId56"/>
    <p:sldLayoutId id="2147483705" r:id="rId57"/>
    <p:sldLayoutId id="2147483706" r:id="rId58"/>
    <p:sldLayoutId id="2147483707" r:id="rId59"/>
    <p:sldLayoutId id="2147483708" r:id="rId60"/>
  </p:sldLayoutIdLst>
  <p:transition/>
  <p:timing/>
  <p:txStyles>
    <p:titleStyle>
      <a:lvl1pPr algn="l" defTabSz="685800" rtl="0" eaLnBrk="1" fontAlgn="auto" latinLnBrk="0" hangingPunct="1">
        <a:lnSpc>
          <a:spcPct val="100000"/>
        </a:lnSpc>
        <a:spcBef>
          <a:spcPct val="0"/>
        </a:spcBef>
        <a:buNone/>
        <a:defRPr sz="27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171450" indent="-171450" algn="l" defTabSz="6858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●"/>
        <a:defRPr sz="13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514350" indent="-171450" algn="l" defTabSz="6858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tabLst>
          <a:tab pos="1207135"/>
        </a:tabLst>
        <a:defRPr sz="12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857250" indent="-171450" algn="l" defTabSz="6858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defRPr sz="12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200150" indent="-171450" algn="l" defTabSz="6858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Wingdings" panose="05000000000000000000" charset="0"/>
        <a:buChar char=""/>
        <a:defRPr sz="10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1543050" indent="-171450" algn="l" defTabSz="6858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Arial" panose="020b0604020202020204" pitchFamily="34" charset="0"/>
        <a:buChar char="•"/>
        <a:defRPr sz="10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7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8.xml" /><Relationship Id="rId2" Type="http://schemas.openxmlformats.org/officeDocument/2006/relationships/slide" Target="slide2.xml" TargetMode="Internal" /><Relationship Id="rId3" Type="http://schemas.openxmlformats.org/officeDocument/2006/relationships/slide" Target="slide3.xml" TargetMode="Internal" /><Relationship Id="rId4" Type="http://schemas.openxmlformats.org/officeDocument/2006/relationships/slide" Target="slide4.xml" TargetMode="Internal" /><Relationship Id="rId5" Type="http://schemas.openxmlformats.org/officeDocument/2006/relationships/slide" Target="slide5.xml" TargetMode="Interna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8.xml" /><Relationship Id="rId2" Type="http://schemas.openxmlformats.org/officeDocument/2006/relationships/slide" Target="slide2.xml" TargetMode="Internal" /><Relationship Id="rId3" Type="http://schemas.openxmlformats.org/officeDocument/2006/relationships/slide" Target="slide3.xml" TargetMode="Internal" /><Relationship Id="rId4" Type="http://schemas.openxmlformats.org/officeDocument/2006/relationships/slide" Target="slide4.xml" TargetMode="Internal" /><Relationship Id="rId5" Type="http://schemas.openxmlformats.org/officeDocument/2006/relationships/slide" Target="slide5.xml" TargetMode="Internal" /><Relationship Id="rId6" Type="http://schemas.openxmlformats.org/officeDocument/2006/relationships/package" Target="../embeddings/Document4.docx" TargetMode="Internal" /><Relationship Id="rId7" Type="http://schemas.openxmlformats.org/officeDocument/2006/relationships/image" Target="../media/image5.emf" /><Relationship Id="rId8" Type="http://schemas.openxmlformats.org/officeDocument/2006/relationships/vmlDrawing" Target="../drawings/vmlDrawing4.v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8.xml" /><Relationship Id="rId2" Type="http://schemas.openxmlformats.org/officeDocument/2006/relationships/package" Target="../embeddings/Document5.docx" TargetMode="Internal" /><Relationship Id="rId3" Type="http://schemas.openxmlformats.org/officeDocument/2006/relationships/image" Target="../media/image6.emf" /><Relationship Id="rId4" Type="http://schemas.openxmlformats.org/officeDocument/2006/relationships/slide" Target="slide2.xml" TargetMode="Internal" /><Relationship Id="rId5" Type="http://schemas.openxmlformats.org/officeDocument/2006/relationships/slide" Target="slide3.xml" TargetMode="Internal" /><Relationship Id="rId6" Type="http://schemas.openxmlformats.org/officeDocument/2006/relationships/slide" Target="slide4.xml" TargetMode="Internal" /><Relationship Id="rId7" Type="http://schemas.openxmlformats.org/officeDocument/2006/relationships/slide" Target="slide5.xml" TargetMode="Internal" /><Relationship Id="rId8" Type="http://schemas.openxmlformats.org/officeDocument/2006/relationships/vmlDrawing" Target="../drawings/vmlDrawing5.v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8.xml" /><Relationship Id="rId2" Type="http://schemas.openxmlformats.org/officeDocument/2006/relationships/slide" Target="slide2.xml" TargetMode="Internal" /><Relationship Id="rId3" Type="http://schemas.openxmlformats.org/officeDocument/2006/relationships/slide" Target="slide3.xml" TargetMode="Internal" /><Relationship Id="rId4" Type="http://schemas.openxmlformats.org/officeDocument/2006/relationships/slide" Target="slide4.xml" TargetMode="Internal" /><Relationship Id="rId5" Type="http://schemas.openxmlformats.org/officeDocument/2006/relationships/slide" Target="slide5.xml" TargetMode="Internal" /><Relationship Id="rId6" Type="http://schemas.openxmlformats.org/officeDocument/2006/relationships/package" Target="../embeddings/Document6.docx" TargetMode="Internal" /><Relationship Id="rId7" Type="http://schemas.openxmlformats.org/officeDocument/2006/relationships/image" Target="../media/image7.emf" /><Relationship Id="rId8" Type="http://schemas.openxmlformats.org/officeDocument/2006/relationships/vmlDrawing" Target="../drawings/vmlDrawing6.v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8.xml" /><Relationship Id="rId2" Type="http://schemas.openxmlformats.org/officeDocument/2006/relationships/slide" Target="slide2.xml" TargetMode="Internal" /><Relationship Id="rId3" Type="http://schemas.openxmlformats.org/officeDocument/2006/relationships/slide" Target="slide3.xml" TargetMode="Internal" /><Relationship Id="rId4" Type="http://schemas.openxmlformats.org/officeDocument/2006/relationships/slide" Target="slide4.xml" TargetMode="Internal" /><Relationship Id="rId5" Type="http://schemas.openxmlformats.org/officeDocument/2006/relationships/slide" Target="slide5.xml" TargetMode="Interna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9.xml" /><Relationship Id="rId10" Type="http://schemas.openxmlformats.org/officeDocument/2006/relationships/vmlDrawing" Target="../drawings/vmlDrawing7.vml" /><Relationship Id="rId2" Type="http://schemas.openxmlformats.org/officeDocument/2006/relationships/slide" Target="slide14.xml" TargetMode="Internal" /><Relationship Id="rId3" Type="http://schemas.openxmlformats.org/officeDocument/2006/relationships/slide" Target="slide15.xml" TargetMode="Internal" /><Relationship Id="rId4" Type="http://schemas.openxmlformats.org/officeDocument/2006/relationships/slide" Target="slide16.xml" TargetMode="Internal" /><Relationship Id="rId5" Type="http://schemas.openxmlformats.org/officeDocument/2006/relationships/slide" Target="slide21.xml" TargetMode="Internal" /><Relationship Id="rId6" Type="http://schemas.openxmlformats.org/officeDocument/2006/relationships/slide" Target="slide25.xml" TargetMode="Internal" /><Relationship Id="rId7" Type="http://schemas.openxmlformats.org/officeDocument/2006/relationships/package" Target="../embeddings/Document7.docx" TargetMode="Internal" /><Relationship Id="rId8" Type="http://schemas.openxmlformats.org/officeDocument/2006/relationships/image" Target="../media/image8.emf" /><Relationship Id="rId9" Type="http://schemas.openxmlformats.org/officeDocument/2006/relationships/slide" Target="slide57.xml" TargetMode="Interna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9.xml" /><Relationship Id="rId2" Type="http://schemas.openxmlformats.org/officeDocument/2006/relationships/slide" Target="slide14.xml" TargetMode="Internal" /><Relationship Id="rId3" Type="http://schemas.openxmlformats.org/officeDocument/2006/relationships/slide" Target="slide15.xml" TargetMode="Internal" /><Relationship Id="rId4" Type="http://schemas.openxmlformats.org/officeDocument/2006/relationships/slide" Target="slide16.xml" TargetMode="Internal" /><Relationship Id="rId5" Type="http://schemas.openxmlformats.org/officeDocument/2006/relationships/slide" Target="slide21.xml" TargetMode="Internal" /><Relationship Id="rId6" Type="http://schemas.openxmlformats.org/officeDocument/2006/relationships/slide" Target="slide25.xml" TargetMode="Internal" /><Relationship Id="rId7" Type="http://schemas.openxmlformats.org/officeDocument/2006/relationships/slide" Target="slide57.xml" TargetMode="Interna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9.xml" /><Relationship Id="rId2" Type="http://schemas.openxmlformats.org/officeDocument/2006/relationships/slide" Target="slide14.xml" TargetMode="Internal" /><Relationship Id="rId3" Type="http://schemas.openxmlformats.org/officeDocument/2006/relationships/slide" Target="slide15.xml" TargetMode="Internal" /><Relationship Id="rId4" Type="http://schemas.openxmlformats.org/officeDocument/2006/relationships/slide" Target="slide16.xml" TargetMode="Internal" /><Relationship Id="rId5" Type="http://schemas.openxmlformats.org/officeDocument/2006/relationships/slide" Target="slide21.xml" TargetMode="Internal" /><Relationship Id="rId6" Type="http://schemas.openxmlformats.org/officeDocument/2006/relationships/slide" Target="slide25.xml" TargetMode="Internal" /><Relationship Id="rId7" Type="http://schemas.openxmlformats.org/officeDocument/2006/relationships/slide" Target="slide57.xml" TargetMode="Interna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9.xml" /><Relationship Id="rId2" Type="http://schemas.openxmlformats.org/officeDocument/2006/relationships/slide" Target="slide14.xml" TargetMode="Internal" /><Relationship Id="rId3" Type="http://schemas.openxmlformats.org/officeDocument/2006/relationships/slide" Target="slide15.xml" TargetMode="Internal" /><Relationship Id="rId4" Type="http://schemas.openxmlformats.org/officeDocument/2006/relationships/slide" Target="slide16.xml" TargetMode="Internal" /><Relationship Id="rId5" Type="http://schemas.openxmlformats.org/officeDocument/2006/relationships/slide" Target="slide21.xml" TargetMode="Internal" /><Relationship Id="rId6" Type="http://schemas.openxmlformats.org/officeDocument/2006/relationships/slide" Target="slide25.xml" TargetMode="Internal" /><Relationship Id="rId7" Type="http://schemas.openxmlformats.org/officeDocument/2006/relationships/slide" Target="slide57.xml" TargetMode="Interna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9.xml" /><Relationship Id="rId2" Type="http://schemas.openxmlformats.org/officeDocument/2006/relationships/slide" Target="slide14.xml" TargetMode="Internal" /><Relationship Id="rId3" Type="http://schemas.openxmlformats.org/officeDocument/2006/relationships/slide" Target="slide15.xml" TargetMode="Internal" /><Relationship Id="rId4" Type="http://schemas.openxmlformats.org/officeDocument/2006/relationships/slide" Target="slide16.xml" TargetMode="Internal" /><Relationship Id="rId5" Type="http://schemas.openxmlformats.org/officeDocument/2006/relationships/slide" Target="slide21.xml" TargetMode="Internal" /><Relationship Id="rId6" Type="http://schemas.openxmlformats.org/officeDocument/2006/relationships/slide" Target="slide25.xml" TargetMode="Internal" /><Relationship Id="rId7" Type="http://schemas.openxmlformats.org/officeDocument/2006/relationships/slide" Target="slide57.xml" TargetMode="Interna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0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9.xml" /><Relationship Id="rId2" Type="http://schemas.openxmlformats.org/officeDocument/2006/relationships/slide" Target="slide14.xml" TargetMode="Internal" /><Relationship Id="rId3" Type="http://schemas.openxmlformats.org/officeDocument/2006/relationships/slide" Target="slide15.xml" TargetMode="Internal" /><Relationship Id="rId4" Type="http://schemas.openxmlformats.org/officeDocument/2006/relationships/slide" Target="slide16.xml" TargetMode="Internal" /><Relationship Id="rId5" Type="http://schemas.openxmlformats.org/officeDocument/2006/relationships/slide" Target="slide21.xml" TargetMode="Internal" /><Relationship Id="rId6" Type="http://schemas.openxmlformats.org/officeDocument/2006/relationships/slide" Target="slide25.xml" TargetMode="Internal" /><Relationship Id="rId7" Type="http://schemas.openxmlformats.org/officeDocument/2006/relationships/slide" Target="slide57.xml" TargetMode="Interna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9.xml" /><Relationship Id="rId2" Type="http://schemas.openxmlformats.org/officeDocument/2006/relationships/slide" Target="slide14.xml" TargetMode="Internal" /><Relationship Id="rId3" Type="http://schemas.openxmlformats.org/officeDocument/2006/relationships/slide" Target="slide15.xml" TargetMode="Internal" /><Relationship Id="rId4" Type="http://schemas.openxmlformats.org/officeDocument/2006/relationships/slide" Target="slide16.xml" TargetMode="Internal" /><Relationship Id="rId5" Type="http://schemas.openxmlformats.org/officeDocument/2006/relationships/slide" Target="slide21.xml" TargetMode="Internal" /><Relationship Id="rId6" Type="http://schemas.openxmlformats.org/officeDocument/2006/relationships/slide" Target="slide25.xml" TargetMode="Internal" /><Relationship Id="rId7" Type="http://schemas.openxmlformats.org/officeDocument/2006/relationships/slide" Target="slide57.xml" TargetMode="Interna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9.xml" /><Relationship Id="rId2" Type="http://schemas.openxmlformats.org/officeDocument/2006/relationships/slide" Target="slide14.xml" TargetMode="Internal" /><Relationship Id="rId3" Type="http://schemas.openxmlformats.org/officeDocument/2006/relationships/slide" Target="slide15.xml" TargetMode="Internal" /><Relationship Id="rId4" Type="http://schemas.openxmlformats.org/officeDocument/2006/relationships/slide" Target="slide16.xml" TargetMode="Internal" /><Relationship Id="rId5" Type="http://schemas.openxmlformats.org/officeDocument/2006/relationships/slide" Target="slide21.xml" TargetMode="Internal" /><Relationship Id="rId6" Type="http://schemas.openxmlformats.org/officeDocument/2006/relationships/slide" Target="slide25.xml" TargetMode="Internal" /><Relationship Id="rId7" Type="http://schemas.openxmlformats.org/officeDocument/2006/relationships/slide" Target="slide57.xml" TargetMode="Interna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9.xml" /><Relationship Id="rId2" Type="http://schemas.openxmlformats.org/officeDocument/2006/relationships/slide" Target="slide14.xml" TargetMode="Internal" /><Relationship Id="rId3" Type="http://schemas.openxmlformats.org/officeDocument/2006/relationships/slide" Target="slide15.xml" TargetMode="Internal" /><Relationship Id="rId4" Type="http://schemas.openxmlformats.org/officeDocument/2006/relationships/slide" Target="slide16.xml" TargetMode="Internal" /><Relationship Id="rId5" Type="http://schemas.openxmlformats.org/officeDocument/2006/relationships/slide" Target="slide21.xml" TargetMode="Internal" /><Relationship Id="rId6" Type="http://schemas.openxmlformats.org/officeDocument/2006/relationships/slide" Target="slide25.xml" TargetMode="Internal" /><Relationship Id="rId7" Type="http://schemas.openxmlformats.org/officeDocument/2006/relationships/slide" Target="slide57.xml" TargetMode="Interna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9.xml" /><Relationship Id="rId2" Type="http://schemas.openxmlformats.org/officeDocument/2006/relationships/slide" Target="slide14.xml" TargetMode="Internal" /><Relationship Id="rId3" Type="http://schemas.openxmlformats.org/officeDocument/2006/relationships/slide" Target="slide15.xml" TargetMode="Internal" /><Relationship Id="rId4" Type="http://schemas.openxmlformats.org/officeDocument/2006/relationships/slide" Target="slide16.xml" TargetMode="Internal" /><Relationship Id="rId5" Type="http://schemas.openxmlformats.org/officeDocument/2006/relationships/slide" Target="slide21.xml" TargetMode="Internal" /><Relationship Id="rId6" Type="http://schemas.openxmlformats.org/officeDocument/2006/relationships/slide" Target="slide25.xml" TargetMode="Internal" /><Relationship Id="rId7" Type="http://schemas.openxmlformats.org/officeDocument/2006/relationships/slide" Target="slide57.xml" TargetMode="Interna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9.xml" /><Relationship Id="rId2" Type="http://schemas.openxmlformats.org/officeDocument/2006/relationships/slide" Target="slide14.xml" TargetMode="Internal" /><Relationship Id="rId3" Type="http://schemas.openxmlformats.org/officeDocument/2006/relationships/slide" Target="slide15.xml" TargetMode="Internal" /><Relationship Id="rId4" Type="http://schemas.openxmlformats.org/officeDocument/2006/relationships/slide" Target="slide16.xml" TargetMode="Internal" /><Relationship Id="rId5" Type="http://schemas.openxmlformats.org/officeDocument/2006/relationships/slide" Target="slide21.xml" TargetMode="Internal" /><Relationship Id="rId6" Type="http://schemas.openxmlformats.org/officeDocument/2006/relationships/slide" Target="slide25.xml" TargetMode="Internal" /><Relationship Id="rId7" Type="http://schemas.openxmlformats.org/officeDocument/2006/relationships/slide" Target="slide57.xml" TargetMode="Internal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9.xml" /><Relationship Id="rId10" Type="http://schemas.openxmlformats.org/officeDocument/2006/relationships/vmlDrawing" Target="../drawings/vmlDrawing8.vml" /><Relationship Id="rId2" Type="http://schemas.openxmlformats.org/officeDocument/2006/relationships/slide" Target="slide14.xml" TargetMode="Internal" /><Relationship Id="rId3" Type="http://schemas.openxmlformats.org/officeDocument/2006/relationships/slide" Target="slide15.xml" TargetMode="Internal" /><Relationship Id="rId4" Type="http://schemas.openxmlformats.org/officeDocument/2006/relationships/slide" Target="slide16.xml" TargetMode="Internal" /><Relationship Id="rId5" Type="http://schemas.openxmlformats.org/officeDocument/2006/relationships/slide" Target="slide21.xml" TargetMode="Internal" /><Relationship Id="rId6" Type="http://schemas.openxmlformats.org/officeDocument/2006/relationships/slide" Target="slide25.xml" TargetMode="Internal" /><Relationship Id="rId7" Type="http://schemas.openxmlformats.org/officeDocument/2006/relationships/slide" Target="slide57.xml" TargetMode="Internal" /><Relationship Id="rId8" Type="http://schemas.openxmlformats.org/officeDocument/2006/relationships/package" Target="../embeddings/Document8.docx" TargetMode="Internal" /><Relationship Id="rId9" Type="http://schemas.openxmlformats.org/officeDocument/2006/relationships/image" Target="../media/image9.emf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9.xml" /><Relationship Id="rId10" Type="http://schemas.openxmlformats.org/officeDocument/2006/relationships/vmlDrawing" Target="../drawings/vmlDrawing9.vml" /><Relationship Id="rId2" Type="http://schemas.openxmlformats.org/officeDocument/2006/relationships/slide" Target="slide14.xml" TargetMode="Internal" /><Relationship Id="rId3" Type="http://schemas.openxmlformats.org/officeDocument/2006/relationships/slide" Target="slide15.xml" TargetMode="Internal" /><Relationship Id="rId4" Type="http://schemas.openxmlformats.org/officeDocument/2006/relationships/slide" Target="slide16.xml" TargetMode="Internal" /><Relationship Id="rId5" Type="http://schemas.openxmlformats.org/officeDocument/2006/relationships/slide" Target="slide21.xml" TargetMode="Internal" /><Relationship Id="rId6" Type="http://schemas.openxmlformats.org/officeDocument/2006/relationships/slide" Target="slide25.xml" TargetMode="Internal" /><Relationship Id="rId7" Type="http://schemas.openxmlformats.org/officeDocument/2006/relationships/slide" Target="slide57.xml" TargetMode="Internal" /><Relationship Id="rId8" Type="http://schemas.openxmlformats.org/officeDocument/2006/relationships/package" Target="../embeddings/Document9.docx" TargetMode="Internal" /><Relationship Id="rId9" Type="http://schemas.openxmlformats.org/officeDocument/2006/relationships/image" Target="../media/image10.emf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9.xml" /><Relationship Id="rId10" Type="http://schemas.openxmlformats.org/officeDocument/2006/relationships/vmlDrawing" Target="../drawings/vmlDrawing10.vml" /><Relationship Id="rId2" Type="http://schemas.openxmlformats.org/officeDocument/2006/relationships/slide" Target="slide14.xml" TargetMode="Internal" /><Relationship Id="rId3" Type="http://schemas.openxmlformats.org/officeDocument/2006/relationships/slide" Target="slide15.xml" TargetMode="Internal" /><Relationship Id="rId4" Type="http://schemas.openxmlformats.org/officeDocument/2006/relationships/slide" Target="slide16.xml" TargetMode="Internal" /><Relationship Id="rId5" Type="http://schemas.openxmlformats.org/officeDocument/2006/relationships/slide" Target="slide21.xml" TargetMode="Internal" /><Relationship Id="rId6" Type="http://schemas.openxmlformats.org/officeDocument/2006/relationships/slide" Target="slide25.xml" TargetMode="Internal" /><Relationship Id="rId7" Type="http://schemas.openxmlformats.org/officeDocument/2006/relationships/slide" Target="slide57.xml" TargetMode="Internal" /><Relationship Id="rId8" Type="http://schemas.openxmlformats.org/officeDocument/2006/relationships/package" Target="../embeddings/Document10.docx" TargetMode="Internal" /><Relationship Id="rId9" Type="http://schemas.openxmlformats.org/officeDocument/2006/relationships/image" Target="../media/image11.emf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9.xml" /><Relationship Id="rId10" Type="http://schemas.openxmlformats.org/officeDocument/2006/relationships/vmlDrawing" Target="../drawings/vmlDrawing11.vml" /><Relationship Id="rId2" Type="http://schemas.openxmlformats.org/officeDocument/2006/relationships/slide" Target="slide14.xml" TargetMode="Internal" /><Relationship Id="rId3" Type="http://schemas.openxmlformats.org/officeDocument/2006/relationships/slide" Target="slide15.xml" TargetMode="Internal" /><Relationship Id="rId4" Type="http://schemas.openxmlformats.org/officeDocument/2006/relationships/slide" Target="slide16.xml" TargetMode="Internal" /><Relationship Id="rId5" Type="http://schemas.openxmlformats.org/officeDocument/2006/relationships/slide" Target="slide21.xml" TargetMode="Internal" /><Relationship Id="rId6" Type="http://schemas.openxmlformats.org/officeDocument/2006/relationships/slide" Target="slide25.xml" TargetMode="Internal" /><Relationship Id="rId7" Type="http://schemas.openxmlformats.org/officeDocument/2006/relationships/slide" Target="slide57.xml" TargetMode="Internal" /><Relationship Id="rId8" Type="http://schemas.openxmlformats.org/officeDocument/2006/relationships/package" Target="../embeddings/Document11.docx" TargetMode="Internal" /><Relationship Id="rId9" Type="http://schemas.openxmlformats.org/officeDocument/2006/relationships/image" Target="../media/image12.emf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8.xml" /><Relationship Id="rId2" Type="http://schemas.openxmlformats.org/officeDocument/2006/relationships/slide" Target="slide2.xml" TargetMode="Internal" /><Relationship Id="rId3" Type="http://schemas.openxmlformats.org/officeDocument/2006/relationships/slide" Target="slide3.xml" TargetMode="Internal" /><Relationship Id="rId4" Type="http://schemas.openxmlformats.org/officeDocument/2006/relationships/slide" Target="slide4.xml" TargetMode="Internal" /><Relationship Id="rId5" Type="http://schemas.openxmlformats.org/officeDocument/2006/relationships/slide" Target="slide5.xml" TargetMode="Internal" /></Relationships>
</file>

<file path=ppt/slides/_rels/slide3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9.xml" /><Relationship Id="rId10" Type="http://schemas.openxmlformats.org/officeDocument/2006/relationships/vmlDrawing" Target="../drawings/vmlDrawing12.vml" /><Relationship Id="rId2" Type="http://schemas.openxmlformats.org/officeDocument/2006/relationships/slide" Target="slide14.xml" TargetMode="Internal" /><Relationship Id="rId3" Type="http://schemas.openxmlformats.org/officeDocument/2006/relationships/slide" Target="slide15.xml" TargetMode="Internal" /><Relationship Id="rId4" Type="http://schemas.openxmlformats.org/officeDocument/2006/relationships/slide" Target="slide16.xml" TargetMode="Internal" /><Relationship Id="rId5" Type="http://schemas.openxmlformats.org/officeDocument/2006/relationships/slide" Target="slide21.xml" TargetMode="Internal" /><Relationship Id="rId6" Type="http://schemas.openxmlformats.org/officeDocument/2006/relationships/slide" Target="slide25.xml" TargetMode="Internal" /><Relationship Id="rId7" Type="http://schemas.openxmlformats.org/officeDocument/2006/relationships/slide" Target="slide57.xml" TargetMode="Internal" /><Relationship Id="rId8" Type="http://schemas.openxmlformats.org/officeDocument/2006/relationships/package" Target="../embeddings/Document12.docx" TargetMode="Internal" /><Relationship Id="rId9" Type="http://schemas.openxmlformats.org/officeDocument/2006/relationships/image" Target="../media/image13.emf" /></Relationships>
</file>

<file path=ppt/slides/_rels/slide3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9.xml" /><Relationship Id="rId10" Type="http://schemas.openxmlformats.org/officeDocument/2006/relationships/vmlDrawing" Target="../drawings/vmlDrawing13.vml" /><Relationship Id="rId2" Type="http://schemas.openxmlformats.org/officeDocument/2006/relationships/slide" Target="slide14.xml" TargetMode="Internal" /><Relationship Id="rId3" Type="http://schemas.openxmlformats.org/officeDocument/2006/relationships/slide" Target="slide15.xml" TargetMode="Internal" /><Relationship Id="rId4" Type="http://schemas.openxmlformats.org/officeDocument/2006/relationships/slide" Target="slide16.xml" TargetMode="Internal" /><Relationship Id="rId5" Type="http://schemas.openxmlformats.org/officeDocument/2006/relationships/slide" Target="slide21.xml" TargetMode="Internal" /><Relationship Id="rId6" Type="http://schemas.openxmlformats.org/officeDocument/2006/relationships/slide" Target="slide25.xml" TargetMode="Internal" /><Relationship Id="rId7" Type="http://schemas.openxmlformats.org/officeDocument/2006/relationships/slide" Target="slide57.xml" TargetMode="Internal" /><Relationship Id="rId8" Type="http://schemas.openxmlformats.org/officeDocument/2006/relationships/package" Target="../embeddings/Document13.docx" TargetMode="Internal" /><Relationship Id="rId9" Type="http://schemas.openxmlformats.org/officeDocument/2006/relationships/image" Target="../media/image14.emf" /></Relationships>
</file>

<file path=ppt/slides/_rels/slide3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9.xml" /><Relationship Id="rId10" Type="http://schemas.openxmlformats.org/officeDocument/2006/relationships/vmlDrawing" Target="../drawings/vmlDrawing14.vml" /><Relationship Id="rId2" Type="http://schemas.openxmlformats.org/officeDocument/2006/relationships/slide" Target="slide14.xml" TargetMode="Internal" /><Relationship Id="rId3" Type="http://schemas.openxmlformats.org/officeDocument/2006/relationships/slide" Target="slide15.xml" TargetMode="Internal" /><Relationship Id="rId4" Type="http://schemas.openxmlformats.org/officeDocument/2006/relationships/slide" Target="slide16.xml" TargetMode="Internal" /><Relationship Id="rId5" Type="http://schemas.openxmlformats.org/officeDocument/2006/relationships/slide" Target="slide21.xml" TargetMode="Internal" /><Relationship Id="rId6" Type="http://schemas.openxmlformats.org/officeDocument/2006/relationships/slide" Target="slide25.xml" TargetMode="Internal" /><Relationship Id="rId7" Type="http://schemas.openxmlformats.org/officeDocument/2006/relationships/slide" Target="slide57.xml" TargetMode="Internal" /><Relationship Id="rId8" Type="http://schemas.openxmlformats.org/officeDocument/2006/relationships/package" Target="../embeddings/Document14.docx" TargetMode="Internal" /><Relationship Id="rId9" Type="http://schemas.openxmlformats.org/officeDocument/2006/relationships/image" Target="../media/image15.emf" /></Relationships>
</file>

<file path=ppt/slides/_rels/slide3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9.xml" /><Relationship Id="rId10" Type="http://schemas.openxmlformats.org/officeDocument/2006/relationships/vmlDrawing" Target="../drawings/vmlDrawing15.vml" /><Relationship Id="rId2" Type="http://schemas.openxmlformats.org/officeDocument/2006/relationships/slide" Target="slide14.xml" TargetMode="Internal" /><Relationship Id="rId3" Type="http://schemas.openxmlformats.org/officeDocument/2006/relationships/slide" Target="slide15.xml" TargetMode="Internal" /><Relationship Id="rId4" Type="http://schemas.openxmlformats.org/officeDocument/2006/relationships/slide" Target="slide16.xml" TargetMode="Internal" /><Relationship Id="rId5" Type="http://schemas.openxmlformats.org/officeDocument/2006/relationships/slide" Target="slide21.xml" TargetMode="Internal" /><Relationship Id="rId6" Type="http://schemas.openxmlformats.org/officeDocument/2006/relationships/slide" Target="slide25.xml" TargetMode="Internal" /><Relationship Id="rId7" Type="http://schemas.openxmlformats.org/officeDocument/2006/relationships/slide" Target="slide57.xml" TargetMode="Internal" /><Relationship Id="rId8" Type="http://schemas.openxmlformats.org/officeDocument/2006/relationships/package" Target="../embeddings/Document15.docx" TargetMode="Internal" /><Relationship Id="rId9" Type="http://schemas.openxmlformats.org/officeDocument/2006/relationships/image" Target="../media/image16.emf" /></Relationships>
</file>

<file path=ppt/slides/_rels/slide3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9.xml" /><Relationship Id="rId10" Type="http://schemas.openxmlformats.org/officeDocument/2006/relationships/vmlDrawing" Target="../drawings/vmlDrawing16.vml" /><Relationship Id="rId2" Type="http://schemas.openxmlformats.org/officeDocument/2006/relationships/slide" Target="slide14.xml" TargetMode="Internal" /><Relationship Id="rId3" Type="http://schemas.openxmlformats.org/officeDocument/2006/relationships/slide" Target="slide15.xml" TargetMode="Internal" /><Relationship Id="rId4" Type="http://schemas.openxmlformats.org/officeDocument/2006/relationships/slide" Target="slide16.xml" TargetMode="Internal" /><Relationship Id="rId5" Type="http://schemas.openxmlformats.org/officeDocument/2006/relationships/slide" Target="slide21.xml" TargetMode="Internal" /><Relationship Id="rId6" Type="http://schemas.openxmlformats.org/officeDocument/2006/relationships/slide" Target="slide25.xml" TargetMode="Internal" /><Relationship Id="rId7" Type="http://schemas.openxmlformats.org/officeDocument/2006/relationships/slide" Target="slide57.xml" TargetMode="Internal" /><Relationship Id="rId8" Type="http://schemas.openxmlformats.org/officeDocument/2006/relationships/package" Target="../embeddings/Document16.docx" TargetMode="Internal" /><Relationship Id="rId9" Type="http://schemas.openxmlformats.org/officeDocument/2006/relationships/image" Target="../media/image17.emf" /></Relationships>
</file>

<file path=ppt/slides/_rels/slide3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9.xml" /><Relationship Id="rId10" Type="http://schemas.openxmlformats.org/officeDocument/2006/relationships/vmlDrawing" Target="../drawings/vmlDrawing17.vml" /><Relationship Id="rId2" Type="http://schemas.openxmlformats.org/officeDocument/2006/relationships/slide" Target="slide14.xml" TargetMode="Internal" /><Relationship Id="rId3" Type="http://schemas.openxmlformats.org/officeDocument/2006/relationships/slide" Target="slide15.xml" TargetMode="Internal" /><Relationship Id="rId4" Type="http://schemas.openxmlformats.org/officeDocument/2006/relationships/slide" Target="slide16.xml" TargetMode="Internal" /><Relationship Id="rId5" Type="http://schemas.openxmlformats.org/officeDocument/2006/relationships/slide" Target="slide21.xml" TargetMode="Internal" /><Relationship Id="rId6" Type="http://schemas.openxmlformats.org/officeDocument/2006/relationships/slide" Target="slide25.xml" TargetMode="Internal" /><Relationship Id="rId7" Type="http://schemas.openxmlformats.org/officeDocument/2006/relationships/slide" Target="slide57.xml" TargetMode="Internal" /><Relationship Id="rId8" Type="http://schemas.openxmlformats.org/officeDocument/2006/relationships/package" Target="../embeddings/Document17.docx" TargetMode="Internal" /><Relationship Id="rId9" Type="http://schemas.openxmlformats.org/officeDocument/2006/relationships/image" Target="../media/image18.emf" /></Relationships>
</file>

<file path=ppt/slides/_rels/slide3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9.xml" /><Relationship Id="rId10" Type="http://schemas.openxmlformats.org/officeDocument/2006/relationships/vmlDrawing" Target="../drawings/vmlDrawing18.vml" /><Relationship Id="rId2" Type="http://schemas.openxmlformats.org/officeDocument/2006/relationships/slide" Target="slide14.xml" TargetMode="Internal" /><Relationship Id="rId3" Type="http://schemas.openxmlformats.org/officeDocument/2006/relationships/slide" Target="slide15.xml" TargetMode="Internal" /><Relationship Id="rId4" Type="http://schemas.openxmlformats.org/officeDocument/2006/relationships/slide" Target="slide16.xml" TargetMode="Internal" /><Relationship Id="rId5" Type="http://schemas.openxmlformats.org/officeDocument/2006/relationships/slide" Target="slide21.xml" TargetMode="Internal" /><Relationship Id="rId6" Type="http://schemas.openxmlformats.org/officeDocument/2006/relationships/slide" Target="slide25.xml" TargetMode="Internal" /><Relationship Id="rId7" Type="http://schemas.openxmlformats.org/officeDocument/2006/relationships/slide" Target="slide57.xml" TargetMode="Internal" /><Relationship Id="rId8" Type="http://schemas.openxmlformats.org/officeDocument/2006/relationships/package" Target="../embeddings/Document18.docx" TargetMode="Internal" /><Relationship Id="rId9" Type="http://schemas.openxmlformats.org/officeDocument/2006/relationships/image" Target="../media/image19.emf" /></Relationships>
</file>

<file path=ppt/slides/_rels/slide3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9.xml" /><Relationship Id="rId10" Type="http://schemas.openxmlformats.org/officeDocument/2006/relationships/vmlDrawing" Target="../drawings/vmlDrawing19.vml" /><Relationship Id="rId2" Type="http://schemas.openxmlformats.org/officeDocument/2006/relationships/slide" Target="slide14.xml" TargetMode="Internal" /><Relationship Id="rId3" Type="http://schemas.openxmlformats.org/officeDocument/2006/relationships/slide" Target="slide15.xml" TargetMode="Internal" /><Relationship Id="rId4" Type="http://schemas.openxmlformats.org/officeDocument/2006/relationships/slide" Target="slide16.xml" TargetMode="Internal" /><Relationship Id="rId5" Type="http://schemas.openxmlformats.org/officeDocument/2006/relationships/slide" Target="slide21.xml" TargetMode="Internal" /><Relationship Id="rId6" Type="http://schemas.openxmlformats.org/officeDocument/2006/relationships/slide" Target="slide25.xml" TargetMode="Internal" /><Relationship Id="rId7" Type="http://schemas.openxmlformats.org/officeDocument/2006/relationships/slide" Target="slide57.xml" TargetMode="Internal" /><Relationship Id="rId8" Type="http://schemas.openxmlformats.org/officeDocument/2006/relationships/package" Target="../embeddings/Document19.docx" TargetMode="Internal" /><Relationship Id="rId9" Type="http://schemas.openxmlformats.org/officeDocument/2006/relationships/image" Target="../media/image20.emf" /></Relationships>
</file>

<file path=ppt/slides/_rels/slide3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9.xml" /><Relationship Id="rId10" Type="http://schemas.openxmlformats.org/officeDocument/2006/relationships/vmlDrawing" Target="../drawings/vmlDrawing20.vml" /><Relationship Id="rId2" Type="http://schemas.openxmlformats.org/officeDocument/2006/relationships/slide" Target="slide14.xml" TargetMode="Internal" /><Relationship Id="rId3" Type="http://schemas.openxmlformats.org/officeDocument/2006/relationships/slide" Target="slide15.xml" TargetMode="Internal" /><Relationship Id="rId4" Type="http://schemas.openxmlformats.org/officeDocument/2006/relationships/slide" Target="slide16.xml" TargetMode="Internal" /><Relationship Id="rId5" Type="http://schemas.openxmlformats.org/officeDocument/2006/relationships/slide" Target="slide21.xml" TargetMode="Internal" /><Relationship Id="rId6" Type="http://schemas.openxmlformats.org/officeDocument/2006/relationships/slide" Target="slide25.xml" TargetMode="Internal" /><Relationship Id="rId7" Type="http://schemas.openxmlformats.org/officeDocument/2006/relationships/slide" Target="slide57.xml" TargetMode="Internal" /><Relationship Id="rId8" Type="http://schemas.openxmlformats.org/officeDocument/2006/relationships/package" Target="../embeddings/Document20.docx" TargetMode="Internal" /><Relationship Id="rId9" Type="http://schemas.openxmlformats.org/officeDocument/2006/relationships/image" Target="../media/image21.emf" /></Relationships>
</file>

<file path=ppt/slides/_rels/slide3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9.xml" /><Relationship Id="rId10" Type="http://schemas.openxmlformats.org/officeDocument/2006/relationships/vmlDrawing" Target="../drawings/vmlDrawing21.vml" /><Relationship Id="rId2" Type="http://schemas.openxmlformats.org/officeDocument/2006/relationships/slide" Target="slide14.xml" TargetMode="Internal" /><Relationship Id="rId3" Type="http://schemas.openxmlformats.org/officeDocument/2006/relationships/slide" Target="slide15.xml" TargetMode="Internal" /><Relationship Id="rId4" Type="http://schemas.openxmlformats.org/officeDocument/2006/relationships/slide" Target="slide16.xml" TargetMode="Internal" /><Relationship Id="rId5" Type="http://schemas.openxmlformats.org/officeDocument/2006/relationships/slide" Target="slide21.xml" TargetMode="Internal" /><Relationship Id="rId6" Type="http://schemas.openxmlformats.org/officeDocument/2006/relationships/slide" Target="slide25.xml" TargetMode="Internal" /><Relationship Id="rId7" Type="http://schemas.openxmlformats.org/officeDocument/2006/relationships/slide" Target="slide57.xml" TargetMode="Internal" /><Relationship Id="rId8" Type="http://schemas.openxmlformats.org/officeDocument/2006/relationships/package" Target="../embeddings/Document21.docx" TargetMode="Internal" /><Relationship Id="rId9" Type="http://schemas.openxmlformats.org/officeDocument/2006/relationships/image" Target="../media/image22.emf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8.xml" /><Relationship Id="rId2" Type="http://schemas.openxmlformats.org/officeDocument/2006/relationships/slide" Target="slide2.xml" TargetMode="Internal" /><Relationship Id="rId3" Type="http://schemas.openxmlformats.org/officeDocument/2006/relationships/slide" Target="slide3.xml" TargetMode="Internal" /><Relationship Id="rId4" Type="http://schemas.openxmlformats.org/officeDocument/2006/relationships/slide" Target="slide4.xml" TargetMode="Internal" /><Relationship Id="rId5" Type="http://schemas.openxmlformats.org/officeDocument/2006/relationships/slide" Target="slide5.xml" TargetMode="Internal" /></Relationships>
</file>

<file path=ppt/slides/_rels/slide4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9.xml" /><Relationship Id="rId10" Type="http://schemas.openxmlformats.org/officeDocument/2006/relationships/vmlDrawing" Target="../drawings/vmlDrawing22.vml" /><Relationship Id="rId2" Type="http://schemas.openxmlformats.org/officeDocument/2006/relationships/slide" Target="slide14.xml" TargetMode="Internal" /><Relationship Id="rId3" Type="http://schemas.openxmlformats.org/officeDocument/2006/relationships/slide" Target="slide15.xml" TargetMode="Internal" /><Relationship Id="rId4" Type="http://schemas.openxmlformats.org/officeDocument/2006/relationships/slide" Target="slide16.xml" TargetMode="Internal" /><Relationship Id="rId5" Type="http://schemas.openxmlformats.org/officeDocument/2006/relationships/slide" Target="slide21.xml" TargetMode="Internal" /><Relationship Id="rId6" Type="http://schemas.openxmlformats.org/officeDocument/2006/relationships/slide" Target="slide25.xml" TargetMode="Internal" /><Relationship Id="rId7" Type="http://schemas.openxmlformats.org/officeDocument/2006/relationships/slide" Target="slide57.xml" TargetMode="Internal" /><Relationship Id="rId8" Type="http://schemas.openxmlformats.org/officeDocument/2006/relationships/package" Target="../embeddings/Document22.docx" TargetMode="Internal" /><Relationship Id="rId9" Type="http://schemas.openxmlformats.org/officeDocument/2006/relationships/image" Target="../media/image23.emf" /></Relationships>
</file>

<file path=ppt/slides/_rels/slide4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9.xml" /><Relationship Id="rId10" Type="http://schemas.openxmlformats.org/officeDocument/2006/relationships/vmlDrawing" Target="../drawings/vmlDrawing23.vml" /><Relationship Id="rId2" Type="http://schemas.openxmlformats.org/officeDocument/2006/relationships/slide" Target="slide14.xml" TargetMode="Internal" /><Relationship Id="rId3" Type="http://schemas.openxmlformats.org/officeDocument/2006/relationships/slide" Target="slide15.xml" TargetMode="Internal" /><Relationship Id="rId4" Type="http://schemas.openxmlformats.org/officeDocument/2006/relationships/slide" Target="slide16.xml" TargetMode="Internal" /><Relationship Id="rId5" Type="http://schemas.openxmlformats.org/officeDocument/2006/relationships/slide" Target="slide21.xml" TargetMode="Internal" /><Relationship Id="rId6" Type="http://schemas.openxmlformats.org/officeDocument/2006/relationships/slide" Target="slide25.xml" TargetMode="Internal" /><Relationship Id="rId7" Type="http://schemas.openxmlformats.org/officeDocument/2006/relationships/slide" Target="slide57.xml" TargetMode="Internal" /><Relationship Id="rId8" Type="http://schemas.openxmlformats.org/officeDocument/2006/relationships/package" Target="../embeddings/Document23.docx" TargetMode="Internal" /><Relationship Id="rId9" Type="http://schemas.openxmlformats.org/officeDocument/2006/relationships/image" Target="../media/image24.emf" /></Relationships>
</file>

<file path=ppt/slides/_rels/slide4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9.xml" /><Relationship Id="rId10" Type="http://schemas.openxmlformats.org/officeDocument/2006/relationships/vmlDrawing" Target="../drawings/vmlDrawing24.vml" /><Relationship Id="rId2" Type="http://schemas.openxmlformats.org/officeDocument/2006/relationships/slide" Target="slide14.xml" TargetMode="Internal" /><Relationship Id="rId3" Type="http://schemas.openxmlformats.org/officeDocument/2006/relationships/slide" Target="slide15.xml" TargetMode="Internal" /><Relationship Id="rId4" Type="http://schemas.openxmlformats.org/officeDocument/2006/relationships/slide" Target="slide16.xml" TargetMode="Internal" /><Relationship Id="rId5" Type="http://schemas.openxmlformats.org/officeDocument/2006/relationships/slide" Target="slide21.xml" TargetMode="Internal" /><Relationship Id="rId6" Type="http://schemas.openxmlformats.org/officeDocument/2006/relationships/slide" Target="slide25.xml" TargetMode="Internal" /><Relationship Id="rId7" Type="http://schemas.openxmlformats.org/officeDocument/2006/relationships/slide" Target="slide57.xml" TargetMode="Internal" /><Relationship Id="rId8" Type="http://schemas.openxmlformats.org/officeDocument/2006/relationships/package" Target="../embeddings/Document24.docx" TargetMode="Internal" /><Relationship Id="rId9" Type="http://schemas.openxmlformats.org/officeDocument/2006/relationships/image" Target="../media/image25.emf" /></Relationships>
</file>

<file path=ppt/slides/_rels/slide4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9.xml" /><Relationship Id="rId10" Type="http://schemas.openxmlformats.org/officeDocument/2006/relationships/vmlDrawing" Target="../drawings/vmlDrawing25.vml" /><Relationship Id="rId2" Type="http://schemas.openxmlformats.org/officeDocument/2006/relationships/slide" Target="slide14.xml" TargetMode="Internal" /><Relationship Id="rId3" Type="http://schemas.openxmlformats.org/officeDocument/2006/relationships/slide" Target="slide15.xml" TargetMode="Internal" /><Relationship Id="rId4" Type="http://schemas.openxmlformats.org/officeDocument/2006/relationships/slide" Target="slide16.xml" TargetMode="Internal" /><Relationship Id="rId5" Type="http://schemas.openxmlformats.org/officeDocument/2006/relationships/slide" Target="slide21.xml" TargetMode="Internal" /><Relationship Id="rId6" Type="http://schemas.openxmlformats.org/officeDocument/2006/relationships/slide" Target="slide25.xml" TargetMode="Internal" /><Relationship Id="rId7" Type="http://schemas.openxmlformats.org/officeDocument/2006/relationships/slide" Target="slide57.xml" TargetMode="Internal" /><Relationship Id="rId8" Type="http://schemas.openxmlformats.org/officeDocument/2006/relationships/package" Target="../embeddings/Document25.docx" TargetMode="Internal" /><Relationship Id="rId9" Type="http://schemas.openxmlformats.org/officeDocument/2006/relationships/image" Target="../media/image26.emf" /></Relationships>
</file>

<file path=ppt/slides/_rels/slide4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9.xml" /><Relationship Id="rId10" Type="http://schemas.openxmlformats.org/officeDocument/2006/relationships/vmlDrawing" Target="../drawings/vmlDrawing26.vml" /><Relationship Id="rId2" Type="http://schemas.openxmlformats.org/officeDocument/2006/relationships/slide" Target="slide14.xml" TargetMode="Internal" /><Relationship Id="rId3" Type="http://schemas.openxmlformats.org/officeDocument/2006/relationships/slide" Target="slide15.xml" TargetMode="Internal" /><Relationship Id="rId4" Type="http://schemas.openxmlformats.org/officeDocument/2006/relationships/slide" Target="slide16.xml" TargetMode="Internal" /><Relationship Id="rId5" Type="http://schemas.openxmlformats.org/officeDocument/2006/relationships/slide" Target="slide21.xml" TargetMode="Internal" /><Relationship Id="rId6" Type="http://schemas.openxmlformats.org/officeDocument/2006/relationships/slide" Target="slide25.xml" TargetMode="Internal" /><Relationship Id="rId7" Type="http://schemas.openxmlformats.org/officeDocument/2006/relationships/slide" Target="slide57.xml" TargetMode="Internal" /><Relationship Id="rId8" Type="http://schemas.openxmlformats.org/officeDocument/2006/relationships/package" Target="../embeddings/Document26.docx" TargetMode="Internal" /><Relationship Id="rId9" Type="http://schemas.openxmlformats.org/officeDocument/2006/relationships/image" Target="../media/image27.emf" /></Relationships>
</file>

<file path=ppt/slides/_rels/slide4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9.xml" /><Relationship Id="rId10" Type="http://schemas.openxmlformats.org/officeDocument/2006/relationships/vmlDrawing" Target="../drawings/vmlDrawing27.vml" /><Relationship Id="rId2" Type="http://schemas.openxmlformats.org/officeDocument/2006/relationships/slide" Target="slide14.xml" TargetMode="Internal" /><Relationship Id="rId3" Type="http://schemas.openxmlformats.org/officeDocument/2006/relationships/slide" Target="slide15.xml" TargetMode="Internal" /><Relationship Id="rId4" Type="http://schemas.openxmlformats.org/officeDocument/2006/relationships/slide" Target="slide16.xml" TargetMode="Internal" /><Relationship Id="rId5" Type="http://schemas.openxmlformats.org/officeDocument/2006/relationships/slide" Target="slide21.xml" TargetMode="Internal" /><Relationship Id="rId6" Type="http://schemas.openxmlformats.org/officeDocument/2006/relationships/slide" Target="slide25.xml" TargetMode="Internal" /><Relationship Id="rId7" Type="http://schemas.openxmlformats.org/officeDocument/2006/relationships/slide" Target="slide57.xml" TargetMode="Internal" /><Relationship Id="rId8" Type="http://schemas.openxmlformats.org/officeDocument/2006/relationships/package" Target="../embeddings/Document27.docx" TargetMode="Internal" /><Relationship Id="rId9" Type="http://schemas.openxmlformats.org/officeDocument/2006/relationships/image" Target="../media/image28.emf" /></Relationships>
</file>

<file path=ppt/slides/_rels/slide4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9.xml" /><Relationship Id="rId10" Type="http://schemas.openxmlformats.org/officeDocument/2006/relationships/vmlDrawing" Target="../drawings/vmlDrawing28.vml" /><Relationship Id="rId2" Type="http://schemas.openxmlformats.org/officeDocument/2006/relationships/slide" Target="slide14.xml" TargetMode="Internal" /><Relationship Id="rId3" Type="http://schemas.openxmlformats.org/officeDocument/2006/relationships/slide" Target="slide15.xml" TargetMode="Internal" /><Relationship Id="rId4" Type="http://schemas.openxmlformats.org/officeDocument/2006/relationships/slide" Target="slide16.xml" TargetMode="Internal" /><Relationship Id="rId5" Type="http://schemas.openxmlformats.org/officeDocument/2006/relationships/slide" Target="slide21.xml" TargetMode="Internal" /><Relationship Id="rId6" Type="http://schemas.openxmlformats.org/officeDocument/2006/relationships/slide" Target="slide25.xml" TargetMode="Internal" /><Relationship Id="rId7" Type="http://schemas.openxmlformats.org/officeDocument/2006/relationships/slide" Target="slide57.xml" TargetMode="Internal" /><Relationship Id="rId8" Type="http://schemas.openxmlformats.org/officeDocument/2006/relationships/package" Target="../embeddings/Document28.docx" TargetMode="Internal" /><Relationship Id="rId9" Type="http://schemas.openxmlformats.org/officeDocument/2006/relationships/image" Target="../media/image29.emf" /></Relationships>
</file>

<file path=ppt/slides/_rels/slide4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9.xml" /><Relationship Id="rId10" Type="http://schemas.openxmlformats.org/officeDocument/2006/relationships/vmlDrawing" Target="../drawings/vmlDrawing29.vml" /><Relationship Id="rId2" Type="http://schemas.openxmlformats.org/officeDocument/2006/relationships/slide" Target="slide14.xml" TargetMode="Internal" /><Relationship Id="rId3" Type="http://schemas.openxmlformats.org/officeDocument/2006/relationships/slide" Target="slide15.xml" TargetMode="Internal" /><Relationship Id="rId4" Type="http://schemas.openxmlformats.org/officeDocument/2006/relationships/slide" Target="slide16.xml" TargetMode="Internal" /><Relationship Id="rId5" Type="http://schemas.openxmlformats.org/officeDocument/2006/relationships/slide" Target="slide21.xml" TargetMode="Internal" /><Relationship Id="rId6" Type="http://schemas.openxmlformats.org/officeDocument/2006/relationships/slide" Target="slide25.xml" TargetMode="Internal" /><Relationship Id="rId7" Type="http://schemas.openxmlformats.org/officeDocument/2006/relationships/slide" Target="slide57.xml" TargetMode="Internal" /><Relationship Id="rId8" Type="http://schemas.openxmlformats.org/officeDocument/2006/relationships/package" Target="../embeddings/Document29.docx" TargetMode="Internal" /><Relationship Id="rId9" Type="http://schemas.openxmlformats.org/officeDocument/2006/relationships/image" Target="../media/image30.emf" /></Relationships>
</file>

<file path=ppt/slides/_rels/slide4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9.xml" /><Relationship Id="rId10" Type="http://schemas.openxmlformats.org/officeDocument/2006/relationships/vmlDrawing" Target="../drawings/vmlDrawing30.vml" /><Relationship Id="rId2" Type="http://schemas.openxmlformats.org/officeDocument/2006/relationships/slide" Target="slide14.xml" TargetMode="Internal" /><Relationship Id="rId3" Type="http://schemas.openxmlformats.org/officeDocument/2006/relationships/slide" Target="slide15.xml" TargetMode="Internal" /><Relationship Id="rId4" Type="http://schemas.openxmlformats.org/officeDocument/2006/relationships/slide" Target="slide16.xml" TargetMode="Internal" /><Relationship Id="rId5" Type="http://schemas.openxmlformats.org/officeDocument/2006/relationships/slide" Target="slide21.xml" TargetMode="Internal" /><Relationship Id="rId6" Type="http://schemas.openxmlformats.org/officeDocument/2006/relationships/slide" Target="slide25.xml" TargetMode="Internal" /><Relationship Id="rId7" Type="http://schemas.openxmlformats.org/officeDocument/2006/relationships/slide" Target="slide57.xml" TargetMode="Internal" /><Relationship Id="rId8" Type="http://schemas.openxmlformats.org/officeDocument/2006/relationships/package" Target="../embeddings/Document30.docx" TargetMode="Internal" /><Relationship Id="rId9" Type="http://schemas.openxmlformats.org/officeDocument/2006/relationships/image" Target="../media/image31.emf" /></Relationships>
</file>

<file path=ppt/slides/_rels/slide4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9.xml" /><Relationship Id="rId10" Type="http://schemas.openxmlformats.org/officeDocument/2006/relationships/vmlDrawing" Target="../drawings/vmlDrawing31.vml" /><Relationship Id="rId2" Type="http://schemas.openxmlformats.org/officeDocument/2006/relationships/slide" Target="slide14.xml" TargetMode="Internal" /><Relationship Id="rId3" Type="http://schemas.openxmlformats.org/officeDocument/2006/relationships/slide" Target="slide15.xml" TargetMode="Internal" /><Relationship Id="rId4" Type="http://schemas.openxmlformats.org/officeDocument/2006/relationships/slide" Target="slide16.xml" TargetMode="Internal" /><Relationship Id="rId5" Type="http://schemas.openxmlformats.org/officeDocument/2006/relationships/slide" Target="slide21.xml" TargetMode="Internal" /><Relationship Id="rId6" Type="http://schemas.openxmlformats.org/officeDocument/2006/relationships/slide" Target="slide25.xml" TargetMode="Internal" /><Relationship Id="rId7" Type="http://schemas.openxmlformats.org/officeDocument/2006/relationships/slide" Target="slide57.xml" TargetMode="Internal" /><Relationship Id="rId8" Type="http://schemas.openxmlformats.org/officeDocument/2006/relationships/package" Target="../embeddings/Document31.docx" TargetMode="Internal" /><Relationship Id="rId9" Type="http://schemas.openxmlformats.org/officeDocument/2006/relationships/image" Target="../media/image32.emf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8.xml" /><Relationship Id="rId2" Type="http://schemas.openxmlformats.org/officeDocument/2006/relationships/slide" Target="slide2.xml" TargetMode="Internal" /><Relationship Id="rId3" Type="http://schemas.openxmlformats.org/officeDocument/2006/relationships/slide" Target="slide3.xml" TargetMode="Internal" /><Relationship Id="rId4" Type="http://schemas.openxmlformats.org/officeDocument/2006/relationships/slide" Target="slide4.xml" TargetMode="Internal" /><Relationship Id="rId5" Type="http://schemas.openxmlformats.org/officeDocument/2006/relationships/slide" Target="slide5.xml" TargetMode="Internal" /></Relationships>
</file>

<file path=ppt/slides/_rels/slide5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9.xml" /><Relationship Id="rId10" Type="http://schemas.openxmlformats.org/officeDocument/2006/relationships/vmlDrawing" Target="../drawings/vmlDrawing32.vml" /><Relationship Id="rId2" Type="http://schemas.openxmlformats.org/officeDocument/2006/relationships/slide" Target="slide14.xml" TargetMode="Internal" /><Relationship Id="rId3" Type="http://schemas.openxmlformats.org/officeDocument/2006/relationships/slide" Target="slide15.xml" TargetMode="Internal" /><Relationship Id="rId4" Type="http://schemas.openxmlformats.org/officeDocument/2006/relationships/slide" Target="slide16.xml" TargetMode="Internal" /><Relationship Id="rId5" Type="http://schemas.openxmlformats.org/officeDocument/2006/relationships/slide" Target="slide21.xml" TargetMode="Internal" /><Relationship Id="rId6" Type="http://schemas.openxmlformats.org/officeDocument/2006/relationships/slide" Target="slide25.xml" TargetMode="Internal" /><Relationship Id="rId7" Type="http://schemas.openxmlformats.org/officeDocument/2006/relationships/slide" Target="slide57.xml" TargetMode="Internal" /><Relationship Id="rId8" Type="http://schemas.openxmlformats.org/officeDocument/2006/relationships/package" Target="../embeddings/Document32.docx" TargetMode="Internal" /><Relationship Id="rId9" Type="http://schemas.openxmlformats.org/officeDocument/2006/relationships/image" Target="../media/image33.emf" /></Relationships>
</file>

<file path=ppt/slides/_rels/slide5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9.xml" /><Relationship Id="rId10" Type="http://schemas.openxmlformats.org/officeDocument/2006/relationships/vmlDrawing" Target="../drawings/vmlDrawing33.vml" /><Relationship Id="rId2" Type="http://schemas.openxmlformats.org/officeDocument/2006/relationships/slide" Target="slide14.xml" TargetMode="Internal" /><Relationship Id="rId3" Type="http://schemas.openxmlformats.org/officeDocument/2006/relationships/slide" Target="slide15.xml" TargetMode="Internal" /><Relationship Id="rId4" Type="http://schemas.openxmlformats.org/officeDocument/2006/relationships/slide" Target="slide16.xml" TargetMode="Internal" /><Relationship Id="rId5" Type="http://schemas.openxmlformats.org/officeDocument/2006/relationships/slide" Target="slide21.xml" TargetMode="Internal" /><Relationship Id="rId6" Type="http://schemas.openxmlformats.org/officeDocument/2006/relationships/slide" Target="slide25.xml" TargetMode="Internal" /><Relationship Id="rId7" Type="http://schemas.openxmlformats.org/officeDocument/2006/relationships/slide" Target="slide57.xml" TargetMode="Internal" /><Relationship Id="rId8" Type="http://schemas.openxmlformats.org/officeDocument/2006/relationships/package" Target="../embeddings/Document33.docx" TargetMode="Internal" /><Relationship Id="rId9" Type="http://schemas.openxmlformats.org/officeDocument/2006/relationships/image" Target="../media/image34.emf" /></Relationships>
</file>

<file path=ppt/slides/_rels/slide5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9.xml" /><Relationship Id="rId10" Type="http://schemas.openxmlformats.org/officeDocument/2006/relationships/vmlDrawing" Target="../drawings/vmlDrawing34.vml" /><Relationship Id="rId2" Type="http://schemas.openxmlformats.org/officeDocument/2006/relationships/slide" Target="slide14.xml" TargetMode="Internal" /><Relationship Id="rId3" Type="http://schemas.openxmlformats.org/officeDocument/2006/relationships/slide" Target="slide15.xml" TargetMode="Internal" /><Relationship Id="rId4" Type="http://schemas.openxmlformats.org/officeDocument/2006/relationships/slide" Target="slide16.xml" TargetMode="Internal" /><Relationship Id="rId5" Type="http://schemas.openxmlformats.org/officeDocument/2006/relationships/slide" Target="slide21.xml" TargetMode="Internal" /><Relationship Id="rId6" Type="http://schemas.openxmlformats.org/officeDocument/2006/relationships/slide" Target="slide25.xml" TargetMode="Internal" /><Relationship Id="rId7" Type="http://schemas.openxmlformats.org/officeDocument/2006/relationships/slide" Target="slide57.xml" TargetMode="Internal" /><Relationship Id="rId8" Type="http://schemas.openxmlformats.org/officeDocument/2006/relationships/package" Target="../embeddings/Document34.docx" TargetMode="Internal" /><Relationship Id="rId9" Type="http://schemas.openxmlformats.org/officeDocument/2006/relationships/image" Target="../media/image35.emf" /></Relationships>
</file>

<file path=ppt/slides/_rels/slide5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9.xml" /><Relationship Id="rId10" Type="http://schemas.openxmlformats.org/officeDocument/2006/relationships/vmlDrawing" Target="../drawings/vmlDrawing35.vml" /><Relationship Id="rId2" Type="http://schemas.openxmlformats.org/officeDocument/2006/relationships/slide" Target="slide14.xml" TargetMode="Internal" /><Relationship Id="rId3" Type="http://schemas.openxmlformats.org/officeDocument/2006/relationships/slide" Target="slide15.xml" TargetMode="Internal" /><Relationship Id="rId4" Type="http://schemas.openxmlformats.org/officeDocument/2006/relationships/slide" Target="slide16.xml" TargetMode="Internal" /><Relationship Id="rId5" Type="http://schemas.openxmlformats.org/officeDocument/2006/relationships/slide" Target="slide21.xml" TargetMode="Internal" /><Relationship Id="rId6" Type="http://schemas.openxmlformats.org/officeDocument/2006/relationships/slide" Target="slide25.xml" TargetMode="Internal" /><Relationship Id="rId7" Type="http://schemas.openxmlformats.org/officeDocument/2006/relationships/slide" Target="slide57.xml" TargetMode="Internal" /><Relationship Id="rId8" Type="http://schemas.openxmlformats.org/officeDocument/2006/relationships/package" Target="../embeddings/Document35.docx" TargetMode="Internal" /><Relationship Id="rId9" Type="http://schemas.openxmlformats.org/officeDocument/2006/relationships/image" Target="../media/image36.emf" /></Relationships>
</file>

<file path=ppt/slides/_rels/slide5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9.xml" /><Relationship Id="rId10" Type="http://schemas.openxmlformats.org/officeDocument/2006/relationships/vmlDrawing" Target="../drawings/vmlDrawing36.vml" /><Relationship Id="rId2" Type="http://schemas.openxmlformats.org/officeDocument/2006/relationships/slide" Target="slide14.xml" TargetMode="Internal" /><Relationship Id="rId3" Type="http://schemas.openxmlformats.org/officeDocument/2006/relationships/slide" Target="slide15.xml" TargetMode="Internal" /><Relationship Id="rId4" Type="http://schemas.openxmlformats.org/officeDocument/2006/relationships/slide" Target="slide16.xml" TargetMode="Internal" /><Relationship Id="rId5" Type="http://schemas.openxmlformats.org/officeDocument/2006/relationships/slide" Target="slide21.xml" TargetMode="Internal" /><Relationship Id="rId6" Type="http://schemas.openxmlformats.org/officeDocument/2006/relationships/slide" Target="slide25.xml" TargetMode="Internal" /><Relationship Id="rId7" Type="http://schemas.openxmlformats.org/officeDocument/2006/relationships/slide" Target="slide57.xml" TargetMode="Internal" /><Relationship Id="rId8" Type="http://schemas.openxmlformats.org/officeDocument/2006/relationships/package" Target="../embeddings/Document36.docx" TargetMode="Internal" /><Relationship Id="rId9" Type="http://schemas.openxmlformats.org/officeDocument/2006/relationships/image" Target="../media/image37.emf" /></Relationships>
</file>

<file path=ppt/slides/_rels/slide5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9.xml" /><Relationship Id="rId10" Type="http://schemas.openxmlformats.org/officeDocument/2006/relationships/vmlDrawing" Target="../drawings/vmlDrawing37.vml" /><Relationship Id="rId2" Type="http://schemas.openxmlformats.org/officeDocument/2006/relationships/slide" Target="slide14.xml" TargetMode="Internal" /><Relationship Id="rId3" Type="http://schemas.openxmlformats.org/officeDocument/2006/relationships/slide" Target="slide15.xml" TargetMode="Internal" /><Relationship Id="rId4" Type="http://schemas.openxmlformats.org/officeDocument/2006/relationships/slide" Target="slide16.xml" TargetMode="Internal" /><Relationship Id="rId5" Type="http://schemas.openxmlformats.org/officeDocument/2006/relationships/slide" Target="slide21.xml" TargetMode="Internal" /><Relationship Id="rId6" Type="http://schemas.openxmlformats.org/officeDocument/2006/relationships/slide" Target="slide25.xml" TargetMode="Internal" /><Relationship Id="rId7" Type="http://schemas.openxmlformats.org/officeDocument/2006/relationships/slide" Target="slide57.xml" TargetMode="Internal" /><Relationship Id="rId8" Type="http://schemas.openxmlformats.org/officeDocument/2006/relationships/package" Target="../embeddings/Document37.docx" TargetMode="Internal" /><Relationship Id="rId9" Type="http://schemas.openxmlformats.org/officeDocument/2006/relationships/image" Target="../media/image38.emf" /></Relationships>
</file>

<file path=ppt/slides/_rels/slide5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9.xml" /><Relationship Id="rId10" Type="http://schemas.openxmlformats.org/officeDocument/2006/relationships/vmlDrawing" Target="../drawings/vmlDrawing38.vml" /><Relationship Id="rId2" Type="http://schemas.openxmlformats.org/officeDocument/2006/relationships/slide" Target="slide14.xml" TargetMode="Internal" /><Relationship Id="rId3" Type="http://schemas.openxmlformats.org/officeDocument/2006/relationships/slide" Target="slide15.xml" TargetMode="Internal" /><Relationship Id="rId4" Type="http://schemas.openxmlformats.org/officeDocument/2006/relationships/slide" Target="slide16.xml" TargetMode="Internal" /><Relationship Id="rId5" Type="http://schemas.openxmlformats.org/officeDocument/2006/relationships/slide" Target="slide21.xml" TargetMode="Internal" /><Relationship Id="rId6" Type="http://schemas.openxmlformats.org/officeDocument/2006/relationships/slide" Target="slide25.xml" TargetMode="Internal" /><Relationship Id="rId7" Type="http://schemas.openxmlformats.org/officeDocument/2006/relationships/slide" Target="slide57.xml" TargetMode="Internal" /><Relationship Id="rId8" Type="http://schemas.openxmlformats.org/officeDocument/2006/relationships/package" Target="../embeddings/Document38.docx" TargetMode="Internal" /><Relationship Id="rId9" Type="http://schemas.openxmlformats.org/officeDocument/2006/relationships/image" Target="../media/image39.emf" /></Relationships>
</file>

<file path=ppt/slides/_rels/slide5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9.xml" /><Relationship Id="rId10" Type="http://schemas.openxmlformats.org/officeDocument/2006/relationships/vmlDrawing" Target="../drawings/vmlDrawing39.vml" /><Relationship Id="rId2" Type="http://schemas.openxmlformats.org/officeDocument/2006/relationships/slide" Target="slide14.xml" TargetMode="Internal" /><Relationship Id="rId3" Type="http://schemas.openxmlformats.org/officeDocument/2006/relationships/slide" Target="slide15.xml" TargetMode="Internal" /><Relationship Id="rId4" Type="http://schemas.openxmlformats.org/officeDocument/2006/relationships/slide" Target="slide16.xml" TargetMode="Internal" /><Relationship Id="rId5" Type="http://schemas.openxmlformats.org/officeDocument/2006/relationships/slide" Target="slide21.xml" TargetMode="Internal" /><Relationship Id="rId6" Type="http://schemas.openxmlformats.org/officeDocument/2006/relationships/slide" Target="slide25.xml" TargetMode="Internal" /><Relationship Id="rId7" Type="http://schemas.openxmlformats.org/officeDocument/2006/relationships/slide" Target="slide57.xml" TargetMode="Internal" /><Relationship Id="rId8" Type="http://schemas.openxmlformats.org/officeDocument/2006/relationships/package" Target="../embeddings/Document39.docx" TargetMode="Internal" /><Relationship Id="rId9" Type="http://schemas.openxmlformats.org/officeDocument/2006/relationships/image" Target="../media/image40.emf" /></Relationships>
</file>

<file path=ppt/slides/_rels/slide5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9.xml" /><Relationship Id="rId2" Type="http://schemas.openxmlformats.org/officeDocument/2006/relationships/slide" Target="slide14.xml" TargetMode="Internal" /><Relationship Id="rId3" Type="http://schemas.openxmlformats.org/officeDocument/2006/relationships/slide" Target="slide15.xml" TargetMode="Internal" /><Relationship Id="rId4" Type="http://schemas.openxmlformats.org/officeDocument/2006/relationships/slide" Target="slide16.xml" TargetMode="Internal" /><Relationship Id="rId5" Type="http://schemas.openxmlformats.org/officeDocument/2006/relationships/slide" Target="slide21.xml" TargetMode="Internal" /><Relationship Id="rId6" Type="http://schemas.openxmlformats.org/officeDocument/2006/relationships/slide" Target="slide25.xml" TargetMode="Internal" /><Relationship Id="rId7" Type="http://schemas.openxmlformats.org/officeDocument/2006/relationships/slide" Target="slide57.xml" TargetMode="Internal" /></Relationships>
</file>

<file path=ppt/slides/_rels/slide5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9.xml" /><Relationship Id="rId2" Type="http://schemas.openxmlformats.org/officeDocument/2006/relationships/slide" Target="slide14.xml" TargetMode="Internal" /><Relationship Id="rId3" Type="http://schemas.openxmlformats.org/officeDocument/2006/relationships/slide" Target="slide15.xml" TargetMode="Internal" /><Relationship Id="rId4" Type="http://schemas.openxmlformats.org/officeDocument/2006/relationships/slide" Target="slide16.xml" TargetMode="Internal" /><Relationship Id="rId5" Type="http://schemas.openxmlformats.org/officeDocument/2006/relationships/slide" Target="slide21.xml" TargetMode="Internal" /><Relationship Id="rId6" Type="http://schemas.openxmlformats.org/officeDocument/2006/relationships/slide" Target="slide25.xml" TargetMode="Internal" /><Relationship Id="rId7" Type="http://schemas.openxmlformats.org/officeDocument/2006/relationships/slide" Target="slide57.xml" TargetMode="Interna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8.xml" /><Relationship Id="rId2" Type="http://schemas.openxmlformats.org/officeDocument/2006/relationships/slide" Target="slide2.xml" TargetMode="Internal" /><Relationship Id="rId3" Type="http://schemas.openxmlformats.org/officeDocument/2006/relationships/slide" Target="slide3.xml" TargetMode="Internal" /><Relationship Id="rId4" Type="http://schemas.openxmlformats.org/officeDocument/2006/relationships/slide" Target="slide4.xml" TargetMode="Internal" /><Relationship Id="rId5" Type="http://schemas.openxmlformats.org/officeDocument/2006/relationships/slide" Target="slide5.xml" TargetMode="Internal" /><Relationship Id="rId6" Type="http://schemas.openxmlformats.org/officeDocument/2006/relationships/package" Target="../embeddings/Document1.docx" TargetMode="Internal" /><Relationship Id="rId7" Type="http://schemas.openxmlformats.org/officeDocument/2006/relationships/image" Target="../media/image2.emf" /><Relationship Id="rId8" Type="http://schemas.openxmlformats.org/officeDocument/2006/relationships/vmlDrawing" Target="../drawings/vmlDrawing1.vml" /></Relationships>
</file>

<file path=ppt/slides/_rels/slide6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9.xml" /><Relationship Id="rId2" Type="http://schemas.openxmlformats.org/officeDocument/2006/relationships/slide" Target="slide14.xml" TargetMode="Internal" /><Relationship Id="rId3" Type="http://schemas.openxmlformats.org/officeDocument/2006/relationships/slide" Target="slide15.xml" TargetMode="Internal" /><Relationship Id="rId4" Type="http://schemas.openxmlformats.org/officeDocument/2006/relationships/slide" Target="slide16.xml" TargetMode="Internal" /><Relationship Id="rId5" Type="http://schemas.openxmlformats.org/officeDocument/2006/relationships/slide" Target="slide21.xml" TargetMode="Internal" /><Relationship Id="rId6" Type="http://schemas.openxmlformats.org/officeDocument/2006/relationships/slide" Target="slide25.xml" TargetMode="Internal" /><Relationship Id="rId7" Type="http://schemas.openxmlformats.org/officeDocument/2006/relationships/slide" Target="slide57.xml" TargetMode="Internal" /></Relationships>
</file>

<file path=ppt/slides/_rels/slide6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9.xml" /><Relationship Id="rId2" Type="http://schemas.openxmlformats.org/officeDocument/2006/relationships/slide" Target="slide14.xml" TargetMode="Internal" /><Relationship Id="rId3" Type="http://schemas.openxmlformats.org/officeDocument/2006/relationships/slide" Target="slide15.xml" TargetMode="Internal" /><Relationship Id="rId4" Type="http://schemas.openxmlformats.org/officeDocument/2006/relationships/slide" Target="slide16.xml" TargetMode="Internal" /><Relationship Id="rId5" Type="http://schemas.openxmlformats.org/officeDocument/2006/relationships/slide" Target="slide21.xml" TargetMode="Internal" /><Relationship Id="rId6" Type="http://schemas.openxmlformats.org/officeDocument/2006/relationships/slide" Target="slide25.xml" TargetMode="Internal" /><Relationship Id="rId7" Type="http://schemas.openxmlformats.org/officeDocument/2006/relationships/slide" Target="slide57.xml" TargetMode="Internal" /></Relationships>
</file>

<file path=ppt/slides/_rels/slide6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slide" Target="slide61.xml" TargetMode="Internal" /><Relationship Id="rId3" Type="http://schemas.openxmlformats.org/officeDocument/2006/relationships/slide" Target="slide62.xml" TargetMode="Internal" /><Relationship Id="rId4" Type="http://schemas.openxmlformats.org/officeDocument/2006/relationships/slide" Target="slide63.xml" TargetMode="Internal" /></Relationships>
</file>

<file path=ppt/slides/_rels/slide6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slide" Target="slide61.xml" TargetMode="Internal" /><Relationship Id="rId3" Type="http://schemas.openxmlformats.org/officeDocument/2006/relationships/slide" Target="slide62.xml" TargetMode="Internal" /><Relationship Id="rId4" Type="http://schemas.openxmlformats.org/officeDocument/2006/relationships/slide" Target="slide63.xml" TargetMode="Internal" /><Relationship Id="rId5" Type="http://schemas.openxmlformats.org/officeDocument/2006/relationships/image" Target="../media/image41.jpeg" /></Relationships>
</file>

<file path=ppt/slides/_rels/slide6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slide" Target="slide61.xml" TargetMode="Internal" /><Relationship Id="rId3" Type="http://schemas.openxmlformats.org/officeDocument/2006/relationships/slide" Target="slide62.xml" TargetMode="Internal" /><Relationship Id="rId4" Type="http://schemas.openxmlformats.org/officeDocument/2006/relationships/slide" Target="slide63.xml" TargetMode="Internal" /></Relationships>
</file>

<file path=ppt/slides/_rels/slide6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slide" Target="slide61.xml" TargetMode="Internal" /><Relationship Id="rId3" Type="http://schemas.openxmlformats.org/officeDocument/2006/relationships/slide" Target="slide62.xml" TargetMode="Internal" /><Relationship Id="rId4" Type="http://schemas.openxmlformats.org/officeDocument/2006/relationships/slide" Target="slide63.xml" TargetMode="Internal" /></Relationships>
</file>

<file path=ppt/slides/_rels/slide6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slide" Target="slide61.xml" TargetMode="Internal" /><Relationship Id="rId3" Type="http://schemas.openxmlformats.org/officeDocument/2006/relationships/slide" Target="slide62.xml" TargetMode="Internal" /><Relationship Id="rId4" Type="http://schemas.openxmlformats.org/officeDocument/2006/relationships/slide" Target="slide63.xml" TargetMode="Internal" /></Relationships>
</file>

<file path=ppt/slides/_rels/slide6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slide" Target="slide61.xml" TargetMode="Internal" /><Relationship Id="rId3" Type="http://schemas.openxmlformats.org/officeDocument/2006/relationships/slide" Target="slide62.xml" TargetMode="Internal" /><Relationship Id="rId4" Type="http://schemas.openxmlformats.org/officeDocument/2006/relationships/slide" Target="slide63.xml" TargetMode="Internal" /></Relationships>
</file>

<file path=ppt/slides/_rels/slide6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slide" Target="slide61.xml" TargetMode="Internal" /><Relationship Id="rId3" Type="http://schemas.openxmlformats.org/officeDocument/2006/relationships/slide" Target="slide62.xml" TargetMode="Internal" /><Relationship Id="rId4" Type="http://schemas.openxmlformats.org/officeDocument/2006/relationships/slide" Target="slide63.xml" TargetMode="Internal" /></Relationships>
</file>

<file path=ppt/slides/_rels/slide6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slide" Target="slide61.xml" TargetMode="Internal" /><Relationship Id="rId3" Type="http://schemas.openxmlformats.org/officeDocument/2006/relationships/slide" Target="slide62.xml" TargetMode="Internal" /><Relationship Id="rId4" Type="http://schemas.openxmlformats.org/officeDocument/2006/relationships/slide" Target="slide63.xml" TargetMode="Interna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8.xml" /><Relationship Id="rId2" Type="http://schemas.openxmlformats.org/officeDocument/2006/relationships/slide" Target="slide2.xml" TargetMode="Internal" /><Relationship Id="rId3" Type="http://schemas.openxmlformats.org/officeDocument/2006/relationships/slide" Target="slide3.xml" TargetMode="Internal" /><Relationship Id="rId4" Type="http://schemas.openxmlformats.org/officeDocument/2006/relationships/slide" Target="slide4.xml" TargetMode="Internal" /><Relationship Id="rId5" Type="http://schemas.openxmlformats.org/officeDocument/2006/relationships/slide" Target="slide5.xml" TargetMode="Internal" /><Relationship Id="rId6" Type="http://schemas.openxmlformats.org/officeDocument/2006/relationships/package" Target="../embeddings/Document2.docx" TargetMode="Internal" /><Relationship Id="rId7" Type="http://schemas.openxmlformats.org/officeDocument/2006/relationships/image" Target="../media/image3.emf" /><Relationship Id="rId8" Type="http://schemas.openxmlformats.org/officeDocument/2006/relationships/vmlDrawing" Target="../drawings/vmlDrawing2.vml" /></Relationships>
</file>

<file path=ppt/slides/_rels/slide7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slide" Target="slide61.xml" TargetMode="Internal" /><Relationship Id="rId3" Type="http://schemas.openxmlformats.org/officeDocument/2006/relationships/slide" Target="slide62.xml" TargetMode="Internal" /><Relationship Id="rId4" Type="http://schemas.openxmlformats.org/officeDocument/2006/relationships/slide" Target="slide63.xml" TargetMode="Internal" /><Relationship Id="rId5" Type="http://schemas.openxmlformats.org/officeDocument/2006/relationships/image" Target="../media/image42.png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8.xml" /><Relationship Id="rId2" Type="http://schemas.openxmlformats.org/officeDocument/2006/relationships/slide" Target="slide2.xml" TargetMode="Internal" /><Relationship Id="rId3" Type="http://schemas.openxmlformats.org/officeDocument/2006/relationships/slide" Target="slide3.xml" TargetMode="Internal" /><Relationship Id="rId4" Type="http://schemas.openxmlformats.org/officeDocument/2006/relationships/slide" Target="slide4.xml" TargetMode="Internal" /><Relationship Id="rId5" Type="http://schemas.openxmlformats.org/officeDocument/2006/relationships/slide" Target="slide5.xml" TargetMode="Interna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8.xml" /><Relationship Id="rId2" Type="http://schemas.openxmlformats.org/officeDocument/2006/relationships/slide" Target="slide2.xml" TargetMode="Internal" /><Relationship Id="rId3" Type="http://schemas.openxmlformats.org/officeDocument/2006/relationships/slide" Target="slide3.xml" TargetMode="Internal" /><Relationship Id="rId4" Type="http://schemas.openxmlformats.org/officeDocument/2006/relationships/slide" Target="slide4.xml" TargetMode="Internal" /><Relationship Id="rId5" Type="http://schemas.openxmlformats.org/officeDocument/2006/relationships/slide" Target="slide5.xml" TargetMode="Internal" /><Relationship Id="rId6" Type="http://schemas.openxmlformats.org/officeDocument/2006/relationships/package" Target="../embeddings/Document3.docx" TargetMode="Internal" /><Relationship Id="rId7" Type="http://schemas.openxmlformats.org/officeDocument/2006/relationships/image" Target="../media/image4.emf" /><Relationship Id="rId8" Type="http://schemas.openxmlformats.org/officeDocument/2006/relationships/vmlDrawing" Target="../drawings/vmlDrawing3.v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/>
              <a:t>10</a:t>
            </a:r>
            <a:r>
              <a:rPr lang="zh-CN" altLang="zh-CN"/>
              <a:t>　苏武传</a:t>
            </a:r>
            <a:endParaRPr lang="zh-CN" altLang="zh-CN"/>
          </a:p>
        </p:txBody>
      </p:sp>
    </p:spTree>
  </p:cSld>
  <p:clrMapOvr>
    <a:masterClrMapping/>
  </p:clrMapOvr>
  <mc:AlternateContent>
    <mc:Choice xmlns:p15="http://schemas.microsoft.com/office/powerpoint/2012/main" Requires="p15">
      <p:transition spd="slow" p14:dur="2000">
        <p15:prstTrans prst="drape"/>
      </p:transition>
    </mc:Choice>
    <mc:Fallback>
      <p:transition spd="slow">
        <p:fade/>
      </p:transition>
    </mc:Fallback>
  </mc:AlternateContent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矩形 7">
            <a:hlinkClick r:id="rId2" action="ppaction://hlinksldjump"/>
          </p:cNvPr>
          <p:cNvSpPr/>
          <p:nvPr/>
        </p:nvSpPr>
        <p:spPr>
          <a:xfrm>
            <a:off x="405990" y="836712"/>
            <a:ext cx="1437161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作者简介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3" action="ppaction://hlinksldjump"/>
          </p:cNvPr>
          <p:cNvSpPr/>
          <p:nvPr/>
        </p:nvSpPr>
        <p:spPr>
          <a:xfrm>
            <a:off x="1915673" y="836712"/>
            <a:ext cx="1437161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作品背景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4" action="ppaction://hlinksldjump"/>
          </p:cNvPr>
          <p:cNvSpPr/>
          <p:nvPr/>
        </p:nvSpPr>
        <p:spPr>
          <a:xfrm>
            <a:off x="3425356" y="836712"/>
            <a:ext cx="1437161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相关常识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5" action="ppaction://hlinksldjump"/>
          </p:cNvPr>
          <p:cNvSpPr/>
          <p:nvPr/>
        </p:nvSpPr>
        <p:spPr>
          <a:xfrm>
            <a:off x="4935039" y="836712"/>
            <a:ext cx="1437161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知识整合</a:t>
            </a:r>
            <a:endParaRPr lang="zh-CN" altLang="en-US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508000" y="2513599"/>
            <a:ext cx="8128000" cy="2199167"/>
            <a:chOff x="508000" y="2513599"/>
            <a:chExt cx="8128000" cy="2199167"/>
          </a:xfrm>
        </p:grpSpPr>
        <p:sp>
          <p:nvSpPr>
            <p:cNvPr id="4" name="矩形 3"/>
            <p:cNvSpPr>
              <a:spLocks noChangeAspect="1"/>
            </p:cNvSpPr>
            <p:nvPr/>
          </p:nvSpPr>
          <p:spPr>
            <a:xfrm>
              <a:off x="508000" y="2513599"/>
              <a:ext cx="8128000" cy="2120900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  <a:spcAft>
                  <a:spcPct val="0"/>
                </a:spcAft>
                <a:tabLst>
                  <a:tab pos="1188085"/>
                  <a:tab pos="2163445"/>
                  <a:tab pos="3142615"/>
                  <a:tab pos="4190365"/>
                </a:tabLst>
              </a:pPr>
              <a:r>
                <a:rPr lang="en-US" altLang="zh-CN" sz="2200" b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4</a:t>
              </a:r>
              <a:r>
                <a:rPr lang="en-US" altLang="zh-CN" sz="220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.</a:t>
              </a:r>
              <a:r>
                <a:rPr lang="zh-CN" altLang="zh-CN" sz="2200">
                  <a:solidFill>
                    <a:srgbClr val="000000"/>
                  </a:solidFill>
                  <a:latin typeface="Arial" panose="020b0604020202020204" pitchFamily="34" charset="0"/>
                  <a:ea typeface="黑体" panose="02010609060101010101" pitchFamily="2" charset="-122"/>
                  <a:cs typeface="Times New Roman" panose="02020603050405020304" pitchFamily="18" charset="0"/>
                </a:rPr>
                <a:t>词类活用</a:t>
              </a:r>
              <a:endParaRPr lang="zh-CN" altLang="zh-CN" sz="2200">
                <a:solidFill>
                  <a:srgbClr val="000000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  <a:p>
              <a:pPr>
                <a:lnSpc>
                  <a:spcPct val="120000"/>
                </a:lnSpc>
                <a:spcAft>
                  <a:spcPct val="0"/>
                </a:spcAft>
                <a:tabLst>
                  <a:tab pos="1188085"/>
                  <a:tab pos="2163445"/>
                  <a:tab pos="3142615"/>
                  <a:tab pos="4190365"/>
                </a:tabLst>
              </a:pPr>
              <a:r>
                <a:rPr lang="en-US" altLang="zh-CN" sz="220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(1)</a:t>
              </a:r>
              <a:r>
                <a:rPr lang="zh-CN" altLang="zh-CN" sz="220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单于壮其节</a:t>
              </a:r>
              <a:r>
                <a:rPr lang="en-US" altLang="zh-CN" sz="220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(</a:t>
              </a:r>
              <a:r>
                <a:rPr lang="zh-CN" altLang="zh-CN" sz="2200" u="sng">
                  <a:solidFill>
                    <a:srgbClr val="FF0000"/>
                  </a:solidFill>
                  <a:uFill>
                    <a:solidFill>
                      <a:srgbClr val="000000"/>
                    </a:solidFill>
                  </a:uFill>
                  <a:latin typeface="Times New Roman" panose="02020603050405020304" pitchFamily="18" charset="0"/>
                  <a:cs typeface="Times New Roman" panose="02020603050405020304" pitchFamily="18" charset="0"/>
                </a:rPr>
                <a:t>形容词的意动用法</a:t>
              </a:r>
              <a:r>
                <a:rPr lang="en-US" altLang="zh-CN" sz="2200" u="sng">
                  <a:solidFill>
                    <a:srgbClr val="FF0000"/>
                  </a:solidFill>
                  <a:uFill>
                    <a:solidFill>
                      <a:srgbClr val="000000"/>
                    </a:solidFill>
                  </a:uFill>
                  <a:latin typeface="Times New Roman" panose="02020603050405020304" pitchFamily="18" charset="0"/>
                  <a:cs typeface="Times New Roman" panose="02020603050405020304" pitchFamily="18" charset="0"/>
                </a:rPr>
                <a:t>,</a:t>
              </a:r>
              <a:r>
                <a:rPr lang="zh-CN" altLang="zh-CN" sz="2200" u="sng">
                  <a:solidFill>
                    <a:srgbClr val="FF0000"/>
                  </a:solidFill>
                  <a:uFill>
                    <a:solidFill>
                      <a:srgbClr val="000000"/>
                    </a:solidFill>
                  </a:uFill>
                  <a:latin typeface="Times New Roman" panose="02020603050405020304" pitchFamily="18" charset="0"/>
                  <a:cs typeface="Times New Roman" panose="02020603050405020304" pitchFamily="18" charset="0"/>
                </a:rPr>
                <a:t>认为</a:t>
              </a:r>
              <a:r>
                <a:rPr lang="en-US" altLang="zh-CN" sz="2200" u="sng">
                  <a:solidFill>
                    <a:srgbClr val="FF0000"/>
                  </a:solidFill>
                  <a:uFill>
                    <a:solidFill>
                      <a:srgbClr val="000000"/>
                    </a:solidFill>
                  </a:uFill>
                  <a:latin typeface="Times New Roman" panose="02020603050405020304" pitchFamily="18" charset="0"/>
                  <a:cs typeface="Times New Roman" panose="02020603050405020304" pitchFamily="18" charset="0"/>
                </a:rPr>
                <a:t>……</a:t>
              </a:r>
              <a:r>
                <a:rPr lang="zh-CN" altLang="zh-CN" sz="2200" u="sng">
                  <a:solidFill>
                    <a:srgbClr val="FF0000"/>
                  </a:solidFill>
                  <a:uFill>
                    <a:solidFill>
                      <a:srgbClr val="000000"/>
                    </a:solidFill>
                  </a:uFill>
                  <a:latin typeface="Times New Roman" panose="02020603050405020304" pitchFamily="18" charset="0"/>
                  <a:cs typeface="Times New Roman" panose="02020603050405020304" pitchFamily="18" charset="0"/>
                </a:rPr>
                <a:t>豪壮</a:t>
              </a:r>
              <a:r>
                <a:rPr lang="en-US" altLang="zh-CN" sz="220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)</a:t>
              </a:r>
              <a:endParaRPr lang="zh-CN" altLang="zh-CN" sz="2200">
                <a:solidFill>
                  <a:srgbClr val="000000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  <a:p>
              <a:pPr>
                <a:lnSpc>
                  <a:spcPct val="120000"/>
                </a:lnSpc>
                <a:spcAft>
                  <a:spcPct val="0"/>
                </a:spcAft>
                <a:tabLst>
                  <a:tab pos="1188085"/>
                  <a:tab pos="2163445"/>
                  <a:tab pos="3142615"/>
                  <a:tab pos="4190365"/>
                </a:tabLst>
              </a:pPr>
              <a:r>
                <a:rPr lang="en-US" altLang="zh-CN" sz="220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(2)</a:t>
              </a:r>
              <a:r>
                <a:rPr lang="zh-CN" altLang="zh-CN" sz="220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欲因此时降武</a:t>
              </a:r>
              <a:r>
                <a:rPr lang="en-US" altLang="zh-CN" sz="220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(</a:t>
              </a:r>
              <a:r>
                <a:rPr lang="zh-CN" altLang="zh-CN" sz="2200" u="sng">
                  <a:solidFill>
                    <a:srgbClr val="FF0000"/>
                  </a:solidFill>
                  <a:uFill>
                    <a:solidFill>
                      <a:srgbClr val="000000"/>
                    </a:solidFill>
                  </a:uFill>
                  <a:latin typeface="Times New Roman" panose="02020603050405020304" pitchFamily="18" charset="0"/>
                  <a:cs typeface="Times New Roman" panose="02020603050405020304" pitchFamily="18" charset="0"/>
                </a:rPr>
                <a:t>动词的使动用法</a:t>
              </a:r>
              <a:r>
                <a:rPr lang="en-US" altLang="zh-CN" sz="2200" u="sng">
                  <a:solidFill>
                    <a:srgbClr val="FF0000"/>
                  </a:solidFill>
                  <a:uFill>
                    <a:solidFill>
                      <a:srgbClr val="000000"/>
                    </a:solidFill>
                  </a:uFill>
                  <a:latin typeface="Times New Roman" panose="02020603050405020304" pitchFamily="18" charset="0"/>
                  <a:cs typeface="Times New Roman" panose="02020603050405020304" pitchFamily="18" charset="0"/>
                </a:rPr>
                <a:t>,</a:t>
              </a:r>
              <a:r>
                <a:rPr lang="zh-CN" altLang="zh-CN" sz="2200" u="sng">
                  <a:solidFill>
                    <a:srgbClr val="FF0000"/>
                  </a:solidFill>
                  <a:uFill>
                    <a:solidFill>
                      <a:srgbClr val="000000"/>
                    </a:solidFill>
                  </a:uFill>
                  <a:latin typeface="Times New Roman" panose="02020603050405020304" pitchFamily="18" charset="0"/>
                  <a:cs typeface="Times New Roman" panose="02020603050405020304" pitchFamily="18" charset="0"/>
                </a:rPr>
                <a:t>使</a:t>
              </a:r>
              <a:r>
                <a:rPr lang="en-US" altLang="zh-CN" sz="2200" u="sng">
                  <a:solidFill>
                    <a:srgbClr val="FF0000"/>
                  </a:solidFill>
                  <a:uFill>
                    <a:solidFill>
                      <a:srgbClr val="000000"/>
                    </a:solidFill>
                  </a:uFill>
                  <a:latin typeface="Times New Roman" panose="02020603050405020304" pitchFamily="18" charset="0"/>
                  <a:cs typeface="Times New Roman" panose="02020603050405020304" pitchFamily="18" charset="0"/>
                </a:rPr>
                <a:t>……</a:t>
              </a:r>
              <a:r>
                <a:rPr lang="zh-CN" altLang="zh-CN" sz="2200" u="sng">
                  <a:solidFill>
                    <a:srgbClr val="FF0000"/>
                  </a:solidFill>
                  <a:uFill>
                    <a:solidFill>
                      <a:srgbClr val="000000"/>
                    </a:solidFill>
                  </a:uFill>
                  <a:latin typeface="Times New Roman" panose="02020603050405020304" pitchFamily="18" charset="0"/>
                  <a:cs typeface="Times New Roman" panose="02020603050405020304" pitchFamily="18" charset="0"/>
                </a:rPr>
                <a:t>投降</a:t>
              </a:r>
              <a:r>
                <a:rPr lang="en-US" altLang="zh-CN" sz="220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)</a:t>
              </a:r>
              <a:endParaRPr lang="zh-CN" altLang="zh-CN" sz="2200">
                <a:solidFill>
                  <a:srgbClr val="000000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  <a:p>
              <a:pPr>
                <a:lnSpc>
                  <a:spcPct val="120000"/>
                </a:lnSpc>
                <a:spcAft>
                  <a:spcPct val="0"/>
                </a:spcAft>
                <a:tabLst>
                  <a:tab pos="1188085"/>
                  <a:tab pos="2163445"/>
                  <a:tab pos="3142615"/>
                  <a:tab pos="4190365"/>
                </a:tabLst>
              </a:pPr>
              <a:r>
                <a:rPr lang="en-US" altLang="zh-CN" sz="220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(3)</a:t>
              </a:r>
              <a:r>
                <a:rPr lang="zh-CN" altLang="zh-CN" sz="220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反欲斗两主</a:t>
              </a:r>
              <a:r>
                <a:rPr lang="en-US" altLang="zh-CN" sz="220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(</a:t>
              </a:r>
              <a:r>
                <a:rPr lang="zh-CN" altLang="zh-CN" sz="2200" u="sng">
                  <a:solidFill>
                    <a:srgbClr val="FF0000"/>
                  </a:solidFill>
                  <a:uFill>
                    <a:solidFill>
                      <a:srgbClr val="000000"/>
                    </a:solidFill>
                  </a:uFill>
                  <a:latin typeface="Times New Roman" panose="02020603050405020304" pitchFamily="18" charset="0"/>
                  <a:cs typeface="Times New Roman" panose="02020603050405020304" pitchFamily="18" charset="0"/>
                </a:rPr>
                <a:t>动词的使动用法</a:t>
              </a:r>
              <a:r>
                <a:rPr lang="en-US" altLang="zh-CN" sz="2200" u="sng">
                  <a:solidFill>
                    <a:srgbClr val="FF0000"/>
                  </a:solidFill>
                  <a:uFill>
                    <a:solidFill>
                      <a:srgbClr val="000000"/>
                    </a:solidFill>
                  </a:uFill>
                  <a:latin typeface="Times New Roman" panose="02020603050405020304" pitchFamily="18" charset="0"/>
                  <a:cs typeface="Times New Roman" panose="02020603050405020304" pitchFamily="18" charset="0"/>
                </a:rPr>
                <a:t>,</a:t>
              </a:r>
              <a:r>
                <a:rPr lang="zh-CN" altLang="zh-CN" sz="2200" u="sng">
                  <a:solidFill>
                    <a:srgbClr val="FF0000"/>
                  </a:solidFill>
                  <a:uFill>
                    <a:solidFill>
                      <a:srgbClr val="000000"/>
                    </a:solidFill>
                  </a:uFill>
                  <a:latin typeface="Times New Roman" panose="02020603050405020304" pitchFamily="18" charset="0"/>
                  <a:cs typeface="Times New Roman" panose="02020603050405020304" pitchFamily="18" charset="0"/>
                </a:rPr>
                <a:t>使</a:t>
              </a:r>
              <a:r>
                <a:rPr lang="en-US" altLang="zh-CN" sz="2200" u="sng">
                  <a:solidFill>
                    <a:srgbClr val="FF0000"/>
                  </a:solidFill>
                  <a:uFill>
                    <a:solidFill>
                      <a:srgbClr val="000000"/>
                    </a:solidFill>
                  </a:uFill>
                  <a:latin typeface="Times New Roman" panose="02020603050405020304" pitchFamily="18" charset="0"/>
                  <a:cs typeface="Times New Roman" panose="02020603050405020304" pitchFamily="18" charset="0"/>
                </a:rPr>
                <a:t>……</a:t>
              </a:r>
              <a:r>
                <a:rPr lang="zh-CN" altLang="zh-CN" sz="2200" u="sng">
                  <a:solidFill>
                    <a:srgbClr val="FF0000"/>
                  </a:solidFill>
                  <a:uFill>
                    <a:solidFill>
                      <a:srgbClr val="000000"/>
                    </a:solidFill>
                  </a:uFill>
                  <a:latin typeface="Times New Roman" panose="02020603050405020304" pitchFamily="18" charset="0"/>
                  <a:cs typeface="Times New Roman" panose="02020603050405020304" pitchFamily="18" charset="0"/>
                </a:rPr>
                <a:t>相斗</a:t>
              </a:r>
              <a:r>
                <a:rPr lang="en-US" altLang="zh-CN" sz="220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)</a:t>
              </a:r>
              <a:endParaRPr lang="zh-CN" altLang="zh-CN" sz="2200">
                <a:solidFill>
                  <a:srgbClr val="000000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  <a:p>
              <a:pPr>
                <a:lnSpc>
                  <a:spcPct val="120000"/>
                </a:lnSpc>
                <a:spcAft>
                  <a:spcPct val="0"/>
                </a:spcAft>
                <a:tabLst>
                  <a:tab pos="1188085"/>
                  <a:tab pos="2163445"/>
                  <a:tab pos="3142615"/>
                  <a:tab pos="4190365"/>
                </a:tabLst>
              </a:pPr>
              <a:r>
                <a:rPr lang="en-US" altLang="zh-CN" sz="220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(4)</a:t>
              </a:r>
              <a:r>
                <a:rPr lang="zh-CN" altLang="zh-CN" sz="220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武能网纺缴</a:t>
              </a:r>
              <a:r>
                <a:rPr lang="en-US" altLang="zh-CN" sz="220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,</a:t>
              </a:r>
              <a:r>
                <a:rPr lang="zh-CN" altLang="zh-CN" sz="220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檠弓弩</a:t>
              </a:r>
              <a:r>
                <a:rPr lang="en-US" altLang="zh-CN" sz="220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(</a:t>
              </a:r>
              <a:r>
                <a:rPr lang="zh-CN" altLang="zh-CN" sz="2200" u="sng" smtClean="0">
                  <a:solidFill>
                    <a:srgbClr val="FF0000"/>
                  </a:solidFill>
                  <a:uFill>
                    <a:solidFill>
                      <a:srgbClr val="000000"/>
                    </a:solidFill>
                  </a:uFill>
                  <a:latin typeface="Times New Roman" panose="02020603050405020304" pitchFamily="18" charset="0"/>
                  <a:cs typeface="Times New Roman" panose="02020603050405020304" pitchFamily="18" charset="0"/>
                </a:rPr>
                <a:t>名词活用为动词</a:t>
              </a:r>
              <a:r>
                <a:rPr lang="en-US" altLang="zh-CN" sz="2200" u="sng" smtClean="0">
                  <a:solidFill>
                    <a:srgbClr val="FF0000"/>
                  </a:solidFill>
                  <a:uFill>
                    <a:solidFill>
                      <a:srgbClr val="000000"/>
                    </a:solidFill>
                  </a:uFill>
                  <a:latin typeface="Times New Roman" panose="02020603050405020304" pitchFamily="18" charset="0"/>
                  <a:cs typeface="Times New Roman" panose="02020603050405020304" pitchFamily="18" charset="0"/>
                </a:rPr>
                <a:t>,</a:t>
              </a:r>
              <a:r>
                <a:rPr lang="zh-CN" altLang="zh-CN" sz="2200" u="sng" smtClean="0">
                  <a:solidFill>
                    <a:srgbClr val="FF0000"/>
                  </a:solidFill>
                  <a:uFill>
                    <a:solidFill>
                      <a:srgbClr val="000000"/>
                    </a:solidFill>
                  </a:uFill>
                  <a:latin typeface="Times New Roman" panose="02020603050405020304" pitchFamily="18" charset="0"/>
                  <a:cs typeface="Times New Roman" panose="02020603050405020304" pitchFamily="18" charset="0"/>
                </a:rPr>
                <a:t>结网、用檠矫正弓弩</a:t>
              </a:r>
              <a:r>
                <a:rPr lang="en-US" altLang="zh-CN" sz="220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)</a:t>
              </a:r>
              <a:endParaRPr lang="zh-CN" altLang="zh-CN" sz="2200">
                <a:solidFill>
                  <a:srgbClr val="000000"/>
                </a:solidFill>
                <a:effectLst/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1484154" y="3131676"/>
              <a:ext cx="259080" cy="3683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b="1" smtClean="0"/>
                <a:t>· </a:t>
              </a:r>
              <a:endParaRPr lang="zh-CN" altLang="en-US" b="1"/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2061994" y="3532527"/>
              <a:ext cx="259080" cy="3683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b="1" smtClean="0"/>
                <a:t>· </a:t>
              </a:r>
              <a:endParaRPr lang="zh-CN" altLang="en-US" b="1"/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1524270" y="3934419"/>
              <a:ext cx="259080" cy="3683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b="1" smtClean="0"/>
                <a:t>· </a:t>
              </a:r>
              <a:endParaRPr lang="zh-CN" altLang="en-US" b="1"/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1494428" y="4334192"/>
              <a:ext cx="259080" cy="3683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b="1" smtClean="0"/>
                <a:t>· </a:t>
              </a:r>
              <a:endParaRPr lang="zh-CN" altLang="en-US" b="1"/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2402622" y="4344466"/>
              <a:ext cx="259080" cy="3683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b="1" smtClean="0"/>
                <a:t>· </a:t>
              </a:r>
              <a:endParaRPr lang="zh-CN" altLang="en-US" b="1"/>
            </a:p>
          </p:txBody>
        </p:sp>
      </p:grpSp>
      <p:sp>
        <p:nvSpPr>
          <p:cNvPr id="17" name="矩形 16"/>
          <p:cNvSpPr/>
          <p:nvPr/>
        </p:nvSpPr>
        <p:spPr>
          <a:xfrm>
            <a:off x="2393048" y="2977753"/>
            <a:ext cx="4009274" cy="3078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2668720" y="3373812"/>
            <a:ext cx="3449432" cy="3078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2398164" y="3784210"/>
            <a:ext cx="3449432" cy="3078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3344542" y="4183124"/>
            <a:ext cx="4539826" cy="3078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19" grpId="0"/>
      <p:bldP spid="2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矩形 7">
            <a:hlinkClick r:id="rId2" action="ppaction://hlinksldjump"/>
          </p:cNvPr>
          <p:cNvSpPr/>
          <p:nvPr/>
        </p:nvSpPr>
        <p:spPr>
          <a:xfrm>
            <a:off x="405990" y="836712"/>
            <a:ext cx="1437161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作者简介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3" action="ppaction://hlinksldjump"/>
          </p:cNvPr>
          <p:cNvSpPr/>
          <p:nvPr/>
        </p:nvSpPr>
        <p:spPr>
          <a:xfrm>
            <a:off x="1915673" y="836712"/>
            <a:ext cx="1437161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作品背景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4" action="ppaction://hlinksldjump"/>
          </p:cNvPr>
          <p:cNvSpPr/>
          <p:nvPr/>
        </p:nvSpPr>
        <p:spPr>
          <a:xfrm>
            <a:off x="3425356" y="836712"/>
            <a:ext cx="1437161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相关常识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5" action="ppaction://hlinksldjump"/>
          </p:cNvPr>
          <p:cNvSpPr/>
          <p:nvPr/>
        </p:nvSpPr>
        <p:spPr>
          <a:xfrm>
            <a:off x="4935039" y="836712"/>
            <a:ext cx="1437161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知识整合</a:t>
            </a:r>
            <a:endParaRPr lang="zh-CN" altLang="en-US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893487"/>
            <a:ext cx="1510030" cy="4972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一词多</a:t>
            </a:r>
            <a:r>
              <a:rPr lang="zh-CN" altLang="zh-CN" sz="220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义</a:t>
            </a:r>
            <a:r>
              <a:rPr lang="en-US" altLang="zh-CN" sz="220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 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508000" y="2420888"/>
          <a:ext cx="8128000" cy="2932785"/>
        </p:xfrm>
        <a:graphic>
          <a:graphicData uri="http://schemas.openxmlformats.org/presentationml/2006/ole">
            <mc:AlternateContent>
              <mc:Choice xmlns:v="urn:schemas-microsoft-com:vml" Requires="v">
                <p:oleObj spid="_x0000_s1041" name="文档" r:id="rId6" imgW="3838575" imgH="1385570" progId="Word.Document.12">
                  <p:embed/>
                </p:oleObj>
              </mc:Choice>
              <mc:Fallback>
                <p:oleObj name="文档" r:id="rId6" imgW="3838575" imgH="1385570" progId="Word.Document.12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08000" y="2420888"/>
                        <a:ext cx="8128000" cy="293278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矩形 11"/>
          <p:cNvSpPr/>
          <p:nvPr/>
        </p:nvSpPr>
        <p:spPr>
          <a:xfrm>
            <a:off x="3076168" y="2636912"/>
            <a:ext cx="1212102" cy="3078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3650415" y="3198509"/>
            <a:ext cx="921585" cy="3078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3095827" y="3722378"/>
            <a:ext cx="3780429" cy="3078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1545415" y="4251028"/>
            <a:ext cx="2327053" cy="3078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2503771" y="4777339"/>
            <a:ext cx="1204133" cy="3078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4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  <p:bldP spid="1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aphicFrame>
        <p:nvGraphicFramePr>
          <p:cNvPr id="3" name="对象 2"/>
          <p:cNvGraphicFramePr>
            <a:graphicFrameLocks noChangeAspect="1"/>
          </p:cNvGraphicFramePr>
          <p:nvPr/>
        </p:nvGraphicFramePr>
        <p:xfrm>
          <a:off x="508000" y="907259"/>
          <a:ext cx="8128000" cy="5443247"/>
        </p:xfrm>
        <a:graphic>
          <a:graphicData uri="http://schemas.openxmlformats.org/presentationml/2006/ole">
            <mc:AlternateContent>
              <mc:Choice xmlns:v="urn:schemas-microsoft-com:vml" Requires="v">
                <p:oleObj spid="_x0000_s1042" name="文档" r:id="rId2" imgW="3838575" imgH="2571750" progId="Word.Document.12">
                  <p:embed/>
                </p:oleObj>
              </mc:Choice>
              <mc:Fallback>
                <p:oleObj name="文档" r:id="rId2" imgW="3838575" imgH="2571750" progId="Word.Document.12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508000" y="907259"/>
                        <a:ext cx="8128000" cy="544324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矩形 7">
            <a:hlinkClick r:id="rId4" action="ppaction://hlinksldjump"/>
          </p:cNvPr>
          <p:cNvSpPr/>
          <p:nvPr/>
        </p:nvSpPr>
        <p:spPr>
          <a:xfrm>
            <a:off x="405990" y="836712"/>
            <a:ext cx="1437161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作者简介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5" action="ppaction://hlinksldjump"/>
          </p:cNvPr>
          <p:cNvSpPr/>
          <p:nvPr/>
        </p:nvSpPr>
        <p:spPr>
          <a:xfrm>
            <a:off x="1915673" y="836712"/>
            <a:ext cx="1437161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作品背景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6" action="ppaction://hlinksldjump"/>
          </p:cNvPr>
          <p:cNvSpPr/>
          <p:nvPr/>
        </p:nvSpPr>
        <p:spPr>
          <a:xfrm>
            <a:off x="3425356" y="836712"/>
            <a:ext cx="1437161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相关常识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7" action="ppaction://hlinksldjump"/>
          </p:cNvPr>
          <p:cNvSpPr/>
          <p:nvPr/>
        </p:nvSpPr>
        <p:spPr>
          <a:xfrm>
            <a:off x="4935039" y="836712"/>
            <a:ext cx="1437161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知识整合</a:t>
            </a:r>
            <a:endParaRPr lang="zh-CN" altLang="en-US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363108" y="1187036"/>
            <a:ext cx="584465" cy="3235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944476" y="1700808"/>
            <a:ext cx="1203588" cy="3235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2535228" y="2246050"/>
            <a:ext cx="1409248" cy="3235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3143397" y="2791292"/>
            <a:ext cx="584465" cy="3235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3971047" y="3573016"/>
            <a:ext cx="584465" cy="3235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3624022" y="4138806"/>
            <a:ext cx="584465" cy="3235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3093223" y="4776604"/>
            <a:ext cx="1841816" cy="3235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2524954" y="5324546"/>
            <a:ext cx="1202908" cy="3235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3387115" y="5869788"/>
            <a:ext cx="1202908" cy="3235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矩形 7">
            <a:hlinkClick r:id="rId2" action="ppaction://hlinksldjump"/>
          </p:cNvPr>
          <p:cNvSpPr/>
          <p:nvPr/>
        </p:nvSpPr>
        <p:spPr>
          <a:xfrm>
            <a:off x="405990" y="836712"/>
            <a:ext cx="1437161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作者简介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3" action="ppaction://hlinksldjump"/>
          </p:cNvPr>
          <p:cNvSpPr/>
          <p:nvPr/>
        </p:nvSpPr>
        <p:spPr>
          <a:xfrm>
            <a:off x="1915673" y="836712"/>
            <a:ext cx="1437161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作品背景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4" action="ppaction://hlinksldjump"/>
          </p:cNvPr>
          <p:cNvSpPr/>
          <p:nvPr/>
        </p:nvSpPr>
        <p:spPr>
          <a:xfrm>
            <a:off x="3425356" y="836712"/>
            <a:ext cx="1437161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相关常识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5" action="ppaction://hlinksldjump"/>
          </p:cNvPr>
          <p:cNvSpPr/>
          <p:nvPr/>
        </p:nvSpPr>
        <p:spPr>
          <a:xfrm>
            <a:off x="4935039" y="836712"/>
            <a:ext cx="1437161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知识整合</a:t>
            </a:r>
            <a:endParaRPr lang="zh-CN" altLang="en-US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508000" y="1880123"/>
          <a:ext cx="8128000" cy="3351753"/>
        </p:xfrm>
        <a:graphic>
          <a:graphicData uri="http://schemas.openxmlformats.org/presentationml/2006/ole">
            <mc:AlternateContent>
              <mc:Choice xmlns:v="urn:schemas-microsoft-com:vml" Requires="v">
                <p:oleObj spid="_x0000_s1043" name="文档" r:id="rId6" imgW="3838575" imgH="1582420" progId="Word.Document.12">
                  <p:embed/>
                </p:oleObj>
              </mc:Choice>
              <mc:Fallback>
                <p:oleObj name="文档" r:id="rId6" imgW="3838575" imgH="1582420" progId="Word.Document.12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08000" y="1880123"/>
                        <a:ext cx="8128000" cy="335175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矩形 6"/>
          <p:cNvSpPr/>
          <p:nvPr/>
        </p:nvSpPr>
        <p:spPr>
          <a:xfrm>
            <a:off x="3978371" y="2020487"/>
            <a:ext cx="2941133" cy="3078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365778" y="2564904"/>
            <a:ext cx="1188219" cy="3078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288978" y="3090333"/>
            <a:ext cx="2031978" cy="3078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2529959" y="3697219"/>
            <a:ext cx="1188219" cy="3078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2820972" y="4210814"/>
            <a:ext cx="1823036" cy="3078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3167757" y="4761235"/>
            <a:ext cx="1188219" cy="3400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2" grpId="0"/>
      <p:bldP spid="13" grpId="0"/>
      <p:bldP spid="14" grpId="0"/>
      <p:bldP spid="15" grpId="0"/>
      <p:bldP spid="1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矩形 7">
            <a:hlinkClick r:id="rId2" action="ppaction://hlinksldjump"/>
          </p:cNvPr>
          <p:cNvSpPr/>
          <p:nvPr/>
        </p:nvSpPr>
        <p:spPr>
          <a:xfrm>
            <a:off x="405990" y="836712"/>
            <a:ext cx="1437161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作者简介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3" action="ppaction://hlinksldjump"/>
          </p:cNvPr>
          <p:cNvSpPr/>
          <p:nvPr/>
        </p:nvSpPr>
        <p:spPr>
          <a:xfrm>
            <a:off x="1915673" y="836712"/>
            <a:ext cx="1437161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作品背景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4" action="ppaction://hlinksldjump"/>
          </p:cNvPr>
          <p:cNvSpPr/>
          <p:nvPr/>
        </p:nvSpPr>
        <p:spPr>
          <a:xfrm>
            <a:off x="3425356" y="836712"/>
            <a:ext cx="1437161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相关常识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5" action="ppaction://hlinksldjump"/>
          </p:cNvPr>
          <p:cNvSpPr/>
          <p:nvPr/>
        </p:nvSpPr>
        <p:spPr>
          <a:xfrm>
            <a:off x="4935039" y="836712"/>
            <a:ext cx="1437161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知识整合</a:t>
            </a:r>
            <a:endParaRPr lang="zh-CN" altLang="en-US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08140"/>
            <a:ext cx="8128000" cy="536765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文言句式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汉天子我丈人行也。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判断句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也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表判断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非汉所望也。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判断句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也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表判断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缑王者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昆邪王姊子也。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判断句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,“……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者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……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也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表判断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单于子弟发兵与战。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省略句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省略介词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与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的宾语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之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(5)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送匈奴使留在汉者。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定语后置句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(6)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为降虏于蛮夷。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介词结构后置句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(7)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何以汝为见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?(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宾语前置句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(8)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子卿尚复谁为乎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?(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宾语前置句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(9)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何以复加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?(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宾语前置句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(10)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见犯乃死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重负国。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被动句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大臣亡罪夷灭者数十家。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被动句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定语后置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皆为陛下所成就。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被动句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553614" y="1567066"/>
            <a:ext cx="2242522" cy="3078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2701853" y="1969920"/>
            <a:ext cx="2264947" cy="3078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3881253" y="2372774"/>
            <a:ext cx="3671525" cy="3078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3553614" y="2767513"/>
            <a:ext cx="3898706" cy="3078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3543340" y="3175382"/>
            <a:ext cx="1423460" cy="3078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2977549" y="3578236"/>
            <a:ext cx="1957489" cy="3078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2531290" y="3974242"/>
            <a:ext cx="1423460" cy="3078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3106643" y="4377166"/>
            <a:ext cx="1423460" cy="3078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2245271" y="4788674"/>
            <a:ext cx="1423460" cy="3078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3459605" y="5187279"/>
            <a:ext cx="824363" cy="3078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4234522" y="5585884"/>
            <a:ext cx="1993662" cy="3078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3399324" y="5992662"/>
            <a:ext cx="824363" cy="3078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5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5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>
            <a:hlinkClick r:id="rId2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思维导图</a:t>
            </a:r>
            <a:endParaRPr lang="zh-CN" altLang="en-US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1817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文章主旨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4" action="ppaction://hlinksldjump"/>
          </p:cNvPr>
          <p:cNvSpPr/>
          <p:nvPr/>
        </p:nvSpPr>
        <p:spPr>
          <a:xfrm>
            <a:off x="3168030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文本研读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>
            <a:hlinkClick r:id="rId5" action="ppaction://hlinksldjump"/>
          </p:cNvPr>
          <p:cNvSpPr/>
          <p:nvPr/>
        </p:nvSpPr>
        <p:spPr>
          <a:xfrm>
            <a:off x="4518273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6" action="ppaction://hlinksldjump"/>
          </p:cNvPr>
          <p:cNvSpPr/>
          <p:nvPr/>
        </p:nvSpPr>
        <p:spPr>
          <a:xfrm>
            <a:off x="5861993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508000" y="2508577"/>
          <a:ext cx="8128000" cy="2094845"/>
        </p:xfrm>
        <a:graphic>
          <a:graphicData uri="http://schemas.openxmlformats.org/presentationml/2006/ole">
            <mc:AlternateContent>
              <mc:Choice xmlns:v="urn:schemas-microsoft-com:vml" Requires="v">
                <p:oleObj spid="_x0000_s1044" name="文档" r:id="rId7" imgW="3838575" imgH="990600" progId="Word.Document.12">
                  <p:embed/>
                </p:oleObj>
              </mc:Choice>
              <mc:Fallback>
                <p:oleObj name="文档" r:id="rId7" imgW="3838575" imgH="990600" progId="Word.Document.12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08000" y="2508577"/>
                        <a:ext cx="8128000" cy="209484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矩形 7">
            <a:hlinkClick r:id="rId9" action="ppaction://hlinksldjump"/>
          </p:cNvPr>
          <p:cNvSpPr/>
          <p:nvPr/>
        </p:nvSpPr>
        <p:spPr>
          <a:xfrm>
            <a:off x="7205713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技法迁移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/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思维导图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3" action="ppaction://hlinksldjump"/>
          </p:cNvPr>
          <p:cNvSpPr/>
          <p:nvPr/>
        </p:nvSpPr>
        <p:spPr>
          <a:xfrm>
            <a:off x="1817787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文章主旨</a:t>
            </a:r>
            <a:endParaRPr lang="zh-CN" altLang="en-US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4" action="ppaction://hlinksldjump"/>
          </p:cNvPr>
          <p:cNvSpPr/>
          <p:nvPr/>
        </p:nvSpPr>
        <p:spPr>
          <a:xfrm>
            <a:off x="3168030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文本研读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5" action="ppaction://hlinksldjump"/>
          </p:cNvPr>
          <p:cNvSpPr/>
          <p:nvPr/>
        </p:nvSpPr>
        <p:spPr>
          <a:xfrm>
            <a:off x="4518273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6" action="ppaction://hlinksldjump"/>
          </p:cNvPr>
          <p:cNvSpPr/>
          <p:nvPr/>
        </p:nvSpPr>
        <p:spPr>
          <a:xfrm>
            <a:off x="5861993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716732"/>
            <a:ext cx="8128000" cy="17145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《苏武传》集中叙述了苏武出使匈奴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面对威逼利诱坚守节操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历经千辛万苦而不辱使命的事迹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表现了苏武崇高的民族气节和爱国精神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赞扬了他忠贞不渝、大义凛然、视死如归的气节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再现了一个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富贵不能淫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贫贱不能移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威武不能屈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的爱国志士的光辉形象。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8" name="矩形 7">
            <a:hlinkClick r:id="rId7" action="ppaction://hlinksldjump"/>
          </p:cNvPr>
          <p:cNvSpPr/>
          <p:nvPr/>
        </p:nvSpPr>
        <p:spPr>
          <a:xfrm>
            <a:off x="7205713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技法迁移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10"/>
    </mc:Choice>
    <mc:Fallback>
      <p:transition/>
    </mc:Fallback>
  </mc:AlternateContent>
  <p:timing/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思维导图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3" action="ppaction://hlinksldjump"/>
          </p:cNvPr>
          <p:cNvSpPr/>
          <p:nvPr/>
        </p:nvSpPr>
        <p:spPr>
          <a:xfrm>
            <a:off x="1817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文章主旨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4" action="ppaction://hlinksldjump"/>
          </p:cNvPr>
          <p:cNvSpPr/>
          <p:nvPr/>
        </p:nvSpPr>
        <p:spPr>
          <a:xfrm>
            <a:off x="3168030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文本研读</a:t>
            </a:r>
            <a:endParaRPr lang="zh-CN" altLang="en-US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5" action="ppaction://hlinksldjump"/>
          </p:cNvPr>
          <p:cNvSpPr/>
          <p:nvPr/>
        </p:nvSpPr>
        <p:spPr>
          <a:xfrm>
            <a:off x="4518273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6" action="ppaction://hlinksldjump"/>
          </p:cNvPr>
          <p:cNvSpPr/>
          <p:nvPr/>
        </p:nvSpPr>
        <p:spPr>
          <a:xfrm>
            <a:off x="5861993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318000"/>
            <a:ext cx="8128000" cy="252666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任务一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把握文章内容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文章以精彩的笔墨写了匈奴的招降和苏武的坚贞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匈奴的招降有几次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各运用什么方法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结果如何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点拨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有三次。第一次匈奴让卫律劝降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被苏武斥退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第二次用艰苦的环境折磨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苏武卧冰餐雪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持节不改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第三次让李陵劝降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遭苏武驳斥。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8" name="矩形 7">
            <a:hlinkClick r:id="rId7" action="ppaction://hlinksldjump"/>
          </p:cNvPr>
          <p:cNvSpPr/>
          <p:nvPr/>
        </p:nvSpPr>
        <p:spPr>
          <a:xfrm>
            <a:off x="7205713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技法迁移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思维导图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3" action="ppaction://hlinksldjump"/>
          </p:cNvPr>
          <p:cNvSpPr/>
          <p:nvPr/>
        </p:nvSpPr>
        <p:spPr>
          <a:xfrm>
            <a:off x="1817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文章主旨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4" action="ppaction://hlinksldjump"/>
          </p:cNvPr>
          <p:cNvSpPr/>
          <p:nvPr/>
        </p:nvSpPr>
        <p:spPr>
          <a:xfrm>
            <a:off x="3168030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文本研读</a:t>
            </a:r>
            <a:endParaRPr lang="zh-CN" altLang="en-US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5" action="ppaction://hlinksldjump"/>
          </p:cNvPr>
          <p:cNvSpPr/>
          <p:nvPr/>
        </p:nvSpPr>
        <p:spPr>
          <a:xfrm>
            <a:off x="4518273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6" action="ppaction://hlinksldjump"/>
          </p:cNvPr>
          <p:cNvSpPr/>
          <p:nvPr/>
        </p:nvSpPr>
        <p:spPr>
          <a:xfrm>
            <a:off x="5861993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556792"/>
            <a:ext cx="8128000" cy="374396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卫律和李陵的劝降有什么不同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请用简明的语言加以概括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en-US" altLang="zh-CN" sz="2200" smtClean="0">
              <a:solidFill>
                <a:srgbClr val="000000"/>
              </a:solidFill>
              <a:latin typeface="Times New Roman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endParaRPr lang="en-US" altLang="zh-CN" sz="2200">
              <a:solidFill>
                <a:srgbClr val="000000"/>
              </a:solidFill>
              <a:latin typeface="Times New Roman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endParaRPr lang="en-US" altLang="zh-CN" sz="2200" smtClean="0">
              <a:solidFill>
                <a:srgbClr val="000000"/>
              </a:solidFill>
              <a:latin typeface="Times New Roman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endParaRPr lang="en-US" altLang="zh-CN" sz="220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点拨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卫律的劝降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语言直露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惊心动魄。李陵的劝降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攻心为上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他以朋友的身份推心置腹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处处为苏武着想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又辅之以自己的遭遇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更使他的劝降具有说服力。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表格 2"/>
          <p:cNvGraphicFramePr>
            <a:graphicFrameLocks noGrp="1" noChangeAspect="1"/>
          </p:cNvGraphicFramePr>
          <p:nvPr/>
        </p:nvGraphicFramePr>
        <p:xfrm>
          <a:off x="508000" y="2189519"/>
          <a:ext cx="8128000" cy="1341120"/>
        </p:xfrm>
        <a:graphic>
          <a:graphicData uri="http://schemas.openxmlformats.org/drawingml/2006/table">
            <a:tbl>
              <a:tblPr firstRow="1" firstCol="1" bandRow="1"/>
              <a:tblGrid>
                <a:gridCol w="4064000"/>
                <a:gridCol w="4064000"/>
              </a:tblGrid>
              <a:tr h="0">
                <a:tc>
                  <a:txBody>
                    <a:bodyPr vert="horz" wrap="square"/>
                    <a:lstStyle/>
                    <a:p>
                      <a:pPr>
                        <a:lnSpc>
                          <a:spcPct val="200000"/>
                        </a:lnSpc>
                        <a:spcAft>
                          <a:spcPct val="0"/>
                        </a:spcAft>
                        <a:tabLst>
                          <a:tab pos="1188085"/>
                          <a:tab pos="2163445"/>
                          <a:tab pos="3142615"/>
                          <a:tab pos="4190365"/>
                        </a:tabLst>
                      </a:pPr>
                      <a:r>
                        <a:rPr lang="zh-CN" sz="2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2" charset="-122"/>
                          <a:cs typeface="Times New Roman" panose="02020603050405020304" pitchFamily="18" charset="0"/>
                        </a:rPr>
                        <a:t>卫律的劝降</a:t>
                      </a:r>
                      <a:endParaRPr lang="zh-CN" sz="2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>
                        <a:lnSpc>
                          <a:spcPct val="200000"/>
                        </a:lnSpc>
                        <a:spcAft>
                          <a:spcPct val="0"/>
                        </a:spcAft>
                        <a:tabLst>
                          <a:tab pos="1188085"/>
                          <a:tab pos="2163445"/>
                          <a:tab pos="3142615"/>
                          <a:tab pos="4190365"/>
                        </a:tabLst>
                      </a:pPr>
                      <a:r>
                        <a:rPr lang="en-US" sz="220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书宋_GBK" panose="03000509000000000000" pitchFamily="65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 vert="horz" wrap="square"/>
                    <a:lstStyle/>
                    <a:p>
                      <a:pPr>
                        <a:lnSpc>
                          <a:spcPct val="200000"/>
                        </a:lnSpc>
                        <a:spcAft>
                          <a:spcPct val="0"/>
                        </a:spcAft>
                        <a:tabLst>
                          <a:tab pos="1188085"/>
                          <a:tab pos="2163445"/>
                          <a:tab pos="3142615"/>
                          <a:tab pos="4190365"/>
                        </a:tabLst>
                      </a:pPr>
                      <a:r>
                        <a:rPr lang="zh-CN" sz="2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2" charset="-122"/>
                          <a:cs typeface="Times New Roman" panose="02020603050405020304" pitchFamily="18" charset="0"/>
                        </a:rPr>
                        <a:t>李陵的劝降</a:t>
                      </a:r>
                      <a:endParaRPr lang="zh-CN" sz="2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>
                        <a:lnSpc>
                          <a:spcPct val="200000"/>
                        </a:lnSpc>
                        <a:spcAft>
                          <a:spcPct val="0"/>
                        </a:spcAft>
                        <a:tabLst>
                          <a:tab pos="1188085"/>
                          <a:tab pos="2163445"/>
                          <a:tab pos="3142615"/>
                          <a:tab pos="4190365"/>
                        </a:tabLst>
                      </a:pPr>
                      <a:r>
                        <a:rPr lang="en-US" sz="220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书宋_GBK" panose="03000509000000000000" pitchFamily="65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3" name="矩形 12">
            <a:hlinkClick r:id="rId7" action="ppaction://hlinksldjump"/>
          </p:cNvPr>
          <p:cNvSpPr/>
          <p:nvPr/>
        </p:nvSpPr>
        <p:spPr>
          <a:xfrm>
            <a:off x="7205713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技法迁移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思维导图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3" action="ppaction://hlinksldjump"/>
          </p:cNvPr>
          <p:cNvSpPr/>
          <p:nvPr/>
        </p:nvSpPr>
        <p:spPr>
          <a:xfrm>
            <a:off x="1817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文章主旨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4" action="ppaction://hlinksldjump"/>
          </p:cNvPr>
          <p:cNvSpPr/>
          <p:nvPr/>
        </p:nvSpPr>
        <p:spPr>
          <a:xfrm>
            <a:off x="3168030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文本研读</a:t>
            </a:r>
            <a:endParaRPr lang="zh-CN" altLang="en-US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5" action="ppaction://hlinksldjump"/>
          </p:cNvPr>
          <p:cNvSpPr/>
          <p:nvPr/>
        </p:nvSpPr>
        <p:spPr>
          <a:xfrm>
            <a:off x="4518273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6" action="ppaction://hlinksldjump"/>
          </p:cNvPr>
          <p:cNvSpPr/>
          <p:nvPr/>
        </p:nvSpPr>
        <p:spPr>
          <a:xfrm>
            <a:off x="5861993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521133"/>
            <a:ext cx="8128000" cy="21209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对于卫律和李陵的劝降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苏武的回答在措辞和态度上有什么不同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点拨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面对不可一世的卫律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苏武正气凛然、怒目呵斥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措辞坚决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与对方进行激烈的斗争。而面对李陵时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苏武一方面有悲在心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为故友感到惋惜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措辞较柔和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另一方面坚持心中的原则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在投降问题上说话斩钉截铁、毫不退让。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8" name="矩形 7">
            <a:hlinkClick r:id="rId7" action="ppaction://hlinksldjump"/>
          </p:cNvPr>
          <p:cNvSpPr/>
          <p:nvPr/>
        </p:nvSpPr>
        <p:spPr>
          <a:xfrm>
            <a:off x="7205713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技法迁移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矩形 3"/>
          <p:cNvSpPr>
            <a:spLocks noChangeAspect="1"/>
          </p:cNvSpPr>
          <p:nvPr/>
        </p:nvSpPr>
        <p:spPr>
          <a:xfrm>
            <a:off x="508000" y="1916832"/>
            <a:ext cx="1300480" cy="4972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学习</a:t>
            </a:r>
            <a:r>
              <a:rPr lang="zh-CN" altLang="zh-CN" sz="220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目标</a:t>
            </a:r>
            <a:r>
              <a:rPr lang="en-US" altLang="zh-CN" sz="220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  </a:t>
            </a:r>
            <a:endParaRPr lang="zh-CN" altLang="en-US" sz="2200"/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492896"/>
            <a:ext cx="8128000" cy="21209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了解故事发生的背景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把握作品的内容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概括内容要点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归纳整理常见文言字词和特殊句式。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分析本文塑造人物形象的技巧和方法。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品味文中体现的史学价值和文学价值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学习苏武的民族气节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弘扬爱国主题。</a:t>
            </a:r>
            <a:endParaRPr lang="zh-CN" altLang="en-US" sz="2200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思维导图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3" action="ppaction://hlinksldjump"/>
          </p:cNvPr>
          <p:cNvSpPr/>
          <p:nvPr/>
        </p:nvSpPr>
        <p:spPr>
          <a:xfrm>
            <a:off x="1817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文章主旨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4" action="ppaction://hlinksldjump"/>
          </p:cNvPr>
          <p:cNvSpPr/>
          <p:nvPr/>
        </p:nvSpPr>
        <p:spPr>
          <a:xfrm>
            <a:off x="3168030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文本研读</a:t>
            </a:r>
            <a:endParaRPr lang="zh-CN" altLang="en-US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5" action="ppaction://hlinksldjump"/>
          </p:cNvPr>
          <p:cNvSpPr/>
          <p:nvPr/>
        </p:nvSpPr>
        <p:spPr>
          <a:xfrm>
            <a:off x="4518273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6" action="ppaction://hlinksldjump"/>
          </p:cNvPr>
          <p:cNvSpPr/>
          <p:nvPr/>
        </p:nvSpPr>
        <p:spPr>
          <a:xfrm>
            <a:off x="5861993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107334"/>
            <a:ext cx="8128000" cy="293243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任务二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分析写人手法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苏武入胡遭遇变故曾两度欲引刀自决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后来被困地窖、牧羊北海时却又千方百计要活下去。这前后不一的做法是否矛盾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会不会影响他爱国志士的光辉形象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点拨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不矛盾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也不会影响苏武的形象。两度欲引刀自决是表示坚决不投降的决心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维护尊严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坚强地活下去是打消匈奴摧毁其肉体、征服其意志的念头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同样是在维护尊严。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8" name="矩形 7">
            <a:hlinkClick r:id="rId7" action="ppaction://hlinksldjump"/>
          </p:cNvPr>
          <p:cNvSpPr/>
          <p:nvPr/>
        </p:nvSpPr>
        <p:spPr>
          <a:xfrm>
            <a:off x="7205713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技法迁移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思维导图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3" action="ppaction://hlinksldjump"/>
          </p:cNvPr>
          <p:cNvSpPr/>
          <p:nvPr/>
        </p:nvSpPr>
        <p:spPr>
          <a:xfrm>
            <a:off x="1817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文章主旨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4" action="ppaction://hlinksldjump"/>
          </p:cNvPr>
          <p:cNvSpPr/>
          <p:nvPr/>
        </p:nvSpPr>
        <p:spPr>
          <a:xfrm>
            <a:off x="3168030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文本研读</a:t>
            </a:r>
            <a:endParaRPr lang="zh-CN" altLang="en-US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5" action="ppaction://hlinksldjump"/>
          </p:cNvPr>
          <p:cNvSpPr/>
          <p:nvPr/>
        </p:nvSpPr>
        <p:spPr>
          <a:xfrm>
            <a:off x="4518273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6" action="ppaction://hlinksldjump"/>
          </p:cNvPr>
          <p:cNvSpPr/>
          <p:nvPr/>
        </p:nvSpPr>
        <p:spPr>
          <a:xfrm>
            <a:off x="5861993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340768"/>
            <a:ext cx="8128000" cy="415036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卫律、李陵同是汉朝的叛徒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他们的性格特征有什么不同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endParaRPr lang="en-US" altLang="zh-CN" sz="220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点拨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卫律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卖国求荣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傲慢无礼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阴险狡诈。李陵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对汉朝还有感情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对自己叛国的行为也深感羞愧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但他意志不坚定。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本文塑造了苏武怎样的形象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简要谈谈你的理解。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点拨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苏武有清醒的外交意识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待人接物不卑不亢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面对威逼利诱忠贞不贰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长达十九年守节不移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表现了富贵不能淫、贫贱不能移、威武不能屈的民族气节。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表格 2"/>
          <p:cNvGraphicFramePr>
            <a:graphicFrameLocks noGrp="1" noChangeAspect="1"/>
          </p:cNvGraphicFramePr>
          <p:nvPr/>
        </p:nvGraphicFramePr>
        <p:xfrm>
          <a:off x="508000" y="1806158"/>
          <a:ext cx="8128000" cy="1005840"/>
        </p:xfrm>
        <a:graphic>
          <a:graphicData uri="http://schemas.openxmlformats.org/drawingml/2006/table">
            <a:tbl>
              <a:tblPr firstRow="1" firstCol="1" bandRow="1"/>
              <a:tblGrid>
                <a:gridCol w="4064000"/>
                <a:gridCol w="4064000"/>
              </a:tblGrid>
              <a:tr h="0">
                <a:tc>
                  <a:txBody>
                    <a:bodyPr vert="horz" wrap="square"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ct val="0"/>
                        </a:spcAft>
                        <a:tabLst>
                          <a:tab pos="1188085"/>
                          <a:tab pos="2163445"/>
                          <a:tab pos="3142615"/>
                          <a:tab pos="4190365"/>
                        </a:tabLst>
                      </a:pPr>
                      <a:r>
                        <a:rPr lang="zh-CN" sz="2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2" charset="-122"/>
                          <a:cs typeface="Times New Roman" panose="02020603050405020304" pitchFamily="18" charset="0"/>
                        </a:rPr>
                        <a:t>卫律</a:t>
                      </a:r>
                      <a:endParaRPr lang="zh-CN" sz="2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ct val="0"/>
                        </a:spcAft>
                        <a:tabLst>
                          <a:tab pos="1188085"/>
                          <a:tab pos="2163445"/>
                          <a:tab pos="3142615"/>
                          <a:tab pos="4190365"/>
                        </a:tabLst>
                      </a:pPr>
                      <a:r>
                        <a:rPr lang="en-US" sz="220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书宋_GBK" panose="03000509000000000000" pitchFamily="65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 vert="horz" wrap="square"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ct val="0"/>
                        </a:spcAft>
                        <a:tabLst>
                          <a:tab pos="1188085"/>
                          <a:tab pos="2163445"/>
                          <a:tab pos="3142615"/>
                          <a:tab pos="4190365"/>
                        </a:tabLst>
                      </a:pPr>
                      <a:r>
                        <a:rPr lang="zh-CN" sz="2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2" charset="-122"/>
                          <a:cs typeface="Times New Roman" panose="02020603050405020304" pitchFamily="18" charset="0"/>
                        </a:rPr>
                        <a:t>李陵</a:t>
                      </a:r>
                      <a:endParaRPr lang="zh-CN" sz="2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ct val="0"/>
                        </a:spcAft>
                        <a:tabLst>
                          <a:tab pos="1188085"/>
                          <a:tab pos="2163445"/>
                          <a:tab pos="3142615"/>
                          <a:tab pos="4190365"/>
                        </a:tabLst>
                      </a:pPr>
                      <a:r>
                        <a:rPr lang="en-US" sz="220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书宋_GBK" panose="03000509000000000000" pitchFamily="65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3" name="矩形 12">
            <a:hlinkClick r:id="rId7" action="ppaction://hlinksldjump"/>
          </p:cNvPr>
          <p:cNvSpPr/>
          <p:nvPr/>
        </p:nvSpPr>
        <p:spPr>
          <a:xfrm>
            <a:off x="7205713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技法迁移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" name="矩形 10">
            <a:hlinkClick r:id="rId2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思维导图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3" action="ppaction://hlinksldjump"/>
          </p:cNvPr>
          <p:cNvSpPr/>
          <p:nvPr/>
        </p:nvSpPr>
        <p:spPr>
          <a:xfrm>
            <a:off x="1817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文章主旨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>
            <a:hlinkClick r:id="rId4" action="ppaction://hlinksldjump"/>
          </p:cNvPr>
          <p:cNvSpPr/>
          <p:nvPr/>
        </p:nvSpPr>
        <p:spPr>
          <a:xfrm>
            <a:off x="3168030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文本研读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>
            <a:hlinkClick r:id="rId5" action="ppaction://hlinksldjump"/>
          </p:cNvPr>
          <p:cNvSpPr/>
          <p:nvPr/>
        </p:nvSpPr>
        <p:spPr>
          <a:xfrm>
            <a:off x="4518273" y="836711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6" action="ppaction://hlinksldjump"/>
          </p:cNvPr>
          <p:cNvSpPr/>
          <p:nvPr/>
        </p:nvSpPr>
        <p:spPr>
          <a:xfrm>
            <a:off x="5861993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900436"/>
            <a:ext cx="8128000" cy="130873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本文是如何运用对比映衬手法来塑造苏武这一形象的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提示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文中有与张胜的对比、与卫律的对比、与李陵的对比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注意这些对比角度不同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8" name="矩形 7">
            <a:hlinkClick r:id="rId7" action="ppaction://hlinksldjump"/>
          </p:cNvPr>
          <p:cNvSpPr/>
          <p:nvPr/>
        </p:nvSpPr>
        <p:spPr>
          <a:xfrm>
            <a:off x="7205713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技法迁移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" name="矩形 10">
            <a:hlinkClick r:id="rId2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思维导图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3" action="ppaction://hlinksldjump"/>
          </p:cNvPr>
          <p:cNvSpPr/>
          <p:nvPr/>
        </p:nvSpPr>
        <p:spPr>
          <a:xfrm>
            <a:off x="1817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文章主旨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>
            <a:hlinkClick r:id="rId4" action="ppaction://hlinksldjump"/>
          </p:cNvPr>
          <p:cNvSpPr/>
          <p:nvPr/>
        </p:nvSpPr>
        <p:spPr>
          <a:xfrm>
            <a:off x="3168030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文本研读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>
            <a:hlinkClick r:id="rId5" action="ppaction://hlinksldjump"/>
          </p:cNvPr>
          <p:cNvSpPr/>
          <p:nvPr/>
        </p:nvSpPr>
        <p:spPr>
          <a:xfrm>
            <a:off x="4518273" y="836711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6" action="ppaction://hlinksldjump"/>
          </p:cNvPr>
          <p:cNvSpPr/>
          <p:nvPr/>
        </p:nvSpPr>
        <p:spPr>
          <a:xfrm>
            <a:off x="5861993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79707"/>
            <a:ext cx="8128000" cy="496189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点拨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在出使匈奴之初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与副使张胜对比。张胜因谋反事发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在虞常被斩后心惊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请降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作为副使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张胜置两国关系于不顾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表现出胆怯与软弱。两相对比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更见苏武以死保全气节、镇定无畏的使臣风度和高贵品质。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在威逼利诱之时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与叛徒卫律对比。卫律先是以言相逼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理屈词穷后举剑威胁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威逼不成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又转而以利诱来劝降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卫律恬不知耻的现身说法不能奏效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又转为威胁。卫律的骄横无耻、色厉内荏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苏武的坚定镇静、深明大义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使忠奸之别如同冰炭不能相容。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在以情相劝之时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与降将李陵对比。李陵诚心相待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情理俱在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苏武却置家人命运和个人恩怨于度外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表明自己的忠贞不贰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终使李陵自责。在与李陵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喟然叹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泣下霑衿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的对比中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更见苏武胸襟之广、信念之坚。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8" name="矩形 7">
            <a:hlinkClick r:id="rId7" action="ppaction://hlinksldjump"/>
          </p:cNvPr>
          <p:cNvSpPr/>
          <p:nvPr/>
        </p:nvSpPr>
        <p:spPr>
          <a:xfrm>
            <a:off x="7205713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技法迁移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/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" name="矩形 10">
            <a:hlinkClick r:id="rId2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思维导图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3" action="ppaction://hlinksldjump"/>
          </p:cNvPr>
          <p:cNvSpPr/>
          <p:nvPr/>
        </p:nvSpPr>
        <p:spPr>
          <a:xfrm>
            <a:off x="1817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文章主旨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>
            <a:hlinkClick r:id="rId4" action="ppaction://hlinksldjump"/>
          </p:cNvPr>
          <p:cNvSpPr/>
          <p:nvPr/>
        </p:nvSpPr>
        <p:spPr>
          <a:xfrm>
            <a:off x="3168030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文本研读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>
            <a:hlinkClick r:id="rId5" action="ppaction://hlinksldjump"/>
          </p:cNvPr>
          <p:cNvSpPr/>
          <p:nvPr/>
        </p:nvSpPr>
        <p:spPr>
          <a:xfrm>
            <a:off x="4518273" y="836711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6" action="ppaction://hlinksldjump"/>
          </p:cNvPr>
          <p:cNvSpPr/>
          <p:nvPr/>
        </p:nvSpPr>
        <p:spPr>
          <a:xfrm>
            <a:off x="5861993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716732"/>
            <a:ext cx="8128000" cy="17145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什么是忠诚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忠诚是忠诚于国家、人民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而非忠诚于君主。换句话说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就是要忠诚于明君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因为明君善治国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而非昏君。而那些不分黑白、一味盲目服从君主、为君主做无谓牺牲的行为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我们称之为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愚忠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。那么你认为苏武的忠诚是愚忠吗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8" name="矩形 7">
            <a:hlinkClick r:id="rId7" action="ppaction://hlinksldjump"/>
          </p:cNvPr>
          <p:cNvSpPr/>
          <p:nvPr/>
        </p:nvSpPr>
        <p:spPr>
          <a:xfrm>
            <a:off x="7205713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技法迁移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/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" name="矩形 10">
            <a:hlinkClick r:id="rId2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思维导图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3" action="ppaction://hlinksldjump"/>
          </p:cNvPr>
          <p:cNvSpPr/>
          <p:nvPr/>
        </p:nvSpPr>
        <p:spPr>
          <a:xfrm>
            <a:off x="1817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文章主旨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>
            <a:hlinkClick r:id="rId4" action="ppaction://hlinksldjump"/>
          </p:cNvPr>
          <p:cNvSpPr/>
          <p:nvPr/>
        </p:nvSpPr>
        <p:spPr>
          <a:xfrm>
            <a:off x="3168030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文本研读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>
            <a:hlinkClick r:id="rId5" action="ppaction://hlinksldjump"/>
          </p:cNvPr>
          <p:cNvSpPr/>
          <p:nvPr/>
        </p:nvSpPr>
        <p:spPr>
          <a:xfrm>
            <a:off x="4518273" y="836711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6" action="ppaction://hlinksldjump"/>
          </p:cNvPr>
          <p:cNvSpPr/>
          <p:nvPr/>
        </p:nvSpPr>
        <p:spPr>
          <a:xfrm>
            <a:off x="5861993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302338"/>
            <a:ext cx="8128000" cy="455612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点拨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观点一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苏武的忠诚里有一些愚忠的成分。比如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李陵劝降时曾经提到苏武的两个兄弟尽心为国却枉死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但苏武却一味坚持汉武帝对他们父子有莫大的提拔之恩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因此愿意为皇帝肝脑涂地。皇帝的知遇之恩固然应该感激报答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但兄弟的枉死也不应该回避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皇帝的恩情不能抵消对其亲人的伤害之过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该报的恩要报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该争取的权利也要争取。这就是我们现在所说的权利与义务的问题。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观点二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如果我们从国家利益的角度看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苏武的忠诚不能说是愚忠。他忠诚的对象是国家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是人民。身为汉使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当被卷入匈奴的政变时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他首先想到的是自己的汉使身份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不能引起汉匈两方的不必要的误会和纷争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他甚至愿意以性命来平息祸端。他是把国家的和平、利益放在第一位的。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8" name="矩形 7">
            <a:hlinkClick r:id="rId7" action="ppaction://hlinksldjump"/>
          </p:cNvPr>
          <p:cNvSpPr/>
          <p:nvPr/>
        </p:nvSpPr>
        <p:spPr>
          <a:xfrm>
            <a:off x="7205713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技法迁移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/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" name="矩形 10">
            <a:hlinkClick r:id="rId2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思维导图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3" action="ppaction://hlinksldjump"/>
          </p:cNvPr>
          <p:cNvSpPr/>
          <p:nvPr/>
        </p:nvSpPr>
        <p:spPr>
          <a:xfrm>
            <a:off x="1817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文章主旨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>
            <a:hlinkClick r:id="rId4" action="ppaction://hlinksldjump"/>
          </p:cNvPr>
          <p:cNvSpPr/>
          <p:nvPr/>
        </p:nvSpPr>
        <p:spPr>
          <a:xfrm>
            <a:off x="3168030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文本研读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>
            <a:hlinkClick r:id="rId5" action="ppaction://hlinksldjump"/>
          </p:cNvPr>
          <p:cNvSpPr/>
          <p:nvPr/>
        </p:nvSpPr>
        <p:spPr>
          <a:xfrm>
            <a:off x="4518273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6" action="ppaction://hlinksldjump"/>
          </p:cNvPr>
          <p:cNvSpPr/>
          <p:nvPr/>
        </p:nvSpPr>
        <p:spPr>
          <a:xfrm>
            <a:off x="5861993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  <a:endParaRPr lang="zh-CN" altLang="en-US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7" action="ppaction://hlinksldjump"/>
          </p:cNvPr>
          <p:cNvSpPr/>
          <p:nvPr/>
        </p:nvSpPr>
        <p:spPr>
          <a:xfrm>
            <a:off x="7205713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技法迁移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508000" y="1151299"/>
          <a:ext cx="8128000" cy="5024279"/>
        </p:xfrm>
        <a:graphic>
          <a:graphicData uri="http://schemas.openxmlformats.org/presentationml/2006/ole">
            <mc:AlternateContent>
              <mc:Choice xmlns:v="urn:schemas-microsoft-com:vml" Requires="v">
                <p:oleObj spid="_x0000_s1045" name="文档" r:id="rId8" imgW="3838575" imgH="2374265" progId="Word.Document.12">
                  <p:embed/>
                </p:oleObj>
              </mc:Choice>
              <mc:Fallback>
                <p:oleObj name="文档" r:id="rId8" imgW="3838575" imgH="2374265" progId="Word.Document.12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08000" y="1151299"/>
                        <a:ext cx="8128000" cy="502427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/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" name="矩形 10">
            <a:hlinkClick r:id="rId2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思维导图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3" action="ppaction://hlinksldjump"/>
          </p:cNvPr>
          <p:cNvSpPr/>
          <p:nvPr/>
        </p:nvSpPr>
        <p:spPr>
          <a:xfrm>
            <a:off x="1817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文章主旨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>
            <a:hlinkClick r:id="rId4" action="ppaction://hlinksldjump"/>
          </p:cNvPr>
          <p:cNvSpPr/>
          <p:nvPr/>
        </p:nvSpPr>
        <p:spPr>
          <a:xfrm>
            <a:off x="3168030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文本研读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>
            <a:hlinkClick r:id="rId5" action="ppaction://hlinksldjump"/>
          </p:cNvPr>
          <p:cNvSpPr/>
          <p:nvPr/>
        </p:nvSpPr>
        <p:spPr>
          <a:xfrm>
            <a:off x="4518273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6" action="ppaction://hlinksldjump"/>
          </p:cNvPr>
          <p:cNvSpPr/>
          <p:nvPr/>
        </p:nvSpPr>
        <p:spPr>
          <a:xfrm>
            <a:off x="5861993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  <a:endParaRPr lang="zh-CN" altLang="en-US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7" action="ppaction://hlinksldjump"/>
          </p:cNvPr>
          <p:cNvSpPr/>
          <p:nvPr/>
        </p:nvSpPr>
        <p:spPr>
          <a:xfrm>
            <a:off x="7205713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技法迁移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508000" y="1095940"/>
          <a:ext cx="8128000" cy="5024279"/>
        </p:xfrm>
        <a:graphic>
          <a:graphicData uri="http://schemas.openxmlformats.org/presentationml/2006/ole">
            <mc:AlternateContent>
              <mc:Choice xmlns:v="urn:schemas-microsoft-com:vml" Requires="v">
                <p:oleObj spid="_x0000_s1046" name="文档" r:id="rId8" imgW="3838575" imgH="2374265" progId="Word.Document.12">
                  <p:embed/>
                </p:oleObj>
              </mc:Choice>
              <mc:Fallback>
                <p:oleObj name="文档" r:id="rId8" imgW="3838575" imgH="2374265" progId="Word.Document.12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08000" y="1095940"/>
                        <a:ext cx="8128000" cy="502427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/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" name="矩形 10">
            <a:hlinkClick r:id="rId2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思维导图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3" action="ppaction://hlinksldjump"/>
          </p:cNvPr>
          <p:cNvSpPr/>
          <p:nvPr/>
        </p:nvSpPr>
        <p:spPr>
          <a:xfrm>
            <a:off x="1817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文章主旨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>
            <a:hlinkClick r:id="rId4" action="ppaction://hlinksldjump"/>
          </p:cNvPr>
          <p:cNvSpPr/>
          <p:nvPr/>
        </p:nvSpPr>
        <p:spPr>
          <a:xfrm>
            <a:off x="3168030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文本研读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>
            <a:hlinkClick r:id="rId5" action="ppaction://hlinksldjump"/>
          </p:cNvPr>
          <p:cNvSpPr/>
          <p:nvPr/>
        </p:nvSpPr>
        <p:spPr>
          <a:xfrm>
            <a:off x="4518273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6" action="ppaction://hlinksldjump"/>
          </p:cNvPr>
          <p:cNvSpPr/>
          <p:nvPr/>
        </p:nvSpPr>
        <p:spPr>
          <a:xfrm>
            <a:off x="5861993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  <a:endParaRPr lang="zh-CN" altLang="en-US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7" action="ppaction://hlinksldjump"/>
          </p:cNvPr>
          <p:cNvSpPr/>
          <p:nvPr/>
        </p:nvSpPr>
        <p:spPr>
          <a:xfrm>
            <a:off x="7205713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技法迁移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508000" y="1141025"/>
          <a:ext cx="8128000" cy="5024279"/>
        </p:xfrm>
        <a:graphic>
          <a:graphicData uri="http://schemas.openxmlformats.org/presentationml/2006/ole">
            <mc:AlternateContent>
              <mc:Choice xmlns:v="urn:schemas-microsoft-com:vml" Requires="v">
                <p:oleObj spid="_x0000_s1047" name="文档" r:id="rId8" imgW="3838575" imgH="2374265" progId="Word.Document.12">
                  <p:embed/>
                </p:oleObj>
              </mc:Choice>
              <mc:Fallback>
                <p:oleObj name="文档" r:id="rId8" imgW="3838575" imgH="2374265" progId="Word.Document.12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08000" y="1141025"/>
                        <a:ext cx="8128000" cy="502427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/>
</p:sld>
</file>

<file path=ppt/slides/slide2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" name="矩形 10">
            <a:hlinkClick r:id="rId2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思维导图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3" action="ppaction://hlinksldjump"/>
          </p:cNvPr>
          <p:cNvSpPr/>
          <p:nvPr/>
        </p:nvSpPr>
        <p:spPr>
          <a:xfrm>
            <a:off x="1817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文章主旨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>
            <a:hlinkClick r:id="rId4" action="ppaction://hlinksldjump"/>
          </p:cNvPr>
          <p:cNvSpPr/>
          <p:nvPr/>
        </p:nvSpPr>
        <p:spPr>
          <a:xfrm>
            <a:off x="3168030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文本研读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>
            <a:hlinkClick r:id="rId5" action="ppaction://hlinksldjump"/>
          </p:cNvPr>
          <p:cNvSpPr/>
          <p:nvPr/>
        </p:nvSpPr>
        <p:spPr>
          <a:xfrm>
            <a:off x="4518273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6" action="ppaction://hlinksldjump"/>
          </p:cNvPr>
          <p:cNvSpPr/>
          <p:nvPr/>
        </p:nvSpPr>
        <p:spPr>
          <a:xfrm>
            <a:off x="5861993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  <a:endParaRPr lang="zh-CN" altLang="en-US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7" action="ppaction://hlinksldjump"/>
          </p:cNvPr>
          <p:cNvSpPr/>
          <p:nvPr/>
        </p:nvSpPr>
        <p:spPr>
          <a:xfrm>
            <a:off x="7205713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技法迁移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508000" y="1141025"/>
          <a:ext cx="8128000" cy="5024279"/>
        </p:xfrm>
        <a:graphic>
          <a:graphicData uri="http://schemas.openxmlformats.org/presentationml/2006/ole">
            <mc:AlternateContent>
              <mc:Choice xmlns:v="urn:schemas-microsoft-com:vml" Requires="v">
                <p:oleObj spid="_x0000_s1048" name="文档" r:id="rId8" imgW="3838575" imgH="2374265" progId="Word.Document.12">
                  <p:embed/>
                </p:oleObj>
              </mc:Choice>
              <mc:Fallback>
                <p:oleObj name="文档" r:id="rId8" imgW="3838575" imgH="2374265" progId="Word.Document.12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08000" y="1141025"/>
                        <a:ext cx="8128000" cy="502427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05990" y="836712"/>
            <a:ext cx="1437161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作者简介</a:t>
            </a:r>
            <a:endParaRPr lang="zh-CN" altLang="en-US" sz="14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915673" y="836712"/>
            <a:ext cx="1437161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作品背景</a:t>
            </a:r>
            <a:endParaRPr lang="zh-CN" altLang="en-US" sz="1400">
              <a:solidFill>
                <a:srgbClr val="333333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3425356" y="836712"/>
            <a:ext cx="1437161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相关常识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5" action="ppaction://hlinksldjump"/>
          </p:cNvPr>
          <p:cNvSpPr/>
          <p:nvPr/>
        </p:nvSpPr>
        <p:spPr>
          <a:xfrm>
            <a:off x="4935039" y="836712"/>
            <a:ext cx="1437161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知识整合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8000" y="2107334"/>
            <a:ext cx="8128000" cy="293243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班固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(32—92),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字孟坚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扶风安陵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今陕西咸阳东北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东汉史学家、文学家。其父班彪曾续司马迁《史记》作《史记后传》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未成而故。班固立志继承父业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他在《后传》基础上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进一步广搜材料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编写《汉书》。后因有人向汉明帝诬告他篡改国史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被捕入狱。其弟班超上书解释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他始得获释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被任命为兰台令史。经过二十多年努力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他写成了《汉书》。汉和帝永元初年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班固随窦宪出征匈奴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不久窦宪因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谋反案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被诛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班固也受牵连被捕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死于狱中。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/>
</p:sld>
</file>

<file path=ppt/slides/slide3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" name="矩形 10">
            <a:hlinkClick r:id="rId2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思维导图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3" action="ppaction://hlinksldjump"/>
          </p:cNvPr>
          <p:cNvSpPr/>
          <p:nvPr/>
        </p:nvSpPr>
        <p:spPr>
          <a:xfrm>
            <a:off x="1817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文章主旨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>
            <a:hlinkClick r:id="rId4" action="ppaction://hlinksldjump"/>
          </p:cNvPr>
          <p:cNvSpPr/>
          <p:nvPr/>
        </p:nvSpPr>
        <p:spPr>
          <a:xfrm>
            <a:off x="3168030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文本研读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>
            <a:hlinkClick r:id="rId5" action="ppaction://hlinksldjump"/>
          </p:cNvPr>
          <p:cNvSpPr/>
          <p:nvPr/>
        </p:nvSpPr>
        <p:spPr>
          <a:xfrm>
            <a:off x="4518273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6" action="ppaction://hlinksldjump"/>
          </p:cNvPr>
          <p:cNvSpPr/>
          <p:nvPr/>
        </p:nvSpPr>
        <p:spPr>
          <a:xfrm>
            <a:off x="5861993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  <a:endParaRPr lang="zh-CN" altLang="en-US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7" action="ppaction://hlinksldjump"/>
          </p:cNvPr>
          <p:cNvSpPr/>
          <p:nvPr/>
        </p:nvSpPr>
        <p:spPr>
          <a:xfrm>
            <a:off x="7205713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技法迁移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/>
        </p:nvGraphicFramePr>
        <p:xfrm>
          <a:off x="508000" y="1672315"/>
          <a:ext cx="8128000" cy="3767370"/>
        </p:xfrm>
        <a:graphic>
          <a:graphicData uri="http://schemas.openxmlformats.org/presentationml/2006/ole">
            <mc:AlternateContent>
              <mc:Choice xmlns:v="urn:schemas-microsoft-com:vml" Requires="v">
                <p:oleObj spid="_x0000_s1049" name="文档" r:id="rId8" imgW="3838575" imgH="1779905" progId="Word.Document.12">
                  <p:embed/>
                </p:oleObj>
              </mc:Choice>
              <mc:Fallback>
                <p:oleObj name="文档" r:id="rId8" imgW="3838575" imgH="1779905" progId="Word.Document.12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08000" y="1672315"/>
                        <a:ext cx="8128000" cy="376737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/>
</p:sld>
</file>

<file path=ppt/slides/slide3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" name="矩形 10">
            <a:hlinkClick r:id="rId2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思维导图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3" action="ppaction://hlinksldjump"/>
          </p:cNvPr>
          <p:cNvSpPr/>
          <p:nvPr/>
        </p:nvSpPr>
        <p:spPr>
          <a:xfrm>
            <a:off x="1817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文章主旨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>
            <a:hlinkClick r:id="rId4" action="ppaction://hlinksldjump"/>
          </p:cNvPr>
          <p:cNvSpPr/>
          <p:nvPr/>
        </p:nvSpPr>
        <p:spPr>
          <a:xfrm>
            <a:off x="3168030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文本研读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>
            <a:hlinkClick r:id="rId5" action="ppaction://hlinksldjump"/>
          </p:cNvPr>
          <p:cNvSpPr/>
          <p:nvPr/>
        </p:nvSpPr>
        <p:spPr>
          <a:xfrm>
            <a:off x="4518273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6" action="ppaction://hlinksldjump"/>
          </p:cNvPr>
          <p:cNvSpPr/>
          <p:nvPr/>
        </p:nvSpPr>
        <p:spPr>
          <a:xfrm>
            <a:off x="5861993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  <a:endParaRPr lang="zh-CN" altLang="en-US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7" action="ppaction://hlinksldjump"/>
          </p:cNvPr>
          <p:cNvSpPr/>
          <p:nvPr/>
        </p:nvSpPr>
        <p:spPr>
          <a:xfrm>
            <a:off x="7205713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技法迁移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508000" y="2299093"/>
          <a:ext cx="8128000" cy="2513815"/>
        </p:xfrm>
        <a:graphic>
          <a:graphicData uri="http://schemas.openxmlformats.org/presentationml/2006/ole">
            <mc:AlternateContent>
              <mc:Choice xmlns:v="urn:schemas-microsoft-com:vml" Requires="v">
                <p:oleObj spid="_x0000_s1050" name="文档" r:id="rId8" imgW="3838575" imgH="1188085" progId="Word.Document.12">
                  <p:embed/>
                </p:oleObj>
              </mc:Choice>
              <mc:Fallback>
                <p:oleObj name="文档" r:id="rId8" imgW="3838575" imgH="1188085" progId="Word.Document.12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08000" y="2299093"/>
                        <a:ext cx="8128000" cy="251381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/>
</p:sld>
</file>

<file path=ppt/slides/slide3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" name="矩形 10">
            <a:hlinkClick r:id="rId2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思维导图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3" action="ppaction://hlinksldjump"/>
          </p:cNvPr>
          <p:cNvSpPr/>
          <p:nvPr/>
        </p:nvSpPr>
        <p:spPr>
          <a:xfrm>
            <a:off x="1817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文章主旨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>
            <a:hlinkClick r:id="rId4" action="ppaction://hlinksldjump"/>
          </p:cNvPr>
          <p:cNvSpPr/>
          <p:nvPr/>
        </p:nvSpPr>
        <p:spPr>
          <a:xfrm>
            <a:off x="3168030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文本研读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>
            <a:hlinkClick r:id="rId5" action="ppaction://hlinksldjump"/>
          </p:cNvPr>
          <p:cNvSpPr/>
          <p:nvPr/>
        </p:nvSpPr>
        <p:spPr>
          <a:xfrm>
            <a:off x="4518273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6" action="ppaction://hlinksldjump"/>
          </p:cNvPr>
          <p:cNvSpPr/>
          <p:nvPr/>
        </p:nvSpPr>
        <p:spPr>
          <a:xfrm>
            <a:off x="5861993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  <a:endParaRPr lang="zh-CN" altLang="en-US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7" action="ppaction://hlinksldjump"/>
          </p:cNvPr>
          <p:cNvSpPr/>
          <p:nvPr/>
        </p:nvSpPr>
        <p:spPr>
          <a:xfrm>
            <a:off x="7205713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技法迁移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508000" y="1196752"/>
          <a:ext cx="8128000" cy="5024279"/>
        </p:xfrm>
        <a:graphic>
          <a:graphicData uri="http://schemas.openxmlformats.org/presentationml/2006/ole">
            <mc:AlternateContent>
              <mc:Choice xmlns:v="urn:schemas-microsoft-com:vml" Requires="v">
                <p:oleObj spid="_x0000_s1051" name="文档" r:id="rId8" imgW="3838575" imgH="2374265" progId="Word.Document.12">
                  <p:embed/>
                </p:oleObj>
              </mc:Choice>
              <mc:Fallback>
                <p:oleObj name="文档" r:id="rId8" imgW="3838575" imgH="2374265" progId="Word.Document.12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08000" y="1196752"/>
                        <a:ext cx="8128000" cy="502427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/>
</p:sld>
</file>

<file path=ppt/slides/slide3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" name="矩形 10">
            <a:hlinkClick r:id="rId2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思维导图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3" action="ppaction://hlinksldjump"/>
          </p:cNvPr>
          <p:cNvSpPr/>
          <p:nvPr/>
        </p:nvSpPr>
        <p:spPr>
          <a:xfrm>
            <a:off x="1817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文章主旨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>
            <a:hlinkClick r:id="rId4" action="ppaction://hlinksldjump"/>
          </p:cNvPr>
          <p:cNvSpPr/>
          <p:nvPr/>
        </p:nvSpPr>
        <p:spPr>
          <a:xfrm>
            <a:off x="3168030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文本研读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>
            <a:hlinkClick r:id="rId5" action="ppaction://hlinksldjump"/>
          </p:cNvPr>
          <p:cNvSpPr/>
          <p:nvPr/>
        </p:nvSpPr>
        <p:spPr>
          <a:xfrm>
            <a:off x="4518273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6" action="ppaction://hlinksldjump"/>
          </p:cNvPr>
          <p:cNvSpPr/>
          <p:nvPr/>
        </p:nvSpPr>
        <p:spPr>
          <a:xfrm>
            <a:off x="5861993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  <a:endParaRPr lang="zh-CN" altLang="en-US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7" action="ppaction://hlinksldjump"/>
          </p:cNvPr>
          <p:cNvSpPr/>
          <p:nvPr/>
        </p:nvSpPr>
        <p:spPr>
          <a:xfrm>
            <a:off x="7205713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技法迁移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508000" y="1141025"/>
          <a:ext cx="8128000" cy="5024279"/>
        </p:xfrm>
        <a:graphic>
          <a:graphicData uri="http://schemas.openxmlformats.org/presentationml/2006/ole">
            <mc:AlternateContent>
              <mc:Choice xmlns:v="urn:schemas-microsoft-com:vml" Requires="v">
                <p:oleObj spid="_x0000_s1052" name="文档" r:id="rId8" imgW="3838575" imgH="2374265" progId="Word.Document.12">
                  <p:embed/>
                </p:oleObj>
              </mc:Choice>
              <mc:Fallback>
                <p:oleObj name="文档" r:id="rId8" imgW="3838575" imgH="2374265" progId="Word.Document.12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08000" y="1141025"/>
                        <a:ext cx="8128000" cy="502427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/>
</p:sld>
</file>

<file path=ppt/slides/slide3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" name="矩形 10">
            <a:hlinkClick r:id="rId2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思维导图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3" action="ppaction://hlinksldjump"/>
          </p:cNvPr>
          <p:cNvSpPr/>
          <p:nvPr/>
        </p:nvSpPr>
        <p:spPr>
          <a:xfrm>
            <a:off x="1817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文章主旨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>
            <a:hlinkClick r:id="rId4" action="ppaction://hlinksldjump"/>
          </p:cNvPr>
          <p:cNvSpPr/>
          <p:nvPr/>
        </p:nvSpPr>
        <p:spPr>
          <a:xfrm>
            <a:off x="3168030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文本研读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>
            <a:hlinkClick r:id="rId5" action="ppaction://hlinksldjump"/>
          </p:cNvPr>
          <p:cNvSpPr/>
          <p:nvPr/>
        </p:nvSpPr>
        <p:spPr>
          <a:xfrm>
            <a:off x="4518273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6" action="ppaction://hlinksldjump"/>
          </p:cNvPr>
          <p:cNvSpPr/>
          <p:nvPr/>
        </p:nvSpPr>
        <p:spPr>
          <a:xfrm>
            <a:off x="5861993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  <a:endParaRPr lang="zh-CN" altLang="en-US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7" action="ppaction://hlinksldjump"/>
          </p:cNvPr>
          <p:cNvSpPr/>
          <p:nvPr/>
        </p:nvSpPr>
        <p:spPr>
          <a:xfrm>
            <a:off x="7205713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技法迁移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508000" y="1672315"/>
          <a:ext cx="8128000" cy="3767370"/>
        </p:xfrm>
        <a:graphic>
          <a:graphicData uri="http://schemas.openxmlformats.org/presentationml/2006/ole">
            <mc:AlternateContent>
              <mc:Choice xmlns:v="urn:schemas-microsoft-com:vml" Requires="v">
                <p:oleObj spid="_x0000_s1053" name="文档" r:id="rId8" imgW="3838575" imgH="1779905" progId="Word.Document.12">
                  <p:embed/>
                </p:oleObj>
              </mc:Choice>
              <mc:Fallback>
                <p:oleObj name="文档" r:id="rId8" imgW="3838575" imgH="1779905" progId="Word.Document.12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08000" y="1672315"/>
                        <a:ext cx="8128000" cy="376737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/>
</p:sld>
</file>

<file path=ppt/slides/slide3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" name="矩形 10">
            <a:hlinkClick r:id="rId2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思维导图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3" action="ppaction://hlinksldjump"/>
          </p:cNvPr>
          <p:cNvSpPr/>
          <p:nvPr/>
        </p:nvSpPr>
        <p:spPr>
          <a:xfrm>
            <a:off x="1817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文章主旨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>
            <a:hlinkClick r:id="rId4" action="ppaction://hlinksldjump"/>
          </p:cNvPr>
          <p:cNvSpPr/>
          <p:nvPr/>
        </p:nvSpPr>
        <p:spPr>
          <a:xfrm>
            <a:off x="3168030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文本研读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>
            <a:hlinkClick r:id="rId5" action="ppaction://hlinksldjump"/>
          </p:cNvPr>
          <p:cNvSpPr/>
          <p:nvPr/>
        </p:nvSpPr>
        <p:spPr>
          <a:xfrm>
            <a:off x="4518273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6" action="ppaction://hlinksldjump"/>
          </p:cNvPr>
          <p:cNvSpPr/>
          <p:nvPr/>
        </p:nvSpPr>
        <p:spPr>
          <a:xfrm>
            <a:off x="5861993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  <a:endParaRPr lang="zh-CN" altLang="en-US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7" action="ppaction://hlinksldjump"/>
          </p:cNvPr>
          <p:cNvSpPr/>
          <p:nvPr/>
        </p:nvSpPr>
        <p:spPr>
          <a:xfrm>
            <a:off x="7205713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技法迁移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508000" y="1095940"/>
          <a:ext cx="8128000" cy="5024279"/>
        </p:xfrm>
        <a:graphic>
          <a:graphicData uri="http://schemas.openxmlformats.org/presentationml/2006/ole">
            <mc:AlternateContent>
              <mc:Choice xmlns:v="urn:schemas-microsoft-com:vml" Requires="v">
                <p:oleObj spid="_x0000_s1054" name="文档" r:id="rId8" imgW="3838575" imgH="2374265" progId="Word.Document.12">
                  <p:embed/>
                </p:oleObj>
              </mc:Choice>
              <mc:Fallback>
                <p:oleObj name="文档" r:id="rId8" imgW="3838575" imgH="2374265" progId="Word.Document.12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08000" y="1095940"/>
                        <a:ext cx="8128000" cy="502427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/>
</p:sld>
</file>

<file path=ppt/slides/slide3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" name="矩形 10">
            <a:hlinkClick r:id="rId2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思维导图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3" action="ppaction://hlinksldjump"/>
          </p:cNvPr>
          <p:cNvSpPr/>
          <p:nvPr/>
        </p:nvSpPr>
        <p:spPr>
          <a:xfrm>
            <a:off x="1817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文章主旨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>
            <a:hlinkClick r:id="rId4" action="ppaction://hlinksldjump"/>
          </p:cNvPr>
          <p:cNvSpPr/>
          <p:nvPr/>
        </p:nvSpPr>
        <p:spPr>
          <a:xfrm>
            <a:off x="3168030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文本研读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>
            <a:hlinkClick r:id="rId5" action="ppaction://hlinksldjump"/>
          </p:cNvPr>
          <p:cNvSpPr/>
          <p:nvPr/>
        </p:nvSpPr>
        <p:spPr>
          <a:xfrm>
            <a:off x="4518273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6" action="ppaction://hlinksldjump"/>
          </p:cNvPr>
          <p:cNvSpPr/>
          <p:nvPr/>
        </p:nvSpPr>
        <p:spPr>
          <a:xfrm>
            <a:off x="5861993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  <a:endParaRPr lang="zh-CN" altLang="en-US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7" action="ppaction://hlinksldjump"/>
          </p:cNvPr>
          <p:cNvSpPr/>
          <p:nvPr/>
        </p:nvSpPr>
        <p:spPr>
          <a:xfrm>
            <a:off x="7205713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技法迁移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/>
        </p:nvGraphicFramePr>
        <p:xfrm>
          <a:off x="508000" y="1141025"/>
          <a:ext cx="8128000" cy="5024279"/>
        </p:xfrm>
        <a:graphic>
          <a:graphicData uri="http://schemas.openxmlformats.org/presentationml/2006/ole">
            <mc:AlternateContent>
              <mc:Choice xmlns:v="urn:schemas-microsoft-com:vml" Requires="v">
                <p:oleObj spid="_x0000_s1055" name="文档" r:id="rId8" imgW="3838575" imgH="2374265" progId="Word.Document.12">
                  <p:embed/>
                </p:oleObj>
              </mc:Choice>
              <mc:Fallback>
                <p:oleObj name="文档" r:id="rId8" imgW="3838575" imgH="2374265" progId="Word.Document.12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08000" y="1141025"/>
                        <a:ext cx="8128000" cy="502427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/>
</p:sld>
</file>

<file path=ppt/slides/slide3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" name="矩形 10">
            <a:hlinkClick r:id="rId2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思维导图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3" action="ppaction://hlinksldjump"/>
          </p:cNvPr>
          <p:cNvSpPr/>
          <p:nvPr/>
        </p:nvSpPr>
        <p:spPr>
          <a:xfrm>
            <a:off x="1817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文章主旨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>
            <a:hlinkClick r:id="rId4" action="ppaction://hlinksldjump"/>
          </p:cNvPr>
          <p:cNvSpPr/>
          <p:nvPr/>
        </p:nvSpPr>
        <p:spPr>
          <a:xfrm>
            <a:off x="3168030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文本研读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>
            <a:hlinkClick r:id="rId5" action="ppaction://hlinksldjump"/>
          </p:cNvPr>
          <p:cNvSpPr/>
          <p:nvPr/>
        </p:nvSpPr>
        <p:spPr>
          <a:xfrm>
            <a:off x="4518273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6" action="ppaction://hlinksldjump"/>
          </p:cNvPr>
          <p:cNvSpPr/>
          <p:nvPr/>
        </p:nvSpPr>
        <p:spPr>
          <a:xfrm>
            <a:off x="5861993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  <a:endParaRPr lang="zh-CN" altLang="en-US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7" action="ppaction://hlinksldjump"/>
          </p:cNvPr>
          <p:cNvSpPr/>
          <p:nvPr/>
        </p:nvSpPr>
        <p:spPr>
          <a:xfrm>
            <a:off x="7205713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技法迁移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508000" y="1141025"/>
          <a:ext cx="8128000" cy="5024279"/>
        </p:xfrm>
        <a:graphic>
          <a:graphicData uri="http://schemas.openxmlformats.org/presentationml/2006/ole">
            <mc:AlternateContent>
              <mc:Choice xmlns:v="urn:schemas-microsoft-com:vml" Requires="v">
                <p:oleObj spid="_x0000_s1056" name="文档" r:id="rId8" imgW="3838575" imgH="2374265" progId="Word.Document.12">
                  <p:embed/>
                </p:oleObj>
              </mc:Choice>
              <mc:Fallback>
                <p:oleObj name="文档" r:id="rId8" imgW="3838575" imgH="2374265" progId="Word.Document.12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08000" y="1141025"/>
                        <a:ext cx="8128000" cy="502427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/>
</p:sld>
</file>

<file path=ppt/slides/slide3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" name="矩形 10">
            <a:hlinkClick r:id="rId2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思维导图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3" action="ppaction://hlinksldjump"/>
          </p:cNvPr>
          <p:cNvSpPr/>
          <p:nvPr/>
        </p:nvSpPr>
        <p:spPr>
          <a:xfrm>
            <a:off x="1817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文章主旨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>
            <a:hlinkClick r:id="rId4" action="ppaction://hlinksldjump"/>
          </p:cNvPr>
          <p:cNvSpPr/>
          <p:nvPr/>
        </p:nvSpPr>
        <p:spPr>
          <a:xfrm>
            <a:off x="3168030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文本研读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>
            <a:hlinkClick r:id="rId5" action="ppaction://hlinksldjump"/>
          </p:cNvPr>
          <p:cNvSpPr/>
          <p:nvPr/>
        </p:nvSpPr>
        <p:spPr>
          <a:xfrm>
            <a:off x="4518273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6" action="ppaction://hlinksldjump"/>
          </p:cNvPr>
          <p:cNvSpPr/>
          <p:nvPr/>
        </p:nvSpPr>
        <p:spPr>
          <a:xfrm>
            <a:off x="5861993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  <a:endParaRPr lang="zh-CN" altLang="en-US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7" action="ppaction://hlinksldjump"/>
          </p:cNvPr>
          <p:cNvSpPr/>
          <p:nvPr/>
        </p:nvSpPr>
        <p:spPr>
          <a:xfrm>
            <a:off x="7205713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技法迁移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508000" y="1095940"/>
          <a:ext cx="8128000" cy="5024279"/>
        </p:xfrm>
        <a:graphic>
          <a:graphicData uri="http://schemas.openxmlformats.org/presentationml/2006/ole">
            <mc:AlternateContent>
              <mc:Choice xmlns:v="urn:schemas-microsoft-com:vml" Requires="v">
                <p:oleObj spid="_x0000_s1057" name="文档" r:id="rId8" imgW="3838575" imgH="2374265" progId="Word.Document.12">
                  <p:embed/>
                </p:oleObj>
              </mc:Choice>
              <mc:Fallback>
                <p:oleObj name="文档" r:id="rId8" imgW="3838575" imgH="2374265" progId="Word.Document.12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08000" y="1095940"/>
                        <a:ext cx="8128000" cy="502427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/>
</p:sld>
</file>

<file path=ppt/slides/slide3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" name="矩形 10">
            <a:hlinkClick r:id="rId2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思维导图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3" action="ppaction://hlinksldjump"/>
          </p:cNvPr>
          <p:cNvSpPr/>
          <p:nvPr/>
        </p:nvSpPr>
        <p:spPr>
          <a:xfrm>
            <a:off x="1817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文章主旨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>
            <a:hlinkClick r:id="rId4" action="ppaction://hlinksldjump"/>
          </p:cNvPr>
          <p:cNvSpPr/>
          <p:nvPr/>
        </p:nvSpPr>
        <p:spPr>
          <a:xfrm>
            <a:off x="3168030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文本研读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>
            <a:hlinkClick r:id="rId5" action="ppaction://hlinksldjump"/>
          </p:cNvPr>
          <p:cNvSpPr/>
          <p:nvPr/>
        </p:nvSpPr>
        <p:spPr>
          <a:xfrm>
            <a:off x="4518273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6" action="ppaction://hlinksldjump"/>
          </p:cNvPr>
          <p:cNvSpPr/>
          <p:nvPr/>
        </p:nvSpPr>
        <p:spPr>
          <a:xfrm>
            <a:off x="5861993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  <a:endParaRPr lang="zh-CN" altLang="en-US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7" action="ppaction://hlinksldjump"/>
          </p:cNvPr>
          <p:cNvSpPr/>
          <p:nvPr/>
        </p:nvSpPr>
        <p:spPr>
          <a:xfrm>
            <a:off x="7205713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技法迁移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508000" y="1141025"/>
          <a:ext cx="8128000" cy="5024279"/>
        </p:xfrm>
        <a:graphic>
          <a:graphicData uri="http://schemas.openxmlformats.org/presentationml/2006/ole">
            <mc:AlternateContent>
              <mc:Choice xmlns:v="urn:schemas-microsoft-com:vml" Requires="v">
                <p:oleObj spid="_x0000_s1058" name="文档" r:id="rId8" imgW="3838575" imgH="2374265" progId="Word.Document.12">
                  <p:embed/>
                </p:oleObj>
              </mc:Choice>
              <mc:Fallback>
                <p:oleObj name="文档" r:id="rId8" imgW="3838575" imgH="2374265" progId="Word.Document.12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08000" y="1141025"/>
                        <a:ext cx="8128000" cy="502427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>
            <a:hlinkClick r:id="rId2" action="ppaction://hlinksldjump"/>
          </p:cNvPr>
          <p:cNvSpPr/>
          <p:nvPr/>
        </p:nvSpPr>
        <p:spPr>
          <a:xfrm>
            <a:off x="405990" y="836712"/>
            <a:ext cx="1437161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作者简介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1915673" y="836712"/>
            <a:ext cx="1437161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作品背景</a:t>
            </a:r>
            <a:endParaRPr lang="zh-CN" altLang="en-US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4" action="ppaction://hlinksldjump"/>
          </p:cNvPr>
          <p:cNvSpPr/>
          <p:nvPr/>
        </p:nvSpPr>
        <p:spPr>
          <a:xfrm>
            <a:off x="3425356" y="836712"/>
            <a:ext cx="1437161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相关常识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>
            <a:hlinkClick r:id="rId5" action="ppaction://hlinksldjump"/>
          </p:cNvPr>
          <p:cNvSpPr/>
          <p:nvPr/>
        </p:nvSpPr>
        <p:spPr>
          <a:xfrm>
            <a:off x="4935039" y="836712"/>
            <a:ext cx="1437161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知识整合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94804"/>
            <a:ext cx="8128000" cy="455612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汉朝自高祖刘邦白登之围后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历经惠帝、高后、文帝、景帝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几十年间始终面临着匈奴的威胁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但是国家还需要积累实力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便一直隐忍不发。经过六十多年的休养生息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尤其是文帝、景帝在位的约四十年里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国家日益发展富强起来。武帝即位后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对匈奴发起反击的时机已经成熟。匈奴作为一个流窜于塞北大漠的野蛮部落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生产极其落后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要靠互相兼并、抢掠、侵略获取财富来补充他们的需要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因而人人好战。汉朝则与此相反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对匈奴发动战争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从财物上考量实际就是得不偿失。每一次军事行动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都要拿出大量的军费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这对国家的财政造成极大的压力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势必也会影响到国家的经济发展和人民生活。所以在取得了几次胜利后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转而重视结盟。恰好匈奴单于有意示好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汉朝也想趁机和解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这便构成了苏武出使匈奴的背景。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/>
</p:sld>
</file>

<file path=ppt/slides/slide4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" name="矩形 10">
            <a:hlinkClick r:id="rId2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思维导图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3" action="ppaction://hlinksldjump"/>
          </p:cNvPr>
          <p:cNvSpPr/>
          <p:nvPr/>
        </p:nvSpPr>
        <p:spPr>
          <a:xfrm>
            <a:off x="1817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文章主旨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>
            <a:hlinkClick r:id="rId4" action="ppaction://hlinksldjump"/>
          </p:cNvPr>
          <p:cNvSpPr/>
          <p:nvPr/>
        </p:nvSpPr>
        <p:spPr>
          <a:xfrm>
            <a:off x="3168030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文本研读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>
            <a:hlinkClick r:id="rId5" action="ppaction://hlinksldjump"/>
          </p:cNvPr>
          <p:cNvSpPr/>
          <p:nvPr/>
        </p:nvSpPr>
        <p:spPr>
          <a:xfrm>
            <a:off x="4518273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6" action="ppaction://hlinksldjump"/>
          </p:cNvPr>
          <p:cNvSpPr/>
          <p:nvPr/>
        </p:nvSpPr>
        <p:spPr>
          <a:xfrm>
            <a:off x="5861993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  <a:endParaRPr lang="zh-CN" altLang="en-US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7" action="ppaction://hlinksldjump"/>
          </p:cNvPr>
          <p:cNvSpPr/>
          <p:nvPr/>
        </p:nvSpPr>
        <p:spPr>
          <a:xfrm>
            <a:off x="7205713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技法迁移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508000" y="1141025"/>
          <a:ext cx="8128000" cy="5024279"/>
        </p:xfrm>
        <a:graphic>
          <a:graphicData uri="http://schemas.openxmlformats.org/presentationml/2006/ole">
            <mc:AlternateContent>
              <mc:Choice xmlns:v="urn:schemas-microsoft-com:vml" Requires="v">
                <p:oleObj spid="_x0000_s1059" name="文档" r:id="rId8" imgW="3838575" imgH="2374265" progId="Word.Document.12">
                  <p:embed/>
                </p:oleObj>
              </mc:Choice>
              <mc:Fallback>
                <p:oleObj name="文档" r:id="rId8" imgW="3838575" imgH="2374265" progId="Word.Document.12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08000" y="1141025"/>
                        <a:ext cx="8128000" cy="502427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/>
</p:sld>
</file>

<file path=ppt/slides/slide4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" name="矩形 10">
            <a:hlinkClick r:id="rId2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思维导图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3" action="ppaction://hlinksldjump"/>
          </p:cNvPr>
          <p:cNvSpPr/>
          <p:nvPr/>
        </p:nvSpPr>
        <p:spPr>
          <a:xfrm>
            <a:off x="1817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文章主旨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>
            <a:hlinkClick r:id="rId4" action="ppaction://hlinksldjump"/>
          </p:cNvPr>
          <p:cNvSpPr/>
          <p:nvPr/>
        </p:nvSpPr>
        <p:spPr>
          <a:xfrm>
            <a:off x="3168030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文本研读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>
            <a:hlinkClick r:id="rId5" action="ppaction://hlinksldjump"/>
          </p:cNvPr>
          <p:cNvSpPr/>
          <p:nvPr/>
        </p:nvSpPr>
        <p:spPr>
          <a:xfrm>
            <a:off x="4518273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6" action="ppaction://hlinksldjump"/>
          </p:cNvPr>
          <p:cNvSpPr/>
          <p:nvPr/>
        </p:nvSpPr>
        <p:spPr>
          <a:xfrm>
            <a:off x="5861993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  <a:endParaRPr lang="zh-CN" altLang="en-US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7" action="ppaction://hlinksldjump"/>
          </p:cNvPr>
          <p:cNvSpPr/>
          <p:nvPr/>
        </p:nvSpPr>
        <p:spPr>
          <a:xfrm>
            <a:off x="7205713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技法迁移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508000" y="1672315"/>
          <a:ext cx="8128000" cy="3767370"/>
        </p:xfrm>
        <a:graphic>
          <a:graphicData uri="http://schemas.openxmlformats.org/presentationml/2006/ole">
            <mc:AlternateContent>
              <mc:Choice xmlns:v="urn:schemas-microsoft-com:vml" Requires="v">
                <p:oleObj spid="_x0000_s1060" name="文档" r:id="rId8" imgW="3838575" imgH="1779905" progId="Word.Document.12">
                  <p:embed/>
                </p:oleObj>
              </mc:Choice>
              <mc:Fallback>
                <p:oleObj name="文档" r:id="rId8" imgW="3838575" imgH="1779905" progId="Word.Document.12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08000" y="1672315"/>
                        <a:ext cx="8128000" cy="376737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/>
</p:sld>
</file>

<file path=ppt/slides/slide4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" name="矩形 10">
            <a:hlinkClick r:id="rId2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思维导图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3" action="ppaction://hlinksldjump"/>
          </p:cNvPr>
          <p:cNvSpPr/>
          <p:nvPr/>
        </p:nvSpPr>
        <p:spPr>
          <a:xfrm>
            <a:off x="1817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文章主旨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>
            <a:hlinkClick r:id="rId4" action="ppaction://hlinksldjump"/>
          </p:cNvPr>
          <p:cNvSpPr/>
          <p:nvPr/>
        </p:nvSpPr>
        <p:spPr>
          <a:xfrm>
            <a:off x="3168030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文本研读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>
            <a:hlinkClick r:id="rId5" action="ppaction://hlinksldjump"/>
          </p:cNvPr>
          <p:cNvSpPr/>
          <p:nvPr/>
        </p:nvSpPr>
        <p:spPr>
          <a:xfrm>
            <a:off x="4518273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6" action="ppaction://hlinksldjump"/>
          </p:cNvPr>
          <p:cNvSpPr/>
          <p:nvPr/>
        </p:nvSpPr>
        <p:spPr>
          <a:xfrm>
            <a:off x="5861993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  <a:endParaRPr lang="zh-CN" altLang="en-US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7" action="ppaction://hlinksldjump"/>
          </p:cNvPr>
          <p:cNvSpPr/>
          <p:nvPr/>
        </p:nvSpPr>
        <p:spPr>
          <a:xfrm>
            <a:off x="7205713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技法迁移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/>
        </p:nvGraphicFramePr>
        <p:xfrm>
          <a:off x="508000" y="1141025"/>
          <a:ext cx="8128000" cy="5024279"/>
        </p:xfrm>
        <a:graphic>
          <a:graphicData uri="http://schemas.openxmlformats.org/presentationml/2006/ole">
            <mc:AlternateContent>
              <mc:Choice xmlns:v="urn:schemas-microsoft-com:vml" Requires="v">
                <p:oleObj spid="_x0000_s1061" name="文档" r:id="rId8" imgW="3838575" imgH="2374265" progId="Word.Document.12">
                  <p:embed/>
                </p:oleObj>
              </mc:Choice>
              <mc:Fallback>
                <p:oleObj name="文档" r:id="rId8" imgW="3838575" imgH="2374265" progId="Word.Document.12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08000" y="1141025"/>
                        <a:ext cx="8128000" cy="502427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/>
</p:sld>
</file>

<file path=ppt/slides/slide4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" name="矩形 10">
            <a:hlinkClick r:id="rId2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思维导图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3" action="ppaction://hlinksldjump"/>
          </p:cNvPr>
          <p:cNvSpPr/>
          <p:nvPr/>
        </p:nvSpPr>
        <p:spPr>
          <a:xfrm>
            <a:off x="1817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文章主旨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>
            <a:hlinkClick r:id="rId4" action="ppaction://hlinksldjump"/>
          </p:cNvPr>
          <p:cNvSpPr/>
          <p:nvPr/>
        </p:nvSpPr>
        <p:spPr>
          <a:xfrm>
            <a:off x="3168030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文本研读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>
            <a:hlinkClick r:id="rId5" action="ppaction://hlinksldjump"/>
          </p:cNvPr>
          <p:cNvSpPr/>
          <p:nvPr/>
        </p:nvSpPr>
        <p:spPr>
          <a:xfrm>
            <a:off x="4518273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6" action="ppaction://hlinksldjump"/>
          </p:cNvPr>
          <p:cNvSpPr/>
          <p:nvPr/>
        </p:nvSpPr>
        <p:spPr>
          <a:xfrm>
            <a:off x="5861993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  <a:endParaRPr lang="zh-CN" altLang="en-US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7" action="ppaction://hlinksldjump"/>
          </p:cNvPr>
          <p:cNvSpPr/>
          <p:nvPr/>
        </p:nvSpPr>
        <p:spPr>
          <a:xfrm>
            <a:off x="7205713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技法迁移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508000" y="1141025"/>
          <a:ext cx="8128000" cy="5024279"/>
        </p:xfrm>
        <a:graphic>
          <a:graphicData uri="http://schemas.openxmlformats.org/presentationml/2006/ole">
            <mc:AlternateContent>
              <mc:Choice xmlns:v="urn:schemas-microsoft-com:vml" Requires="v">
                <p:oleObj spid="_x0000_s1062" name="文档" r:id="rId8" imgW="3838575" imgH="2374265" progId="Word.Document.12">
                  <p:embed/>
                </p:oleObj>
              </mc:Choice>
              <mc:Fallback>
                <p:oleObj name="文档" r:id="rId8" imgW="3838575" imgH="2374265" progId="Word.Document.12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08000" y="1141025"/>
                        <a:ext cx="8128000" cy="502427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/>
</p:sld>
</file>

<file path=ppt/slides/slide4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" name="矩形 10">
            <a:hlinkClick r:id="rId2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思维导图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3" action="ppaction://hlinksldjump"/>
          </p:cNvPr>
          <p:cNvSpPr/>
          <p:nvPr/>
        </p:nvSpPr>
        <p:spPr>
          <a:xfrm>
            <a:off x="1817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文章主旨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>
            <a:hlinkClick r:id="rId4" action="ppaction://hlinksldjump"/>
          </p:cNvPr>
          <p:cNvSpPr/>
          <p:nvPr/>
        </p:nvSpPr>
        <p:spPr>
          <a:xfrm>
            <a:off x="3168030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文本研读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>
            <a:hlinkClick r:id="rId5" action="ppaction://hlinksldjump"/>
          </p:cNvPr>
          <p:cNvSpPr/>
          <p:nvPr/>
        </p:nvSpPr>
        <p:spPr>
          <a:xfrm>
            <a:off x="4518273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6" action="ppaction://hlinksldjump"/>
          </p:cNvPr>
          <p:cNvSpPr/>
          <p:nvPr/>
        </p:nvSpPr>
        <p:spPr>
          <a:xfrm>
            <a:off x="5861993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  <a:endParaRPr lang="zh-CN" altLang="en-US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7" action="ppaction://hlinksldjump"/>
          </p:cNvPr>
          <p:cNvSpPr/>
          <p:nvPr/>
        </p:nvSpPr>
        <p:spPr>
          <a:xfrm>
            <a:off x="7205713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技法迁移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508000" y="1103735"/>
          <a:ext cx="8128000" cy="5024279"/>
        </p:xfrm>
        <a:graphic>
          <a:graphicData uri="http://schemas.openxmlformats.org/presentationml/2006/ole">
            <mc:AlternateContent>
              <mc:Choice xmlns:v="urn:schemas-microsoft-com:vml" Requires="v">
                <p:oleObj spid="_x0000_s1063" name="文档" r:id="rId8" imgW="3838575" imgH="2374265" progId="Word.Document.12">
                  <p:embed/>
                </p:oleObj>
              </mc:Choice>
              <mc:Fallback>
                <p:oleObj name="文档" r:id="rId8" imgW="3838575" imgH="2374265" progId="Word.Document.12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08000" y="1103735"/>
                        <a:ext cx="8128000" cy="502427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/>
</p:sld>
</file>

<file path=ppt/slides/slide4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" name="矩形 10">
            <a:hlinkClick r:id="rId2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思维导图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3" action="ppaction://hlinksldjump"/>
          </p:cNvPr>
          <p:cNvSpPr/>
          <p:nvPr/>
        </p:nvSpPr>
        <p:spPr>
          <a:xfrm>
            <a:off x="1817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文章主旨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>
            <a:hlinkClick r:id="rId4" action="ppaction://hlinksldjump"/>
          </p:cNvPr>
          <p:cNvSpPr/>
          <p:nvPr/>
        </p:nvSpPr>
        <p:spPr>
          <a:xfrm>
            <a:off x="3168030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文本研读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>
            <a:hlinkClick r:id="rId5" action="ppaction://hlinksldjump"/>
          </p:cNvPr>
          <p:cNvSpPr/>
          <p:nvPr/>
        </p:nvSpPr>
        <p:spPr>
          <a:xfrm>
            <a:off x="4518273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6" action="ppaction://hlinksldjump"/>
          </p:cNvPr>
          <p:cNvSpPr/>
          <p:nvPr/>
        </p:nvSpPr>
        <p:spPr>
          <a:xfrm>
            <a:off x="5861993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  <a:endParaRPr lang="zh-CN" altLang="en-US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7" action="ppaction://hlinksldjump"/>
          </p:cNvPr>
          <p:cNvSpPr/>
          <p:nvPr/>
        </p:nvSpPr>
        <p:spPr>
          <a:xfrm>
            <a:off x="7205713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技法迁移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508000" y="1114809"/>
          <a:ext cx="8128000" cy="5024279"/>
        </p:xfrm>
        <a:graphic>
          <a:graphicData uri="http://schemas.openxmlformats.org/presentationml/2006/ole">
            <mc:AlternateContent>
              <mc:Choice xmlns:v="urn:schemas-microsoft-com:vml" Requires="v">
                <p:oleObj spid="_x0000_s1064" name="文档" r:id="rId8" imgW="3838575" imgH="2374265" progId="Word.Document.12">
                  <p:embed/>
                </p:oleObj>
              </mc:Choice>
              <mc:Fallback>
                <p:oleObj name="文档" r:id="rId8" imgW="3838575" imgH="2374265" progId="Word.Document.12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08000" y="1114809"/>
                        <a:ext cx="8128000" cy="502427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/>
</p:sld>
</file>

<file path=ppt/slides/slide4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" name="矩形 10">
            <a:hlinkClick r:id="rId2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思维导图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3" action="ppaction://hlinksldjump"/>
          </p:cNvPr>
          <p:cNvSpPr/>
          <p:nvPr/>
        </p:nvSpPr>
        <p:spPr>
          <a:xfrm>
            <a:off x="1817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文章主旨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>
            <a:hlinkClick r:id="rId4" action="ppaction://hlinksldjump"/>
          </p:cNvPr>
          <p:cNvSpPr/>
          <p:nvPr/>
        </p:nvSpPr>
        <p:spPr>
          <a:xfrm>
            <a:off x="3168030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文本研读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>
            <a:hlinkClick r:id="rId5" action="ppaction://hlinksldjump"/>
          </p:cNvPr>
          <p:cNvSpPr/>
          <p:nvPr/>
        </p:nvSpPr>
        <p:spPr>
          <a:xfrm>
            <a:off x="4518273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6" action="ppaction://hlinksldjump"/>
          </p:cNvPr>
          <p:cNvSpPr/>
          <p:nvPr/>
        </p:nvSpPr>
        <p:spPr>
          <a:xfrm>
            <a:off x="5861993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  <a:endParaRPr lang="zh-CN" altLang="en-US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7" action="ppaction://hlinksldjump"/>
          </p:cNvPr>
          <p:cNvSpPr/>
          <p:nvPr/>
        </p:nvSpPr>
        <p:spPr>
          <a:xfrm>
            <a:off x="7205713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技法迁移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508000" y="1123749"/>
          <a:ext cx="8128000" cy="5024279"/>
        </p:xfrm>
        <a:graphic>
          <a:graphicData uri="http://schemas.openxmlformats.org/presentationml/2006/ole">
            <mc:AlternateContent>
              <mc:Choice xmlns:v="urn:schemas-microsoft-com:vml" Requires="v">
                <p:oleObj spid="_x0000_s1065" name="文档" r:id="rId8" imgW="3838575" imgH="2374265" progId="Word.Document.12">
                  <p:embed/>
                </p:oleObj>
              </mc:Choice>
              <mc:Fallback>
                <p:oleObj name="文档" r:id="rId8" imgW="3838575" imgH="2374265" progId="Word.Document.12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08000" y="1123749"/>
                        <a:ext cx="8128000" cy="502427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/>
</p:sld>
</file>

<file path=ppt/slides/slide4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" name="矩形 10">
            <a:hlinkClick r:id="rId2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思维导图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3" action="ppaction://hlinksldjump"/>
          </p:cNvPr>
          <p:cNvSpPr/>
          <p:nvPr/>
        </p:nvSpPr>
        <p:spPr>
          <a:xfrm>
            <a:off x="1817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文章主旨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>
            <a:hlinkClick r:id="rId4" action="ppaction://hlinksldjump"/>
          </p:cNvPr>
          <p:cNvSpPr/>
          <p:nvPr/>
        </p:nvSpPr>
        <p:spPr>
          <a:xfrm>
            <a:off x="3168030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文本研读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>
            <a:hlinkClick r:id="rId5" action="ppaction://hlinksldjump"/>
          </p:cNvPr>
          <p:cNvSpPr/>
          <p:nvPr/>
        </p:nvSpPr>
        <p:spPr>
          <a:xfrm>
            <a:off x="4518273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6" action="ppaction://hlinksldjump"/>
          </p:cNvPr>
          <p:cNvSpPr/>
          <p:nvPr/>
        </p:nvSpPr>
        <p:spPr>
          <a:xfrm>
            <a:off x="5861993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  <a:endParaRPr lang="zh-CN" altLang="en-US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7" action="ppaction://hlinksldjump"/>
          </p:cNvPr>
          <p:cNvSpPr/>
          <p:nvPr/>
        </p:nvSpPr>
        <p:spPr>
          <a:xfrm>
            <a:off x="7205713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技法迁移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/>
        </p:nvGraphicFramePr>
        <p:xfrm>
          <a:off x="508000" y="1196752"/>
          <a:ext cx="8128000" cy="5024279"/>
        </p:xfrm>
        <a:graphic>
          <a:graphicData uri="http://schemas.openxmlformats.org/presentationml/2006/ole">
            <mc:AlternateContent>
              <mc:Choice xmlns:v="urn:schemas-microsoft-com:vml" Requires="v">
                <p:oleObj spid="_x0000_s1066" name="文档" r:id="rId8" imgW="3838575" imgH="2374265" progId="Word.Document.12">
                  <p:embed/>
                </p:oleObj>
              </mc:Choice>
              <mc:Fallback>
                <p:oleObj name="文档" r:id="rId8" imgW="3838575" imgH="2374265" progId="Word.Document.12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08000" y="1196752"/>
                        <a:ext cx="8128000" cy="502427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/>
</p:sld>
</file>

<file path=ppt/slides/slide4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" name="矩形 10">
            <a:hlinkClick r:id="rId2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思维导图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3" action="ppaction://hlinksldjump"/>
          </p:cNvPr>
          <p:cNvSpPr/>
          <p:nvPr/>
        </p:nvSpPr>
        <p:spPr>
          <a:xfrm>
            <a:off x="1817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文章主旨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>
            <a:hlinkClick r:id="rId4" action="ppaction://hlinksldjump"/>
          </p:cNvPr>
          <p:cNvSpPr/>
          <p:nvPr/>
        </p:nvSpPr>
        <p:spPr>
          <a:xfrm>
            <a:off x="3168030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文本研读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>
            <a:hlinkClick r:id="rId5" action="ppaction://hlinksldjump"/>
          </p:cNvPr>
          <p:cNvSpPr/>
          <p:nvPr/>
        </p:nvSpPr>
        <p:spPr>
          <a:xfrm>
            <a:off x="4518273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6" action="ppaction://hlinksldjump"/>
          </p:cNvPr>
          <p:cNvSpPr/>
          <p:nvPr/>
        </p:nvSpPr>
        <p:spPr>
          <a:xfrm>
            <a:off x="5861993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  <a:endParaRPr lang="zh-CN" altLang="en-US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7" action="ppaction://hlinksldjump"/>
          </p:cNvPr>
          <p:cNvSpPr/>
          <p:nvPr/>
        </p:nvSpPr>
        <p:spPr>
          <a:xfrm>
            <a:off x="7205713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技法迁移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508000" y="1095940"/>
          <a:ext cx="8128000" cy="5024279"/>
        </p:xfrm>
        <a:graphic>
          <a:graphicData uri="http://schemas.openxmlformats.org/presentationml/2006/ole">
            <mc:AlternateContent>
              <mc:Choice xmlns:v="urn:schemas-microsoft-com:vml" Requires="v">
                <p:oleObj spid="_x0000_s1067" name="文档" r:id="rId8" imgW="3838575" imgH="2374265" progId="Word.Document.12">
                  <p:embed/>
                </p:oleObj>
              </mc:Choice>
              <mc:Fallback>
                <p:oleObj name="文档" r:id="rId8" imgW="3838575" imgH="2374265" progId="Word.Document.12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08000" y="1095940"/>
                        <a:ext cx="8128000" cy="502427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/>
</p:sld>
</file>

<file path=ppt/slides/slide4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" name="矩形 10">
            <a:hlinkClick r:id="rId2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思维导图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3" action="ppaction://hlinksldjump"/>
          </p:cNvPr>
          <p:cNvSpPr/>
          <p:nvPr/>
        </p:nvSpPr>
        <p:spPr>
          <a:xfrm>
            <a:off x="1817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文章主旨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>
            <a:hlinkClick r:id="rId4" action="ppaction://hlinksldjump"/>
          </p:cNvPr>
          <p:cNvSpPr/>
          <p:nvPr/>
        </p:nvSpPr>
        <p:spPr>
          <a:xfrm>
            <a:off x="3168030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文本研读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>
            <a:hlinkClick r:id="rId5" action="ppaction://hlinksldjump"/>
          </p:cNvPr>
          <p:cNvSpPr/>
          <p:nvPr/>
        </p:nvSpPr>
        <p:spPr>
          <a:xfrm>
            <a:off x="4518273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6" action="ppaction://hlinksldjump"/>
          </p:cNvPr>
          <p:cNvSpPr/>
          <p:nvPr/>
        </p:nvSpPr>
        <p:spPr>
          <a:xfrm>
            <a:off x="5861993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  <a:endParaRPr lang="zh-CN" altLang="en-US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7" action="ppaction://hlinksldjump"/>
          </p:cNvPr>
          <p:cNvSpPr/>
          <p:nvPr/>
        </p:nvSpPr>
        <p:spPr>
          <a:xfrm>
            <a:off x="7205713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技法迁移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/>
        </p:nvGraphicFramePr>
        <p:xfrm>
          <a:off x="508000" y="1141025"/>
          <a:ext cx="8128000" cy="5024279"/>
        </p:xfrm>
        <a:graphic>
          <a:graphicData uri="http://schemas.openxmlformats.org/presentationml/2006/ole">
            <mc:AlternateContent>
              <mc:Choice xmlns:v="urn:schemas-microsoft-com:vml" Requires="v">
                <p:oleObj spid="_x0000_s1068" name="文档" r:id="rId8" imgW="3838575" imgH="2374265" progId="Word.Document.12">
                  <p:embed/>
                </p:oleObj>
              </mc:Choice>
              <mc:Fallback>
                <p:oleObj name="文档" r:id="rId8" imgW="3838575" imgH="2374265" progId="Word.Document.12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08000" y="1141025"/>
                        <a:ext cx="8128000" cy="502427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405990" y="836712"/>
            <a:ext cx="1437161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作者简介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3" action="ppaction://hlinksldjump"/>
          </p:cNvPr>
          <p:cNvSpPr/>
          <p:nvPr/>
        </p:nvSpPr>
        <p:spPr>
          <a:xfrm>
            <a:off x="1915673" y="836712"/>
            <a:ext cx="1437161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作品背景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4" action="ppaction://hlinksldjump"/>
          </p:cNvPr>
          <p:cNvSpPr/>
          <p:nvPr/>
        </p:nvSpPr>
        <p:spPr>
          <a:xfrm>
            <a:off x="3425356" y="836712"/>
            <a:ext cx="1437161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相关常识</a:t>
            </a:r>
            <a:endParaRPr lang="zh-CN" altLang="en-US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5" action="ppaction://hlinksldjump"/>
          </p:cNvPr>
          <p:cNvSpPr/>
          <p:nvPr/>
        </p:nvSpPr>
        <p:spPr>
          <a:xfrm>
            <a:off x="4935039" y="836712"/>
            <a:ext cx="1437161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知识整合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521133"/>
            <a:ext cx="8128000" cy="21209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《汉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书》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我国第一部纪传体断代史。它记载了从汉高祖刘邦元年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206)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到王莽地皇四年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之间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229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年的历史。全书有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本纪、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志、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70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列传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篇。其中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,8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志中的《天文志》是班固死后由班昭和马续补写的。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/>
</p:sld>
</file>

<file path=ppt/slides/slide5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" name="矩形 10">
            <a:hlinkClick r:id="rId2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思维导图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3" action="ppaction://hlinksldjump"/>
          </p:cNvPr>
          <p:cNvSpPr/>
          <p:nvPr/>
        </p:nvSpPr>
        <p:spPr>
          <a:xfrm>
            <a:off x="1817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文章主旨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>
            <a:hlinkClick r:id="rId4" action="ppaction://hlinksldjump"/>
          </p:cNvPr>
          <p:cNvSpPr/>
          <p:nvPr/>
        </p:nvSpPr>
        <p:spPr>
          <a:xfrm>
            <a:off x="3168030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文本研读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>
            <a:hlinkClick r:id="rId5" action="ppaction://hlinksldjump"/>
          </p:cNvPr>
          <p:cNvSpPr/>
          <p:nvPr/>
        </p:nvSpPr>
        <p:spPr>
          <a:xfrm>
            <a:off x="4518273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6" action="ppaction://hlinksldjump"/>
          </p:cNvPr>
          <p:cNvSpPr/>
          <p:nvPr/>
        </p:nvSpPr>
        <p:spPr>
          <a:xfrm>
            <a:off x="5861993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  <a:endParaRPr lang="zh-CN" altLang="en-US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7" action="ppaction://hlinksldjump"/>
          </p:cNvPr>
          <p:cNvSpPr/>
          <p:nvPr/>
        </p:nvSpPr>
        <p:spPr>
          <a:xfrm>
            <a:off x="7205713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技法迁移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508000" y="1141025"/>
          <a:ext cx="8128000" cy="5024279"/>
        </p:xfrm>
        <a:graphic>
          <a:graphicData uri="http://schemas.openxmlformats.org/presentationml/2006/ole">
            <mc:AlternateContent>
              <mc:Choice xmlns:v="urn:schemas-microsoft-com:vml" Requires="v">
                <p:oleObj spid="_x0000_s1069" name="文档" r:id="rId8" imgW="3838575" imgH="2374265" progId="Word.Document.12">
                  <p:embed/>
                </p:oleObj>
              </mc:Choice>
              <mc:Fallback>
                <p:oleObj name="文档" r:id="rId8" imgW="3838575" imgH="2374265" progId="Word.Document.12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08000" y="1141025"/>
                        <a:ext cx="8128000" cy="502427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/>
</p:sld>
</file>

<file path=ppt/slides/slide5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" name="矩形 10">
            <a:hlinkClick r:id="rId2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思维导图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3" action="ppaction://hlinksldjump"/>
          </p:cNvPr>
          <p:cNvSpPr/>
          <p:nvPr/>
        </p:nvSpPr>
        <p:spPr>
          <a:xfrm>
            <a:off x="1817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文章主旨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>
            <a:hlinkClick r:id="rId4" action="ppaction://hlinksldjump"/>
          </p:cNvPr>
          <p:cNvSpPr/>
          <p:nvPr/>
        </p:nvSpPr>
        <p:spPr>
          <a:xfrm>
            <a:off x="3168030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文本研读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>
            <a:hlinkClick r:id="rId5" action="ppaction://hlinksldjump"/>
          </p:cNvPr>
          <p:cNvSpPr/>
          <p:nvPr/>
        </p:nvSpPr>
        <p:spPr>
          <a:xfrm>
            <a:off x="4518273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6" action="ppaction://hlinksldjump"/>
          </p:cNvPr>
          <p:cNvSpPr/>
          <p:nvPr/>
        </p:nvSpPr>
        <p:spPr>
          <a:xfrm>
            <a:off x="5861993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  <a:endParaRPr lang="zh-CN" altLang="en-US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7" action="ppaction://hlinksldjump"/>
          </p:cNvPr>
          <p:cNvSpPr/>
          <p:nvPr/>
        </p:nvSpPr>
        <p:spPr>
          <a:xfrm>
            <a:off x="7205713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技法迁移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508000" y="1672315"/>
          <a:ext cx="8128000" cy="3767370"/>
        </p:xfrm>
        <a:graphic>
          <a:graphicData uri="http://schemas.openxmlformats.org/presentationml/2006/ole">
            <mc:AlternateContent>
              <mc:Choice xmlns:v="urn:schemas-microsoft-com:vml" Requires="v">
                <p:oleObj spid="_x0000_s1070" name="文档" r:id="rId8" imgW="3838575" imgH="1779905" progId="Word.Document.12">
                  <p:embed/>
                </p:oleObj>
              </mc:Choice>
              <mc:Fallback>
                <p:oleObj name="文档" r:id="rId8" imgW="3838575" imgH="1779905" progId="Word.Document.12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08000" y="1672315"/>
                        <a:ext cx="8128000" cy="376737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/>
</p:sld>
</file>

<file path=ppt/slides/slide5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" name="矩形 10">
            <a:hlinkClick r:id="rId2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思维导图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3" action="ppaction://hlinksldjump"/>
          </p:cNvPr>
          <p:cNvSpPr/>
          <p:nvPr/>
        </p:nvSpPr>
        <p:spPr>
          <a:xfrm>
            <a:off x="1817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文章主旨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>
            <a:hlinkClick r:id="rId4" action="ppaction://hlinksldjump"/>
          </p:cNvPr>
          <p:cNvSpPr/>
          <p:nvPr/>
        </p:nvSpPr>
        <p:spPr>
          <a:xfrm>
            <a:off x="3168030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文本研读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>
            <a:hlinkClick r:id="rId5" action="ppaction://hlinksldjump"/>
          </p:cNvPr>
          <p:cNvSpPr/>
          <p:nvPr/>
        </p:nvSpPr>
        <p:spPr>
          <a:xfrm>
            <a:off x="4518273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6" action="ppaction://hlinksldjump"/>
          </p:cNvPr>
          <p:cNvSpPr/>
          <p:nvPr/>
        </p:nvSpPr>
        <p:spPr>
          <a:xfrm>
            <a:off x="5861993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  <a:endParaRPr lang="zh-CN" altLang="en-US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7" action="ppaction://hlinksldjump"/>
          </p:cNvPr>
          <p:cNvSpPr/>
          <p:nvPr/>
        </p:nvSpPr>
        <p:spPr>
          <a:xfrm>
            <a:off x="7205713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技法迁移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508000" y="2299093"/>
          <a:ext cx="8128000" cy="2513815"/>
        </p:xfrm>
        <a:graphic>
          <a:graphicData uri="http://schemas.openxmlformats.org/presentationml/2006/ole">
            <mc:AlternateContent>
              <mc:Choice xmlns:v="urn:schemas-microsoft-com:vml" Requires="v">
                <p:oleObj spid="_x0000_s1071" name="文档" r:id="rId8" imgW="3838575" imgH="1188085" progId="Word.Document.12">
                  <p:embed/>
                </p:oleObj>
              </mc:Choice>
              <mc:Fallback>
                <p:oleObj name="文档" r:id="rId8" imgW="3838575" imgH="1188085" progId="Word.Document.12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08000" y="2299093"/>
                        <a:ext cx="8128000" cy="251381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/>
</p:sld>
</file>

<file path=ppt/slides/slide5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" name="矩形 10">
            <a:hlinkClick r:id="rId2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思维导图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3" action="ppaction://hlinksldjump"/>
          </p:cNvPr>
          <p:cNvSpPr/>
          <p:nvPr/>
        </p:nvSpPr>
        <p:spPr>
          <a:xfrm>
            <a:off x="1817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文章主旨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>
            <a:hlinkClick r:id="rId4" action="ppaction://hlinksldjump"/>
          </p:cNvPr>
          <p:cNvSpPr/>
          <p:nvPr/>
        </p:nvSpPr>
        <p:spPr>
          <a:xfrm>
            <a:off x="3168030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文本研读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>
            <a:hlinkClick r:id="rId5" action="ppaction://hlinksldjump"/>
          </p:cNvPr>
          <p:cNvSpPr/>
          <p:nvPr/>
        </p:nvSpPr>
        <p:spPr>
          <a:xfrm>
            <a:off x="4518273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6" action="ppaction://hlinksldjump"/>
          </p:cNvPr>
          <p:cNvSpPr/>
          <p:nvPr/>
        </p:nvSpPr>
        <p:spPr>
          <a:xfrm>
            <a:off x="5861993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  <a:endParaRPr lang="zh-CN" altLang="en-US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7" action="ppaction://hlinksldjump"/>
          </p:cNvPr>
          <p:cNvSpPr/>
          <p:nvPr/>
        </p:nvSpPr>
        <p:spPr>
          <a:xfrm>
            <a:off x="7205713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技法迁移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508000" y="1672315"/>
          <a:ext cx="8128000" cy="3767370"/>
        </p:xfrm>
        <a:graphic>
          <a:graphicData uri="http://schemas.openxmlformats.org/presentationml/2006/ole">
            <mc:AlternateContent>
              <mc:Choice xmlns:v="urn:schemas-microsoft-com:vml" Requires="v">
                <p:oleObj spid="_x0000_s1072" name="文档" r:id="rId8" imgW="3838575" imgH="1779905" progId="Word.Document.12">
                  <p:embed/>
                </p:oleObj>
              </mc:Choice>
              <mc:Fallback>
                <p:oleObj name="文档" r:id="rId8" imgW="3838575" imgH="1779905" progId="Word.Document.12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08000" y="1672315"/>
                        <a:ext cx="8128000" cy="376737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/>
</p:sld>
</file>

<file path=ppt/slides/slide5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" name="矩形 10">
            <a:hlinkClick r:id="rId2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思维导图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3" action="ppaction://hlinksldjump"/>
          </p:cNvPr>
          <p:cNvSpPr/>
          <p:nvPr/>
        </p:nvSpPr>
        <p:spPr>
          <a:xfrm>
            <a:off x="1817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文章主旨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>
            <a:hlinkClick r:id="rId4" action="ppaction://hlinksldjump"/>
          </p:cNvPr>
          <p:cNvSpPr/>
          <p:nvPr/>
        </p:nvSpPr>
        <p:spPr>
          <a:xfrm>
            <a:off x="3168030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文本研读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>
            <a:hlinkClick r:id="rId5" action="ppaction://hlinksldjump"/>
          </p:cNvPr>
          <p:cNvSpPr/>
          <p:nvPr/>
        </p:nvSpPr>
        <p:spPr>
          <a:xfrm>
            <a:off x="4518273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6" action="ppaction://hlinksldjump"/>
          </p:cNvPr>
          <p:cNvSpPr/>
          <p:nvPr/>
        </p:nvSpPr>
        <p:spPr>
          <a:xfrm>
            <a:off x="5861993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  <a:endParaRPr lang="zh-CN" altLang="en-US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7" action="ppaction://hlinksldjump"/>
          </p:cNvPr>
          <p:cNvSpPr/>
          <p:nvPr/>
        </p:nvSpPr>
        <p:spPr>
          <a:xfrm>
            <a:off x="7205713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技法迁移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508000" y="1672315"/>
          <a:ext cx="8128000" cy="3767370"/>
        </p:xfrm>
        <a:graphic>
          <a:graphicData uri="http://schemas.openxmlformats.org/presentationml/2006/ole">
            <mc:AlternateContent>
              <mc:Choice xmlns:v="urn:schemas-microsoft-com:vml" Requires="v">
                <p:oleObj spid="_x0000_s1073" name="文档" r:id="rId8" imgW="3838575" imgH="1779905" progId="Word.Document.12">
                  <p:embed/>
                </p:oleObj>
              </mc:Choice>
              <mc:Fallback>
                <p:oleObj name="文档" r:id="rId8" imgW="3838575" imgH="1779905" progId="Word.Document.12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08000" y="1672315"/>
                        <a:ext cx="8128000" cy="376737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/>
</p:sld>
</file>

<file path=ppt/slides/slide5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" name="矩形 10">
            <a:hlinkClick r:id="rId2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思维导图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3" action="ppaction://hlinksldjump"/>
          </p:cNvPr>
          <p:cNvSpPr/>
          <p:nvPr/>
        </p:nvSpPr>
        <p:spPr>
          <a:xfrm>
            <a:off x="1817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文章主旨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>
            <a:hlinkClick r:id="rId4" action="ppaction://hlinksldjump"/>
          </p:cNvPr>
          <p:cNvSpPr/>
          <p:nvPr/>
        </p:nvSpPr>
        <p:spPr>
          <a:xfrm>
            <a:off x="3168030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文本研读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>
            <a:hlinkClick r:id="rId5" action="ppaction://hlinksldjump"/>
          </p:cNvPr>
          <p:cNvSpPr/>
          <p:nvPr/>
        </p:nvSpPr>
        <p:spPr>
          <a:xfrm>
            <a:off x="4518273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6" action="ppaction://hlinksldjump"/>
          </p:cNvPr>
          <p:cNvSpPr/>
          <p:nvPr/>
        </p:nvSpPr>
        <p:spPr>
          <a:xfrm>
            <a:off x="5861993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  <a:endParaRPr lang="zh-CN" altLang="en-US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7" action="ppaction://hlinksldjump"/>
          </p:cNvPr>
          <p:cNvSpPr/>
          <p:nvPr/>
        </p:nvSpPr>
        <p:spPr>
          <a:xfrm>
            <a:off x="7205713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技法迁移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508000" y="1141025"/>
          <a:ext cx="8128000" cy="5024279"/>
        </p:xfrm>
        <a:graphic>
          <a:graphicData uri="http://schemas.openxmlformats.org/presentationml/2006/ole">
            <mc:AlternateContent>
              <mc:Choice xmlns:v="urn:schemas-microsoft-com:vml" Requires="v">
                <p:oleObj spid="_x0000_s1074" name="文档" r:id="rId8" imgW="3838575" imgH="2374265" progId="Word.Document.12">
                  <p:embed/>
                </p:oleObj>
              </mc:Choice>
              <mc:Fallback>
                <p:oleObj name="文档" r:id="rId8" imgW="3838575" imgH="2374265" progId="Word.Document.12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08000" y="1141025"/>
                        <a:ext cx="8128000" cy="502427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/>
</p:sld>
</file>

<file path=ppt/slides/slide5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" name="矩形 10">
            <a:hlinkClick r:id="rId2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思维导图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3" action="ppaction://hlinksldjump"/>
          </p:cNvPr>
          <p:cNvSpPr/>
          <p:nvPr/>
        </p:nvSpPr>
        <p:spPr>
          <a:xfrm>
            <a:off x="1817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文章主旨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>
            <a:hlinkClick r:id="rId4" action="ppaction://hlinksldjump"/>
          </p:cNvPr>
          <p:cNvSpPr/>
          <p:nvPr/>
        </p:nvSpPr>
        <p:spPr>
          <a:xfrm>
            <a:off x="3168030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文本研读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>
            <a:hlinkClick r:id="rId5" action="ppaction://hlinksldjump"/>
          </p:cNvPr>
          <p:cNvSpPr/>
          <p:nvPr/>
        </p:nvSpPr>
        <p:spPr>
          <a:xfrm>
            <a:off x="4518273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6" action="ppaction://hlinksldjump"/>
          </p:cNvPr>
          <p:cNvSpPr/>
          <p:nvPr/>
        </p:nvSpPr>
        <p:spPr>
          <a:xfrm>
            <a:off x="5861993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  <a:endParaRPr lang="zh-CN" altLang="en-US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7" action="ppaction://hlinksldjump"/>
          </p:cNvPr>
          <p:cNvSpPr/>
          <p:nvPr/>
        </p:nvSpPr>
        <p:spPr>
          <a:xfrm>
            <a:off x="7205713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技法迁移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508000" y="1196752"/>
          <a:ext cx="8128000" cy="5024279"/>
        </p:xfrm>
        <a:graphic>
          <a:graphicData uri="http://schemas.openxmlformats.org/presentationml/2006/ole">
            <mc:AlternateContent>
              <mc:Choice xmlns:v="urn:schemas-microsoft-com:vml" Requires="v">
                <p:oleObj spid="_x0000_s1075" name="文档" r:id="rId8" imgW="3838575" imgH="2374265" progId="Word.Document.12">
                  <p:embed/>
                </p:oleObj>
              </mc:Choice>
              <mc:Fallback>
                <p:oleObj name="文档" r:id="rId8" imgW="3838575" imgH="2374265" progId="Word.Document.12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08000" y="1196752"/>
                        <a:ext cx="8128000" cy="502427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/>
</p:sld>
</file>

<file path=ppt/slides/slide5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" name="矩形 10">
            <a:hlinkClick r:id="rId2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思维导图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3" action="ppaction://hlinksldjump"/>
          </p:cNvPr>
          <p:cNvSpPr/>
          <p:nvPr/>
        </p:nvSpPr>
        <p:spPr>
          <a:xfrm>
            <a:off x="1817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文章主旨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>
            <a:hlinkClick r:id="rId4" action="ppaction://hlinksldjump"/>
          </p:cNvPr>
          <p:cNvSpPr/>
          <p:nvPr/>
        </p:nvSpPr>
        <p:spPr>
          <a:xfrm>
            <a:off x="3168030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文本研读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>
            <a:hlinkClick r:id="rId5" action="ppaction://hlinksldjump"/>
          </p:cNvPr>
          <p:cNvSpPr/>
          <p:nvPr/>
        </p:nvSpPr>
        <p:spPr>
          <a:xfrm>
            <a:off x="4518273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6" action="ppaction://hlinksldjump"/>
          </p:cNvPr>
          <p:cNvSpPr/>
          <p:nvPr/>
        </p:nvSpPr>
        <p:spPr>
          <a:xfrm>
            <a:off x="5861993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  <a:endParaRPr lang="zh-CN" altLang="en-US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7" action="ppaction://hlinksldjump"/>
          </p:cNvPr>
          <p:cNvSpPr/>
          <p:nvPr/>
        </p:nvSpPr>
        <p:spPr>
          <a:xfrm>
            <a:off x="7205713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技法迁移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/>
        </p:nvGraphicFramePr>
        <p:xfrm>
          <a:off x="508000" y="1095940"/>
          <a:ext cx="8128000" cy="5024279"/>
        </p:xfrm>
        <a:graphic>
          <a:graphicData uri="http://schemas.openxmlformats.org/presentationml/2006/ole">
            <mc:AlternateContent>
              <mc:Choice xmlns:v="urn:schemas-microsoft-com:vml" Requires="v">
                <p:oleObj spid="_x0000_s1076" name="文档" r:id="rId8" imgW="3838575" imgH="2374265" progId="Word.Document.12">
                  <p:embed/>
                </p:oleObj>
              </mc:Choice>
              <mc:Fallback>
                <p:oleObj name="文档" r:id="rId8" imgW="3838575" imgH="2374265" progId="Word.Document.12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08000" y="1095940"/>
                        <a:ext cx="8128000" cy="502427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/>
</p:sld>
</file>

<file path=ppt/slides/slide5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" name="矩形 10">
            <a:hlinkClick r:id="rId2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思维导图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3" action="ppaction://hlinksldjump"/>
          </p:cNvPr>
          <p:cNvSpPr/>
          <p:nvPr/>
        </p:nvSpPr>
        <p:spPr>
          <a:xfrm>
            <a:off x="1817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文章主旨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>
            <a:hlinkClick r:id="rId4" action="ppaction://hlinksldjump"/>
          </p:cNvPr>
          <p:cNvSpPr/>
          <p:nvPr/>
        </p:nvSpPr>
        <p:spPr>
          <a:xfrm>
            <a:off x="3168030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文本研读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>
            <a:hlinkClick r:id="rId5" action="ppaction://hlinksldjump"/>
          </p:cNvPr>
          <p:cNvSpPr/>
          <p:nvPr/>
        </p:nvSpPr>
        <p:spPr>
          <a:xfrm>
            <a:off x="4518273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6" action="ppaction://hlinksldjump"/>
          </p:cNvPr>
          <p:cNvSpPr/>
          <p:nvPr/>
        </p:nvSpPr>
        <p:spPr>
          <a:xfrm>
            <a:off x="5861993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7" action="ppaction://hlinksldjump"/>
          </p:cNvPr>
          <p:cNvSpPr/>
          <p:nvPr/>
        </p:nvSpPr>
        <p:spPr>
          <a:xfrm>
            <a:off x="7205713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技法迁移</a:t>
            </a:r>
            <a:endParaRPr lang="zh-CN" altLang="en-US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114868"/>
            <a:ext cx="8128000" cy="293243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生动形象的细节描写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《苏武传》中作者通过一系列细节描写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表现了苏武不屈的民族气节。如写苏武的两次自杀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第一次被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胜、惠共止之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第二次又被救活。又如写苏武被幽禁在大窖中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卧啮雪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与旃毛并咽之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流放北海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掘野鼠去草实而食之。杖汉节牧羊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卧起操持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节旄尽落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等。这些细节描写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为我们塑造了一个丰满、动人、高大的英雄形象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充分表现了苏武的铮铮铁骨及高尚的爱国情操。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/>
</p:sld>
</file>

<file path=ppt/slides/slide5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" name="矩形 10">
            <a:hlinkClick r:id="rId2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思维导图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3" action="ppaction://hlinksldjump"/>
          </p:cNvPr>
          <p:cNvSpPr/>
          <p:nvPr/>
        </p:nvSpPr>
        <p:spPr>
          <a:xfrm>
            <a:off x="1817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文章主旨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>
            <a:hlinkClick r:id="rId4" action="ppaction://hlinksldjump"/>
          </p:cNvPr>
          <p:cNvSpPr/>
          <p:nvPr/>
        </p:nvSpPr>
        <p:spPr>
          <a:xfrm>
            <a:off x="3168030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文本研读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>
            <a:hlinkClick r:id="rId5" action="ppaction://hlinksldjump"/>
          </p:cNvPr>
          <p:cNvSpPr/>
          <p:nvPr/>
        </p:nvSpPr>
        <p:spPr>
          <a:xfrm>
            <a:off x="4518273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6" action="ppaction://hlinksldjump"/>
          </p:cNvPr>
          <p:cNvSpPr/>
          <p:nvPr/>
        </p:nvSpPr>
        <p:spPr>
          <a:xfrm>
            <a:off x="5861993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7" action="ppaction://hlinksldjump"/>
          </p:cNvPr>
          <p:cNvSpPr/>
          <p:nvPr/>
        </p:nvSpPr>
        <p:spPr>
          <a:xfrm>
            <a:off x="7205713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技法迁移</a:t>
            </a:r>
            <a:endParaRPr lang="zh-CN" altLang="en-US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302338"/>
            <a:ext cx="8128000" cy="455612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成功地运用细节描写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可从以下方面入手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选用典型细节。细节描写在文章中不是越多越好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细节描写要能抓住典型细节。选择具有代表性、概括性、能反映深刻主题的事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这样才更具有典型性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有利于突出文章中心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从而给人留下更为深刻的印象。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细致观察事物。要使得描写生动形象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在观察事物的过程中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我们要调动自己的各种感官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对事物做非常细致的观察。每个人都有不同的性格特征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所以每个人说话、做事都会以不同的方式体现出自己的性格。我们要做的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就是认真地去观察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然后把它积累下来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作为写作的素材。细节描写用于写景、状物时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则要把握住景物的特征和变化。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矩形 7">
            <a:hlinkClick r:id="rId2" action="ppaction://hlinksldjump"/>
          </p:cNvPr>
          <p:cNvSpPr/>
          <p:nvPr/>
        </p:nvSpPr>
        <p:spPr>
          <a:xfrm>
            <a:off x="405990" y="836712"/>
            <a:ext cx="1437161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作者简介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3" action="ppaction://hlinksldjump"/>
          </p:cNvPr>
          <p:cNvSpPr/>
          <p:nvPr/>
        </p:nvSpPr>
        <p:spPr>
          <a:xfrm>
            <a:off x="1915673" y="836712"/>
            <a:ext cx="1437161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作品背景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4" action="ppaction://hlinksldjump"/>
          </p:cNvPr>
          <p:cNvSpPr/>
          <p:nvPr/>
        </p:nvSpPr>
        <p:spPr>
          <a:xfrm>
            <a:off x="3425356" y="836712"/>
            <a:ext cx="1437161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相关常识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5" action="ppaction://hlinksldjump"/>
          </p:cNvPr>
          <p:cNvSpPr/>
          <p:nvPr/>
        </p:nvSpPr>
        <p:spPr>
          <a:xfrm>
            <a:off x="4935039" y="836712"/>
            <a:ext cx="1437161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知识整合</a:t>
            </a:r>
            <a:endParaRPr lang="zh-CN" altLang="en-US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02313"/>
            <a:ext cx="1510030" cy="4972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读准</a:t>
            </a:r>
            <a:r>
              <a:rPr lang="zh-CN" altLang="zh-CN" sz="220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字音</a:t>
            </a:r>
            <a:r>
              <a:rPr lang="en-US" altLang="zh-CN" sz="220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 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508000" y="1586608"/>
          <a:ext cx="8128000" cy="4722712"/>
        </p:xfrm>
        <a:graphic>
          <a:graphicData uri="http://schemas.openxmlformats.org/presentationml/2006/ole">
            <mc:AlternateContent>
              <mc:Choice xmlns:v="urn:schemas-microsoft-com:vml" Requires="v">
                <p:oleObj spid="_x0000_s1038" name="文档" r:id="rId6" imgW="3858260" imgH="2242185" progId="Word.Document.12">
                  <p:embed/>
                </p:oleObj>
              </mc:Choice>
              <mc:Fallback>
                <p:oleObj name="文档" r:id="rId6" imgW="3858260" imgH="2242185" progId="Word.Document.12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08000" y="1586608"/>
                        <a:ext cx="8128000" cy="47227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/>
</p:sld>
</file>

<file path=ppt/slides/slide6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" name="矩形 10">
            <a:hlinkClick r:id="rId2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思维导图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3" action="ppaction://hlinksldjump"/>
          </p:cNvPr>
          <p:cNvSpPr/>
          <p:nvPr/>
        </p:nvSpPr>
        <p:spPr>
          <a:xfrm>
            <a:off x="1817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文章主旨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>
            <a:hlinkClick r:id="rId4" action="ppaction://hlinksldjump"/>
          </p:cNvPr>
          <p:cNvSpPr/>
          <p:nvPr/>
        </p:nvSpPr>
        <p:spPr>
          <a:xfrm>
            <a:off x="3168030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文本研读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>
            <a:hlinkClick r:id="rId5" action="ppaction://hlinksldjump"/>
          </p:cNvPr>
          <p:cNvSpPr/>
          <p:nvPr/>
        </p:nvSpPr>
        <p:spPr>
          <a:xfrm>
            <a:off x="4518273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6" action="ppaction://hlinksldjump"/>
          </p:cNvPr>
          <p:cNvSpPr/>
          <p:nvPr/>
        </p:nvSpPr>
        <p:spPr>
          <a:xfrm>
            <a:off x="5861993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7" action="ppaction://hlinksldjump"/>
          </p:cNvPr>
          <p:cNvSpPr/>
          <p:nvPr/>
        </p:nvSpPr>
        <p:spPr>
          <a:xfrm>
            <a:off x="7205713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技法迁移</a:t>
            </a:r>
            <a:endParaRPr lang="zh-CN" altLang="en-US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904201"/>
            <a:ext cx="8128000" cy="333819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细节描写必须真实典型。所谓真实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是指细节描写能够精确而又惟妙惟肖地反映现实生活中的人、事的特征。所谓典型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是指描写的细节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具有广泛的代表性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能够通过个别的、细小的事物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反映一般与全貌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由现象揭示本质。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精心锤炼词语。在细节描写中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我们要选择恰当的词语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以期以少胜多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乃至一字传神。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(5)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巧妙运用修辞。运用比喻、拟人、夸张等修辞手法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可以增强语言的生动性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变抽象为具体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使无形变为有形。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/>
</p:sld>
</file>

<file path=ppt/slides/slide6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" name="矩形 10">
            <a:hlinkClick r:id="rId2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思维导图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3" action="ppaction://hlinksldjump"/>
          </p:cNvPr>
          <p:cNvSpPr/>
          <p:nvPr/>
        </p:nvSpPr>
        <p:spPr>
          <a:xfrm>
            <a:off x="1817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文章主旨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>
            <a:hlinkClick r:id="rId4" action="ppaction://hlinksldjump"/>
          </p:cNvPr>
          <p:cNvSpPr/>
          <p:nvPr/>
        </p:nvSpPr>
        <p:spPr>
          <a:xfrm>
            <a:off x="3168030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文本研读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>
            <a:hlinkClick r:id="rId5" action="ppaction://hlinksldjump"/>
          </p:cNvPr>
          <p:cNvSpPr/>
          <p:nvPr/>
        </p:nvSpPr>
        <p:spPr>
          <a:xfrm>
            <a:off x="4518273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6" action="ppaction://hlinksldjump"/>
          </p:cNvPr>
          <p:cNvSpPr/>
          <p:nvPr/>
        </p:nvSpPr>
        <p:spPr>
          <a:xfrm>
            <a:off x="5861993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7" action="ppaction://hlinksldjump"/>
          </p:cNvPr>
          <p:cNvSpPr/>
          <p:nvPr/>
        </p:nvSpPr>
        <p:spPr>
          <a:xfrm>
            <a:off x="7205713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技法迁移</a:t>
            </a:r>
            <a:endParaRPr lang="zh-CN" altLang="en-US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302338"/>
            <a:ext cx="8128000" cy="455612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迁移练笔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球场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一个海纳百川、包罗万象的魅力舞台。请运用细节描写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写一段文字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对踢足球进行形象的描写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不少于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200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字。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示例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我必须接住这个球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因为我怕。我怕听见对手刺耳的嘲笑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怕看见对手讥讽的目光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但我更怕队友们悲伤的长叹和失望的目光。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我一定要接住它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一团信念之火在我体内燃起。我深吸了一口气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弓着腰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目光聚焦在黑白相间的足球上。只见王博文高抬起腿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球像一颗流星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更像一个狞笑着的恶魔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冲着球门飞来。我目不转睛地盯着足球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朝着球来的方向腾空跃起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双手伸向足球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就像老鹰伸出利爪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去抓捕猎物。我牢牢地抱住了它。在这一瞬间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我听见队友们热烈的欢呼声。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" name="矩形 10">
            <a:hlinkClick r:id="rId2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知识阐释</a:t>
            </a:r>
            <a:endParaRPr lang="zh-CN" altLang="en-US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3" action="ppaction://hlinksldjump"/>
          </p:cNvPr>
          <p:cNvSpPr/>
          <p:nvPr/>
        </p:nvSpPr>
        <p:spPr>
          <a:xfrm>
            <a:off x="1817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技法攻略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>
            <a:hlinkClick r:id="rId4" action="ppaction://hlinksldjump"/>
          </p:cNvPr>
          <p:cNvSpPr/>
          <p:nvPr/>
        </p:nvSpPr>
        <p:spPr>
          <a:xfrm>
            <a:off x="3168030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例题展示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318000"/>
            <a:ext cx="8128000" cy="252666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了解并掌握常见的古代文化知识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考纲明确规定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了解并掌握常见的古代文化知识。将文化知识的考查列为独立考点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足以体现教育部命题中心对传承古代文化、培养语文素养的重视。综观近三年的考情可以发现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主要考查在文言文阅读中经常出现的、含义比较固定的、与理解文意有密切关系的、且出自文本的一类古代文化知识。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/>
</p:sld>
</file>

<file path=ppt/slides/slide6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知识阐释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817787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技法攻略</a:t>
            </a:r>
            <a:endParaRPr lang="zh-CN" altLang="en-US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3168030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例题展示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8" name="a22.eps" descr="id:2147489806;FounderCES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8000" y="1605030"/>
            <a:ext cx="8128000" cy="3901941"/>
          </a:xfrm>
          <a:prstGeom prst="rect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/>
</p:sld>
</file>

<file path=ppt/slides/slide6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知识阐释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817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技法攻略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3168030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例题展示</a:t>
            </a:r>
            <a:endParaRPr lang="zh-CN" altLang="en-US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508000" y="1196752"/>
            <a:ext cx="8128000" cy="4606498"/>
            <a:chOff x="508000" y="1196752"/>
            <a:chExt cx="8128000" cy="4606498"/>
          </a:xfrm>
        </p:grpSpPr>
        <p:sp>
          <p:nvSpPr>
            <p:cNvPr id="5" name="矩形 4"/>
            <p:cNvSpPr>
              <a:spLocks noChangeAspect="1"/>
            </p:cNvSpPr>
            <p:nvPr/>
          </p:nvSpPr>
          <p:spPr>
            <a:xfrm>
              <a:off x="508000" y="1196752"/>
              <a:ext cx="8128000" cy="4556125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  <a:spcAft>
                  <a:spcPct val="0"/>
                </a:spcAft>
                <a:tabLst>
                  <a:tab pos="1188085"/>
                  <a:tab pos="2163445"/>
                  <a:tab pos="3142615"/>
                  <a:tab pos="4190365"/>
                </a:tabLst>
              </a:pPr>
              <a:r>
                <a:rPr lang="en-US" altLang="zh-CN" sz="220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(2019·</a:t>
              </a:r>
              <a:r>
                <a:rPr lang="zh-CN" altLang="zh-CN" sz="2200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全国</a:t>
              </a:r>
              <a:r>
                <a:rPr lang="zh-CN" altLang="zh-CN" sz="2200">
                  <a:solidFill>
                    <a:srgbClr val="000000"/>
                  </a:solidFill>
                  <a:latin typeface="NEU-BZ-S92"/>
                  <a:cs typeface="宋体" panose="02010600030101010101" pitchFamily="2" charset="-122"/>
                </a:rPr>
                <a:t>Ⅲ</a:t>
              </a:r>
              <a:r>
                <a:rPr lang="zh-CN" altLang="zh-CN" sz="2200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卷</a:t>
              </a:r>
              <a:r>
                <a:rPr lang="en-US" altLang="zh-CN" sz="220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)</a:t>
              </a:r>
              <a:r>
                <a:rPr lang="zh-CN" altLang="zh-CN" sz="2200">
                  <a:solidFill>
                    <a:srgbClr val="000000"/>
                  </a:solidFill>
                  <a:latin typeface="Arial" panose="020b0604020202020204" pitchFamily="34" charset="0"/>
                  <a:ea typeface="黑体" panose="02010609060101010101" pitchFamily="2" charset="-122"/>
                  <a:cs typeface="Times New Roman" panose="02020603050405020304" pitchFamily="18" charset="0"/>
                </a:rPr>
                <a:t>阅读下面的文言文</a:t>
              </a:r>
              <a:r>
                <a:rPr lang="en-US" altLang="zh-CN" sz="220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,</a:t>
              </a:r>
              <a:r>
                <a:rPr lang="zh-CN" altLang="zh-CN" sz="2200">
                  <a:solidFill>
                    <a:srgbClr val="000000"/>
                  </a:solidFill>
                  <a:latin typeface="Arial" panose="020b0604020202020204" pitchFamily="34" charset="0"/>
                  <a:ea typeface="黑体" panose="02010609060101010101" pitchFamily="2" charset="-122"/>
                  <a:cs typeface="Times New Roman" panose="02020603050405020304" pitchFamily="18" charset="0"/>
                </a:rPr>
                <a:t>完成后面的问题。</a:t>
              </a:r>
              <a:endParaRPr lang="zh-CN" altLang="zh-CN" sz="2200">
                <a:solidFill>
                  <a:srgbClr val="000000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  <a:p>
              <a:pPr indent="533400">
                <a:lnSpc>
                  <a:spcPct val="120000"/>
                </a:lnSpc>
                <a:spcAft>
                  <a:spcPct val="0"/>
                </a:spcAft>
                <a:tabLst>
                  <a:tab pos="1188085"/>
                  <a:tab pos="2163445"/>
                  <a:tab pos="3142615"/>
                  <a:tab pos="4190365"/>
                </a:tabLst>
              </a:pPr>
              <a:r>
                <a:rPr lang="zh-CN" altLang="zh-CN" sz="2200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吴起者</a:t>
              </a:r>
              <a:r>
                <a:rPr lang="en-US" altLang="zh-CN" sz="220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,</a:t>
              </a:r>
              <a:r>
                <a:rPr lang="zh-CN" altLang="zh-CN" sz="2200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卫人也</a:t>
              </a:r>
              <a:r>
                <a:rPr lang="en-US" altLang="zh-CN" sz="220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,</a:t>
              </a:r>
              <a:r>
                <a:rPr lang="zh-CN" altLang="zh-CN" sz="2200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事鲁君。齐人攻鲁</a:t>
              </a:r>
              <a:r>
                <a:rPr lang="en-US" altLang="zh-CN" sz="220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,</a:t>
              </a:r>
              <a:r>
                <a:rPr lang="zh-CN" altLang="zh-CN" sz="2200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将而攻齐</a:t>
              </a:r>
              <a:r>
                <a:rPr lang="en-US" altLang="zh-CN" sz="220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,</a:t>
              </a:r>
              <a:r>
                <a:rPr lang="zh-CN" altLang="zh-CN" sz="2200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大破之。鲁人或曰</a:t>
              </a:r>
              <a:r>
                <a:rPr lang="en-US" altLang="zh-CN" sz="220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:“</a:t>
              </a:r>
              <a:r>
                <a:rPr lang="zh-CN" altLang="zh-CN" sz="2200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夫鲁小国</a:t>
              </a:r>
              <a:r>
                <a:rPr lang="en-US" altLang="zh-CN" sz="220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,</a:t>
              </a:r>
              <a:r>
                <a:rPr lang="zh-CN" altLang="zh-CN" sz="2200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而有战胜之名</a:t>
              </a:r>
              <a:r>
                <a:rPr lang="en-US" altLang="zh-CN" sz="220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,</a:t>
              </a:r>
              <a:r>
                <a:rPr lang="zh-CN" altLang="zh-CN" sz="2200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则诸侯图鲁矣。且鲁卫兄弟之国也</a:t>
              </a:r>
              <a:r>
                <a:rPr lang="en-US" altLang="zh-CN" sz="220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,</a:t>
              </a:r>
              <a:r>
                <a:rPr lang="zh-CN" altLang="zh-CN" sz="2200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而君用起</a:t>
              </a:r>
              <a:r>
                <a:rPr lang="en-US" altLang="zh-CN" sz="220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,</a:t>
              </a:r>
              <a:r>
                <a:rPr lang="zh-CN" altLang="zh-CN" sz="2200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则是弃卫。</a:t>
              </a:r>
              <a:r>
                <a:rPr lang="en-US" altLang="zh-CN" sz="220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”</a:t>
              </a:r>
              <a:r>
                <a:rPr lang="zh-CN" altLang="zh-CN" sz="2200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鲁君疑之</a:t>
              </a:r>
              <a:r>
                <a:rPr lang="en-US" altLang="zh-CN" sz="220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,</a:t>
              </a:r>
              <a:r>
                <a:rPr lang="zh-CN" altLang="zh-CN" sz="2200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谢吴起。吴起于是闻魏文侯贤</a:t>
              </a:r>
              <a:r>
                <a:rPr lang="en-US" altLang="zh-CN" sz="220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,</a:t>
              </a:r>
              <a:r>
                <a:rPr lang="zh-CN" altLang="zh-CN" sz="2200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欲事之。魏文侯以为将</a:t>
              </a:r>
              <a:r>
                <a:rPr lang="en-US" altLang="zh-CN" sz="220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,</a:t>
              </a:r>
              <a:r>
                <a:rPr lang="zh-CN" altLang="zh-CN" sz="2200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击秦</a:t>
              </a:r>
              <a:r>
                <a:rPr lang="en-US" altLang="zh-CN" sz="220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,</a:t>
              </a:r>
              <a:r>
                <a:rPr lang="zh-CN" altLang="zh-CN" sz="2200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拔五城。起之为将</a:t>
              </a:r>
              <a:r>
                <a:rPr lang="en-US" altLang="zh-CN" sz="220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,</a:t>
              </a:r>
              <a:r>
                <a:rPr lang="zh-CN" altLang="zh-CN" sz="2200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与士卒最下者同衣食</a:t>
              </a:r>
              <a:r>
                <a:rPr lang="en-US" altLang="zh-CN" sz="220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,</a:t>
              </a:r>
              <a:r>
                <a:rPr lang="zh-CN" altLang="zh-CN" sz="2200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与士卒分劳苦。卒有病疽者</a:t>
              </a:r>
              <a:r>
                <a:rPr lang="en-US" altLang="zh-CN" sz="220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,</a:t>
              </a:r>
              <a:r>
                <a:rPr lang="zh-CN" altLang="zh-CN" sz="2200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起为吮之。卒母闻而哭之</a:t>
              </a:r>
              <a:r>
                <a:rPr lang="en-US" altLang="zh-CN" sz="220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,</a:t>
              </a:r>
              <a:r>
                <a:rPr lang="zh-CN" altLang="zh-CN" sz="2200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曰</a:t>
              </a:r>
              <a:r>
                <a:rPr lang="en-US" altLang="zh-CN" sz="220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:“</a:t>
              </a:r>
              <a:r>
                <a:rPr lang="zh-CN" altLang="zh-CN" sz="2200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往年吴公吮其父</a:t>
              </a:r>
              <a:r>
                <a:rPr lang="en-US" altLang="zh-CN" sz="220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,</a:t>
              </a:r>
              <a:r>
                <a:rPr lang="zh-CN" altLang="zh-CN" sz="2200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其父战不旋踵</a:t>
              </a:r>
              <a:r>
                <a:rPr lang="en-US" altLang="zh-CN" sz="220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,</a:t>
              </a:r>
              <a:r>
                <a:rPr lang="zh-CN" altLang="zh-CN" sz="2200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遂死于敌。吴公今又吮其子</a:t>
              </a:r>
              <a:r>
                <a:rPr lang="en-US" altLang="zh-CN" sz="220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,</a:t>
              </a:r>
              <a:r>
                <a:rPr lang="zh-CN" altLang="zh-CN" sz="2200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妾不知其死所矣。</a:t>
              </a:r>
              <a:r>
                <a:rPr lang="en-US" altLang="zh-CN" sz="220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”</a:t>
              </a:r>
              <a:r>
                <a:rPr lang="zh-CN" altLang="zh-CN" sz="2200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文侯以吴起善用兵</a:t>
              </a:r>
              <a:r>
                <a:rPr lang="en-US" altLang="zh-CN" sz="220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,</a:t>
              </a:r>
              <a:r>
                <a:rPr lang="zh-CN" altLang="zh-CN" sz="2200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廉平</a:t>
              </a:r>
              <a:r>
                <a:rPr lang="en-US" altLang="zh-CN" sz="220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,</a:t>
              </a:r>
              <a:r>
                <a:rPr lang="zh-CN" altLang="zh-CN" sz="2200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尽能得士心</a:t>
              </a:r>
              <a:r>
                <a:rPr lang="en-US" altLang="zh-CN" sz="220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,</a:t>
              </a:r>
              <a:r>
                <a:rPr lang="zh-CN" altLang="zh-CN" sz="2200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乃以为西河守</a:t>
              </a:r>
              <a:r>
                <a:rPr lang="en-US" altLang="zh-CN" sz="220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,</a:t>
              </a:r>
              <a:r>
                <a:rPr lang="zh-CN" altLang="zh-CN" sz="2200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以拒秦、韩。魏文侯既卒</a:t>
              </a:r>
              <a:r>
                <a:rPr lang="en-US" altLang="zh-CN" sz="220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,</a:t>
              </a:r>
              <a:r>
                <a:rPr lang="zh-CN" altLang="zh-CN" sz="2200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起事其子武侯。武侯浮西河而下</a:t>
              </a:r>
              <a:r>
                <a:rPr lang="en-US" altLang="zh-CN" sz="220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,</a:t>
              </a:r>
              <a:r>
                <a:rPr lang="zh-CN" altLang="zh-CN" sz="2200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中流</a:t>
              </a:r>
              <a:r>
                <a:rPr lang="en-US" altLang="zh-CN" sz="220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,</a:t>
              </a:r>
              <a:r>
                <a:rPr lang="zh-CN" altLang="zh-CN" sz="2200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顾而谓吴起曰</a:t>
              </a:r>
              <a:r>
                <a:rPr lang="en-US" altLang="zh-CN" sz="220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:“</a:t>
              </a:r>
              <a:r>
                <a:rPr lang="zh-CN" altLang="zh-CN" sz="2200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美哉乎山河之固</a:t>
              </a:r>
              <a:r>
                <a:rPr lang="en-US" altLang="zh-CN" sz="220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,</a:t>
              </a:r>
              <a:r>
                <a:rPr lang="zh-CN" altLang="zh-CN" sz="2200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此魏国之宝也</a:t>
              </a:r>
              <a:r>
                <a:rPr lang="en-US" altLang="zh-CN" sz="220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!”</a:t>
              </a:r>
              <a:r>
                <a:rPr lang="zh-CN" altLang="zh-CN" sz="2200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起对曰</a:t>
              </a:r>
              <a:r>
                <a:rPr lang="en-US" altLang="zh-CN" sz="220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:“</a:t>
              </a:r>
              <a:r>
                <a:rPr lang="zh-CN" altLang="zh-CN" sz="2200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昔殷纣之国</a:t>
              </a:r>
              <a:r>
                <a:rPr lang="en-US" altLang="zh-CN" sz="220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,</a:t>
              </a:r>
              <a:r>
                <a:rPr lang="zh-CN" altLang="zh-CN" sz="2200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左孟门</a:t>
              </a:r>
              <a:r>
                <a:rPr lang="en-US" altLang="zh-CN" sz="220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,</a:t>
              </a:r>
              <a:r>
                <a:rPr lang="zh-CN" altLang="zh-CN" sz="2200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右太行</a:t>
              </a:r>
              <a:r>
                <a:rPr lang="en-US" altLang="zh-CN" sz="220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,</a:t>
              </a:r>
              <a:r>
                <a:rPr lang="zh-CN" altLang="zh-CN" sz="2200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常山在其北</a:t>
              </a:r>
              <a:r>
                <a:rPr lang="en-US" altLang="zh-CN" sz="220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,</a:t>
              </a:r>
              <a:r>
                <a:rPr lang="zh-CN" altLang="zh-CN" sz="2200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大河经其南</a:t>
              </a:r>
              <a:r>
                <a:rPr lang="en-US" altLang="zh-CN" sz="220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,</a:t>
              </a:r>
              <a:r>
                <a:rPr lang="zh-CN" altLang="zh-CN" sz="2200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修政不德</a:t>
              </a:r>
              <a:r>
                <a:rPr lang="en-US" altLang="zh-CN" sz="220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,</a:t>
              </a:r>
              <a:r>
                <a:rPr lang="zh-CN" altLang="zh-CN" sz="2200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武王杀之</a:t>
              </a:r>
              <a:r>
                <a:rPr lang="zh-CN" altLang="zh-CN" sz="2200" smtClean="0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。</a:t>
              </a:r>
              <a:endParaRPr lang="zh-CN" altLang="zh-CN" sz="2200">
                <a:solidFill>
                  <a:srgbClr val="000000"/>
                </a:solidFill>
                <a:effectLst/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7740352" y="5023450"/>
              <a:ext cx="589280" cy="3683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b="1" smtClean="0"/>
                <a:t>·    · </a:t>
              </a:r>
              <a:endParaRPr lang="zh-CN" altLang="en-US" b="1"/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7236296" y="5434950"/>
              <a:ext cx="589280" cy="3683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b="1" smtClean="0"/>
                <a:t>·    · </a:t>
              </a:r>
              <a:endParaRPr lang="zh-CN" altLang="en-US" b="1"/>
            </a:p>
          </p:txBody>
        </p:sp>
      </p:grpSp>
    </p:spTree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/>
</p:sld>
</file>

<file path=ppt/slides/slide6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知识阐释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817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技法攻略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3168030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例题展示</a:t>
            </a:r>
            <a:endParaRPr lang="zh-CN" altLang="en-US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508000" y="1294804"/>
            <a:ext cx="8128000" cy="4556125"/>
            <a:chOff x="508000" y="1294804"/>
            <a:chExt cx="8128000" cy="4556125"/>
          </a:xfrm>
        </p:grpSpPr>
        <p:sp>
          <p:nvSpPr>
            <p:cNvPr id="5" name="矩形 4"/>
            <p:cNvSpPr>
              <a:spLocks noChangeAspect="1"/>
            </p:cNvSpPr>
            <p:nvPr/>
          </p:nvSpPr>
          <p:spPr>
            <a:xfrm>
              <a:off x="508000" y="1294804"/>
              <a:ext cx="8128000" cy="4556125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  <a:spcAft>
                  <a:spcPct val="0"/>
                </a:spcAft>
                <a:tabLst>
                  <a:tab pos="1188085"/>
                  <a:tab pos="2163445"/>
                  <a:tab pos="3142615"/>
                  <a:tab pos="4190365"/>
                </a:tabLst>
              </a:pPr>
              <a:r>
                <a:rPr lang="zh-CN" altLang="zh-CN" sz="2200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由此观之</a:t>
              </a:r>
              <a:r>
                <a:rPr lang="en-US" altLang="zh-CN" sz="220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,</a:t>
              </a:r>
              <a:r>
                <a:rPr lang="zh-CN" altLang="zh-CN" sz="2200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在德不在险。</a:t>
              </a:r>
              <a:r>
                <a:rPr lang="en-US" altLang="zh-CN" sz="220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”</a:t>
              </a:r>
              <a:r>
                <a:rPr lang="zh-CN" altLang="zh-CN" sz="2200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武侯曰</a:t>
              </a:r>
              <a:r>
                <a:rPr lang="en-US" altLang="zh-CN" sz="220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:“</a:t>
              </a:r>
              <a:r>
                <a:rPr lang="zh-CN" altLang="zh-CN" sz="2200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善。</a:t>
              </a:r>
              <a:r>
                <a:rPr lang="en-US" altLang="zh-CN" sz="220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”</a:t>
              </a:r>
              <a:r>
                <a:rPr lang="zh-CN" altLang="zh-CN" sz="2200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吴起为西河守</a:t>
              </a:r>
              <a:r>
                <a:rPr lang="en-US" altLang="zh-CN" sz="220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,</a:t>
              </a:r>
              <a:r>
                <a:rPr lang="zh-CN" altLang="zh-CN" sz="2200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甚有声名。魏置相</a:t>
              </a:r>
              <a:r>
                <a:rPr lang="en-US" altLang="zh-CN" sz="220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,</a:t>
              </a:r>
              <a:r>
                <a:rPr lang="zh-CN" altLang="zh-CN" sz="2200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相田文。吴起不悦</a:t>
              </a:r>
              <a:r>
                <a:rPr lang="en-US" altLang="zh-CN" sz="220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,</a:t>
              </a:r>
              <a:r>
                <a:rPr lang="zh-CN" altLang="zh-CN" sz="2200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谓田文曰</a:t>
              </a:r>
              <a:r>
                <a:rPr lang="en-US" altLang="zh-CN" sz="220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:“</a:t>
              </a:r>
              <a:r>
                <a:rPr lang="zh-CN" altLang="zh-CN" sz="2200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请与子论功</a:t>
              </a:r>
              <a:r>
                <a:rPr lang="en-US" altLang="zh-CN" sz="220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,</a:t>
              </a:r>
              <a:r>
                <a:rPr lang="zh-CN" altLang="zh-CN" sz="2200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可乎</a:t>
              </a:r>
              <a:r>
                <a:rPr lang="en-US" altLang="zh-CN" sz="220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?”</a:t>
              </a:r>
              <a:r>
                <a:rPr lang="zh-CN" altLang="zh-CN" sz="2200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文曰</a:t>
              </a:r>
              <a:r>
                <a:rPr lang="en-US" altLang="zh-CN" sz="220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:“</a:t>
              </a:r>
              <a:r>
                <a:rPr lang="zh-CN" altLang="zh-CN" sz="2200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主少国疑</a:t>
              </a:r>
              <a:r>
                <a:rPr lang="en-US" altLang="zh-CN" sz="220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,</a:t>
              </a:r>
              <a:r>
                <a:rPr lang="zh-CN" altLang="zh-CN" sz="2200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大臣未附</a:t>
              </a:r>
              <a:r>
                <a:rPr lang="en-US" altLang="zh-CN" sz="220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,</a:t>
              </a:r>
              <a:r>
                <a:rPr lang="zh-CN" altLang="zh-CN" sz="2200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百姓不信</a:t>
              </a:r>
              <a:r>
                <a:rPr lang="en-US" altLang="zh-CN" sz="220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,</a:t>
              </a:r>
              <a:r>
                <a:rPr lang="zh-CN" altLang="zh-CN" sz="2200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方是之时</a:t>
              </a:r>
              <a:r>
                <a:rPr lang="en-US" altLang="zh-CN" sz="220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,</a:t>
              </a:r>
              <a:r>
                <a:rPr lang="zh-CN" altLang="zh-CN" sz="2200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属之于子乎</a:t>
              </a:r>
              <a:r>
                <a:rPr lang="en-US" altLang="zh-CN" sz="220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?</a:t>
              </a:r>
              <a:r>
                <a:rPr lang="zh-CN" altLang="zh-CN" sz="2200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属之于我乎</a:t>
              </a:r>
              <a:r>
                <a:rPr lang="en-US" altLang="zh-CN" sz="220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?”</a:t>
              </a:r>
              <a:r>
                <a:rPr lang="zh-CN" altLang="zh-CN" sz="2200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起默然良久</a:t>
              </a:r>
              <a:r>
                <a:rPr lang="en-US" altLang="zh-CN" sz="220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,</a:t>
              </a:r>
              <a:r>
                <a:rPr lang="zh-CN" altLang="zh-CN" sz="2200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曰</a:t>
              </a:r>
              <a:r>
                <a:rPr lang="en-US" altLang="zh-CN" sz="220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:“</a:t>
              </a:r>
              <a:r>
                <a:rPr lang="zh-CN" altLang="zh-CN" sz="2200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属之子矣。</a:t>
              </a:r>
              <a:r>
                <a:rPr lang="en-US" altLang="zh-CN" sz="220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”</a:t>
              </a:r>
              <a:r>
                <a:rPr lang="zh-CN" altLang="zh-CN" sz="2200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文曰</a:t>
              </a:r>
              <a:r>
                <a:rPr lang="en-US" altLang="zh-CN" sz="220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:“</a:t>
              </a:r>
              <a:r>
                <a:rPr lang="zh-CN" altLang="zh-CN" sz="2200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此乃吾所以居子之上也。</a:t>
              </a:r>
              <a:r>
                <a:rPr lang="en-US" altLang="zh-CN" sz="220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”</a:t>
              </a:r>
              <a:r>
                <a:rPr lang="zh-CN" altLang="zh-CN" sz="2200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吴起乃自知弗如田文。田文既死</a:t>
              </a:r>
              <a:r>
                <a:rPr lang="en-US" altLang="zh-CN" sz="220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,</a:t>
              </a:r>
              <a:r>
                <a:rPr lang="zh-CN" altLang="zh-CN" sz="2200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公叔为相</a:t>
              </a:r>
              <a:r>
                <a:rPr lang="en-US" altLang="zh-CN" sz="220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,</a:t>
              </a:r>
              <a:r>
                <a:rPr lang="zh-CN" altLang="zh-CN" sz="2200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尚魏公主</a:t>
              </a:r>
              <a:r>
                <a:rPr lang="en-US" altLang="zh-CN" sz="220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,</a:t>
              </a:r>
              <a:r>
                <a:rPr lang="zh-CN" altLang="zh-CN" sz="2200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而害吴起。吴起惧得罪</a:t>
              </a:r>
              <a:r>
                <a:rPr lang="en-US" altLang="zh-CN" sz="220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,</a:t>
              </a:r>
              <a:r>
                <a:rPr lang="zh-CN" altLang="zh-CN" sz="2200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遂去</a:t>
              </a:r>
              <a:r>
                <a:rPr lang="en-US" altLang="zh-CN" sz="220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,</a:t>
              </a:r>
              <a:r>
                <a:rPr lang="zh-CN" altLang="zh-CN" sz="2200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即之楚。楚悼王素闻起贤</a:t>
              </a:r>
              <a:r>
                <a:rPr lang="en-US" altLang="zh-CN" sz="220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,</a:t>
              </a:r>
              <a:r>
                <a:rPr lang="zh-CN" altLang="zh-CN" sz="2200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至则相楚。于是南平百越</a:t>
              </a:r>
              <a:r>
                <a:rPr lang="en-US" altLang="zh-CN" sz="220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;</a:t>
              </a:r>
              <a:r>
                <a:rPr lang="zh-CN" altLang="zh-CN" sz="2200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北并陈蔡</a:t>
              </a:r>
              <a:r>
                <a:rPr lang="en-US" altLang="zh-CN" sz="220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,</a:t>
              </a:r>
              <a:r>
                <a:rPr lang="zh-CN" altLang="zh-CN" sz="2200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却三晋</a:t>
              </a:r>
              <a:r>
                <a:rPr lang="en-US" altLang="zh-CN" sz="220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;</a:t>
              </a:r>
              <a:r>
                <a:rPr lang="zh-CN" altLang="zh-CN" sz="2200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西伐秦。诸侯患楚之强。故楚之贵戚尽欲害吴起。及悼王死</a:t>
              </a:r>
              <a:r>
                <a:rPr lang="en-US" altLang="zh-CN" sz="220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,</a:t>
              </a:r>
              <a:r>
                <a:rPr lang="zh-CN" altLang="zh-CN" sz="2200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宗室大臣作乱而攻吴起</a:t>
              </a:r>
              <a:r>
                <a:rPr lang="en-US" altLang="zh-CN" sz="220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,</a:t>
              </a:r>
              <a:r>
                <a:rPr lang="zh-CN" altLang="zh-CN" sz="2200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吴起走之王尸而伏之。击起之徒因射刺吴起</a:t>
              </a:r>
              <a:r>
                <a:rPr lang="en-US" altLang="zh-CN" sz="220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,</a:t>
              </a:r>
              <a:r>
                <a:rPr lang="zh-CN" altLang="zh-CN" sz="2200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并中悼王。悼王既葬</a:t>
              </a:r>
              <a:r>
                <a:rPr lang="en-US" altLang="zh-CN" sz="220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,</a:t>
              </a:r>
              <a:r>
                <a:rPr lang="zh-CN" altLang="zh-CN" sz="2200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太子立</a:t>
              </a:r>
              <a:r>
                <a:rPr lang="en-US" altLang="zh-CN" sz="220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,</a:t>
              </a:r>
              <a:r>
                <a:rPr lang="zh-CN" altLang="zh-CN" sz="2200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乃使令尹尽诛射吴起而并中王尸者。坐射起而夷宗死者七十余家。</a:t>
              </a:r>
              <a:endParaRPr lang="zh-CN" altLang="zh-CN" sz="2200">
                <a:solidFill>
                  <a:srgbClr val="000000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  <a:p>
              <a:pPr algn="r">
                <a:lnSpc>
                  <a:spcPct val="120000"/>
                </a:lnSpc>
                <a:spcAft>
                  <a:spcPct val="0"/>
                </a:spcAft>
                <a:tabLst>
                  <a:tab pos="1188085"/>
                  <a:tab pos="2163445"/>
                  <a:tab pos="3142615"/>
                  <a:tab pos="4190365"/>
                </a:tabLst>
              </a:pPr>
              <a:r>
                <a:rPr lang="en-US" altLang="zh-CN" sz="220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(</a:t>
              </a:r>
              <a:r>
                <a:rPr lang="zh-CN" altLang="zh-CN" sz="2200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节选自《史记</a:t>
              </a:r>
              <a:r>
                <a:rPr lang="en-US" altLang="zh-CN" sz="220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·</a:t>
              </a:r>
              <a:r>
                <a:rPr lang="zh-CN" altLang="zh-CN" sz="2200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孙子吴起列传》</a:t>
              </a:r>
              <a:r>
                <a:rPr lang="en-US" altLang="zh-CN" sz="220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)</a:t>
              </a:r>
              <a:endParaRPr lang="zh-CN" altLang="zh-CN" sz="2200">
                <a:solidFill>
                  <a:srgbClr val="000000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2051720" y="3933056"/>
              <a:ext cx="589280" cy="3683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b="1" smtClean="0"/>
                <a:t>·    · </a:t>
              </a:r>
              <a:endParaRPr lang="zh-CN" altLang="en-US" b="1"/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6981044" y="4745692"/>
              <a:ext cx="589280" cy="3683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b="1" smtClean="0"/>
                <a:t>·    · </a:t>
              </a:r>
              <a:endParaRPr lang="zh-CN" altLang="en-US" b="1"/>
            </a:p>
          </p:txBody>
        </p:sp>
      </p:grpSp>
    </p:spTree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/>
</p:sld>
</file>

<file path=ppt/slides/slide6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知识阐释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817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技法攻略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3168030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例题展示</a:t>
            </a:r>
            <a:endParaRPr lang="zh-CN" altLang="en-US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497936"/>
            <a:ext cx="8128000" cy="415036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下列对文中加点的词语相关内容的解说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不正确的一项是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殷纣为商代末代国君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在位期间统治失控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好酒淫乐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暴敛酷刑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是有名的暴君。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武王是周文王之子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继承其父遗志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联合众多部族与商激战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灭商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建立周王朝。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三晋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春秋末韩、赵、燕三家分晋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战国时的韩、赵、燕三国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史上又称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三晋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令尹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春秋战国时期楚国设置的最高官位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辅佐楚国国君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执掌全国的军政大权。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知识阐释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817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技法攻略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3168030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例题展示</a:t>
            </a:r>
            <a:endParaRPr lang="zh-CN" altLang="en-US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114470"/>
            <a:ext cx="8128000" cy="529780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1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解析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本题是从阅读材料中选取四个能够体现古代文化含义的词语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结合上下文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对其相关内容进行简明解释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说明其中具有的文化意义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要求选择解释不正确的一项。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项是对于商代末代国君帝辛的介绍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说他在位期间统治失控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又好酒淫乐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暴敛酷刑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是历史上有名的暴君。考生在历史课上或其他渠道接触过帝辛其人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知道他的为人行事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判断这一介绍是否正确并不很难。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项是对武王姬发的介绍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说他是周文王之子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继承其父文王的遗志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联合众多部族与商激战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最终灭商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建立周王朝。考生也应当在历史课上或通过其他渠道听过姬发其人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知道他的生平事迹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判断这一介绍是否正确也不很难。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项是对楚国官职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令尹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的介绍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说是春秋战国时期楚国设置的最高官位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令尹辅佐楚国国君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执掌全国的军政大权。这一称谓在学习屈原作品时会有所涉及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考生也不应当感到陌生。至于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三晋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两次提及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韩、赵、燕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说三家分晋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后来成为三个国家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其中的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燕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均为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之误。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项的表述错误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是该题的答案。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/>
</p:sld>
</file>

<file path=ppt/slides/slide6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知识阐释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817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技法攻略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3168030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例题展示</a:t>
            </a:r>
            <a:endParaRPr lang="zh-CN" altLang="en-US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196752"/>
            <a:ext cx="8128000" cy="496189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参考译文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吴起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是卫国人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侍奉鲁国国君。齐国的军队攻打鲁国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他率军攻打齐国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大败齐军。鲁国有人说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鲁国虽然是个小国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却有着战胜国的名声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那么诸侯各国就要谋算鲁国了。况且鲁国和卫国是兄弟般的国家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鲁君要是重用吴起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就等于抛弃了卫国。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鲁君怀疑吴起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疏远了吴起。这时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吴起听说魏文侯贤明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想去侍奉他。魏文侯任用他为主将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攻打秦国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夺取了五座城池。吴起做主将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跟最下等的士兵穿一样的衣服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吃一样的饭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替士兵们分担劳苦。有个生了毒疮的士兵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吴起替他吮吸毒液。这个士兵的母亲听说后哭了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往年吴将军替他父亲吸吮毒疮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他父亲在战场上勇往直前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于是死在敌人手里。如今吴将军又给我儿子吸吮毒疮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我不知道他又会死在什么地方。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魏文侯因为吴起善于用兵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廉洁公正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能取得所有将士的欢心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就任命他担任西河太守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来抗拒秦国、韩国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/>
</p:sld>
</file>

<file path=ppt/slides/slide6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知识阐释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817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技法攻略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3168030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例题展示</a:t>
            </a:r>
            <a:endParaRPr lang="zh-CN" altLang="en-US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196752"/>
            <a:ext cx="8128000" cy="496189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魏文侯死后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吴起侍奉他的儿子魏武侯。武侯泛舟黄河顺流而下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船到半途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回过头来对吴起说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山川是如此的险要壮美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这是魏国的宝贝啊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吴起回答说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先前殷纣的领土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左到孟门山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右到太行山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常山在它的北边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黄河流经它的南面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因为他不施德政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武王把他杀了。由此看来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政权稳固在于给百姓施以恩德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不在于地势的险要。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武侯说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好。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吴起做西河守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有很高的声望。魏国设置了相位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任命田文做国相。吴起很不高兴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对田文说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请让我跟你比一比功劳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可以吗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田文说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国君还年轻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国人疑虑不安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大臣不亲附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百姓不信任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正处在这个时候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是把政事托付给您呢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还是应当交给我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吴起沉默了许久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然后说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应该托付给您啊。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田文说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这就是我的地位在你之上的原因啊。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吴起才自知比不上田文。田文死后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公叔出任国相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娶了魏国的公主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却嫉妒吴起。吴起怕招来灾祸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于是离开魏国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zh-CN" altLang="en-US" sz="2200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/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矩形 7">
            <a:hlinkClick r:id="rId2" action="ppaction://hlinksldjump"/>
          </p:cNvPr>
          <p:cNvSpPr/>
          <p:nvPr/>
        </p:nvSpPr>
        <p:spPr>
          <a:xfrm>
            <a:off x="405990" y="836712"/>
            <a:ext cx="1437161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作者简介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3" action="ppaction://hlinksldjump"/>
          </p:cNvPr>
          <p:cNvSpPr/>
          <p:nvPr/>
        </p:nvSpPr>
        <p:spPr>
          <a:xfrm>
            <a:off x="1915673" y="836712"/>
            <a:ext cx="1437161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作品背景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4" action="ppaction://hlinksldjump"/>
          </p:cNvPr>
          <p:cNvSpPr/>
          <p:nvPr/>
        </p:nvSpPr>
        <p:spPr>
          <a:xfrm>
            <a:off x="3425356" y="836712"/>
            <a:ext cx="1437161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相关常识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5" action="ppaction://hlinksldjump"/>
          </p:cNvPr>
          <p:cNvSpPr/>
          <p:nvPr/>
        </p:nvSpPr>
        <p:spPr>
          <a:xfrm>
            <a:off x="4935039" y="836712"/>
            <a:ext cx="1437161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知识整合</a:t>
            </a:r>
            <a:endParaRPr lang="zh-CN" altLang="en-US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508000" y="1484784"/>
          <a:ext cx="8128000" cy="4722712"/>
        </p:xfrm>
        <a:graphic>
          <a:graphicData uri="http://schemas.openxmlformats.org/presentationml/2006/ole">
            <mc:AlternateContent>
              <mc:Choice xmlns:v="urn:schemas-microsoft-com:vml" Requires="v">
                <p:oleObj spid="_x0000_s1039" name="文档" r:id="rId6" imgW="3858260" imgH="2242185" progId="Word.Document.12">
                  <p:embed/>
                </p:oleObj>
              </mc:Choice>
              <mc:Fallback>
                <p:oleObj name="文档" r:id="rId6" imgW="3858260" imgH="2242185" progId="Word.Document.12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08000" y="1484784"/>
                        <a:ext cx="8128000" cy="47227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/>
</p:sld>
</file>

<file path=ppt/slides/slide7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知识阐释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817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技法攻略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3168030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例题展示</a:t>
            </a:r>
            <a:endParaRPr lang="zh-CN" altLang="en-US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8000" y="1901028"/>
            <a:ext cx="8128000" cy="333819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随即就去了楚国。楚悼王一向听说吴起贤能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刚到楚国就任命他为国相。他于是向南平定了百越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向北吞并了陈国、蔡国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打退韩、赵、魏三国的进攻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向西又讨伐了秦国。各诸侯国对楚国的强大感到忧虑。原来楚国的王族都想谋害吴起。等到悼王死去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王室大臣暴乱而攻击吴起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吴起退逃到悼王尸体旁并伏在尸体上。攻击吴起的那帮人趁机用箭射吴起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同时也射中了悼王的尸体。等把悼王安葬停当后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太子即位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就让令尹把射杀吴起同时射中悼王尸体的人全部处死。由于射杀吴起而被灭族的有七十多家。</a:t>
            </a:r>
            <a:endParaRPr lang="zh-CN" altLang="en-US" sz="2200"/>
          </a:p>
        </p:txBody>
      </p:sp>
      <p:pic>
        <p:nvPicPr>
          <p:cNvPr id="7" name="New picture" hidden="1"/>
          <p:cNvPicPr/>
          <p:nvPr/>
        </p:nvPicPr>
        <p:blipFill>
          <a:blip r:embed="rId5"/>
          <a:stretch>
            <a:fillRect/>
          </a:stretch>
        </p:blipFill>
        <p:spPr>
          <a:xfrm>
            <a:off x="12026900" y="11518900"/>
            <a:ext cx="342900" cy="457200"/>
          </a:xfrm>
          <a:prstGeom prst="cube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/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矩形 7">
            <a:hlinkClick r:id="rId2" action="ppaction://hlinksldjump"/>
          </p:cNvPr>
          <p:cNvSpPr/>
          <p:nvPr/>
        </p:nvSpPr>
        <p:spPr>
          <a:xfrm>
            <a:off x="405990" y="836712"/>
            <a:ext cx="1437161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作者简介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3" action="ppaction://hlinksldjump"/>
          </p:cNvPr>
          <p:cNvSpPr/>
          <p:nvPr/>
        </p:nvSpPr>
        <p:spPr>
          <a:xfrm>
            <a:off x="1915673" y="836712"/>
            <a:ext cx="1437161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作品背景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4" action="ppaction://hlinksldjump"/>
          </p:cNvPr>
          <p:cNvSpPr/>
          <p:nvPr/>
        </p:nvSpPr>
        <p:spPr>
          <a:xfrm>
            <a:off x="3425356" y="836712"/>
            <a:ext cx="1437161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相关常识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5" action="ppaction://hlinksldjump"/>
          </p:cNvPr>
          <p:cNvSpPr/>
          <p:nvPr/>
        </p:nvSpPr>
        <p:spPr>
          <a:xfrm>
            <a:off x="4935039" y="836712"/>
            <a:ext cx="1437161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知识整合</a:t>
            </a:r>
            <a:endParaRPr lang="zh-CN" altLang="en-US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508000" y="1904201"/>
            <a:ext cx="8128000" cy="3406249"/>
            <a:chOff x="508000" y="1904201"/>
            <a:chExt cx="8128000" cy="3406249"/>
          </a:xfrm>
        </p:grpSpPr>
        <p:sp>
          <p:nvSpPr>
            <p:cNvPr id="2" name="矩形 1"/>
            <p:cNvSpPr>
              <a:spLocks noChangeAspect="1"/>
            </p:cNvSpPr>
            <p:nvPr/>
          </p:nvSpPr>
          <p:spPr>
            <a:xfrm>
              <a:off x="508000" y="1904201"/>
              <a:ext cx="8128000" cy="3338195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  <a:spcAft>
                  <a:spcPct val="0"/>
                </a:spcAft>
                <a:tabLst>
                  <a:tab pos="1188085"/>
                  <a:tab pos="2163445"/>
                  <a:tab pos="3142615"/>
                  <a:tab pos="4190365"/>
                </a:tabLst>
              </a:pPr>
              <a:r>
                <a:rPr lang="en-US" altLang="zh-CN" sz="2200" b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2</a:t>
              </a:r>
              <a:r>
                <a:rPr lang="en-US" altLang="zh-CN" sz="220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.</a:t>
              </a:r>
              <a:r>
                <a:rPr lang="zh-CN" altLang="zh-CN" sz="2200">
                  <a:solidFill>
                    <a:srgbClr val="000000"/>
                  </a:solidFill>
                  <a:latin typeface="Arial" panose="020b0604020202020204" pitchFamily="34" charset="0"/>
                  <a:ea typeface="黑体" panose="02010609060101010101" pitchFamily="2" charset="-122"/>
                  <a:cs typeface="Times New Roman" panose="02020603050405020304" pitchFamily="18" charset="0"/>
                </a:rPr>
                <a:t>辨析通假</a:t>
              </a:r>
              <a:endParaRPr lang="zh-CN" altLang="zh-CN" sz="2200">
                <a:solidFill>
                  <a:srgbClr val="000000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  <a:p>
              <a:pPr>
                <a:lnSpc>
                  <a:spcPct val="120000"/>
                </a:lnSpc>
                <a:spcAft>
                  <a:spcPct val="0"/>
                </a:spcAft>
                <a:tabLst>
                  <a:tab pos="1188085"/>
                  <a:tab pos="2163445"/>
                  <a:tab pos="3142615"/>
                  <a:tab pos="4190365"/>
                </a:tabLst>
              </a:pPr>
              <a:r>
                <a:rPr lang="en-US" altLang="zh-CN" sz="220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(1)</a:t>
              </a:r>
              <a:r>
                <a:rPr lang="zh-CN" altLang="zh-CN" sz="220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畔主背亲</a:t>
              </a:r>
              <a:r>
                <a:rPr lang="en-US" altLang="zh-CN" sz="220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(</a:t>
              </a:r>
              <a:r>
                <a:rPr lang="zh-CN" altLang="zh-CN" sz="220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畔</a:t>
              </a:r>
              <a:r>
                <a:rPr lang="en-US" altLang="zh-CN" sz="220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,</a:t>
              </a:r>
              <a:r>
                <a:rPr lang="zh-CN" altLang="zh-CN" sz="220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同</a:t>
              </a:r>
              <a:r>
                <a:rPr lang="en-US" altLang="zh-CN" sz="220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“</a:t>
              </a:r>
              <a:r>
                <a:rPr lang="zh-CN" altLang="zh-CN" sz="2200" u="sng">
                  <a:solidFill>
                    <a:srgbClr val="FF0000"/>
                  </a:solidFill>
                  <a:uFill>
                    <a:solidFill>
                      <a:srgbClr val="000000"/>
                    </a:solidFill>
                  </a:uFill>
                  <a:latin typeface="Times New Roman" panose="02020603050405020304" pitchFamily="18" charset="0"/>
                  <a:cs typeface="Times New Roman" panose="02020603050405020304" pitchFamily="18" charset="0"/>
                </a:rPr>
                <a:t>叛</a:t>
              </a:r>
              <a:r>
                <a:rPr lang="en-US" altLang="zh-CN" sz="220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”)</a:t>
              </a:r>
              <a:endParaRPr lang="zh-CN" altLang="zh-CN" sz="2200">
                <a:solidFill>
                  <a:srgbClr val="000000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  <a:p>
              <a:pPr>
                <a:lnSpc>
                  <a:spcPct val="120000"/>
                </a:lnSpc>
                <a:spcAft>
                  <a:spcPct val="0"/>
                </a:spcAft>
                <a:tabLst>
                  <a:tab pos="1188085"/>
                  <a:tab pos="2163445"/>
                  <a:tab pos="3142615"/>
                  <a:tab pos="4190365"/>
                </a:tabLst>
              </a:pPr>
              <a:r>
                <a:rPr lang="en-US" altLang="zh-CN" sz="220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(2)</a:t>
              </a:r>
              <a:r>
                <a:rPr lang="zh-CN" altLang="zh-CN" sz="220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与旃毛并咽之</a:t>
              </a:r>
              <a:r>
                <a:rPr lang="en-US" altLang="zh-CN" sz="220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(</a:t>
              </a:r>
              <a:r>
                <a:rPr lang="zh-CN" altLang="zh-CN" sz="220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旃</a:t>
              </a:r>
              <a:r>
                <a:rPr lang="en-US" altLang="zh-CN" sz="220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,</a:t>
              </a:r>
              <a:r>
                <a:rPr lang="zh-CN" altLang="zh-CN" sz="220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同</a:t>
              </a:r>
              <a:r>
                <a:rPr lang="en-US" altLang="zh-CN" sz="220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“</a:t>
              </a:r>
              <a:r>
                <a:rPr lang="zh-CN" altLang="zh-CN" sz="2200" u="sng">
                  <a:solidFill>
                    <a:srgbClr val="FF0000"/>
                  </a:solidFill>
                  <a:uFill>
                    <a:solidFill>
                      <a:srgbClr val="000000"/>
                    </a:solidFill>
                  </a:uFill>
                  <a:latin typeface="Times New Roman" panose="02020603050405020304" pitchFamily="18" charset="0"/>
                  <a:cs typeface="Times New Roman" panose="02020603050405020304" pitchFamily="18" charset="0"/>
                </a:rPr>
                <a:t>毡</a:t>
              </a:r>
              <a:r>
                <a:rPr lang="en-US" altLang="zh-CN" sz="220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”,</a:t>
              </a:r>
              <a:r>
                <a:rPr lang="zh-CN" altLang="zh-CN" sz="2200" u="sng">
                  <a:solidFill>
                    <a:srgbClr val="FF0000"/>
                  </a:solidFill>
                  <a:uFill>
                    <a:solidFill>
                      <a:srgbClr val="000000"/>
                    </a:solidFill>
                  </a:uFill>
                  <a:latin typeface="Times New Roman" panose="02020603050405020304" pitchFamily="18" charset="0"/>
                  <a:cs typeface="Times New Roman" panose="02020603050405020304" pitchFamily="18" charset="0"/>
                </a:rPr>
                <a:t>毛织的毡毯</a:t>
              </a:r>
              <a:r>
                <a:rPr lang="en-US" altLang="zh-CN" sz="220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)</a:t>
              </a:r>
              <a:endParaRPr lang="zh-CN" altLang="zh-CN" sz="2200">
                <a:solidFill>
                  <a:srgbClr val="000000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  <a:p>
              <a:pPr>
                <a:lnSpc>
                  <a:spcPct val="120000"/>
                </a:lnSpc>
                <a:spcAft>
                  <a:spcPct val="0"/>
                </a:spcAft>
                <a:tabLst>
                  <a:tab pos="1188085"/>
                  <a:tab pos="2163445"/>
                  <a:tab pos="3142615"/>
                  <a:tab pos="4190365"/>
                </a:tabLst>
              </a:pPr>
              <a:r>
                <a:rPr lang="en-US" altLang="zh-CN" sz="220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(3)</a:t>
              </a:r>
              <a:r>
                <a:rPr lang="zh-CN" altLang="zh-CN" sz="220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掘野鼠去草实而食之</a:t>
              </a:r>
              <a:r>
                <a:rPr lang="en-US" altLang="zh-CN" sz="220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(</a:t>
              </a:r>
              <a:r>
                <a:rPr lang="zh-CN" altLang="zh-CN" sz="220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去</a:t>
              </a:r>
              <a:r>
                <a:rPr lang="en-US" altLang="zh-CN" sz="220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,</a:t>
              </a:r>
              <a:r>
                <a:rPr lang="zh-CN" altLang="zh-CN" sz="220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同</a:t>
              </a:r>
              <a:r>
                <a:rPr lang="en-US" altLang="zh-CN" sz="220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“</a:t>
              </a:r>
              <a:r>
                <a:rPr lang="zh-CN" altLang="zh-CN" sz="2200" u="sng">
                  <a:solidFill>
                    <a:srgbClr val="FF0000"/>
                  </a:solidFill>
                  <a:uFill>
                    <a:solidFill>
                      <a:srgbClr val="000000"/>
                    </a:solidFill>
                  </a:uFill>
                  <a:latin typeface="Times New Roman" panose="02020603050405020304" pitchFamily="18" charset="0"/>
                  <a:cs typeface="Times New Roman" panose="02020603050405020304" pitchFamily="18" charset="0"/>
                </a:rPr>
                <a:t>弆</a:t>
              </a:r>
              <a:r>
                <a:rPr lang="en-US" altLang="zh-CN" sz="220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”,</a:t>
              </a:r>
              <a:r>
                <a:rPr lang="zh-CN" altLang="zh-CN" sz="2200" u="sng">
                  <a:solidFill>
                    <a:srgbClr val="FF0000"/>
                  </a:solidFill>
                  <a:uFill>
                    <a:solidFill>
                      <a:srgbClr val="000000"/>
                    </a:solidFill>
                  </a:uFill>
                  <a:latin typeface="Times New Roman" panose="02020603050405020304" pitchFamily="18" charset="0"/>
                  <a:cs typeface="Times New Roman" panose="02020603050405020304" pitchFamily="18" charset="0"/>
                </a:rPr>
                <a:t>收藏</a:t>
              </a:r>
              <a:r>
                <a:rPr lang="en-US" altLang="zh-CN" sz="220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)</a:t>
              </a:r>
              <a:endParaRPr lang="zh-CN" altLang="zh-CN" sz="2200">
                <a:solidFill>
                  <a:srgbClr val="000000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  <a:p>
              <a:pPr>
                <a:lnSpc>
                  <a:spcPct val="120000"/>
                </a:lnSpc>
                <a:spcAft>
                  <a:spcPct val="0"/>
                </a:spcAft>
                <a:tabLst>
                  <a:tab pos="1188085"/>
                  <a:tab pos="2163445"/>
                  <a:tab pos="3142615"/>
                  <a:tab pos="4190365"/>
                </a:tabLst>
              </a:pPr>
              <a:r>
                <a:rPr lang="en-US" altLang="zh-CN" sz="220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(4)</a:t>
              </a:r>
              <a:r>
                <a:rPr lang="zh-CN" altLang="zh-CN" sz="220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空自苦亡人之地</a:t>
              </a:r>
              <a:r>
                <a:rPr lang="en-US" altLang="zh-CN" sz="220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(</a:t>
              </a:r>
              <a:r>
                <a:rPr lang="zh-CN" altLang="zh-CN" sz="220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亡</a:t>
              </a:r>
              <a:r>
                <a:rPr lang="en-US" altLang="zh-CN" sz="220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,</a:t>
              </a:r>
              <a:r>
                <a:rPr lang="zh-CN" altLang="zh-CN" sz="220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同</a:t>
              </a:r>
              <a:r>
                <a:rPr lang="en-US" altLang="zh-CN" sz="220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“</a:t>
              </a:r>
              <a:r>
                <a:rPr lang="zh-CN" altLang="zh-CN" sz="2200" u="sng">
                  <a:solidFill>
                    <a:srgbClr val="FF0000"/>
                  </a:solidFill>
                  <a:uFill>
                    <a:solidFill>
                      <a:srgbClr val="000000"/>
                    </a:solidFill>
                  </a:uFill>
                  <a:latin typeface="Times New Roman" panose="02020603050405020304" pitchFamily="18" charset="0"/>
                  <a:cs typeface="Times New Roman" panose="02020603050405020304" pitchFamily="18" charset="0"/>
                </a:rPr>
                <a:t>无</a:t>
              </a:r>
              <a:r>
                <a:rPr lang="en-US" altLang="zh-CN" sz="220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”)</a:t>
              </a:r>
              <a:endParaRPr lang="zh-CN" altLang="zh-CN" sz="2200">
                <a:solidFill>
                  <a:srgbClr val="000000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  <a:p>
              <a:pPr>
                <a:lnSpc>
                  <a:spcPct val="120000"/>
                </a:lnSpc>
                <a:spcAft>
                  <a:spcPct val="0"/>
                </a:spcAft>
                <a:tabLst>
                  <a:tab pos="1188085"/>
                  <a:tab pos="2163445"/>
                  <a:tab pos="3142615"/>
                  <a:tab pos="4190365"/>
                </a:tabLst>
              </a:pPr>
              <a:r>
                <a:rPr lang="en-US" altLang="zh-CN" sz="220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(5)</a:t>
              </a:r>
              <a:r>
                <a:rPr lang="zh-CN" altLang="zh-CN" sz="220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信义安所见乎</a:t>
              </a:r>
              <a:r>
                <a:rPr lang="en-US" altLang="zh-CN" sz="220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(</a:t>
              </a:r>
              <a:r>
                <a:rPr lang="zh-CN" altLang="zh-CN" sz="220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见</a:t>
              </a:r>
              <a:r>
                <a:rPr lang="en-US" altLang="zh-CN" sz="220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,</a:t>
              </a:r>
              <a:r>
                <a:rPr lang="zh-CN" altLang="zh-CN" sz="220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同</a:t>
              </a:r>
              <a:r>
                <a:rPr lang="en-US" altLang="zh-CN" sz="220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“</a:t>
              </a:r>
              <a:r>
                <a:rPr lang="zh-CN" altLang="zh-CN" sz="2200" u="sng">
                  <a:solidFill>
                    <a:srgbClr val="FF0000"/>
                  </a:solidFill>
                  <a:uFill>
                    <a:solidFill>
                      <a:srgbClr val="000000"/>
                    </a:solidFill>
                  </a:uFill>
                  <a:latin typeface="Times New Roman" panose="02020603050405020304" pitchFamily="18" charset="0"/>
                  <a:cs typeface="Times New Roman" panose="02020603050405020304" pitchFamily="18" charset="0"/>
                </a:rPr>
                <a:t>现</a:t>
              </a:r>
              <a:r>
                <a:rPr lang="en-US" altLang="zh-CN" sz="220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”)</a:t>
              </a:r>
              <a:endParaRPr lang="zh-CN" altLang="zh-CN" sz="2200">
                <a:solidFill>
                  <a:srgbClr val="000000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  <a:p>
              <a:pPr>
                <a:lnSpc>
                  <a:spcPct val="120000"/>
                </a:lnSpc>
                <a:spcAft>
                  <a:spcPct val="0"/>
                </a:spcAft>
                <a:tabLst>
                  <a:tab pos="1188085"/>
                  <a:tab pos="2163445"/>
                  <a:tab pos="3142615"/>
                  <a:tab pos="4190365"/>
                </a:tabLst>
              </a:pPr>
              <a:r>
                <a:rPr lang="en-US" altLang="zh-CN" sz="220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(6)</a:t>
              </a:r>
              <a:r>
                <a:rPr lang="zh-CN" altLang="zh-CN" sz="220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与武决去</a:t>
              </a:r>
              <a:r>
                <a:rPr lang="en-US" altLang="zh-CN" sz="220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(</a:t>
              </a:r>
              <a:r>
                <a:rPr lang="zh-CN" altLang="zh-CN" sz="220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决</a:t>
              </a:r>
              <a:r>
                <a:rPr lang="en-US" altLang="zh-CN" sz="220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,</a:t>
              </a:r>
              <a:r>
                <a:rPr lang="zh-CN" altLang="zh-CN" sz="220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同</a:t>
              </a:r>
              <a:r>
                <a:rPr lang="en-US" altLang="zh-CN" sz="220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“</a:t>
              </a:r>
              <a:r>
                <a:rPr lang="zh-CN" altLang="zh-CN" sz="2200" u="sng">
                  <a:solidFill>
                    <a:srgbClr val="FF0000"/>
                  </a:solidFill>
                  <a:uFill>
                    <a:solidFill>
                      <a:srgbClr val="000000"/>
                    </a:solidFill>
                  </a:uFill>
                  <a:latin typeface="Times New Roman" panose="02020603050405020304" pitchFamily="18" charset="0"/>
                  <a:cs typeface="Times New Roman" panose="02020603050405020304" pitchFamily="18" charset="0"/>
                </a:rPr>
                <a:t>诀</a:t>
              </a:r>
              <a:r>
                <a:rPr lang="en-US" altLang="zh-CN" sz="220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”,</a:t>
              </a:r>
              <a:r>
                <a:rPr lang="zh-CN" altLang="zh-CN" sz="2200" u="sng">
                  <a:solidFill>
                    <a:srgbClr val="FF0000"/>
                  </a:solidFill>
                  <a:uFill>
                    <a:solidFill>
                      <a:srgbClr val="000000"/>
                    </a:solidFill>
                  </a:uFill>
                  <a:latin typeface="Times New Roman" panose="02020603050405020304" pitchFamily="18" charset="0"/>
                  <a:cs typeface="Times New Roman" panose="02020603050405020304" pitchFamily="18" charset="0"/>
                </a:rPr>
                <a:t>辞别、告别</a:t>
              </a:r>
              <a:r>
                <a:rPr lang="en-US" altLang="zh-CN" sz="220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)</a:t>
              </a:r>
              <a:endParaRPr lang="zh-CN" altLang="zh-CN" sz="2200">
                <a:solidFill>
                  <a:srgbClr val="000000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  <a:p>
              <a:pPr>
                <a:lnSpc>
                  <a:spcPct val="120000"/>
                </a:lnSpc>
                <a:spcAft>
                  <a:spcPct val="0"/>
                </a:spcAft>
                <a:tabLst>
                  <a:tab pos="1188085"/>
                  <a:tab pos="2163445"/>
                  <a:tab pos="3142615"/>
                  <a:tab pos="4190365"/>
                </a:tabLst>
              </a:pPr>
              <a:r>
                <a:rPr lang="en-US" altLang="zh-CN" sz="220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(7)</a:t>
              </a:r>
              <a:r>
                <a:rPr lang="zh-CN" altLang="zh-CN" sz="220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蹈其背以出血</a:t>
              </a:r>
              <a:r>
                <a:rPr lang="en-US" altLang="zh-CN" sz="220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(</a:t>
              </a:r>
              <a:r>
                <a:rPr lang="zh-CN" altLang="zh-CN" sz="220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蹈</a:t>
              </a:r>
              <a:r>
                <a:rPr lang="en-US" altLang="zh-CN" sz="220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,</a:t>
              </a:r>
              <a:r>
                <a:rPr lang="zh-CN" altLang="zh-CN" sz="220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同</a:t>
              </a:r>
              <a:r>
                <a:rPr lang="en-US" altLang="zh-CN" sz="220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“</a:t>
              </a:r>
              <a:r>
                <a:rPr lang="zh-CN" altLang="zh-CN" sz="2200" u="sng">
                  <a:solidFill>
                    <a:srgbClr val="FF0000"/>
                  </a:solidFill>
                  <a:uFill>
                    <a:solidFill>
                      <a:srgbClr val="000000"/>
                    </a:solidFill>
                  </a:uFill>
                  <a:latin typeface="Times New Roman" panose="02020603050405020304" pitchFamily="18" charset="0"/>
                  <a:cs typeface="Times New Roman" panose="02020603050405020304" pitchFamily="18" charset="0"/>
                </a:rPr>
                <a:t>搯</a:t>
              </a:r>
              <a:r>
                <a:rPr lang="en-US" altLang="zh-CN" sz="220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”,</a:t>
              </a:r>
              <a:r>
                <a:rPr lang="zh-CN" altLang="zh-CN" sz="2200" u="sng">
                  <a:solidFill>
                    <a:srgbClr val="FF0000"/>
                  </a:solidFill>
                  <a:uFill>
                    <a:solidFill>
                      <a:srgbClr val="000000"/>
                    </a:solidFill>
                  </a:uFill>
                  <a:latin typeface="Times New Roman" panose="02020603050405020304" pitchFamily="18" charset="0"/>
                  <a:cs typeface="Times New Roman" panose="02020603050405020304" pitchFamily="18" charset="0"/>
                </a:rPr>
                <a:t>叩击</a:t>
              </a:r>
              <a:r>
                <a:rPr lang="en-US" altLang="zh-CN" sz="2200" u="sng">
                  <a:solidFill>
                    <a:srgbClr val="FF0000"/>
                  </a:solidFill>
                  <a:uFill>
                    <a:solidFill>
                      <a:srgbClr val="000000"/>
                    </a:solidFill>
                  </a:uFill>
                  <a:latin typeface="Times New Roman" panose="02020603050405020304" pitchFamily="18" charset="0"/>
                  <a:cs typeface="Times New Roman" panose="02020603050405020304" pitchFamily="18" charset="0"/>
                </a:rPr>
                <a:t>,</a:t>
              </a:r>
              <a:r>
                <a:rPr lang="zh-CN" altLang="zh-CN" sz="2200" u="sng">
                  <a:solidFill>
                    <a:srgbClr val="FF0000"/>
                  </a:solidFill>
                  <a:uFill>
                    <a:solidFill>
                      <a:srgbClr val="000000"/>
                    </a:solidFill>
                  </a:uFill>
                  <a:latin typeface="Times New Roman" panose="02020603050405020304" pitchFamily="18" charset="0"/>
                  <a:cs typeface="Times New Roman" panose="02020603050405020304" pitchFamily="18" charset="0"/>
                </a:rPr>
                <a:t>拍打</a:t>
              </a:r>
              <a:r>
                <a:rPr lang="en-US" altLang="zh-CN" sz="220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)</a:t>
              </a:r>
              <a:endParaRPr lang="zh-CN" altLang="zh-CN" sz="2200">
                <a:solidFill>
                  <a:srgbClr val="000000"/>
                </a:solidFill>
                <a:effectLst/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953981" y="2544356"/>
              <a:ext cx="259080" cy="3683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b="1" smtClean="0"/>
                <a:t>· </a:t>
              </a:r>
              <a:endParaRPr lang="zh-CN" altLang="en-US" b="1"/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1238202" y="2920327"/>
              <a:ext cx="259080" cy="3683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b="1" smtClean="0"/>
                <a:t>· </a:t>
              </a:r>
              <a:endParaRPr lang="zh-CN" altLang="en-US" b="1"/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1775906" y="3302399"/>
              <a:ext cx="259080" cy="3683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b="1" smtClean="0"/>
                <a:t>· </a:t>
              </a:r>
              <a:endParaRPr lang="zh-CN" altLang="en-US" b="1"/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1772705" y="3712827"/>
              <a:ext cx="259080" cy="3683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b="1" smtClean="0"/>
                <a:t>· </a:t>
              </a:r>
              <a:endParaRPr lang="zh-CN" altLang="en-US" b="1"/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2039670" y="4112981"/>
              <a:ext cx="259080" cy="3683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b="1" smtClean="0"/>
                <a:t>· </a:t>
              </a:r>
              <a:endParaRPr lang="zh-CN" altLang="en-US" b="1"/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1504792" y="4509120"/>
              <a:ext cx="259080" cy="3683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b="1" smtClean="0"/>
                <a:t>· </a:t>
              </a:r>
              <a:endParaRPr lang="zh-CN" altLang="en-US" b="1"/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938120" y="4942150"/>
              <a:ext cx="259080" cy="3683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b="1" smtClean="0"/>
                <a:t>· </a:t>
              </a:r>
              <a:endParaRPr lang="zh-CN" altLang="en-US" b="1"/>
            </a:p>
          </p:txBody>
        </p:sp>
      </p:grpSp>
      <p:sp>
        <p:nvSpPr>
          <p:cNvPr id="18" name="矩形 17"/>
          <p:cNvSpPr/>
          <p:nvPr/>
        </p:nvSpPr>
        <p:spPr>
          <a:xfrm>
            <a:off x="2896089" y="2334682"/>
            <a:ext cx="266573" cy="3371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3451632" y="2735662"/>
            <a:ext cx="271931" cy="3371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3928178" y="2766404"/>
            <a:ext cx="1381013" cy="3078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4300069" y="3146089"/>
            <a:ext cx="271931" cy="3371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4777750" y="3146089"/>
            <a:ext cx="531441" cy="3371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3733659" y="3545359"/>
            <a:ext cx="271931" cy="3371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3445904" y="3951182"/>
            <a:ext cx="271931" cy="3371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2886920" y="4346357"/>
            <a:ext cx="271931" cy="3371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3365915" y="4348286"/>
            <a:ext cx="1411835" cy="3371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>
            <a:off x="3446247" y="4747220"/>
            <a:ext cx="271931" cy="3371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3921062" y="4751179"/>
            <a:ext cx="1182661" cy="3371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5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5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矩形 7">
            <a:hlinkClick r:id="rId2" action="ppaction://hlinksldjump"/>
          </p:cNvPr>
          <p:cNvSpPr/>
          <p:nvPr/>
        </p:nvSpPr>
        <p:spPr>
          <a:xfrm>
            <a:off x="405990" y="836712"/>
            <a:ext cx="1437161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作者简介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3" action="ppaction://hlinksldjump"/>
          </p:cNvPr>
          <p:cNvSpPr/>
          <p:nvPr/>
        </p:nvSpPr>
        <p:spPr>
          <a:xfrm>
            <a:off x="1915673" y="836712"/>
            <a:ext cx="1437161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作品背景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4" action="ppaction://hlinksldjump"/>
          </p:cNvPr>
          <p:cNvSpPr/>
          <p:nvPr/>
        </p:nvSpPr>
        <p:spPr>
          <a:xfrm>
            <a:off x="3425356" y="836712"/>
            <a:ext cx="1437161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相关常识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5" action="ppaction://hlinksldjump"/>
          </p:cNvPr>
          <p:cNvSpPr/>
          <p:nvPr/>
        </p:nvSpPr>
        <p:spPr>
          <a:xfrm>
            <a:off x="4935039" y="836712"/>
            <a:ext cx="1437161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知识整合</a:t>
            </a:r>
            <a:endParaRPr lang="zh-CN" altLang="en-US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96752"/>
            <a:ext cx="1510030" cy="4972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古今异</a:t>
            </a:r>
            <a:r>
              <a:rPr lang="zh-CN" altLang="zh-CN" sz="220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义</a:t>
            </a:r>
            <a:r>
              <a:rPr lang="en-US" altLang="zh-CN" sz="220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 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/>
        </p:nvGraphicFramePr>
        <p:xfrm>
          <a:off x="508000" y="1628800"/>
          <a:ext cx="8128000" cy="4774744"/>
        </p:xfrm>
        <a:graphic>
          <a:graphicData uri="http://schemas.openxmlformats.org/presentationml/2006/ole">
            <mc:AlternateContent>
              <mc:Choice xmlns:v="urn:schemas-microsoft-com:vml" Requires="v">
                <p:oleObj spid="_x0000_s1040" name="文档" r:id="rId6" imgW="3882390" imgH="2281555" progId="Word.Document.12">
                  <p:embed/>
                </p:oleObj>
              </mc:Choice>
              <mc:Fallback>
                <p:oleObj name="文档" r:id="rId6" imgW="3882390" imgH="2281555" progId="Word.Document.12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08000" y="1628800"/>
                        <a:ext cx="8128000" cy="477474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/>
</p:sld>
</file>

<file path=ppt/tags/tag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4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7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081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8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081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2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63.xml><?xml version="1.0" encoding="utf-8"?>
<p:tagLst xmlns:p="http://schemas.openxmlformats.org/presentationml/2006/main">
  <p:tag name="AS_NET" val="4.0.30319.42000"/>
  <p:tag name="AS_OS" val="Microsoft Windows NT 6.1.7601 Service Pack 1"/>
  <p:tag name="AS_RELEASE_DATE" val="2020.05.14"/>
  <p:tag name="AS_TITLE" val="Aspose.Slides for .NET 4.0 Client Profile"/>
  <p:tag name="AS_VERSION" val="20.5"/>
</p:tagLst>
</file>

<file path=ppt/tags/tag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heme/theme1.xml><?xml version="1.0" encoding="utf-8"?>
<a:theme xmlns:r="http://schemas.openxmlformats.org/officeDocument/2006/relationships" xmlns:a="http://schemas.openxmlformats.org/drawingml/2006/main" name="自定义设计方案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Template>测控设计模板14新</Template>
  <Company>Microsoft</Company>
  <PresentationFormat>On-screen Show (4:3)</PresentationFormat>
  <Paragraphs>461</Paragraphs>
  <Slides>70</Slides>
  <Notes>0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11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70</vt:i4>
      </vt:variant>
    </vt:vector>
  </HeadingPairs>
  <TitlesOfParts>
    <vt:vector baseType="lpstr" size="82">
      <vt:lpstr>Arial</vt:lpstr>
      <vt:lpstr>微软雅黑</vt:lpstr>
      <vt:lpstr>Wingdings</vt:lpstr>
      <vt:lpstr>黑体</vt:lpstr>
      <vt:lpstr>Calibri</vt:lpstr>
      <vt:lpstr>Times New Roman</vt:lpstr>
      <vt:lpstr>楷体</vt:lpstr>
      <vt:lpstr>NEU-BZ-S92</vt:lpstr>
      <vt:lpstr>方正书宋_GBK</vt:lpstr>
      <vt:lpstr>方正宋黑_GBK</vt:lpstr>
      <vt:lpstr>宋体</vt:lpstr>
      <vt:lpstr>自定义设计方案</vt:lpstr>
      <vt:lpstr>10　苏武传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.NET</Application>
  <AppVersion>20.0500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title>第一章  运动的描述</dc:title>
  <dc:creator>dbc</dc:creator>
  <cp:lastModifiedBy>海鸥子</cp:lastModifiedBy>
  <cp:revision>152</cp:revision>
  <dcterms:created xsi:type="dcterms:W3CDTF">2016-04-22T00:11:00Z</dcterms:created>
  <dcterms:modified xsi:type="dcterms:W3CDTF">2020-09-14T09:46:52Z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KSOProductBuildVer">
    <vt:lpwstr>2052-11.1.0.9999</vt:lpwstr>
  </property>
</Properties>
</file>