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1" r:id="rId3"/>
  </p:sldIdLst>
  <p:sldSz cx="12192000" cy="6858000"/>
  <p:notesSz cx="7103745" cy="10234295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tags" Target="tags/tag129.xml" /><Relationship Id="rId5" Type="http://schemas.openxmlformats.org/officeDocument/2006/relationships/presProps" Target="presProps.xml" /><Relationship Id="rId6" Type="http://schemas.openxmlformats.org/officeDocument/2006/relationships/viewProps" Target="viewProps.xml" /><Relationship Id="rId7" Type="http://schemas.openxmlformats.org/officeDocument/2006/relationships/theme" Target="theme/theme1.xml" /><Relationship Id="rId8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落蕊轻扫图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83405" y="952500"/>
            <a:ext cx="7138670" cy="5388610"/>
          </a:xfrm>
        </p:spPr>
        <p:txBody>
          <a:bodyPr/>
          <a:lstStyle/>
          <a:p>
            <a:pPr fontAlgn="auto"/>
            <a:r>
              <a:rPr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听觉：无声</a:t>
            </a:r>
            <a:endParaRPr lang="zh-CN" altLang="en-US" sz="44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味觉：无味</a:t>
            </a:r>
            <a:endParaRPr lang="zh-CN" altLang="en-US" sz="44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触觉</a:t>
            </a:r>
            <a:r>
              <a:rPr lang="en-US" altLang="zh-CN"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:</a:t>
            </a:r>
            <a:r>
              <a:rPr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极细微、极柔软</a:t>
            </a:r>
            <a:endParaRPr lang="zh-CN" altLang="en-US" sz="44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4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感觉：细腻、清闲、落寞</a:t>
            </a:r>
            <a:endParaRPr lang="zh-CN" altLang="en-US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pic>
        <p:nvPicPr>
          <p:cNvPr id="33" name="图片占位符 32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69925" y="1295400"/>
            <a:ext cx="2783205" cy="4752975"/>
          </a:xfrm>
          <a:prstGeom prst="rect">
            <a:avLst/>
          </a:prstGeom>
        </p:spPr>
      </p:pic>
      <p:pic>
        <p:nvPicPr>
          <p:cNvPr id="3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73000" y="10668000"/>
            <a:ext cx="3175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</Paragraphs>
  <Slides>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Office 主题​​</vt:lpstr>
      <vt:lpstr>落蕊轻扫图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2020-10-30T12:30:13.149</cp:lastPrinted>
  <dcterms:created xsi:type="dcterms:W3CDTF">2020-10-30T12:30:13Z</dcterms:created>
  <dcterms:modified xsi:type="dcterms:W3CDTF">2020-10-30T04:30:14Z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