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handoutMasterIdLst>
    <p:handoutMasterId r:id="rId4"/>
  </p:handoutMasterIdLst>
  <p:sldIdLst>
    <p:sldId id="337" r:id="rId5"/>
    <p:sldId id="311" r:id="rId6"/>
    <p:sldId id="312" r:id="rId7"/>
    <p:sldId id="264" r:id="rId8"/>
    <p:sldId id="321" r:id="rId9"/>
    <p:sldId id="322" r:id="rId10"/>
    <p:sldId id="313" r:id="rId11"/>
    <p:sldId id="314" r:id="rId12"/>
    <p:sldId id="315" r:id="rId13"/>
    <p:sldId id="316" r:id="rId14"/>
    <p:sldId id="317" r:id="rId15"/>
    <p:sldId id="318" r:id="rId16"/>
    <p:sldId id="319" r:id="rId17"/>
    <p:sldId id="320" r:id="rId18"/>
    <p:sldId id="323" r:id="rId19"/>
    <p:sldId id="283" r:id="rId20"/>
    <p:sldId id="324" r:id="rId21"/>
    <p:sldId id="304" r:id="rId22"/>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王笛" initials="T"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01" autoAdjust="0"/>
    <p:restoredTop sz="94660"/>
  </p:normalViewPr>
  <p:slideViewPr>
    <p:cSldViewPr snapToGrid="0">
      <p:cViewPr varScale="1">
        <p:scale>
          <a:sx n="67" d="100"/>
          <a:sy n="67" d="100"/>
        </p:scale>
        <p:origin x="420" y="60"/>
      </p:cViewPr>
      <p:guideLst>
        <p:guide orient="horz" pos="2160"/>
        <p:guide pos="3804"/>
      </p:guideLst>
    </p:cSldViewPr>
  </p:slideViewPr>
  <p:notesTextViewPr>
    <p:cViewPr>
      <p:scale>
        <a:sx n="1" d="1"/>
        <a:sy n="1" d="1"/>
      </p:scale>
      <p:origin x="0" y="0"/>
    </p:cViewPr>
  </p:notesTextViewPr>
  <p:notesViewPr>
    <p:cSldViewPr snapToGrid="0">
      <p:cViewPr varScale="1">
        <p:scale>
          <a:sx n="53" d="100"/>
          <a:sy n="53" d="100"/>
        </p:scale>
        <p:origin x="2648" y="48"/>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tags" Target="tags/tag235.xml" /><Relationship Id="rId24" Type="http://schemas.openxmlformats.org/officeDocument/2006/relationships/presProps" Target="presProps.xml" /><Relationship Id="rId25" Type="http://schemas.openxmlformats.org/officeDocument/2006/relationships/viewProps" Target="viewProps.xml" /><Relationship Id="rId26" Type="http://schemas.openxmlformats.org/officeDocument/2006/relationships/theme" Target="theme/theme1.xml" /><Relationship Id="rId27"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handoutMaster" Target="handoutMasters/handout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tags" Target="../tags/tag91.xml" /><Relationship Id="rId3" Type="http://schemas.openxmlformats.org/officeDocument/2006/relationships/tags" Target="../tags/tag92.xml" /><Relationship Id="rId4" Type="http://schemas.openxmlformats.org/officeDocument/2006/relationships/tags" Target="../tags/tag93.xml" /><Relationship Id="rId5" Type="http://schemas.openxmlformats.org/officeDocument/2006/relationships/tags" Target="../tags/tag94.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t/>
            </a:fld>
            <a:endParaRPr lang="zh-CN" altLang="en-US"/>
          </a:p>
        </p:txBody>
      </p:sp>
      <p:sp>
        <p:nvSpPr>
          <p:cNvPr id="4" name="页脚占位符 3"/>
          <p:cNvSpPr>
            <a:spLocks noGrp="1"/>
          </p:cNvSpPr>
          <p:nvPr>
            <p:ph type="ftr" sz="quarter" idx="2"/>
            <p:custDataLst>
              <p:tags r:id="rId4"/>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custDataLst>
              <p:tags r:id="rId5"/>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83.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6145" name="幻灯片图像占位符 1"/>
          <p:cNvSpPr>
            <a:spLocks noGrp="1" noRot="1" noChangeAspect="1" noTextEdit="1"/>
          </p:cNvSpPr>
          <p:nvPr>
            <p:ph type="sldImg"/>
            <p:custDataLst>
              <p:tags r:id="rId4"/>
            </p:custDataLst>
          </p:nvPr>
        </p:nvSpPr>
        <p:spPr>
          <a:ln>
            <a:solidFill>
              <a:srgbClr val="000000"/>
            </a:solidFill>
            <a:miter/>
          </a:ln>
        </p:spPr>
      </p:sp>
      <p:sp>
        <p:nvSpPr>
          <p:cNvPr id="6146" name="备注占位符 2"/>
          <p:cNvSpPr>
            <a:spLocks noGrp="1"/>
          </p:cNvSpPr>
          <p:nvPr>
            <p:ph type="body" idx="1"/>
            <p:custDataLst>
              <p:tags r:id="rId5"/>
            </p:custDataLst>
          </p:nvPr>
        </p:nvSpPr>
        <p:spPr>
          <a:noFill/>
          <a:ln>
            <a:noFill/>
          </a:ln>
        </p:spPr>
        <p:txBody>
          <a:bodyPr wrap="square" lIns="91440" tIns="45720" rIns="91440" bIns="45720" anchor="t"/>
          <a:lstStyle/>
          <a:p>
            <a:pPr lvl="0"/>
            <a:endParaRPr lang="zh-CN" altLang="en-US"/>
          </a:p>
        </p:txBody>
      </p:sp>
      <p:sp>
        <p:nvSpPr>
          <p:cNvPr id="6147" name="灯片编号占位符 3"/>
          <p:cNvSpPr txBox="1">
            <a:spLocks noGrp="1"/>
          </p:cNvSpPr>
          <p:nvPr>
            <p:ph type="sldNum" sz="quarter" idx="10"/>
            <p:custDataLst>
              <p:tags r:id="rId6"/>
            </p:custDataLst>
          </p:nvPr>
        </p:nvSpPr>
        <p:spPr>
          <a:xfrm>
            <a:off x="3884613" y="8685213"/>
            <a:ext cx="2971800" cy="458787"/>
          </a:xfrm>
          <a:prstGeom prst="rect">
            <a:avLst/>
          </a:prstGeom>
          <a:noFill/>
          <a:ln w="9525">
            <a:noFill/>
          </a:ln>
        </p:spPr>
        <p:txBody>
          <a:bodyPr vert="horz" wrap="square" lIns="91440" tIns="45720" rIns="91440" bIns="45720" anchor="b"/>
          <a:lstStyle/>
          <a:p>
            <a:pPr lvl="0" algn="r"/>
            <a:fld id="{9A0DB2DC-4C9A-4742-B13C-FB6460FD3503}" type="slidenum">
              <a:rPr lang="en-US" altLang="zh-CN" sz="1200"/>
              <a:t>1</a:t>
            </a:fld>
            <a:endParaRPr lang="en-US" altLang="zh-CN" sz="1200"/>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7.xml" /><Relationship Id="rId2" Type="http://schemas.openxmlformats.org/officeDocument/2006/relationships/tags" Target="../tags/tag68.xml"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72.xml" /><Relationship Id="rId2" Type="http://schemas.openxmlformats.org/officeDocument/2006/relationships/tags" Target="../tags/tag73.xml"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itchFamily="34" charset="0"/>
              <a:ea typeface="宋体" panose="02010600030101010101" pitchFamily="2" charset="-122"/>
              <a:cs typeface="+mn-cs"/>
            </a:endParaRPr>
          </a:p>
        </p:txBody>
      </p:sp>
      <p:sp>
        <p:nvSpPr>
          <p:cNvPr id="3" name="页脚占位符 2"/>
          <p:cNvSpPr>
            <a:spLocks noGrp="1"/>
          </p:cNvSpPr>
          <p:nvPr>
            <p:ph type="ftr" sz="quarter" idx="11"/>
            <p:custDataLst>
              <p:tags r:id="rId3"/>
            </p:custDataLst>
          </p:nvPr>
        </p:nvSpPr>
        <p:spPr/>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custDataLst>
              <p:tags r:id="rId4"/>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97ABAEF-E4D6-43F9-8707-9FF9D1806FA7}" type="slidenum">
              <a:rPr kumimoji="0" altLang="en-US" sz="1200" b="0" i="0" u="none" strike="noStrike" kern="1200" cap="none" spc="0" normalizeH="0" baseline="0" noProof="1" smtClean="0">
                <a:ln>
                  <a:noFill/>
                </a:ln>
                <a:solidFill>
                  <a:srgbClr val="898989"/>
                </a:solidFill>
                <a:effectLst/>
                <a:uLnTx/>
                <a:uFillTx/>
                <a:latin typeface="Calibri" panose="020f0502020204030204" pitchFamily="34" charset="0"/>
                <a:ea typeface="宋体" panose="02010600030101010101" pitchFamily="2" charset="-122"/>
                <a:cs typeface="+mn-cs"/>
              </a:rPr>
              <a:t/>
            </a:fld>
            <a:endParaRPr kumimoji="0" lang="zh-CN" altLang="en-US" sz="1200" b="0" i="0" u="none" strike="noStrike" kern="1200" cap="none" spc="0" normalizeH="0" baseline="0" noProof="1" smtClean="0">
              <a:ln>
                <a:noFill/>
              </a:ln>
              <a:solidFill>
                <a:srgbClr val="898989"/>
              </a:solidFill>
              <a:effectLst/>
              <a:uLnTx/>
              <a:uFillTx/>
              <a:latin typeface="Calibri" pitchFamily="34" charset="0"/>
              <a:ea typeface="宋体" panose="02010600030101010101" pitchFamily="2" charset="-122"/>
              <a:cs typeface="+mn-cs"/>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tags" Target="../tags/tag76.xml" /><Relationship Id="rId15" Type="http://schemas.openxmlformats.org/officeDocument/2006/relationships/tags" Target="../tags/tag77.xml" /><Relationship Id="rId16" Type="http://schemas.openxmlformats.org/officeDocument/2006/relationships/tags" Target="../tags/tag78.xml" /><Relationship Id="rId17" Type="http://schemas.openxmlformats.org/officeDocument/2006/relationships/tags" Target="../tags/tag79.xml" /><Relationship Id="rId18" Type="http://schemas.openxmlformats.org/officeDocument/2006/relationships/tags" Target="../tags/tag80.xml" /><Relationship Id="rId19" Type="http://schemas.openxmlformats.org/officeDocument/2006/relationships/tags" Target="../tags/tag81.xml" /><Relationship Id="rId2" Type="http://schemas.openxmlformats.org/officeDocument/2006/relationships/slideLayout" Target="../slideLayouts/slideLayout2.xml" /><Relationship Id="rId20" Type="http://schemas.openxmlformats.org/officeDocument/2006/relationships/tags" Target="../tags/tag82.xml" /><Relationship Id="rId21"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16"/>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7"/>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8"/>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20"/>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 Id="rId3" Type="http://schemas.openxmlformats.org/officeDocument/2006/relationships/tags" Target="../tags/tag99.xml" /><Relationship Id="rId4" Type="http://schemas.openxmlformats.org/officeDocument/2006/relationships/tags" Target="../tags/tag10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3.xml" /><Relationship Id="rId3" Type="http://schemas.openxmlformats.org/officeDocument/2006/relationships/tags" Target="../tags/tag154.xml" /><Relationship Id="rId4" Type="http://schemas.openxmlformats.org/officeDocument/2006/relationships/tags" Target="../tags/tag155.xml" /><Relationship Id="rId5" Type="http://schemas.openxmlformats.org/officeDocument/2006/relationships/tags" Target="../tags/tag156.xml" /><Relationship Id="rId6" Type="http://schemas.openxmlformats.org/officeDocument/2006/relationships/image" Target="../media/image10.png" /><Relationship Id="rId7" Type="http://schemas.openxmlformats.org/officeDocument/2006/relationships/tags" Target="../tags/tag157.xml" /><Relationship Id="rId8" Type="http://schemas.openxmlformats.org/officeDocument/2006/relationships/image" Target="../media/image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image" Target="../media/image11.jpeg" /><Relationship Id="rId7" Type="http://schemas.openxmlformats.org/officeDocument/2006/relationships/tags" Target="../tags/tag162.xml" /><Relationship Id="rId8" Type="http://schemas.openxmlformats.org/officeDocument/2006/relationships/image" Target="../media/image5.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image" Target="../media/image12.png" /><Relationship Id="rId7" Type="http://schemas.openxmlformats.org/officeDocument/2006/relationships/tags" Target="../tags/tag167.xml" /><Relationship Id="rId8" Type="http://schemas.openxmlformats.org/officeDocument/2006/relationships/image" Target="../media/image5.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68.xml" /><Relationship Id="rId3" Type="http://schemas.openxmlformats.org/officeDocument/2006/relationships/tags" Target="../tags/tag169.xml" /><Relationship Id="rId4" Type="http://schemas.openxmlformats.org/officeDocument/2006/relationships/tags" Target="../tags/tag170.xml" /><Relationship Id="rId5" Type="http://schemas.openxmlformats.org/officeDocument/2006/relationships/tags" Target="../tags/tag171.xml" /><Relationship Id="rId6" Type="http://schemas.openxmlformats.org/officeDocument/2006/relationships/image" Target="../media/image13.jpeg" /><Relationship Id="rId7" Type="http://schemas.openxmlformats.org/officeDocument/2006/relationships/tags" Target="../tags/tag172.xml" /><Relationship Id="rId8" Type="http://schemas.openxmlformats.org/officeDocument/2006/relationships/image" Target="../media/image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image" Target="../media/image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86.xml" /><Relationship Id="rId11" Type="http://schemas.openxmlformats.org/officeDocument/2006/relationships/tags" Target="../tags/tag187.xml" /><Relationship Id="rId12" Type="http://schemas.openxmlformats.org/officeDocument/2006/relationships/tags" Target="../tags/tag188.xml" /><Relationship Id="rId13" Type="http://schemas.openxmlformats.org/officeDocument/2006/relationships/tags" Target="../tags/tag189.xml" /><Relationship Id="rId14" Type="http://schemas.openxmlformats.org/officeDocument/2006/relationships/tags" Target="../tags/tag190.xml" /><Relationship Id="rId15" Type="http://schemas.openxmlformats.org/officeDocument/2006/relationships/tags" Target="../tags/tag191.xml" /><Relationship Id="rId16" Type="http://schemas.openxmlformats.org/officeDocument/2006/relationships/tags" Target="../tags/tag192.xml" /><Relationship Id="rId17" Type="http://schemas.openxmlformats.org/officeDocument/2006/relationships/tags" Target="../tags/tag193.xml" /><Relationship Id="rId18" Type="http://schemas.openxmlformats.org/officeDocument/2006/relationships/tags" Target="../tags/tag194.xml" /><Relationship Id="rId19" Type="http://schemas.openxmlformats.org/officeDocument/2006/relationships/tags" Target="../tags/tag195.xml" /><Relationship Id="rId2" Type="http://schemas.openxmlformats.org/officeDocument/2006/relationships/tags" Target="../tags/tag178.xml" /><Relationship Id="rId20" Type="http://schemas.openxmlformats.org/officeDocument/2006/relationships/tags" Target="../tags/tag196.xml" /><Relationship Id="rId21" Type="http://schemas.openxmlformats.org/officeDocument/2006/relationships/tags" Target="../tags/tag197.xml" /><Relationship Id="rId22" Type="http://schemas.openxmlformats.org/officeDocument/2006/relationships/tags" Target="../tags/tag198.xml" /><Relationship Id="rId23" Type="http://schemas.openxmlformats.org/officeDocument/2006/relationships/tags" Target="../tags/tag199.xml" /><Relationship Id="rId24" Type="http://schemas.openxmlformats.org/officeDocument/2006/relationships/image" Target="../media/image5.jpeg" /><Relationship Id="rId3" Type="http://schemas.openxmlformats.org/officeDocument/2006/relationships/tags" Target="../tags/tag179.xml" /><Relationship Id="rId4" Type="http://schemas.openxmlformats.org/officeDocument/2006/relationships/tags" Target="../tags/tag180.xml" /><Relationship Id="rId5" Type="http://schemas.openxmlformats.org/officeDocument/2006/relationships/tags" Target="../tags/tag181.xml" /><Relationship Id="rId6" Type="http://schemas.openxmlformats.org/officeDocument/2006/relationships/tags" Target="../tags/tag182.xml" /><Relationship Id="rId7" Type="http://schemas.openxmlformats.org/officeDocument/2006/relationships/tags" Target="../tags/tag183.xml" /><Relationship Id="rId8" Type="http://schemas.openxmlformats.org/officeDocument/2006/relationships/tags" Target="../tags/tag184.xml" /><Relationship Id="rId9" Type="http://schemas.openxmlformats.org/officeDocument/2006/relationships/tags" Target="../tags/tag18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image" Target="../media/image5.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212.xml" /><Relationship Id="rId11" Type="http://schemas.openxmlformats.org/officeDocument/2006/relationships/tags" Target="../tags/tag213.xml" /><Relationship Id="rId12" Type="http://schemas.openxmlformats.org/officeDocument/2006/relationships/tags" Target="../tags/tag214.xml" /><Relationship Id="rId13" Type="http://schemas.openxmlformats.org/officeDocument/2006/relationships/tags" Target="../tags/tag215.xml" /><Relationship Id="rId14" Type="http://schemas.openxmlformats.org/officeDocument/2006/relationships/tags" Target="../tags/tag216.xml" /><Relationship Id="rId15" Type="http://schemas.openxmlformats.org/officeDocument/2006/relationships/tags" Target="../tags/tag217.xml" /><Relationship Id="rId16" Type="http://schemas.openxmlformats.org/officeDocument/2006/relationships/tags" Target="../tags/tag218.xml" /><Relationship Id="rId17" Type="http://schemas.openxmlformats.org/officeDocument/2006/relationships/tags" Target="../tags/tag219.xml" /><Relationship Id="rId18" Type="http://schemas.openxmlformats.org/officeDocument/2006/relationships/tags" Target="../tags/tag220.xml" /><Relationship Id="rId19" Type="http://schemas.openxmlformats.org/officeDocument/2006/relationships/tags" Target="../tags/tag221.xml" /><Relationship Id="rId2" Type="http://schemas.openxmlformats.org/officeDocument/2006/relationships/tags" Target="../tags/tag204.xml" /><Relationship Id="rId20" Type="http://schemas.openxmlformats.org/officeDocument/2006/relationships/tags" Target="../tags/tag222.xml" /><Relationship Id="rId21" Type="http://schemas.openxmlformats.org/officeDocument/2006/relationships/tags" Target="../tags/tag223.xml" /><Relationship Id="rId22" Type="http://schemas.openxmlformats.org/officeDocument/2006/relationships/tags" Target="../tags/tag224.xml" /><Relationship Id="rId23" Type="http://schemas.openxmlformats.org/officeDocument/2006/relationships/tags" Target="../tags/tag225.xml" /><Relationship Id="rId24" Type="http://schemas.openxmlformats.org/officeDocument/2006/relationships/tags" Target="../tags/tag226.xml" /><Relationship Id="rId25" Type="http://schemas.openxmlformats.org/officeDocument/2006/relationships/tags" Target="../tags/tag227.xml" /><Relationship Id="rId26" Type="http://schemas.openxmlformats.org/officeDocument/2006/relationships/tags" Target="../tags/tag228.xml" /><Relationship Id="rId27" Type="http://schemas.openxmlformats.org/officeDocument/2006/relationships/image" Target="../media/image5.jpeg"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tags" Target="../tags/tag210.xml" /><Relationship Id="rId9" Type="http://schemas.openxmlformats.org/officeDocument/2006/relationships/tags" Target="../tags/tag21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image" Target="../media/image14.png" /><Relationship Id="rId8" Type="http://schemas.openxmlformats.org/officeDocument/2006/relationships/tags" Target="../tags/tag234.xml" /><Relationship Id="rId9" Type="http://schemas.openxmlformats.org/officeDocument/2006/relationships/image" Target="../media/image5.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06.xml" /><Relationship Id="rId11" Type="http://schemas.openxmlformats.org/officeDocument/2006/relationships/image" Target="../media/image4.png" /><Relationship Id="rId12" Type="http://schemas.openxmlformats.org/officeDocument/2006/relationships/tags" Target="../tags/tag107.xml" /><Relationship Id="rId13" Type="http://schemas.openxmlformats.org/officeDocument/2006/relationships/image" Target="../media/image5.jpeg"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image" Target="../media/image1.png"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image" Target="../media/image2.png" /><Relationship Id="rId8" Type="http://schemas.openxmlformats.org/officeDocument/2006/relationships/tags" Target="../tags/tag105.xml" /><Relationship Id="rId9"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image" Target="../media/image6.png" /><Relationship Id="rId11" Type="http://schemas.openxmlformats.org/officeDocument/2006/relationships/tags" Target="../tags/tag116.xml" /><Relationship Id="rId12" Type="http://schemas.openxmlformats.org/officeDocument/2006/relationships/image" Target="../media/image5.jpeg"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 Id="rId7" Type="http://schemas.openxmlformats.org/officeDocument/2006/relationships/tags" Target="../tags/tag113.xml" /><Relationship Id="rId8" Type="http://schemas.openxmlformats.org/officeDocument/2006/relationships/tags" Target="../tags/tag114.xml" /><Relationship Id="rId9" Type="http://schemas.openxmlformats.org/officeDocument/2006/relationships/tags" Target="../tags/tag11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17.xml" /><Relationship Id="rId3" Type="http://schemas.openxmlformats.org/officeDocument/2006/relationships/tags" Target="../tags/tag118.xml" /><Relationship Id="rId4" Type="http://schemas.openxmlformats.org/officeDocument/2006/relationships/tags" Target="../tags/tag119.xml" /><Relationship Id="rId5" Type="http://schemas.openxmlformats.org/officeDocument/2006/relationships/image" Target="../media/image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tags" Target="../tags/tag128.xml" /><Relationship Id="rId11" Type="http://schemas.openxmlformats.org/officeDocument/2006/relationships/tags" Target="../tags/tag129.xml" /><Relationship Id="rId12" Type="http://schemas.openxmlformats.org/officeDocument/2006/relationships/tags" Target="../tags/tag130.xml" /><Relationship Id="rId13" Type="http://schemas.openxmlformats.org/officeDocument/2006/relationships/tags" Target="../tags/tag131.xml" /><Relationship Id="rId14" Type="http://schemas.openxmlformats.org/officeDocument/2006/relationships/tags" Target="../tags/tag132.xml" /><Relationship Id="rId15" Type="http://schemas.openxmlformats.org/officeDocument/2006/relationships/tags" Target="../tags/tag133.xml" /><Relationship Id="rId16" Type="http://schemas.openxmlformats.org/officeDocument/2006/relationships/image" Target="../media/image5.jpeg"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tags" Target="../tags/tag12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media/image7.png"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image" Target="../media/image5.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image" Target="../media/image8.jpeg" /><Relationship Id="rId7" Type="http://schemas.openxmlformats.org/officeDocument/2006/relationships/tags" Target="../tags/tag143.xml" /><Relationship Id="rId8"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148.xml" /><Relationship Id="rId3" Type="http://schemas.openxmlformats.org/officeDocument/2006/relationships/tags" Target="../tags/tag149.xml"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image" Target="../media/image9.png" /><Relationship Id="rId7" Type="http://schemas.openxmlformats.org/officeDocument/2006/relationships/tags" Target="../tags/tag152.xml" /><Relationship Id="rId8" Type="http://schemas.openxmlformats.org/officeDocument/2006/relationships/image" Target="../media/image5.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7" name="文本占位符 5"/>
          <p:cNvSpPr txBox="1"/>
          <p:nvPr>
            <p:custDataLst>
              <p:tags r:id="rId4"/>
            </p:custDataLst>
          </p:nvPr>
        </p:nvSpPr>
        <p:spPr>
          <a:xfrm>
            <a:off x="0" y="0"/>
            <a:ext cx="12192000" cy="6858000"/>
          </a:xfrm>
          <a:prstGeom prst="rect">
            <a:avLst/>
          </a:prstGeom>
          <a:noFill/>
          <a:ln w="9525">
            <a:noFill/>
          </a:ln>
        </p:spPr>
        <p:txBody>
          <a:bodyPr anchor="ctr"/>
          <a:lstStyle/>
          <a:p>
            <a:pPr algn="ctr">
              <a:buFont typeface="Arial" panose="020b0604020202020204" pitchFamily="34" charset="0"/>
            </a:pPr>
            <a:r>
              <a:rPr lang="zh-CN" altLang="en-US" sz="3600" b="1">
                <a:solidFill>
                  <a:srgbClr val="008651"/>
                </a:solidFill>
                <a:latin typeface="微软雅黑" panose="020b0503020204020204" charset="-122"/>
                <a:ea typeface="微软雅黑"/>
                <a:sym typeface="微软雅黑" panose="020b0503020204020204" charset="-122"/>
              </a:rPr>
              <a:t> 语文部编版 </a:t>
            </a:r>
            <a:endParaRPr lang="en-US" altLang="zh-CN" sz="3600" b="1">
              <a:solidFill>
                <a:srgbClr val="008651"/>
              </a:solidFill>
              <a:latin typeface="微软雅黑" panose="020b0503020204020204" charset="-122"/>
              <a:ea typeface="微软雅黑" panose="020b0503020204020204" charset="-122"/>
              <a:sym typeface="微软雅黑" panose="020b0503020204020204" charset="-122"/>
            </a:endParaRPr>
          </a:p>
          <a:p>
            <a:pPr algn="ctr">
              <a:buFont typeface="Arial" panose="020b0604020202020204" pitchFamily="34" charset="0"/>
            </a:pPr>
            <a:r>
              <a:rPr lang="zh-CN" altLang="en-US" sz="3600" b="1">
                <a:solidFill>
                  <a:srgbClr val="008651"/>
                </a:solidFill>
                <a:latin typeface="微软雅黑" panose="020b0503020204020204" charset="-122"/>
                <a:ea typeface="微软雅黑"/>
                <a:sym typeface="微软雅黑" panose="020b0503020204020204" charset="-122"/>
              </a:rPr>
              <a:t>     </a:t>
            </a:r>
            <a:endParaRPr lang="en-US" altLang="zh-CN" sz="3600" b="1">
              <a:solidFill>
                <a:srgbClr val="008651"/>
              </a:solidFill>
              <a:latin typeface="微软雅黑" panose="020b0503020204020204" charset="-122"/>
              <a:ea typeface="微软雅黑"/>
              <a:sym typeface="微软雅黑" panose="020b0503020204020204" charset="-122"/>
            </a:endParaRPr>
          </a:p>
          <a:p>
            <a:pPr algn="ctr">
              <a:buFont typeface="Arial" panose="020b0604020202020204" pitchFamily="34" charset="0"/>
            </a:pPr>
            <a:r>
              <a:rPr lang="zh-CN" altLang="en-US" sz="3600" b="1">
                <a:solidFill>
                  <a:srgbClr val="008651"/>
                </a:solidFill>
                <a:latin typeface="微软雅黑" panose="020b0503020204020204" charset="-122"/>
                <a:ea typeface="微软雅黑"/>
                <a:sym typeface="微软雅黑" panose="020b0503020204020204" charset="-122"/>
              </a:rPr>
              <a:t>  高一必修一</a:t>
            </a:r>
            <a:endParaRPr lang="en-US" altLang="zh-CN" sz="3600" b="1">
              <a:solidFill>
                <a:srgbClr val="008651"/>
              </a:solidFill>
              <a:latin typeface="微软雅黑" panose="020b0503020204020204" charset="-122"/>
              <a:ea typeface="微软雅黑"/>
              <a:sym typeface="微软雅黑" panose="020b0503020204020204" charset="-122"/>
            </a:endParaRPr>
          </a:p>
          <a:p>
            <a:pPr algn="ctr">
              <a:buFont typeface="Arial" panose="020b0604020202020204" pitchFamily="34" charset="0"/>
            </a:pPr>
            <a:endParaRPr lang="en-US" altLang="zh-CN" sz="3600" b="1">
              <a:solidFill>
                <a:srgbClr val="008651"/>
              </a:solidFill>
              <a:latin typeface="微软雅黑" panose="020b0503020204020204" charset="-122"/>
              <a:ea typeface="微软雅黑"/>
              <a:sym typeface="微软雅黑" panose="020b0503020204020204" charset="-122"/>
            </a:endParaRPr>
          </a:p>
          <a:p>
            <a:pPr algn="ctr">
              <a:buFont typeface="Arial" panose="020b0604020202020204" pitchFamily="34" charset="0"/>
            </a:pPr>
            <a:r>
              <a:rPr lang="zh-CN" altLang="en-US" sz="3600" b="1">
                <a:solidFill>
                  <a:srgbClr val="008651"/>
                </a:solidFill>
                <a:latin typeface="微软雅黑" panose="020b0503020204020204" charset="-122"/>
                <a:ea typeface="微软雅黑"/>
                <a:sym typeface="微软雅黑" panose="020b0503020204020204" charset="-122"/>
              </a:rPr>
              <a:t>    峨日朵雪峰之侧</a:t>
            </a:r>
            <a:endParaRPr lang="en-US" altLang="zh-CN" sz="3600" b="1">
              <a:solidFill>
                <a:srgbClr val="008651"/>
              </a:solidFill>
              <a:latin typeface="微软雅黑" panose="020b0503020204020204" charset="-122"/>
              <a:ea typeface="微软雅黑"/>
              <a:sym typeface="微软雅黑" panose="020b0503020204020204" charset="-122"/>
            </a:endParaRPr>
          </a:p>
          <a:p>
            <a:pPr algn="ctr">
              <a:buFont typeface="Arial" panose="020b0604020202020204" pitchFamily="34" charset="0"/>
            </a:pPr>
            <a:endParaRPr lang="en-US" altLang="zh-CN" sz="2400" b="1">
              <a:solidFill>
                <a:srgbClr val="008651"/>
              </a:solidFill>
              <a:latin typeface="微软雅黑" panose="020b0503020204020204" charset="-122"/>
              <a:ea typeface="微软雅黑" panose="020b0503020204020204" charset="-122"/>
              <a:sym typeface="微软雅黑" panose="020b0503020204020204" charset="-122"/>
            </a:endParaRPr>
          </a:p>
          <a:p>
            <a:pPr algn="ctr">
              <a:buFont typeface="Arial" panose="020b0604020202020204" pitchFamily="34" charset="0"/>
            </a:pPr>
            <a:endParaRPr lang="zh-CN" altLang="en-US" sz="2400" b="1">
              <a:solidFill>
                <a:srgbClr val="008651"/>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
                                            <p:txEl>
                                              <p:charRg st="0" end="11"/>
                                            </p:txEl>
                                          </p:spTgt>
                                        </p:tgtEl>
                                        <p:attrNameLst>
                                          <p:attrName>style.visibility</p:attrName>
                                        </p:attrNameLst>
                                      </p:cBhvr>
                                      <p:to>
                                        <p:strVal val="visible"/>
                                      </p:to>
                                    </p:set>
                                    <p:animEffect transition="in" filter="dissolve">
                                      <p:cBhvr>
                                        <p:cTn id="7" dur="500"/>
                                        <p:tgtEl>
                                          <p:spTgt spid="37">
                                            <p:txEl>
                                              <p:charRg st="0" end="1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xEl>
                                              <p:charRg st="11" end="17"/>
                                            </p:txEl>
                                          </p:spTgt>
                                        </p:tgtEl>
                                        <p:attrNameLst>
                                          <p:attrName>style.visibility</p:attrName>
                                        </p:attrNameLst>
                                      </p:cBhvr>
                                      <p:to>
                                        <p:strVal val="visible"/>
                                      </p:to>
                                    </p:set>
                                    <p:animEffect transition="in" filter="dissolve">
                                      <p:cBhvr>
                                        <p:cTn id="12" dur="500"/>
                                        <p:tgtEl>
                                          <p:spTgt spid="37">
                                            <p:txEl>
                                              <p:charRg st="11" end="17"/>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7">
                                            <p:txEl>
                                              <p:charRg st="17" end="29"/>
                                            </p:txEl>
                                          </p:spTgt>
                                        </p:tgtEl>
                                        <p:attrNameLst>
                                          <p:attrName>style.visibility</p:attrName>
                                        </p:attrNameLst>
                                      </p:cBhvr>
                                      <p:to>
                                        <p:strVal val="visible"/>
                                      </p:to>
                                    </p:set>
                                    <p:animEffect transition="in" filter="dissolve">
                                      <p:cBhvr>
                                        <p:cTn id="17" dur="500"/>
                                        <p:tgtEl>
                                          <p:spTgt spid="37">
                                            <p:txEl>
                                              <p:charRg st="17" end="29"/>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7">
                                            <p:txEl>
                                              <p:charRg st="30" end="41"/>
                                            </p:txEl>
                                          </p:spTgt>
                                        </p:tgtEl>
                                        <p:attrNameLst>
                                          <p:attrName>style.visibility</p:attrName>
                                        </p:attrNameLst>
                                      </p:cBhvr>
                                      <p:to>
                                        <p:strVal val="visible"/>
                                      </p:to>
                                    </p:set>
                                    <p:animEffect transition="in" filter="dissolve">
                                      <p:cBhvr>
                                        <p:cTn id="22" dur="500"/>
                                        <p:tgtEl>
                                          <p:spTgt spid="37">
                                            <p:txEl>
                                              <p:charRg st="30" end="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uiExpand="1" build="p"/>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747711" y="4457611"/>
            <a:ext cx="11015663" cy="1930337"/>
          </a:xfrm>
          <a:prstGeom prst="rect">
            <a:avLst/>
          </a:prstGeom>
        </p:spPr>
        <p:txBody>
          <a:bodyPr wrap="square">
            <a:spAutoFit/>
          </a:bodyPr>
          <a:lstStyle/>
          <a:p>
            <a:pPr indent="457200">
              <a:lnSpc>
                <a:spcPct val="150000"/>
              </a:lnSpc>
            </a:pPr>
            <a:r>
              <a:rPr lang="zh-CN" altLang="zh-CN" sz="2800" kern="0">
                <a:solidFill>
                  <a:schemeClr val="tx1">
                    <a:lumMod val="95000"/>
                    <a:lumOff val="5000"/>
                  </a:schemeClr>
                </a:solidFill>
                <a:latin typeface="黑体" panose="02010609060101010101" pitchFamily="49" charset="-122"/>
                <a:ea typeface="黑体" panose="02010609060101010101" pitchFamily="49" charset="-122"/>
                <a:cs typeface="Times New Roman" panose="02020603050405020304" pitchFamily="18" charset="0"/>
              </a:rPr>
              <a:t>当“太阳”跃入山海，时代从泛滥的狂热、廉价的乐观中摆脱出来，那荒谬年代的所谓理想、所谓信念、所谓追求</a:t>
            </a:r>
            <a:r>
              <a:rPr lang="zh-CN" altLang="zh-CN" sz="2800" kern="0" smtClean="0">
                <a:solidFill>
                  <a:schemeClr val="tx1">
                    <a:lumMod val="95000"/>
                    <a:lumOff val="5000"/>
                  </a:schemeClr>
                </a:solidFill>
                <a:latin typeface="黑体" panose="02010609060101010101" pitchFamily="49" charset="-122"/>
                <a:ea typeface="黑体" panose="02010609060101010101" pitchFamily="49" charset="-122"/>
                <a:cs typeface="Times New Roman" panose="02020603050405020304" pitchFamily="18" charset="0"/>
              </a:rPr>
              <a:t>，不过是</a:t>
            </a:r>
            <a:r>
              <a:rPr lang="zh-CN" altLang="zh-CN" sz="2800" kern="0">
                <a:solidFill>
                  <a:schemeClr val="tx1">
                    <a:lumMod val="95000"/>
                    <a:lumOff val="5000"/>
                  </a:schemeClr>
                </a:solidFill>
                <a:latin typeface="黑体" panose="02010609060101010101" pitchFamily="49" charset="-122"/>
                <a:ea typeface="黑体" panose="02010609060101010101" pitchFamily="49" charset="-122"/>
                <a:cs typeface="Times New Roman" panose="02020603050405020304" pitchFamily="18" charset="0"/>
              </a:rPr>
              <a:t>堆砌上去而根基根本不会稳固的“石砾”</a:t>
            </a:r>
            <a:r>
              <a:rPr lang="zh-CN" altLang="zh-CN" sz="2800" kern="0" smtClean="0">
                <a:solidFill>
                  <a:schemeClr val="tx1">
                    <a:lumMod val="95000"/>
                    <a:lumOff val="5000"/>
                  </a:schemeClr>
                </a:solidFill>
                <a:latin typeface="黑体" panose="02010609060101010101" pitchFamily="49" charset="-122"/>
                <a:ea typeface="黑体" panose="02010609060101010101" pitchFamily="49" charset="-122"/>
                <a:cs typeface="Times New Roman" panose="02020603050405020304" pitchFamily="18" charset="0"/>
              </a:rPr>
              <a:t>，它们</a:t>
            </a:r>
            <a:r>
              <a:rPr lang="zh-CN" altLang="zh-CN" sz="2800" kern="0">
                <a:solidFill>
                  <a:schemeClr val="tx1">
                    <a:lumMod val="95000"/>
                    <a:lumOff val="5000"/>
                  </a:schemeClr>
                </a:solidFill>
                <a:latin typeface="黑体" panose="02010609060101010101" pitchFamily="49" charset="-122"/>
                <a:ea typeface="黑体" panose="02010609060101010101" pitchFamily="49" charset="-122"/>
                <a:cs typeface="Times New Roman" panose="02020603050405020304" pitchFamily="18" charset="0"/>
              </a:rPr>
              <a:t>只能有“滑坡”的下场。</a:t>
            </a:r>
            <a:endParaRPr lang="zh-CN" altLang="en-US" sz="2800">
              <a:solidFill>
                <a:schemeClr val="tx1">
                  <a:lumMod val="95000"/>
                  <a:lumOff val="5000"/>
                </a:schemeClr>
              </a:solidFill>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1200149" y="1430243"/>
            <a:ext cx="6915151" cy="2308324"/>
          </a:xfrm>
          <a:prstGeom prst="rect">
            <a:avLst/>
          </a:prstGeom>
          <a:solidFill>
            <a:schemeClr val="bg2"/>
          </a:solidFill>
        </p:spPr>
        <p:txBody>
          <a:bodyPr wrap="square">
            <a:spAutoFit/>
          </a:bodyPr>
          <a:lstStyle/>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石砾不时</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滑坡，</a:t>
            </a:r>
            <a:endPar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引动</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棕色深渊自上而下的一派嚣鸣</a:t>
            </a:r>
            <a:r>
              <a:rPr lang="zh-CN" altLang="en-US" sz="3200" kern="0">
                <a:latin typeface="楷体" panose="02010609060101010101" pitchFamily="49" charset="-122"/>
                <a:ea typeface="楷体" panose="02010609060101010101" pitchFamily="49" charset="-122"/>
                <a:cs typeface="Times New Roman" panose="02020603050405020304" pitchFamily="18" charset="0"/>
              </a:rPr>
              <a:t>，</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像军旅远去的喊杀声。</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p:txBody>
      </p:sp>
      <p:pic>
        <p:nvPicPr>
          <p:cNvPr id="3" name="图片 2"/>
          <p:cNvPicPr>
            <a:picLocks noChangeAspect="1"/>
          </p:cNvPicPr>
          <p:nvPr>
            <p:custDataLst>
              <p:tags r:id="rId7"/>
            </p:custDataLst>
          </p:nvPr>
        </p:nvPicPr>
        <p:blipFill>
          <a:blip r:embed="rId6"/>
          <a:srcRect b="32518"/>
          <a:stretch>
            <a:fillRect/>
          </a:stretch>
        </p:blipFill>
        <p:spPr>
          <a:xfrm>
            <a:off x="8453437" y="1237562"/>
            <a:ext cx="3309937" cy="2940789"/>
          </a:xfrm>
          <a:prstGeom prst="rect">
            <a:avLst/>
          </a:prstGeom>
        </p:spPr>
      </p:pic>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1419225" y="4733836"/>
            <a:ext cx="8896350" cy="1284006"/>
          </a:xfrm>
          <a:prstGeom prst="rect">
            <a:avLst/>
          </a:prstGeom>
        </p:spPr>
        <p:txBody>
          <a:bodyPr wrap="square">
            <a:spAutoFit/>
          </a:bodyPr>
          <a:lstStyle/>
          <a:p>
            <a:pPr indent="457200">
              <a:lnSpc>
                <a:spcPct val="150000"/>
              </a:lnSpc>
            </a:pPr>
            <a:r>
              <a:rPr lang="en-US" altLang="zh-CN" sz="2800" smtClean="0">
                <a:latin typeface="黑体" panose="02010609060101010101" pitchFamily="49" charset="-122"/>
                <a:ea typeface="黑体" panose="02010609060101010101" pitchFamily="49" charset="-122"/>
              </a:rPr>
              <a:t> </a:t>
            </a:r>
            <a:r>
              <a:rPr lang="zh-CN" altLang="en-US" sz="2800" smtClean="0">
                <a:latin typeface="黑体" panose="02010609060101010101" pitchFamily="49" charset="-122"/>
                <a:ea typeface="黑体" panose="02010609060101010101" pitchFamily="49" charset="-122"/>
              </a:rPr>
              <a:t>在这样的高度，</a:t>
            </a:r>
            <a:r>
              <a:rPr lang="zh-CN" altLang="zh-CN" sz="2800" smtClean="0">
                <a:latin typeface="黑体" panose="02010609060101010101" pitchFamily="49" charset="-122"/>
                <a:ea typeface="黑体" panose="02010609060101010101" pitchFamily="49" charset="-122"/>
              </a:rPr>
              <a:t>内外</a:t>
            </a:r>
            <a:r>
              <a:rPr lang="zh-CN" altLang="zh-CN" sz="2800">
                <a:latin typeface="黑体" panose="02010609060101010101" pitchFamily="49" charset="-122"/>
                <a:ea typeface="黑体" panose="02010609060101010101" pitchFamily="49" charset="-122"/>
              </a:rPr>
              <a:t>都有力量</a:t>
            </a:r>
            <a:r>
              <a:rPr lang="zh-CN" altLang="zh-CN" sz="2800" smtClean="0">
                <a:latin typeface="黑体" panose="02010609060101010101" pitchFamily="49" charset="-122"/>
                <a:ea typeface="黑体" panose="02010609060101010101" pitchFamily="49" charset="-122"/>
              </a:rPr>
              <a:t>拉扯</a:t>
            </a:r>
            <a:r>
              <a:rPr lang="zh-CN" altLang="en-US" sz="2800" smtClean="0">
                <a:latin typeface="黑体" panose="02010609060101010101" pitchFamily="49" charset="-122"/>
                <a:ea typeface="黑体" panose="02010609060101010101" pitchFamily="49" charset="-122"/>
              </a:rPr>
              <a:t>“我”</a:t>
            </a:r>
            <a:r>
              <a:rPr lang="zh-CN" altLang="zh-CN" sz="2800" smtClean="0">
                <a:latin typeface="黑体" panose="02010609060101010101" pitchFamily="49" charset="-122"/>
                <a:ea typeface="黑体" panose="02010609060101010101" pitchFamily="49" charset="-122"/>
              </a:rPr>
              <a:t>下滑，在</a:t>
            </a:r>
            <a:r>
              <a:rPr lang="zh-CN" altLang="zh-CN" sz="2800">
                <a:latin typeface="黑体" panose="02010609060101010101" pitchFamily="49" charset="-122"/>
                <a:ea typeface="黑体" panose="02010609060101010101" pitchFamily="49" charset="-122"/>
              </a:rPr>
              <a:t>坚守、占据自己的高度</a:t>
            </a:r>
            <a:r>
              <a:rPr lang="zh-CN" altLang="zh-CN" sz="2800" smtClean="0">
                <a:latin typeface="黑体" panose="02010609060101010101" pitchFamily="49" charset="-122"/>
                <a:ea typeface="黑体" panose="02010609060101010101" pitchFamily="49" charset="-122"/>
              </a:rPr>
              <a:t>时其</a:t>
            </a:r>
            <a:r>
              <a:rPr lang="zh-CN" altLang="zh-CN" sz="2800">
                <a:latin typeface="黑体" panose="02010609060101010101" pitchFamily="49" charset="-122"/>
                <a:ea typeface="黑体" panose="02010609060101010101" pitchFamily="49" charset="-122"/>
              </a:rPr>
              <a:t>艰难和痛苦可想而知。</a:t>
            </a:r>
            <a:endParaRPr lang="zh-CN" altLang="zh-CN" sz="2800">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985471" y="1558527"/>
            <a:ext cx="6177329" cy="2308324"/>
          </a:xfrm>
          <a:prstGeom prst="rect">
            <a:avLst/>
          </a:prstGeom>
          <a:solidFill>
            <a:schemeClr val="bg2"/>
          </a:solidFill>
        </p:spPr>
        <p:txBody>
          <a:bodyPr wrap="square">
            <a:spAutoFit/>
          </a:bodyPr>
          <a:lstStyle/>
          <a:p>
            <a:pPr>
              <a:lnSpc>
                <a:spcPct val="150000"/>
              </a:lnSpc>
            </a:pP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我</a:t>
            </a:r>
            <a:r>
              <a:rPr lang="zh-CN" altLang="zh-CN" sz="3200" kern="0">
                <a:latin typeface="楷体" panose="02010609060101010101" pitchFamily="49" charset="-122"/>
                <a:ea typeface="楷体" panose="02010609060101010101" pitchFamily="49" charset="-122"/>
                <a:cs typeface="Times New Roman" panose="02020603050405020304" pitchFamily="18" charset="0"/>
              </a:rPr>
              <a:t>的指关节</a:t>
            </a:r>
            <a:r>
              <a:rPr lang="zh-CN" altLang="zh-CN"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铆钉</a:t>
            </a:r>
            <a:r>
              <a:rPr lang="zh-CN" altLang="zh-CN" sz="3200" kern="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一般</a:t>
            </a:r>
            <a:endParaRPr lang="en-US" altLang="zh-CN" sz="3200" kern="0" smtClean="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楔</a:t>
            </a:r>
            <a:r>
              <a:rPr lang="zh-CN" altLang="zh-CN" sz="3200" kern="0">
                <a:latin typeface="楷体" panose="02010609060101010101" pitchFamily="49" charset="-122"/>
                <a:ea typeface="楷体" panose="02010609060101010101" pitchFamily="49" charset="-122"/>
                <a:cs typeface="Times New Roman" panose="02020603050405020304" pitchFamily="18" charset="0"/>
              </a:rPr>
              <a:t>入巨石罅隙</a:t>
            </a: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a:t>
            </a:r>
            <a:endParaRPr lang="en-US" altLang="zh-CN" sz="3200" kern="0" smtClea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血滴</a:t>
            </a:r>
            <a:r>
              <a:rPr lang="zh-CN" altLang="zh-CN" sz="3200" kern="0">
                <a:latin typeface="楷体" panose="02010609060101010101" pitchFamily="49" charset="-122"/>
                <a:ea typeface="楷体" panose="02010609060101010101" pitchFamily="49" charset="-122"/>
                <a:cs typeface="Times New Roman" panose="02020603050405020304" pitchFamily="18" charset="0"/>
              </a:rPr>
              <a:t>，</a:t>
            </a: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从撕裂的</a:t>
            </a:r>
            <a:r>
              <a:rPr lang="zh-CN" altLang="en-US" sz="3200" kern="0" smtClean="0">
                <a:latin typeface="楷体" panose="02010609060101010101" pitchFamily="49" charset="-122"/>
                <a:ea typeface="楷体" panose="02010609060101010101" pitchFamily="49" charset="-122"/>
                <a:cs typeface="Times New Roman" panose="02020603050405020304" pitchFamily="18" charset="0"/>
              </a:rPr>
              <a:t>千层掌</a:t>
            </a: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鞋底</a:t>
            </a:r>
            <a:r>
              <a:rPr lang="zh-CN" altLang="zh-CN" sz="3200" kern="0">
                <a:latin typeface="楷体" panose="02010609060101010101" pitchFamily="49" charset="-122"/>
                <a:ea typeface="楷体" panose="02010609060101010101" pitchFamily="49" charset="-122"/>
                <a:cs typeface="Times New Roman" panose="02020603050405020304" pitchFamily="18" charset="0"/>
              </a:rPr>
              <a:t>渗出</a:t>
            </a: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p:txBody>
      </p:sp>
      <p:pic>
        <p:nvPicPr>
          <p:cNvPr id="6" name="图片 5"/>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7774598" y="1411193"/>
            <a:ext cx="3901440" cy="2602992"/>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481380" y="3538416"/>
            <a:ext cx="6343649" cy="2677656"/>
          </a:xfrm>
          <a:prstGeom prst="rect">
            <a:avLst/>
          </a:prstGeom>
        </p:spPr>
        <p:txBody>
          <a:bodyPr wrap="square">
            <a:spAutoFit/>
          </a:bodyPr>
          <a:lstStyle/>
          <a:p>
            <a:pPr>
              <a:lnSpc>
                <a:spcPct val="150000"/>
              </a:lnSpc>
            </a:pPr>
            <a:r>
              <a:rPr lang="en-US" altLang="zh-CN" sz="2800" smtClean="0">
                <a:latin typeface="黑体" panose="02010609060101010101" pitchFamily="49" charset="-122"/>
                <a:ea typeface="黑体" panose="02010609060101010101" pitchFamily="49" charset="-122"/>
              </a:rPr>
              <a:t>    </a:t>
            </a:r>
            <a:r>
              <a:rPr lang="zh-CN" altLang="zh-CN" sz="2800" smtClean="0">
                <a:latin typeface="黑体" panose="02010609060101010101" pitchFamily="49" charset="-122"/>
                <a:ea typeface="黑体" panose="02010609060101010101" pitchFamily="49" charset="-122"/>
              </a:rPr>
              <a:t>这</a:t>
            </a:r>
            <a:r>
              <a:rPr lang="zh-CN" altLang="zh-CN" sz="2800">
                <a:latin typeface="黑体" panose="02010609060101010101" pitchFamily="49" charset="-122"/>
                <a:ea typeface="黑体" panose="02010609060101010101" pitchFamily="49" charset="-122"/>
              </a:rPr>
              <a:t>是生命意志和生命强力的伟岸展示，呈示在这种高度的生命必定是强健和雄壮者的生命，定格在这种险峰的姿态必定是胜利者的姿态</a:t>
            </a:r>
            <a:r>
              <a:rPr lang="zh-CN" altLang="zh-CN" sz="2800" smtClean="0">
                <a:latin typeface="黑体" panose="02010609060101010101" pitchFamily="49" charset="-122"/>
                <a:ea typeface="黑体" panose="02010609060101010101" pitchFamily="49" charset="-122"/>
              </a:rPr>
              <a:t>！</a:t>
            </a:r>
            <a:endParaRPr lang="zh-CN" altLang="zh-CN" sz="2800">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881062" y="1824845"/>
            <a:ext cx="7748588" cy="830997"/>
          </a:xfrm>
          <a:prstGeom prst="rect">
            <a:avLst/>
          </a:prstGeom>
          <a:solidFill>
            <a:schemeClr val="bg2"/>
          </a:solidFill>
        </p:spPr>
        <p:txBody>
          <a:bodyPr wrap="square">
            <a:spAutoFit/>
          </a:bodyPr>
          <a:lstStyle/>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呵，真</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渴望</a:t>
            </a:r>
            <a:r>
              <a:rPr lang="zh-CN" altLang="en-US" sz="3200" kern="0">
                <a:latin typeface="楷体" panose="02010609060101010101" pitchFamily="49" charset="-122"/>
                <a:ea typeface="楷体" panose="02010609060101010101" pitchFamily="49" charset="-122"/>
                <a:cs typeface="Times New Roman" panose="02020603050405020304" pitchFamily="18" charset="0"/>
              </a:rPr>
              <a:t>有一只</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雄鹰或雪豹与我为伍</a:t>
            </a:r>
            <a:r>
              <a:rPr lang="zh-CN" altLang="en-US" sz="3200" kern="0">
                <a:latin typeface="楷体" panose="02010609060101010101" pitchFamily="49" charset="-122"/>
                <a:ea typeface="楷体" panose="02010609060101010101" pitchFamily="49" charset="-122"/>
                <a:cs typeface="Times New Roman" panose="02020603050405020304" pitchFamily="18" charset="0"/>
              </a:rPr>
              <a:t>。</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p:txBody>
      </p:sp>
      <p:pic>
        <p:nvPicPr>
          <p:cNvPr id="7" name="图片 6"/>
          <p:cNvPicPr>
            <a:picLocks noChangeAspect="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a:xfrm>
            <a:off x="7082936" y="3452268"/>
            <a:ext cx="4675825" cy="2763804"/>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457200" y="4152067"/>
            <a:ext cx="7631723" cy="2308324"/>
          </a:xfrm>
          <a:prstGeom prst="rect">
            <a:avLst/>
          </a:prstGeom>
        </p:spPr>
        <p:txBody>
          <a:bodyPr wrap="square">
            <a:spAutoFit/>
          </a:bodyPr>
          <a:lstStyle/>
          <a:p>
            <a:pPr>
              <a:lnSpc>
                <a:spcPct val="150000"/>
              </a:lnSpc>
            </a:pPr>
            <a:r>
              <a:rPr lang="zh-CN" altLang="en-US" sz="2400" smtClean="0">
                <a:solidFill>
                  <a:schemeClr val="tx1">
                    <a:lumMod val="95000"/>
                    <a:lumOff val="5000"/>
                  </a:schemeClr>
                </a:solidFill>
                <a:latin typeface="黑体" panose="02010609060101010101" pitchFamily="49" charset="-122"/>
                <a:ea typeface="黑体" panose="02010609060101010101" pitchFamily="49" charset="-122"/>
              </a:rPr>
              <a:t>   诗人</a:t>
            </a:r>
            <a:r>
              <a:rPr lang="zh-CN" altLang="zh-CN" sz="2400" smtClean="0">
                <a:solidFill>
                  <a:schemeClr val="tx1">
                    <a:lumMod val="95000"/>
                    <a:lumOff val="5000"/>
                  </a:schemeClr>
                </a:solidFill>
                <a:latin typeface="黑体" panose="02010609060101010101" pitchFamily="49" charset="-122"/>
                <a:ea typeface="黑体" panose="02010609060101010101" pitchFamily="49" charset="-122"/>
              </a:rPr>
              <a:t>何尝不知道</a:t>
            </a:r>
            <a:r>
              <a:rPr lang="zh-CN" altLang="en-US" sz="2400" smtClean="0">
                <a:solidFill>
                  <a:schemeClr val="tx1">
                    <a:lumMod val="95000"/>
                    <a:lumOff val="5000"/>
                  </a:schemeClr>
                </a:solidFill>
                <a:latin typeface="黑体" panose="02010609060101010101" pitchFamily="49" charset="-122"/>
                <a:ea typeface="黑体" panose="02010609060101010101" pitchFamily="49" charset="-122"/>
              </a:rPr>
              <a:t>雄鹰或雪豹的</a:t>
            </a:r>
            <a:r>
              <a:rPr lang="zh-CN" altLang="zh-CN" sz="2400" smtClean="0">
                <a:solidFill>
                  <a:schemeClr val="tx1">
                    <a:lumMod val="95000"/>
                    <a:lumOff val="5000"/>
                  </a:schemeClr>
                </a:solidFill>
                <a:latin typeface="黑体" panose="02010609060101010101" pitchFamily="49" charset="-122"/>
                <a:ea typeface="黑体" panose="02010609060101010101" pitchFamily="49" charset="-122"/>
              </a:rPr>
              <a:t>假设</a:t>
            </a:r>
            <a:r>
              <a:rPr lang="zh-CN" altLang="zh-CN" sz="2400">
                <a:solidFill>
                  <a:schemeClr val="tx1">
                    <a:lumMod val="95000"/>
                    <a:lumOff val="5000"/>
                  </a:schemeClr>
                </a:solidFill>
                <a:latin typeface="黑体" panose="02010609060101010101" pitchFamily="49" charset="-122"/>
                <a:ea typeface="黑体" panose="02010609060101010101" pitchFamily="49" charset="-122"/>
              </a:rPr>
              <a:t>和想象的可笑和荒谬，何尝不知道他</a:t>
            </a:r>
            <a:r>
              <a:rPr lang="zh-CN" altLang="zh-CN" sz="2400" smtClean="0">
                <a:solidFill>
                  <a:schemeClr val="tx1">
                    <a:lumMod val="95000"/>
                    <a:lumOff val="5000"/>
                  </a:schemeClr>
                </a:solidFill>
                <a:latin typeface="黑体" panose="02010609060101010101" pitchFamily="49" charset="-122"/>
                <a:ea typeface="黑体" panose="02010609060101010101" pitchFamily="49" charset="-122"/>
              </a:rPr>
              <a:t>自己是</a:t>
            </a:r>
            <a:r>
              <a:rPr lang="zh-CN" altLang="zh-CN" sz="2400">
                <a:solidFill>
                  <a:schemeClr val="tx1">
                    <a:lumMod val="95000"/>
                    <a:lumOff val="5000"/>
                  </a:schemeClr>
                </a:solidFill>
                <a:latin typeface="黑体" panose="02010609060101010101" pitchFamily="49" charset="-122"/>
                <a:ea typeface="黑体" panose="02010609060101010101" pitchFamily="49" charset="-122"/>
              </a:rPr>
              <a:t>怎样的</a:t>
            </a:r>
            <a:r>
              <a:rPr lang="zh-CN" altLang="zh-CN" sz="2400" smtClean="0">
                <a:solidFill>
                  <a:schemeClr val="tx1">
                    <a:lumMod val="95000"/>
                    <a:lumOff val="5000"/>
                  </a:schemeClr>
                </a:solidFill>
                <a:latin typeface="黑体" panose="02010609060101010101" pitchFamily="49" charset="-122"/>
                <a:ea typeface="黑体" panose="02010609060101010101" pitchFamily="49" charset="-122"/>
              </a:rPr>
              <a:t>角色</a:t>
            </a:r>
            <a:r>
              <a:rPr lang="zh-CN" altLang="en-US" sz="2400" smtClean="0">
                <a:solidFill>
                  <a:schemeClr val="tx1">
                    <a:lumMod val="95000"/>
                    <a:lumOff val="5000"/>
                  </a:schemeClr>
                </a:solidFill>
                <a:latin typeface="黑体" panose="02010609060101010101" pitchFamily="49" charset="-122"/>
                <a:ea typeface="黑体" panose="02010609060101010101" pitchFamily="49" charset="-122"/>
              </a:rPr>
              <a:t>和</a:t>
            </a:r>
            <a:r>
              <a:rPr lang="zh-CN" altLang="zh-CN" sz="2400" smtClean="0">
                <a:solidFill>
                  <a:schemeClr val="tx1">
                    <a:lumMod val="95000"/>
                    <a:lumOff val="5000"/>
                  </a:schemeClr>
                </a:solidFill>
                <a:latin typeface="黑体" panose="02010609060101010101" pitchFamily="49" charset="-122"/>
                <a:ea typeface="黑体" panose="02010609060101010101" pitchFamily="49" charset="-122"/>
              </a:rPr>
              <a:t>形象</a:t>
            </a:r>
            <a:r>
              <a:rPr lang="zh-CN" altLang="en-US" sz="2400" smtClean="0">
                <a:solidFill>
                  <a:schemeClr val="tx1">
                    <a:lumMod val="95000"/>
                    <a:lumOff val="5000"/>
                  </a:schemeClr>
                </a:solidFill>
                <a:latin typeface="黑体" panose="02010609060101010101" pitchFamily="49" charset="-122"/>
                <a:ea typeface="黑体" panose="02010609060101010101" pitchFamily="49" charset="-122"/>
              </a:rPr>
              <a:t>。</a:t>
            </a:r>
            <a:r>
              <a:rPr lang="zh-CN" altLang="zh-CN" sz="2400" smtClean="0">
                <a:solidFill>
                  <a:schemeClr val="tx1">
                    <a:lumMod val="95000"/>
                    <a:lumOff val="5000"/>
                  </a:schemeClr>
                </a:solidFill>
                <a:latin typeface="黑体" panose="02010609060101010101" pitchFamily="49" charset="-122"/>
                <a:ea typeface="黑体" panose="02010609060101010101" pitchFamily="49" charset="-122"/>
              </a:rPr>
              <a:t>这是</a:t>
            </a:r>
            <a:r>
              <a:rPr lang="zh-CN" altLang="zh-CN" sz="2400">
                <a:solidFill>
                  <a:schemeClr val="tx1">
                    <a:lumMod val="95000"/>
                    <a:lumOff val="5000"/>
                  </a:schemeClr>
                </a:solidFill>
                <a:latin typeface="黑体" panose="02010609060101010101" pitchFamily="49" charset="-122"/>
                <a:ea typeface="黑体" panose="02010609060101010101" pitchFamily="49" charset="-122"/>
              </a:rPr>
              <a:t>一个莫大的反讽，而正是这个反讽的开启，使全诗通过对比形成的反讽结构得以凸现出来、清晰起来。</a:t>
            </a:r>
            <a:endParaRPr lang="zh-CN" altLang="zh-CN" sz="2400">
              <a:solidFill>
                <a:schemeClr val="tx1">
                  <a:lumMod val="95000"/>
                  <a:lumOff val="5000"/>
                </a:schemeClr>
              </a:solidFill>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1127796" y="1016305"/>
            <a:ext cx="6012107" cy="3046988"/>
          </a:xfrm>
          <a:prstGeom prst="rect">
            <a:avLst/>
          </a:prstGeom>
          <a:solidFill>
            <a:schemeClr val="bg2"/>
          </a:solidFill>
        </p:spPr>
        <p:txBody>
          <a:bodyPr wrap="square">
            <a:spAutoFit/>
          </a:bodyPr>
          <a:lstStyle/>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在</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锈蚀的岩壁</a:t>
            </a:r>
            <a:r>
              <a:rPr lang="en-US" altLang="zh-CN" sz="3200" kern="0">
                <a:latin typeface="楷体" panose="02010609060101010101" pitchFamily="49" charset="-122"/>
                <a:ea typeface="楷体" panose="02010609060101010101" pitchFamily="49" charset="-122"/>
                <a:cs typeface="Times New Roman" panose="02020603050405020304" pitchFamily="18" charset="0"/>
              </a:rPr>
              <a:t>;</a:t>
            </a:r>
            <a:endParaRPr lang="en-US" altLang="zh-CN" sz="3200" ker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但有一只</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小得可怜的蜘蛛</a:t>
            </a:r>
            <a:endPar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smtClean="0">
                <a:latin typeface="楷体" panose="02010609060101010101" pitchFamily="49" charset="-122"/>
                <a:ea typeface="楷体" panose="02010609060101010101" pitchFamily="49" charset="-122"/>
                <a:cs typeface="Times New Roman" panose="02020603050405020304" pitchFamily="18" charset="0"/>
              </a:rPr>
              <a:t>与</a:t>
            </a:r>
            <a:r>
              <a:rPr lang="zh-CN" altLang="en-US" sz="3200" kern="0">
                <a:latin typeface="楷体" panose="02010609060101010101" pitchFamily="49" charset="-122"/>
                <a:ea typeface="楷体" panose="02010609060101010101" pitchFamily="49" charset="-122"/>
                <a:cs typeface="Times New Roman" panose="02020603050405020304" pitchFamily="18" charset="0"/>
              </a:rPr>
              <a:t>我一同</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默享</a:t>
            </a:r>
            <a:r>
              <a:rPr lang="zh-CN" altLang="en-US" sz="3200" kern="0">
                <a:latin typeface="楷体" panose="02010609060101010101" pitchFamily="49" charset="-122"/>
                <a:ea typeface="楷体" panose="02010609060101010101" pitchFamily="49" charset="-122"/>
                <a:cs typeface="Times New Roman" panose="02020603050405020304" pitchFamily="18" charset="0"/>
              </a:rPr>
              <a:t>着这大自然赐予的</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快慰。</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p:txBody>
      </p:sp>
      <p:pic>
        <p:nvPicPr>
          <p:cNvPr id="3" name="图片 2"/>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b="13504"/>
          <a:stretch>
            <a:fillRect/>
          </a:stretch>
        </p:blipFill>
        <p:spPr>
          <a:xfrm>
            <a:off x="8088923" y="1219200"/>
            <a:ext cx="3605193" cy="4677507"/>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7"/>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199293" y="1608441"/>
            <a:ext cx="10539046" cy="5078313"/>
          </a:xfrm>
          <a:prstGeom prst="rect">
            <a:avLst/>
          </a:prstGeom>
        </p:spPr>
        <p:txBody>
          <a:bodyPr wrap="square">
            <a:spAutoFit/>
          </a:bodyPr>
          <a:lstStyle/>
          <a:p>
            <a:pPr indent="457200">
              <a:lnSpc>
                <a:spcPct val="150000"/>
              </a:lnSpc>
            </a:pPr>
            <a:r>
              <a:rPr lang="zh-CN" altLang="en-US" sz="2400" smtClean="0">
                <a:latin typeface="黑体" panose="02010609060101010101" pitchFamily="49" charset="-122"/>
                <a:ea typeface="黑体" panose="02010609060101010101" pitchFamily="49" charset="-122"/>
              </a:rPr>
              <a:t>这首</a:t>
            </a:r>
            <a:r>
              <a:rPr lang="zh-CN" altLang="zh-CN" sz="2400" smtClean="0">
                <a:latin typeface="黑体" panose="02010609060101010101" pitchFamily="49" charset="-122"/>
                <a:ea typeface="黑体" panose="02010609060101010101" pitchFamily="49" charset="-122"/>
              </a:rPr>
              <a:t>诗</a:t>
            </a:r>
            <a:r>
              <a:rPr lang="zh-CN" altLang="zh-CN" sz="2400">
                <a:latin typeface="黑体" panose="02010609060101010101" pitchFamily="49" charset="-122"/>
                <a:ea typeface="黑体" panose="02010609060101010101" pitchFamily="49" charset="-122"/>
              </a:rPr>
              <a:t>中</a:t>
            </a:r>
            <a:r>
              <a:rPr lang="zh-CN" altLang="zh-CN" sz="2400" smtClean="0">
                <a:latin typeface="黑体" panose="02010609060101010101" pitchFamily="49" charset="-122"/>
                <a:ea typeface="黑体" panose="02010609060101010101" pitchFamily="49" charset="-122"/>
              </a:rPr>
              <a:t>始终</a:t>
            </a:r>
            <a:r>
              <a:rPr lang="zh-CN" altLang="en-US" sz="2400" smtClean="0">
                <a:latin typeface="黑体" panose="02010609060101010101" pitchFamily="49" charset="-122"/>
                <a:ea typeface="黑体" panose="02010609060101010101" pitchFamily="49" charset="-122"/>
              </a:rPr>
              <a:t>充满</a:t>
            </a:r>
            <a:r>
              <a:rPr lang="zh-CN" altLang="zh-CN" sz="2400" smtClean="0">
                <a:latin typeface="黑体" panose="02010609060101010101" pitchFamily="49" charset="-122"/>
                <a:ea typeface="黑体" panose="02010609060101010101" pitchFamily="49" charset="-122"/>
              </a:rPr>
              <a:t>浓烈</a:t>
            </a:r>
            <a:r>
              <a:rPr lang="zh-CN" altLang="zh-CN" sz="2400">
                <a:latin typeface="黑体" panose="02010609060101010101" pitchFamily="49" charset="-122"/>
                <a:ea typeface="黑体" panose="02010609060101010101" pitchFamily="49" charset="-122"/>
              </a:rPr>
              <a:t>的对比意绪：强大和弱小，光明和幽暗，热闹和沉寂，高拔和低矮</a:t>
            </a:r>
            <a:r>
              <a:rPr lang="zh-CN" altLang="zh-CN" sz="2400" smtClean="0">
                <a:latin typeface="黑体" panose="02010609060101010101" pitchFamily="49" charset="-122"/>
                <a:ea typeface="黑体" panose="02010609060101010101" pitchFamily="49" charset="-122"/>
              </a:rPr>
              <a:t>……</a:t>
            </a:r>
            <a:endParaRPr lang="en-US" altLang="zh-CN" sz="2400" smtClean="0">
              <a:latin typeface="黑体" panose="02010609060101010101" pitchFamily="49" charset="-122"/>
              <a:ea typeface="黑体" panose="02010609060101010101" pitchFamily="49" charset="-122"/>
            </a:endParaRPr>
          </a:p>
          <a:p>
            <a:pPr indent="457200">
              <a:lnSpc>
                <a:spcPct val="150000"/>
              </a:lnSpc>
            </a:pPr>
            <a:r>
              <a:rPr lang="zh-CN" altLang="zh-CN" sz="2400" smtClean="0">
                <a:latin typeface="黑体" panose="02010609060101010101" pitchFamily="49" charset="-122"/>
                <a:ea typeface="黑体" panose="02010609060101010101" pitchFamily="49" charset="-122"/>
              </a:rPr>
              <a:t>在</a:t>
            </a:r>
            <a:r>
              <a:rPr lang="zh-CN" altLang="zh-CN" sz="2400">
                <a:latin typeface="黑体" panose="02010609060101010101" pitchFamily="49" charset="-122"/>
                <a:ea typeface="黑体" panose="02010609060101010101" pitchFamily="49" charset="-122"/>
              </a:rPr>
              <a:t>峨日朵雪峰之侧坚守住高度的不是强大的雄鹰或雪豹而是弱小得可怜的蜘蛛</a:t>
            </a:r>
            <a:r>
              <a:rPr lang="zh-CN" altLang="zh-CN" sz="2400" smtClean="0">
                <a:latin typeface="黑体" panose="02010609060101010101" pitchFamily="49" charset="-122"/>
                <a:ea typeface="黑体" panose="02010609060101010101" pitchFamily="49" charset="-122"/>
              </a:rPr>
              <a:t>；</a:t>
            </a:r>
            <a:endParaRPr lang="en-US" altLang="zh-CN" sz="2400" smtClean="0">
              <a:latin typeface="黑体" panose="02010609060101010101" pitchFamily="49" charset="-122"/>
              <a:ea typeface="黑体" panose="02010609060101010101" pitchFamily="49" charset="-122"/>
            </a:endParaRPr>
          </a:p>
          <a:p>
            <a:pPr indent="457200">
              <a:lnSpc>
                <a:spcPct val="150000"/>
              </a:lnSpc>
            </a:pPr>
            <a:r>
              <a:rPr lang="zh-CN" altLang="zh-CN" sz="2400" smtClean="0">
                <a:latin typeface="黑体" panose="02010609060101010101" pitchFamily="49" charset="-122"/>
                <a:ea typeface="黑体" panose="02010609060101010101" pitchFamily="49" charset="-122"/>
              </a:rPr>
              <a:t>光明</a:t>
            </a:r>
            <a:r>
              <a:rPr lang="zh-CN" altLang="zh-CN" sz="2400">
                <a:latin typeface="黑体" panose="02010609060101010101" pitchFamily="49" charset="-122"/>
                <a:ea typeface="黑体" panose="02010609060101010101" pitchFamily="49" charset="-122"/>
              </a:rPr>
              <a:t>的太阳不过是虚妄的神明和幻象的真理的</a:t>
            </a:r>
            <a:r>
              <a:rPr lang="zh-CN" altLang="zh-CN" sz="2400" smtClean="0">
                <a:latin typeface="黑体" panose="02010609060101010101" pitchFamily="49" charset="-122"/>
                <a:ea typeface="黑体" panose="02010609060101010101" pitchFamily="49" charset="-122"/>
              </a:rPr>
              <a:t>别称</a:t>
            </a:r>
            <a:r>
              <a:rPr lang="zh-CN" altLang="en-US" sz="2400" smtClean="0">
                <a:latin typeface="黑体" panose="02010609060101010101" pitchFamily="49" charset="-122"/>
                <a:ea typeface="黑体" panose="02010609060101010101" pitchFamily="49" charset="-122"/>
              </a:rPr>
              <a:t>；</a:t>
            </a:r>
            <a:endParaRPr lang="en-US" altLang="zh-CN" sz="2400" smtClean="0">
              <a:latin typeface="黑体" panose="02010609060101010101" pitchFamily="49" charset="-122"/>
              <a:ea typeface="黑体" panose="02010609060101010101" pitchFamily="49" charset="-122"/>
            </a:endParaRPr>
          </a:p>
          <a:p>
            <a:pPr indent="457200">
              <a:lnSpc>
                <a:spcPct val="150000"/>
              </a:lnSpc>
            </a:pPr>
            <a:r>
              <a:rPr lang="zh-CN" altLang="zh-CN" sz="2400" smtClean="0">
                <a:latin typeface="黑体" panose="02010609060101010101" pitchFamily="49" charset="-122"/>
                <a:ea typeface="黑体" panose="02010609060101010101" pitchFamily="49" charset="-122"/>
              </a:rPr>
              <a:t>堆砌</a:t>
            </a:r>
            <a:r>
              <a:rPr lang="zh-CN" altLang="zh-CN" sz="2400">
                <a:latin typeface="黑体" panose="02010609060101010101" pitchFamily="49" charset="-122"/>
                <a:ea typeface="黑体" panose="02010609060101010101" pitchFamily="49" charset="-122"/>
              </a:rPr>
              <a:t>的石砾不过是狂热的信念、迷信的追求、廉价的乐观的代号，而它们正在跃入幽暗却引力无穷的山海，正在滑向棕色的深渊</a:t>
            </a:r>
            <a:r>
              <a:rPr lang="zh-CN" altLang="zh-CN" sz="2400" smtClean="0">
                <a:latin typeface="黑体" panose="02010609060101010101" pitchFamily="49" charset="-122"/>
                <a:ea typeface="黑体" panose="02010609060101010101" pitchFamily="49" charset="-122"/>
              </a:rPr>
              <a:t>；</a:t>
            </a:r>
            <a:endParaRPr lang="en-US" altLang="zh-CN" sz="2400" smtClean="0">
              <a:latin typeface="黑体" panose="02010609060101010101" pitchFamily="49" charset="-122"/>
              <a:ea typeface="黑体" panose="02010609060101010101" pitchFamily="49" charset="-122"/>
            </a:endParaRPr>
          </a:p>
          <a:p>
            <a:pPr indent="457200">
              <a:lnSpc>
                <a:spcPct val="150000"/>
              </a:lnSpc>
            </a:pPr>
            <a:r>
              <a:rPr lang="zh-CN" altLang="zh-CN" sz="2400" smtClean="0">
                <a:latin typeface="黑体" panose="02010609060101010101" pitchFamily="49" charset="-122"/>
                <a:ea typeface="黑体" panose="02010609060101010101" pitchFamily="49" charset="-122"/>
              </a:rPr>
              <a:t>一派</a:t>
            </a:r>
            <a:r>
              <a:rPr lang="zh-CN" altLang="zh-CN" sz="2400">
                <a:latin typeface="黑体" panose="02010609060101010101" pitchFamily="49" charset="-122"/>
                <a:ea typeface="黑体" panose="02010609060101010101" pitchFamily="49" charset="-122"/>
              </a:rPr>
              <a:t>嚣鸣的、像军旅的喊杀声的，原来是在“滑坡”，是在“远去”，而接纳和归结它们的恰恰是沉寂和冷静…</a:t>
            </a:r>
            <a:endParaRPr lang="zh-CN" altLang="zh-CN" sz="2400">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4438650" y="892860"/>
            <a:ext cx="3139953" cy="715581"/>
          </a:xfrm>
          <a:prstGeom prst="rect">
            <a:avLst/>
          </a:prstGeom>
          <a:solidFill>
            <a:schemeClr val="bg2"/>
          </a:solidFill>
        </p:spPr>
        <p:txBody>
          <a:bodyPr wrap="square">
            <a:spAutoFit/>
          </a:bodyPr>
          <a:lstStyle/>
          <a:p>
            <a:pPr>
              <a:lnSpc>
                <a:spcPct val="150000"/>
              </a:lnSpc>
            </a:pPr>
            <a:r>
              <a:rPr lang="zh-CN" altLang="en-US" sz="3200" b="1" kern="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诗中的反讽手法</a:t>
            </a:r>
            <a:endParaRPr lang="zh-CN" altLang="en-US" sz="3200" b="1" ker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custDataLst>
              <p:tags r:id="rId6"/>
            </p:custDataLst>
          </p:nvPr>
        </p:nvSpPr>
        <p:spPr>
          <a:xfrm>
            <a:off x="10949354" y="3059723"/>
            <a:ext cx="1043354" cy="1815882"/>
          </a:xfrm>
          <a:prstGeom prst="rect">
            <a:avLst/>
          </a:prstGeom>
          <a:noFill/>
        </p:spPr>
        <p:txBody>
          <a:bodyPr wrap="square" rtlCol="0">
            <a:spAutoFit/>
          </a:bodyPr>
          <a:lstStyle/>
          <a:p>
            <a:r>
              <a:rPr lang="zh-CN" altLang="en-US" sz="2800" smtClean="0">
                <a:solidFill>
                  <a:srgbClr val="FF0000"/>
                </a:solidFill>
                <a:latin typeface="黑体" panose="02010609060101010101" pitchFamily="49" charset="-122"/>
                <a:ea typeface="黑体" panose="02010609060101010101" pitchFamily="49" charset="-122"/>
              </a:rPr>
              <a:t>坚守</a:t>
            </a:r>
            <a:endParaRPr lang="en-US" altLang="zh-CN" sz="2800" smtClean="0">
              <a:solidFill>
                <a:srgbClr val="FF0000"/>
              </a:solidFill>
              <a:latin typeface="黑体" panose="02010609060101010101" pitchFamily="49" charset="-122"/>
              <a:ea typeface="黑体" panose="02010609060101010101" pitchFamily="49" charset="-122"/>
            </a:endParaRPr>
          </a:p>
          <a:p>
            <a:r>
              <a:rPr lang="zh-CN" altLang="en-US" sz="2800" smtClean="0">
                <a:solidFill>
                  <a:srgbClr val="FF0000"/>
                </a:solidFill>
                <a:latin typeface="黑体" panose="02010609060101010101" pitchFamily="49" charset="-122"/>
                <a:ea typeface="黑体" panose="02010609060101010101" pitchFamily="49" charset="-122"/>
              </a:rPr>
              <a:t>冷静</a:t>
            </a:r>
            <a:endParaRPr lang="en-US" altLang="zh-CN" sz="2800" smtClean="0">
              <a:solidFill>
                <a:srgbClr val="FF0000"/>
              </a:solidFill>
              <a:latin typeface="黑体" panose="02010609060101010101" pitchFamily="49" charset="-122"/>
              <a:ea typeface="黑体" panose="02010609060101010101" pitchFamily="49" charset="-122"/>
            </a:endParaRPr>
          </a:p>
          <a:p>
            <a:r>
              <a:rPr lang="zh-CN" altLang="en-US" sz="2800" smtClean="0">
                <a:solidFill>
                  <a:srgbClr val="FF0000"/>
                </a:solidFill>
                <a:latin typeface="黑体" panose="02010609060101010101" pitchFamily="49" charset="-122"/>
                <a:ea typeface="黑体" panose="02010609060101010101" pitchFamily="49" charset="-122"/>
              </a:rPr>
              <a:t>真实</a:t>
            </a:r>
            <a:endParaRPr lang="en-US" altLang="zh-CN" sz="2800" smtClean="0">
              <a:solidFill>
                <a:srgbClr val="FF0000"/>
              </a:solidFill>
              <a:latin typeface="黑体" panose="02010609060101010101" pitchFamily="49" charset="-122"/>
              <a:ea typeface="黑体" panose="02010609060101010101" pitchFamily="49" charset="-122"/>
            </a:endParaRPr>
          </a:p>
          <a:p>
            <a:r>
              <a:rPr lang="zh-CN" altLang="en-US" sz="2800">
                <a:solidFill>
                  <a:srgbClr val="FF0000"/>
                </a:solidFill>
                <a:latin typeface="黑体" panose="02010609060101010101" pitchFamily="49" charset="-122"/>
                <a:ea typeface="黑体" panose="02010609060101010101" pitchFamily="49" charset="-122"/>
              </a:rPr>
              <a:t>理智</a:t>
            </a:r>
            <a:endParaRPr lang="zh-CN" altLang="en-US" sz="2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4"/>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3071444" y="3126576"/>
            <a:ext cx="1074859"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石砾</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4144108" y="1082098"/>
            <a:ext cx="3139953" cy="715581"/>
          </a:xfrm>
          <a:prstGeom prst="rect">
            <a:avLst/>
          </a:prstGeom>
          <a:solidFill>
            <a:schemeClr val="bg2"/>
          </a:solidFill>
        </p:spPr>
        <p:txBody>
          <a:bodyPr wrap="square">
            <a:spAutoFit/>
          </a:bodyPr>
          <a:lstStyle/>
          <a:p>
            <a:pPr>
              <a:lnSpc>
                <a:spcPct val="150000"/>
              </a:lnSpc>
            </a:pPr>
            <a:r>
              <a:rPr lang="zh-CN" altLang="en-US" sz="3200" b="1" kern="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诗中的反讽手法</a:t>
            </a:r>
            <a:endParaRPr lang="zh-CN" altLang="en-US" sz="3200" b="1" kern="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文本框 2"/>
          <p:cNvSpPr txBox="1"/>
          <p:nvPr>
            <p:custDataLst>
              <p:tags r:id="rId6"/>
            </p:custDataLst>
          </p:nvPr>
        </p:nvSpPr>
        <p:spPr>
          <a:xfrm>
            <a:off x="8778568" y="2862048"/>
            <a:ext cx="1043354" cy="2677656"/>
          </a:xfrm>
          <a:prstGeom prst="rect">
            <a:avLst/>
          </a:prstGeom>
          <a:solidFill>
            <a:schemeClr val="tx2">
              <a:lumMod val="20000"/>
              <a:lumOff val="80000"/>
            </a:schemeClr>
          </a:solidFill>
          <a:ln>
            <a:solidFill>
              <a:schemeClr val="bg2">
                <a:lumMod val="50000"/>
              </a:schemeClr>
            </a:solidFill>
          </a:ln>
        </p:spPr>
        <p:txBody>
          <a:bodyPr wrap="square" rtlCol="0">
            <a:spAutoFit/>
          </a:bodyPr>
          <a:lstStyle/>
          <a:p>
            <a:pPr>
              <a:lnSpc>
                <a:spcPct val="150000"/>
              </a:lnSpc>
            </a:pPr>
            <a:r>
              <a:rPr lang="zh-CN" altLang="en-US" sz="2800" smtClean="0">
                <a:latin typeface="黑体" panose="02010609060101010101" pitchFamily="49" charset="-122"/>
                <a:ea typeface="黑体" panose="02010609060101010101" pitchFamily="49" charset="-122"/>
              </a:rPr>
              <a:t>坚守</a:t>
            </a:r>
            <a:endParaRPr lang="en-US" altLang="zh-CN" sz="2800" smtClean="0">
              <a:latin typeface="黑体" panose="02010609060101010101" pitchFamily="49" charset="-122"/>
              <a:ea typeface="黑体" panose="02010609060101010101" pitchFamily="49" charset="-122"/>
            </a:endParaRPr>
          </a:p>
          <a:p>
            <a:pPr>
              <a:lnSpc>
                <a:spcPct val="150000"/>
              </a:lnSpc>
            </a:pPr>
            <a:r>
              <a:rPr lang="zh-CN" altLang="en-US" sz="2800" smtClean="0">
                <a:latin typeface="黑体" panose="02010609060101010101" pitchFamily="49" charset="-122"/>
                <a:ea typeface="黑体" panose="02010609060101010101" pitchFamily="49" charset="-122"/>
              </a:rPr>
              <a:t>冷静</a:t>
            </a:r>
            <a:endParaRPr lang="en-US" altLang="zh-CN" sz="2800" smtClean="0">
              <a:latin typeface="黑体" panose="02010609060101010101" pitchFamily="49" charset="-122"/>
              <a:ea typeface="黑体" panose="02010609060101010101" pitchFamily="49" charset="-122"/>
            </a:endParaRPr>
          </a:p>
          <a:p>
            <a:pPr>
              <a:lnSpc>
                <a:spcPct val="150000"/>
              </a:lnSpc>
            </a:pPr>
            <a:r>
              <a:rPr lang="zh-CN" altLang="en-US" sz="2800" smtClean="0">
                <a:latin typeface="黑体" panose="02010609060101010101" pitchFamily="49" charset="-122"/>
                <a:ea typeface="黑体" panose="02010609060101010101" pitchFamily="49" charset="-122"/>
              </a:rPr>
              <a:t>真实</a:t>
            </a:r>
            <a:endParaRPr lang="en-US" altLang="zh-CN" sz="2800" smtClean="0">
              <a:latin typeface="黑体" panose="02010609060101010101" pitchFamily="49" charset="-122"/>
              <a:ea typeface="黑体" panose="02010609060101010101" pitchFamily="49" charset="-122"/>
            </a:endParaRPr>
          </a:p>
          <a:p>
            <a:pPr>
              <a:lnSpc>
                <a:spcPct val="150000"/>
              </a:lnSpc>
            </a:pPr>
            <a:r>
              <a:rPr lang="zh-CN" altLang="en-US" sz="2800">
                <a:latin typeface="黑体" panose="02010609060101010101" pitchFamily="49" charset="-122"/>
                <a:ea typeface="黑体" panose="02010609060101010101" pitchFamily="49" charset="-122"/>
              </a:rPr>
              <a:t>理智</a:t>
            </a:r>
            <a:endParaRPr lang="zh-CN" altLang="en-US" sz="2800">
              <a:latin typeface="黑体" panose="02010609060101010101" pitchFamily="49" charset="-122"/>
              <a:ea typeface="黑体" panose="02010609060101010101" pitchFamily="49" charset="-122"/>
            </a:endParaRPr>
          </a:p>
        </p:txBody>
      </p:sp>
      <p:sp>
        <p:nvSpPr>
          <p:cNvPr id="7" name="矩形 6"/>
          <p:cNvSpPr/>
          <p:nvPr>
            <p:custDataLst>
              <p:tags r:id="rId7"/>
            </p:custDataLst>
          </p:nvPr>
        </p:nvSpPr>
        <p:spPr>
          <a:xfrm>
            <a:off x="6961308" y="2237604"/>
            <a:ext cx="1033279" cy="715581"/>
          </a:xfrm>
          <a:prstGeom prst="rect">
            <a:avLst/>
          </a:prstGeom>
        </p:spPr>
        <p:txBody>
          <a:bodyPr wrap="square">
            <a:spAutoFit/>
          </a:bodyPr>
          <a:lstStyle/>
          <a:p>
            <a:pPr>
              <a:lnSpc>
                <a:spcPct val="150000"/>
              </a:lnSpc>
            </a:pPr>
            <a:r>
              <a:rPr lang="zh-CN" altLang="en-US" sz="3200" smtClean="0">
                <a:solidFill>
                  <a:schemeClr val="accent3">
                    <a:lumMod val="50000"/>
                  </a:schemeClr>
                </a:solidFill>
                <a:latin typeface="黑体" panose="02010609060101010101" pitchFamily="49" charset="-122"/>
                <a:ea typeface="黑体" panose="02010609060101010101" pitchFamily="49" charset="-122"/>
              </a:rPr>
              <a:t>山海</a:t>
            </a:r>
            <a:endParaRPr lang="zh-CN" altLang="zh-CN" sz="3200">
              <a:solidFill>
                <a:schemeClr val="accent3">
                  <a:lumMod val="50000"/>
                </a:schemeClr>
              </a:solidFill>
              <a:latin typeface="黑体" panose="02010609060101010101" pitchFamily="49" charset="-122"/>
              <a:ea typeface="黑体" panose="02010609060101010101" pitchFamily="49" charset="-122"/>
            </a:endParaRPr>
          </a:p>
        </p:txBody>
      </p:sp>
      <p:sp>
        <p:nvSpPr>
          <p:cNvPr id="8" name="矩形 7"/>
          <p:cNvSpPr/>
          <p:nvPr>
            <p:custDataLst>
              <p:tags r:id="rId8"/>
            </p:custDataLst>
          </p:nvPr>
        </p:nvSpPr>
        <p:spPr>
          <a:xfrm>
            <a:off x="3056423" y="2261297"/>
            <a:ext cx="1089880"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太阳</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9" name="矩形 8"/>
          <p:cNvSpPr/>
          <p:nvPr>
            <p:custDataLst>
              <p:tags r:id="rId9"/>
            </p:custDataLst>
          </p:nvPr>
        </p:nvSpPr>
        <p:spPr>
          <a:xfrm>
            <a:off x="6961308" y="3198121"/>
            <a:ext cx="1033279" cy="715581"/>
          </a:xfrm>
          <a:prstGeom prst="rect">
            <a:avLst/>
          </a:prstGeom>
        </p:spPr>
        <p:txBody>
          <a:bodyPr wrap="square">
            <a:spAutoFit/>
          </a:bodyPr>
          <a:lstStyle/>
          <a:p>
            <a:pPr>
              <a:lnSpc>
                <a:spcPct val="150000"/>
              </a:lnSpc>
            </a:pPr>
            <a:r>
              <a:rPr lang="zh-CN" altLang="en-US" sz="3200" smtClean="0">
                <a:solidFill>
                  <a:schemeClr val="accent3">
                    <a:lumMod val="50000"/>
                  </a:schemeClr>
                </a:solidFill>
                <a:latin typeface="黑体" panose="02010609060101010101" pitchFamily="49" charset="-122"/>
                <a:ea typeface="黑体" panose="02010609060101010101" pitchFamily="49" charset="-122"/>
              </a:rPr>
              <a:t>深渊</a:t>
            </a:r>
            <a:endParaRPr lang="zh-CN" altLang="zh-CN" sz="3200">
              <a:solidFill>
                <a:schemeClr val="accent3">
                  <a:lumMod val="50000"/>
                </a:schemeClr>
              </a:solidFill>
              <a:latin typeface="黑体" panose="02010609060101010101" pitchFamily="49" charset="-122"/>
              <a:ea typeface="黑体" panose="02010609060101010101" pitchFamily="49" charset="-122"/>
            </a:endParaRPr>
          </a:p>
        </p:txBody>
      </p:sp>
      <p:sp>
        <p:nvSpPr>
          <p:cNvPr id="10" name="矩形 9"/>
          <p:cNvSpPr/>
          <p:nvPr>
            <p:custDataLst>
              <p:tags r:id="rId10"/>
            </p:custDataLst>
          </p:nvPr>
        </p:nvSpPr>
        <p:spPr>
          <a:xfrm>
            <a:off x="3071444" y="3969372"/>
            <a:ext cx="1074859"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雄鹰</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11" name="矩形 10"/>
          <p:cNvSpPr/>
          <p:nvPr>
            <p:custDataLst>
              <p:tags r:id="rId11"/>
            </p:custDataLst>
          </p:nvPr>
        </p:nvSpPr>
        <p:spPr>
          <a:xfrm>
            <a:off x="3071444" y="4798224"/>
            <a:ext cx="1074859"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雪豹</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12" name="矩形 11"/>
          <p:cNvSpPr/>
          <p:nvPr>
            <p:custDataLst>
              <p:tags r:id="rId12"/>
            </p:custDataLst>
          </p:nvPr>
        </p:nvSpPr>
        <p:spPr>
          <a:xfrm>
            <a:off x="7004167" y="4310386"/>
            <a:ext cx="1033279" cy="715581"/>
          </a:xfrm>
          <a:prstGeom prst="rect">
            <a:avLst/>
          </a:prstGeom>
        </p:spPr>
        <p:txBody>
          <a:bodyPr wrap="square">
            <a:spAutoFit/>
          </a:bodyPr>
          <a:lstStyle/>
          <a:p>
            <a:pPr>
              <a:lnSpc>
                <a:spcPct val="150000"/>
              </a:lnSpc>
            </a:pPr>
            <a:r>
              <a:rPr lang="zh-CN" altLang="en-US" sz="3200" smtClean="0">
                <a:solidFill>
                  <a:schemeClr val="accent3">
                    <a:lumMod val="50000"/>
                  </a:schemeClr>
                </a:solidFill>
                <a:latin typeface="黑体" panose="02010609060101010101" pitchFamily="49" charset="-122"/>
                <a:ea typeface="黑体" panose="02010609060101010101" pitchFamily="49" charset="-122"/>
              </a:rPr>
              <a:t>蜘蛛</a:t>
            </a:r>
            <a:endParaRPr lang="zh-CN" altLang="zh-CN" sz="3200">
              <a:solidFill>
                <a:schemeClr val="accent3">
                  <a:lumMod val="50000"/>
                </a:schemeClr>
              </a:solidFill>
              <a:latin typeface="黑体" panose="02010609060101010101" pitchFamily="49" charset="-122"/>
              <a:ea typeface="黑体" panose="02010609060101010101" pitchFamily="49" charset="-122"/>
            </a:endParaRPr>
          </a:p>
        </p:txBody>
      </p:sp>
      <p:sp>
        <p:nvSpPr>
          <p:cNvPr id="13" name="矩形 12"/>
          <p:cNvSpPr/>
          <p:nvPr>
            <p:custDataLst>
              <p:tags r:id="rId13"/>
            </p:custDataLst>
          </p:nvPr>
        </p:nvSpPr>
        <p:spPr>
          <a:xfrm>
            <a:off x="2867389" y="5617497"/>
            <a:ext cx="1467947"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喊杀声</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14" name="矩形 13"/>
          <p:cNvSpPr/>
          <p:nvPr>
            <p:custDataLst>
              <p:tags r:id="rId14"/>
            </p:custDataLst>
          </p:nvPr>
        </p:nvSpPr>
        <p:spPr>
          <a:xfrm>
            <a:off x="7031001" y="5617496"/>
            <a:ext cx="1033279" cy="715581"/>
          </a:xfrm>
          <a:prstGeom prst="rect">
            <a:avLst/>
          </a:prstGeom>
        </p:spPr>
        <p:txBody>
          <a:bodyPr wrap="square">
            <a:spAutoFit/>
          </a:bodyPr>
          <a:lstStyle/>
          <a:p>
            <a:pPr>
              <a:lnSpc>
                <a:spcPct val="150000"/>
              </a:lnSpc>
            </a:pPr>
            <a:r>
              <a:rPr lang="zh-CN" altLang="en-US" sz="3200" smtClean="0">
                <a:solidFill>
                  <a:schemeClr val="accent3">
                    <a:lumMod val="50000"/>
                  </a:schemeClr>
                </a:solidFill>
                <a:latin typeface="黑体" panose="02010609060101010101" pitchFamily="49" charset="-122"/>
                <a:ea typeface="黑体" panose="02010609060101010101" pitchFamily="49" charset="-122"/>
              </a:rPr>
              <a:t>默享</a:t>
            </a:r>
            <a:endParaRPr lang="zh-CN" altLang="zh-CN" sz="3200">
              <a:solidFill>
                <a:schemeClr val="accent3">
                  <a:lumMod val="50000"/>
                </a:schemeClr>
              </a:solidFill>
              <a:latin typeface="黑体" panose="02010609060101010101" pitchFamily="49" charset="-122"/>
              <a:ea typeface="黑体" panose="02010609060101010101" pitchFamily="49" charset="-122"/>
            </a:endParaRPr>
          </a:p>
        </p:txBody>
      </p:sp>
      <p:sp>
        <p:nvSpPr>
          <p:cNvPr id="15" name="文本框 14"/>
          <p:cNvSpPr txBox="1"/>
          <p:nvPr>
            <p:custDataLst>
              <p:tags r:id="rId15"/>
            </p:custDataLst>
          </p:nvPr>
        </p:nvSpPr>
        <p:spPr>
          <a:xfrm>
            <a:off x="5735095" y="2591042"/>
            <a:ext cx="688823" cy="3539430"/>
          </a:xfrm>
          <a:prstGeom prst="rect">
            <a:avLst/>
          </a:prstGeom>
          <a:solidFill>
            <a:schemeClr val="accent1"/>
          </a:solidFill>
        </p:spPr>
        <p:txBody>
          <a:bodyPr wrap="square" rtlCol="0">
            <a:spAutoFit/>
          </a:bodyPr>
          <a:lstStyle/>
          <a:p>
            <a:r>
              <a:rPr lang="zh-CN" altLang="en-US" sz="3200" b="1" smtClean="0">
                <a:solidFill>
                  <a:srgbClr val="FF0000"/>
                </a:solidFill>
                <a:latin typeface="黑体" panose="02010609060101010101" pitchFamily="49" charset="-122"/>
                <a:ea typeface="黑体" panose="02010609060101010101" pitchFamily="49" charset="-122"/>
              </a:rPr>
              <a:t>我</a:t>
            </a:r>
            <a:endParaRPr lang="en-US" altLang="zh-CN" sz="3200" b="1" smtClean="0">
              <a:solidFill>
                <a:srgbClr val="FF0000"/>
              </a:solidFill>
              <a:latin typeface="黑体" panose="02010609060101010101" pitchFamily="49" charset="-122"/>
              <a:ea typeface="黑体" panose="02010609060101010101" pitchFamily="49" charset="-122"/>
            </a:endParaRPr>
          </a:p>
          <a:p>
            <a:endParaRPr lang="en-US" altLang="zh-CN" sz="3200" b="1" smtClean="0">
              <a:solidFill>
                <a:srgbClr val="FF0000"/>
              </a:solidFill>
              <a:latin typeface="黑体" panose="02010609060101010101" pitchFamily="49" charset="-122"/>
              <a:ea typeface="黑体" panose="02010609060101010101" pitchFamily="49" charset="-122"/>
            </a:endParaRPr>
          </a:p>
          <a:p>
            <a:r>
              <a:rPr lang="zh-CN" altLang="en-US" sz="3200" b="1" smtClean="0">
                <a:solidFill>
                  <a:srgbClr val="FF0000"/>
                </a:solidFill>
                <a:latin typeface="黑体" panose="02010609060101010101" pitchFamily="49" charset="-122"/>
                <a:ea typeface="黑体" panose="02010609060101010101" pitchFamily="49" charset="-122"/>
              </a:rPr>
              <a:t>的</a:t>
            </a:r>
            <a:endParaRPr lang="en-US" altLang="zh-CN" sz="3200" b="1" smtClean="0">
              <a:solidFill>
                <a:srgbClr val="FF0000"/>
              </a:solidFill>
              <a:latin typeface="黑体" panose="02010609060101010101" pitchFamily="49" charset="-122"/>
              <a:ea typeface="黑体" panose="02010609060101010101" pitchFamily="49" charset="-122"/>
            </a:endParaRPr>
          </a:p>
          <a:p>
            <a:endParaRPr lang="en-US" altLang="zh-CN" sz="3200" b="1" smtClean="0">
              <a:solidFill>
                <a:srgbClr val="FF0000"/>
              </a:solidFill>
              <a:latin typeface="黑体" panose="02010609060101010101" pitchFamily="49" charset="-122"/>
              <a:ea typeface="黑体" panose="02010609060101010101" pitchFamily="49" charset="-122"/>
            </a:endParaRPr>
          </a:p>
          <a:p>
            <a:r>
              <a:rPr lang="zh-CN" altLang="en-US" sz="3200" b="1" smtClean="0">
                <a:solidFill>
                  <a:srgbClr val="FF0000"/>
                </a:solidFill>
                <a:latin typeface="黑体" panose="02010609060101010101" pitchFamily="49" charset="-122"/>
                <a:ea typeface="黑体" panose="02010609060101010101" pitchFamily="49" charset="-122"/>
              </a:rPr>
              <a:t>高</a:t>
            </a:r>
            <a:endParaRPr lang="en-US" altLang="zh-CN" sz="3200" b="1" smtClean="0">
              <a:solidFill>
                <a:srgbClr val="FF0000"/>
              </a:solidFill>
              <a:latin typeface="黑体" panose="02010609060101010101" pitchFamily="49" charset="-122"/>
              <a:ea typeface="黑体" panose="02010609060101010101" pitchFamily="49" charset="-122"/>
            </a:endParaRPr>
          </a:p>
          <a:p>
            <a:endParaRPr lang="en-US" altLang="zh-CN" sz="3200" b="1" smtClean="0">
              <a:solidFill>
                <a:srgbClr val="FF0000"/>
              </a:solidFill>
              <a:latin typeface="黑体" panose="02010609060101010101" pitchFamily="49" charset="-122"/>
              <a:ea typeface="黑体" panose="02010609060101010101" pitchFamily="49" charset="-122"/>
            </a:endParaRPr>
          </a:p>
          <a:p>
            <a:r>
              <a:rPr lang="zh-CN" altLang="en-US" sz="3200" b="1" smtClean="0">
                <a:solidFill>
                  <a:srgbClr val="FF0000"/>
                </a:solidFill>
                <a:latin typeface="黑体" panose="02010609060101010101" pitchFamily="49" charset="-122"/>
                <a:ea typeface="黑体" panose="02010609060101010101" pitchFamily="49" charset="-122"/>
              </a:rPr>
              <a:t>度</a:t>
            </a:r>
            <a:endParaRPr lang="zh-CN" altLang="en-US" sz="3200" b="1">
              <a:solidFill>
                <a:srgbClr val="FF0000"/>
              </a:solidFill>
              <a:latin typeface="黑体" panose="02010609060101010101" pitchFamily="49" charset="-122"/>
              <a:ea typeface="黑体" panose="02010609060101010101" pitchFamily="49" charset="-122"/>
            </a:endParaRPr>
          </a:p>
        </p:txBody>
      </p:sp>
      <p:cxnSp>
        <p:nvCxnSpPr>
          <p:cNvPr id="18" name="直接箭头连接符 17"/>
          <p:cNvCxnSpPr/>
          <p:nvPr>
            <p:custDataLst>
              <p:tags r:id="rId16"/>
            </p:custDataLst>
          </p:nvPr>
        </p:nvCxnSpPr>
        <p:spPr>
          <a:xfrm>
            <a:off x="4265365" y="2676795"/>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custDataLst>
              <p:tags r:id="rId17"/>
            </p:custDataLst>
          </p:nvPr>
        </p:nvCxnSpPr>
        <p:spPr>
          <a:xfrm>
            <a:off x="4265365" y="3663625"/>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custDataLst>
              <p:tags r:id="rId18"/>
            </p:custDataLst>
          </p:nvPr>
        </p:nvCxnSpPr>
        <p:spPr>
          <a:xfrm>
            <a:off x="4265365" y="4750103"/>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custDataLst>
              <p:tags r:id="rId19"/>
            </p:custDataLst>
          </p:nvPr>
        </p:nvCxnSpPr>
        <p:spPr>
          <a:xfrm>
            <a:off x="4319034" y="6044719"/>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20"/>
            </p:custDataLst>
          </p:nvPr>
        </p:nvSpPr>
        <p:spPr>
          <a:xfrm>
            <a:off x="4892824" y="2595394"/>
            <a:ext cx="688823" cy="3539430"/>
          </a:xfrm>
          <a:prstGeom prst="rect">
            <a:avLst/>
          </a:prstGeom>
          <a:solidFill>
            <a:schemeClr val="accent1"/>
          </a:solidFill>
        </p:spPr>
        <p:txBody>
          <a:bodyPr wrap="square" rtlCol="0">
            <a:spAutoFit/>
          </a:bodyPr>
          <a:lstStyle/>
          <a:p>
            <a:r>
              <a:rPr lang="zh-CN" altLang="en-US" sz="3200" b="1" smtClean="0">
                <a:solidFill>
                  <a:schemeClr val="bg1"/>
                </a:solidFill>
                <a:latin typeface="黑体" panose="02010609060101010101" pitchFamily="49" charset="-122"/>
                <a:ea typeface="黑体" panose="02010609060101010101" pitchFamily="49" charset="-122"/>
              </a:rPr>
              <a:t>峨日朵雪峰之侧</a:t>
            </a:r>
            <a:endParaRPr lang="zh-CN" altLang="en-US" sz="3200" b="1">
              <a:solidFill>
                <a:schemeClr val="bg1"/>
              </a:solidFill>
              <a:latin typeface="黑体" panose="02010609060101010101" pitchFamily="49" charset="-122"/>
              <a:ea typeface="黑体" panose="02010609060101010101" pitchFamily="49" charset="-122"/>
            </a:endParaRPr>
          </a:p>
        </p:txBody>
      </p:sp>
      <p:sp>
        <p:nvSpPr>
          <p:cNvPr id="23" name="文本框 22"/>
          <p:cNvSpPr txBox="1"/>
          <p:nvPr>
            <p:custDataLst>
              <p:tags r:id="rId21"/>
            </p:custDataLst>
          </p:nvPr>
        </p:nvSpPr>
        <p:spPr>
          <a:xfrm>
            <a:off x="701186" y="2937138"/>
            <a:ext cx="1622636" cy="2576667"/>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狂热</a:t>
            </a:r>
            <a:endParaRPr lang="en-US" altLang="zh-CN" sz="2800" smtClean="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虚浮</a:t>
            </a:r>
            <a:endParaRPr lang="en-US" altLang="zh-CN" sz="2800" smtClean="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伟岸高大</a:t>
            </a:r>
            <a:endParaRPr lang="en-US" altLang="zh-CN" sz="2800" smtClean="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喧嚣</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24" name="左大括号 23"/>
          <p:cNvSpPr/>
          <p:nvPr>
            <p:custDataLst>
              <p:tags r:id="rId22"/>
            </p:custDataLst>
          </p:nvPr>
        </p:nvSpPr>
        <p:spPr>
          <a:xfrm>
            <a:off x="2421269" y="2676795"/>
            <a:ext cx="435128" cy="3367924"/>
          </a:xfrm>
          <a:prstGeom prst="leftBrac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左大括号 24"/>
          <p:cNvSpPr/>
          <p:nvPr>
            <p:custDataLst>
              <p:tags r:id="rId23"/>
            </p:custDataLst>
          </p:nvPr>
        </p:nvSpPr>
        <p:spPr>
          <a:xfrm flipH="1">
            <a:off x="8010611" y="2632046"/>
            <a:ext cx="495672" cy="3367924"/>
          </a:xfrm>
          <a:prstGeom prst="leftBrac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6"/>
          <a:stretch>
            <a:fillRect/>
          </a:stretch>
        </a:blipFill>
        <a:effectLst/>
      </p:bgPr>
    </p:bg>
    <p:spTree>
      <p:nvGrpSpPr>
        <p:cNvPr id="1" name=""/>
        <p:cNvGrpSpPr/>
        <p:nvPr>
          <p:custDataLst>
            <p:tags r:id="rId2"/>
          </p:custDataLst>
        </p:nvPr>
      </p:nvGrpSpPr>
      <p:grpSpPr>
        <a:xfrm>
          <a:off x="0" y="0"/>
          <a:ext cx="0" cy="0"/>
        </a:xfrm>
      </p:grpSpPr>
      <p:sp>
        <p:nvSpPr>
          <p:cNvPr id="30722" name="Rectangle 3"/>
          <p:cNvSpPr>
            <a:spLocks noChangeArrowheads="1"/>
          </p:cNvSpPr>
          <p:nvPr>
            <p:custDataLst>
              <p:tags r:id="rId3"/>
            </p:custDataLst>
          </p:nvPr>
        </p:nvSpPr>
        <p:spPr bwMode="auto">
          <a:xfrm>
            <a:off x="4893370" y="1381125"/>
            <a:ext cx="1933574" cy="584775"/>
          </a:xfrm>
          <a:prstGeom prst="rect">
            <a:avLst/>
          </a:prstGeom>
          <a:solidFill>
            <a:schemeClr val="bg2"/>
          </a:solidFill>
          <a:ln w="9525">
            <a:noFill/>
            <a:miter lim="800000"/>
          </a:ln>
          <a:effectLst>
            <a:outerShdw blurRad="50800" dist="38100" dir="18900000" algn="bl" rotWithShape="0">
              <a:prstClr val="black">
                <a:alpha val="40000"/>
              </a:prstClr>
            </a:outerShdw>
          </a:effectLst>
        </p:spPr>
        <p:txBody>
          <a:bodyPr wrap="square">
            <a:spAutoFit/>
          </a:bodyPr>
          <a:lstStyle/>
          <a:p>
            <a:r>
              <a:rPr lang="zh-CN" altLang="en-US" sz="3200" b="1" smtClean="0">
                <a:solidFill>
                  <a:srgbClr val="FF0000"/>
                </a:solidFill>
                <a:latin typeface="黑体" panose="02010609060101010101" pitchFamily="49" charset="-122"/>
                <a:ea typeface="黑体" panose="02010609060101010101" pitchFamily="49" charset="-122"/>
              </a:rPr>
              <a:t>反讽手法</a:t>
            </a:r>
            <a:endParaRPr lang="zh-CN" altLang="zh-CN" sz="3200" b="1">
              <a:solidFill>
                <a:srgbClr val="FF0000"/>
              </a:solidFill>
              <a:latin typeface="黑体" panose="02010609060101010101" pitchFamily="49" charset="-122"/>
              <a:ea typeface="黑体" panose="02010609060101010101" pitchFamily="49" charset="-122"/>
            </a:endParaRPr>
          </a:p>
        </p:txBody>
      </p:sp>
      <p:sp>
        <p:nvSpPr>
          <p:cNvPr id="33797" name="Rectangle 5"/>
          <p:cNvSpPr>
            <a:spLocks noChangeArrowheads="1"/>
          </p:cNvSpPr>
          <p:nvPr>
            <p:custDataLst>
              <p:tags r:id="rId4"/>
            </p:custDataLst>
          </p:nvPr>
        </p:nvSpPr>
        <p:spPr bwMode="auto">
          <a:xfrm>
            <a:off x="881396" y="2639139"/>
            <a:ext cx="10496998" cy="2677656"/>
          </a:xfrm>
          <a:prstGeom prst="rect">
            <a:avLst/>
          </a:prstGeom>
          <a:noFill/>
          <a:ln w="12700">
            <a:solidFill>
              <a:schemeClr val="tx1"/>
            </a:solidFill>
            <a:miter lim="800000"/>
          </a:ln>
          <a:effectLst>
            <a:outerShdw blurRad="50800" dist="38100" dir="2700000" algn="tl" rotWithShape="0">
              <a:prstClr val="black">
                <a:alpha val="40000"/>
              </a:prstClr>
            </a:outerShdw>
          </a:effectLst>
        </p:spPr>
        <p:txBody>
          <a:bodyPr wrap="square" anchor="ctr">
            <a:spAutoFit/>
          </a:bodyPr>
          <a:lstStyle/>
          <a:p>
            <a:pPr>
              <a:lnSpc>
                <a:spcPct val="150000"/>
              </a:lnSpc>
            </a:pPr>
            <a:r>
              <a:rPr lang="zh-CN" altLang="en-US" sz="2800" b="1" smtClean="0">
                <a:latin typeface="黑体" panose="02010609060101010101" pitchFamily="49" charset="-122"/>
                <a:ea typeface="黑体" panose="02010609060101010101" pitchFamily="49" charset="-122"/>
              </a:rPr>
              <a:t>    </a:t>
            </a:r>
            <a:r>
              <a:rPr lang="zh-CN" altLang="en-US" sz="2800" smtClean="0">
                <a:latin typeface="黑体" panose="02010609060101010101" pitchFamily="49" charset="-122"/>
                <a:ea typeface="黑体" panose="02010609060101010101" pitchFamily="49" charset="-122"/>
              </a:rPr>
              <a:t>反</a:t>
            </a:r>
            <a:r>
              <a:rPr lang="zh-CN" altLang="en-US" sz="2800">
                <a:latin typeface="黑体" panose="02010609060101010101" pitchFamily="49" charset="-122"/>
                <a:ea typeface="黑体" panose="02010609060101010101" pitchFamily="49" charset="-122"/>
              </a:rPr>
              <a:t>讽，又称反语，是说话或写作时一种带有讽刺意味的语气或写作技巧，单纯从字面上不能了解其真正要表达的事物，而事实上其原本的意义正好是字面上所能理解的意涵的相反，通常需要从上下文及语境来了解其用意。</a:t>
            </a:r>
            <a:endParaRPr lang="zh-CN" altLang="zh-CN" sz="2800">
              <a:latin typeface="黑体" panose="02010609060101010101" pitchFamily="49" charset="-122"/>
              <a:ea typeface="黑体" panose="02010609060101010101" pitchFamily="49" charset="-122"/>
            </a:endParaRPr>
          </a:p>
        </p:txBody>
      </p:sp>
      <p:sp>
        <p:nvSpPr>
          <p:cNvPr id="4" name="矩形 3"/>
          <p:cNvSpPr/>
          <p:nvPr>
            <p:custDataLst>
              <p:tags r:id="rId5"/>
            </p:custDataLst>
          </p:nvPr>
        </p:nvSpPr>
        <p:spPr>
          <a:xfrm>
            <a:off x="4741902" y="0"/>
            <a:ext cx="2236510" cy="707886"/>
          </a:xfrm>
          <a:prstGeom prst="rect">
            <a:avLst/>
          </a:prstGeom>
        </p:spPr>
        <p:txBody>
          <a:bodyPr wrap="none">
            <a:spAutoFit/>
          </a:bodyPr>
          <a:lstStyle/>
          <a:p>
            <a:r>
              <a:rPr lang="zh-CN" altLang="en-US" sz="4000" smtClean="0">
                <a:latin typeface="黑体" panose="02010609060101010101" pitchFamily="49" charset="-122"/>
                <a:ea typeface="黑体" panose="02010609060101010101" pitchFamily="49" charset="-122"/>
              </a:rPr>
              <a:t>课程解读</a:t>
            </a:r>
            <a:endParaRPr lang="zh-CN" altLang="en-US" sz="4000">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27"/>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solidFill>
                  <a:prstClr val="black"/>
                </a:solidFill>
                <a:latin typeface="黑体" panose="02010609060101010101" pitchFamily="49" charset="-122"/>
                <a:ea typeface="黑体" panose="02010609060101010101" pitchFamily="49" charset="-122"/>
              </a:rPr>
              <a:t>内容图示</a:t>
            </a:r>
            <a:endParaRPr lang="zh-CN" altLang="zh-CN" sz="4000" b="1">
              <a:solidFill>
                <a:prstClr val="black"/>
              </a:solidFill>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3071444" y="2751440"/>
            <a:ext cx="1074859"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石砾</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3" name="文本框 2"/>
          <p:cNvSpPr txBox="1"/>
          <p:nvPr>
            <p:custDataLst>
              <p:tags r:id="rId5"/>
            </p:custDataLst>
          </p:nvPr>
        </p:nvSpPr>
        <p:spPr>
          <a:xfrm>
            <a:off x="8778568" y="2486912"/>
            <a:ext cx="1043354" cy="2677656"/>
          </a:xfrm>
          <a:prstGeom prst="rect">
            <a:avLst/>
          </a:prstGeom>
          <a:solidFill>
            <a:schemeClr val="tx2">
              <a:lumMod val="20000"/>
              <a:lumOff val="80000"/>
            </a:schemeClr>
          </a:solidFill>
          <a:ln>
            <a:solidFill>
              <a:schemeClr val="bg2">
                <a:lumMod val="50000"/>
              </a:schemeClr>
            </a:solidFill>
          </a:ln>
        </p:spPr>
        <p:txBody>
          <a:bodyPr wrap="square" rtlCol="0">
            <a:spAutoFit/>
          </a:bodyPr>
          <a:lstStyle/>
          <a:p>
            <a:pPr>
              <a:lnSpc>
                <a:spcPct val="150000"/>
              </a:lnSpc>
            </a:pPr>
            <a:r>
              <a:rPr lang="zh-CN" altLang="en-US" sz="2800" smtClean="0">
                <a:solidFill>
                  <a:prstClr val="black"/>
                </a:solidFill>
                <a:latin typeface="黑体" panose="02010609060101010101" pitchFamily="49" charset="-122"/>
                <a:ea typeface="黑体" panose="02010609060101010101" pitchFamily="49" charset="-122"/>
              </a:rPr>
              <a:t>坚守</a:t>
            </a:r>
            <a:endParaRPr lang="en-US" altLang="zh-CN" sz="2800" smtClean="0">
              <a:solidFill>
                <a:prstClr val="black"/>
              </a:solidFill>
              <a:latin typeface="黑体" panose="02010609060101010101" pitchFamily="49" charset="-122"/>
              <a:ea typeface="黑体" panose="02010609060101010101" pitchFamily="49" charset="-122"/>
            </a:endParaRPr>
          </a:p>
          <a:p>
            <a:pPr>
              <a:lnSpc>
                <a:spcPct val="150000"/>
              </a:lnSpc>
            </a:pPr>
            <a:r>
              <a:rPr lang="zh-CN" altLang="en-US" sz="2800" smtClean="0">
                <a:solidFill>
                  <a:prstClr val="black"/>
                </a:solidFill>
                <a:latin typeface="黑体" panose="02010609060101010101" pitchFamily="49" charset="-122"/>
                <a:ea typeface="黑体" panose="02010609060101010101" pitchFamily="49" charset="-122"/>
              </a:rPr>
              <a:t>冷静</a:t>
            </a:r>
            <a:endParaRPr lang="en-US" altLang="zh-CN" sz="2800" smtClean="0">
              <a:solidFill>
                <a:prstClr val="black"/>
              </a:solidFill>
              <a:latin typeface="黑体" panose="02010609060101010101" pitchFamily="49" charset="-122"/>
              <a:ea typeface="黑体" panose="02010609060101010101" pitchFamily="49" charset="-122"/>
            </a:endParaRPr>
          </a:p>
          <a:p>
            <a:pPr>
              <a:lnSpc>
                <a:spcPct val="150000"/>
              </a:lnSpc>
            </a:pPr>
            <a:r>
              <a:rPr lang="zh-CN" altLang="en-US" sz="2800" smtClean="0">
                <a:solidFill>
                  <a:prstClr val="black"/>
                </a:solidFill>
                <a:latin typeface="黑体" panose="02010609060101010101" pitchFamily="49" charset="-122"/>
                <a:ea typeface="黑体" panose="02010609060101010101" pitchFamily="49" charset="-122"/>
              </a:rPr>
              <a:t>真实</a:t>
            </a:r>
            <a:endParaRPr lang="en-US" altLang="zh-CN" sz="2800" smtClean="0">
              <a:solidFill>
                <a:prstClr val="black"/>
              </a:solidFill>
              <a:latin typeface="黑体" panose="02010609060101010101" pitchFamily="49" charset="-122"/>
              <a:ea typeface="黑体" panose="02010609060101010101" pitchFamily="49" charset="-122"/>
            </a:endParaRPr>
          </a:p>
          <a:p>
            <a:pPr>
              <a:lnSpc>
                <a:spcPct val="150000"/>
              </a:lnSpc>
            </a:pPr>
            <a:r>
              <a:rPr lang="zh-CN" altLang="en-US" sz="2800">
                <a:solidFill>
                  <a:prstClr val="black"/>
                </a:solidFill>
                <a:latin typeface="黑体" panose="02010609060101010101" pitchFamily="49" charset="-122"/>
                <a:ea typeface="黑体" panose="02010609060101010101" pitchFamily="49" charset="-122"/>
              </a:rPr>
              <a:t>理智</a:t>
            </a:r>
            <a:endParaRPr lang="zh-CN" altLang="en-US" sz="2800">
              <a:solidFill>
                <a:prstClr val="black"/>
              </a:solidFill>
              <a:latin typeface="黑体" panose="02010609060101010101" pitchFamily="49" charset="-122"/>
              <a:ea typeface="黑体" panose="02010609060101010101" pitchFamily="49" charset="-122"/>
            </a:endParaRPr>
          </a:p>
        </p:txBody>
      </p:sp>
      <p:sp>
        <p:nvSpPr>
          <p:cNvPr id="7" name="矩形 6"/>
          <p:cNvSpPr/>
          <p:nvPr>
            <p:custDataLst>
              <p:tags r:id="rId6"/>
            </p:custDataLst>
          </p:nvPr>
        </p:nvSpPr>
        <p:spPr>
          <a:xfrm>
            <a:off x="6961308" y="1862468"/>
            <a:ext cx="1033279" cy="715581"/>
          </a:xfrm>
          <a:prstGeom prst="rect">
            <a:avLst/>
          </a:prstGeom>
        </p:spPr>
        <p:txBody>
          <a:bodyPr wrap="square">
            <a:spAutoFit/>
          </a:bodyPr>
          <a:lstStyle/>
          <a:p>
            <a:pPr>
              <a:lnSpc>
                <a:spcPct val="150000"/>
              </a:lnSpc>
            </a:pPr>
            <a:r>
              <a:rPr lang="zh-CN" altLang="en-US" sz="3200" smtClean="0">
                <a:solidFill>
                  <a:srgbClr val="A5A5A5">
                    <a:lumMod val="50000"/>
                  </a:srgbClr>
                </a:solidFill>
                <a:latin typeface="黑体" panose="02010609060101010101" pitchFamily="49" charset="-122"/>
                <a:ea typeface="黑体" panose="02010609060101010101" pitchFamily="49" charset="-122"/>
              </a:rPr>
              <a:t>山海</a:t>
            </a:r>
            <a:endParaRPr lang="zh-CN" altLang="zh-CN" sz="3200">
              <a:solidFill>
                <a:srgbClr val="A5A5A5">
                  <a:lumMod val="50000"/>
                </a:srgbClr>
              </a:solidFill>
              <a:latin typeface="黑体" panose="02010609060101010101" pitchFamily="49" charset="-122"/>
              <a:ea typeface="黑体" panose="02010609060101010101" pitchFamily="49" charset="-122"/>
            </a:endParaRPr>
          </a:p>
        </p:txBody>
      </p:sp>
      <p:sp>
        <p:nvSpPr>
          <p:cNvPr id="8" name="矩形 7"/>
          <p:cNvSpPr/>
          <p:nvPr>
            <p:custDataLst>
              <p:tags r:id="rId7"/>
            </p:custDataLst>
          </p:nvPr>
        </p:nvSpPr>
        <p:spPr>
          <a:xfrm>
            <a:off x="3056423" y="1886161"/>
            <a:ext cx="1089880"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太阳</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9" name="矩形 8"/>
          <p:cNvSpPr/>
          <p:nvPr>
            <p:custDataLst>
              <p:tags r:id="rId8"/>
            </p:custDataLst>
          </p:nvPr>
        </p:nvSpPr>
        <p:spPr>
          <a:xfrm>
            <a:off x="6961308" y="2822985"/>
            <a:ext cx="1033279" cy="715581"/>
          </a:xfrm>
          <a:prstGeom prst="rect">
            <a:avLst/>
          </a:prstGeom>
        </p:spPr>
        <p:txBody>
          <a:bodyPr wrap="square">
            <a:spAutoFit/>
          </a:bodyPr>
          <a:lstStyle/>
          <a:p>
            <a:pPr>
              <a:lnSpc>
                <a:spcPct val="150000"/>
              </a:lnSpc>
            </a:pPr>
            <a:r>
              <a:rPr lang="zh-CN" altLang="en-US" sz="3200" smtClean="0">
                <a:solidFill>
                  <a:srgbClr val="A5A5A5">
                    <a:lumMod val="50000"/>
                  </a:srgbClr>
                </a:solidFill>
                <a:latin typeface="黑体" panose="02010609060101010101" pitchFamily="49" charset="-122"/>
                <a:ea typeface="黑体" panose="02010609060101010101" pitchFamily="49" charset="-122"/>
              </a:rPr>
              <a:t>深渊</a:t>
            </a:r>
            <a:endParaRPr lang="zh-CN" altLang="zh-CN" sz="3200">
              <a:solidFill>
                <a:srgbClr val="A5A5A5">
                  <a:lumMod val="50000"/>
                </a:srgbClr>
              </a:solidFill>
              <a:latin typeface="黑体" panose="02010609060101010101" pitchFamily="49" charset="-122"/>
              <a:ea typeface="黑体" panose="02010609060101010101" pitchFamily="49" charset="-122"/>
            </a:endParaRPr>
          </a:p>
        </p:txBody>
      </p:sp>
      <p:sp>
        <p:nvSpPr>
          <p:cNvPr id="10" name="矩形 9"/>
          <p:cNvSpPr/>
          <p:nvPr>
            <p:custDataLst>
              <p:tags r:id="rId9"/>
            </p:custDataLst>
          </p:nvPr>
        </p:nvSpPr>
        <p:spPr>
          <a:xfrm>
            <a:off x="3071444" y="3594236"/>
            <a:ext cx="1074859"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雄鹰</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11" name="矩形 10"/>
          <p:cNvSpPr/>
          <p:nvPr>
            <p:custDataLst>
              <p:tags r:id="rId10"/>
            </p:custDataLst>
          </p:nvPr>
        </p:nvSpPr>
        <p:spPr>
          <a:xfrm>
            <a:off x="3071444" y="4423088"/>
            <a:ext cx="1074859"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雪豹</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12" name="矩形 11"/>
          <p:cNvSpPr/>
          <p:nvPr>
            <p:custDataLst>
              <p:tags r:id="rId11"/>
            </p:custDataLst>
          </p:nvPr>
        </p:nvSpPr>
        <p:spPr>
          <a:xfrm>
            <a:off x="7004167" y="3935250"/>
            <a:ext cx="1033279" cy="715581"/>
          </a:xfrm>
          <a:prstGeom prst="rect">
            <a:avLst/>
          </a:prstGeom>
        </p:spPr>
        <p:txBody>
          <a:bodyPr wrap="square">
            <a:spAutoFit/>
          </a:bodyPr>
          <a:lstStyle/>
          <a:p>
            <a:pPr>
              <a:lnSpc>
                <a:spcPct val="150000"/>
              </a:lnSpc>
            </a:pPr>
            <a:r>
              <a:rPr lang="zh-CN" altLang="en-US" sz="3200" smtClean="0">
                <a:solidFill>
                  <a:srgbClr val="A5A5A5">
                    <a:lumMod val="50000"/>
                  </a:srgbClr>
                </a:solidFill>
                <a:latin typeface="黑体" panose="02010609060101010101" pitchFamily="49" charset="-122"/>
                <a:ea typeface="黑体" panose="02010609060101010101" pitchFamily="49" charset="-122"/>
              </a:rPr>
              <a:t>蜘蛛</a:t>
            </a:r>
            <a:endParaRPr lang="zh-CN" altLang="zh-CN" sz="3200">
              <a:solidFill>
                <a:srgbClr val="A5A5A5">
                  <a:lumMod val="50000"/>
                </a:srgbClr>
              </a:solidFill>
              <a:latin typeface="黑体" panose="02010609060101010101" pitchFamily="49" charset="-122"/>
              <a:ea typeface="黑体" panose="02010609060101010101" pitchFamily="49" charset="-122"/>
            </a:endParaRPr>
          </a:p>
        </p:txBody>
      </p:sp>
      <p:sp>
        <p:nvSpPr>
          <p:cNvPr id="13" name="矩形 12"/>
          <p:cNvSpPr/>
          <p:nvPr>
            <p:custDataLst>
              <p:tags r:id="rId12"/>
            </p:custDataLst>
          </p:nvPr>
        </p:nvSpPr>
        <p:spPr>
          <a:xfrm>
            <a:off x="2867389" y="5242361"/>
            <a:ext cx="1467947" cy="715581"/>
          </a:xfrm>
          <a:prstGeom prst="rect">
            <a:avLst/>
          </a:prstGeom>
        </p:spPr>
        <p:txBody>
          <a:bodyPr wrap="square">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喊杀声</a:t>
            </a:r>
            <a:endParaRPr lang="zh-CN" altLang="zh-CN" sz="3200">
              <a:solidFill>
                <a:srgbClr val="FF0000"/>
              </a:solidFill>
              <a:latin typeface="黑体" panose="02010609060101010101" pitchFamily="49" charset="-122"/>
              <a:ea typeface="黑体" panose="02010609060101010101" pitchFamily="49" charset="-122"/>
            </a:endParaRPr>
          </a:p>
        </p:txBody>
      </p:sp>
      <p:sp>
        <p:nvSpPr>
          <p:cNvPr id="14" name="矩形 13"/>
          <p:cNvSpPr/>
          <p:nvPr>
            <p:custDataLst>
              <p:tags r:id="rId13"/>
            </p:custDataLst>
          </p:nvPr>
        </p:nvSpPr>
        <p:spPr>
          <a:xfrm>
            <a:off x="7031001" y="5164568"/>
            <a:ext cx="1033279" cy="715581"/>
          </a:xfrm>
          <a:prstGeom prst="rect">
            <a:avLst/>
          </a:prstGeom>
        </p:spPr>
        <p:txBody>
          <a:bodyPr wrap="square">
            <a:spAutoFit/>
          </a:bodyPr>
          <a:lstStyle/>
          <a:p>
            <a:pPr>
              <a:lnSpc>
                <a:spcPct val="150000"/>
              </a:lnSpc>
            </a:pPr>
            <a:r>
              <a:rPr lang="zh-CN" altLang="en-US" sz="3200" smtClean="0">
                <a:solidFill>
                  <a:srgbClr val="A5A5A5">
                    <a:lumMod val="50000"/>
                  </a:srgbClr>
                </a:solidFill>
                <a:latin typeface="黑体" panose="02010609060101010101" pitchFamily="49" charset="-122"/>
                <a:ea typeface="黑体" panose="02010609060101010101" pitchFamily="49" charset="-122"/>
              </a:rPr>
              <a:t>默享</a:t>
            </a:r>
            <a:endParaRPr lang="zh-CN" altLang="zh-CN" sz="3200">
              <a:solidFill>
                <a:srgbClr val="A5A5A5">
                  <a:lumMod val="50000"/>
                </a:srgbClr>
              </a:solidFill>
              <a:latin typeface="黑体" panose="02010609060101010101" pitchFamily="49" charset="-122"/>
              <a:ea typeface="黑体" panose="02010609060101010101" pitchFamily="49" charset="-122"/>
            </a:endParaRPr>
          </a:p>
        </p:txBody>
      </p:sp>
      <p:sp>
        <p:nvSpPr>
          <p:cNvPr id="15" name="文本框 14"/>
          <p:cNvSpPr txBox="1"/>
          <p:nvPr>
            <p:custDataLst>
              <p:tags r:id="rId14"/>
            </p:custDataLst>
          </p:nvPr>
        </p:nvSpPr>
        <p:spPr>
          <a:xfrm>
            <a:off x="5803648" y="1595753"/>
            <a:ext cx="688823" cy="3539430"/>
          </a:xfrm>
          <a:prstGeom prst="rect">
            <a:avLst/>
          </a:prstGeom>
          <a:solidFill>
            <a:schemeClr val="accent1"/>
          </a:solidFill>
        </p:spPr>
        <p:txBody>
          <a:bodyPr wrap="square" rtlCol="0">
            <a:spAutoFit/>
          </a:bodyPr>
          <a:lstStyle/>
          <a:p>
            <a:r>
              <a:rPr lang="zh-CN" altLang="en-US" sz="3200" b="1" smtClean="0">
                <a:solidFill>
                  <a:srgbClr val="FF0000"/>
                </a:solidFill>
                <a:latin typeface="黑体" panose="02010609060101010101" pitchFamily="49" charset="-122"/>
                <a:ea typeface="黑体" panose="02010609060101010101" pitchFamily="49" charset="-122"/>
              </a:rPr>
              <a:t>我能征服</a:t>
            </a:r>
            <a:endParaRPr lang="en-US" altLang="zh-CN" sz="3200" b="1" smtClean="0">
              <a:solidFill>
                <a:srgbClr val="FF0000"/>
              </a:solidFill>
              <a:latin typeface="黑体" panose="02010609060101010101" pitchFamily="49" charset="-122"/>
              <a:ea typeface="黑体" panose="02010609060101010101" pitchFamily="49" charset="-122"/>
            </a:endParaRPr>
          </a:p>
          <a:p>
            <a:r>
              <a:rPr lang="zh-CN" altLang="en-US" sz="3200" b="1" smtClean="0">
                <a:solidFill>
                  <a:srgbClr val="FF0000"/>
                </a:solidFill>
                <a:latin typeface="黑体" panose="02010609060101010101" pitchFamily="49" charset="-122"/>
                <a:ea typeface="黑体" panose="02010609060101010101" pitchFamily="49" charset="-122"/>
              </a:rPr>
              <a:t>的</a:t>
            </a:r>
            <a:endParaRPr lang="en-US" altLang="zh-CN" sz="3200" b="1" smtClean="0">
              <a:solidFill>
                <a:srgbClr val="FF0000"/>
              </a:solidFill>
              <a:latin typeface="黑体" panose="02010609060101010101" pitchFamily="49" charset="-122"/>
              <a:ea typeface="黑体" panose="02010609060101010101" pitchFamily="49" charset="-122"/>
            </a:endParaRPr>
          </a:p>
          <a:p>
            <a:r>
              <a:rPr lang="zh-CN" altLang="en-US" sz="3200" b="1" smtClean="0">
                <a:solidFill>
                  <a:srgbClr val="FF0000"/>
                </a:solidFill>
                <a:latin typeface="黑体" panose="02010609060101010101" pitchFamily="49" charset="-122"/>
                <a:ea typeface="黑体" panose="02010609060101010101" pitchFamily="49" charset="-122"/>
              </a:rPr>
              <a:t>高</a:t>
            </a:r>
            <a:endParaRPr lang="en-US" altLang="zh-CN" sz="3200" b="1" smtClean="0">
              <a:solidFill>
                <a:srgbClr val="FF0000"/>
              </a:solidFill>
              <a:latin typeface="黑体" panose="02010609060101010101" pitchFamily="49" charset="-122"/>
              <a:ea typeface="黑体" panose="02010609060101010101" pitchFamily="49" charset="-122"/>
            </a:endParaRPr>
          </a:p>
          <a:p>
            <a:r>
              <a:rPr lang="zh-CN" altLang="en-US" sz="3200" b="1" smtClean="0">
                <a:solidFill>
                  <a:srgbClr val="FF0000"/>
                </a:solidFill>
                <a:latin typeface="黑体" panose="02010609060101010101" pitchFamily="49" charset="-122"/>
                <a:ea typeface="黑体" panose="02010609060101010101" pitchFamily="49" charset="-122"/>
              </a:rPr>
              <a:t>度</a:t>
            </a:r>
            <a:endParaRPr lang="zh-CN" altLang="en-US" sz="3200" b="1">
              <a:solidFill>
                <a:srgbClr val="FF0000"/>
              </a:solidFill>
              <a:latin typeface="黑体" panose="02010609060101010101" pitchFamily="49" charset="-122"/>
              <a:ea typeface="黑体" panose="02010609060101010101" pitchFamily="49" charset="-122"/>
            </a:endParaRPr>
          </a:p>
        </p:txBody>
      </p:sp>
      <p:cxnSp>
        <p:nvCxnSpPr>
          <p:cNvPr id="18" name="直接箭头连接符 17"/>
          <p:cNvCxnSpPr/>
          <p:nvPr>
            <p:custDataLst>
              <p:tags r:id="rId15"/>
            </p:custDataLst>
          </p:nvPr>
        </p:nvCxnSpPr>
        <p:spPr>
          <a:xfrm>
            <a:off x="4146303" y="1706529"/>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custDataLst>
              <p:tags r:id="rId16"/>
            </p:custDataLst>
          </p:nvPr>
        </p:nvCxnSpPr>
        <p:spPr>
          <a:xfrm>
            <a:off x="4265365" y="3288489"/>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custDataLst>
              <p:tags r:id="rId17"/>
            </p:custDataLst>
          </p:nvPr>
        </p:nvCxnSpPr>
        <p:spPr>
          <a:xfrm>
            <a:off x="4265365" y="4374967"/>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custDataLst>
              <p:tags r:id="rId18"/>
            </p:custDataLst>
          </p:nvPr>
        </p:nvCxnSpPr>
        <p:spPr>
          <a:xfrm>
            <a:off x="4319034" y="5669583"/>
            <a:ext cx="2741552" cy="1"/>
          </a:xfrm>
          <a:prstGeom prst="straightConnector1">
            <a:avLst/>
          </a:prstGeom>
          <a:ln w="28575">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custDataLst>
              <p:tags r:id="rId19"/>
            </p:custDataLst>
          </p:nvPr>
        </p:nvSpPr>
        <p:spPr>
          <a:xfrm>
            <a:off x="4887462" y="1599239"/>
            <a:ext cx="688823" cy="3539430"/>
          </a:xfrm>
          <a:prstGeom prst="rect">
            <a:avLst/>
          </a:prstGeom>
          <a:solidFill>
            <a:schemeClr val="accent1"/>
          </a:solidFill>
        </p:spPr>
        <p:txBody>
          <a:bodyPr wrap="square" rtlCol="0">
            <a:spAutoFit/>
          </a:bodyPr>
          <a:lstStyle/>
          <a:p>
            <a:r>
              <a:rPr lang="zh-CN" altLang="en-US" sz="3200" b="1" smtClean="0">
                <a:solidFill>
                  <a:prstClr val="white"/>
                </a:solidFill>
                <a:latin typeface="黑体" panose="02010609060101010101" pitchFamily="49" charset="-122"/>
                <a:ea typeface="黑体" panose="02010609060101010101" pitchFamily="49" charset="-122"/>
              </a:rPr>
              <a:t>峨日朵雪峰之侧</a:t>
            </a:r>
            <a:endParaRPr lang="zh-CN" altLang="en-US" sz="3200" b="1">
              <a:solidFill>
                <a:prstClr val="white"/>
              </a:solidFill>
              <a:latin typeface="黑体" panose="02010609060101010101" pitchFamily="49" charset="-122"/>
              <a:ea typeface="黑体" panose="02010609060101010101" pitchFamily="49" charset="-122"/>
            </a:endParaRPr>
          </a:p>
        </p:txBody>
      </p:sp>
      <p:sp>
        <p:nvSpPr>
          <p:cNvPr id="23" name="文本框 22"/>
          <p:cNvSpPr txBox="1"/>
          <p:nvPr>
            <p:custDataLst>
              <p:tags r:id="rId20"/>
            </p:custDataLst>
          </p:nvPr>
        </p:nvSpPr>
        <p:spPr>
          <a:xfrm>
            <a:off x="701186" y="2562002"/>
            <a:ext cx="1622636" cy="2576667"/>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狂热</a:t>
            </a:r>
            <a:endParaRPr lang="en-US" altLang="zh-CN" sz="2800" smtClean="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虚浮</a:t>
            </a:r>
            <a:endParaRPr lang="en-US" altLang="zh-CN" sz="2800" smtClean="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伟岸高大</a:t>
            </a:r>
            <a:endParaRPr lang="en-US" altLang="zh-CN" sz="2800" smtClean="0">
              <a:solidFill>
                <a:srgbClr val="FF0000"/>
              </a:solidFill>
              <a:latin typeface="黑体" panose="02010609060101010101" pitchFamily="49" charset="-122"/>
              <a:ea typeface="黑体" panose="02010609060101010101" pitchFamily="49" charset="-122"/>
            </a:endParaRPr>
          </a:p>
          <a:p>
            <a:pPr>
              <a:lnSpc>
                <a:spcPct val="150000"/>
              </a:lnSpc>
            </a:pPr>
            <a:r>
              <a:rPr lang="zh-CN" altLang="en-US" sz="2800" smtClean="0">
                <a:solidFill>
                  <a:srgbClr val="FF0000"/>
                </a:solidFill>
                <a:latin typeface="黑体" panose="02010609060101010101" pitchFamily="49" charset="-122"/>
                <a:ea typeface="黑体" panose="02010609060101010101" pitchFamily="49" charset="-122"/>
              </a:rPr>
              <a:t>喧嚣</a:t>
            </a:r>
            <a:endParaRPr lang="zh-CN" altLang="en-US" sz="2800">
              <a:solidFill>
                <a:srgbClr val="FF0000"/>
              </a:solidFill>
              <a:latin typeface="黑体" panose="02010609060101010101" pitchFamily="49" charset="-122"/>
              <a:ea typeface="黑体" panose="02010609060101010101" pitchFamily="49" charset="-122"/>
            </a:endParaRPr>
          </a:p>
        </p:txBody>
      </p:sp>
      <p:sp>
        <p:nvSpPr>
          <p:cNvPr id="24" name="左大括号 23"/>
          <p:cNvSpPr/>
          <p:nvPr>
            <p:custDataLst>
              <p:tags r:id="rId21"/>
            </p:custDataLst>
          </p:nvPr>
        </p:nvSpPr>
        <p:spPr>
          <a:xfrm>
            <a:off x="2421269" y="2301659"/>
            <a:ext cx="435128" cy="3367924"/>
          </a:xfrm>
          <a:prstGeom prst="leftBrac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25" name="左大括号 24"/>
          <p:cNvSpPr/>
          <p:nvPr>
            <p:custDataLst>
              <p:tags r:id="rId22"/>
            </p:custDataLst>
          </p:nvPr>
        </p:nvSpPr>
        <p:spPr>
          <a:xfrm flipH="1">
            <a:off x="8010611" y="2256910"/>
            <a:ext cx="495672" cy="3367924"/>
          </a:xfrm>
          <a:prstGeom prst="leftBrac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6" name="文本框 5"/>
          <p:cNvSpPr txBox="1"/>
          <p:nvPr>
            <p:custDataLst>
              <p:tags r:id="rId23"/>
            </p:custDataLst>
          </p:nvPr>
        </p:nvSpPr>
        <p:spPr>
          <a:xfrm>
            <a:off x="2985718" y="6085157"/>
            <a:ext cx="1405933" cy="715581"/>
          </a:xfrm>
          <a:prstGeom prst="rect">
            <a:avLst/>
          </a:prstGeom>
          <a:noFill/>
        </p:spPr>
        <p:txBody>
          <a:bodyPr wrap="square" rtlCol="0">
            <a:spAutoFit/>
          </a:bodyPr>
          <a:lstStyle/>
          <a:p>
            <a:pPr>
              <a:lnSpc>
                <a:spcPct val="150000"/>
              </a:lnSpc>
            </a:pPr>
            <a:r>
              <a:rPr lang="zh-CN" altLang="en-US" sz="3200" smtClean="0">
                <a:solidFill>
                  <a:prstClr val="black"/>
                </a:solidFill>
                <a:latin typeface="黑体" panose="02010609060101010101" pitchFamily="49" charset="-122"/>
                <a:ea typeface="黑体" panose="02010609060101010101" pitchFamily="49" charset="-122"/>
              </a:rPr>
              <a:t>痛苦</a:t>
            </a:r>
            <a:endParaRPr lang="zh-CN" altLang="en-US" sz="3200">
              <a:solidFill>
                <a:prstClr val="black"/>
              </a:solidFill>
              <a:latin typeface="黑体" panose="02010609060101010101" pitchFamily="49" charset="-122"/>
              <a:ea typeface="黑体" panose="02010609060101010101" pitchFamily="49" charset="-122"/>
            </a:endParaRPr>
          </a:p>
        </p:txBody>
      </p:sp>
      <p:sp>
        <p:nvSpPr>
          <p:cNvPr id="26" name="文本框 25"/>
          <p:cNvSpPr txBox="1"/>
          <p:nvPr>
            <p:custDataLst>
              <p:tags r:id="rId24"/>
            </p:custDataLst>
          </p:nvPr>
        </p:nvSpPr>
        <p:spPr>
          <a:xfrm>
            <a:off x="6961307" y="6047035"/>
            <a:ext cx="1544975" cy="715581"/>
          </a:xfrm>
          <a:prstGeom prst="rect">
            <a:avLst/>
          </a:prstGeom>
          <a:noFill/>
        </p:spPr>
        <p:txBody>
          <a:bodyPr wrap="square" rtlCol="0">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快慰</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27" name="文本框 26"/>
          <p:cNvSpPr txBox="1"/>
          <p:nvPr>
            <p:custDataLst>
              <p:tags r:id="rId25"/>
            </p:custDataLst>
          </p:nvPr>
        </p:nvSpPr>
        <p:spPr>
          <a:xfrm>
            <a:off x="2179016" y="1203462"/>
            <a:ext cx="2212636" cy="830997"/>
          </a:xfrm>
          <a:prstGeom prst="rect">
            <a:avLst/>
          </a:prstGeom>
          <a:noFill/>
        </p:spPr>
        <p:txBody>
          <a:bodyPr wrap="square" rtlCol="0">
            <a:spAutoFit/>
          </a:bodyPr>
          <a:lstStyle/>
          <a:p>
            <a:pPr>
              <a:lnSpc>
                <a:spcPct val="150000"/>
              </a:lnSpc>
            </a:pPr>
            <a:r>
              <a:rPr lang="zh-CN" altLang="en-US" sz="3200" smtClean="0">
                <a:solidFill>
                  <a:prstClr val="black"/>
                </a:solidFill>
                <a:latin typeface="黑体" panose="02010609060101010101" pitchFamily="49" charset="-122"/>
                <a:ea typeface="黑体" panose="02010609060101010101" pitchFamily="49" charset="-122"/>
              </a:rPr>
              <a:t>小心探出</a:t>
            </a:r>
            <a:endParaRPr lang="zh-CN" altLang="en-US" sz="3200">
              <a:solidFill>
                <a:prstClr val="black"/>
              </a:solidFill>
              <a:latin typeface="黑体" panose="02010609060101010101" pitchFamily="49" charset="-122"/>
              <a:ea typeface="黑体" panose="02010609060101010101" pitchFamily="49" charset="-122"/>
            </a:endParaRPr>
          </a:p>
        </p:txBody>
      </p:sp>
      <p:sp>
        <p:nvSpPr>
          <p:cNvPr id="28" name="文本框 27"/>
          <p:cNvSpPr txBox="1"/>
          <p:nvPr>
            <p:custDataLst>
              <p:tags r:id="rId26"/>
            </p:custDataLst>
          </p:nvPr>
        </p:nvSpPr>
        <p:spPr>
          <a:xfrm>
            <a:off x="6887855" y="1205688"/>
            <a:ext cx="3672032" cy="715581"/>
          </a:xfrm>
          <a:prstGeom prst="rect">
            <a:avLst/>
          </a:prstGeom>
          <a:noFill/>
        </p:spPr>
        <p:txBody>
          <a:bodyPr wrap="square" rtlCol="0">
            <a:spAutoFit/>
          </a:bodyPr>
          <a:lstStyle/>
          <a:p>
            <a:pPr>
              <a:lnSpc>
                <a:spcPct val="150000"/>
              </a:lnSpc>
            </a:pPr>
            <a:r>
              <a:rPr lang="zh-CN" altLang="en-US" sz="3200" smtClean="0">
                <a:solidFill>
                  <a:srgbClr val="FF0000"/>
                </a:solidFill>
                <a:latin typeface="黑体" panose="02010609060101010101" pitchFamily="49" charset="-122"/>
                <a:ea typeface="黑体" panose="02010609060101010101" pitchFamily="49" charset="-122"/>
              </a:rPr>
              <a:t>铆钉一样楔入</a:t>
            </a:r>
            <a:endParaRPr lang="zh-CN" altLang="en-US" sz="32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9"/>
          <a:stretch>
            <a:fillRect/>
          </a:stretch>
        </a:blipFill>
        <a:effectLst/>
      </p:bgPr>
    </p:bg>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4875252" y="0"/>
            <a:ext cx="2236510" cy="707886"/>
          </a:xfrm>
          <a:prstGeom prst="rect">
            <a:avLst/>
          </a:prstGeom>
        </p:spPr>
        <p:txBody>
          <a:bodyPr wrap="none">
            <a:spAutoFit/>
          </a:bodyPr>
          <a:lstStyle/>
          <a:p>
            <a:r>
              <a:rPr lang="zh-CN" altLang="en-US" sz="4000" b="1" smtClean="0">
                <a:latin typeface="黑体" panose="02010609060101010101" pitchFamily="49" charset="-122"/>
                <a:ea typeface="黑体" panose="02010609060101010101" pitchFamily="49" charset="-122"/>
              </a:rPr>
              <a:t>延伸阅读</a:t>
            </a:r>
            <a:endParaRPr lang="zh-CN" altLang="en-US" sz="4000" b="1">
              <a:latin typeface="黑体" panose="02010609060101010101" pitchFamily="49" charset="-122"/>
              <a:ea typeface="黑体" panose="02010609060101010101" pitchFamily="49" charset="-122"/>
            </a:endParaRPr>
          </a:p>
        </p:txBody>
      </p:sp>
      <p:sp>
        <p:nvSpPr>
          <p:cNvPr id="4" name="Rectangle 1"/>
          <p:cNvSpPr>
            <a:spLocks noChangeArrowheads="1"/>
          </p:cNvSpPr>
          <p:nvPr>
            <p:custDataLst>
              <p:tags r:id="rId4"/>
            </p:custDataLst>
          </p:nvPr>
        </p:nvSpPr>
        <p:spPr bwMode="auto">
          <a:xfrm>
            <a:off x="5114924" y="1563419"/>
            <a:ext cx="4467226" cy="4588415"/>
          </a:xfrm>
          <a:prstGeom prst="rect">
            <a:avLst/>
          </a:prstGeom>
          <a:solidFill>
            <a:srgbClr val="D6BC6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63480" rIns="0" bIns="0" numCol="1" anchor="ctr" anchorCtr="0" compatLnSpc="1">
            <a:spAutoFit/>
          </a:bodyPr>
          <a:lstStyle/>
          <a:p>
            <a:pPr marL="0" marR="0" lvl="0" indent="-457200" algn="l" defTabSz="914400" rtl="0" eaLnBrk="0" fontAlgn="base" latinLnBrk="0" hangingPunct="0">
              <a:lnSpc>
                <a:spcPct val="150000"/>
              </a:lnSpc>
              <a:spcBef>
                <a:spcPct val="0"/>
              </a:spcBef>
              <a:spcAft>
                <a:spcPct val="0"/>
              </a:spcAft>
              <a:buClrTx/>
              <a:buSzTx/>
              <a:buFontTx/>
              <a:buNone/>
            </a:pP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人生</a:t>
            </a:r>
            <a:r>
              <a:rPr lang="zh-CN" sz="2800">
                <a:latin typeface="楷体" panose="02010609060101010101" pitchFamily="49" charset="-122"/>
                <a:ea typeface="楷体" panose="02010609060101010101" pitchFamily="49" charset="-122"/>
              </a:rPr>
              <a:t>困窘</a:t>
            </a:r>
            <a:br>
              <a:rPr lang="zh-CN" sz="2800">
                <a:latin typeface="楷体" panose="02010609060101010101" pitchFamily="49" charset="-122"/>
                <a:ea typeface="楷体" panose="02010609060101010101" pitchFamily="49" charset="-122"/>
              </a:rPr>
            </a:b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如同</a:t>
            </a:r>
            <a:r>
              <a:rPr lang="zh-CN" sz="2800">
                <a:latin typeface="楷体" panose="02010609060101010101" pitchFamily="49" charset="-122"/>
                <a:ea typeface="楷体" panose="02010609060101010101" pitchFamily="49" charset="-122"/>
              </a:rPr>
              <a:t>在一条</a:t>
            </a:r>
            <a:br>
              <a:rPr lang="zh-CN" sz="2800">
                <a:latin typeface="楷体" panose="02010609060101010101" pitchFamily="49" charset="-122"/>
                <a:ea typeface="楷体" panose="02010609060101010101" pitchFamily="49" charset="-122"/>
              </a:rPr>
            </a:b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不知</a:t>
            </a:r>
            <a:r>
              <a:rPr lang="zh-CN" sz="2800">
                <a:latin typeface="楷体" panose="02010609060101010101" pitchFamily="49" charset="-122"/>
                <a:ea typeface="楷体" panose="02010609060101010101" pitchFamily="49" charset="-122"/>
              </a:rPr>
              <a:t>首尾的长廊行进</a:t>
            </a:r>
            <a:br>
              <a:rPr lang="zh-CN" sz="2800">
                <a:latin typeface="楷体" panose="02010609060101010101" pitchFamily="49" charset="-122"/>
                <a:ea typeface="楷体" panose="02010609060101010101" pitchFamily="49" charset="-122"/>
              </a:rPr>
            </a:b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四周</a:t>
            </a:r>
            <a:r>
              <a:rPr lang="zh-CN" sz="2800">
                <a:latin typeface="楷体" panose="02010609060101010101" pitchFamily="49" charset="-122"/>
                <a:ea typeface="楷体" panose="02010609060101010101" pitchFamily="49" charset="-122"/>
              </a:rPr>
              <a:t>都见血迹</a:t>
            </a:r>
            <a:br>
              <a:rPr lang="zh-CN" sz="2800">
                <a:latin typeface="楷体" panose="02010609060101010101" pitchFamily="49" charset="-122"/>
                <a:ea typeface="楷体" panose="02010609060101010101" pitchFamily="49" charset="-122"/>
              </a:rPr>
            </a:b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仁</a:t>
            </a:r>
            <a:r>
              <a:rPr lang="zh-CN" sz="2800">
                <a:latin typeface="楷体" panose="02010609060101010101" pitchFamily="49" charset="-122"/>
                <a:ea typeface="楷体" panose="02010609060101010101" pitchFamily="49" charset="-122"/>
              </a:rPr>
              <a:t>者之叹不独于</a:t>
            </a:r>
            <a:br>
              <a:rPr lang="zh-CN" sz="2800">
                <a:latin typeface="楷体" panose="02010609060101010101" pitchFamily="49" charset="-122"/>
                <a:ea typeface="楷体" panose="02010609060101010101" pitchFamily="49" charset="-122"/>
              </a:rPr>
            </a:b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这</a:t>
            </a:r>
            <a:r>
              <a:rPr lang="zh-CN" sz="2800">
                <a:latin typeface="楷体" panose="02010609060101010101" pitchFamily="49" charset="-122"/>
                <a:ea typeface="楷体" panose="02010609060101010101" pitchFamily="49" charset="-122"/>
              </a:rPr>
              <a:t>血的真实</a:t>
            </a:r>
            <a:br>
              <a:rPr lang="zh-CN" sz="2800">
                <a:latin typeface="楷体" panose="02010609060101010101" pitchFamily="49" charset="-122"/>
                <a:ea typeface="楷体" panose="02010609060101010101" pitchFamily="49" charset="-122"/>
              </a:rPr>
            </a:br>
            <a:r>
              <a:rPr lang="en-US" altLang="zh-CN" sz="2800" smtClean="0">
                <a:latin typeface="楷体" panose="02010609060101010101" pitchFamily="49" charset="-122"/>
                <a:ea typeface="楷体" panose="02010609060101010101" pitchFamily="49" charset="-122"/>
              </a:rPr>
              <a:t>  </a:t>
            </a:r>
            <a:r>
              <a:rPr lang="zh-CN" sz="2800" smtClean="0">
                <a:latin typeface="楷体" panose="02010609060101010101" pitchFamily="49" charset="-122"/>
                <a:ea typeface="楷体" panose="02010609060101010101" pitchFamily="49" charset="-122"/>
              </a:rPr>
              <a:t>尤</a:t>
            </a:r>
            <a:r>
              <a:rPr lang="zh-CN" sz="2800">
                <a:latin typeface="楷体" panose="02010609060101010101" pitchFamily="49" charset="-122"/>
                <a:ea typeface="楷体" panose="02010609060101010101" pitchFamily="49" charset="-122"/>
              </a:rPr>
              <a:t>在不可畏避的血的义务 </a:t>
            </a:r>
            <a:endParaRPr lang="zh-CN" sz="2800">
              <a:latin typeface="楷体" panose="02010609060101010101" pitchFamily="49" charset="-122"/>
              <a:ea typeface="楷体" panose="02010609060101010101" pitchFamily="49" charset="-122"/>
            </a:endParaRPr>
          </a:p>
        </p:txBody>
      </p:sp>
      <p:sp>
        <p:nvSpPr>
          <p:cNvPr id="6" name="文本框 5"/>
          <p:cNvSpPr txBox="1"/>
          <p:nvPr>
            <p:custDataLst>
              <p:tags r:id="rId5"/>
            </p:custDataLst>
          </p:nvPr>
        </p:nvSpPr>
        <p:spPr>
          <a:xfrm>
            <a:off x="1381125" y="2686050"/>
            <a:ext cx="2066925" cy="923330"/>
          </a:xfrm>
          <a:prstGeom prst="rect">
            <a:avLst/>
          </a:prstGeom>
          <a:noFill/>
        </p:spPr>
        <p:txBody>
          <a:bodyPr wrap="square" rtlCol="0">
            <a:spAutoFit/>
          </a:bodyPr>
          <a:lstStyle/>
          <a:p>
            <a:r>
              <a:rPr lang="zh-CN" altLang="en-US" sz="5400" b="1" smtClean="0">
                <a:latin typeface="楷体" panose="02010609060101010101" pitchFamily="49" charset="-122"/>
                <a:ea typeface="楷体" panose="02010609060101010101" pitchFamily="49" charset="-122"/>
              </a:rPr>
              <a:t>仁 者</a:t>
            </a:r>
            <a:endParaRPr lang="zh-CN" altLang="en-US" sz="5400" b="1">
              <a:latin typeface="楷体" panose="02010609060101010101" pitchFamily="49" charset="-122"/>
              <a:ea typeface="楷体" panose="02010609060101010101" pitchFamily="49" charset="-122"/>
            </a:endParaRPr>
          </a:p>
        </p:txBody>
      </p:sp>
      <p:sp>
        <p:nvSpPr>
          <p:cNvPr id="7" name="文本框 6"/>
          <p:cNvSpPr txBox="1"/>
          <p:nvPr>
            <p:custDataLst>
              <p:tags r:id="rId6"/>
            </p:custDataLst>
          </p:nvPr>
        </p:nvSpPr>
        <p:spPr>
          <a:xfrm>
            <a:off x="1800224" y="3971925"/>
            <a:ext cx="2066925" cy="584775"/>
          </a:xfrm>
          <a:prstGeom prst="rect">
            <a:avLst/>
          </a:prstGeom>
          <a:noFill/>
        </p:spPr>
        <p:txBody>
          <a:bodyPr wrap="square" rtlCol="0">
            <a:spAutoFit/>
          </a:bodyPr>
          <a:lstStyle/>
          <a:p>
            <a:r>
              <a:rPr lang="zh-CN" altLang="en-US" sz="3200" b="1" smtClean="0">
                <a:latin typeface="楷体" panose="02010609060101010101" pitchFamily="49" charset="-122"/>
                <a:ea typeface="楷体" panose="02010609060101010101" pitchFamily="49" charset="-122"/>
              </a:rPr>
              <a:t>昌耀</a:t>
            </a:r>
            <a:endParaRPr lang="zh-CN" altLang="en-US" sz="3200" b="1">
              <a:latin typeface="楷体" panose="02010609060101010101" pitchFamily="49" charset="-122"/>
              <a:ea typeface="楷体" panose="02010609060101010101" pitchFamily="49" charset="-122"/>
            </a:endParaRPr>
          </a:p>
        </p:txBody>
      </p:sp>
      <p:pic>
        <p:nvPicPr>
          <p:cNvPr id="8" name="New picture" hidden="1"/>
          <p:cNvPicPr/>
          <p:nvPr>
            <p:custDataLst>
              <p:tags r:id="rId8"/>
            </p:custDataLst>
          </p:nvPr>
        </p:nvPicPr>
        <p:blipFill>
          <a:blip r:embed="rId7"/>
          <a:stretch>
            <a:fillRect/>
          </a:stretch>
        </p:blipFill>
        <p:spPr>
          <a:xfrm>
            <a:off x="10604500" y="10553700"/>
            <a:ext cx="482600" cy="4953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3"/>
          <a:stretch>
            <a:fillRect/>
          </a:stretch>
        </a:blipFill>
        <a:effectLst/>
      </p:bgPr>
    </p:bg>
    <p:spTree>
      <p:nvGrpSpPr>
        <p:cNvPr id="1" name=""/>
        <p:cNvGrpSpPr/>
        <p:nvPr>
          <p:custDataLst>
            <p:tags r:id="rId2"/>
          </p:custDataLst>
        </p:nvPr>
      </p:nvGrpSpPr>
      <p:grpSpPr>
        <a:xfrm>
          <a:off x="0" y="0"/>
          <a:ext cx="0" cy="0"/>
        </a:xfrm>
      </p:grpSpPr>
      <p:sp>
        <p:nvSpPr>
          <p:cNvPr id="4" name="矩形 3"/>
          <p:cNvSpPr/>
          <p:nvPr>
            <p:custDataLst>
              <p:tags r:id="rId3"/>
            </p:custDataLst>
          </p:nvPr>
        </p:nvSpPr>
        <p:spPr>
          <a:xfrm>
            <a:off x="161925" y="893713"/>
            <a:ext cx="11896725" cy="3416320"/>
          </a:xfrm>
          <a:prstGeom prst="rect">
            <a:avLst/>
          </a:prstGeom>
        </p:spPr>
        <p:txBody>
          <a:bodyPr wrap="square">
            <a:spAutoFit/>
          </a:bodyPr>
          <a:lstStyle/>
          <a:p>
            <a:pPr indent="457200">
              <a:lnSpc>
                <a:spcPct val="150000"/>
              </a:lnSpc>
            </a:pPr>
            <a:r>
              <a:rPr lang="zh-CN" altLang="en-US" sz="2400" smtClean="0">
                <a:solidFill>
                  <a:srgbClr val="464646"/>
                </a:solidFill>
                <a:latin typeface="黑体" panose="02010609060101010101" pitchFamily="49" charset="-122"/>
                <a:ea typeface="黑体" panose="02010609060101010101" pitchFamily="49" charset="-122"/>
              </a:rPr>
              <a:t> 读他的</a:t>
            </a:r>
            <a:r>
              <a:rPr lang="zh-CN" altLang="en-US" sz="2400">
                <a:solidFill>
                  <a:srgbClr val="464646"/>
                </a:solidFill>
                <a:latin typeface="黑体" panose="02010609060101010101" pitchFamily="49" charset="-122"/>
                <a:ea typeface="黑体" panose="02010609060101010101" pitchFamily="49" charset="-122"/>
              </a:rPr>
              <a:t>诗如同徐徐打开一幅</a:t>
            </a:r>
            <a:r>
              <a:rPr lang="zh-CN" altLang="en-US" sz="2400" smtClean="0">
                <a:solidFill>
                  <a:srgbClr val="464646"/>
                </a:solidFill>
                <a:latin typeface="黑体" panose="02010609060101010101" pitchFamily="49" charset="-122"/>
                <a:ea typeface="黑体" panose="02010609060101010101" pitchFamily="49" charset="-122"/>
              </a:rPr>
              <a:t>色彩斑斓的高原</a:t>
            </a:r>
            <a:r>
              <a:rPr lang="zh-CN" altLang="en-US" sz="2400">
                <a:solidFill>
                  <a:srgbClr val="464646"/>
                </a:solidFill>
                <a:latin typeface="黑体" panose="02010609060101010101" pitchFamily="49" charset="-122"/>
                <a:ea typeface="黑体" panose="02010609060101010101" pitchFamily="49" charset="-122"/>
              </a:rPr>
              <a:t>油画长卷。那雪山、草原、河流、戈壁，恢弘大气，摄人心魄。那踏着蚀洞斑驳的岩原跛行的瘦马，那从北斗星空之侧悄然轧过的高车，那披毛牴</a:t>
            </a:r>
            <a:r>
              <a:rPr lang="zh-CN" altLang="en-US" sz="2400" smtClean="0">
                <a:solidFill>
                  <a:srgbClr val="464646"/>
                </a:solidFill>
                <a:latin typeface="黑体" panose="02010609060101010101" pitchFamily="49" charset="-122"/>
                <a:ea typeface="黑体" panose="02010609060101010101" pitchFamily="49" charset="-122"/>
              </a:rPr>
              <a:t>角豪天</a:t>
            </a:r>
            <a:r>
              <a:rPr lang="zh-CN" altLang="en-US" sz="2400">
                <a:solidFill>
                  <a:srgbClr val="464646"/>
                </a:solidFill>
                <a:latin typeface="黑体" panose="02010609060101010101" pitchFamily="49" charset="-122"/>
                <a:ea typeface="黑体" panose="02010609060101010101" pitchFamily="49" charset="-122"/>
              </a:rPr>
              <a:t>悲血的月下野牛，那牧羊妇捧起熏沐的香炉，那远行的鹤阵在清越的嘎嘎长唳，那帐房烟熏火燎的灶头上的黄铜茶炊，那峨日朵雪峰飞逝的雄鹰，这一切</a:t>
            </a:r>
            <a:r>
              <a:rPr lang="zh-CN" altLang="en-US" sz="2400" smtClean="0">
                <a:solidFill>
                  <a:srgbClr val="464646"/>
                </a:solidFill>
                <a:latin typeface="黑体" panose="02010609060101010101" pitchFamily="49" charset="-122"/>
                <a:ea typeface="黑体" panose="02010609060101010101" pitchFamily="49" charset="-122"/>
              </a:rPr>
              <a:t>在他笔下</a:t>
            </a:r>
            <a:r>
              <a:rPr lang="zh-CN" altLang="en-US" sz="2400">
                <a:solidFill>
                  <a:srgbClr val="464646"/>
                </a:solidFill>
                <a:latin typeface="黑体" panose="02010609060101010101" pitchFamily="49" charset="-122"/>
                <a:ea typeface="黑体" panose="02010609060101010101" pitchFamily="49" charset="-122"/>
              </a:rPr>
              <a:t>元气淋漓，从青海高原的开阔、粗犷和忧伤中，沛然而出一种丰富而博大的生命意识</a:t>
            </a:r>
            <a:r>
              <a:rPr lang="zh-CN" altLang="en-US" sz="2400" smtClean="0">
                <a:solidFill>
                  <a:srgbClr val="464646"/>
                </a:solidFill>
                <a:latin typeface="黑体" panose="02010609060101010101" pitchFamily="49" charset="-122"/>
                <a:ea typeface="黑体" panose="02010609060101010101" pitchFamily="49" charset="-122"/>
              </a:rPr>
              <a:t>。他就是被称为“诗人中的诗人”的昌耀。</a:t>
            </a:r>
            <a:endParaRPr lang="zh-CN" altLang="en-US" sz="2400">
              <a:solidFill>
                <a:prstClr val="black"/>
              </a:solidFill>
              <a:latin typeface="黑体" panose="02010609060101010101" pitchFamily="49" charset="-122"/>
              <a:ea typeface="黑体" panose="02010609060101010101" pitchFamily="49" charset="-122"/>
            </a:endParaRPr>
          </a:p>
        </p:txBody>
      </p:sp>
      <p:pic>
        <p:nvPicPr>
          <p:cNvPr id="5" name="图片 4"/>
          <p:cNvPicPr>
            <a:picLocks noChangeAspect="1"/>
          </p:cNvPicPr>
          <p:nvPr>
            <p:custDataLst>
              <p:tags r:id="rId5"/>
            </p:custDataLst>
          </p:nvPr>
        </p:nvPicPr>
        <p:blipFill>
          <a:blip r:embed="rId4"/>
          <a:stretch>
            <a:fillRect/>
          </a:stretch>
        </p:blipFill>
        <p:spPr>
          <a:xfrm>
            <a:off x="304979" y="4481393"/>
            <a:ext cx="2781121" cy="1971645"/>
          </a:xfrm>
          <a:prstGeom prst="rect">
            <a:avLst/>
          </a:prstGeom>
        </p:spPr>
      </p:pic>
      <p:sp>
        <p:nvSpPr>
          <p:cNvPr id="6" name="文本框 5"/>
          <p:cNvSpPr txBox="1"/>
          <p:nvPr>
            <p:custDataLst>
              <p:tags r:id="rId6"/>
            </p:custDataLst>
          </p:nvPr>
        </p:nvSpPr>
        <p:spPr>
          <a:xfrm>
            <a:off x="4972050" y="95250"/>
            <a:ext cx="3019425" cy="707886"/>
          </a:xfrm>
          <a:prstGeom prst="rect">
            <a:avLst/>
          </a:prstGeom>
          <a:noFill/>
        </p:spPr>
        <p:txBody>
          <a:bodyPr wrap="square" rtlCol="0">
            <a:spAutoFit/>
          </a:bodyPr>
          <a:lstStyle/>
          <a:p>
            <a:r>
              <a:rPr lang="zh-CN" altLang="en-US" sz="4000" b="1" smtClean="0">
                <a:solidFill>
                  <a:prstClr val="black"/>
                </a:solidFill>
                <a:latin typeface="黑体" panose="02010609060101010101" pitchFamily="49" charset="-122"/>
                <a:ea typeface="黑体" panose="02010609060101010101" pitchFamily="49" charset="-122"/>
              </a:rPr>
              <a:t>情境导入</a:t>
            </a:r>
            <a:endParaRPr lang="zh-CN" altLang="en-US" sz="4000" b="1">
              <a:solidFill>
                <a:prstClr val="black"/>
              </a:solidFill>
              <a:latin typeface="黑体" panose="02010609060101010101" pitchFamily="49" charset="-122"/>
              <a:ea typeface="黑体" panose="02010609060101010101" pitchFamily="49" charset="-122"/>
            </a:endParaRPr>
          </a:p>
        </p:txBody>
      </p:sp>
      <p:pic>
        <p:nvPicPr>
          <p:cNvPr id="2" name="图片 1"/>
          <p:cNvPicPr>
            <a:picLocks noChangeAspect="1"/>
          </p:cNvPicPr>
          <p:nvPr>
            <p:custDataLst>
              <p:tags r:id="rId8"/>
            </p:custDataLst>
          </p:nvPr>
        </p:nvPicPr>
        <p:blipFill>
          <a:blip r:embed="rId7"/>
          <a:srcRect r="440" b="6975"/>
          <a:stretch>
            <a:fillRect/>
          </a:stretch>
        </p:blipFill>
        <p:spPr>
          <a:xfrm>
            <a:off x="3258202" y="4490690"/>
            <a:ext cx="2781300" cy="1948412"/>
          </a:xfrm>
          <a:prstGeom prst="rect">
            <a:avLst/>
          </a:prstGeom>
        </p:spPr>
      </p:pic>
      <p:pic>
        <p:nvPicPr>
          <p:cNvPr id="3" name="图片 2"/>
          <p:cNvPicPr>
            <a:picLocks noChangeAspect="1"/>
          </p:cNvPicPr>
          <p:nvPr>
            <p:custDataLst>
              <p:tags r:id="rId10"/>
            </p:custDataLst>
          </p:nvPr>
        </p:nvPicPr>
        <p:blipFill>
          <a:blip r:embed="rId9"/>
          <a:srcRect r="10818" b="5541"/>
          <a:stretch>
            <a:fillRect/>
          </a:stretch>
        </p:blipFill>
        <p:spPr>
          <a:xfrm>
            <a:off x="6248115" y="4490690"/>
            <a:ext cx="2779064" cy="1962348"/>
          </a:xfrm>
          <a:prstGeom prst="rect">
            <a:avLst/>
          </a:prstGeom>
        </p:spPr>
      </p:pic>
      <p:pic>
        <p:nvPicPr>
          <p:cNvPr id="8" name="图片 7"/>
          <p:cNvPicPr>
            <a:picLocks noChangeAspect="1"/>
          </p:cNvPicPr>
          <p:nvPr>
            <p:custDataLst>
              <p:tags r:id="rId12"/>
            </p:custDataLst>
          </p:nvPr>
        </p:nvPicPr>
        <p:blipFill>
          <a:blip r:embed="rId11"/>
          <a:srcRect b="8046"/>
          <a:stretch>
            <a:fillRect/>
          </a:stretch>
        </p:blipFill>
        <p:spPr>
          <a:xfrm>
            <a:off x="9235792" y="4481393"/>
            <a:ext cx="2658840" cy="1957709"/>
          </a:xfrm>
          <a:prstGeom prst="rect">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2"/>
          <a:stretch>
            <a:fillRect/>
          </a:stretch>
        </a:blipFill>
        <a:effectLst/>
      </p:bgPr>
    </p:bg>
    <p:spTree>
      <p:nvGrpSpPr>
        <p:cNvPr id="1" name=""/>
        <p:cNvGrpSpPr/>
        <p:nvPr>
          <p:custDataLst>
            <p:tags r:id="rId2"/>
          </p:custDataLst>
        </p:nvPr>
      </p:nvGrpSpPr>
      <p:grpSpPr>
        <a:xfrm>
          <a:off x="0" y="0"/>
          <a:ext cx="0" cy="0"/>
        </a:xfrm>
      </p:grpSpPr>
      <p:sp>
        <p:nvSpPr>
          <p:cNvPr id="6" name="矩形 5"/>
          <p:cNvSpPr/>
          <p:nvPr>
            <p:custDataLst>
              <p:tags r:id="rId3"/>
            </p:custDataLst>
          </p:nvPr>
        </p:nvSpPr>
        <p:spPr>
          <a:xfrm>
            <a:off x="3332435" y="845628"/>
            <a:ext cx="8778294" cy="442878"/>
          </a:xfrm>
          <a:prstGeom prst="rect">
            <a:avLst/>
          </a:prstGeom>
        </p:spPr>
        <p:txBody>
          <a:bodyPr wrap="square">
            <a:spAutoFit/>
          </a:bodyPr>
          <a:lstStyle/>
          <a:p>
            <a:pPr>
              <a:lnSpc>
                <a:spcPct val="150000"/>
              </a:lnSpc>
              <a:defRPr/>
            </a:pPr>
            <a:endParaRPr lang="en-US" altLang="zh-CN">
              <a:solidFill>
                <a:prstClr val="black"/>
              </a:solidFill>
              <a:latin typeface="宋体" panose="02010600030101010101" pitchFamily="2" charset="-122"/>
            </a:endParaRPr>
          </a:p>
        </p:txBody>
      </p:sp>
      <p:sp>
        <p:nvSpPr>
          <p:cNvPr id="2" name="文本框 1"/>
          <p:cNvSpPr txBox="1"/>
          <p:nvPr>
            <p:custDataLst>
              <p:tags r:id="rId4"/>
            </p:custDataLst>
          </p:nvPr>
        </p:nvSpPr>
        <p:spPr>
          <a:xfrm>
            <a:off x="4709925" y="20299"/>
            <a:ext cx="3305907" cy="707886"/>
          </a:xfrm>
          <a:prstGeom prst="rect">
            <a:avLst/>
          </a:prstGeom>
          <a:noFill/>
        </p:spPr>
        <p:txBody>
          <a:bodyPr wrap="square" rtlCol="0">
            <a:spAutoFit/>
          </a:bodyPr>
          <a:lstStyle/>
          <a:p>
            <a:r>
              <a:rPr lang="zh-CN" altLang="en-US" sz="4000" b="1" smtClean="0">
                <a:solidFill>
                  <a:prstClr val="black"/>
                </a:solidFill>
                <a:latin typeface="黑体" panose="02010609060101010101" pitchFamily="49" charset="-122"/>
                <a:ea typeface="黑体" panose="02010609060101010101" pitchFamily="49" charset="-122"/>
              </a:rPr>
              <a:t>昌耀简介</a:t>
            </a:r>
            <a:endParaRPr lang="zh-CN" altLang="en-US" sz="4000" b="1">
              <a:solidFill>
                <a:prstClr val="black"/>
              </a:solidFill>
              <a:latin typeface="黑体" panose="02010609060101010101" pitchFamily="49" charset="-122"/>
              <a:ea typeface="黑体" panose="02010609060101010101" pitchFamily="49" charset="-122"/>
            </a:endParaRPr>
          </a:p>
        </p:txBody>
      </p:sp>
      <p:sp>
        <p:nvSpPr>
          <p:cNvPr id="3" name="矩形 2"/>
          <p:cNvSpPr/>
          <p:nvPr>
            <p:custDataLst>
              <p:tags r:id="rId5"/>
            </p:custDataLst>
          </p:nvPr>
        </p:nvSpPr>
        <p:spPr>
          <a:xfrm>
            <a:off x="4242303" y="728185"/>
            <a:ext cx="7798438" cy="6047809"/>
          </a:xfrm>
          <a:prstGeom prst="rect">
            <a:avLst/>
          </a:prstGeom>
        </p:spPr>
        <p:txBody>
          <a:bodyPr wrap="square">
            <a:spAutoFit/>
          </a:bodyPr>
          <a:lstStyle/>
          <a:p>
            <a:pPr indent="457200">
              <a:lnSpc>
                <a:spcPct val="150000"/>
              </a:lnSpc>
            </a:pPr>
            <a:r>
              <a:rPr lang="zh-CN" altLang="en-US" sz="2000">
                <a:solidFill>
                  <a:prstClr val="black"/>
                </a:solidFill>
                <a:latin typeface="黑体" panose="02010609060101010101" pitchFamily="49" charset="-122"/>
                <a:ea typeface="黑体" panose="02010609060101010101" pitchFamily="49" charset="-122"/>
              </a:rPr>
              <a:t>昌耀（</a:t>
            </a:r>
            <a:r>
              <a:rPr lang="en-US" altLang="zh-CN" sz="2000">
                <a:solidFill>
                  <a:prstClr val="black"/>
                </a:solidFill>
                <a:latin typeface="黑体" panose="02010609060101010101" pitchFamily="49" charset="-122"/>
                <a:ea typeface="黑体" panose="02010609060101010101" pitchFamily="49" charset="-122"/>
              </a:rPr>
              <a:t>1936</a:t>
            </a:r>
            <a:r>
              <a:rPr lang="zh-CN" altLang="en-US" sz="2000">
                <a:solidFill>
                  <a:prstClr val="black"/>
                </a:solidFill>
                <a:latin typeface="黑体" panose="02010609060101010101" pitchFamily="49" charset="-122"/>
                <a:ea typeface="黑体" panose="02010609060101010101" pitchFamily="49" charset="-122"/>
              </a:rPr>
              <a:t>年</a:t>
            </a:r>
            <a:r>
              <a:rPr lang="en-US" altLang="zh-CN" sz="2000">
                <a:solidFill>
                  <a:prstClr val="black"/>
                </a:solidFill>
                <a:latin typeface="黑体" panose="02010609060101010101" pitchFamily="49" charset="-122"/>
                <a:ea typeface="黑体" panose="02010609060101010101" pitchFamily="49" charset="-122"/>
              </a:rPr>
              <a:t>6</a:t>
            </a:r>
            <a:r>
              <a:rPr lang="zh-CN" altLang="en-US" sz="2000">
                <a:solidFill>
                  <a:prstClr val="black"/>
                </a:solidFill>
                <a:latin typeface="黑体" panose="02010609060101010101" pitchFamily="49" charset="-122"/>
                <a:ea typeface="黑体" panose="02010609060101010101" pitchFamily="49" charset="-122"/>
              </a:rPr>
              <a:t>月</a:t>
            </a:r>
            <a:r>
              <a:rPr lang="en-US" altLang="zh-CN" sz="2000">
                <a:solidFill>
                  <a:prstClr val="black"/>
                </a:solidFill>
                <a:latin typeface="黑体" panose="02010609060101010101" pitchFamily="49" charset="-122"/>
                <a:ea typeface="黑体" panose="02010609060101010101" pitchFamily="49" charset="-122"/>
              </a:rPr>
              <a:t>27</a:t>
            </a:r>
            <a:r>
              <a:rPr lang="zh-CN" altLang="en-US" sz="2000">
                <a:solidFill>
                  <a:prstClr val="black"/>
                </a:solidFill>
                <a:latin typeface="黑体" panose="02010609060101010101" pitchFamily="49" charset="-122"/>
                <a:ea typeface="黑体" panose="02010609060101010101" pitchFamily="49" charset="-122"/>
              </a:rPr>
              <a:t>日－</a:t>
            </a:r>
            <a:r>
              <a:rPr lang="en-US" altLang="zh-CN" sz="2000">
                <a:solidFill>
                  <a:prstClr val="black"/>
                </a:solidFill>
                <a:latin typeface="黑体" panose="02010609060101010101" pitchFamily="49" charset="-122"/>
                <a:ea typeface="黑体" panose="02010609060101010101" pitchFamily="49" charset="-122"/>
              </a:rPr>
              <a:t>2000</a:t>
            </a:r>
            <a:r>
              <a:rPr lang="zh-CN" altLang="en-US" sz="2000">
                <a:solidFill>
                  <a:prstClr val="black"/>
                </a:solidFill>
                <a:latin typeface="黑体" panose="02010609060101010101" pitchFamily="49" charset="-122"/>
                <a:ea typeface="黑体" panose="02010609060101010101" pitchFamily="49" charset="-122"/>
              </a:rPr>
              <a:t>年</a:t>
            </a:r>
            <a:r>
              <a:rPr lang="en-US" altLang="zh-CN" sz="2000">
                <a:solidFill>
                  <a:prstClr val="black"/>
                </a:solidFill>
                <a:latin typeface="黑体" panose="02010609060101010101" pitchFamily="49" charset="-122"/>
                <a:ea typeface="黑体" panose="02010609060101010101" pitchFamily="49" charset="-122"/>
              </a:rPr>
              <a:t>3</a:t>
            </a:r>
            <a:r>
              <a:rPr lang="zh-CN" altLang="en-US" sz="2000">
                <a:solidFill>
                  <a:prstClr val="black"/>
                </a:solidFill>
                <a:latin typeface="黑体" panose="02010609060101010101" pitchFamily="49" charset="-122"/>
                <a:ea typeface="黑体" panose="02010609060101010101" pitchFamily="49" charset="-122"/>
              </a:rPr>
              <a:t>月</a:t>
            </a:r>
            <a:r>
              <a:rPr lang="en-US" altLang="zh-CN" sz="2000">
                <a:solidFill>
                  <a:prstClr val="black"/>
                </a:solidFill>
                <a:latin typeface="黑体" panose="02010609060101010101" pitchFamily="49" charset="-122"/>
                <a:ea typeface="黑体" panose="02010609060101010101" pitchFamily="49" charset="-122"/>
              </a:rPr>
              <a:t>23</a:t>
            </a:r>
            <a:r>
              <a:rPr lang="zh-CN" altLang="en-US" sz="2000">
                <a:solidFill>
                  <a:prstClr val="black"/>
                </a:solidFill>
                <a:latin typeface="黑体" panose="02010609060101010101" pitchFamily="49" charset="-122"/>
                <a:ea typeface="黑体" panose="02010609060101010101" pitchFamily="49" charset="-122"/>
              </a:rPr>
              <a:t>日），原名王昌耀，湖南省桃源县人，诗人</a:t>
            </a:r>
            <a:r>
              <a:rPr lang="zh-CN" altLang="en-US" sz="2000" smtClean="0">
                <a:solidFill>
                  <a:prstClr val="black"/>
                </a:solidFill>
                <a:latin typeface="黑体" panose="02010609060101010101" pitchFamily="49" charset="-122"/>
                <a:ea typeface="黑体" panose="02010609060101010101" pitchFamily="49" charset="-122"/>
              </a:rPr>
              <a:t>。</a:t>
            </a:r>
            <a:endParaRPr lang="en-US" altLang="zh-CN" sz="2000" smtClean="0">
              <a:solidFill>
                <a:prstClr val="black"/>
              </a:solidFill>
              <a:latin typeface="黑体" panose="02010609060101010101" pitchFamily="49" charset="-122"/>
              <a:ea typeface="黑体" panose="02010609060101010101" pitchFamily="49" charset="-122"/>
            </a:endParaRPr>
          </a:p>
          <a:p>
            <a:pPr indent="457200">
              <a:lnSpc>
                <a:spcPct val="150000"/>
              </a:lnSpc>
            </a:pPr>
            <a:r>
              <a:rPr lang="en-US" altLang="zh-CN" sz="2000" smtClean="0">
                <a:solidFill>
                  <a:prstClr val="black"/>
                </a:solidFill>
                <a:latin typeface="黑体" panose="02010609060101010101" pitchFamily="49" charset="-122"/>
                <a:ea typeface="黑体" panose="02010609060101010101" pitchFamily="49" charset="-122"/>
              </a:rPr>
              <a:t>1950</a:t>
            </a:r>
            <a:r>
              <a:rPr lang="zh-CN" altLang="en-US" sz="2000">
                <a:solidFill>
                  <a:prstClr val="black"/>
                </a:solidFill>
                <a:latin typeface="黑体" panose="02010609060101010101" pitchFamily="49" charset="-122"/>
                <a:ea typeface="黑体" panose="02010609060101010101" pitchFamily="49" charset="-122"/>
              </a:rPr>
              <a:t>年</a:t>
            </a:r>
            <a:r>
              <a:rPr lang="en-US" altLang="zh-CN" sz="2000">
                <a:solidFill>
                  <a:prstClr val="black"/>
                </a:solidFill>
                <a:latin typeface="黑体" panose="02010609060101010101" pitchFamily="49" charset="-122"/>
                <a:ea typeface="黑体" panose="02010609060101010101" pitchFamily="49" charset="-122"/>
              </a:rPr>
              <a:t>4</a:t>
            </a:r>
            <a:r>
              <a:rPr lang="zh-CN" altLang="en-US" sz="2000">
                <a:solidFill>
                  <a:prstClr val="black"/>
                </a:solidFill>
                <a:latin typeface="黑体" panose="02010609060101010101" pitchFamily="49" charset="-122"/>
                <a:ea typeface="黑体" panose="02010609060101010101" pitchFamily="49" charset="-122"/>
              </a:rPr>
              <a:t>月参加中国人民解放军，任宣传队员。同年，响应祖国号召，赴朝鲜参加抗美援朝。期间，推出处女作</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人桥</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，从此与诗歌艺术结下不解之缘。</a:t>
            </a:r>
            <a:r>
              <a:rPr lang="en-US" altLang="zh-CN" sz="2000">
                <a:solidFill>
                  <a:prstClr val="black"/>
                </a:solidFill>
                <a:latin typeface="黑体" panose="02010609060101010101" pitchFamily="49" charset="-122"/>
                <a:ea typeface="黑体" panose="02010609060101010101" pitchFamily="49" charset="-122"/>
              </a:rPr>
              <a:t>1953</a:t>
            </a:r>
            <a:r>
              <a:rPr lang="zh-CN" altLang="en-US" sz="2000">
                <a:solidFill>
                  <a:prstClr val="black"/>
                </a:solidFill>
                <a:latin typeface="黑体" panose="02010609060101010101" pitchFamily="49" charset="-122"/>
                <a:ea typeface="黑体" panose="02010609060101010101" pitchFamily="49" charset="-122"/>
              </a:rPr>
              <a:t>年，在朝鲜战场上负伤后转入河北省荣军学校读书。</a:t>
            </a:r>
            <a:r>
              <a:rPr lang="en-US" altLang="zh-CN" sz="2000">
                <a:solidFill>
                  <a:prstClr val="black"/>
                </a:solidFill>
                <a:latin typeface="黑体" panose="02010609060101010101" pitchFamily="49" charset="-122"/>
                <a:ea typeface="黑体" panose="02010609060101010101" pitchFamily="49" charset="-122"/>
              </a:rPr>
              <a:t>1954</a:t>
            </a:r>
            <a:r>
              <a:rPr lang="zh-CN" altLang="en-US" sz="2000">
                <a:solidFill>
                  <a:prstClr val="black"/>
                </a:solidFill>
                <a:latin typeface="黑体" panose="02010609060101010101" pitchFamily="49" charset="-122"/>
                <a:ea typeface="黑体" panose="02010609060101010101" pitchFamily="49" charset="-122"/>
              </a:rPr>
              <a:t>年开始发表诗作</a:t>
            </a:r>
            <a:r>
              <a:rPr lang="zh-CN" altLang="en-US" sz="2000" smtClean="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诗集有</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昌耀抒情诗集</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1986</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命运之书</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1994</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一个挑战的旅行者步行在上帝的沙盘</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1996</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昌耀的诗</a:t>
            </a:r>
            <a:r>
              <a:rPr lang="en-US" altLang="zh-CN" sz="2000">
                <a:solidFill>
                  <a:prstClr val="black"/>
                </a:solidFill>
                <a:latin typeface="黑体" panose="02010609060101010101" pitchFamily="49" charset="-122"/>
                <a:ea typeface="黑体" panose="02010609060101010101" pitchFamily="49" charset="-122"/>
              </a:rPr>
              <a:t>》</a:t>
            </a:r>
            <a:r>
              <a:rPr lang="zh-CN" altLang="en-US" sz="2000">
                <a:solidFill>
                  <a:prstClr val="black"/>
                </a:solidFill>
                <a:latin typeface="黑体" panose="02010609060101010101" pitchFamily="49" charset="-122"/>
                <a:ea typeface="黑体" panose="02010609060101010101" pitchFamily="49" charset="-122"/>
              </a:rPr>
              <a:t>（</a:t>
            </a:r>
            <a:r>
              <a:rPr lang="en-US" altLang="zh-CN" sz="2000">
                <a:solidFill>
                  <a:prstClr val="black"/>
                </a:solidFill>
                <a:latin typeface="黑体" panose="02010609060101010101" pitchFamily="49" charset="-122"/>
                <a:ea typeface="黑体" panose="02010609060101010101" pitchFamily="49" charset="-122"/>
              </a:rPr>
              <a:t>1998</a:t>
            </a:r>
            <a:r>
              <a:rPr lang="zh-CN" altLang="en-US" sz="2000">
                <a:solidFill>
                  <a:prstClr val="black"/>
                </a:solidFill>
                <a:latin typeface="黑体" panose="02010609060101010101" pitchFamily="49" charset="-122"/>
                <a:ea typeface="黑体" panose="02010609060101010101" pitchFamily="49" charset="-122"/>
              </a:rPr>
              <a:t>）等。</a:t>
            </a:r>
            <a:r>
              <a:rPr lang="en-US" altLang="zh-CN" sz="2000">
                <a:solidFill>
                  <a:prstClr val="black"/>
                </a:solidFill>
                <a:latin typeface="黑体" panose="02010609060101010101" pitchFamily="49" charset="-122"/>
                <a:ea typeface="黑体" panose="02010609060101010101" pitchFamily="49" charset="-122"/>
              </a:rPr>
              <a:t>2000</a:t>
            </a:r>
            <a:r>
              <a:rPr lang="zh-CN" altLang="en-US" sz="2000">
                <a:solidFill>
                  <a:prstClr val="black"/>
                </a:solidFill>
                <a:latin typeface="黑体" panose="02010609060101010101" pitchFamily="49" charset="-122"/>
                <a:ea typeface="黑体" panose="02010609060101010101" pitchFamily="49" charset="-122"/>
              </a:rPr>
              <a:t>年</a:t>
            </a:r>
            <a:r>
              <a:rPr lang="en-US" altLang="zh-CN" sz="2000">
                <a:solidFill>
                  <a:prstClr val="black"/>
                </a:solidFill>
                <a:latin typeface="黑体" panose="02010609060101010101" pitchFamily="49" charset="-122"/>
                <a:ea typeface="黑体" panose="02010609060101010101" pitchFamily="49" charset="-122"/>
              </a:rPr>
              <a:t>3</a:t>
            </a:r>
            <a:r>
              <a:rPr lang="zh-CN" altLang="en-US" sz="2000">
                <a:solidFill>
                  <a:prstClr val="black"/>
                </a:solidFill>
                <a:latin typeface="黑体" panose="02010609060101010101" pitchFamily="49" charset="-122"/>
                <a:ea typeface="黑体" panose="02010609060101010101" pitchFamily="49" charset="-122"/>
              </a:rPr>
              <a:t>月，身患骨癌的昌耀在西宁跳楼自杀。</a:t>
            </a:r>
            <a:endParaRPr lang="en-US" altLang="zh-CN" sz="2000">
              <a:solidFill>
                <a:prstClr val="black"/>
              </a:solidFill>
              <a:latin typeface="黑体" panose="02010609060101010101" pitchFamily="49" charset="-122"/>
              <a:ea typeface="黑体" panose="02010609060101010101" pitchFamily="49" charset="-122"/>
            </a:endParaRPr>
          </a:p>
          <a:p>
            <a:pPr indent="457200">
              <a:lnSpc>
                <a:spcPct val="150000"/>
              </a:lnSpc>
            </a:pPr>
            <a:r>
              <a:rPr lang="zh-CN" altLang="en-US" sz="2000" smtClean="0">
                <a:solidFill>
                  <a:prstClr val="black"/>
                </a:solidFill>
                <a:latin typeface="黑体" panose="02010609060101010101" pitchFamily="49" charset="-122"/>
                <a:ea typeface="黑体" panose="02010609060101010101" pitchFamily="49" charset="-122"/>
              </a:rPr>
              <a:t>昌耀的</a:t>
            </a:r>
            <a:r>
              <a:rPr lang="zh-CN" altLang="en-US" sz="2000">
                <a:solidFill>
                  <a:prstClr val="black"/>
                </a:solidFill>
                <a:latin typeface="黑体" panose="02010609060101010101" pitchFamily="49" charset="-122"/>
                <a:ea typeface="黑体" panose="02010609060101010101" pitchFamily="49" charset="-122"/>
              </a:rPr>
              <a:t>诗以张扬生命在深重困境中的亢奋见长，感悟和激情融于凝重、壮美的意象之中，将饱经沧桑的情怀、古老开阔的西部人文背景、博大的生命意识，构成协调的整体。诗人后期的诗作趋向反思静悟，语言略趋平和，有很强的知性</a:t>
            </a:r>
            <a:r>
              <a:rPr lang="zh-CN" altLang="en-US" sz="2000" smtClean="0">
                <a:solidFill>
                  <a:prstClr val="black"/>
                </a:solidFill>
                <a:latin typeface="黑体" panose="02010609060101010101" pitchFamily="49" charset="-122"/>
                <a:ea typeface="黑体" panose="02010609060101010101" pitchFamily="49" charset="-122"/>
              </a:rPr>
              <a:t>张力。</a:t>
            </a:r>
            <a:endParaRPr lang="zh-CN" altLang="en-US" sz="2000">
              <a:solidFill>
                <a:prstClr val="black"/>
              </a:solidFill>
              <a:latin typeface="黑体" panose="02010609060101010101" pitchFamily="49" charset="-122"/>
              <a:ea typeface="黑体" panose="02010609060101010101" pitchFamily="49" charset="-122"/>
            </a:endParaRPr>
          </a:p>
        </p:txBody>
      </p:sp>
      <p:sp>
        <p:nvSpPr>
          <p:cNvPr id="5" name="流程图: 可选过程 4"/>
          <p:cNvSpPr/>
          <p:nvPr>
            <p:custDataLst>
              <p:tags r:id="rId6"/>
            </p:custDataLst>
          </p:nvPr>
        </p:nvSpPr>
        <p:spPr>
          <a:xfrm>
            <a:off x="2979383" y="1076791"/>
            <a:ext cx="1213355" cy="400939"/>
          </a:xfrm>
          <a:prstGeom prst="flowChartAlternateProcess">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solidFill>
                  <a:prstClr val="white"/>
                </a:solidFill>
                <a:latin typeface="黑体" panose="02010609060101010101" pitchFamily="49" charset="-122"/>
                <a:ea typeface="黑体" panose="02010609060101010101" pitchFamily="49" charset="-122"/>
              </a:rPr>
              <a:t>文化身份</a:t>
            </a:r>
            <a:endParaRPr lang="zh-CN" altLang="en-US" b="1">
              <a:solidFill>
                <a:prstClr val="white"/>
              </a:solidFill>
              <a:latin typeface="黑体" panose="02010609060101010101" pitchFamily="49" charset="-122"/>
              <a:ea typeface="黑体" panose="02010609060101010101" pitchFamily="49" charset="-122"/>
            </a:endParaRPr>
          </a:p>
        </p:txBody>
      </p:sp>
      <p:sp>
        <p:nvSpPr>
          <p:cNvPr id="9" name="流程图: 可选过程 8"/>
          <p:cNvSpPr/>
          <p:nvPr>
            <p:custDataLst>
              <p:tags r:id="rId7"/>
            </p:custDataLst>
          </p:nvPr>
        </p:nvSpPr>
        <p:spPr>
          <a:xfrm>
            <a:off x="3028947" y="3047760"/>
            <a:ext cx="1213355" cy="400939"/>
          </a:xfrm>
          <a:prstGeom prst="flowChartAlternateProcess">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solidFill>
                  <a:prstClr val="white"/>
                </a:solidFill>
                <a:latin typeface="黑体" panose="02010609060101010101" pitchFamily="49" charset="-122"/>
                <a:ea typeface="黑体" panose="02010609060101010101" pitchFamily="49" charset="-122"/>
              </a:rPr>
              <a:t>生平事迹</a:t>
            </a:r>
            <a:endParaRPr lang="zh-CN" altLang="en-US" b="1">
              <a:solidFill>
                <a:prstClr val="white"/>
              </a:solidFill>
              <a:latin typeface="黑体" panose="02010609060101010101" pitchFamily="49" charset="-122"/>
              <a:ea typeface="黑体" panose="02010609060101010101" pitchFamily="49" charset="-122"/>
            </a:endParaRPr>
          </a:p>
        </p:txBody>
      </p:sp>
      <p:sp>
        <p:nvSpPr>
          <p:cNvPr id="10" name="流程图: 可选过程 9"/>
          <p:cNvSpPr/>
          <p:nvPr>
            <p:custDataLst>
              <p:tags r:id="rId8"/>
            </p:custDataLst>
          </p:nvPr>
        </p:nvSpPr>
        <p:spPr>
          <a:xfrm>
            <a:off x="3028948" y="5419668"/>
            <a:ext cx="1213355" cy="400939"/>
          </a:xfrm>
          <a:prstGeom prst="flowChartAlternateProcess">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solidFill>
                  <a:prstClr val="white"/>
                </a:solidFill>
                <a:latin typeface="黑体" panose="02010609060101010101" pitchFamily="49" charset="-122"/>
                <a:ea typeface="黑体" panose="02010609060101010101" pitchFamily="49" charset="-122"/>
              </a:rPr>
              <a:t>诗歌特色</a:t>
            </a:r>
            <a:endParaRPr lang="zh-CN" altLang="en-US" b="1">
              <a:solidFill>
                <a:prstClr val="white"/>
              </a:solidFill>
              <a:latin typeface="黑体" panose="02010609060101010101" pitchFamily="49" charset="-122"/>
              <a:ea typeface="黑体" panose="02010609060101010101" pitchFamily="49" charset="-122"/>
            </a:endParaRPr>
          </a:p>
        </p:txBody>
      </p:sp>
      <p:sp>
        <p:nvSpPr>
          <p:cNvPr id="8" name="流程图: 终止 7"/>
          <p:cNvSpPr/>
          <p:nvPr>
            <p:custDataLst>
              <p:tags r:id="rId9"/>
            </p:custDataLst>
          </p:nvPr>
        </p:nvSpPr>
        <p:spPr>
          <a:xfrm>
            <a:off x="628543" y="4789608"/>
            <a:ext cx="1866885" cy="599411"/>
          </a:xfrm>
          <a:prstGeom prst="flowChartTerminato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smtClean="0">
                <a:solidFill>
                  <a:prstClr val="black">
                    <a:lumMod val="85000"/>
                    <a:lumOff val="15000"/>
                  </a:prstClr>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昌 耀</a:t>
            </a:r>
            <a:endParaRPr lang="zh-CN" altLang="en-US" sz="3200" b="1">
              <a:solidFill>
                <a:prstClr val="black">
                  <a:lumMod val="85000"/>
                  <a:lumOff val="15000"/>
                </a:prstClr>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4" name="图片 3"/>
          <p:cNvPicPr>
            <a:picLocks noChangeAspect="1"/>
          </p:cNvPicPr>
          <p:nvPr>
            <p:custDataLst>
              <p:tags r:id="rId11"/>
            </p:custDataLst>
          </p:nvPr>
        </p:nvPicPr>
        <p:blipFill>
          <a:blip r:embed="rId10"/>
          <a:stretch>
            <a:fillRect/>
          </a:stretch>
        </p:blipFill>
        <p:spPr>
          <a:xfrm>
            <a:off x="313225" y="1873440"/>
            <a:ext cx="2497520" cy="274957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4"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1"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2"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3"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9" grpId="2"/>
      <p:bldP spid="10" grpId="3"/>
      <p:bldP spid="8" grpId="4"/>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5"/>
          <a:stretch>
            <a:fillRect/>
          </a:stretch>
        </a:blipFill>
        <a:effectLst/>
      </p:bgPr>
    </p:bg>
    <p:spTree>
      <p:nvGrpSpPr>
        <p:cNvPr id="1" name=""/>
        <p:cNvGrpSpPr/>
        <p:nvPr>
          <p:custDataLst>
            <p:tags r:id="rId2"/>
          </p:custDataLst>
        </p:nvPr>
      </p:nvGrpSpPr>
      <p:grpSpPr>
        <a:xfrm>
          <a:off x="0" y="0"/>
          <a:ext cx="0" cy="0"/>
        </a:xfrm>
      </p:grpSpPr>
      <p:sp>
        <p:nvSpPr>
          <p:cNvPr id="11266"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zh-CN" sz="4000" b="1">
                <a:latin typeface="黑体" panose="02010609060101010101" pitchFamily="49" charset="-122"/>
                <a:ea typeface="黑体" panose="02010609060101010101" pitchFamily="49" charset="-122"/>
              </a:rPr>
              <a:t>写作背景</a:t>
            </a:r>
            <a:endParaRPr lang="zh-CN" altLang="zh-CN" sz="4000" b="1">
              <a:latin typeface="黑体" panose="02010609060101010101" pitchFamily="49" charset="-122"/>
              <a:ea typeface="黑体" panose="02010609060101010101" pitchFamily="49" charset="-122"/>
            </a:endParaRPr>
          </a:p>
        </p:txBody>
      </p:sp>
      <p:sp>
        <p:nvSpPr>
          <p:cNvPr id="11267" name="Rectangle 3"/>
          <p:cNvSpPr>
            <a:spLocks noChangeArrowheads="1"/>
          </p:cNvSpPr>
          <p:nvPr>
            <p:custDataLst>
              <p:tags r:id="rId4"/>
            </p:custDataLst>
          </p:nvPr>
        </p:nvSpPr>
        <p:spPr bwMode="auto">
          <a:xfrm>
            <a:off x="811666" y="1453022"/>
            <a:ext cx="10999334" cy="4338178"/>
          </a:xfrm>
          <a:prstGeom prst="rect">
            <a:avLst/>
          </a:prstGeom>
          <a:noFill/>
          <a:ln w="9525">
            <a:noFill/>
            <a:miter lim="800000"/>
          </a:ln>
        </p:spPr>
        <p:txBody>
          <a:bodyPr/>
          <a:lstStyle/>
          <a:p>
            <a:pPr>
              <a:lnSpc>
                <a:spcPct val="150000"/>
              </a:lnSpc>
              <a:spcBef>
                <a:spcPct val="20000"/>
              </a:spcBef>
            </a:pPr>
            <a:r>
              <a:rPr lang="zh-CN" altLang="en-US" sz="2400" smtClean="0">
                <a:solidFill>
                  <a:srgbClr val="000000"/>
                </a:solidFill>
                <a:latin typeface="黑体" panose="02010609060101010101" pitchFamily="49" charset="-122"/>
                <a:ea typeface="黑体" panose="02010609060101010101" pitchFamily="49" charset="-122"/>
              </a:rPr>
              <a:t>    </a:t>
            </a:r>
            <a:r>
              <a:rPr lang="en-US" altLang="zh-CN" sz="2400">
                <a:latin typeface="黑体" panose="02010609060101010101" pitchFamily="49" charset="-122"/>
                <a:ea typeface="黑体" panose="02010609060101010101" pitchFamily="49" charset="-122"/>
              </a:rPr>
              <a:t>1957</a:t>
            </a:r>
            <a:r>
              <a:rPr lang="zh-CN" altLang="en-US" sz="2400">
                <a:latin typeface="黑体" panose="02010609060101010101" pitchFamily="49" charset="-122"/>
                <a:ea typeface="黑体" panose="02010609060101010101" pitchFamily="49" charset="-122"/>
              </a:rPr>
              <a:t>年，昌耀因</a:t>
            </a:r>
            <a:r>
              <a:rPr lang="zh-CN" altLang="zh-CN" sz="2400">
                <a:latin typeface="黑体" panose="02010609060101010101" pitchFamily="49" charset="-122"/>
                <a:ea typeface="黑体" panose="02010609060101010101" pitchFamily="49" charset="-122"/>
              </a:rPr>
              <a:t>诗作《林中试笛》被打成右派，此后仅得以一</a:t>
            </a:r>
            <a:r>
              <a:rPr lang="en-US" altLang="zh-CN" sz="2400">
                <a:latin typeface="黑体" panose="02010609060101010101" pitchFamily="49" charset="-122"/>
                <a:ea typeface="黑体" panose="02010609060101010101" pitchFamily="49" charset="-122"/>
              </a:rPr>
              <a:t>“</a:t>
            </a:r>
            <a:r>
              <a:rPr lang="zh-CN" altLang="zh-CN" sz="2400">
                <a:latin typeface="黑体" panose="02010609060101010101" pitchFamily="49" charset="-122"/>
                <a:ea typeface="黑体" panose="02010609060101010101" pitchFamily="49" charset="-122"/>
              </a:rPr>
              <a:t>赎罪者</a:t>
            </a:r>
            <a:r>
              <a:rPr lang="en-US" altLang="zh-CN" sz="2400">
                <a:latin typeface="黑体" panose="02010609060101010101" pitchFamily="49" charset="-122"/>
                <a:ea typeface="黑体" panose="02010609060101010101" pitchFamily="49" charset="-122"/>
              </a:rPr>
              <a:t>”</a:t>
            </a:r>
            <a:r>
              <a:rPr lang="zh-CN" altLang="zh-CN" sz="2400">
                <a:latin typeface="黑体" panose="02010609060101010101" pitchFamily="49" charset="-122"/>
                <a:ea typeface="黑体" panose="02010609060101010101" pitchFamily="49" charset="-122"/>
              </a:rPr>
              <a:t>身份辗转于青海西部荒原从事农垦</a:t>
            </a:r>
            <a:r>
              <a:rPr lang="zh-CN" altLang="zh-CN" sz="2400" smtClean="0">
                <a:latin typeface="黑体" panose="02010609060101010101" pitchFamily="49" charset="-122"/>
                <a:ea typeface="黑体" panose="02010609060101010101" pitchFamily="49" charset="-122"/>
              </a:rPr>
              <a:t>，</a:t>
            </a:r>
            <a:r>
              <a:rPr lang="en-US" altLang="zh-CN" sz="2400" smtClean="0">
                <a:solidFill>
                  <a:srgbClr val="000000"/>
                </a:solidFill>
                <a:latin typeface="黑体" panose="02010609060101010101" pitchFamily="49" charset="-122"/>
                <a:ea typeface="黑体" panose="02010609060101010101" pitchFamily="49" charset="-122"/>
              </a:rPr>
              <a:t>1962</a:t>
            </a:r>
            <a:r>
              <a:rPr lang="zh-CN" altLang="en-US" sz="2400" smtClean="0">
                <a:solidFill>
                  <a:srgbClr val="000000"/>
                </a:solidFill>
                <a:latin typeface="黑体" panose="02010609060101010101" pitchFamily="49" charset="-122"/>
                <a:ea typeface="黑体" panose="02010609060101010101" pitchFamily="49" charset="-122"/>
              </a:rPr>
              <a:t>年昌耀已陷入冷寂</a:t>
            </a:r>
            <a:r>
              <a:rPr lang="zh-CN" altLang="en-US" sz="2400">
                <a:solidFill>
                  <a:srgbClr val="000000"/>
                </a:solidFill>
                <a:latin typeface="黑体" panose="02010609060101010101" pitchFamily="49" charset="-122"/>
                <a:ea typeface="黑体" panose="02010609060101010101" pitchFamily="49" charset="-122"/>
              </a:rPr>
              <a:t>和沉闷了</a:t>
            </a:r>
            <a:r>
              <a:rPr lang="zh-CN" altLang="en-US" sz="2400" smtClean="0">
                <a:solidFill>
                  <a:srgbClr val="000000"/>
                </a:solidFill>
                <a:latin typeface="黑体" panose="02010609060101010101" pitchFamily="49" charset="-122"/>
                <a:ea typeface="黑体" panose="02010609060101010101" pitchFamily="49" charset="-122"/>
              </a:rPr>
              <a:t>，由此，他得以以理智</a:t>
            </a:r>
            <a:r>
              <a:rPr lang="zh-CN" altLang="en-US" sz="2400">
                <a:solidFill>
                  <a:srgbClr val="000000"/>
                </a:solidFill>
                <a:latin typeface="黑体" panose="02010609060101010101" pitchFamily="49" charset="-122"/>
                <a:ea typeface="黑体" panose="02010609060101010101" pitchFamily="49" charset="-122"/>
              </a:rPr>
              <a:t>和清醒</a:t>
            </a:r>
            <a:r>
              <a:rPr lang="zh-CN" altLang="en-US" sz="2400" smtClean="0">
                <a:solidFill>
                  <a:srgbClr val="000000"/>
                </a:solidFill>
                <a:latin typeface="黑体" panose="02010609060101010101" pitchFamily="49" charset="-122"/>
                <a:ea typeface="黑体" panose="02010609060101010101" pitchFamily="49" charset="-122"/>
              </a:rPr>
              <a:t>，观照</a:t>
            </a:r>
            <a:r>
              <a:rPr lang="zh-CN" altLang="en-US" sz="2400">
                <a:solidFill>
                  <a:srgbClr val="000000"/>
                </a:solidFill>
                <a:latin typeface="黑体" panose="02010609060101010101" pitchFamily="49" charset="-122"/>
                <a:ea typeface="黑体" panose="02010609060101010101" pitchFamily="49" charset="-122"/>
              </a:rPr>
              <a:t>和</a:t>
            </a:r>
            <a:r>
              <a:rPr lang="zh-CN" altLang="en-US" sz="2400" smtClean="0">
                <a:solidFill>
                  <a:srgbClr val="000000"/>
                </a:solidFill>
                <a:latin typeface="黑体" panose="02010609060101010101" pitchFamily="49" charset="-122"/>
                <a:ea typeface="黑体" panose="02010609060101010101" pitchFamily="49" charset="-122"/>
              </a:rPr>
              <a:t>揣度个体生命及周围的世界：</a:t>
            </a:r>
            <a:r>
              <a:rPr lang="zh-CN" altLang="en-US" sz="2400">
                <a:solidFill>
                  <a:srgbClr val="000000"/>
                </a:solidFill>
                <a:latin typeface="黑体" panose="02010609060101010101" pitchFamily="49" charset="-122"/>
                <a:ea typeface="黑体" panose="02010609060101010101" pitchFamily="49" charset="-122"/>
              </a:rPr>
              <a:t>这便是他的短诗</a:t>
            </a:r>
            <a:r>
              <a:rPr lang="en-US" altLang="zh-CN" sz="2400">
                <a:solidFill>
                  <a:srgbClr val="000000"/>
                </a:solidFill>
                <a:latin typeface="黑体" panose="02010609060101010101" pitchFamily="49" charset="-122"/>
                <a:ea typeface="黑体" panose="02010609060101010101" pitchFamily="49" charset="-122"/>
              </a:rPr>
              <a:t>《</a:t>
            </a:r>
            <a:r>
              <a:rPr lang="zh-CN" altLang="en-US" sz="2400">
                <a:solidFill>
                  <a:srgbClr val="000000"/>
                </a:solidFill>
                <a:latin typeface="黑体" panose="02010609060101010101" pitchFamily="49" charset="-122"/>
                <a:ea typeface="黑体" panose="02010609060101010101" pitchFamily="49" charset="-122"/>
              </a:rPr>
              <a:t>峨日朵雪峰之侧</a:t>
            </a:r>
            <a:r>
              <a:rPr lang="en-US" altLang="zh-CN" sz="2400">
                <a:solidFill>
                  <a:srgbClr val="000000"/>
                </a:solidFill>
                <a:latin typeface="黑体" panose="02010609060101010101" pitchFamily="49" charset="-122"/>
                <a:ea typeface="黑体" panose="02010609060101010101" pitchFamily="49" charset="-122"/>
              </a:rPr>
              <a:t>》</a:t>
            </a:r>
            <a:r>
              <a:rPr lang="zh-CN" altLang="en-US" sz="2400">
                <a:solidFill>
                  <a:srgbClr val="000000"/>
                </a:solidFill>
                <a:latin typeface="黑体" panose="02010609060101010101" pitchFamily="49" charset="-122"/>
                <a:ea typeface="黑体" panose="02010609060101010101" pitchFamily="49" charset="-122"/>
              </a:rPr>
              <a:t>产生的外在机缘和直接意图</a:t>
            </a:r>
            <a:r>
              <a:rPr lang="zh-CN" altLang="en-US" sz="2400" smtClean="0">
                <a:solidFill>
                  <a:srgbClr val="000000"/>
                </a:solidFill>
                <a:latin typeface="黑体" panose="02010609060101010101" pitchFamily="49" charset="-122"/>
                <a:ea typeface="黑体" panose="02010609060101010101" pitchFamily="49" charset="-122"/>
              </a:rPr>
              <a:t>。</a:t>
            </a:r>
            <a:endParaRPr lang="en-US" altLang="zh-CN" sz="2400" smtClean="0">
              <a:solidFill>
                <a:srgbClr val="000000"/>
              </a:solidFill>
              <a:latin typeface="黑体" panose="02010609060101010101" pitchFamily="49" charset="-122"/>
              <a:ea typeface="黑体" panose="02010609060101010101" pitchFamily="49" charset="-122"/>
            </a:endParaRPr>
          </a:p>
          <a:p>
            <a:pPr>
              <a:lnSpc>
                <a:spcPct val="150000"/>
              </a:lnSpc>
              <a:spcBef>
                <a:spcPct val="20000"/>
              </a:spcBef>
            </a:pPr>
            <a:r>
              <a:rPr lang="zh-CN" altLang="en-US" sz="2400" smtClean="0">
                <a:solidFill>
                  <a:srgbClr val="000000"/>
                </a:solidFill>
                <a:latin typeface="黑体" panose="02010609060101010101" pitchFamily="49" charset="-122"/>
                <a:ea typeface="黑体" panose="02010609060101010101" pitchFamily="49" charset="-122"/>
              </a:rPr>
              <a:t>    昌</a:t>
            </a:r>
            <a:r>
              <a:rPr lang="zh-CN" altLang="en-US" sz="2400">
                <a:solidFill>
                  <a:srgbClr val="000000"/>
                </a:solidFill>
                <a:latin typeface="黑体" panose="02010609060101010101" pitchFamily="49" charset="-122"/>
                <a:ea typeface="黑体" panose="02010609060101010101" pitchFamily="49" charset="-122"/>
              </a:rPr>
              <a:t>耀的所有诗作都有强烈的主观色彩，其根本和落脚点最终都在诗歌主体本身。就这首短诗而言，他一方面在观照和揣度外在的年段，另一方面，他又以此为通道走入了自己的内里世界，观照和揣度自己的心理时空。</a:t>
            </a:r>
            <a:endParaRPr lang="zh-CN" altLang="zh-CN" sz="2400" b="1">
              <a:solidFill>
                <a:srgbClr val="000000"/>
              </a:solidFill>
              <a:latin typeface="楷体_GB2312" charset="-122"/>
              <a:ea typeface="楷体_GB2312" charset="0"/>
              <a:cs typeface="楷体_GB231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16"/>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词语正音</a:t>
            </a:r>
            <a:endParaRPr lang="zh-CN" altLang="zh-CN" sz="4000" b="1">
              <a:latin typeface="黑体" panose="02010609060101010101" pitchFamily="49" charset="-122"/>
              <a:ea typeface="黑体" panose="02010609060101010101" pitchFamily="49" charset="-122"/>
            </a:endParaRPr>
          </a:p>
        </p:txBody>
      </p:sp>
      <p:sp>
        <p:nvSpPr>
          <p:cNvPr id="6" name="矩形 5"/>
          <p:cNvSpPr/>
          <p:nvPr>
            <p:custDataLst>
              <p:tags r:id="rId4"/>
            </p:custDataLst>
          </p:nvPr>
        </p:nvSpPr>
        <p:spPr>
          <a:xfrm>
            <a:off x="5182672" y="4532293"/>
            <a:ext cx="1415772" cy="584775"/>
          </a:xfrm>
          <a:prstGeom prst="rect">
            <a:avLst/>
          </a:prstGeom>
        </p:spPr>
        <p:txBody>
          <a:bodyPr wrap="none">
            <a:spAutoFit/>
          </a:bodyPr>
          <a:lstStyle/>
          <a:p>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彷</a:t>
            </a:r>
            <a:r>
              <a:rPr lang="en-US"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  </a:t>
            </a:r>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徨</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7" name="矩形 6"/>
          <p:cNvSpPr/>
          <p:nvPr>
            <p:custDataLst>
              <p:tags r:id="rId5"/>
            </p:custDataLst>
          </p:nvPr>
        </p:nvSpPr>
        <p:spPr>
          <a:xfrm>
            <a:off x="2124759" y="2429400"/>
            <a:ext cx="1415772" cy="584775"/>
          </a:xfrm>
          <a:prstGeom prst="rect">
            <a:avLst/>
          </a:prstGeom>
        </p:spPr>
        <p:txBody>
          <a:bodyPr wrap="none">
            <a:spAutoFit/>
          </a:bodyPr>
          <a:lstStyle/>
          <a:p>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嚣</a:t>
            </a:r>
            <a:r>
              <a:rPr lang="en-US"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  </a:t>
            </a:r>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鸣</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8" name="矩形 7"/>
          <p:cNvSpPr/>
          <p:nvPr>
            <p:custDataLst>
              <p:tags r:id="rId6"/>
            </p:custDataLst>
          </p:nvPr>
        </p:nvSpPr>
        <p:spPr>
          <a:xfrm>
            <a:off x="2124759" y="4516933"/>
            <a:ext cx="1210588" cy="584775"/>
          </a:xfrm>
          <a:prstGeom prst="rect">
            <a:avLst/>
          </a:prstGeom>
        </p:spPr>
        <p:txBody>
          <a:bodyPr wrap="none">
            <a:spAutoFit/>
          </a:bodyPr>
          <a:lstStyle/>
          <a:p>
            <a:r>
              <a:rPr lang="zh-CN" altLang="zh-CN" sz="3200" smtClean="0">
                <a:solidFill>
                  <a:srgbClr val="333333"/>
                </a:solidFill>
                <a:latin typeface="黑体" panose="02010609060101010101" pitchFamily="49" charset="-122"/>
                <a:ea typeface="黑体" panose="02010609060101010101" pitchFamily="49" charset="-122"/>
                <a:cs typeface="Arial" panose="020b0604020202020204" pitchFamily="34" charset="0"/>
              </a:rPr>
              <a:t>石</a:t>
            </a:r>
            <a:r>
              <a:rPr lang="en-US" altLang="zh-CN" sz="3200" smtClean="0">
                <a:solidFill>
                  <a:srgbClr val="333333"/>
                </a:solidFill>
                <a:latin typeface="黑体" panose="02010609060101010101" pitchFamily="49" charset="-122"/>
                <a:ea typeface="黑体" panose="02010609060101010101" pitchFamily="49" charset="-122"/>
                <a:cs typeface="Arial" panose="020b0604020202020204" pitchFamily="34" charset="0"/>
              </a:rPr>
              <a:t> </a:t>
            </a:r>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砾</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9" name="矩形 8"/>
          <p:cNvSpPr/>
          <p:nvPr>
            <p:custDataLst>
              <p:tags r:id="rId7"/>
            </p:custDataLst>
          </p:nvPr>
        </p:nvSpPr>
        <p:spPr>
          <a:xfrm>
            <a:off x="8146682" y="2429400"/>
            <a:ext cx="1210588" cy="584775"/>
          </a:xfrm>
          <a:prstGeom prst="rect">
            <a:avLst/>
          </a:prstGeom>
        </p:spPr>
        <p:txBody>
          <a:bodyPr wrap="none">
            <a:spAutoFit/>
          </a:bodyPr>
          <a:lstStyle/>
          <a:p>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罅</a:t>
            </a:r>
            <a:r>
              <a:rPr lang="en-US"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 </a:t>
            </a:r>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隙</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10" name="矩形 9"/>
          <p:cNvSpPr/>
          <p:nvPr>
            <p:custDataLst>
              <p:tags r:id="rId8"/>
            </p:custDataLst>
          </p:nvPr>
        </p:nvSpPr>
        <p:spPr>
          <a:xfrm>
            <a:off x="5048934" y="2429400"/>
            <a:ext cx="1415772" cy="584775"/>
          </a:xfrm>
          <a:prstGeom prst="rect">
            <a:avLst/>
          </a:prstGeom>
        </p:spPr>
        <p:txBody>
          <a:bodyPr wrap="none">
            <a:spAutoFit/>
          </a:bodyPr>
          <a:lstStyle/>
          <a:p>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锈</a:t>
            </a:r>
            <a:r>
              <a:rPr lang="en-US"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  </a:t>
            </a:r>
            <a:r>
              <a:rPr lang="zh-CN" altLang="zh-CN" sz="3200" smtClean="0">
                <a:solidFill>
                  <a:srgbClr val="FF0000"/>
                </a:solidFill>
                <a:latin typeface="黑体" panose="02010609060101010101" pitchFamily="49" charset="-122"/>
                <a:ea typeface="黑体" panose="02010609060101010101" pitchFamily="49" charset="-122"/>
                <a:cs typeface="Arial" panose="020b0604020202020204" pitchFamily="34" charset="0"/>
              </a:rPr>
              <a:t>蚀</a:t>
            </a:r>
            <a:endParaRPr lang="zh-CN" altLang="en-US" sz="3200">
              <a:solidFill>
                <a:srgbClr val="FF0000"/>
              </a:solidFill>
              <a:latin typeface="黑体" panose="02010609060101010101" pitchFamily="49" charset="-122"/>
              <a:ea typeface="黑体" panose="02010609060101010101" pitchFamily="49" charset="-122"/>
            </a:endParaRPr>
          </a:p>
        </p:txBody>
      </p:sp>
      <p:sp>
        <p:nvSpPr>
          <p:cNvPr id="11" name="文本框 10"/>
          <p:cNvSpPr txBox="1"/>
          <p:nvPr>
            <p:custDataLst>
              <p:tags r:id="rId9"/>
            </p:custDataLst>
          </p:nvPr>
        </p:nvSpPr>
        <p:spPr>
          <a:xfrm>
            <a:off x="2124759" y="1933575"/>
            <a:ext cx="2201715" cy="523220"/>
          </a:xfrm>
          <a:prstGeom prst="rect">
            <a:avLst/>
          </a:prstGeom>
          <a:noFill/>
        </p:spPr>
        <p:txBody>
          <a:bodyPr wrap="square" rtlCol="0">
            <a:spAutoFit/>
          </a:bodyPr>
          <a:lstStyle/>
          <a:p>
            <a:r>
              <a:rPr lang="en-US" altLang="zh-CN" sz="2800" err="1" smtClean="0"/>
              <a:t>Xiāo míng</a:t>
            </a:r>
            <a:endParaRPr lang="zh-CN" altLang="en-US" sz="2800"/>
          </a:p>
        </p:txBody>
      </p:sp>
      <p:sp>
        <p:nvSpPr>
          <p:cNvPr id="12" name="文本框 11"/>
          <p:cNvSpPr txBox="1"/>
          <p:nvPr>
            <p:custDataLst>
              <p:tags r:id="rId10"/>
            </p:custDataLst>
          </p:nvPr>
        </p:nvSpPr>
        <p:spPr>
          <a:xfrm>
            <a:off x="5114169" y="1933575"/>
            <a:ext cx="2201715" cy="523220"/>
          </a:xfrm>
          <a:prstGeom prst="rect">
            <a:avLst/>
          </a:prstGeom>
          <a:noFill/>
        </p:spPr>
        <p:txBody>
          <a:bodyPr wrap="square" rtlCol="0">
            <a:spAutoFit/>
          </a:bodyPr>
          <a:lstStyle/>
          <a:p>
            <a:r>
              <a:rPr lang="en-US" altLang="zh-CN" sz="2800" err="1" smtClean="0"/>
              <a:t>Xiù    </a:t>
            </a:r>
            <a:r>
              <a:rPr lang="en-US" altLang="zh-CN" sz="2800" err="1"/>
              <a:t>shí</a:t>
            </a:r>
            <a:endParaRPr lang="zh-CN" altLang="en-US" sz="2800"/>
          </a:p>
        </p:txBody>
      </p:sp>
      <p:sp>
        <p:nvSpPr>
          <p:cNvPr id="13" name="文本框 12"/>
          <p:cNvSpPr txBox="1"/>
          <p:nvPr>
            <p:custDataLst>
              <p:tags r:id="rId11"/>
            </p:custDataLst>
          </p:nvPr>
        </p:nvSpPr>
        <p:spPr>
          <a:xfrm>
            <a:off x="8146682" y="1933575"/>
            <a:ext cx="2201715" cy="523220"/>
          </a:xfrm>
          <a:prstGeom prst="rect">
            <a:avLst/>
          </a:prstGeom>
          <a:noFill/>
        </p:spPr>
        <p:txBody>
          <a:bodyPr wrap="square" rtlCol="0">
            <a:spAutoFit/>
          </a:bodyPr>
          <a:lstStyle/>
          <a:p>
            <a:r>
              <a:rPr lang="en-US" altLang="zh-CN" sz="2800" err="1" smtClean="0"/>
              <a:t>Xi</a:t>
            </a:r>
            <a:r>
              <a:rPr lang="en-US" altLang="zh-CN" sz="2800" err="1" smtClean="0">
                <a:latin typeface="Calibri" panose="020f0502020204030204" pitchFamily="34" charset="0"/>
                <a:cs typeface="Calibri" panose="020f0502020204030204" pitchFamily="34" charset="0"/>
              </a:rPr>
              <a:t>à</a:t>
            </a:r>
            <a:r>
              <a:rPr lang="en-US" altLang="zh-CN" sz="2800" smtClean="0"/>
              <a:t>   x</a:t>
            </a:r>
            <a:r>
              <a:rPr lang="en-US" altLang="zh-CN" sz="2800" err="1" smtClean="0">
                <a:latin typeface="Calibri" panose="020f0502020204030204" pitchFamily="34" charset="0"/>
                <a:cs typeface="Calibri" panose="020f0502020204030204" pitchFamily="34" charset="0"/>
              </a:rPr>
              <a:t>ī</a:t>
            </a:r>
            <a:endParaRPr lang="zh-CN" altLang="en-US" sz="2800"/>
          </a:p>
        </p:txBody>
      </p:sp>
      <p:sp>
        <p:nvSpPr>
          <p:cNvPr id="14" name="文本框 13"/>
          <p:cNvSpPr txBox="1"/>
          <p:nvPr>
            <p:custDataLst>
              <p:tags r:id="rId12"/>
            </p:custDataLst>
          </p:nvPr>
        </p:nvSpPr>
        <p:spPr>
          <a:xfrm>
            <a:off x="2875199" y="4202211"/>
            <a:ext cx="502702" cy="523220"/>
          </a:xfrm>
          <a:prstGeom prst="rect">
            <a:avLst/>
          </a:prstGeom>
          <a:noFill/>
        </p:spPr>
        <p:txBody>
          <a:bodyPr wrap="square" rtlCol="0">
            <a:spAutoFit/>
          </a:bodyPr>
          <a:lstStyle/>
          <a:p>
            <a:r>
              <a:rPr lang="en-US" altLang="zh-CN" sz="2800" err="1" smtClean="0"/>
              <a:t>l</a:t>
            </a:r>
            <a:r>
              <a:rPr lang="en-US" altLang="zh-CN" sz="2800" err="1" smtClean="0">
                <a:latin typeface="Calibri" panose="020f0502020204030204" pitchFamily="34" charset="0"/>
                <a:cs typeface="Calibri" panose="020f0502020204030204" pitchFamily="34" charset="0"/>
              </a:rPr>
              <a:t>ì</a:t>
            </a:r>
            <a:endParaRPr lang="zh-CN" altLang="en-US" sz="2800"/>
          </a:p>
        </p:txBody>
      </p:sp>
      <p:sp>
        <p:nvSpPr>
          <p:cNvPr id="15" name="文本框 14"/>
          <p:cNvSpPr txBox="1"/>
          <p:nvPr>
            <p:custDataLst>
              <p:tags r:id="rId13"/>
            </p:custDataLst>
          </p:nvPr>
        </p:nvSpPr>
        <p:spPr>
          <a:xfrm>
            <a:off x="5048934" y="4016990"/>
            <a:ext cx="2201715" cy="523220"/>
          </a:xfrm>
          <a:prstGeom prst="rect">
            <a:avLst/>
          </a:prstGeom>
          <a:noFill/>
        </p:spPr>
        <p:txBody>
          <a:bodyPr wrap="square" rtlCol="0">
            <a:spAutoFit/>
          </a:bodyPr>
          <a:lstStyle/>
          <a:p>
            <a:r>
              <a:rPr lang="en-US" altLang="zh-CN" sz="2800" err="1" smtClean="0"/>
              <a:t>P</a:t>
            </a:r>
            <a:r>
              <a:rPr lang="en-US" altLang="zh-CN" sz="2800" err="1" smtClean="0">
                <a:latin typeface="Calibri" panose="020f0502020204030204" pitchFamily="34" charset="0"/>
                <a:cs typeface="Calibri" panose="020f0502020204030204" pitchFamily="34" charset="0"/>
              </a:rPr>
              <a:t>á</a:t>
            </a:r>
            <a:r>
              <a:rPr lang="en-US" altLang="zh-CN" sz="2800" err="1" smtClean="0"/>
              <a:t>ng  hu</a:t>
            </a:r>
            <a:r>
              <a:rPr lang="en-US" altLang="zh-CN" sz="2800" err="1">
                <a:latin typeface="Calibri" panose="020f0502020204030204" pitchFamily="34" charset="0"/>
                <a:cs typeface="Calibri" panose="020f0502020204030204" pitchFamily="34" charset="0"/>
              </a:rPr>
              <a:t>á</a:t>
            </a:r>
            <a:r>
              <a:rPr lang="en-US" altLang="zh-CN" sz="2800" err="1" smtClean="0"/>
              <a:t>ng</a:t>
            </a:r>
            <a:endParaRPr lang="zh-CN" altLang="en-US" sz="2800"/>
          </a:p>
        </p:txBody>
      </p:sp>
      <p:sp>
        <p:nvSpPr>
          <p:cNvPr id="16" name="矩形 15"/>
          <p:cNvSpPr/>
          <p:nvPr>
            <p:custDataLst>
              <p:tags r:id="rId14"/>
            </p:custDataLst>
          </p:nvPr>
        </p:nvSpPr>
        <p:spPr>
          <a:xfrm>
            <a:off x="8146682" y="4516933"/>
            <a:ext cx="1210588" cy="584775"/>
          </a:xfrm>
          <a:prstGeom prst="rect">
            <a:avLst/>
          </a:prstGeom>
        </p:spPr>
        <p:txBody>
          <a:bodyPr wrap="none">
            <a:spAutoFit/>
          </a:bodyPr>
          <a:lstStyle/>
          <a:p>
            <a:r>
              <a:rPr lang="zh-CN" altLang="en-US" sz="3200" smtClean="0">
                <a:solidFill>
                  <a:srgbClr val="FF0000"/>
                </a:solidFill>
                <a:latin typeface="黑体" panose="02010609060101010101" pitchFamily="49" charset="-122"/>
                <a:ea typeface="黑体" panose="02010609060101010101" pitchFamily="49" charset="-122"/>
                <a:cs typeface="Arial" panose="020b0604020202020204" pitchFamily="34" charset="0"/>
              </a:rPr>
              <a:t>楔 </a:t>
            </a:r>
            <a:r>
              <a:rPr lang="zh-CN" altLang="en-US" sz="3200" smtClean="0">
                <a:latin typeface="黑体" panose="02010609060101010101" pitchFamily="49" charset="-122"/>
                <a:ea typeface="黑体" panose="02010609060101010101" pitchFamily="49" charset="-122"/>
                <a:cs typeface="Arial" panose="020b0604020202020204" pitchFamily="34" charset="0"/>
              </a:rPr>
              <a:t>入</a:t>
            </a:r>
            <a:endParaRPr lang="zh-CN" altLang="en-US" sz="3200">
              <a:latin typeface="黑体" panose="02010609060101010101" pitchFamily="49" charset="-122"/>
              <a:ea typeface="黑体" panose="02010609060101010101" pitchFamily="49" charset="-122"/>
            </a:endParaRPr>
          </a:p>
        </p:txBody>
      </p:sp>
      <p:sp>
        <p:nvSpPr>
          <p:cNvPr id="17" name="文本框 16"/>
          <p:cNvSpPr txBox="1"/>
          <p:nvPr>
            <p:custDataLst>
              <p:tags r:id="rId15"/>
            </p:custDataLst>
          </p:nvPr>
        </p:nvSpPr>
        <p:spPr>
          <a:xfrm>
            <a:off x="8146682" y="3940601"/>
            <a:ext cx="2201715" cy="523220"/>
          </a:xfrm>
          <a:prstGeom prst="rect">
            <a:avLst/>
          </a:prstGeom>
          <a:noFill/>
        </p:spPr>
        <p:txBody>
          <a:bodyPr wrap="square" rtlCol="0">
            <a:spAutoFit/>
          </a:bodyPr>
          <a:lstStyle/>
          <a:p>
            <a:r>
              <a:rPr lang="en-US" altLang="zh-CN" sz="2800" err="1" smtClean="0"/>
              <a:t>Xi</a:t>
            </a:r>
            <a:r>
              <a:rPr lang="en-US" altLang="zh-CN" sz="2800" err="1" smtClean="0">
                <a:latin typeface="Calibri" panose="020f0502020204030204" pitchFamily="34" charset="0"/>
                <a:cs typeface="Calibri" panose="020f0502020204030204" pitchFamily="34" charset="0"/>
              </a:rPr>
              <a:t>ē</a:t>
            </a:r>
            <a:r>
              <a:rPr lang="en-US" altLang="zh-CN" sz="2800" smtClean="0"/>
              <a:t>  rù</a:t>
            </a:r>
            <a:endParaRPr lang="zh-CN" altLang="en-US" sz="28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4" name="Rectangle 2"/>
          <p:cNvSpPr>
            <a:spLocks noChangeArrowheads="1"/>
          </p:cNvSpPr>
          <p:nvPr>
            <p:custDataLst>
              <p:tags r:id="rId3"/>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解读诗歌</a:t>
            </a:r>
            <a:endParaRPr lang="zh-CN" altLang="zh-CN" sz="4000" b="1">
              <a:latin typeface="黑体" panose="02010609060101010101" pitchFamily="49" charset="-122"/>
              <a:ea typeface="黑体" panose="02010609060101010101" pitchFamily="49" charset="-122"/>
            </a:endParaRPr>
          </a:p>
        </p:txBody>
      </p:sp>
      <p:sp>
        <p:nvSpPr>
          <p:cNvPr id="2" name="矩形 1"/>
          <p:cNvSpPr/>
          <p:nvPr>
            <p:custDataLst>
              <p:tags r:id="rId4"/>
            </p:custDataLst>
          </p:nvPr>
        </p:nvSpPr>
        <p:spPr>
          <a:xfrm>
            <a:off x="475010" y="2668576"/>
            <a:ext cx="6621115" cy="3416320"/>
          </a:xfrm>
          <a:prstGeom prst="rect">
            <a:avLst/>
          </a:prstGeom>
        </p:spPr>
        <p:txBody>
          <a:bodyPr wrap="square">
            <a:spAutoFit/>
          </a:bodyPr>
          <a:lstStyle/>
          <a:p>
            <a:pPr indent="457200">
              <a:lnSpc>
                <a:spcPct val="150000"/>
              </a:lnSpc>
            </a:pPr>
            <a:r>
              <a:rPr lang="zh-CN" altLang="en-US" sz="2400">
                <a:latin typeface="黑体" panose="02010609060101010101" pitchFamily="49" charset="-122"/>
                <a:ea typeface="黑体" panose="02010609060101010101" pitchFamily="49" charset="-122"/>
              </a:rPr>
              <a:t>“峨日朵</a:t>
            </a:r>
            <a:r>
              <a:rPr lang="zh-CN" altLang="en-US" sz="2400" smtClean="0">
                <a:latin typeface="黑体" panose="02010609060101010101" pitchFamily="49" charset="-122"/>
                <a:ea typeface="黑体" panose="02010609060101010101" pitchFamily="49" charset="-122"/>
              </a:rPr>
              <a:t>” 是</a:t>
            </a:r>
            <a:r>
              <a:rPr lang="zh-CN" altLang="en-US" sz="2400">
                <a:latin typeface="黑体" panose="02010609060101010101" pitchFamily="49" charset="-122"/>
                <a:ea typeface="黑体" panose="02010609060101010101" pitchFamily="49" charset="-122"/>
              </a:rPr>
              <a:t>现在</a:t>
            </a:r>
            <a:r>
              <a:rPr lang="zh-CN" altLang="en-US" sz="2400" smtClean="0">
                <a:latin typeface="黑体" panose="02010609060101010101" pitchFamily="49" charset="-122"/>
                <a:ea typeface="黑体" panose="02010609060101010101" pitchFamily="49" charset="-122"/>
              </a:rPr>
              <a:t>的青海省海</a:t>
            </a:r>
            <a:r>
              <a:rPr lang="zh-CN" altLang="en-US" sz="2400">
                <a:latin typeface="黑体" panose="02010609060101010101" pitchFamily="49" charset="-122"/>
                <a:ea typeface="黑体" panose="02010609060101010101" pitchFamily="49" charset="-122"/>
              </a:rPr>
              <a:t>北藏族自治州祁连县的峨堡镇，而“峨日朵”则应该是当地老百姓“峨堡”的发语词。那么，“峨日朵雪峰”便是峨</a:t>
            </a:r>
            <a:r>
              <a:rPr lang="zh-CN" altLang="en-US" sz="2400" smtClean="0">
                <a:latin typeface="黑体" panose="02010609060101010101" pitchFamily="49" charset="-122"/>
                <a:ea typeface="黑体" panose="02010609060101010101" pitchFamily="49" charset="-122"/>
              </a:rPr>
              <a:t>堡镇境内</a:t>
            </a:r>
            <a:r>
              <a:rPr lang="zh-CN" altLang="en-US" sz="2400">
                <a:latin typeface="黑体" panose="02010609060101010101" pitchFamily="49" charset="-122"/>
                <a:ea typeface="黑体" panose="02010609060101010101" pitchFamily="49" charset="-122"/>
              </a:rPr>
              <a:t>的祁连山脉中一座或者几座小雪峰了。想来，它们原本没有自己独立的名字，它们只是一个如画的诗作之远景</a:t>
            </a:r>
            <a:r>
              <a:rPr lang="zh-CN" altLang="en-US" sz="2400" smtClean="0">
                <a:latin typeface="黑体" panose="02010609060101010101" pitchFamily="49" charset="-122"/>
                <a:ea typeface="黑体" panose="02010609060101010101" pitchFamily="49" charset="-122"/>
              </a:rPr>
              <a:t>而已。</a:t>
            </a:r>
            <a:endParaRPr lang="zh-CN" altLang="en-US" sz="2400">
              <a:latin typeface="黑体" panose="02010609060101010101" pitchFamily="49" charset="-122"/>
              <a:ea typeface="黑体" panose="02010609060101010101" pitchFamily="49" charset="-122"/>
            </a:endParaRPr>
          </a:p>
        </p:txBody>
      </p:sp>
      <p:pic>
        <p:nvPicPr>
          <p:cNvPr id="3" name="图片 2"/>
          <p:cNvPicPr>
            <a:picLocks noChangeAspect="1"/>
          </p:cNvPicPr>
          <p:nvPr>
            <p:custDataLst>
              <p:tags r:id="rId6"/>
            </p:custDataLst>
          </p:nvPr>
        </p:nvPicPr>
        <p:blipFill>
          <a:blip r:embed="rId5"/>
          <a:stretch>
            <a:fillRect/>
          </a:stretch>
        </p:blipFill>
        <p:spPr>
          <a:xfrm>
            <a:off x="7180610" y="2486024"/>
            <a:ext cx="4707616" cy="3133726"/>
          </a:xfrm>
          <a:prstGeom prst="rect">
            <a:avLst/>
          </a:prstGeom>
        </p:spPr>
      </p:pic>
      <p:sp>
        <p:nvSpPr>
          <p:cNvPr id="5" name="矩形 4"/>
          <p:cNvSpPr/>
          <p:nvPr>
            <p:custDataLst>
              <p:tags r:id="rId7"/>
            </p:custDataLst>
          </p:nvPr>
        </p:nvSpPr>
        <p:spPr>
          <a:xfrm>
            <a:off x="2324412" y="1713983"/>
            <a:ext cx="2236510" cy="584775"/>
          </a:xfrm>
          <a:prstGeom prst="rect">
            <a:avLst/>
          </a:prstGeom>
        </p:spPr>
        <p:txBody>
          <a:bodyPr wrap="none">
            <a:spAutoFit/>
          </a:bodyPr>
          <a:lstStyle/>
          <a:p>
            <a:r>
              <a:rPr lang="zh-CN" altLang="en-US" sz="3200" b="1">
                <a:solidFill>
                  <a:schemeClr val="accent1">
                    <a:lumMod val="50000"/>
                  </a:schemeClr>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峨日朵雪峰</a:t>
            </a:r>
            <a:endParaRPr lang="zh-CN" altLang="en-US" sz="3200" b="1">
              <a:solidFill>
                <a:schemeClr val="accent1">
                  <a:lumMod val="50000"/>
                </a:schemeClr>
              </a:solidFill>
              <a:effectLst>
                <a:outerShdw blurRad="38100" dist="38100" dir="2700000" algn="tl">
                  <a:srgbClr val="000000">
                    <a:alpha val="43137"/>
                  </a:srgbClr>
                </a:outerShdw>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1962150" y="1477060"/>
            <a:ext cx="7219950" cy="584775"/>
          </a:xfrm>
          <a:prstGeom prst="rect">
            <a:avLst/>
          </a:prstGeom>
          <a:solidFill>
            <a:schemeClr val="bg2"/>
          </a:solidFill>
        </p:spPr>
        <p:txBody>
          <a:bodyPr wrap="square">
            <a:spAutoFit/>
          </a:bodyPr>
          <a:lstStyle/>
          <a:p>
            <a:r>
              <a:rPr lang="zh-CN" altLang="zh-CN" sz="3200" kern="0">
                <a:latin typeface="楷体" panose="02010609060101010101" pitchFamily="49" charset="-122"/>
                <a:ea typeface="楷体" panose="02010609060101010101" pitchFamily="49" charset="-122"/>
                <a:cs typeface="Times New Roman" panose="02020603050405020304" pitchFamily="18" charset="0"/>
              </a:rPr>
              <a:t>“</a:t>
            </a:r>
            <a:r>
              <a:rPr lang="zh-CN" altLang="zh-CN"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这</a:t>
            </a:r>
            <a:r>
              <a:rPr lang="zh-CN" altLang="zh-CN" sz="3200" kern="0">
                <a:latin typeface="楷体" panose="02010609060101010101" pitchFamily="49" charset="-122"/>
                <a:ea typeface="楷体" panose="02010609060101010101" pitchFamily="49" charset="-122"/>
                <a:cs typeface="Times New Roman" panose="02020603050405020304" pitchFamily="18" charset="0"/>
              </a:rPr>
              <a:t>是我此刻</a:t>
            </a:r>
            <a:r>
              <a:rPr lang="zh-CN" altLang="zh-CN"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仅能征服的高度</a:t>
            </a:r>
            <a:r>
              <a:rPr lang="zh-CN" altLang="zh-CN" sz="3200" kern="0">
                <a:latin typeface="楷体" panose="02010609060101010101" pitchFamily="49" charset="-122"/>
                <a:ea typeface="楷体" panose="02010609060101010101" pitchFamily="49" charset="-122"/>
                <a:cs typeface="Times New Roman" panose="02020603050405020304" pitchFamily="18" charset="0"/>
              </a:rPr>
              <a:t>了”</a:t>
            </a: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sz="3200">
              <a:latin typeface="楷体" panose="02010609060101010101" pitchFamily="49" charset="-122"/>
              <a:ea typeface="楷体" panose="02010609060101010101" pitchFamily="49" charset="-122"/>
            </a:endParaRPr>
          </a:p>
        </p:txBody>
      </p:sp>
      <p:sp>
        <p:nvSpPr>
          <p:cNvPr id="4" name="Rectangle 2"/>
          <p:cNvSpPr>
            <a:spLocks noChangeArrowheads="1"/>
          </p:cNvSpPr>
          <p:nvPr>
            <p:custDataLst>
              <p:tags r:id="rId4"/>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1457325" y="2745889"/>
            <a:ext cx="8362950" cy="1200329"/>
          </a:xfrm>
          <a:prstGeom prst="rect">
            <a:avLst/>
          </a:prstGeom>
        </p:spPr>
        <p:txBody>
          <a:bodyPr wrap="square">
            <a:spAutoFit/>
          </a:bodyPr>
          <a:lstStyle/>
          <a:p>
            <a:pPr>
              <a:lnSpc>
                <a:spcPct val="150000"/>
              </a:lnSpc>
            </a:pP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    在狂热的时代背景下，</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“这”</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“仅能征服的高度”当</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是</a:t>
            </a:r>
            <a:r>
              <a:rPr lang="zh-CN" altLang="zh-CN" sz="2400" kern="0">
                <a:latin typeface="黑体" panose="02010609060101010101" pitchFamily="49" charset="-122"/>
                <a:ea typeface="黑体" panose="02010609060101010101" pitchFamily="49" charset="-122"/>
                <a:cs typeface="Times New Roman" panose="02020603050405020304" pitchFamily="18" charset="0"/>
              </a:rPr>
              <a:t>指他这种游离于时代和现实之外的清醒和理智。</a:t>
            </a:r>
            <a:endParaRPr lang="zh-CN" altLang="en-US" sz="2400">
              <a:latin typeface="黑体" panose="02010609060101010101" pitchFamily="49" charset="-122"/>
              <a:ea typeface="黑体" panose="02010609060101010101" pitchFamily="49" charset="-122"/>
            </a:endParaRPr>
          </a:p>
        </p:txBody>
      </p:sp>
      <p:pic>
        <p:nvPicPr>
          <p:cNvPr id="2" name="图片 1"/>
          <p:cNvPicPr>
            <a:picLocks noChangeAspect="1"/>
          </p:cNvPicPr>
          <p:nvPr>
            <p:custDataLst>
              <p:tags r:id="rId7"/>
            </p:custDataLst>
          </p:nvPr>
        </p:nvPicPr>
        <p:blipFill>
          <a:blip r:embed="rId6">
            <a:extLst>
              <a:ext uri="{28A0092B-C50C-407E-A947-70E740481C1C}">
                <a14:useLocalDpi xmlns:a14="http://schemas.microsoft.com/office/drawing/2010/main" val="0"/>
              </a:ext>
            </a:extLst>
          </a:blip>
          <a:srcRect b="12901"/>
          <a:stretch>
            <a:fillRect/>
          </a:stretch>
        </p:blipFill>
        <p:spPr>
          <a:xfrm>
            <a:off x="3653594" y="4096524"/>
            <a:ext cx="4614106" cy="2505075"/>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6"/>
          <a:stretch>
            <a:fillRect/>
          </a:stretch>
        </a:blip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790576" y="2934385"/>
            <a:ext cx="9391650" cy="2308324"/>
          </a:xfrm>
          <a:prstGeom prst="rect">
            <a:avLst/>
          </a:prstGeom>
        </p:spPr>
        <p:txBody>
          <a:bodyPr wrap="square">
            <a:spAutoFit/>
          </a:bodyPr>
          <a:lstStyle/>
          <a:p>
            <a:pPr indent="457200">
              <a:lnSpc>
                <a:spcPct val="150000"/>
              </a:lnSpc>
            </a:pPr>
            <a:r>
              <a:rPr lang="en-US" altLang="zh-CN" sz="2400" kern="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因“我”到达的</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 “高度”</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从精神层面看的确是一个难得的</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高度</a:t>
            </a:r>
            <a:r>
              <a:rPr lang="zh-CN" altLang="zh-CN" sz="2400" kern="0">
                <a:latin typeface="黑体" panose="02010609060101010101" pitchFamily="49" charset="-122"/>
                <a:ea typeface="黑体" panose="02010609060101010101" pitchFamily="49" charset="-122"/>
                <a:cs typeface="Times New Roman" panose="02020603050405020304" pitchFamily="18" charset="0"/>
              </a:rPr>
              <a:t>，因为</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这是</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诗人</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自己</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艰难攀</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上去</a:t>
            </a:r>
            <a:r>
              <a:rPr lang="zh-CN" altLang="zh-CN" sz="2400" kern="0">
                <a:latin typeface="黑体" panose="02010609060101010101" pitchFamily="49" charset="-122"/>
                <a:ea typeface="黑体" panose="02010609060101010101" pitchFamily="49" charset="-122"/>
                <a:cs typeface="Times New Roman" panose="02020603050405020304" pitchFamily="18" charset="0"/>
              </a:rPr>
              <a:t>的高度，也是只有他自己看得见、感觉得到的高度</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但对于他当时在社会主流意识里所处的底地位来说，这个高度无疑是危险的</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400" kern="0">
                <a:latin typeface="黑体" panose="02010609060101010101" pitchFamily="49" charset="-122"/>
                <a:ea typeface="黑体" panose="02010609060101010101" pitchFamily="49" charset="-122"/>
                <a:cs typeface="Times New Roman" panose="02020603050405020304" pitchFamily="18" charset="0"/>
              </a:rPr>
              <a:t>所以</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他</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只能“小心</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a:t>
            </a:r>
            <a:r>
              <a:rPr lang="zh-CN" altLang="zh-CN" sz="2400" kern="0" smtClean="0">
                <a:latin typeface="黑体" panose="02010609060101010101" pitchFamily="49" charset="-122"/>
                <a:ea typeface="黑体" panose="02010609060101010101" pitchFamily="49" charset="-122"/>
                <a:cs typeface="Times New Roman" panose="02020603050405020304" pitchFamily="18" charset="0"/>
              </a:rPr>
              <a:t>探出前额”</a:t>
            </a:r>
            <a:r>
              <a:rPr lang="zh-CN" altLang="en-US" sz="2400" kern="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400" kern="0">
              <a:latin typeface="黑体" panose="02010609060101010101" pitchFamily="49" charset="-122"/>
              <a:ea typeface="黑体" panose="02010609060101010101" pitchFamily="49" charset="-122"/>
              <a:cs typeface="Times New Roman" panose="02020603050405020304" pitchFamily="18" charset="0"/>
            </a:endParaRPr>
          </a:p>
        </p:txBody>
      </p:sp>
      <p:sp>
        <p:nvSpPr>
          <p:cNvPr id="4" name="Rectangle 2"/>
          <p:cNvSpPr>
            <a:spLocks noChangeArrowheads="1"/>
          </p:cNvSpPr>
          <p:nvPr>
            <p:custDataLst>
              <p:tags r:id="rId4"/>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2409825" y="1759005"/>
            <a:ext cx="4057650" cy="584775"/>
          </a:xfrm>
          <a:prstGeom prst="rect">
            <a:avLst/>
          </a:prstGeom>
          <a:solidFill>
            <a:schemeClr val="bg2"/>
          </a:solidFill>
        </p:spPr>
        <p:txBody>
          <a:bodyPr wrap="square">
            <a:spAutoFit/>
          </a:bodyPr>
          <a:lstStyle/>
          <a:p>
            <a:r>
              <a:rPr lang="zh-CN" altLang="en-US" sz="3200" kern="0">
                <a:latin typeface="楷体" panose="02010609060101010101" pitchFamily="49" charset="-122"/>
                <a:ea typeface="楷体" panose="02010609060101010101" pitchFamily="49" charset="-122"/>
                <a:cs typeface="Times New Roman" panose="02020603050405020304" pitchFamily="18" charset="0"/>
              </a:rPr>
              <a:t>“</a:t>
            </a:r>
            <a:r>
              <a:rPr lang="zh-CN" altLang="en-US" sz="3200" kern="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小心</a:t>
            </a:r>
            <a:r>
              <a:rPr lang="zh-CN" altLang="en-US" sz="3200" kern="0" smtClean="0">
                <a:latin typeface="楷体" panose="02010609060101010101" pitchFamily="49" charset="-122"/>
                <a:ea typeface="楷体" panose="02010609060101010101" pitchFamily="49" charset="-122"/>
                <a:cs typeface="Times New Roman" panose="02020603050405020304" pitchFamily="18" charset="0"/>
              </a:rPr>
              <a:t>地</a:t>
            </a:r>
            <a:r>
              <a:rPr lang="zh-CN" altLang="en-US" sz="3200" kern="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探</a:t>
            </a:r>
            <a:r>
              <a:rPr lang="zh-CN" altLang="en-US" sz="3200" kern="0">
                <a:latin typeface="楷体" panose="02010609060101010101" pitchFamily="49" charset="-122"/>
                <a:ea typeface="楷体" panose="02010609060101010101" pitchFamily="49" charset="-122"/>
                <a:cs typeface="Times New Roman" panose="02020603050405020304" pitchFamily="18" charset="0"/>
              </a:rPr>
              <a:t>出前额</a:t>
            </a:r>
            <a:r>
              <a:rPr lang="zh-CN" altLang="en-US" sz="3200" kern="0" smtClean="0">
                <a:latin typeface="楷体" panose="02010609060101010101" pitchFamily="49" charset="-122"/>
                <a:ea typeface="楷体" panose="02010609060101010101" pitchFamily="49" charset="-122"/>
                <a:cs typeface="Times New Roman" panose="02020603050405020304" pitchFamily="18" charset="0"/>
              </a:rPr>
              <a:t>”</a:t>
            </a:r>
            <a:r>
              <a:rPr lang="zh-CN" altLang="zh-CN" sz="3200" kern="0"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sz="3200">
              <a:latin typeface="楷体" panose="02010609060101010101" pitchFamily="49" charset="-122"/>
              <a:ea typeface="楷体" panose="02010609060101010101" pitchFamily="49"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8"/>
          <a:stretch>
            <a:fillRect/>
          </a:stretch>
        </a:blipFill>
        <a:effectLst/>
      </p:bgPr>
    </p:bg>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714375" y="5213662"/>
            <a:ext cx="11277600" cy="1200329"/>
          </a:xfrm>
          <a:prstGeom prst="rect">
            <a:avLst/>
          </a:prstGeom>
        </p:spPr>
        <p:txBody>
          <a:bodyPr wrap="square">
            <a:spAutoFit/>
          </a:bodyPr>
          <a:lstStyle/>
          <a:p>
            <a:pPr>
              <a:lnSpc>
                <a:spcPct val="150000"/>
              </a:lnSpc>
            </a:pPr>
            <a:r>
              <a:rPr lang="en-US" altLang="zh-CN" sz="2400" smtClean="0">
                <a:latin typeface="黑体" panose="02010609060101010101" pitchFamily="49" charset="-122"/>
                <a:ea typeface="黑体" panose="02010609060101010101" pitchFamily="49" charset="-122"/>
              </a:rPr>
              <a:t>    </a:t>
            </a:r>
            <a:r>
              <a:rPr lang="zh-CN" altLang="zh-CN" sz="2400" smtClean="0">
                <a:latin typeface="黑体" panose="02010609060101010101" pitchFamily="49" charset="-122"/>
                <a:ea typeface="黑体" panose="02010609060101010101" pitchFamily="49" charset="-122"/>
              </a:rPr>
              <a:t>那</a:t>
            </a:r>
            <a:r>
              <a:rPr lang="zh-CN" altLang="zh-CN" sz="2400">
                <a:latin typeface="黑体" panose="02010609060101010101" pitchFamily="49" charset="-122"/>
                <a:ea typeface="黑体" panose="02010609060101010101" pitchFamily="49" charset="-122"/>
              </a:rPr>
              <a:t>曾一度被时代捧为神明、视若永恒真理的“太阳”，在严峻的现实面前，在人们的困惑迷惘中，终于失却了原来的高度，</a:t>
            </a:r>
            <a:r>
              <a:rPr lang="zh-CN" altLang="zh-CN" sz="2400" smtClean="0">
                <a:latin typeface="黑体" panose="02010609060101010101" pitchFamily="49" charset="-122"/>
                <a:ea typeface="黑体" panose="02010609060101010101" pitchFamily="49" charset="-122"/>
              </a:rPr>
              <a:t>终于</a:t>
            </a:r>
            <a:r>
              <a:rPr lang="zh-CN" altLang="en-US" sz="2400" smtClean="0">
                <a:latin typeface="黑体" panose="02010609060101010101" pitchFamily="49" charset="-122"/>
                <a:ea typeface="黑体" panose="02010609060101010101" pitchFamily="49" charset="-122"/>
              </a:rPr>
              <a:t>要</a:t>
            </a:r>
            <a:r>
              <a:rPr lang="zh-CN" altLang="zh-CN" sz="2400" smtClean="0">
                <a:latin typeface="黑体" panose="02010609060101010101" pitchFamily="49" charset="-122"/>
                <a:ea typeface="黑体" panose="02010609060101010101" pitchFamily="49" charset="-122"/>
              </a:rPr>
              <a:t>被</a:t>
            </a:r>
            <a:r>
              <a:rPr lang="zh-CN" altLang="zh-CN" sz="2400">
                <a:latin typeface="黑体" panose="02010609060101010101" pitchFamily="49" charset="-122"/>
                <a:ea typeface="黑体" panose="02010609060101010101" pitchFamily="49" charset="-122"/>
              </a:rPr>
              <a:t>屡遭</a:t>
            </a:r>
            <a:r>
              <a:rPr lang="zh-CN" altLang="zh-CN" sz="2400" smtClean="0">
                <a:latin typeface="黑体" panose="02010609060101010101" pitchFamily="49" charset="-122"/>
                <a:ea typeface="黑体" panose="02010609060101010101" pitchFamily="49" charset="-122"/>
              </a:rPr>
              <a:t>愚弄的</a:t>
            </a:r>
            <a:r>
              <a:rPr lang="zh-CN" altLang="zh-CN" sz="2400">
                <a:latin typeface="黑体" panose="02010609060101010101" pitchFamily="49" charset="-122"/>
                <a:ea typeface="黑体" panose="02010609060101010101" pitchFamily="49" charset="-122"/>
              </a:rPr>
              <a:t>时代</a:t>
            </a:r>
            <a:r>
              <a:rPr lang="zh-CN" altLang="zh-CN" sz="2400" smtClean="0">
                <a:latin typeface="黑体" panose="02010609060101010101" pitchFamily="49" charset="-122"/>
                <a:ea typeface="黑体" panose="02010609060101010101" pitchFamily="49" charset="-122"/>
              </a:rPr>
              <a:t>心理</a:t>
            </a:r>
            <a:r>
              <a:rPr lang="zh-CN" altLang="en-US" sz="2400" smtClean="0">
                <a:latin typeface="黑体" panose="02010609060101010101" pitchFamily="49" charset="-122"/>
                <a:ea typeface="黑体" panose="02010609060101010101" pitchFamily="49" charset="-122"/>
              </a:rPr>
              <a:t>放弃</a:t>
            </a:r>
            <a:r>
              <a:rPr lang="zh-CN" altLang="zh-CN" sz="2400" smtClean="0">
                <a:latin typeface="黑体" panose="02010609060101010101" pitchFamily="49" charset="-122"/>
                <a:ea typeface="黑体" panose="02010609060101010101" pitchFamily="49" charset="-122"/>
              </a:rPr>
              <a:t>了</a:t>
            </a:r>
            <a:r>
              <a:rPr lang="zh-CN" altLang="zh-CN" sz="2400">
                <a:latin typeface="黑体" panose="02010609060101010101" pitchFamily="49" charset="-122"/>
                <a:ea typeface="黑体" panose="02010609060101010101" pitchFamily="49" charset="-122"/>
              </a:rPr>
              <a:t>。</a:t>
            </a:r>
            <a:endParaRPr lang="zh-CN" altLang="en-US" sz="2400">
              <a:latin typeface="黑体" panose="02010609060101010101" pitchFamily="49" charset="-122"/>
              <a:ea typeface="黑体" panose="02010609060101010101" pitchFamily="49" charset="-122"/>
            </a:endParaRPr>
          </a:p>
        </p:txBody>
      </p:sp>
      <p:sp>
        <p:nvSpPr>
          <p:cNvPr id="4" name="Rectangle 2"/>
          <p:cNvSpPr>
            <a:spLocks noChangeArrowheads="1"/>
          </p:cNvSpPr>
          <p:nvPr>
            <p:custDataLst>
              <p:tags r:id="rId4"/>
            </p:custDataLst>
          </p:nvPr>
        </p:nvSpPr>
        <p:spPr bwMode="auto">
          <a:xfrm>
            <a:off x="4438650" y="0"/>
            <a:ext cx="4319588" cy="711200"/>
          </a:xfrm>
          <a:prstGeom prst="rect">
            <a:avLst/>
          </a:prstGeom>
          <a:noFill/>
          <a:ln w="9525">
            <a:noFill/>
            <a:miter lim="800000"/>
          </a:ln>
        </p:spPr>
        <p:txBody>
          <a:bodyPr>
            <a:spAutoFit/>
          </a:bodyPr>
          <a:lstStyle/>
          <a:p>
            <a:r>
              <a:rPr lang="zh-CN" altLang="zh-CN" sz="4000" b="1">
                <a:solidFill>
                  <a:srgbClr val="800000"/>
                </a:solidFill>
                <a:latin typeface="隶书" panose="02010509060101010101" pitchFamily="49" charset="-122"/>
                <a:ea typeface="隶书" panose="02010509060101010101" pitchFamily="49" charset="-122"/>
              </a:rPr>
              <a:t>  </a:t>
            </a:r>
            <a:r>
              <a:rPr lang="zh-CN" altLang="en-US" sz="4000" b="1" smtClean="0">
                <a:latin typeface="黑体" panose="02010609060101010101" pitchFamily="49" charset="-122"/>
                <a:ea typeface="黑体" panose="02010609060101010101" pitchFamily="49" charset="-122"/>
              </a:rPr>
              <a:t>解读意象</a:t>
            </a:r>
            <a:endParaRPr lang="zh-CN" altLang="zh-CN" sz="4000" b="1">
              <a:latin typeface="黑体" panose="02010609060101010101" pitchFamily="49" charset="-122"/>
              <a:ea typeface="黑体" panose="02010609060101010101" pitchFamily="49" charset="-122"/>
            </a:endParaRPr>
          </a:p>
        </p:txBody>
      </p:sp>
      <p:sp>
        <p:nvSpPr>
          <p:cNvPr id="5" name="矩形 4"/>
          <p:cNvSpPr/>
          <p:nvPr>
            <p:custDataLst>
              <p:tags r:id="rId5"/>
            </p:custDataLst>
          </p:nvPr>
        </p:nvSpPr>
        <p:spPr>
          <a:xfrm>
            <a:off x="1038225" y="1438937"/>
            <a:ext cx="5943600" cy="3046988"/>
          </a:xfrm>
          <a:prstGeom prst="rect">
            <a:avLst/>
          </a:prstGeom>
          <a:solidFill>
            <a:schemeClr val="bg2"/>
          </a:solidFill>
        </p:spPr>
        <p:txBody>
          <a:bodyPr wrap="square">
            <a:spAutoFit/>
          </a:bodyPr>
          <a:lstStyle/>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惊异于薄壁那边</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朝向峨日朵之雪</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彷徨许久的</a:t>
            </a:r>
            <a:r>
              <a:rPr lang="zh-CN" altLang="en-US" sz="3200" kern="0">
                <a:latin typeface="楷体" panose="02010609060101010101" pitchFamily="49" charset="-122"/>
                <a:ea typeface="楷体" panose="02010609060101010101" pitchFamily="49" charset="-122"/>
                <a:cs typeface="Times New Roman" panose="02020603050405020304" pitchFamily="18" charset="0"/>
              </a:rPr>
              <a:t>太阳</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smtClean="0">
                <a:latin typeface="楷体" panose="02010609060101010101" pitchFamily="49" charset="-122"/>
                <a:ea typeface="楷体" panose="02010609060101010101" pitchFamily="49" charset="-122"/>
                <a:cs typeface="Times New Roman" panose="02020603050405020304" pitchFamily="18" charset="0"/>
              </a:rPr>
              <a:t>正</a:t>
            </a:r>
            <a:r>
              <a:rPr lang="zh-CN" altLang="en-US" sz="3200" kern="0">
                <a:solidFill>
                  <a:srgbClr val="FF0000"/>
                </a:solidFill>
                <a:latin typeface="楷体" panose="02010609060101010101" pitchFamily="49" charset="-122"/>
                <a:ea typeface="楷体" panose="02010609060101010101" pitchFamily="49" charset="-122"/>
                <a:cs typeface="Times New Roman" panose="02020603050405020304" pitchFamily="18" charset="0"/>
              </a:rPr>
              <a:t>决然跃入</a:t>
            </a:r>
            <a:r>
              <a:rPr lang="zh-CN" altLang="en-US" sz="3200" kern="0">
                <a:latin typeface="楷体" panose="02010609060101010101" pitchFamily="49" charset="-122"/>
                <a:ea typeface="楷体" panose="02010609060101010101" pitchFamily="49" charset="-122"/>
                <a:cs typeface="Times New Roman" panose="02020603050405020304" pitchFamily="18" charset="0"/>
              </a:rPr>
              <a:t>一片引力无穷的</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pPr>
            <a:r>
              <a:rPr lang="zh-CN" altLang="en-US" sz="3200" kern="0">
                <a:latin typeface="楷体" panose="02010609060101010101" pitchFamily="49" charset="-122"/>
                <a:ea typeface="楷体" panose="02010609060101010101" pitchFamily="49" charset="-122"/>
                <a:cs typeface="Times New Roman" panose="02020603050405020304" pitchFamily="18" charset="0"/>
              </a:rPr>
              <a:t>山海</a:t>
            </a:r>
            <a:r>
              <a:rPr lang="zh-CN" altLang="en-US" sz="3200" kern="0"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sz="3200" kern="0">
              <a:latin typeface="楷体" panose="02010609060101010101" pitchFamily="49" charset="-122"/>
              <a:ea typeface="楷体" panose="02010609060101010101" pitchFamily="49" charset="-122"/>
              <a:cs typeface="Times New Roman" panose="02020603050405020304" pitchFamily="18" charset="0"/>
            </a:endParaRPr>
          </a:p>
        </p:txBody>
      </p:sp>
      <p:pic>
        <p:nvPicPr>
          <p:cNvPr id="2" name="图片 1"/>
          <p:cNvPicPr>
            <a:picLocks noChangeAspect="1"/>
          </p:cNvPicPr>
          <p:nvPr>
            <p:custDataLst>
              <p:tags r:id="rId7"/>
            </p:custDataLst>
          </p:nvPr>
        </p:nvPicPr>
        <p:blipFill>
          <a:blip r:embed="rId6"/>
          <a:srcRect b="4905"/>
          <a:stretch>
            <a:fillRect/>
          </a:stretch>
        </p:blipFill>
        <p:spPr>
          <a:xfrm>
            <a:off x="7253668" y="1438937"/>
            <a:ext cx="4738307" cy="3005401"/>
          </a:xfrm>
          <a:prstGeom prst="rect">
            <a:avLst/>
          </a:prstGeom>
        </p:spPr>
      </p:pic>
    </p:spTree>
  </p:cSld>
  <p:clrMapOvr>
    <a:masterClrMapping/>
  </p:clrMapOvr>
  <p:transition/>
  <p:timing/>
</p:sld>
</file>

<file path=ppt/tags/tag1.xml><?xml version="1.0" encoding="utf-8"?>
<p:tagLst xmlns:p="http://schemas.openxmlformats.org/presentationml/2006/main">
  <p:tag name="AS_UNIQUEID" val="119"/>
</p:tagLst>
</file>

<file path=ppt/tags/tag10.xml><?xml version="1.0" encoding="utf-8"?>
<p:tagLst xmlns:p="http://schemas.openxmlformats.org/presentationml/2006/main">
  <p:tag name="AS_UNIQUEID" val="12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218"/>
</p:tagLst>
</file>

<file path=ppt/tags/tag101.xml><?xml version="1.0" encoding="utf-8"?>
<p:tagLst xmlns:p="http://schemas.openxmlformats.org/presentationml/2006/main">
  <p:tag name="AS_UNIQUEID" val="219"/>
</p:tagLst>
</file>

<file path=ppt/tags/tag102.xml><?xml version="1.0" encoding="utf-8"?>
<p:tagLst xmlns:p="http://schemas.openxmlformats.org/presentationml/2006/main">
  <p:tag name="AS_UNIQUEID" val="220"/>
</p:tagLst>
</file>

<file path=ppt/tags/tag103.xml><?xml version="1.0" encoding="utf-8"?>
<p:tagLst xmlns:p="http://schemas.openxmlformats.org/presentationml/2006/main">
  <p:tag name="AS_UNIQUEID" val="221"/>
</p:tagLst>
</file>

<file path=ppt/tags/tag104.xml><?xml version="1.0" encoding="utf-8"?>
<p:tagLst xmlns:p="http://schemas.openxmlformats.org/presentationml/2006/main">
  <p:tag name="AS_UNIQUEID" val="222"/>
</p:tagLst>
</file>

<file path=ppt/tags/tag105.xml><?xml version="1.0" encoding="utf-8"?>
<p:tagLst xmlns:p="http://schemas.openxmlformats.org/presentationml/2006/main">
  <p:tag name="AS_UNIQUEID" val="223"/>
</p:tagLst>
</file>

<file path=ppt/tags/tag106.xml><?xml version="1.0" encoding="utf-8"?>
<p:tagLst xmlns:p="http://schemas.openxmlformats.org/presentationml/2006/main">
  <p:tag name="AS_UNIQUEID" val="224"/>
</p:tagLst>
</file>

<file path=ppt/tags/tag107.xml><?xml version="1.0" encoding="utf-8"?>
<p:tagLst xmlns:p="http://schemas.openxmlformats.org/presentationml/2006/main">
  <p:tag name="AS_UNIQUEID" val="225"/>
</p:tagLst>
</file>

<file path=ppt/tags/tag108.xml><?xml version="1.0" encoding="utf-8"?>
<p:tagLst xmlns:p="http://schemas.openxmlformats.org/presentationml/2006/main">
  <p:tag name="AS_UNIQUEID" val="226"/>
</p:tagLst>
</file>

<file path=ppt/tags/tag109.xml><?xml version="1.0" encoding="utf-8"?>
<p:tagLst xmlns:p="http://schemas.openxmlformats.org/presentationml/2006/main">
  <p:tag name="AS_UNIQUEID" val="227"/>
</p:tagLst>
</file>

<file path=ppt/tags/tag11.xml><?xml version="1.0" encoding="utf-8"?>
<p:tagLst xmlns:p="http://schemas.openxmlformats.org/presentationml/2006/main">
  <p:tag name="AS_UNIQUEID" val="12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228"/>
</p:tagLst>
</file>

<file path=ppt/tags/tag111.xml><?xml version="1.0" encoding="utf-8"?>
<p:tagLst xmlns:p="http://schemas.openxmlformats.org/presentationml/2006/main">
  <p:tag name="AS_UNIQUEID" val="229"/>
</p:tagLst>
</file>

<file path=ppt/tags/tag112.xml><?xml version="1.0" encoding="utf-8"?>
<p:tagLst xmlns:p="http://schemas.openxmlformats.org/presentationml/2006/main">
  <p:tag name="AS_UNIQUEID" val="230"/>
</p:tagLst>
</file>

<file path=ppt/tags/tag113.xml><?xml version="1.0" encoding="utf-8"?>
<p:tagLst xmlns:p="http://schemas.openxmlformats.org/presentationml/2006/main">
  <p:tag name="AS_UNIQUEID" val="231"/>
</p:tagLst>
</file>

<file path=ppt/tags/tag114.xml><?xml version="1.0" encoding="utf-8"?>
<p:tagLst xmlns:p="http://schemas.openxmlformats.org/presentationml/2006/main">
  <p:tag name="AS_UNIQUEID" val="232"/>
</p:tagLst>
</file>

<file path=ppt/tags/tag115.xml><?xml version="1.0" encoding="utf-8"?>
<p:tagLst xmlns:p="http://schemas.openxmlformats.org/presentationml/2006/main">
  <p:tag name="AS_UNIQUEID" val="233"/>
</p:tagLst>
</file>

<file path=ppt/tags/tag116.xml><?xml version="1.0" encoding="utf-8"?>
<p:tagLst xmlns:p="http://schemas.openxmlformats.org/presentationml/2006/main">
  <p:tag name="AS_UNIQUEID" val="234"/>
</p:tagLst>
</file>

<file path=ppt/tags/tag117.xml><?xml version="1.0" encoding="utf-8"?>
<p:tagLst xmlns:p="http://schemas.openxmlformats.org/presentationml/2006/main">
  <p:tag name="AS_UNIQUEID" val="235"/>
</p:tagLst>
</file>

<file path=ppt/tags/tag118.xml><?xml version="1.0" encoding="utf-8"?>
<p:tagLst xmlns:p="http://schemas.openxmlformats.org/presentationml/2006/main">
  <p:tag name="AS_UNIQUEID" val="236"/>
</p:tagLst>
</file>

<file path=ppt/tags/tag119.xml><?xml version="1.0" encoding="utf-8"?>
<p:tagLst xmlns:p="http://schemas.openxmlformats.org/presentationml/2006/main">
  <p:tag name="AS_UNIQUEID" val="237"/>
</p:tagLst>
</file>

<file path=ppt/tags/tag12.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238"/>
</p:tagLst>
</file>

<file path=ppt/tags/tag121.xml><?xml version="1.0" encoding="utf-8"?>
<p:tagLst xmlns:p="http://schemas.openxmlformats.org/presentationml/2006/main">
  <p:tag name="AS_UNIQUEID" val="6"/>
</p:tagLst>
</file>

<file path=ppt/tags/tag122.xml><?xml version="1.0" encoding="utf-8"?>
<p:tagLst xmlns:p="http://schemas.openxmlformats.org/presentationml/2006/main">
  <p:tag name="AS_UNIQUEID" val="7"/>
</p:tagLst>
</file>

<file path=ppt/tags/tag123.xml><?xml version="1.0" encoding="utf-8"?>
<p:tagLst xmlns:p="http://schemas.openxmlformats.org/presentationml/2006/main">
  <p:tag name="AS_UNIQUEID" val="8"/>
</p:tagLst>
</file>

<file path=ppt/tags/tag124.xml><?xml version="1.0" encoding="utf-8"?>
<p:tagLst xmlns:p="http://schemas.openxmlformats.org/presentationml/2006/main">
  <p:tag name="AS_UNIQUEID" val="9"/>
</p:tagLst>
</file>

<file path=ppt/tags/tag125.xml><?xml version="1.0" encoding="utf-8"?>
<p:tagLst xmlns:p="http://schemas.openxmlformats.org/presentationml/2006/main">
  <p:tag name="AS_UNIQUEID" val="10"/>
</p:tagLst>
</file>

<file path=ppt/tags/tag126.xml><?xml version="1.0" encoding="utf-8"?>
<p:tagLst xmlns:p="http://schemas.openxmlformats.org/presentationml/2006/main">
  <p:tag name="AS_UNIQUEID" val="11"/>
</p:tagLst>
</file>

<file path=ppt/tags/tag127.xml><?xml version="1.0" encoding="utf-8"?>
<p:tagLst xmlns:p="http://schemas.openxmlformats.org/presentationml/2006/main">
  <p:tag name="AS_UNIQUEID" val="12"/>
</p:tagLst>
</file>

<file path=ppt/tags/tag128.xml><?xml version="1.0" encoding="utf-8"?>
<p:tagLst xmlns:p="http://schemas.openxmlformats.org/presentationml/2006/main">
  <p:tag name="AS_UNIQUEID" val="13"/>
</p:tagLst>
</file>

<file path=ppt/tags/tag129.xml><?xml version="1.0" encoding="utf-8"?>
<p:tagLst xmlns:p="http://schemas.openxmlformats.org/presentationml/2006/main">
  <p:tag name="AS_UNIQUEID" val="14"/>
</p:tagLst>
</file>

<file path=ppt/tags/tag13.xml><?xml version="1.0" encoding="utf-8"?>
<p:tagLst xmlns:p="http://schemas.openxmlformats.org/presentationml/2006/main">
  <p:tag name="AS_UNIQUEID" val="131"/>
</p:tagLst>
</file>

<file path=ppt/tags/tag130.xml><?xml version="1.0" encoding="utf-8"?>
<p:tagLst xmlns:p="http://schemas.openxmlformats.org/presentationml/2006/main">
  <p:tag name="AS_UNIQUEID" val="15"/>
</p:tagLst>
</file>

<file path=ppt/tags/tag131.xml><?xml version="1.0" encoding="utf-8"?>
<p:tagLst xmlns:p="http://schemas.openxmlformats.org/presentationml/2006/main">
  <p:tag name="AS_UNIQUEID" val="16"/>
</p:tagLst>
</file>

<file path=ppt/tags/tag132.xml><?xml version="1.0" encoding="utf-8"?>
<p:tagLst xmlns:p="http://schemas.openxmlformats.org/presentationml/2006/main">
  <p:tag name="AS_UNIQUEID" val="17"/>
</p:tagLst>
</file>

<file path=ppt/tags/tag133.xml><?xml version="1.0" encoding="utf-8"?>
<p:tagLst xmlns:p="http://schemas.openxmlformats.org/presentationml/2006/main">
  <p:tag name="AS_UNIQUEID" val="18"/>
</p:tagLst>
</file>

<file path=ppt/tags/tag134.xml><?xml version="1.0" encoding="utf-8"?>
<p:tagLst xmlns:p="http://schemas.openxmlformats.org/presentationml/2006/main">
  <p:tag name="AS_UNIQUEID" val="239"/>
</p:tagLst>
</file>

<file path=ppt/tags/tag135.xml><?xml version="1.0" encoding="utf-8"?>
<p:tagLst xmlns:p="http://schemas.openxmlformats.org/presentationml/2006/main">
  <p:tag name="AS_UNIQUEID" val="20"/>
</p:tagLst>
</file>

<file path=ppt/tags/tag136.xml><?xml version="1.0" encoding="utf-8"?>
<p:tagLst xmlns:p="http://schemas.openxmlformats.org/presentationml/2006/main">
  <p:tag name="AS_UNIQUEID" val="21"/>
</p:tagLst>
</file>

<file path=ppt/tags/tag137.xml><?xml version="1.0" encoding="utf-8"?>
<p:tagLst xmlns:p="http://schemas.openxmlformats.org/presentationml/2006/main">
  <p:tag name="AS_UNIQUEID" val="22"/>
</p:tagLst>
</file>

<file path=ppt/tags/tag138.xml><?xml version="1.0" encoding="utf-8"?>
<p:tagLst xmlns:p="http://schemas.openxmlformats.org/presentationml/2006/main">
  <p:tag name="AS_UNIQUEID" val="23"/>
</p:tagLst>
</file>

<file path=ppt/tags/tag139.xml><?xml version="1.0" encoding="utf-8"?>
<p:tagLst xmlns:p="http://schemas.openxmlformats.org/presentationml/2006/main">
  <p:tag name="AS_UNIQUEID" val="240"/>
</p:tagLst>
</file>

<file path=ppt/tags/tag14.xml><?xml version="1.0" encoding="utf-8"?>
<p:tagLst xmlns:p="http://schemas.openxmlformats.org/presentationml/2006/main">
  <p:tag name="AS_UNIQUEID" val="13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25"/>
</p:tagLst>
</file>

<file path=ppt/tags/tag141.xml><?xml version="1.0" encoding="utf-8"?>
<p:tagLst xmlns:p="http://schemas.openxmlformats.org/presentationml/2006/main">
  <p:tag name="AS_UNIQUEID" val="26"/>
</p:tagLst>
</file>

<file path=ppt/tags/tag142.xml><?xml version="1.0" encoding="utf-8"?>
<p:tagLst xmlns:p="http://schemas.openxmlformats.org/presentationml/2006/main">
  <p:tag name="AS_UNIQUEID" val="27"/>
</p:tagLst>
</file>

<file path=ppt/tags/tag143.xml><?xml version="1.0" encoding="utf-8"?>
<p:tagLst xmlns:p="http://schemas.openxmlformats.org/presentationml/2006/main">
  <p:tag name="AS_UNIQUEID" val="28"/>
</p:tagLst>
</file>

<file path=ppt/tags/tag144.xml><?xml version="1.0" encoding="utf-8"?>
<p:tagLst xmlns:p="http://schemas.openxmlformats.org/presentationml/2006/main">
  <p:tag name="AS_UNIQUEID" val="241"/>
</p:tagLst>
</file>

<file path=ppt/tags/tag145.xml><?xml version="1.0" encoding="utf-8"?>
<p:tagLst xmlns:p="http://schemas.openxmlformats.org/presentationml/2006/main">
  <p:tag name="AS_UNIQUEID" val="30"/>
</p:tagLst>
</file>

<file path=ppt/tags/tag146.xml><?xml version="1.0" encoding="utf-8"?>
<p:tagLst xmlns:p="http://schemas.openxmlformats.org/presentationml/2006/main">
  <p:tag name="AS_UNIQUEID" val="31"/>
</p:tagLst>
</file>

<file path=ppt/tags/tag147.xml><?xml version="1.0" encoding="utf-8"?>
<p:tagLst xmlns:p="http://schemas.openxmlformats.org/presentationml/2006/main">
  <p:tag name="AS_UNIQUEID" val="32"/>
</p:tagLst>
</file>

<file path=ppt/tags/tag148.xml><?xml version="1.0" encoding="utf-8"?>
<p:tagLst xmlns:p="http://schemas.openxmlformats.org/presentationml/2006/main">
  <p:tag name="AS_UNIQUEID" val="242"/>
</p:tagLst>
</file>

<file path=ppt/tags/tag149.xml><?xml version="1.0" encoding="utf-8"?>
<p:tagLst xmlns:p="http://schemas.openxmlformats.org/presentationml/2006/main">
  <p:tag name="AS_UNIQUEID" val="34"/>
</p:tagLst>
</file>

<file path=ppt/tags/tag15.xml><?xml version="1.0" encoding="utf-8"?>
<p:tagLst xmlns:p="http://schemas.openxmlformats.org/presentationml/2006/main">
  <p:tag name="AS_UNIQUEID" val="13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35"/>
</p:tagLst>
</file>

<file path=ppt/tags/tag151.xml><?xml version="1.0" encoding="utf-8"?>
<p:tagLst xmlns:p="http://schemas.openxmlformats.org/presentationml/2006/main">
  <p:tag name="AS_UNIQUEID" val="36"/>
</p:tagLst>
</file>

<file path=ppt/tags/tag152.xml><?xml version="1.0" encoding="utf-8"?>
<p:tagLst xmlns:p="http://schemas.openxmlformats.org/presentationml/2006/main">
  <p:tag name="AS_UNIQUEID" val="37"/>
</p:tagLst>
</file>

<file path=ppt/tags/tag153.xml><?xml version="1.0" encoding="utf-8"?>
<p:tagLst xmlns:p="http://schemas.openxmlformats.org/presentationml/2006/main">
  <p:tag name="AS_UNIQUEID" val="243"/>
</p:tagLst>
</file>

<file path=ppt/tags/tag154.xml><?xml version="1.0" encoding="utf-8"?>
<p:tagLst xmlns:p="http://schemas.openxmlformats.org/presentationml/2006/main">
  <p:tag name="AS_UNIQUEID" val="39"/>
</p:tagLst>
</file>

<file path=ppt/tags/tag155.xml><?xml version="1.0" encoding="utf-8"?>
<p:tagLst xmlns:p="http://schemas.openxmlformats.org/presentationml/2006/main">
  <p:tag name="AS_UNIQUEID" val="40"/>
</p:tagLst>
</file>

<file path=ppt/tags/tag156.xml><?xml version="1.0" encoding="utf-8"?>
<p:tagLst xmlns:p="http://schemas.openxmlformats.org/presentationml/2006/main">
  <p:tag name="AS_UNIQUEID" val="41"/>
</p:tagLst>
</file>

<file path=ppt/tags/tag157.xml><?xml version="1.0" encoding="utf-8"?>
<p:tagLst xmlns:p="http://schemas.openxmlformats.org/presentationml/2006/main">
  <p:tag name="AS_UNIQUEID" val="42"/>
</p:tagLst>
</file>

<file path=ppt/tags/tag158.xml><?xml version="1.0" encoding="utf-8"?>
<p:tagLst xmlns:p="http://schemas.openxmlformats.org/presentationml/2006/main">
  <p:tag name="AS_UNIQUEID" val="244"/>
</p:tagLst>
</file>

<file path=ppt/tags/tag159.xml><?xml version="1.0" encoding="utf-8"?>
<p:tagLst xmlns:p="http://schemas.openxmlformats.org/presentationml/2006/main">
  <p:tag name="AS_UNIQUEID" val="44"/>
</p:tagLst>
</file>

<file path=ppt/tags/tag16.xml><?xml version="1.0" encoding="utf-8"?>
<p:tagLst xmlns:p="http://schemas.openxmlformats.org/presentationml/2006/main">
  <p:tag name="AS_UNIQUEID" val="13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45"/>
</p:tagLst>
</file>

<file path=ppt/tags/tag161.xml><?xml version="1.0" encoding="utf-8"?>
<p:tagLst xmlns:p="http://schemas.openxmlformats.org/presentationml/2006/main">
  <p:tag name="AS_UNIQUEID" val="46"/>
</p:tagLst>
</file>

<file path=ppt/tags/tag162.xml><?xml version="1.0" encoding="utf-8"?>
<p:tagLst xmlns:p="http://schemas.openxmlformats.org/presentationml/2006/main">
  <p:tag name="AS_UNIQUEID" val="47"/>
</p:tagLst>
</file>

<file path=ppt/tags/tag163.xml><?xml version="1.0" encoding="utf-8"?>
<p:tagLst xmlns:p="http://schemas.openxmlformats.org/presentationml/2006/main">
  <p:tag name="AS_UNIQUEID" val="245"/>
</p:tagLst>
</file>

<file path=ppt/tags/tag164.xml><?xml version="1.0" encoding="utf-8"?>
<p:tagLst xmlns:p="http://schemas.openxmlformats.org/presentationml/2006/main">
  <p:tag name="AS_UNIQUEID" val="49"/>
</p:tagLst>
</file>

<file path=ppt/tags/tag165.xml><?xml version="1.0" encoding="utf-8"?>
<p:tagLst xmlns:p="http://schemas.openxmlformats.org/presentationml/2006/main">
  <p:tag name="AS_UNIQUEID" val="50"/>
</p:tagLst>
</file>

<file path=ppt/tags/tag166.xml><?xml version="1.0" encoding="utf-8"?>
<p:tagLst xmlns:p="http://schemas.openxmlformats.org/presentationml/2006/main">
  <p:tag name="AS_UNIQUEID" val="51"/>
</p:tagLst>
</file>

<file path=ppt/tags/tag167.xml><?xml version="1.0" encoding="utf-8"?>
<p:tagLst xmlns:p="http://schemas.openxmlformats.org/presentationml/2006/main">
  <p:tag name="AS_UNIQUEID" val="52"/>
</p:tagLst>
</file>

<file path=ppt/tags/tag168.xml><?xml version="1.0" encoding="utf-8"?>
<p:tagLst xmlns:p="http://schemas.openxmlformats.org/presentationml/2006/main">
  <p:tag name="AS_UNIQUEID" val="246"/>
</p:tagLst>
</file>

<file path=ppt/tags/tag169.xml><?xml version="1.0" encoding="utf-8"?>
<p:tagLst xmlns:p="http://schemas.openxmlformats.org/presentationml/2006/main">
  <p:tag name="AS_UNIQUEID" val="54"/>
</p:tagLst>
</file>

<file path=ppt/tags/tag17.xml><?xml version="1.0" encoding="utf-8"?>
<p:tagLst xmlns:p="http://schemas.openxmlformats.org/presentationml/2006/main">
  <p:tag name="AS_UNIQUEID" val="13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55"/>
</p:tagLst>
</file>

<file path=ppt/tags/tag171.xml><?xml version="1.0" encoding="utf-8"?>
<p:tagLst xmlns:p="http://schemas.openxmlformats.org/presentationml/2006/main">
  <p:tag name="AS_UNIQUEID" val="56"/>
</p:tagLst>
</file>

<file path=ppt/tags/tag172.xml><?xml version="1.0" encoding="utf-8"?>
<p:tagLst xmlns:p="http://schemas.openxmlformats.org/presentationml/2006/main">
  <p:tag name="AS_UNIQUEID" val="57"/>
</p:tagLst>
</file>

<file path=ppt/tags/tag173.xml><?xml version="1.0" encoding="utf-8"?>
<p:tagLst xmlns:p="http://schemas.openxmlformats.org/presentationml/2006/main">
  <p:tag name="AS_UNIQUEID" val="247"/>
</p:tagLst>
</file>

<file path=ppt/tags/tag174.xml><?xml version="1.0" encoding="utf-8"?>
<p:tagLst xmlns:p="http://schemas.openxmlformats.org/presentationml/2006/main">
  <p:tag name="AS_UNIQUEID" val="59"/>
</p:tagLst>
</file>

<file path=ppt/tags/tag175.xml><?xml version="1.0" encoding="utf-8"?>
<p:tagLst xmlns:p="http://schemas.openxmlformats.org/presentationml/2006/main">
  <p:tag name="AS_UNIQUEID" val="60"/>
</p:tagLst>
</file>

<file path=ppt/tags/tag176.xml><?xml version="1.0" encoding="utf-8"?>
<p:tagLst xmlns:p="http://schemas.openxmlformats.org/presentationml/2006/main">
  <p:tag name="AS_UNIQUEID" val="61"/>
</p:tagLst>
</file>

<file path=ppt/tags/tag177.xml><?xml version="1.0" encoding="utf-8"?>
<p:tagLst xmlns:p="http://schemas.openxmlformats.org/presentationml/2006/main">
  <p:tag name="AS_UNIQUEID" val="62"/>
</p:tagLst>
</file>

<file path=ppt/tags/tag178.xml><?xml version="1.0" encoding="utf-8"?>
<p:tagLst xmlns:p="http://schemas.openxmlformats.org/presentationml/2006/main">
  <p:tag name="AS_UNIQUEID" val="248"/>
</p:tagLst>
</file>

<file path=ppt/tags/tag179.xml><?xml version="1.0" encoding="utf-8"?>
<p:tagLst xmlns:p="http://schemas.openxmlformats.org/presentationml/2006/main">
  <p:tag name="AS_UNIQUEID" val="64"/>
</p:tagLst>
</file>

<file path=ppt/tags/tag18.xml><?xml version="1.0" encoding="utf-8"?>
<p:tagLst xmlns:p="http://schemas.openxmlformats.org/presentationml/2006/main">
  <p:tag name="AS_UNIQUEID" val="13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65"/>
</p:tagLst>
</file>

<file path=ppt/tags/tag181.xml><?xml version="1.0" encoding="utf-8"?>
<p:tagLst xmlns:p="http://schemas.openxmlformats.org/presentationml/2006/main">
  <p:tag name="AS_UNIQUEID" val="66"/>
</p:tagLst>
</file>

<file path=ppt/tags/tag182.xml><?xml version="1.0" encoding="utf-8"?>
<p:tagLst xmlns:p="http://schemas.openxmlformats.org/presentationml/2006/main">
  <p:tag name="AS_UNIQUEID" val="67"/>
</p:tagLst>
</file>

<file path=ppt/tags/tag183.xml><?xml version="1.0" encoding="utf-8"?>
<p:tagLst xmlns:p="http://schemas.openxmlformats.org/presentationml/2006/main">
  <p:tag name="AS_UNIQUEID" val="68"/>
</p:tagLst>
</file>

<file path=ppt/tags/tag184.xml><?xml version="1.0" encoding="utf-8"?>
<p:tagLst xmlns:p="http://schemas.openxmlformats.org/presentationml/2006/main">
  <p:tag name="AS_UNIQUEID" val="69"/>
</p:tagLst>
</file>

<file path=ppt/tags/tag185.xml><?xml version="1.0" encoding="utf-8"?>
<p:tagLst xmlns:p="http://schemas.openxmlformats.org/presentationml/2006/main">
  <p:tag name="AS_UNIQUEID" val="70"/>
</p:tagLst>
</file>

<file path=ppt/tags/tag186.xml><?xml version="1.0" encoding="utf-8"?>
<p:tagLst xmlns:p="http://schemas.openxmlformats.org/presentationml/2006/main">
  <p:tag name="AS_UNIQUEID" val="71"/>
</p:tagLst>
</file>

<file path=ppt/tags/tag187.xml><?xml version="1.0" encoding="utf-8"?>
<p:tagLst xmlns:p="http://schemas.openxmlformats.org/presentationml/2006/main">
  <p:tag name="AS_UNIQUEID" val="72"/>
</p:tagLst>
</file>

<file path=ppt/tags/tag188.xml><?xml version="1.0" encoding="utf-8"?>
<p:tagLst xmlns:p="http://schemas.openxmlformats.org/presentationml/2006/main">
  <p:tag name="AS_UNIQUEID" val="73"/>
</p:tagLst>
</file>

<file path=ppt/tags/tag189.xml><?xml version="1.0" encoding="utf-8"?>
<p:tagLst xmlns:p="http://schemas.openxmlformats.org/presentationml/2006/main">
  <p:tag name="AS_UNIQUEID" val="74"/>
</p:tagLst>
</file>

<file path=ppt/tags/tag19.xml><?xml version="1.0" encoding="utf-8"?>
<p:tagLst xmlns:p="http://schemas.openxmlformats.org/presentationml/2006/main">
  <p:tag name="AS_UNIQUEID" val="137"/>
</p:tagLst>
</file>

<file path=ppt/tags/tag190.xml><?xml version="1.0" encoding="utf-8"?>
<p:tagLst xmlns:p="http://schemas.openxmlformats.org/presentationml/2006/main">
  <p:tag name="AS_UNIQUEID" val="75"/>
</p:tagLst>
</file>

<file path=ppt/tags/tag191.xml><?xml version="1.0" encoding="utf-8"?>
<p:tagLst xmlns:p="http://schemas.openxmlformats.org/presentationml/2006/main">
  <p:tag name="AS_UNIQUEID" val="76"/>
</p:tagLst>
</file>

<file path=ppt/tags/tag192.xml><?xml version="1.0" encoding="utf-8"?>
<p:tagLst xmlns:p="http://schemas.openxmlformats.org/presentationml/2006/main">
  <p:tag name="AS_UNIQUEID" val="77"/>
</p:tagLst>
</file>

<file path=ppt/tags/tag193.xml><?xml version="1.0" encoding="utf-8"?>
<p:tagLst xmlns:p="http://schemas.openxmlformats.org/presentationml/2006/main">
  <p:tag name="AS_UNIQUEID" val="78"/>
</p:tagLst>
</file>

<file path=ppt/tags/tag194.xml><?xml version="1.0" encoding="utf-8"?>
<p:tagLst xmlns:p="http://schemas.openxmlformats.org/presentationml/2006/main">
  <p:tag name="AS_UNIQUEID" val="79"/>
</p:tagLst>
</file>

<file path=ppt/tags/tag195.xml><?xml version="1.0" encoding="utf-8"?>
<p:tagLst xmlns:p="http://schemas.openxmlformats.org/presentationml/2006/main">
  <p:tag name="AS_UNIQUEID" val="80"/>
</p:tagLst>
</file>

<file path=ppt/tags/tag196.xml><?xml version="1.0" encoding="utf-8"?>
<p:tagLst xmlns:p="http://schemas.openxmlformats.org/presentationml/2006/main">
  <p:tag name="AS_UNIQUEID" val="81"/>
</p:tagLst>
</file>

<file path=ppt/tags/tag197.xml><?xml version="1.0" encoding="utf-8"?>
<p:tagLst xmlns:p="http://schemas.openxmlformats.org/presentationml/2006/main">
  <p:tag name="AS_UNIQUEID" val="82"/>
</p:tagLst>
</file>

<file path=ppt/tags/tag198.xml><?xml version="1.0" encoding="utf-8"?>
<p:tagLst xmlns:p="http://schemas.openxmlformats.org/presentationml/2006/main">
  <p:tag name="AS_UNIQUEID" val="83"/>
</p:tagLst>
</file>

<file path=ppt/tags/tag199.xml><?xml version="1.0" encoding="utf-8"?>
<p:tagLst xmlns:p="http://schemas.openxmlformats.org/presentationml/2006/main">
  <p:tag name="AS_UNIQUEID" val="84"/>
</p:tagLst>
</file>

<file path=ppt/tags/tag2.xml><?xml version="1.0" encoding="utf-8"?>
<p:tagLst xmlns:p="http://schemas.openxmlformats.org/presentationml/2006/main">
  <p:tag name="AS_UNIQUEID" val="12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249"/>
</p:tagLst>
</file>

<file path=ppt/tags/tag201.xml><?xml version="1.0" encoding="utf-8"?>
<p:tagLst xmlns:p="http://schemas.openxmlformats.org/presentationml/2006/main">
  <p:tag name="AS_UNIQUEID" val="86"/>
</p:tagLst>
</file>

<file path=ppt/tags/tag202.xml><?xml version="1.0" encoding="utf-8"?>
<p:tagLst xmlns:p="http://schemas.openxmlformats.org/presentationml/2006/main">
  <p:tag name="AS_UNIQUEID" val="87"/>
</p:tagLst>
</file>

<file path=ppt/tags/tag203.xml><?xml version="1.0" encoding="utf-8"?>
<p:tagLst xmlns:p="http://schemas.openxmlformats.org/presentationml/2006/main">
  <p:tag name="AS_UNIQUEID" val="88"/>
</p:tagLst>
</file>

<file path=ppt/tags/tag204.xml><?xml version="1.0" encoding="utf-8"?>
<p:tagLst xmlns:p="http://schemas.openxmlformats.org/presentationml/2006/main">
  <p:tag name="AS_UNIQUEID" val="250"/>
</p:tagLst>
</file>

<file path=ppt/tags/tag205.xml><?xml version="1.0" encoding="utf-8"?>
<p:tagLst xmlns:p="http://schemas.openxmlformats.org/presentationml/2006/main">
  <p:tag name="AS_UNIQUEID" val="90"/>
</p:tagLst>
</file>

<file path=ppt/tags/tag206.xml><?xml version="1.0" encoding="utf-8"?>
<p:tagLst xmlns:p="http://schemas.openxmlformats.org/presentationml/2006/main">
  <p:tag name="AS_UNIQUEID" val="91"/>
</p:tagLst>
</file>

<file path=ppt/tags/tag207.xml><?xml version="1.0" encoding="utf-8"?>
<p:tagLst xmlns:p="http://schemas.openxmlformats.org/presentationml/2006/main">
  <p:tag name="AS_UNIQUEID" val="92"/>
</p:tagLst>
</file>

<file path=ppt/tags/tag208.xml><?xml version="1.0" encoding="utf-8"?>
<p:tagLst xmlns:p="http://schemas.openxmlformats.org/presentationml/2006/main">
  <p:tag name="AS_UNIQUEID" val="93"/>
</p:tagLst>
</file>

<file path=ppt/tags/tag209.xml><?xml version="1.0" encoding="utf-8"?>
<p:tagLst xmlns:p="http://schemas.openxmlformats.org/presentationml/2006/main">
  <p:tag name="AS_UNIQUEID" val="94"/>
</p:tagLst>
</file>

<file path=ppt/tags/tag21.xml><?xml version="1.0" encoding="utf-8"?>
<p:tagLst xmlns:p="http://schemas.openxmlformats.org/presentationml/2006/main">
  <p:tag name="AS_UNIQUEID" val="13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AS_UNIQUEID" val="95"/>
</p:tagLst>
</file>

<file path=ppt/tags/tag211.xml><?xml version="1.0" encoding="utf-8"?>
<p:tagLst xmlns:p="http://schemas.openxmlformats.org/presentationml/2006/main">
  <p:tag name="AS_UNIQUEID" val="96"/>
</p:tagLst>
</file>

<file path=ppt/tags/tag212.xml><?xml version="1.0" encoding="utf-8"?>
<p:tagLst xmlns:p="http://schemas.openxmlformats.org/presentationml/2006/main">
  <p:tag name="AS_UNIQUEID" val="97"/>
</p:tagLst>
</file>

<file path=ppt/tags/tag213.xml><?xml version="1.0" encoding="utf-8"?>
<p:tagLst xmlns:p="http://schemas.openxmlformats.org/presentationml/2006/main">
  <p:tag name="AS_UNIQUEID" val="98"/>
</p:tagLst>
</file>

<file path=ppt/tags/tag214.xml><?xml version="1.0" encoding="utf-8"?>
<p:tagLst xmlns:p="http://schemas.openxmlformats.org/presentationml/2006/main">
  <p:tag name="AS_UNIQUEID" val="99"/>
</p:tagLst>
</file>

<file path=ppt/tags/tag215.xml><?xml version="1.0" encoding="utf-8"?>
<p:tagLst xmlns:p="http://schemas.openxmlformats.org/presentationml/2006/main">
  <p:tag name="AS_UNIQUEID" val="100"/>
</p:tagLst>
</file>

<file path=ppt/tags/tag216.xml><?xml version="1.0" encoding="utf-8"?>
<p:tagLst xmlns:p="http://schemas.openxmlformats.org/presentationml/2006/main">
  <p:tag name="AS_UNIQUEID" val="101"/>
</p:tagLst>
</file>

<file path=ppt/tags/tag217.xml><?xml version="1.0" encoding="utf-8"?>
<p:tagLst xmlns:p="http://schemas.openxmlformats.org/presentationml/2006/main">
  <p:tag name="AS_UNIQUEID" val="102"/>
</p:tagLst>
</file>

<file path=ppt/tags/tag218.xml><?xml version="1.0" encoding="utf-8"?>
<p:tagLst xmlns:p="http://schemas.openxmlformats.org/presentationml/2006/main">
  <p:tag name="AS_UNIQUEID" val="103"/>
</p:tagLst>
</file>

<file path=ppt/tags/tag219.xml><?xml version="1.0" encoding="utf-8"?>
<p:tagLst xmlns:p="http://schemas.openxmlformats.org/presentationml/2006/main">
  <p:tag name="AS_UNIQUEID" val="104"/>
</p:tagLst>
</file>

<file path=ppt/tags/tag22.xml><?xml version="1.0" encoding="utf-8"?>
<p:tagLst xmlns:p="http://schemas.openxmlformats.org/presentationml/2006/main">
  <p:tag name="AS_UNIQUEID" val="14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105"/>
</p:tagLst>
</file>

<file path=ppt/tags/tag221.xml><?xml version="1.0" encoding="utf-8"?>
<p:tagLst xmlns:p="http://schemas.openxmlformats.org/presentationml/2006/main">
  <p:tag name="AS_UNIQUEID" val="106"/>
</p:tagLst>
</file>

<file path=ppt/tags/tag222.xml><?xml version="1.0" encoding="utf-8"?>
<p:tagLst xmlns:p="http://schemas.openxmlformats.org/presentationml/2006/main">
  <p:tag name="AS_UNIQUEID" val="107"/>
</p:tagLst>
</file>

<file path=ppt/tags/tag223.xml><?xml version="1.0" encoding="utf-8"?>
<p:tagLst xmlns:p="http://schemas.openxmlformats.org/presentationml/2006/main">
  <p:tag name="AS_UNIQUEID" val="108"/>
</p:tagLst>
</file>

<file path=ppt/tags/tag224.xml><?xml version="1.0" encoding="utf-8"?>
<p:tagLst xmlns:p="http://schemas.openxmlformats.org/presentationml/2006/main">
  <p:tag name="AS_UNIQUEID" val="109"/>
</p:tagLst>
</file>

<file path=ppt/tags/tag225.xml><?xml version="1.0" encoding="utf-8"?>
<p:tagLst xmlns:p="http://schemas.openxmlformats.org/presentationml/2006/main">
  <p:tag name="AS_UNIQUEID" val="110"/>
</p:tagLst>
</file>

<file path=ppt/tags/tag226.xml><?xml version="1.0" encoding="utf-8"?>
<p:tagLst xmlns:p="http://schemas.openxmlformats.org/presentationml/2006/main">
  <p:tag name="AS_UNIQUEID" val="111"/>
</p:tagLst>
</file>

<file path=ppt/tags/tag227.xml><?xml version="1.0" encoding="utf-8"?>
<p:tagLst xmlns:p="http://schemas.openxmlformats.org/presentationml/2006/main">
  <p:tag name="AS_UNIQUEID" val="112"/>
</p:tagLst>
</file>

<file path=ppt/tags/tag228.xml><?xml version="1.0" encoding="utf-8"?>
<p:tagLst xmlns:p="http://schemas.openxmlformats.org/presentationml/2006/main">
  <p:tag name="AS_UNIQUEID" val="113"/>
</p:tagLst>
</file>

<file path=ppt/tags/tag229.xml><?xml version="1.0" encoding="utf-8"?>
<p:tagLst xmlns:p="http://schemas.openxmlformats.org/presentationml/2006/main">
  <p:tag name="AS_UNIQUEID" val="251"/>
</p:tagLst>
</file>

<file path=ppt/tags/tag23.xml><?xml version="1.0" encoding="utf-8"?>
<p:tagLst xmlns:p="http://schemas.openxmlformats.org/presentationml/2006/main">
  <p:tag name="AS_UNIQUEID" val="14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115"/>
</p:tagLst>
</file>

<file path=ppt/tags/tag231.xml><?xml version="1.0" encoding="utf-8"?>
<p:tagLst xmlns:p="http://schemas.openxmlformats.org/presentationml/2006/main">
  <p:tag name="AS_UNIQUEID" val="116"/>
</p:tagLst>
</file>

<file path=ppt/tags/tag232.xml><?xml version="1.0" encoding="utf-8"?>
<p:tagLst xmlns:p="http://schemas.openxmlformats.org/presentationml/2006/main">
  <p:tag name="AS_UNIQUEID" val="117"/>
</p:tagLst>
</file>

<file path=ppt/tags/tag233.xml><?xml version="1.0" encoding="utf-8"?>
<p:tagLst xmlns:p="http://schemas.openxmlformats.org/presentationml/2006/main">
  <p:tag name="AS_UNIQUEID" val="118"/>
</p:tagLst>
</file>

<file path=ppt/tags/tag234.xml><?xml version="1.0" encoding="utf-8"?>
<p:tagLst xmlns:p="http://schemas.openxmlformats.org/presentationml/2006/main">
  <p:tag name="AS_UNIQUEID" val="252"/>
</p:tagLst>
</file>

<file path=ppt/tags/tag23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24.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p="http://schemas.openxmlformats.org/presentationml/2006/main">
  <p:tag name="AS_UNIQUEID" val="14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p="http://schemas.openxmlformats.org/presentationml/2006/main">
  <p:tag name="AS_UNIQUEID" val="144"/>
</p:tagLst>
</file>

<file path=ppt/tags/tag27.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AS_UNIQUEID" val="12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4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p="http://schemas.openxmlformats.org/presentationml/2006/main">
  <p:tag name="AS_UNIQUEID" val="15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15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153"/>
</p:tagLst>
</file>

<file path=ppt/tags/tag36.xml><?xml version="1.0" encoding="utf-8"?>
<p:tagLst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15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12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58"/>
</p:tagLst>
</file>

<file path=ppt/tags/tag41.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162"/>
</p:tagLst>
</file>

<file path=ppt/tags/tag45.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164"/>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12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169"/>
</p:tagLst>
</file>

<file path=ppt/tags/tag52.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175"/>
</p:tagLst>
</file>

<file path=ppt/tags/tag58.xml><?xml version="1.0" encoding="utf-8"?>
<p:tagLst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12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180"/>
</p:tagLst>
</file>

<file path=ppt/tags/tag63.xml><?xml version="1.0" encoding="utf-8"?>
<p:tagLst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18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18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185"/>
</p:tagLst>
</file>

<file path=ppt/tags/tag68.xml><?xml version="1.0" encoding="utf-8"?>
<p:tagLst xmlns:p="http://schemas.openxmlformats.org/presentationml/2006/main">
  <p:tag name="AS_UNIQUEID" val="186"/>
</p:tagLst>
</file>

<file path=ppt/tags/tag69.xml><?xml version="1.0" encoding="utf-8"?>
<p:tagLst xmlns:p="http://schemas.openxmlformats.org/presentationml/2006/main">
  <p:tag name="AS_UNIQUEID" val="187"/>
</p:tagLst>
</file>

<file path=ppt/tags/tag7.xml><?xml version="1.0" encoding="utf-8"?>
<p:tagLst xmlns:p="http://schemas.openxmlformats.org/presentationml/2006/main">
  <p:tag name="AS_UNIQUEID" val="125"/>
</p:tagLst>
</file>

<file path=ppt/tags/tag70.xml><?xml version="1.0" encoding="utf-8"?>
<p:tagLst xmlns:p="http://schemas.openxmlformats.org/presentationml/2006/main">
  <p:tag name="AS_UNIQUEID" val="188"/>
</p:tagLst>
</file>

<file path=ppt/tags/tag71.xml><?xml version="1.0" encoding="utf-8"?>
<p:tagLst xmlns:p="http://schemas.openxmlformats.org/presentationml/2006/main">
  <p:tag name="AS_UNIQUEID" val="189"/>
</p:tagLst>
</file>

<file path=ppt/tags/tag72.xml><?xml version="1.0" encoding="utf-8"?>
<p:tagLst xmlns:p="http://schemas.openxmlformats.org/presentationml/2006/main">
  <p:tag name="AS_UNIQUEID" val="190"/>
</p:tagLst>
</file>

<file path=ppt/tags/tag73.xml><?xml version="1.0" encoding="utf-8"?>
<p:tagLst xmlns:p="http://schemas.openxmlformats.org/presentationml/2006/main">
  <p:tag name="AS_UNIQUEID" val="191"/>
</p:tagLst>
</file>

<file path=ppt/tags/tag74.xml><?xml version="1.0" encoding="utf-8"?>
<p:tagLst xmlns:p="http://schemas.openxmlformats.org/presentationml/2006/main">
  <p:tag name="AS_UNIQUEID" val="192"/>
</p:tagLst>
</file>

<file path=ppt/tags/tag75.xml><?xml version="1.0" encoding="utf-8"?>
<p:tagLst xmlns:p="http://schemas.openxmlformats.org/presentationml/2006/main">
  <p:tag name="AS_UNIQUEID" val="193"/>
</p:tagLst>
</file>

<file path=ppt/tags/tag76.xml><?xml version="1.0" encoding="utf-8"?>
<p:tagLst xmlns:p="http://schemas.openxmlformats.org/presentationml/2006/main">
  <p:tag name="AS_UNIQUEID" val="194"/>
</p:tagLst>
</file>

<file path=ppt/tags/tag77.xml><?xml version="1.0" encoding="utf-8"?>
<p:tagLst xmlns:p="http://schemas.openxmlformats.org/presentationml/2006/main">
  <p:tag name="AS_UNIQUEID" val="195"/>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78.xml><?xml version="1.0" encoding="utf-8"?>
<p:tagLst xmlns:p="http://schemas.openxmlformats.org/presentationml/2006/main">
  <p:tag name="AS_UNIQUEID" val="196"/>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AS_UNIQUEID" val="19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AS_UNIQUEID" val="12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1.xml><?xml version="1.0" encoding="utf-8"?>
<p:tagLst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2.xml><?xml version="1.0" encoding="utf-8"?>
<p:tagLst xmlns:p="http://schemas.openxmlformats.org/presentationml/2006/main">
  <p:tag name="AS_UNIQUEID" val="200"/>
  <p:tag name="KSO_WM_BEAUTIFY_FLAG" val="#wm#"/>
  <p:tag name="KSO_WM_TAG_VERSION" val="1.0"/>
  <p:tag name="KSO_WM_TEMPLATE_CATEGORY" val="custom"/>
  <p:tag name="KSO_WM_TEMPLATE_INDEX" val="20187308"/>
  <p:tag name="KSO_WM_TEMPLATE_SUBCATEGORY" val="0"/>
  <p:tag name="KSO_WM_TEMPLATE_THUMBS_INDEX" val="1"/>
</p:tagLst>
</file>

<file path=ppt/tags/tag83.xml><?xml version="1.0" encoding="utf-8"?>
<p:tagLst xmlns:p="http://schemas.openxmlformats.org/presentationml/2006/main">
  <p:tag name="AS_UNIQUEID" val="201"/>
</p:tagLst>
</file>

<file path=ppt/tags/tag84.xml><?xml version="1.0" encoding="utf-8"?>
<p:tagLst xmlns:p="http://schemas.openxmlformats.org/presentationml/2006/main">
  <p:tag name="AS_UNIQUEID" val="202"/>
</p:tagLst>
</file>

<file path=ppt/tags/tag85.xml><?xml version="1.0" encoding="utf-8"?>
<p:tagLst xmlns:p="http://schemas.openxmlformats.org/presentationml/2006/main">
  <p:tag name="AS_UNIQUEID" val="203"/>
</p:tagLst>
</file>

<file path=ppt/tags/tag86.xml><?xml version="1.0" encoding="utf-8"?>
<p:tagLst xmlns:p="http://schemas.openxmlformats.org/presentationml/2006/main">
  <p:tag name="AS_UNIQUEID" val="204"/>
</p:tagLst>
</file>

<file path=ppt/tags/tag87.xml><?xml version="1.0" encoding="utf-8"?>
<p:tagLst xmlns:p="http://schemas.openxmlformats.org/presentationml/2006/main">
  <p:tag name="AS_UNIQUEID" val="205"/>
</p:tagLst>
</file>

<file path=ppt/tags/tag88.xml><?xml version="1.0" encoding="utf-8"?>
<p:tagLst xmlns:p="http://schemas.openxmlformats.org/presentationml/2006/main">
  <p:tag name="AS_UNIQUEID" val="206"/>
</p:tagLst>
</file>

<file path=ppt/tags/tag89.xml><?xml version="1.0" encoding="utf-8"?>
<p:tagLst xmlns:p="http://schemas.openxmlformats.org/presentationml/2006/main">
  <p:tag name="AS_UNIQUEID" val="207"/>
</p:tagLst>
</file>

<file path=ppt/tags/tag9.xml><?xml version="1.0" encoding="utf-8"?>
<p:tagLst xmlns:p="http://schemas.openxmlformats.org/presentationml/2006/main">
  <p:tag name="AS_UNIQUEID" val="12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08"/>
</p:tagLst>
</file>

<file path=ppt/tags/tag91.xml><?xml version="1.0" encoding="utf-8"?>
<p:tagLst xmlns:p="http://schemas.openxmlformats.org/presentationml/2006/main">
  <p:tag name="AS_UNIQUEID" val="209"/>
</p:tagLst>
</file>

<file path=ppt/tags/tag92.xml><?xml version="1.0" encoding="utf-8"?>
<p:tagLst xmlns:p="http://schemas.openxmlformats.org/presentationml/2006/main">
  <p:tag name="AS_UNIQUEID" val="210"/>
</p:tagLst>
</file>

<file path=ppt/tags/tag93.xml><?xml version="1.0" encoding="utf-8"?>
<p:tagLst xmlns:p="http://schemas.openxmlformats.org/presentationml/2006/main">
  <p:tag name="AS_UNIQUEID" val="211"/>
</p:tagLst>
</file>

<file path=ppt/tags/tag94.xml><?xml version="1.0" encoding="utf-8"?>
<p:tagLst xmlns:p="http://schemas.openxmlformats.org/presentationml/2006/main">
  <p:tag name="AS_UNIQUEID" val="212"/>
</p:tagLst>
</file>

<file path=ppt/tags/tag95.xml><?xml version="1.0" encoding="utf-8"?>
<p:tagLst xmlns:p="http://schemas.openxmlformats.org/presentationml/2006/main">
  <p:tag name="AS_UNIQUEID" val="213"/>
</p:tagLst>
</file>

<file path=ppt/tags/tag96.xml><?xml version="1.0" encoding="utf-8"?>
<p:tagLst xmlns:p="http://schemas.openxmlformats.org/presentationml/2006/main">
  <p:tag name="AS_UNIQUEID" val="214"/>
</p:tagLst>
</file>

<file path=ppt/tags/tag97.xml><?xml version="1.0" encoding="utf-8"?>
<p:tagLst xmlns:p="http://schemas.openxmlformats.org/presentationml/2006/main">
  <p:tag name="AS_UNIQUEID" val="215"/>
</p:tagLst>
</file>

<file path=ppt/tags/tag98.xml><?xml version="1.0" encoding="utf-8"?>
<p:tagLst xmlns:p="http://schemas.openxmlformats.org/presentationml/2006/main">
  <p:tag name="AS_UNIQUEID" val="216"/>
</p:tagLst>
</file>

<file path=ppt/tags/tag99.xml><?xml version="1.0" encoding="utf-8"?>
<p:tagLst xmlns:p="http://schemas.openxmlformats.org/presentationml/2006/main">
  <p:tag name="AS_UNIQUEID" val="217"/>
</p:tagLst>
</file>

<file path=ppt/theme/theme1.xml><?xml version="1.0" encoding="utf-8"?>
<a:theme xmlns:r="http://schemas.openxmlformats.org/officeDocument/2006/relationships"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133</Paragraphs>
  <Slides>18</Slides>
  <Notes>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18</vt:i4>
      </vt:variant>
    </vt:vector>
  </HeadingPairs>
  <TitlesOfParts>
    <vt:vector baseType="lpstr" size="29">
      <vt:lpstr>Arial</vt:lpstr>
      <vt:lpstr>微软雅黑</vt:lpstr>
      <vt:lpstr>Calibri</vt:lpstr>
      <vt:lpstr>宋体</vt:lpstr>
      <vt:lpstr>Calibri Light</vt:lpstr>
      <vt:lpstr>黑体</vt:lpstr>
      <vt:lpstr>隶书</vt:lpstr>
      <vt:lpstr>楷体_GB2312</vt:lpstr>
      <vt:lpstr>楷体</vt:lpstr>
      <vt:lpstr>Times New Roman</vt:lpstr>
      <vt:lpstr>2_自定义设计方案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周淑婷</dc:creator>
  <cp:lastModifiedBy>半夏</cp:lastModifiedBy>
  <cp:revision>205</cp:revision>
  <dcterms:created xsi:type="dcterms:W3CDTF">2018-12-13T05:08:00Z</dcterms:created>
  <dcterms:modified xsi:type="dcterms:W3CDTF">2020-08-03T05:49:35Z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2052-11.1.0.9584</vt:lpwstr>
  </property>
</Properties>
</file>