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9" r:id="rId4"/>
    <p:sldId id="278" r:id="rId5"/>
    <p:sldId id="260" r:id="rId6"/>
    <p:sldId id="262" r:id="rId7"/>
    <p:sldId id="264" r:id="rId8"/>
    <p:sldId id="266" r:id="rId9"/>
    <p:sldId id="269" r:id="rId10"/>
    <p:sldId id="270" r:id="rId11"/>
    <p:sldId id="271" r:id="rId12"/>
    <p:sldId id="272" r:id="rId13"/>
    <p:sldId id="273" r:id="rId14"/>
    <p:sldId id="291" r:id="rId15"/>
    <p:sldId id="294" r:id="rId16"/>
    <p:sldId id="297" r:id="rId17"/>
    <p:sldId id="301" r:id="rId18"/>
    <p:sldId id="303" r:id="rId19"/>
    <p:sldId id="306" r:id="rId20"/>
    <p:sldId id="308" r:id="rId21"/>
    <p:sldId id="311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28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image" Target="../media/image1.jpe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9.xml" /><Relationship Id="rId11" Type="http://schemas.openxmlformats.org/officeDocument/2006/relationships/tags" Target="../tags/tag90.xml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tags" Target="../tags/tag93.xml" /><Relationship Id="rId15" Type="http://schemas.openxmlformats.org/officeDocument/2006/relationships/tags" Target="../tags/tag94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16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image" Target="../media/image4.jpeg" /><Relationship Id="rId5" Type="http://schemas.openxmlformats.org/officeDocument/2006/relationships/image" Target="../media/image5.png" /><Relationship Id="rId6" Type="http://schemas.openxmlformats.org/officeDocument/2006/relationships/tags" Target="../tags/tag12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Relationship Id="rId3" Type="http://schemas.openxmlformats.org/officeDocument/2006/relationships/image" Target="../media/image2.jpeg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2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22158" b="22158"/>
          <a:stretch>
            <a:fillRect/>
          </a:stretch>
        </p:blipFill>
        <p:spPr>
          <a:xfrm>
            <a:off x="609605" y="1066809"/>
            <a:ext cx="5619750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38997" y="3048000"/>
            <a:ext cx="413388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000" b="1" spc="2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氓</a:t>
            </a:r>
            <a:endParaRPr lang="zh-CN" altLang="en-US" sz="6000" b="1" spc="2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795489" y="1789176"/>
            <a:ext cx="2943163" cy="4171188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536440" y="1789430"/>
            <a:ext cx="7148195" cy="447040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536440" y="1787525"/>
            <a:ext cx="7419975" cy="447294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464185" y="1789430"/>
            <a:ext cx="3847465" cy="446976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641985" y="2751773"/>
            <a:ext cx="3787140" cy="2245360"/>
          </a:xfrm>
          <a:prstGeom prst="rect">
            <a:avLst/>
          </a:prstGeom>
          <a:noFill/>
          <a:ln w="9525">
            <a:noFill/>
          </a:ln>
        </p:spPr>
        <p:txBody>
          <a:bodyPr wrap="none" lIns="41262" anchor="ctr" anchorCtr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三岁为妇，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靡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室劳矣；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夙兴夜寐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，靡有朝矣。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言既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遂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矣，至于暴矣。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兄弟不知，咥其笑矣。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静言思之，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躬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自悼矣 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4536123" y="1966278"/>
            <a:ext cx="7435850" cy="3538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靡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Mǐ，无，没有：靡不有初，靡计不施。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散乱;顺风倒下，望风披靡；靡靡之音：颓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废、趣味低级的乐曲。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M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í浪费，靡费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夙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：本义:早晨。旧;平素：夙愿,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遂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：满足，顺从,如意：天遂人愿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悼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 本义，恐惧；悲伤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躬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：代：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自身;自己，副词：亲自，躬耕于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marL="457200" indent="-45720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南阳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8945" y="327660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⑤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509270" y="1630045"/>
            <a:ext cx="3878580" cy="434594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536440" y="1630680"/>
            <a:ext cx="7148195" cy="462915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536440" y="1788160"/>
            <a:ext cx="7148195" cy="425132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628650" y="1788160"/>
            <a:ext cx="3545840" cy="392239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2430" y="558800"/>
            <a:ext cx="7924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⑥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670560" y="2125345"/>
            <a:ext cx="35039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lIns="41262" anchor="ctr" anchorCtr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及尔偕老，老使我怨。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淇则有岸，隰则有泮。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总角之宴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，言笑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晏晏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信誓旦旦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，不思其反。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反是不思，亦已焉哉 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4761230" y="2248853"/>
            <a:ext cx="6681470" cy="3107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总角之交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：指儿时结交相识并一直陪伴长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大的朋友。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宴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：喜乐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;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欢乐：衡父不忍数年之不宴。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晏晏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：和悦貌。本义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晴朗；平静，安逸：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河清海晏；是指黄河的水清了，大海也平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静了。比喻天下太平。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信誓旦旦：真挚的誓言非常诚恳。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0"/>
            <a:ext cx="12191365" cy="914400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5"/>
          <p:cNvSpPr/>
          <p:nvPr>
            <p:custDataLst>
              <p:tags r:id="rId4"/>
            </p:custDataLst>
          </p:nvPr>
        </p:nvSpPr>
        <p:spPr>
          <a:xfrm>
            <a:off x="1075055" y="1524000"/>
            <a:ext cx="10043160" cy="472376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4"/>
          <p:cNvSpPr/>
          <p:nvPr>
            <p:custDataLst>
              <p:tags r:id="rId5"/>
            </p:custDataLst>
          </p:nvPr>
        </p:nvSpPr>
        <p:spPr>
          <a:xfrm>
            <a:off x="8935735" y="6252257"/>
            <a:ext cx="2590821" cy="1016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3"/>
          <p:cNvSpPr/>
          <p:nvPr>
            <p:custDataLst>
              <p:tags r:id="rId6"/>
            </p:custDataLst>
          </p:nvPr>
        </p:nvSpPr>
        <p:spPr>
          <a:xfrm>
            <a:off x="606691" y="1366838"/>
            <a:ext cx="2590821" cy="1016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4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三、分析人物形象</a:t>
            </a:r>
            <a:endParaRPr lang="zh-CN" altLang="en-US" sz="3400" b="1" spc="1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1379220" y="1743075"/>
            <a:ext cx="9434830" cy="42005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altLang="zh-CN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、当代著名学者鲍鹏山在《附庸风雅：第三只眼看〈诗经〉》说：“在《诗经》中最完美的女性，我以为便是那位卫国女子。”你同意他的观点吗？请说明理由</a:t>
            </a:r>
            <a:endParaRPr lang="zh-CN" altLang="en-US" sz="28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纯真痴情温柔体贴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：“言笑晏晏”“不见复关，泣涕涟涟。既见复关，载笑载言。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18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勤劳贤惠：</a:t>
            </a:r>
            <a:r>
              <a:rPr lang="zh-CN" altLang="en-US" sz="2800" b="1" spc="18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“夙兴夜寐，靡有朝矣”</a:t>
            </a:r>
            <a:endParaRPr lang="zh-CN" altLang="en-US" sz="2800" b="1" spc="18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清醒刚烈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反是不思，亦已焉哉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367286" y="1071944"/>
            <a:ext cx="7457427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、氓是怎样的一个人？</a:t>
            </a:r>
            <a:endParaRPr lang="zh-CN" altLang="en-US" sz="4000" b="1" spc="24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1739900" y="2082165"/>
            <a:ext cx="8230870" cy="2895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“氓”是一个用情不专、反复无常、不负责任、粗暴冷酷的负心汉。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氓”可以说是男权社会的一个代表性的人物。在求婚时，他显得忠厚老实，对女主人公的感情应该真挚的，但随着时间的流逝，女主人公年老色衰，他的爱也随风而去，不但不体谅妻子的辛苦，甚至拳脚相加，全然不念往日的恩爱，见异思迁，他是一个对家庭极不负责任的人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0"/>
          <p:cNvSpPr/>
          <p:nvPr>
            <p:custDataLst>
              <p:tags r:id="rId4"/>
            </p:custDataLst>
          </p:nvPr>
        </p:nvSpPr>
        <p:spPr>
          <a:xfrm>
            <a:off x="743223" y="604520"/>
            <a:ext cx="582173" cy="467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11201490" y="604520"/>
            <a:ext cx="203583" cy="74612"/>
            <a:chOff x="9839643" y="910585"/>
            <a:chExt cx="203545" cy="74612"/>
          </a:xfrm>
        </p:grpSpPr>
        <p:cxnSp>
          <p:nvCxnSpPr>
            <p:cNvPr id="9" name="直接连接符 8"/>
            <p:cNvCxnSpPr/>
            <p:nvPr>
              <p:custDataLst>
                <p:tags r:id="rId6"/>
              </p:custDataLst>
            </p:nvPr>
          </p:nvCxnSpPr>
          <p:spPr>
            <a:xfrm>
              <a:off x="9839643" y="910585"/>
              <a:ext cx="20354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9839643" y="985197"/>
              <a:ext cx="15557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rot="5400000" flipH="1">
            <a:off x="1162325" y="5760385"/>
            <a:ext cx="0" cy="838207"/>
          </a:xfrm>
          <a:prstGeom prst="line">
            <a:avLst/>
          </a:prstGeom>
          <a:ln w="762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1598930" y="1927225"/>
            <a:ext cx="8225790" cy="254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325245" y="4834890"/>
            <a:ext cx="9784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鲍鹏山：女性的美德与可爱，往往在男性的恶德与可恨的对比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中，才更显得鲜明。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770453" y="1020318"/>
            <a:ext cx="10996246" cy="518160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97874" y="838200"/>
            <a:ext cx="10996246" cy="5181600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10140156" y="383059"/>
            <a:ext cx="1871985" cy="1488604"/>
            <a:chOff x="10203656" y="383059"/>
            <a:chExt cx="1871985" cy="1488604"/>
          </a:xfrm>
        </p:grpSpPr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11880999" y="383059"/>
              <a:ext cx="194642" cy="1946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>
              <a:stCxn id="10" idx="1"/>
            </p:cNvCxnSpPr>
            <p:nvPr>
              <p:custDataLst>
                <p:tags r:id="rId6"/>
              </p:custDataLst>
            </p:nvPr>
          </p:nvCxnSpPr>
          <p:spPr>
            <a:xfrm flipH="1">
              <a:off x="10203656" y="480380"/>
              <a:ext cx="1677343" cy="6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0" idx="2"/>
            </p:cNvCxnSpPr>
            <p:nvPr>
              <p:custDataLst>
                <p:tags r:id="rId7"/>
              </p:custDataLst>
            </p:nvPr>
          </p:nvCxnSpPr>
          <p:spPr>
            <a:xfrm>
              <a:off x="11978320" y="577701"/>
              <a:ext cx="8893" cy="12939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 rot="10800000">
            <a:off x="175574" y="5093380"/>
            <a:ext cx="1871985" cy="1488604"/>
            <a:chOff x="10203656" y="383059"/>
            <a:chExt cx="1871985" cy="1488604"/>
          </a:xfrm>
        </p:grpSpPr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11880999" y="383059"/>
              <a:ext cx="194642" cy="1946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>
              <a:stCxn id="17" idx="1"/>
            </p:cNvCxnSpPr>
            <p:nvPr>
              <p:custDataLst>
                <p:tags r:id="rId10"/>
              </p:custDataLst>
            </p:nvPr>
          </p:nvCxnSpPr>
          <p:spPr>
            <a:xfrm flipH="1">
              <a:off x="10203656" y="480380"/>
              <a:ext cx="1677343" cy="63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2"/>
            </p:cNvCxnSpPr>
            <p:nvPr>
              <p:custDataLst>
                <p:tags r:id="rId11"/>
              </p:custDataLst>
            </p:nvPr>
          </p:nvCxnSpPr>
          <p:spPr>
            <a:xfrm>
              <a:off x="11978320" y="577701"/>
              <a:ext cx="8893" cy="12939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137920" y="1020445"/>
            <a:ext cx="9750425" cy="115316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l">
              <a:lnSpc>
                <a:spcPct val="110000"/>
              </a:lnSpc>
              <a:spcAft>
                <a:spcPts val="200"/>
              </a:spcAft>
            </a:pPr>
            <a:r>
              <a:rPr lang="en-US" altLang="zh-CN" sz="3200" b="1" spc="2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spc="2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200" b="1" spc="2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女子对氓的称呼有几种？这些称呼的变化反映了什么？</a:t>
            </a:r>
            <a:endParaRPr lang="en-US" altLang="zh-CN" sz="3200" b="1" spc="20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algn="l">
              <a:lnSpc>
                <a:spcPct val="110000"/>
              </a:lnSpc>
              <a:spcAft>
                <a:spcPts val="200"/>
              </a:spcAft>
            </a:pPr>
            <a:endParaRPr lang="en-US" altLang="zh-CN" sz="3200" b="1" spc="200">
              <a:solidFill>
                <a:srgbClr val="0070C0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13"/>
            </p:custDataLst>
          </p:nvPr>
        </p:nvSpPr>
        <p:spPr>
          <a:xfrm>
            <a:off x="931545" y="2486025"/>
            <a:ext cx="10328910" cy="3221355"/>
          </a:xfrm>
          <a:prstGeom prst="rect">
            <a:avLst/>
          </a:prstGeom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73100" lvl="1" indent="-34290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Tx/>
              <a:buFont typeface="+mj-ea"/>
              <a:buAutoNum type="circleNumDbPlain"/>
            </a:pPr>
            <a:r>
              <a:rPr lang="zh-CN" altLang="en-US" sz="1600" spc="1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　</a:t>
            </a:r>
            <a:r>
              <a:rPr lang="zh-CN" altLang="en-US" sz="2000" b="1" spc="1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000" b="1" spc="18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氓</a:t>
            </a:r>
            <a:r>
              <a:rPr lang="zh-CN" altLang="en-US" sz="2000" b="1" spc="1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”，意为“民”“外来的百姓”，这里用来指外地男子。女主人公一开始时用叙述语气称男方为“氓”，是因为双方的婚姻关系未定，感情还较疏远。</a:t>
            </a:r>
            <a:endParaRPr lang="zh-CN" altLang="en-US" sz="2000" b="1" spc="1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673100" lvl="1" indent="-34290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Tx/>
              <a:buFont typeface="+mj-ea"/>
              <a:buAutoNum type="circleNumDbPlain"/>
            </a:pP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000" b="1" spc="16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子</a:t>
            </a: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”是对古代男子的美称，当面称对方为“子”，尊重，客气，有礼貌，也透露出女主人公愿意与对方建立婚姻关系的欲望。</a:t>
            </a:r>
            <a:endParaRPr lang="zh-CN" altLang="en-US" sz="2000" b="1" spc="1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673100" lvl="1" indent="-34290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Tx/>
              <a:buFont typeface="+mj-ea"/>
              <a:buAutoNum type="circleNumDbPlain"/>
            </a:pP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000" b="1" spc="16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尔</a:t>
            </a: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”是第二人称代词，直呼对方，是因为女子明白双方的婚姻关系已定，感情的距离已拉近，这样称呼更加亲切。</a:t>
            </a:r>
            <a:endParaRPr lang="zh-CN" altLang="en-US" sz="2000" b="1" spc="1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673100" lvl="1" indent="-34290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Tx/>
              <a:buFont typeface="+mj-ea"/>
              <a:buAutoNum type="circleNumDbPlain"/>
            </a:pP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000" b="1" spc="16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士</a:t>
            </a:r>
            <a:r>
              <a:rPr lang="zh-CN" altLang="en-US" sz="2000" b="1" spc="1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”是对古代男子的通称，女主人公在遭遇婚姻的不幸后，深思教训，用“士”来称呼丈夫，合身份，讲究礼节，却也包含着嘲讽的意味。</a:t>
            </a:r>
            <a:endParaRPr lang="zh-CN" altLang="en-US" sz="2000" b="1" spc="1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4"/>
            </p:custDataLst>
          </p:nvPr>
        </p:nvCxnSpPr>
        <p:spPr>
          <a:xfrm>
            <a:off x="1137997" y="2378157"/>
            <a:ext cx="70723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" name="任意多边形: 形状 65"/>
          <p:cNvSpPr/>
          <p:nvPr>
            <p:custDataLst>
              <p:tags r:id="rId2"/>
            </p:custDataLst>
          </p:nvPr>
        </p:nvSpPr>
        <p:spPr>
          <a:xfrm>
            <a:off x="1" y="1"/>
            <a:ext cx="1103575" cy="2417361"/>
          </a:xfrm>
          <a:custGeom>
            <a:gdLst>
              <a:gd name="connsiteX0" fmla="*/ 1015705 w 1103575"/>
              <a:gd name="connsiteY0" fmla="*/ 0 h 2417361"/>
              <a:gd name="connsiteX1" fmla="*/ 1103575 w 1103575"/>
              <a:gd name="connsiteY1" fmla="*/ 0 h 2417361"/>
              <a:gd name="connsiteX2" fmla="*/ 0 w 1103575"/>
              <a:gd name="connsiteY2" fmla="*/ 2417361 h 2417361"/>
              <a:gd name="connsiteX3" fmla="*/ 0 w 1103575"/>
              <a:gd name="connsiteY3" fmla="*/ 2224883 h 24173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575" h="2417361">
                <a:moveTo>
                  <a:pt x="1015705" y="0"/>
                </a:moveTo>
                <a:lnTo>
                  <a:pt x="1103575" y="0"/>
                </a:lnTo>
                <a:lnTo>
                  <a:pt x="0" y="2417361"/>
                </a:lnTo>
                <a:lnTo>
                  <a:pt x="0" y="22248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平行四边形 60"/>
          <p:cNvSpPr/>
          <p:nvPr>
            <p:custDataLst>
              <p:tags r:id="rId3"/>
            </p:custDataLst>
          </p:nvPr>
        </p:nvSpPr>
        <p:spPr>
          <a:xfrm>
            <a:off x="6578600" y="0"/>
            <a:ext cx="3218689" cy="6858000"/>
          </a:xfrm>
          <a:prstGeom prst="parallelogram">
            <a:avLst>
              <a:gd name="adj" fmla="val 93597"/>
            </a:avLst>
          </a:prstGeom>
          <a:pattFill prst="zigZag">
            <a:fgClr>
              <a:schemeClr val="accent3">
                <a:lumMod val="20000"/>
                <a:lumOff val="8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平行四边形 39"/>
          <p:cNvSpPr/>
          <p:nvPr>
            <p:custDataLst>
              <p:tags r:id="rId4"/>
            </p:custDataLst>
          </p:nvPr>
        </p:nvSpPr>
        <p:spPr>
          <a:xfrm>
            <a:off x="7183372" y="0"/>
            <a:ext cx="4495800" cy="6858000"/>
          </a:xfrm>
          <a:prstGeom prst="parallelogram">
            <a:avLst>
              <a:gd name="adj" fmla="val 65395"/>
            </a:avLst>
          </a:prstGeom>
          <a:pattFill prst="zigZ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69882" y="6387797"/>
            <a:ext cx="10852237" cy="165403"/>
          </a:xfrm>
          <a:prstGeom prst="rect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513080" y="478155"/>
            <a:ext cx="11166475" cy="590994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54710" y="855345"/>
            <a:ext cx="10287000" cy="515620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pPr marL="381000" lvl="0" indent="-38100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400" b="1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鲍鹏山认为《氓》在赞美女子的完美的同时，也认为这个故事讲述的是中国千古年来“永恒的悲剧”，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你觉得悲剧形成的原因有哪些？</a:t>
            </a:r>
            <a:endParaRPr lang="zh-CN" altLang="en-US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en-US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表面</a:t>
            </a:r>
            <a:r>
              <a:rPr lang="en-US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来看，是</a:t>
            </a:r>
            <a:r>
              <a:rPr lang="zh-CN" altLang="en-US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男子三心二意、不负责任和</a:t>
            </a:r>
            <a:r>
              <a:rPr lang="en-US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女子识人不深，遇人不淑造成。</a:t>
            </a:r>
            <a:endParaRPr lang="en-US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en-US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深层</a:t>
            </a:r>
            <a:r>
              <a:rPr lang="en-US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来看，女主人公的悲剧具有一定的必然性和普遍性，这是由社会特点决定的。在男权社会中，女性在经济、政治上都处于附属地位，她们的生活天地都很狭小，生活的幸福与否都维系在丈夫身上，如果遇上一个对感情、对家庭不负责任的丈夫，她们将被弃而赴告无门，悲剧是不可避免的。</a:t>
            </a:r>
            <a:endParaRPr lang="en-US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1371600" lvl="3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(被弃原因：一，男子负心说。二，年老色衰说。</a:t>
            </a:r>
            <a:endParaRPr lang="en-US" altLang="zh-CN" sz="2400" b="1" spc="15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1625600" lvl="4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lt"/>
              <a:buAutoNum type="circleNumDbPlain"/>
            </a:pPr>
            <a:r>
              <a:rPr lang="zh-CN" altLang="en-US" sz="2400" b="1" spc="15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无子说。四，社会风俗说。五、贫穷说）</a:t>
            </a:r>
            <a:endParaRPr lang="zh-CN" altLang="en-US" sz="2400" b="1" spc="15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609600" y="762000"/>
            <a:ext cx="109728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四、归纳写作手法</a:t>
            </a:r>
            <a:endParaRPr lang="zh-CN" altLang="en-US" sz="4000" b="1" spc="24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1632585"/>
            <a:ext cx="12192000" cy="5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itle 6"/>
          <p:cNvSpPr txBox="1"/>
          <p:nvPr>
            <p:custDataLst>
              <p:tags r:id="rId4"/>
            </p:custDataLst>
          </p:nvPr>
        </p:nvSpPr>
        <p:spPr>
          <a:xfrm>
            <a:off x="248285" y="1632585"/>
            <a:ext cx="92563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altLang="zh-CN" sz="28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1、诗歌中哪些地方使用了比兴手法？有何作用？</a:t>
            </a:r>
            <a:endParaRPr kumimoji="0" lang="en-US" altLang="zh-CN" sz="2800" b="1" i="0" spc="1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5"/>
            </p:custDataLst>
          </p:nvPr>
        </p:nvSpPr>
        <p:spPr>
          <a:xfrm>
            <a:off x="609600" y="2828925"/>
            <a:ext cx="10584180" cy="3886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3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56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charset="0"/>
              </a:rPr>
              <a:t>比：“以彼物喻此物”，即打比方。</a:t>
            </a:r>
            <a:endParaRPr lang="zh-CN" altLang="en-US" sz="56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charset="0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56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charset="0"/>
              </a:rPr>
              <a:t>兴：“先言他物，以引起所咏之辞”，即先描</a:t>
            </a:r>
            <a:r>
              <a:rPr lang="zh-CN" altLang="en-US" sz="5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charset="0"/>
              </a:rPr>
              <a:t>写其他事物以引起正题。</a:t>
            </a:r>
            <a:endParaRPr lang="zh-CN" altLang="en-US" sz="56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charset="0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en-US" altLang="zh-CN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桑之未落，其叶沃若。于嗟鸠兮, 无食桑葚。</a:t>
            </a:r>
            <a:endParaRPr lang="en-US" altLang="zh-CN" sz="56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49" charset="-122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en-US" altLang="zh-CN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49" charset="-122"/>
              </a:rPr>
              <a:t>桑之落矣，其黄而陨。</a:t>
            </a:r>
            <a:endParaRPr lang="en-US" altLang="zh-CN" sz="56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49" charset="-122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桑之未落：</a:t>
            </a:r>
            <a:r>
              <a:rPr lang="en-US" altLang="zh-CN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比喻女子的年轻貌美</a:t>
            </a:r>
            <a:r>
              <a:rPr lang="zh-CN" altLang="en-US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比喻男子的钟情</a:t>
            </a:r>
            <a:r>
              <a:rPr lang="zh-CN" altLang="en-US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5600" b="1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比喻恋爱及新婚的甜美</a:t>
            </a:r>
            <a:endParaRPr lang="en-US" altLang="zh-CN" sz="5600" b="1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2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</a:pPr>
            <a:r>
              <a:rPr altLang="zh-CN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altLang="zh-CN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桑之落：</a:t>
            </a:r>
            <a:r>
              <a:rPr lang="en-US" altLang="zh-CN" sz="56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比喻女子的年老色衰</a:t>
            </a:r>
            <a:r>
              <a:rPr lang="zh-CN" altLang="en-US" sz="56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en-US" altLang="zh-CN" sz="56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比喻男子的始乱终弃比喻爱情的消逝</a:t>
            </a:r>
            <a:endParaRPr lang="en-US" altLang="zh-CN" sz="56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2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</a:pPr>
            <a:r>
              <a:rPr lang="en-US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altLang="zh-CN" sz="5600" b="1" spc="20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于嗟鸠兮，无食桑葚：以斑鸠贪食桑葚喻女子沉溺于爱情</a:t>
            </a:r>
            <a:endParaRPr altLang="zh-CN" sz="5600" b="1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</a:pPr>
            <a:endParaRPr lang="en-US" altLang="zh-CN" sz="56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84200" lvl="2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None/>
            </a:pPr>
            <a:endParaRPr kumimoji="0" lang="zh-CN" altLang="en-US" sz="1600" b="1" i="0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endParaRPr kumimoji="0" lang="zh-CN" altLang="en-US" sz="1600" b="1" i="0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itle 6"/>
          <p:cNvSpPr txBox="1"/>
          <p:nvPr>
            <p:custDataLst>
              <p:tags r:id="rId6"/>
            </p:custDataLst>
          </p:nvPr>
        </p:nvSpPr>
        <p:spPr>
          <a:xfrm>
            <a:off x="8242427" y="2042160"/>
            <a:ext cx="3339973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kumimoji="0" lang="zh-CN" altLang="en-US" sz="2800" b="1" i="0" spc="20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8905" y="6217285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激发联想，增强意蕴，形象鲜明。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14407" y="609581"/>
            <a:ext cx="100584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2.《氓》中三次写淇水有何作用？</a:t>
            </a:r>
            <a:endParaRPr lang="en-US" altLang="zh-CN" sz="4000" b="1" spc="24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609556" y="1676390"/>
            <a:ext cx="10972876" cy="1257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4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Calibri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zh-CN" altLang="zh-CN" sz="24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暗示了人物的心理和情感</a:t>
            </a:r>
            <a:r>
              <a:rPr lang="zh-CN" altLang="zh-CN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诗中三次写淇水也揭示了女主人公的感情轨迹。当初，女主人公送“氓”涉水过河，淇水和缓，暗示了两人情意绵绵、依依惜别之情。而婚变时的“淇水汤汤”，暗示了女主人公心中无尽的悔恨和愤怒；“渐车帷裳”则暗示了女主人公暗自落泪，伤心断肠。“洪则有岸，隰则有泮”，洪水的无声浸湿让女主人公在痛苦中走向决绝。</a:t>
            </a:r>
            <a:endParaRPr lang="zh-CN" altLang="zh-CN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4"/>
            </p:custDataLst>
          </p:nvPr>
        </p:nvSpPr>
        <p:spPr>
          <a:xfrm>
            <a:off x="609600" y="4093845"/>
            <a:ext cx="10973435" cy="20459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Calibri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zh-CN" altLang="zh-CN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彰显了情节的发展</a:t>
            </a:r>
            <a:r>
              <a:rPr lang="zh-CN" altLang="zh-CN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诗中三次提到淇水，代表了女主人公爱情生活发展的三个阶段。“送子涉淇，至于顿丘”，这是恋爱时的场景；“淇水汤汤，渐车帷裳”，这是婚变时女主亼公归途中的实境；“淇则有岸，隰则有泮”，这是女主人公清醒时的决绝。洪水见证了诗中女主人公爱情生活的变化。</a:t>
            </a:r>
            <a:endParaRPr lang="zh-CN" altLang="zh-CN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1125289" y="-10795"/>
            <a:ext cx="442595" cy="527050"/>
            <a:chOff x="8403172" y="5693128"/>
            <a:chExt cx="698373" cy="831143"/>
          </a:xfrm>
        </p:grpSpPr>
        <p:sp>
          <p:nvSpPr>
            <p:cNvPr id="8" name="任意多边形: 形状 44"/>
            <p:cNvSpPr/>
            <p:nvPr>
              <p:custDataLst>
                <p:tags r:id="rId6"/>
              </p:custDataLst>
            </p:nvPr>
          </p:nvSpPr>
          <p:spPr>
            <a:xfrm>
              <a:off x="8403172" y="5693128"/>
              <a:ext cx="698373" cy="831143"/>
            </a:xfrm>
            <a:custGeom>
              <a:rect l="0" t="0" r="0" b="0"/>
              <a:pathLst>
                <a:path w="334011" h="397511">
                  <a:moveTo>
                    <a:pt x="334010" y="397510"/>
                  </a:moveTo>
                  <a:lnTo>
                    <a:pt x="167640" y="312420"/>
                  </a:lnTo>
                  <a:lnTo>
                    <a:pt x="0" y="397510"/>
                  </a:lnTo>
                  <a:lnTo>
                    <a:pt x="0" y="0"/>
                  </a:lnTo>
                  <a:lnTo>
                    <a:pt x="334010" y="0"/>
                  </a:lnTo>
                </a:path>
              </a:pathLst>
            </a:custGeom>
            <a:solidFill>
              <a:schemeClr val="accent1">
                <a:alpha val="9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PA_ImportSvg_636718263529450003"/>
            <p:cNvSpPr/>
            <p:nvPr>
              <p:custDataLst>
                <p:tags r:id="rId7"/>
              </p:custDataLst>
            </p:nvPr>
          </p:nvSpPr>
          <p:spPr>
            <a:xfrm rot="10800000">
              <a:off x="8540333" y="5873450"/>
              <a:ext cx="407148" cy="317336"/>
            </a:xfrm>
            <a:custGeom>
              <a:rect l="l" t="t" r="r" b="b"/>
              <a:pathLst>
                <a:path w="172720" h="134620">
                  <a:moveTo>
                    <a:pt x="62230" y="134620"/>
                  </a:moveTo>
                  <a:lnTo>
                    <a:pt x="0" y="134620"/>
                  </a:lnTo>
                  <a:lnTo>
                    <a:pt x="0" y="90170"/>
                  </a:lnTo>
                  <a:cubicBezTo>
                    <a:pt x="0" y="72390"/>
                    <a:pt x="1270" y="58420"/>
                    <a:pt x="5080" y="46990"/>
                  </a:cubicBezTo>
                  <a:cubicBezTo>
                    <a:pt x="8890" y="36830"/>
                    <a:pt x="13970" y="26670"/>
                    <a:pt x="22860" y="19050"/>
                  </a:cubicBezTo>
                  <a:cubicBezTo>
                    <a:pt x="31750" y="10160"/>
                    <a:pt x="41910" y="3810"/>
                    <a:pt x="55880" y="0"/>
                  </a:cubicBezTo>
                  <a:lnTo>
                    <a:pt x="68580" y="25400"/>
                  </a:lnTo>
                  <a:cubicBezTo>
                    <a:pt x="55880" y="29210"/>
                    <a:pt x="46990" y="35560"/>
                    <a:pt x="41910" y="43180"/>
                  </a:cubicBezTo>
                  <a:cubicBezTo>
                    <a:pt x="36830" y="50800"/>
                    <a:pt x="33020" y="60960"/>
                    <a:pt x="33020" y="72390"/>
                  </a:cubicBezTo>
                  <a:lnTo>
                    <a:pt x="63500" y="72390"/>
                  </a:lnTo>
                  <a:lnTo>
                    <a:pt x="63500" y="134620"/>
                  </a:lnTo>
                  <a:moveTo>
                    <a:pt x="166370" y="134620"/>
                  </a:moveTo>
                  <a:lnTo>
                    <a:pt x="104140" y="134620"/>
                  </a:lnTo>
                  <a:lnTo>
                    <a:pt x="104140" y="90170"/>
                  </a:lnTo>
                  <a:cubicBezTo>
                    <a:pt x="104140" y="72390"/>
                    <a:pt x="105410" y="57150"/>
                    <a:pt x="109220" y="46990"/>
                  </a:cubicBezTo>
                  <a:cubicBezTo>
                    <a:pt x="113031" y="36830"/>
                    <a:pt x="118110" y="26670"/>
                    <a:pt x="127000" y="19050"/>
                  </a:cubicBezTo>
                  <a:cubicBezTo>
                    <a:pt x="135890" y="11430"/>
                    <a:pt x="146050" y="3810"/>
                    <a:pt x="160020" y="0"/>
                  </a:cubicBezTo>
                  <a:lnTo>
                    <a:pt x="172720" y="25400"/>
                  </a:lnTo>
                  <a:cubicBezTo>
                    <a:pt x="160020" y="29210"/>
                    <a:pt x="151130" y="35560"/>
                    <a:pt x="146050" y="43180"/>
                  </a:cubicBezTo>
                  <a:cubicBezTo>
                    <a:pt x="140970" y="50800"/>
                    <a:pt x="137160" y="60960"/>
                    <a:pt x="137160" y="72390"/>
                  </a:cubicBezTo>
                  <a:lnTo>
                    <a:pt x="167640" y="72390"/>
                  </a:lnTo>
                  <a:lnTo>
                    <a:pt x="167640" y="134620"/>
                  </a:lnTo>
                </a:path>
              </a:pathLst>
            </a:cu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609605" y="673994"/>
            <a:ext cx="109220" cy="634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9"/>
            </p:custDataLst>
          </p:nvPr>
        </p:nvCxnSpPr>
        <p:spPr>
          <a:xfrm flipH="1">
            <a:off x="718776" y="4000477"/>
            <a:ext cx="10972888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1365" cy="914400"/>
          </a:xfrm>
          <a:prstGeom prst="rect">
            <a:avLst/>
          </a:prstGeom>
          <a:solidFill>
            <a:schemeClr val="lt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5"/>
          <p:cNvSpPr/>
          <p:nvPr>
            <p:custDataLst>
              <p:tags r:id="rId4"/>
            </p:custDataLst>
          </p:nvPr>
        </p:nvSpPr>
        <p:spPr>
          <a:xfrm>
            <a:off x="1119505" y="1216660"/>
            <a:ext cx="10331450" cy="50311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4"/>
          <p:cNvSpPr/>
          <p:nvPr>
            <p:custDataLst>
              <p:tags r:id="rId5"/>
            </p:custDataLst>
          </p:nvPr>
        </p:nvSpPr>
        <p:spPr>
          <a:xfrm>
            <a:off x="9144015" y="6146847"/>
            <a:ext cx="2590821" cy="1016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3"/>
          <p:cNvSpPr/>
          <p:nvPr>
            <p:custDataLst>
              <p:tags r:id="rId6"/>
            </p:custDataLst>
          </p:nvPr>
        </p:nvSpPr>
        <p:spPr>
          <a:xfrm>
            <a:off x="818146" y="1216483"/>
            <a:ext cx="2590821" cy="1016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400" b="1" spc="1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3、诗歌还运用了哪些表现手法？</a:t>
            </a:r>
            <a:endParaRPr lang="zh-CN" altLang="en-US" sz="3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8"/>
            </p:custDataLst>
          </p:nvPr>
        </p:nvSpPr>
        <p:spPr>
          <a:xfrm>
            <a:off x="1151890" y="1319530"/>
            <a:ext cx="10113645" cy="4422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lt"/>
              <a:buAutoNum type="arabicPeriod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人物形象的对比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：女主人公善良、真诚而深情；“氓”则虚伪、自私而绝情，两相对比，个性鲜明。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lt"/>
              <a:buAutoNum type="arabicPeriod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男女不同境遇的对比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：“士之耽兮，犹可说也。女之耽兮，不可说也！”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lt"/>
              <a:buAutoNum type="arabicPeriod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人物自身在婚前婚后的对比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：“氓”始而蚩蚩，终而暴戾；女主人公始而快乐，终而凄苦。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lt"/>
              <a:buAutoNum type="arabicPeriod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另外，</a:t>
            </a:r>
            <a:r>
              <a:rPr lang="zh-CN" altLang="en-US" sz="24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还有“不见复关”与“既见复关”的对比，“桑之未落”与“桑之落矣”的对比。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2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None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这些对比生动形象地表现了女主人公和“氓”的性格特点和感情变化，深刻地揭示了诗歌的主题，反映出男女地位的不平等。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49410" y="152400"/>
            <a:ext cx="1076960" cy="614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对比</a:t>
            </a:r>
            <a:endParaRPr lang="zh-CN" altLang="en-US" sz="3400" b="1" spc="12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09563" y="609480"/>
            <a:ext cx="10972876" cy="91299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总结与反思</a:t>
            </a:r>
            <a:endParaRPr lang="zh-CN" altLang="en-US" sz="4000" b="1" spc="24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5332730" y="1828165"/>
            <a:ext cx="6249670" cy="41154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总结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altLang="zh-CN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《氓》通过女主人公从恋爱、结婚到婚姻破裂的经过，塑造了一个勤劳、温柔、坚强的妇女形象，表现了我国古代妇女追求婚姻自由和生活幸福的强烈愿望，深刻地揭示了我国古代妇女在婚姻问题上</a:t>
            </a:r>
            <a:r>
              <a:rPr altLang="zh-CN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的悲惨命运。</a:t>
            </a:r>
            <a:endParaRPr altLang="zh-CN" sz="2400" b="1" spc="12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反思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：1、应当保持独立的经济状态；2、无论多爱一个人，永远不要失去自我。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4819" name="图片 348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5" y="1828165"/>
            <a:ext cx="4307840" cy="4115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239500" y="11772900"/>
            <a:ext cx="3175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09563" y="609480"/>
            <a:ext cx="10972876" cy="91299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你觉得《诗经》的爱情诗中写得最美的句子是哪句？</a:t>
            </a:r>
            <a:endParaRPr lang="zh-CN" altLang="en-US" sz="3600" b="1" spc="2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1154" r="21154"/>
          <a:stretch>
            <a:fillRect/>
          </a:stretch>
        </p:blipFill>
        <p:spPr>
          <a:xfrm>
            <a:off x="307933" y="1692925"/>
            <a:ext cx="5143551" cy="4114825"/>
          </a:xfrm>
          <a:prstGeom prst="roundRect">
            <a:avLst>
              <a:gd name="adj" fmla="val 8890"/>
            </a:avLst>
          </a:prstGeom>
          <a:effectLst>
            <a:outerShdw blurRad="279400" dist="889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749925" y="2044065"/>
            <a:ext cx="6442075" cy="3763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“关关雎鸠，在河之洲，窈窕淑女，君子好逑。”</a:t>
            </a:r>
            <a:endParaRPr lang="zh-CN" altLang="en-US" sz="2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“一日不见，如三月兮；一日不见，如三秋兮；一日不见，如三岁兮。”</a:t>
            </a:r>
            <a:endParaRPr lang="zh-CN" altLang="en-US" sz="2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蒹葭苍苍，白露为霜；所谓伊人，在水一方。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静女其姝，俟我于城隅。爱而不见，搔首踟蹰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桃之夭夭，灼灼其华。之子于归，宜其室家。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投我以木桃，报之以琼瑶。匪报也，永以为好也！巧笑倩兮，美目盼兮。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 altLang="en-US" b="1" i="0" spc="2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Title 6"/>
          <p:cNvSpPr txBox="1"/>
          <p:nvPr>
            <p:custDataLst>
              <p:tags r:id="rId3"/>
            </p:custDataLst>
          </p:nvPr>
        </p:nvSpPr>
        <p:spPr>
          <a:xfrm>
            <a:off x="505462" y="304051"/>
            <a:ext cx="4406824" cy="17495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kumimoji="0" lang="zh-CN" altLang="en-US" sz="3600" b="1" i="0" spc="2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itle 6"/>
          <p:cNvSpPr txBox="1"/>
          <p:nvPr>
            <p:custDataLst>
              <p:tags r:id="rId4"/>
            </p:custDataLst>
          </p:nvPr>
        </p:nvSpPr>
        <p:spPr>
          <a:xfrm>
            <a:off x="505462" y="1412888"/>
            <a:ext cx="4406805" cy="38189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3600" b="1" spc="200" noProof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郑风·出其东门</a:t>
            </a:r>
            <a:endParaRPr kumimoji="0" lang="zh-CN" altLang="en-US" sz="3600" b="1" i="0" spc="20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出其东门，有女如云。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虽则如云，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匪我思存</a:t>
            </a: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缟衣綦巾，聊乐我员。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出其闉闍，有女如荼。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虽则如荼，匪我思且。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2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缟衣茹藘，聊可与娱。</a:t>
            </a:r>
            <a:endParaRPr lang="zh-CN" altLang="en-US" sz="2800" b="1" spc="12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5"/>
            </p:custDataLst>
          </p:nvPr>
        </p:nvSpPr>
        <p:spPr>
          <a:xfrm>
            <a:off x="4651375" y="609600"/>
            <a:ext cx="6945630" cy="563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东门：城东门，是郑国游人云集的地方。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如云：形容女子众多。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匪：非。思存：想念。思：语助词。存：一说在；一说念；一说慰藉。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缟（gǎo）：白色；素白绢。綦（qí）巾：暗绿色头巾。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聊：且，愿。员（yún）：同“云”，语助词。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闉（yīn）闍（dū）：城门外的护门小城，即瓮城门。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荼：茅花，白色。此亦形容女子众多。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思且（jū）：思念，向往。且，语助词。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circleNumDbPlain"/>
            </a:pPr>
            <a:r>
              <a:rPr lang="zh-CN" altLang="en-US" sz="2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茹（rú）藘（lǘ）：茜草，其根可制作绛红色染料。此指绛红色衣巾。“缟衣”“綦巾”“茹藘”之服，均显示此女身份之贫贱。</a:t>
            </a:r>
            <a:endParaRPr lang="zh-CN" altLang="en-US" sz="20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4"/>
          <p:cNvSpPr/>
          <p:nvPr>
            <p:custDataLst>
              <p:tags r:id="rId2"/>
            </p:custDataLst>
          </p:nvPr>
        </p:nvSpPr>
        <p:spPr>
          <a:xfrm>
            <a:off x="6609386" y="-1"/>
            <a:ext cx="3416259" cy="6858002"/>
          </a:xfrm>
          <a:custGeom>
            <a:gdLst>
              <a:gd name="connsiteX0" fmla="*/ 3012597 w 3416259"/>
              <a:gd name="connsiteY0" fmla="*/ 0 h 6858002"/>
              <a:gd name="connsiteX1" fmla="*/ 3416259 w 3416259"/>
              <a:gd name="connsiteY1" fmla="*/ 0 h 6858002"/>
              <a:gd name="connsiteX2" fmla="*/ 403662 w 3416259"/>
              <a:gd name="connsiteY2" fmla="*/ 6858002 h 6858002"/>
              <a:gd name="connsiteX3" fmla="*/ 0 w 3416259"/>
              <a:gd name="connsiteY3" fmla="*/ 6858002 h 6858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259" h="6858002">
                <a:moveTo>
                  <a:pt x="3012597" y="0"/>
                </a:moveTo>
                <a:lnTo>
                  <a:pt x="3416259" y="0"/>
                </a:lnTo>
                <a:lnTo>
                  <a:pt x="403662" y="6858002"/>
                </a:lnTo>
                <a:lnTo>
                  <a:pt x="0" y="6858002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3"/>
            </p:custDataLst>
          </p:nvPr>
        </p:nvSpPr>
        <p:spPr>
          <a:xfrm>
            <a:off x="7203062" y="-1"/>
            <a:ext cx="4989538" cy="6858002"/>
          </a:xfrm>
          <a:custGeom>
            <a:gdLst>
              <a:gd name="connsiteX0" fmla="*/ 3006417 w 4989538"/>
              <a:gd name="connsiteY0" fmla="*/ 0 h 6858002"/>
              <a:gd name="connsiteX1" fmla="*/ 4989538 w 4989538"/>
              <a:gd name="connsiteY1" fmla="*/ 0 h 6858002"/>
              <a:gd name="connsiteX2" fmla="*/ 4989538 w 4989538"/>
              <a:gd name="connsiteY2" fmla="*/ 2584276 h 6858002"/>
              <a:gd name="connsiteX3" fmla="*/ 3116018 w 4989538"/>
              <a:gd name="connsiteY3" fmla="*/ 6858002 h 6858002"/>
              <a:gd name="connsiteX4" fmla="*/ 0 w 4989538"/>
              <a:gd name="connsiteY4" fmla="*/ 6858002 h 6858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9538" h="6858002">
                <a:moveTo>
                  <a:pt x="3006417" y="0"/>
                </a:moveTo>
                <a:lnTo>
                  <a:pt x="4989538" y="0"/>
                </a:lnTo>
                <a:lnTo>
                  <a:pt x="4989538" y="2584276"/>
                </a:lnTo>
                <a:lnTo>
                  <a:pt x="3116018" y="6858002"/>
                </a:lnTo>
                <a:lnTo>
                  <a:pt x="0" y="6858002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1965947"/>
            <a:ext cx="12192000" cy="397768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635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14362" y="762000"/>
            <a:ext cx="7924800" cy="89916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5200" b="1" spc="36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362" y="2423165"/>
            <a:ext cx="10363276" cy="3063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诵读诗歌，理解诗歌内涵。</a:t>
            </a:r>
            <a:endParaRPr lang="zh-CN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体会《氓》中比兴手法的运用；</a:t>
            </a:r>
            <a:endParaRPr lang="zh-CN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鉴赏其作品中个性鲜明的人物形象；</a:t>
            </a:r>
            <a:endParaRPr lang="zh-CN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j-ea"/>
              <a:buAutoNum type="ea1JpnChsDbPeriod"/>
            </a:pPr>
            <a:r>
              <a:rPr lang="zh-CN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思考女主人公的爱情悲剧及给我们带来的启示</a:t>
            </a:r>
            <a:r>
              <a:rPr lang="zh-CN" alt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24928" r="24928"/>
          <a:stretch>
            <a:fillRect/>
          </a:stretch>
        </p:blipFill>
        <p:spPr>
          <a:xfrm>
            <a:off x="457159" y="609600"/>
            <a:ext cx="4120947" cy="56388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8880">
                <a:moveTo>
                  <a:pt x="0" y="0"/>
                </a:moveTo>
                <a:lnTo>
                  <a:pt x="7680" y="0"/>
                </a:lnTo>
                <a:lnTo>
                  <a:pt x="768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  <a:ln w="177800">
            <a:solidFill>
              <a:srgbClr val="FFFFFF"/>
            </a:solidFill>
          </a:ln>
          <a:effectLst>
            <a:outerShdw blurRad="254000" dir="27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035311" y="609580"/>
            <a:ext cx="6699529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一、自由诵读</a:t>
            </a:r>
            <a:endParaRPr lang="zh-CN" altLang="en-US" sz="5200" b="1" spc="36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035550" y="2407920"/>
            <a:ext cx="6699250" cy="1811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结合课下注解，弄清诗句含义</a:t>
            </a:r>
            <a:endParaRPr lang="en-US" altLang="zh-CN" sz="26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、复述故事情节</a:t>
            </a:r>
            <a:endParaRPr lang="zh-CN" altLang="en-US" sz="26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altLang="zh-CN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altLang="zh-CN" sz="26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故事可以分为几层？各用两个字概括</a:t>
            </a:r>
            <a:endParaRPr lang="en-US" altLang="zh-CN" sz="26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35550" y="4524375"/>
            <a:ext cx="670687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订婚（</a:t>
            </a:r>
            <a:r>
              <a:rPr lang="en-US" altLang="zh-CN" sz="2800" b="1">
                <a:solidFill>
                  <a:srgbClr val="0070C0"/>
                </a:solidFill>
              </a:rPr>
              <a:t>1</a:t>
            </a:r>
            <a:r>
              <a:rPr lang="zh-CN" altLang="en-US" sz="2800" b="1">
                <a:solidFill>
                  <a:srgbClr val="0070C0"/>
                </a:solidFill>
              </a:rPr>
              <a:t>）</a:t>
            </a:r>
            <a:r>
              <a:rPr lang="en-US" altLang="zh-CN" sz="2800" b="1">
                <a:solidFill>
                  <a:srgbClr val="0070C0"/>
                </a:solidFill>
              </a:rPr>
              <a:t>—</a:t>
            </a:r>
            <a:r>
              <a:rPr lang="zh-CN" altLang="en-US" sz="2800" b="1">
                <a:solidFill>
                  <a:srgbClr val="0070C0"/>
                </a:solidFill>
              </a:rPr>
              <a:t>成婚（</a:t>
            </a:r>
            <a:r>
              <a:rPr lang="en-US" altLang="zh-CN" sz="2800" b="1">
                <a:solidFill>
                  <a:srgbClr val="0070C0"/>
                </a:solidFill>
              </a:rPr>
              <a:t>2</a:t>
            </a:r>
            <a:r>
              <a:rPr lang="zh-CN" altLang="en-US" sz="2800" b="1">
                <a:solidFill>
                  <a:srgbClr val="0070C0"/>
                </a:solidFill>
              </a:rPr>
              <a:t>）</a:t>
            </a:r>
            <a:r>
              <a:rPr lang="en-US" altLang="zh-CN" sz="2800" b="1">
                <a:solidFill>
                  <a:srgbClr val="0070C0"/>
                </a:solidFill>
              </a:rPr>
              <a:t>—</a:t>
            </a:r>
            <a:r>
              <a:rPr lang="zh-CN" altLang="en-US" sz="2800" b="1">
                <a:solidFill>
                  <a:srgbClr val="0070C0"/>
                </a:solidFill>
              </a:rPr>
              <a:t>婚变（</a:t>
            </a:r>
            <a:r>
              <a:rPr lang="en-US" altLang="zh-CN" sz="2800" b="1">
                <a:solidFill>
                  <a:srgbClr val="0070C0"/>
                </a:solidFill>
              </a:rPr>
              <a:t>3</a:t>
            </a:r>
            <a:r>
              <a:rPr lang="zh-CN" altLang="en-US" sz="2800" b="1">
                <a:solidFill>
                  <a:srgbClr val="0070C0"/>
                </a:solidFill>
              </a:rPr>
              <a:t>、</a:t>
            </a:r>
            <a:r>
              <a:rPr lang="en-US" altLang="zh-CN" sz="2800" b="1">
                <a:solidFill>
                  <a:srgbClr val="0070C0"/>
                </a:solidFill>
              </a:rPr>
              <a:t>4</a:t>
            </a:r>
            <a:r>
              <a:rPr lang="zh-CN" altLang="en-US" sz="2800" b="1">
                <a:solidFill>
                  <a:srgbClr val="0070C0"/>
                </a:solidFill>
              </a:rPr>
              <a:t>、</a:t>
            </a:r>
            <a:r>
              <a:rPr lang="en-US" altLang="zh-CN" sz="2800" b="1">
                <a:solidFill>
                  <a:srgbClr val="0070C0"/>
                </a:solidFill>
              </a:rPr>
              <a:t>5</a:t>
            </a:r>
            <a:r>
              <a:rPr lang="zh-CN" altLang="en-US" sz="2800" b="1">
                <a:solidFill>
                  <a:srgbClr val="0070C0"/>
                </a:solidFill>
              </a:rPr>
              <a:t>）</a:t>
            </a:r>
            <a:endParaRPr lang="zh-CN" altLang="en-US" sz="2800" b="1">
              <a:solidFill>
                <a:srgbClr val="0070C0"/>
              </a:solidFill>
            </a:endParaRPr>
          </a:p>
          <a:p>
            <a:r>
              <a:rPr lang="en-US" altLang="zh-CN" sz="2800" b="1">
                <a:solidFill>
                  <a:srgbClr val="0070C0"/>
                </a:solidFill>
              </a:rPr>
              <a:t>—</a:t>
            </a:r>
            <a:r>
              <a:rPr lang="zh-CN" altLang="en-US" sz="2800" b="1">
                <a:solidFill>
                  <a:srgbClr val="0070C0"/>
                </a:solidFill>
              </a:rPr>
              <a:t>悔婚（</a:t>
            </a:r>
            <a:r>
              <a:rPr lang="en-US" altLang="zh-CN" sz="2800" b="1">
                <a:solidFill>
                  <a:srgbClr val="0070C0"/>
                </a:solidFill>
              </a:rPr>
              <a:t>6</a:t>
            </a:r>
            <a:r>
              <a:rPr lang="zh-CN" altLang="en-US" sz="2800" b="1">
                <a:solidFill>
                  <a:srgbClr val="0070C0"/>
                </a:solidFill>
              </a:rPr>
              <a:t>）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795489" y="1789176"/>
            <a:ext cx="2943163" cy="4171188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175125" y="1789430"/>
            <a:ext cx="7509510" cy="447040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536440" y="1787525"/>
            <a:ext cx="7419975" cy="447294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389255" y="1786890"/>
            <a:ext cx="3545840" cy="447230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itle 6"/>
          <p:cNvSpPr txBox="1"/>
          <p:nvPr>
            <p:custDataLst>
              <p:tags r:id="rId7"/>
            </p:custDataLst>
          </p:nvPr>
        </p:nvSpPr>
        <p:spPr>
          <a:xfrm>
            <a:off x="4641215" y="2033270"/>
            <a:ext cx="6878955" cy="3680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氓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：会意。亡声。“亡”亦有表意作用,指自彼来此之民。本义:外来的百姓 。百姓。流氓”( liúmáng):原指无业游民,后来指品质恶劣、不务正业、为非作歹的人 。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匪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：副词。不；非。获益匪浅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贸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：本义:交换财物,交易 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至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于：古义：直到；今义：表示另提一件事。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愆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：本义:过错;罪过；耽误 谓言无誓违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2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</a:t>
            </a:r>
            <a:r>
              <a:rPr lang="zh-CN" altLang="en-US" sz="24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：qiāng，愿，请将进酒</a:t>
            </a:r>
            <a:endParaRPr lang="zh-CN" altLang="en-US" sz="2400" b="1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" name="Title 6"/>
          <p:cNvSpPr txBox="1"/>
          <p:nvPr>
            <p:custDataLst>
              <p:tags r:id="rId8"/>
            </p:custDataLst>
          </p:nvPr>
        </p:nvSpPr>
        <p:spPr>
          <a:xfrm>
            <a:off x="389255" y="2032635"/>
            <a:ext cx="3546475" cy="3680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氓之蚩蚩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，抱布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贸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丝。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匪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来贸丝，来即我谋。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送子涉淇，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至于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顿丘。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匪我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愆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期，子无良媒。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子无怒，秋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以为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期。</a:t>
            </a:r>
            <a:r>
              <a:rPr lang="zh-CN" altLang="en-US" sz="23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3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16515" y="435610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Calibri"/>
              </a:rPr>
              <a:t>①</a:t>
            </a:r>
            <a:endParaRPr lang="en-US" altLang="zh-CN" sz="4800" b="1">
              <a:solidFill>
                <a:srgbClr val="FF0000"/>
              </a:solidFill>
              <a:latin typeface="Calibri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795489" y="1789176"/>
            <a:ext cx="2943163" cy="4171188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175125" y="1789430"/>
            <a:ext cx="7509510" cy="447040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311650" y="1786890"/>
            <a:ext cx="7660005" cy="447294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132715" y="1786890"/>
            <a:ext cx="3802380" cy="447230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itle 6"/>
          <p:cNvSpPr txBox="1"/>
          <p:nvPr>
            <p:custDataLst>
              <p:tags r:id="rId6"/>
            </p:custDataLst>
          </p:nvPr>
        </p:nvSpPr>
        <p:spPr>
          <a:xfrm>
            <a:off x="217805" y="1789430"/>
            <a:ext cx="3717290" cy="45161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乘彼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垝垣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，以望复关。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不见复关，泣涕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涟涟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既见复关，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载笑载言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尔卜尔筮，体无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咎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言。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以尔车来，以我</a:t>
            </a:r>
            <a:r>
              <a:rPr lang="zh-CN" altLang="en-US" sz="2800" b="1" u="sng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贿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迁</a:t>
            </a: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。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5021580" y="1743075"/>
            <a:ext cx="6299200" cy="45161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垣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：矮墙，墙：断壁颓垣 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涟涟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：泪流不止貌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载……载……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：又……又……载歌载舞：一边唱歌一边跳舞，形容尽情欢乐 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咎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：灾祸；咎由自取。过失，罪过。归咎：归罪 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贿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：贿和赂均可指财物，贿赂：私赠财物而有所请托：弊在赂秦 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68585" y="435610"/>
            <a:ext cx="876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Calibri"/>
              </a:rPr>
              <a:t>②</a:t>
            </a:r>
            <a:endParaRPr lang="en-US" altLang="zh-CN" sz="4800" b="1">
              <a:solidFill>
                <a:srgbClr val="FF0000"/>
              </a:solidFill>
              <a:latin typeface="Calibri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795655" y="1623060"/>
            <a:ext cx="3740785" cy="4337685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516120" y="1774190"/>
            <a:ext cx="7509510" cy="447040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772025" y="1622425"/>
            <a:ext cx="6997700" cy="447294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658495" y="1623060"/>
            <a:ext cx="3877945" cy="447230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4970145" y="2737485"/>
            <a:ext cx="632714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若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：用在形容词或副词后面,表示事物的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状态。相当于“貌”、“样子”。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：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沉溺；停留，延迟：耽误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732155" y="2638425"/>
            <a:ext cx="3868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lIns="41262" anchor="ctr" anchorCtr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桑之未落，其叶沃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若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于嗟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鸠兮，无食桑葚！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于嗟女兮，无与士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！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士之耽兮，犹可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说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也。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女之耽兮，不可说也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。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45370" y="435610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/>
              </a:rPr>
              <a:t>③</a:t>
            </a:r>
            <a:endParaRPr lang="zh-CN" altLang="en-US" sz="4800" b="1">
              <a:solidFill>
                <a:srgbClr val="FF0000"/>
              </a:solidFill>
              <a:latin typeface="Calibri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3"/>
          <p:cNvSpPr/>
          <p:nvPr>
            <p:custDataLst>
              <p:tags r:id="rId2"/>
            </p:custDataLst>
          </p:nvPr>
        </p:nvSpPr>
        <p:spPr>
          <a:xfrm>
            <a:off x="795489" y="1789176"/>
            <a:ext cx="2943163" cy="4171188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12"/>
          <p:cNvSpPr/>
          <p:nvPr>
            <p:custDataLst>
              <p:tags r:id="rId3"/>
            </p:custDataLst>
          </p:nvPr>
        </p:nvSpPr>
        <p:spPr>
          <a:xfrm>
            <a:off x="4415790" y="1789430"/>
            <a:ext cx="7268845" cy="447040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矩形 14"/>
          <p:cNvSpPr/>
          <p:nvPr>
            <p:custDataLst>
              <p:tags r:id="rId4"/>
            </p:custDataLst>
          </p:nvPr>
        </p:nvSpPr>
        <p:spPr>
          <a:xfrm>
            <a:off x="4536440" y="1787525"/>
            <a:ext cx="7419975" cy="447294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389255" y="1696720"/>
            <a:ext cx="3652520" cy="456247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501015" y="2578735"/>
            <a:ext cx="35325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lIns="41262" anchor="ctr" anchorCtr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桑之落矣，其黄而陨。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自我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徂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尔，三岁食贫。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淇水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汤汤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渐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车帷裳。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女也不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，士贰其行。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士也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</a:rPr>
              <a:t>罔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极，二三其德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8678" name="矩形 28677"/>
          <p:cNvSpPr/>
          <p:nvPr/>
        </p:nvSpPr>
        <p:spPr>
          <a:xfrm>
            <a:off x="4712018" y="1932623"/>
            <a:ext cx="7392670" cy="3538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徂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+mn-ea"/>
              </a:rPr>
              <a:t>：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本义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往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;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去 ：自西徂东；流逝，岁月其徂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汤汤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：水流盛大貌：浩浩汤汤，横无际涯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 err="1">
                <a:solidFill>
                  <a:srgbClr val="FF0000"/>
                </a:solidFill>
                <a:sym typeface="+mn-ea"/>
              </a:rPr>
              <a:t>渐</a:t>
            </a:r>
            <a:r>
              <a:rPr lang="zh-CN" altLang="en-US" sz="2800" b="1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</a:t>
            </a:r>
            <a:r>
              <a:rPr lang="en-US" altLang="zh-CN" sz="2800" b="1" err="1">
                <a:solidFill>
                  <a:srgbClr val="FF0000"/>
                </a:solidFill>
                <a:sym typeface="+mn-ea"/>
              </a:rPr>
              <a:t>jiān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流入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;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东渐于海，渐渐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(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流淌的样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子）；淹没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浸泡；熏染： 渐染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：本义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明亮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;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亮：神清目爽。畅快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;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舒适 ；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差错，失误：毫厘不爽，爽约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：本义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渔猎用的网迷惑。失意。通“惘”：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学而不思则罔。不：置若罔闻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72085" y="435863"/>
            <a:ext cx="109728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pc="22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二、补充注解，疏通文意</a:t>
            </a:r>
            <a:endParaRPr lang="zh-CN" altLang="en-US" sz="3800" b="1" spc="22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58450" y="435610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60656f0f4054ed1e2fb802bc"/>
  <p:tag name="KSO_WM_TEMPLATE_ASSEMBLE_XID" val="60656f0f4054ed1e2fb802bc"/>
  <p:tag name="KSO_WM_TEMPLATE_CATEGORY" val="diagram"/>
  <p:tag name="KSO_WM_TEMPLATE_INDEX" val="20211897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897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10.xml><?xml version="1.0" encoding="utf-8"?>
<p:tagLst xmlns:p="http://schemas.openxmlformats.org/presentationml/2006/main">
  <p:tag name="KSO_WM_ASSEMBLE_CHIP_INDEX" val="5f6e3b7aa71f4a88b9e3887e3581341e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f134054ed1e2fb80308"/>
  <p:tag name="KSO_WM_TEMPLATE_ASSEMBLE_XID" val="60656f134054ed1e2fb80308"/>
  <p:tag name="KSO_WM_TEMPLATE_CATEGORY" val="diagram"/>
  <p:tag name="KSO_WM_TEMPLATE_INDEX" val="20212962"/>
  <p:tag name="KSO_WM_UNIT_BLOCK" val="0"/>
  <p:tag name="KSO_WM_UNIT_COMPATIBLE" val="0"/>
  <p:tag name="KSO_WM_UNIT_DEC_AREA_ID" val="a71029fcc290458b8efb9ad7dd866e3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2962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100.xml><?xml version="1.0" encoding="utf-8"?>
<p:tagLst xmlns:p="http://schemas.openxmlformats.org/presentationml/2006/main">
  <p:tag name="KSO_WM_TAG_VERSION" val="1.0"/>
  <p:tag name="KSO_WM_TEMPLATE_CATEGORY" val="diagram"/>
  <p:tag name="KSO_WM_TEMPLATE_INDEX" val="20203749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49_1*f*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VALUE" val="32"/>
</p:tagLst>
</file>

<file path=ppt/tags/tag101.xml><?xml version="1.0" encoding="utf-8"?>
<p:tagLst xmlns:p="http://schemas.openxmlformats.org/presentationml/2006/main">
  <p:tag name="KSO_WM_BEAUTIFY_FLAG" val="#wm#"/>
  <p:tag name="KSO_WM_SLIDE_ID" val="diagram20203749_1"/>
  <p:tag name="KSO_WM_SLIDE_INDEX" val="1"/>
  <p:tag name="KSO_WM_SLIDE_ITEM_CNT" val="0"/>
  <p:tag name="KSO_WM_SLIDE_LAYOUT" val="f"/>
  <p:tag name="KSO_WM_SLIDE_LAYOUT_CNT" val="1"/>
  <p:tag name="KSO_WM_SLIDE_POSITION" val="0*0"/>
  <p:tag name="KSO_WM_SLIDE_SIZE" val="919*540"/>
  <p:tag name="KSO_WM_SLIDE_SUBTYPE" val="pure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20203749"/>
  <p:tag name="KSO_WM_TEMPLATE_MASTER_TYPE" val="0"/>
  <p:tag name="KSO_WM_TEMPLATE_SUBCATEGORY" val="0"/>
</p:tagLst>
</file>

<file path=ppt/tags/tag102.xml><?xml version="1.0" encoding="utf-8"?>
<p:tagLst xmlns:p="http://schemas.openxmlformats.org/presentationml/2006/main">
  <p:tag name="KSO_WM_ASSEMBLE_CHIP_INDEX" val="770cb609e49944ca83b9967802a6992d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INDEX" val="20211861"/>
  <p:tag name="KSO_WM_UNIT_BLOCK" val="0"/>
  <p:tag name="KSO_WM_UNIT_COMPATIBLE" val="0"/>
  <p:tag name="KSO_WM_UNIT_DEC_AREA_ID" val="ec7b3f0de52142a8b8f624125c18a0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6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103.xml><?xml version="1.0" encoding="utf-8"?>
<p:tagLst xmlns:p="http://schemas.openxmlformats.org/presentationml/2006/main">
  <p:tag name="KSO_WM_BEAUTIFY_FLAG" val="#wm#"/>
  <p:tag name="KSO_WM_CHIP_GROUPID" val="5f0e73c28050c250ba65b219"/>
  <p:tag name="KSO_WM_CHIP_XID" val="5f631d070e9bcbd1695b17db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INDEX" val="20211861"/>
  <p:tag name="KSO_WM_UNIT_BLOCK" val="0"/>
  <p:tag name="KSO_WM_UNIT_COMPATIBLE" val="0"/>
  <p:tag name="KSO_WM_UNIT_DEC_AREA_ID" val="cb3ebfa2322b483383e2258f3458541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ec7b3f0de52142a8b8f624125c18a01d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861_1*i*1"/>
  <p:tag name="KSO_WM_UNIT_INDEX" val="1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3"/>
</p:tagLst>
</file>

<file path=ppt/tags/tag104.xml><?xml version="1.0" encoding="utf-8"?>
<p:tagLst xmlns:p="http://schemas.openxmlformats.org/presentationml/2006/main">
  <p:tag name="KSO_WM_ASSEMBLE_CHIP_INDEX" val="6b2d0c557f3b4b99b652b6b51b5b1712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INDEX" val="20211861"/>
  <p:tag name="KSO_WM_UNIT_BLOCK" val="0"/>
  <p:tag name="KSO_WM_UNIT_COMPATIBLE" val="0"/>
  <p:tag name="KSO_WM_UNIT_DEC_AREA_ID" val="385aca32c0b449f6aca5fbb0a22ebdb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1861_1*h_a*2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20"/>
</p:tagLst>
</file>

<file path=ppt/tags/tag105.xml><?xml version="1.0" encoding="utf-8"?>
<p:tagLst xmlns:p="http://schemas.openxmlformats.org/presentationml/2006/main">
  <p:tag name="KSO_WM_ASSEMBLE_CHIP_INDEX" val="6b2d0c557f3b4b99b652b6b51b5b1712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INDEX" val="20211861"/>
  <p:tag name="KSO_WM_UNIT_BLOCK" val="0"/>
  <p:tag name="KSO_WM_UNIT_COMPATIBLE" val="0"/>
  <p:tag name="KSO_WM_UNIT_DEC_AREA_ID" val="21b7d3418b27427abcc4c1ab5bf1057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61_1*h_f*2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60"/>
</p:tagLst>
</file>

<file path=ppt/tags/tag106.xml><?xml version="1.0" encoding="utf-8"?>
<p:tagLst xmlns:p="http://schemas.openxmlformats.org/presentationml/2006/main">
  <p:tag name="KSO_WM_ASSEMBLE_CHIP_INDEX" val="3f06abe8320a465d89fc11be37e3bb5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INDEX" val="20211861"/>
  <p:tag name="KSO_WM_UNIT_BLOCK" val="0"/>
  <p:tag name="KSO_WM_UNIT_COMPATIBLE" val="0"/>
  <p:tag name="KSO_WM_UNIT_DEC_AREA_ID" val="c045160ff25b49a892c39c6ca7b80f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1861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20"/>
</p:tagLst>
</file>

<file path=ppt/tags/tag10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GROUPID" val="5f0e73c28050c250ba65b219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SLIDE_BACKGROUND_TYPE" val="general"/>
  <p:tag name="KSO_WM_SLIDE_BK_DARK_LIGHT" val="2"/>
  <p:tag name="KSO_WM_SLIDE_CAN_ADD_NAVIGATION" val="1"/>
  <p:tag name="KSO_WM_SLIDE_ID" val="diagram20211861_1"/>
  <p:tag name="KSO_WM_SLIDE_INDEX" val="1"/>
  <p:tag name="KSO_WM_SLIDE_ITEM_CNT" val="0"/>
  <p:tag name="KSO_WM_SLIDE_LAYOUT" val="a_h"/>
  <p:tag name="KSO_WM_SLIDE_LAYOUT_CNT" val="1_2"/>
  <p:tag name="KSO_WM_SLIDE_LAYOUT_INFO" val="{&quot;id&quot;:&quot;2021-04-01T15:32:04&quot;,&quot;maxSize&quot;:{&quot;size1&quot;:26.699999999999999},&quot;minSize&quot;:{&quot;size1&quot;:20},&quot;normalSize&quot;:{&quot;size1&quot;:22.399999999999999},&quot;subLayout&quot;:[{&quot;id&quot;:&quot;2021-04-01T15:32:04&quot;,&quot;margin&quot;:{&quot;bottom&quot;:0.026000002399086952,&quot;left&quot;:1.6929999589920044,&quot;right&quot;:1.6929999589920044,&quot;top&quot;:1.6929999589920044},&quot;type&quot;:0},{&quot;direction&quot;:1,&quot;id&quot;:&quot;2021-04-01T15:32:04&quot;,&quot;maxSize&quot;:{&quot;size1&quot;:67.5},&quot;minSize&quot;:{&quot;size1&quot;:45},&quot;normalSize&quot;:{&quot;size1&quot;:67.5},&quot;subLayout&quot;:[{&quot;id&quot;:&quot;2021-04-01T15:32:04&quot;,&quot;margin&quot;:{&quot;bottom&quot;:1.6929999589920044,&quot;left&quot;:1.6929999589920044,&quot;right&quot;:1.2439998388290405,&quot;top&quot;:1.6670000553131104},&quot;maxSize&quot;:{&quot;size1&quot;:37.406373378874548},&quot;minSize&quot;:{&quot;size1&quot;:21.506373378874546},&quot;normalSize&quot;:{&quot;size1&quot;:28.951724657988709},&quot;subLayout&quot;:[{&quot;id&quot;:&quot;2021-04-01T15:32:04&quot;,&quot;margin&quot;:{&quot;bottom&quot;:0.046930059790611267,&quot;left&quot;:1.6929999589920044,&quot;right&quot;:1.2439998388290405,&quot;top&quot;:1.6670000553131104},&quot;type&quot;:0},{&quot;id&quot;:&quot;2021-04-01T15:32:04&quot;,&quot;margin&quot;:{&quot;bottom&quot;:1.6929999589920044,&quot;left&quot;:1.6929999589920044,&quot;right&quot;:1.2439998388290405,&quot;top&quot;:0.14886118471622467},&quot;type&quot;:0}],&quot;type&quot;:0},{&quot;id&quot;:&quot;2021-04-01T15:32:04&quot;,&quot;margin&quot;:{&quot;bottom&quot;:1.6929999589920044,&quot;left&quot;:0.026000002399086952,&quot;right&quot;:1.6929999589920044,&quot;top&quot;:1.6670000553131104},&quot;maxSize&quot;:{&quot;size1&quot;:37.406373378874548},&quot;minSize&quot;:{&quot;size1&quot;:21.506373378874546},&quot;normalSize&quot;:{&quot;size1&quot;:28.951724657988709},&quot;subLayout&quot;:[{&quot;id&quot;:&quot;2021-04-01T15:32:04&quot;,&quot;margin&quot;:{&quot;bottom&quot;:0.046930059790611267,&quot;left&quot;:0.026000002399086952,&quot;right&quot;:1.6929999589920044,&quot;top&quot;:1.6670000553131104},&quot;type&quot;:0},{&quot;id&quot;:&quot;2021-04-01T15:32:04&quot;,&quot;margin&quot;:{&quot;bottom&quot;:1.6929999589920044,&quot;left&quot;:0.026000002399086952,&quot;right&quot;:1.6929999589920044,&quot;top&quot;:0.14886118471622467},&quot;type&quot;:0}],&quot;type&quot;:0}],&quot;type&quot;:0}],&quot;type&quot;:0}"/>
  <p:tag name="KSO_WM_SLIDE_POSITION" val="48*215.3"/>
  <p:tag name="KSO_WM_SLIDE_RATIO" val="1.777778"/>
  <p:tag name="KSO_WM_SLIDE_SIZE" val="863.949*252.7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f2b4054ed1e2fb804d4"/>
  <p:tag name="KSO_WM_TEMPLATE_ASSEMBLE_XID" val="60656f2b4054ed1e2fb804d4"/>
  <p:tag name="KSO_WM_TEMPLATE_CATEGORY" val="diagram"/>
  <p:tag name="KSO_WM_TEMPLATE_COLOR_TYPE" val="1"/>
  <p:tag name="KSO_WM_TEMPLATE_INDEX" val="20211861"/>
  <p:tag name="KSO_WM_TEMPLATE_MASTER_TYPE" val="0"/>
  <p:tag name="KSO_WM_TEMPLATE_SUBCATEGORY" val="21"/>
</p:tagLst>
</file>

<file path=ppt/tags/tag108.xml><?xml version="1.0" encoding="utf-8"?>
<p:tagLst xmlns:p="http://schemas.openxmlformats.org/presentationml/2006/main">
  <p:tag name="KSO_WM_ASSEMBLE_CHIP_INDEX" val="c75e6a7f9f4644b5accdeb57e587a260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BLOCK" val="0"/>
  <p:tag name="KSO_WM_UNIT_COMPATIBLE" val="0"/>
  <p:tag name="KSO_WM_UNIT_DEC_AREA_ID" val="c08c7ce8b2bc4f8b9f357bac7ad8612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4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09.xml><?xml version="1.0" encoding="utf-8"?>
<p:tagLst xmlns:p="http://schemas.openxmlformats.org/presentationml/2006/main">
  <p:tag name="KSO_WM_ASSEMBLE_CHIP_INDEX" val="7431d86bb7fe4d6e9888095c02eb7ffc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BLOCK" val="0"/>
  <p:tag name="KSO_WM_UNIT_COMPATIBLE" val="0"/>
  <p:tag name="KSO_WM_UNIT_DEC_AREA_ID" val="c5c944e3b76b4620a4dc630fb1fbf53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43_1*f*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72"/>
</p:tagLst>
</file>

<file path=ppt/tags/tag11.xml><?xml version="1.0" encoding="utf-8"?>
<p:tagLst xmlns:p="http://schemas.openxmlformats.org/presentationml/2006/main">
  <p:tag name="KSO_WM_ASSEMBLE_CHIP_INDEX" val="5f6e3b7aa71f4a88b9e3887e3581341e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f134054ed1e2fb80308"/>
  <p:tag name="KSO_WM_TEMPLATE_ASSEMBLE_XID" val="60656f134054ed1e2fb80308"/>
  <p:tag name="KSO_WM_TEMPLATE_CATEGORY" val="diagram"/>
  <p:tag name="KSO_WM_TEMPLATE_INDEX" val="20212962"/>
  <p:tag name="KSO_WM_UNIT_BLOCK" val="0"/>
  <p:tag name="KSO_WM_UNIT_COMPATIBLE" val="0"/>
  <p:tag name="KSO_WM_UNIT_DEC_AREA_ID" val="f56845d558984c0f9a54e565a82d88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62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20"/>
</p:tagLst>
</file>

<file path=ppt/tags/tag110.xml><?xml version="1.0" encoding="utf-8"?>
<p:tagLst xmlns:p="http://schemas.openxmlformats.org/presentationml/2006/main">
  <p:tag name="KSO_WM_ASSEMBLE_CHIP_INDEX" val="0f6cb7fd2462407898f843f5ee7ac341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BLOCK" val="0"/>
  <p:tag name="KSO_WM_UNIT_COMPATIBLE" val="0"/>
  <p:tag name="KSO_WM_UNIT_DEC_AREA_ID" val="a996c4e6a4d349f6b37a546d6b3cddd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43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96"/>
</p:tagLst>
</file>

<file path=ppt/tags/tag111.xml><?xml version="1.0" encoding="utf-8"?>
<p:tagLst xmlns:p="http://schemas.openxmlformats.org/presentationml/2006/main">
  <p:tag name="KSO_WM_BEAUTIFY_FLAG" val="#wm#"/>
  <p:tag name="KSO_WM_CHIP_GROUPID" val="5ef3209bc6295c63c1a2e089"/>
  <p:tag name="KSO_WM_CHIP_XID" val="5ef3209bc6295c63c1a2e08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ADJUSTLAYOUT_ID" val="47"/>
  <p:tag name="KSO_WM_UNIT_BLOCK" val="0"/>
  <p:tag name="KSO_WM_UNIT_COLOR_SCHEME_PARENT_PAGE" val="0_1"/>
  <p:tag name="KSO_WM_UNIT_COLOR_SCHEME_SHAPE_ID" val="47"/>
  <p:tag name="KSO_WM_UNIT_COMPATIBLE" val="0"/>
  <p:tag name="KSO_WM_UNIT_DEC_AREA_ID" val="9082cdeb12954351ae797c4760a29bc6"/>
  <p:tag name="KSO_WM_UNIT_DECORATE_INFO" val="{&quot;ReferentInfo&quot;:{&quot;Id&quot;:&quot;slide&quot;,&quot;X&quot;:{&quot;Pos&quot;:2},&quot;Y&quot;:{&quot;Pos&quot;:0}},&quot;DecorateInfoX&quot;:{&quot;Pos&quot;:2,&quot;IsAbs&quot;:tru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543_1*i*1"/>
  <p:tag name="KSO_WM_UNIT_INDEX" val="1"/>
  <p:tag name="KSO_WM_UNIT_LAYERLEVEL" val="1"/>
  <p:tag name="KSO_WM_UNIT_SM_LIMIT_TYPE" val="2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CHIP_GROUPID" val="5ef3209bc6295c63c1a2e089"/>
  <p:tag name="KSO_WM_CHIP_XID" val="5ef3209bc6295c63c1a2e08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ADJUSTLAYOUT_ID" val="45"/>
  <p:tag name="KSO_WM_UNIT_COLOR_SCHEME_PARENT_PAGE" val="0_1"/>
  <p:tag name="KSO_WM_UNIT_COLOR_SCHEME_SHAPE_ID" val="4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43_1*i*2"/>
  <p:tag name="KSO_WM_UNIT_INDEX" val="2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2"/>
</p:tagLst>
</file>

<file path=ppt/tags/tag113.xml><?xml version="1.0" encoding="utf-8"?>
<p:tagLst xmlns:p="http://schemas.openxmlformats.org/presentationml/2006/main">
  <p:tag name="KSO_WM_BEAUTIFY_FLAG" val="#wm#"/>
  <p:tag name="KSO_WM_CHIP_GROUPID" val="5ef3209bc6295c63c1a2e089"/>
  <p:tag name="KSO_WM_CHIP_XID" val="5ef3209bc6295c63c1a2e08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ADJUSTLAYOUT_ID" val="46"/>
  <p:tag name="KSO_WM_UNIT_COLOR_SCHEME_PARENT_PAGE" val="0_1"/>
  <p:tag name="KSO_WM_UNIT_COLOR_SCHEME_SHAPE_ID" val="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54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114.xml><?xml version="1.0" encoding="utf-8"?>
<p:tagLst xmlns:p="http://schemas.openxmlformats.org/presentationml/2006/main">
  <p:tag name="KSO_WM_BEAUTIFY_FLAG" val="#wm#"/>
  <p:tag name="KSO_WM_CHIP_GROUPID" val="5ef3209bc6295c63c1a2e089"/>
  <p:tag name="KSO_WM_CHIP_XID" val="5ef3209bc6295c63c1a2e08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ADJUSTLAYOUT_ID" val="26"/>
  <p:tag name="KSO_WM_UNIT_BLOCK" val="0"/>
  <p:tag name="KSO_WM_UNIT_COLOR_SCHEME_PARENT_PAGE" val="0_1"/>
  <p:tag name="KSO_WM_UNIT_COLOR_SCHEME_SHAPE_ID" val="26"/>
  <p:tag name="KSO_WM_UNIT_COMPATIBLE" val="0"/>
  <p:tag name="KSO_WM_UNIT_DEC_AREA_ID" val="88500d61126a4af3998c28d8fcb2f0f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43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15.xml><?xml version="1.0" encoding="utf-8"?>
<p:tagLst xmlns:p="http://schemas.openxmlformats.org/presentationml/2006/main">
  <p:tag name="KSO_WM_BEAUTIFY_FLAG" val="#wm#"/>
  <p:tag name="KSO_WM_CHIP_GROUPID" val="5ef3209bc6295c63c1a2e089"/>
  <p:tag name="KSO_WM_CHIP_XID" val="5ef3209bc6295c63c1a2e08a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INDEX" val="2020854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83f92cb10aa74a79936b5ff067452ab2"/>
  <p:tag name="KSO_WM_UNIT_DECOLORIZATION" val="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c5c944e3b76b4620a4dc630fb1fbf53f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diagram20208543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CHIP_FILLPROP" val="[[{&quot;fill_id&quot;:&quot;3b20abe0fb754eea9798a98df6aeb5fa&quot;,&quot;fill_align&quot;:&quot;lb&quot;,&quot;text_align&quot;:&quot;lb&quot;,&quot;text_direction&quot;:&quot;horizontal&quot;,&quot;chip_types&quot;:[&quot;header&quot;]},{&quot;fill_id&quot;:&quot;522e3d61ab904b09803ebac8b95b7233&quot;,&quot;fill_align&quot;:&quot;lt&quot;,&quot;text_align&quot;:&quot;lt&quot;,&quot;text_direction&quot;:&quot;horizontal&quot;,&quot;chip_types&quot;:[&quot;text&quot;]},{&quot;fill_id&quot;:&quot;06f9c62be9ad4c6aa76f55aa2cb6bdfe&quot;,&quot;fill_align&quot;:&quot;lt&quot;,&quot;text_align&quot;:&quot;lt&quot;,&quot;text_direction&quot;:&quot;horizontal&quot;,&quot;chip_types&quot;:[&quot;picture&quot;],&quot;support_features&quot;:[&quot;collage&quot;]},{&quot;fill_id&quot;:&quot;d2c5abe041bd40478ad231c5870775f7&quot;,&quot;fill_align&quot;:&quot;lt&quot;,&quot;text_align&quot;:&quot;lt&quot;,&quot;text_direction&quot;:&quot;horizontal&quot;,&quot;chip_types&quot;:[&quot;text&quot;]}],[{&quot;fill_id&quot;:&quot;3b20abe0fb754eea9798a98df6aeb5fa&quot;,&quot;fill_align&quot;:&quot;lb&quot;,&quot;text_align&quot;:&quot;lb&quot;,&quot;text_direction&quot;:&quot;horizontal&quot;,&quot;chip_types&quot;:[&quot;header&quot;]},{&quot;fill_id&quot;:&quot;522e3d61ab904b09803ebac8b95b7233&quot;,&quot;fill_align&quot;:&quot;lt&quot;,&quot;text_align&quot;:&quot;lt&quot;,&quot;text_direction&quot;:&quot;horizontal&quot;,&quot;chip_types&quot;:[&quot;text&quot;]},{&quot;fill_id&quot;:&quot;06f9c62be9ad4c6aa76f55aa2cb6bdfe&quot;,&quot;fill_align&quot;:&quot;l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,{&quot;fill_id&quot;:&quot;d2c5abe041bd40478ad231c5870775f7&quot;,&quot;fill_align&quot;:&quot;l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]]"/>
  <p:tag name="KSO_WM_CHIP_GROUPID" val="5ef3209bc6295c63c1a2e089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f3209bc6295c63c1a2e08a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  <p:tag name="KSO_WM_SLIDE_ID" val="diagram20208543_1"/>
  <p:tag name="KSO_WM_SLIDE_INDEX" val="1"/>
  <p:tag name="KSO_WM_SLIDE_ITEM_CNT" val="0"/>
  <p:tag name="KSO_WM_SLIDE_LAYOUT" val="a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1:51&quot;,&quot;maxSize&quot;:{&quot;size1&quot;:24.299664755197483},&quot;minSize&quot;:{&quot;size1&quot;:24.299664755197483},&quot;normalSize&quot;:{&quot;size1&quot;:24.299664755197483},&quot;subLayout&quot;:[{&quot;id&quot;:&quot;2021-04-01T15:41:51&quot;,&quot;margin&quot;:{&quot;bottom&quot;:0.81999999284744263,&quot;left&quot;:2.5399999618530273,&quot;right&quot;:3.3870000839233398,&quot;top&quot;:1.6929999589920044},&quot;type&quot;:0},{&quot;id&quot;:&quot;2021-04-01T15:41:51&quot;,&quot;maxSize&quot;:{&quot;size1&quot;:50.799557142248531},&quot;minSize&quot;:{&quot;size1&quot;:26.399557142248533},&quot;normalSize&quot;:{&quot;size1&quot;:33.062319508313408},&quot;subLayout&quot;:[{&quot;id&quot;:&quot;2021-04-01T15:41:51&quot;,&quot;margin&quot;:{&quot;bottom&quot;:1.2430000305175781,&quot;left&quot;:1.6929999589920044,&quot;right&quot;:1.6929999589920044,&quot;top&quot;:0.026000002399086952},&quot;type&quot;:0},{&quot;direction&quot;:1,&quot;id&quot;:&quot;2021-04-01T15:41:51&quot;,&quot;maxSize&quot;:{&quot;size1&quot;:66.200000000000003},&quot;minSize&quot;:{&quot;size1&quot;:33.799999999999997},&quot;normalSize&quot;:{&quot;size1&quot;:46.92499999999999},&quot;subLayout&quot;:[{&quot;id&quot;:&quot;2021-04-01T15:41:51&quot;,&quot;margin&quot;:{&quot;bottom&quot;:1.6929999589920044,&quot;left&quot;:1.6929999589920044,&quot;right&quot;:0.42300000786781311,&quot;top&quot;:0.026000002399086952},&quot;type&quot;:0},{&quot;id&quot;:&quot;2021-04-01T15:41:51&quot;,&quot;margin&quot;:{&quot;bottom&quot;:1.6929999589920044,&quot;left&quot;:0.42300000786781311,&quot;right&quot;:1.6929999589920044,&quot;top&quot;:0.026000002399086952},&quot;type&quot;:0}],&quot;type&quot;:0}],&quot;type&quot;:0}],&quot;type&quot;:0}"/>
  <p:tag name="KSO_WM_SLIDE_POSITION" val="47*0"/>
  <p:tag name="KSO_WM_SLIDE_RATIO" val="1.777778"/>
  <p:tag name="KSO_WM_SLIDE_SIZE" val="866*492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f594054ed1e2fb80875"/>
  <p:tag name="KSO_WM_TEMPLATE_ASSEMBLE_XID" val="60656f594054ed1e2fb80875"/>
  <p:tag name="KSO_WM_TEMPLATE_CATEGORY" val="diagram"/>
  <p:tag name="KSO_WM_TEMPLATE_COLOR_TYPE" val="1"/>
  <p:tag name="KSO_WM_TEMPLATE_INDEX" val="20208543"/>
  <p:tag name="KSO_WM_TEMPLATE_JOB_ID" val="2"/>
  <p:tag name="KSO_WM_TEMPLATE_MASTER_TYPE" val="0"/>
  <p:tag name="KSO_WM_TEMPLATE_OUTLINE_ID" val="15"/>
  <p:tag name="KSO_WM_TEMPLATE_SCENE_ID" val="1"/>
  <p:tag name="KSO_WM_TEMPLATE_SUBCATEGORY" val="21"/>
  <p:tag name="KSO_WM_TEMPLATE_THUMBS_INDEX" val="1、6、10、14、20、26、27、28、29、31"/>
  <p:tag name="KSO_WM_TEMPLATE_TOPIC_DEFAULT" val="1"/>
  <p:tag name="KSO_WM_TEMPLATE_TOPIC_ID" val="2869567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6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11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b4843e389b524881b8e0be3cf38814b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119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e234715be475460ba709e86c3b3f230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8abe3f3250242f5b4d06c8bb2ded4e0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12.xml><?xml version="1.0" encoding="utf-8"?>
<p:tagLst xmlns:p="http://schemas.openxmlformats.org/presentationml/2006/main">
  <p:tag name="KSO_WM_ASSEMBLE_CHIP_INDEX" val="553ffccf0e6e477ab15086a8d2ab3881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134054ed1e2fb80308"/>
  <p:tag name="KSO_WM_TEMPLATE_ASSEMBLE_XID" val="60656f134054ed1e2fb80308"/>
  <p:tag name="KSO_WM_TEMPLATE_CATEGORY" val="diagram"/>
  <p:tag name="KSO_WM_TEMPLATE_INDEX" val="20212962"/>
  <p:tag name="KSO_WM_UNIT_BLOCK" val="0"/>
  <p:tag name="KSO_WM_UNIT_COMPATIBLE" val="0"/>
  <p:tag name="KSO_WM_UNIT_DEC_AREA_ID" val="7e5056f3b7a244cdbab9e9916a9796c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62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230"/>
</p:tagLst>
</file>

<file path=ppt/tags/tag120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e79b668f68264ebfa5f2091afbaecc3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e234715be475460ba709e86c3b3f230a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21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4a521c1095434fab976326e194ac8a94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e234715be475460ba709e86c3b3f230a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122.xml><?xml version="1.0" encoding="utf-8"?>
<p:tagLst xmlns:p="http://schemas.openxmlformats.org/presentationml/2006/main">
  <p:tag name="KSO_WM_ASSEMBLE_CHIP_INDEX" val="260bc837098541e1abbae05f0ac0242d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cb7ef0d261f345a7ac7068b49df63f4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123.xml><?xml version="1.0" encoding="utf-8"?>
<p:tagLst xmlns:p="http://schemas.openxmlformats.org/presentationml/2006/main">
  <p:tag name="KSO_WM_ASSEMBLE_CHIP_INDEX" val="5eec44ee99e84d68ae2fbe799ff00a7c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INDEX" val="20207363"/>
  <p:tag name="KSO_WM_UNIT_BLOCK" val="0"/>
  <p:tag name="KSO_WM_UNIT_COMPATIBLE" val="0"/>
  <p:tag name="KSO_WM_UNIT_DEC_AREA_ID" val="68abe3f3250242f5b4d06c8bb2ded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63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310"/>
</p:tagLst>
</file>

<file path=ppt/tags/tag12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ext&quot;,&quot;text&quot;,&quot;picture&quot;,&quot;chart&quot;,&quot;table&quot;,&quot;video&quot;]}]]"/>
  <p:tag name="KSO_WM_CHIP_GROUPID" val="5e6ef8ed605d5daf04fe5f5f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8ed605d5daf04fe5f60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4:55:43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4:55:43&quot;,&quot;margin&quot;:{&quot;bottom&quot;:0.42300000786781311,&quot;left&quot;:1.2699999809265137,&quot;right&quot;:1.2699999809265137,&quot;top&quot;:0.42300000786781311},&quot;type&quot;:0},{&quot;id&quot;:&quot;2021-04-01T14:55:43&quot;,&quot;margin&quot;:{&quot;bottom&quot;:2.5399999618530273,&quot;left&quot;:2.5399999618530273,&quot;right&quot;:2.5399999618530273,&quot;top&quot;:1.6929999589920044},&quot;type&quot;:0}],&quot;type&quot;:0}"/>
  <p:tag name="KSO_WM_SLIDE_POSITION" val="0*0"/>
  <p:tag name="KSO_WM_SLIDE_RATIO" val="1.777778"/>
  <p:tag name="KSO_WM_SLIDE_SIZE" val="959*468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634054ed1e2fb7f79a"/>
  <p:tag name="KSO_WM_TEMPLATE_ASSEMBLE_XID" val="60656e634054ed1e2fb7f79a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125.xml><?xml version="1.0" encoding="utf-8"?>
<p:tagLst xmlns:p="http://schemas.openxmlformats.org/presentationml/2006/main">
  <p:tag name="KSO_WM_ASSEMBLE_CHIP_INDEX" val="7cb0c46466ce441fb0b47d0c372ef067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INDEX" val="20213341"/>
  <p:tag name="KSO_WM_UNIT_BLOCK" val="0"/>
  <p:tag name="KSO_WM_UNIT_COMPATIBLE" val="0"/>
  <p:tag name="KSO_WM_UNIT_DEC_AREA_ID" val="814826f8060e41138ca1c58bc16e86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126.xml><?xml version="1.0" encoding="utf-8"?>
<p:tagLst xmlns:p="http://schemas.openxmlformats.org/presentationml/2006/main">
  <p:tag name="KSO_WM_ASSEMBLE_CHIP_INDEX" val="5dd19e8c1bcc468c8309be4e06d5dcd0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INDEX" val="20213341"/>
  <p:tag name="KSO_WM_UNIT_BLOCK" val="0"/>
  <p:tag name="KSO_WM_UNIT_COMPATIBLE" val="0"/>
  <p:tag name="KSO_WM_UNIT_DEC_AREA_ID" val="5fa1eb2e343e45e0aa7eaaf5a4637eb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41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64"/>
</p:tagLst>
</file>

<file path=ppt/tags/tag127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13764482d0b94c3797cd92679777cb6d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0c7aeec11ac7457eb4d583c52a0ae3d5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true,&quot;fill_id&quot;:&quot;95d2289085634f659fb9ea746d7af990&quot;,&quot;fill_align&quot;:&quot;lm&quot;,&quot;chip_types&quot;:[&quot;text&quot;,&quot;table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a553136823a5e617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4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8:54&quot;,&quot;maxSize&quot;:{&quot;size1&quot;:26.699999999999999},&quot;minSize&quot;:{&quot;size1&quot;:17.800000000000001},&quot;normalSize&quot;:{&quot;size1&quot;:22.199999999999999},&quot;subLayout&quot;:[{&quot;id&quot;:&quot;2021-04-01T15:18:54&quot;,&quot;margin&quot;:{&quot;bottom&quot;:0,&quot;left&quot;:1.6929999589920044,&quot;right&quot;:1.6929999589920044,&quot;top&quot;:1.6929999589920044},&quot;type&quot;:0},{&quot;direction&quot;:1,&quot;id&quot;:&quot;2021-04-01T15:18:54&quot;,&quot;maxSize&quot;:{&quot;size1&quot;:61.199651511510218},&quot;minSize&quot;:{&quot;size1&quot;:49.999651511510216},&quot;normalSize&quot;:{&quot;size1&quot;:49.999755678176882},&quot;subLayout&quot;:[{&quot;id&quot;:&quot;2021-04-01T15:18:54&quot;,&quot;margin&quot;:{&quot;bottom&quot;:1.6929999589920044,&quot;left&quot;:1.6929999589920044,&quot;right&quot;:1.2439998388290405,&quot;top&quot;:0.84700000286102295},&quot;type&quot;:0},{&quot;id&quot;:&quot;2021-04-01T15:18:54&quot;,&quot;margin&quot;:{&quot;bottom&quot;:2.5399999618530273,&quot;left&quot;:0.026000002399086952,&quot;right&quot;:1.6929999589920044,&quot;top&quot;:0.84700000286102295},&quot;type&quot;:0}],&quot;type&quot;:0}],&quot;type&quot;:0}"/>
  <p:tag name="KSO_WM_SLIDE_POSITION" val="48*48"/>
  <p:tag name="KSO_WM_SLIDE_RATIO" val="1.777778"/>
  <p:tag name="KSO_WM_SLIDE_SIZE" val="864*420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COLOR_TYPE" val="1"/>
  <p:tag name="KSO_WM_TEMPLATE_INDEX" val="20213341"/>
  <p:tag name="KSO_WM_TEMPLATE_MASTER_TYPE" val="0"/>
  <p:tag name="KSO_WM_TEMPLATE_SUBCATEGORY" val="21"/>
</p:tagLst>
</file>

<file path=ppt/tags/tag12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DOCER_TEMPLATE_OPEN_ONCE_MARK" val="1"/>
</p:tagLst>
</file>

<file path=ppt/tags/tag13.xml><?xml version="1.0" encoding="utf-8"?>
<p:tagLst xmlns:p="http://schemas.openxmlformats.org/presentationml/2006/main">
  <p:tag name="KSO_WM_BEAUTIFY_FLAG" val="#wm#"/>
  <p:tag name="KSO_WM_CHIP_FILLPROP" val="[[{&quot;fill_id&quot;:&quot;23db982ffde44f6db26a00ed44c2df51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,{&quot;fill_id&quot;:&quot;13bacbe80d794db69fe6229590c25ce6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]}],[{&quot;fill_id&quot;:&quot;23db982ffde44f6db26a00ed44c2df51&quot;,&quot;fill_align&quot;:&quot;rm&quot;,&quot;text_align&quot;:&quot;lm&quot;,&quot;text_direction&quot;:&quot;horizontal&quot;,&quot;chip_types&quot;:[&quot;text&quot;]},{&quot;fill_id&quot;:&quot;13bacbe80d794db69fe6229590c25ce6&quot;,&quot;fill_align&quot;:&quot;lm&quot;,&quot;text_align&quot;:&quot;lm&quot;,&quot;text_direction&quot;:&quot;horizontal&quot;,&quot;chip_types&quot;:[&quot;text&quot;]}]]"/>
  <p:tag name="KSO_WM_CHIP_GROUPID" val="5e6efcfd605d5daf04fe5f8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cfd605d5daf04fe5f90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62_1"/>
  <p:tag name="KSO_WM_SLIDE_INDEX" val="1"/>
  <p:tag name="KSO_WM_SLIDE_ITEM_CNT" val="0"/>
  <p:tag name="KSO_WM_SLIDE_LAYOUT" val="f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7:18&quot;,&quot;maxSize&quot;:{&quot;size1&quot;:56.199971307794719},&quot;minSize&quot;:{&quot;size1&quot;:41.199971307794719},&quot;normalSize&quot;:{&quot;size1&quot;:41.200075474461379},&quot;subLayout&quot;:[{&quot;id&quot;:&quot;2021-04-01T15:27:18&quot;,&quot;margin&quot;:{&quot;bottom&quot;:1.6929999589920044,&quot;left&quot;:1.6929999589920044,&quot;right&quot;:0,&quot;top&quot;:1.6929999589920044},&quot;maxSize&quot;:{&quot;size1&quot;:50.544689080345826},&quot;minSize&quot;:{&quot;size1&quot;:34.64468908034582},&quot;normalSize&quot;:{&quot;size1&quot;:34.644689080345827},&quot;subLayout&quot;:[{&quot;id&quot;:&quot;2021-04-01T15:27:18&quot;,&quot;margin&quot;:{&quot;bottom&quot;:0.046930205076932907,&quot;left&quot;:1.6929999589920044,&quot;right&quot;:0,&quot;top&quot;:1.6929999589920044},&quot;type&quot;:0},{&quot;id&quot;:&quot;2021-04-01T15:27:18&quot;,&quot;margin&quot;:{&quot;bottom&quot;:1.6929999589920044,&quot;left&quot;:1.6929999589920044,&quot;right&quot;:0,&quot;top&quot;:0.14886131882667542},&quot;type&quot;:0}],&quot;type&quot;:0},{&quot;id&quot;:&quot;2021-04-01T15:27:18&quot;,&quot;margin&quot;:{&quot;bottom&quot;:1.6929999589920044,&quot;left&quot;:0.84700000286102295,&quot;right&quot;:1.6929999589920044,&quot;top&quot;:1.6929999589920044},&quot;type&quot;:0}],&quot;type&quot;:0}"/>
  <p:tag name="KSO_WM_SLIDE_POSITION" val="48.0004*191.301"/>
  <p:tag name="KSO_WM_SLIDE_RATIO" val="1.777778"/>
  <p:tag name="KSO_WM_SLIDE_SIZE" val="419.952*204.702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f134054ed1e2fb80308"/>
  <p:tag name="KSO_WM_TEMPLATE_ASSEMBLE_XID" val="60656f134054ed1e2fb80308"/>
  <p:tag name="KSO_WM_TEMPLATE_CATEGORY" val="diagram"/>
  <p:tag name="KSO_WM_TEMPLATE_COLOR_TYPE" val="1"/>
  <p:tag name="KSO_WM_TEMPLATE_INDEX" val="20212962"/>
  <p:tag name="KSO_WM_TEMPLATE_MASTER_TYPE" val="0"/>
  <p:tag name="KSO_WM_TEMPLATE_SUBCATEGORY" val="21"/>
</p:tagLst>
</file>

<file path=ppt/tags/tag14.xml><?xml version="1.0" encoding="utf-8"?>
<p:tagLst xmlns:p="http://schemas.openxmlformats.org/presentationml/2006/main">
  <p:tag name="KSO_WM_BEAUTIFY_FLAG" val="#wm#"/>
  <p:tag name="KSO_WM_CHIP_GROUPID" val="5ef2fbd8f1c417157da4526e"/>
  <p:tag name="KSO_WM_CHIP_XID" val="5ef2fbd8f1c417157da4526f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INDEX" val="20208554"/>
  <p:tag name="KSO_WM_UNIT_BLOCK" val="0"/>
  <p:tag name="KSO_WM_UNIT_COMPATIBLE" val="0"/>
  <p:tag name="KSO_WM_UNIT_DEC_AREA_ID" val="f43db63a1bf644c78865d15c43542aff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54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68"/>
</p:tagLst>
</file>

<file path=ppt/tags/tag15.xml><?xml version="1.0" encoding="utf-8"?>
<p:tagLst xmlns:p="http://schemas.openxmlformats.org/presentationml/2006/main">
  <p:tag name="KSO_WM_BEAUTIFY_FLAG" val="#wm#"/>
  <p:tag name="KSO_WM_CHIP_GROUPID" val="5ef2fbd8f1c417157da4526e"/>
  <p:tag name="KSO_WM_CHIP_XID" val="5ef2fbd8f1c417157da4526f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INDEX" val="20208554"/>
  <p:tag name="KSO_WM_UNIT_BLOCK" val="0"/>
  <p:tag name="KSO_WM_UNIT_COMPATIBLE" val="0"/>
  <p:tag name="KSO_WM_UNIT_DEC_AREA_ID" val="bfc6aae100d546ff901883ad230565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54_1*i*2"/>
  <p:tag name="KSO_WM_UNIT_INDEX" val="2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2"/>
</p:tagLst>
</file>

<file path=ppt/tags/tag16.xml><?xml version="1.0" encoding="utf-8"?>
<p:tagLst xmlns:p="http://schemas.openxmlformats.org/presentationml/2006/main">
  <p:tag name="KSO_WM_BEAUTIFY_FLAG" val="#wm#"/>
  <p:tag name="KSO_WM_CHIP_GROUPID" val="5ef2fbd8f1c417157da4526e"/>
  <p:tag name="KSO_WM_CHIP_XID" val="5ef2fbd8f1c417157da4526f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INDEX" val="20208554"/>
  <p:tag name="KSO_WM_UNIT_BLOCK" val="0"/>
  <p:tag name="KSO_WM_UNIT_COMPATIBLE" val="0"/>
  <p:tag name="KSO_WM_UNIT_DEC_AREA_ID" val="a6a0d380d3c84389b32c792cbc05931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42011b3264e4eb884e3c71f9d775995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8554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40"/>
</p:tagLst>
</file>

<file path=ppt/tags/tag17.xml><?xml version="1.0" encoding="utf-8"?>
<p:tagLst xmlns:p="http://schemas.openxmlformats.org/presentationml/2006/main">
  <p:tag name="KSO_WM_ASSEMBLE_CHIP_INDEX" val="78eea759d7a9433584f0c7428e140b2a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INDEX" val="20208554"/>
  <p:tag name="KSO_WM_UNIT_BLOCK" val="0"/>
  <p:tag name="KSO_WM_UNIT_COMPATIBLE" val="0"/>
  <p:tag name="KSO_WM_UNIT_DEC_AREA_ID" val="0d71182042674dc0a5d49e04d43a0e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MARTLAYOUT_COMPRESS_INFO" val="{&#10;    &quot;id&quot;: &quot;2021-04-01T15:01:30&quot;,&#10;    &quot;max&quot;: 0.0010236220472421564,&#10;    &quot;topChanged&quot;: 0&#10;}&#10;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18.xml><?xml version="1.0" encoding="utf-8"?>
<p:tagLst xmlns:p="http://schemas.openxmlformats.org/presentationml/2006/main">
  <p:tag name="KSO_WM_ASSEMBLE_CHIP_INDEX" val="92fc279d9a3f4e33a0de64d87a4b114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INDEX" val="20208554"/>
  <p:tag name="KSO_WM_UNIT_BLOCK" val="0"/>
  <p:tag name="KSO_WM_UNIT_COMPATIBLE" val="0"/>
  <p:tag name="KSO_WM_UNIT_DEC_AREA_ID" val="942011b3264e4eb884e3c71f9d7759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5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1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a6a0dfab663e44c2ba920b65ae69ae35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374ccdda6b66494bba78fc484e66cf01&quot;,&quot;fill_align&quot;:&quot;cm&quot;,&quot;chip_types&quot;:[&quot;diagram&quot;,&quot;pictext&quot;,&quot;text&quot;,&quot;picture&quot;,&quot;chart&quot;,&quot;table&quot;,&quot;video&quot;]}]]"/>
  <p:tag name="KSO_WM_CHIP_GROUPID" val="5ef2fbd8f1c417157da4526e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fbd8f1c417157da4526f"/>
  <p:tag name="KSO_WM_SLIDE_BACKGROUND" val="[&quot;general&quot;]"/>
  <p:tag name="KSO_WM_SLIDE_BACKGROUND_TYPE" val="general"/>
  <p:tag name="KSO_WM_SLIDE_BK_DARK_LIGHT" val="2"/>
  <p:tag name="KSO_WM_SLIDE_ID" val="diagram20208554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1:30&quot;,&quot;maxSize&quot;:{&quot;size1&quot;:24.399999999999999},&quot;minSize&quot;:{&quot;size1&quot;:22.399999999999999},&quot;normalSize&quot;:{&quot;size1&quot;:24.39981481481481},&quot;subLayout&quot;:[{&quot;id&quot;:&quot;2021-04-01T15:01:30&quot;,&quot;margin&quot;:{&quot;bottom&quot;:0.026000002399086952,&quot;left&quot;:2.5399999618530273,&quot;right&quot;:9.3129997253417969,&quot;top&quot;:2.1170001029968262},&quot;type&quot;:0},{&quot;id&quot;:&quot;2021-04-01T15:01:30&quot;,&quot;margin&quot;:{&quot;bottom&quot;:2.9630000591278076,&quot;left&quot;:2.5399999618530273,&quot;right&quot;:2.5399999618530273,&quot;top&quot;:2.089999914169311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7b4054ed1e2fb7f9b0"/>
  <p:tag name="KSO_WM_TEMPLATE_ASSEMBLE_XID" val="60656e7b4054ed1e2fb7f9b0"/>
  <p:tag name="KSO_WM_TEMPLATE_CATEGORY" val="diagram"/>
  <p:tag name="KSO_WM_TEMPLATE_COLOR_TYPE" val="1"/>
  <p:tag name="KSO_WM_TEMPLATE_INDEX" val="20208554"/>
  <p:tag name="KSO_WM_TEMPLATE_MASTER_TYPE" val="0"/>
  <p:tag name="KSO_WM_TEMPLATE_SUBCATEGORY" val="21"/>
</p:tagLst>
</file>

<file path=ppt/tags/tag2.xml><?xml version="1.0" encoding="utf-8"?>
<p:tagLst xmlns:p="http://schemas.openxmlformats.org/presentationml/2006/main">
  <p:tag name="KSO_WM_ASSEMBLE_CHIP_INDEX" val="57a192c2e32242879043d7b8a393c5a8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0f4054ed1e2fb802bc"/>
  <p:tag name="KSO_WM_TEMPLATE_ASSEMBLE_XID" val="60656f0f4054ed1e2fb802bc"/>
  <p:tag name="KSO_WM_TEMPLATE_CATEGORY" val="diagram"/>
  <p:tag name="KSO_WM_TEMPLATE_INDEX" val="20211897"/>
  <p:tag name="KSO_WM_UNIT_COMPATIBLE" val="1"/>
  <p:tag name="KSO_WM_UNIT_DEC_AREA_ID" val="f9d847c0ad18456fb357f9a218ede9f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97_1*d*1"/>
  <p:tag name="KSO_WM_UNIT_INDEX" val="1"/>
  <p:tag name="KSO_WM_UNIT_LAYERLEVEL" val="1"/>
  <p:tag name="KSO_WM_UNIT_PICTURE_CLIP_FLAG" val="0"/>
  <p:tag name="KSO_WM_UNIT_SM_LIMIT_TYPE" val="2"/>
  <p:tag name="KSO_WM_UNIT_TYPE" val="d"/>
  <p:tag name="KSO_WM_UNIT_VALUE" val="1269*1269"/>
</p:tagLst>
</file>

<file path=ppt/tags/tag20.xml><?xml version="1.0" encoding="utf-8"?>
<p:tagLst xmlns:p="http://schemas.openxmlformats.org/presentationml/2006/main">
  <p:tag name="KSO_WM_ASSEMBLE_CHIP_INDEX" val="7af9b636db65417c9e54c9ac54dfcf0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6f4054ed1e2fb80a29"/>
  <p:tag name="KSO_WM_TEMPLATE_ASSEMBLE_XID" val="60656f6f4054ed1e2fb80a29"/>
  <p:tag name="KSO_WM_TEMPLATE_CATEGORY" val="diagram"/>
  <p:tag name="KSO_WM_TEMPLATE_INDEX" val="20214319"/>
  <p:tag name="KSO_WM_UNIT_COMPATIBLE" val="0"/>
  <p:tag name="KSO_WM_UNIT_DEC_AREA_ID" val="e51637e7ae354475ba087041fe4ad22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319_1*d*1"/>
  <p:tag name="KSO_WM_UNIT_INDEX" val="1"/>
  <p:tag name="KSO_WM_UNIT_LAYERLEVEL" val="1"/>
  <p:tag name="KSO_WM_UNIT_PICTURE_CLIP_FLAG" val="0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565*1354"/>
</p:tagLst>
</file>

<file path=ppt/tags/tag21.xml><?xml version="1.0" encoding="utf-8"?>
<p:tagLst xmlns:p="http://schemas.openxmlformats.org/presentationml/2006/main">
  <p:tag name="KSO_WM_ASSEMBLE_CHIP_INDEX" val="f76b9ed2483645e8ab4f56ddc5da94f4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6f4054ed1e2fb80a29"/>
  <p:tag name="KSO_WM_TEMPLATE_ASSEMBLE_XID" val="60656f6f4054ed1e2fb80a29"/>
  <p:tag name="KSO_WM_TEMPLATE_CATEGORY" val="diagram"/>
  <p:tag name="KSO_WM_TEMPLATE_INDEX" val="20214319"/>
  <p:tag name="KSO_WM_UNIT_BLOCK" val="0"/>
  <p:tag name="KSO_WM_UNIT_COMPATIBLE" val="0"/>
  <p:tag name="KSO_WM_UNIT_DEC_AREA_ID" val="4996afe94cdc4e18a6d76d6e099c6e8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43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22.xml><?xml version="1.0" encoding="utf-8"?>
<p:tagLst xmlns:p="http://schemas.openxmlformats.org/presentationml/2006/main">
  <p:tag name="KSO_WM_ASSEMBLE_CHIP_INDEX" val="47c86357cb9142cdbaefb0976a66611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6f4054ed1e2fb80a29"/>
  <p:tag name="KSO_WM_TEMPLATE_ASSEMBLE_XID" val="60656f6f4054ed1e2fb80a29"/>
  <p:tag name="KSO_WM_TEMPLATE_CATEGORY" val="diagram"/>
  <p:tag name="KSO_WM_TEMPLATE_INDEX" val="20214319"/>
  <p:tag name="KSO_WM_UNIT_BLOCK" val="0"/>
  <p:tag name="KSO_WM_UNIT_COMPATIBLE" val="0"/>
  <p:tag name="KSO_WM_UNIT_DEC_AREA_ID" val="e9d79029242f4b26b4a9cd94b4cc68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31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8"/>
</p:tagLst>
</file>

<file path=ppt/tags/tag2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ollage&quot;,&quot;carousel&quot;,&quot;creativecrop&quot;],&quot;support_big_font&quot;:false,&quot;picture_toward&quot;:0,&quot;picture_dockside&quot;:[],&quot;fill_id&quot;:&quot;1e0df85a3b084cc9a997cdfb25d1c8de&quot;,&quot;fill_align&quot;:&quot;cm&quot;,&quot;chip_types&quot;:[&quot;diagram&quot;,&quot;pictext&quot;,&quot;picture&quot;,&quot;chart&quot;,&quot;table&quot;,&quot;video&quot;]},{&quot;text_align&quot;:&quot;lb&quot;,&quot;text_direction&quot;:&quot;horizontal&quot;,&quot;support_big_font&quot;:false,&quot;picture_toward&quot;:0,&quot;picture_dockside&quot;:[],&quot;fill_id&quot;:&quot;372dad03396b45079050e5b7c4209572&quot;,&quot;fill_align&quot;:&quot;lb&quot;,&quot;chip_types&quot;:[&quot;header&quot;]},{&quot;text_align&quot;:&quot;lt&quot;,&quot;text_direction&quot;:&quot;horizontal&quot;,&quot;support_big_font&quot;:false,&quot;picture_toward&quot;:0,&quot;picture_dockside&quot;:[],&quot;fill_id&quot;:&quot;033aa4a9dd0242a1b0948100db904508&quot;,&quot;fill_align&quot;:&quot;lt&quot;,&quot;chip_types&quot;:[&quot;text&quot;,&quot;picture&quot;,&quot;chart&quot;,&quot;table&quot;]},{&quot;text_align&quot;:&quot;lt&quot;,&quot;text_direction&quot;:&quot;horizontal&quot;,&quot;support_big_font&quot;:false,&quot;picture_toward&quot;:0,&quot;picture_dockside&quot;:[],&quot;fill_id&quot;:&quot;2a5e04d8a58c4974b5d26da79f76e5bb&quot;,&quot;fill_align&quot;:&quot;lt&quot;,&quot;chip_types&quot;:[&quot;text&quot;,&quot;picture&quot;,&quot;chart&quot;,&quot;table&quot;]}]]"/>
  <p:tag name="KSO_WM_CHIP_GROUPID" val="5eedbb92fa6683b8872baa46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b92fa6683b8872baa4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4319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46:29&quot;,&quot;maxSize&quot;:{&quot;size1&quot;:51.29963499503792},&quot;minSize&quot;:{&quot;size1&quot;:37.599634995037924},&quot;normalSize&quot;:{&quot;size1&quot;:37.599739161704591},&quot;subLayout&quot;:[{&quot;id&quot;:&quot;2021-04-01T15:46:29&quot;,&quot;margin&quot;:{&quot;bottom&quot;:1.6929999589920044,&quot;left&quot;:1.2699999809265137,&quot;right&quot;:0.026000002399086952,&quot;top&quot;:1.6929999589920044},&quot;type&quot;:0},{&quot;id&quot;:&quot;2021-04-01T15:46:29&quot;,&quot;maxSize&quot;:{&quot;size1&quot;:33.299628274494573},&quot;minSize&quot;:{&quot;size1&quot;:20.099628274494577},&quot;normalSize&quot;:{&quot;size1&quot;:30.766294941161242},&quot;subLayout&quot;:[{&quot;id&quot;:&quot;2021-04-01T15:46:29&quot;,&quot;margin&quot;:{&quot;bottom&quot;:0.026000002399086952,&quot;left&quot;:1.2439998388290405,&quot;right&quot;:1.2699999809265137,&quot;top&quot;:1.6929999589920044},&quot;type&quot;:0},{&quot;id&quot;:&quot;2021-04-01T15:46:29&quot;,&quot;maxSize&quot;:{&quot;size1&quot;:66.799463085927428},&quot;minSize&quot;:{&quot;size1&quot;:30.599463085927429},&quot;normalSize&quot;:{&quot;size1&quot;:30.599510342971875},&quot;subLayout&quot;:[{&quot;id&quot;:&quot;2021-04-01T15:46:29&quot;,&quot;margin&quot;:{&quot;bottom&quot;:0.026000002399086952,&quot;left&quot;:1.2439998388290405,&quot;right&quot;:1.2699999809265137,&quot;top&quot;:0.81999999284744263},&quot;type&quot;:0},{&quot;id&quot;:&quot;2021-04-01T15:46:29&quot;,&quot;margin&quot;:{&quot;bottom&quot;:1.6929999589920044,&quot;left&quot;:1.2439998388290405,&quot;right&quot;:1.2699999809265137,&quot;top&quot;:0.84700000286102295},&quot;type&quot;:0}],&quot;type&quot;:0}],&quot;type&quot;:0}],&quot;type&quot;:0}"/>
  <p:tag name="KSO_WM_SLIDE_POSITION" val="36*48"/>
  <p:tag name="KSO_WM_SLIDE_RATIO" val="1.777778"/>
  <p:tag name="KSO_WM_SLIDE_SIZE" val="888*444"/>
  <p:tag name="KSO_WM_SLIDE_SUBTYPE" val="picTxt"/>
  <p:tag name="KSO_WM_SLIDE_SUPPORT_FEATURE_TYPE" val="7"/>
  <p:tag name="KSO_WM_SLIDE_TYPE" val="text"/>
  <p:tag name="KSO_WM_SPECIAL_SOURCE" val="bdnull"/>
  <p:tag name="KSO_WM_TAG_VERSION" val="1.0"/>
  <p:tag name="KSO_WM_TEMPLATE_ASSEMBLE_GROUPID" val="60656f6f4054ed1e2fb80a29"/>
  <p:tag name="KSO_WM_TEMPLATE_ASSEMBLE_XID" val="60656f6f4054ed1e2fb80a29"/>
  <p:tag name="KSO_WM_TEMPLATE_CATEGORY" val="diagram"/>
  <p:tag name="KSO_WM_TEMPLATE_COLOR_TYPE" val="1"/>
  <p:tag name="KSO_WM_TEMPLATE_INDEX" val="20214319"/>
  <p:tag name="KSO_WM_TEMPLATE_MASTER_TYPE" val="0"/>
  <p:tag name="KSO_WM_TEMPLATE_SUBCATEGORY" val="21"/>
</p:tagLst>
</file>

<file path=ppt/tags/tag24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25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26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27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28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9.xml><?xml version="1.0" encoding="utf-8"?>
<p:tagLst xmlns:p="http://schemas.openxmlformats.org/presentationml/2006/main">
  <p:tag name="KSO_WM_ASSEMBLE_CHIP_INDEX" val="c6d5f2a253be4ca780a41177b8c26c23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6f99c891c15f4d79909b1403674e117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44"/>
</p:tagLst>
</file>

<file path=ppt/tags/tag3.xml><?xml version="1.0" encoding="utf-8"?>
<p:tagLst xmlns:p="http://schemas.openxmlformats.org/presentationml/2006/main">
  <p:tag name="KSO_WM_ASSEMBLE_CHIP_INDEX" val="1a2b3d7867a145c98a33835df5a1b2f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0f4054ed1e2fb802bc"/>
  <p:tag name="KSO_WM_TEMPLATE_ASSEMBLE_XID" val="60656f0f4054ed1e2fb802bc"/>
  <p:tag name="KSO_WM_TEMPLATE_CATEGORY" val="diagram"/>
  <p:tag name="KSO_WM_TEMPLATE_INDEX" val="20211897"/>
  <p:tag name="KSO_WM_UNIT_BLOCK" val="0"/>
  <p:tag name="KSO_WM_UNIT_COMPATIBLE" val="0"/>
  <p:tag name="KSO_WM_UNIT_DEC_AREA_ID" val="dff04ee120cf48028953b6e0ca8eb9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9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0.xml><?xml version="1.0" encoding="utf-8"?>
<p:tagLst xmlns:p="http://schemas.openxmlformats.org/presentationml/2006/main">
  <p:tag name="KSO_WM_ASSEMBLE_CHIP_INDEX" val="3db2d7c201894a5eb16a7cbbdc679616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b6f58c11e3147619d6be6e88592b9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44"/>
</p:tagLst>
</file>

<file path=ppt/tags/tag3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33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34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35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36.xml><?xml version="1.0" encoding="utf-8"?>
<p:tagLst xmlns:p="http://schemas.openxmlformats.org/presentationml/2006/main">
  <p:tag name="KSO_WM_ASSEMBLE_CHIP_INDEX" val="55d4609bc09f49e6840eabb556deecab"/>
  <p:tag name="KSO_WM_CHIP_FILLAREA_FILL_RULE" val="{&quot;fill_align&quot;:&quot;r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134054ed1e2fb80306"/>
  <p:tag name="KSO_WM_TEMPLATE_ASSEMBLE_XID" val="60656f134054ed1e2fb80306"/>
  <p:tag name="KSO_WM_TEMPLATE_CATEGORY" val="diagram"/>
  <p:tag name="KSO_WM_TEMPLATE_INDEX" val="20212139"/>
  <p:tag name="KSO_WM_UNIT_BLOCK" val="0"/>
  <p:tag name="KSO_WM_UNIT_COMPATIBLE" val="0"/>
  <p:tag name="KSO_WM_UNIT_DEC_AREA_ID" val="37f2d70834ba40e6a9e2c73c764a9dd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39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230"/>
</p:tagLst>
</file>

<file path=ppt/tags/tag37.xml><?xml version="1.0" encoding="utf-8"?>
<p:tagLst xmlns:p="http://schemas.openxmlformats.org/presentationml/2006/main">
  <p:tag name="KSO_WM_ASSEMBLE_CHIP_INDEX" val="fbf7984a8f93414faf752b0f8e2d7a74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134054ed1e2fb80306"/>
  <p:tag name="KSO_WM_TEMPLATE_ASSEMBLE_XID" val="60656f134054ed1e2fb80306"/>
  <p:tag name="KSO_WM_TEMPLATE_CATEGORY" val="diagram"/>
  <p:tag name="KSO_WM_TEMPLATE_INDEX" val="20212139"/>
  <p:tag name="KSO_WM_UNIT_BLOCK" val="0"/>
  <p:tag name="KSO_WM_UNIT_COMPATIBLE" val="0"/>
  <p:tag name="KSO_WM_UNIT_DEC_AREA_ID" val="457917265ef540a09e67927ac626f27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39_1*f*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230"/>
</p:tagLst>
</file>

<file path=ppt/tags/tag38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3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897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1-04-01T15:26:35&quot;,&quot;maxSize&quot;:{&quot;size1&quot;:51.299999999999997},&quot;minSize&quot;:{&quot;size1&quot;:42.600000000000001},&quot;normalSize&quot;:{&quot;size1&quot;:51.193750000000001},&quot;subLayout&quot;:[{&quot;id&quot;:&quot;2021-04-01T15:26:35&quot;,&quot;margin&quot;:{&quot;bottom&quot;:1.6929999589920044,&quot;left&quot;:1.6929999589920044,&quot;right&quot;:0.026000002399086952,&quot;top&quot;:1.6929999589920044},&quot;type&quot;:0},{&quot;id&quot;:&quot;2021-04-01T15:26:35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0656f0f4054ed1e2fb802bc"/>
  <p:tag name="KSO_WM_TEMPLATE_ASSEMBLE_XID" val="60656f0f4054ed1e2fb802bc"/>
  <p:tag name="KSO_WM_TEMPLATE_CATEGORY" val="diagram"/>
  <p:tag name="KSO_WM_TEMPLATE_COLOR_TYPE" val="1"/>
  <p:tag name="KSO_WM_TEMPLATE_INDEX" val="20211897"/>
  <p:tag name="KSO_WM_TEMPLATE_MASTER_TYPE" val="0"/>
  <p:tag name="KSO_WM_TEMPLATE_SUBCATEGORY" val="21"/>
</p:tagLst>
</file>

<file path=ppt/tags/tag40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1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2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3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4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4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46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7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8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9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.xml><?xml version="1.0" encoding="utf-8"?>
<p:tagLst xmlns:p="http://schemas.openxmlformats.org/presentationml/2006/main">
  <p:tag name="KSO_WM_ASSEMBLE_CHIP_INDEX" val="7cb0c46466ce441fb0b47d0c372ef067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INDEX" val="20213341"/>
  <p:tag name="KSO_WM_UNIT_BLOCK" val="0"/>
  <p:tag name="KSO_WM_UNIT_COMPATIBLE" val="0"/>
  <p:tag name="KSO_WM_UNIT_DEC_AREA_ID" val="814826f8060e41138ca1c58bc16e86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50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52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3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4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5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6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5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58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57e87a9a3e40406481c111dfac461a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1ec00d51da804f2f8d0a0b39bdadf0e0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59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895e2f48ab3c49699b64464da9d076b5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f28dfe0efef4446a985f2cedca905927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6.xml><?xml version="1.0" encoding="utf-8"?>
<p:tagLst xmlns:p="http://schemas.openxmlformats.org/presentationml/2006/main">
  <p:tag name="KSO_WM_ASSEMBLE_CHIP_INDEX" val="2bcaac3ac5e2482196498b5d8fb47f26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INDEX" val="20213341"/>
  <p:tag name="KSO_WM_UNIT_COMPATIBLE" val="1"/>
  <p:tag name="KSO_WM_UNIT_DEC_AREA_ID" val="48728ba5738e4ba88aa7e13940ad8c2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41_1*d*1"/>
  <p:tag name="KSO_WM_UNIT_INDEX" val="1"/>
  <p:tag name="KSO_WM_UNIT_LAYERLEVEL" val="1"/>
  <p:tag name="KSO_WM_UNIT_PICTURE_CLIP_FLAG" val="0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142*1777"/>
</p:tagLst>
</file>

<file path=ppt/tags/tag60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f28dfe0efef4446a985f2cedca90592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6f99c891c15f4d79909b1403674e1171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61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1ec00d51da804f2f8d0a0b39bdadf0e0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b6f58c11e3147619d6be6e88592b91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62.xml><?xml version="1.0" encoding="utf-8"?>
<p:tagLst xmlns:p="http://schemas.openxmlformats.org/presentationml/2006/main">
  <p:tag name="KSO_WM_ASSEMBLE_CHIP_INDEX" val="c5344d6846c8409e9c0afa8e8ee9c135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INDEX" val="20217195"/>
  <p:tag name="KSO_WM_UNIT_BLOCK" val="0"/>
  <p:tag name="KSO_WM_UNIT_COMPATIBLE" val="0"/>
  <p:tag name="KSO_WM_UNIT_DEC_AREA_ID" val="d659ce57ee5a4e9f9804139732b3bec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6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45&quot;,&quot;maxSize&quot;:{&quot;size1&quot;:26.699999999999999},&quot;minSize&quot;:{&quot;size1&quot;:20},&quot;normalSize&quot;:{&quot;size1&quot;:20.711111111111112},&quot;subLayout&quot;:[{&quot;id&quot;:&quot;2021-04-01T16:17:45&quot;,&quot;margin&quot;:{&quot;bottom&quot;:0.026000002399086952,&quot;left&quot;:1.6929999589920044,&quot;right&quot;:1.6929999589920044,&quot;top&quot;:1.6929999589920044},&quot;type&quot;:0},{&quot;direction&quot;:1,&quot;id&quot;:&quot;2021-04-01T16:17:45&quot;,&quot;maxSize&quot;:{&quot;size1&quot;:62.5},&quot;minSize&quot;:{&quot;size1&quot;:30},&quot;normalSize&quot;:{&quot;size1&quot;:62.499895833333333},&quot;subLayout&quot;:[{&quot;id&quot;:&quot;2021-04-01T16:17:45&quot;,&quot;margin&quot;:{&quot;bottom&quot;:2.5399999618530273,&quot;left&quot;:2.9630000591278076,&quot;right&quot;:0.026000002399086952,&quot;top&quot;:2.0899999141693115},&quot;type&quot;:0},{&quot;id&quot;:&quot;2021-04-01T16:17:45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34054ed1e2fb8155f"/>
  <p:tag name="KSO_WM_TEMPLATE_ASSEMBLE_XID" val="606570734054ed1e2fb8155f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6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b4843e389b524881b8e0be3cf38814b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736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6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4cd3a050dcb74b9fb61c518829aec20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87eb121e0f74dfb9f0c35b115bd897a;11d443b975e84413995d8fdc7b7eda1a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2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67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48cca5a196b84d418a014d3c27e4ffad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4cd3a050dcb74b9fb61c518829aec205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2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8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ed9387e8ea4a4c0e861e0fa004ff3ef0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4cd3a050dcb74b9fb61c518829aec205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2_1*i*5"/>
  <p:tag name="KSO_WM_UNIT_INDEX" val="5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9.xml><?xml version="1.0" encoding="utf-8"?>
<p:tagLst xmlns:p="http://schemas.openxmlformats.org/presentationml/2006/main">
  <p:tag name="KSO_WM_ASSEMBLE_CHIP_INDEX" val="5982ec0d728a4a43a36e0e8fef435ea0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daa121e63ed44df2b1f6abdfc60294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3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.xml><?xml version="1.0" encoding="utf-8"?>
<p:tagLst xmlns:p="http://schemas.openxmlformats.org/presentationml/2006/main">
  <p:tag name="KSO_WM_ASSEMBLE_CHIP_INDEX" val="5dd19e8c1bcc468c8309be4e06d5dcd0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INDEX" val="20213341"/>
  <p:tag name="KSO_WM_UNIT_BLOCK" val="0"/>
  <p:tag name="KSO_WM_UNIT_COMPATIBLE" val="0"/>
  <p:tag name="KSO_WM_UNIT_DEC_AREA_ID" val="5fa1eb2e343e45e0aa7eaaf5a4637eb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41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64"/>
</p:tagLst>
</file>

<file path=ppt/tags/tag70.xml><?xml version="1.0" encoding="utf-8"?>
<p:tagLst xmlns:p="http://schemas.openxmlformats.org/presentationml/2006/main">
  <p:tag name="KSO_WM_ASSEMBLE_CHIP_INDEX" val="8e33d35af95940d2bfd151acebc481f9"/>
  <p:tag name="KSO_WM_CHIP_FILLAREA_FILL_RULE" val="{&quot;fill_align&quot;:&quot;c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INDEX" val="20207362"/>
  <p:tag name="KSO_WM_UNIT_BLOCK" val="0"/>
  <p:tag name="KSO_WM_UNIT_COMPATIBLE" val="0"/>
  <p:tag name="KSO_WM_UNIT_DEC_AREA_ID" val="11d443b975e84413995d8fdc7b7eda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62_1*h_f*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248"/>
</p:tagLst>
</file>

<file path=ppt/tags/tag7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ext&quot;,&quot;text&quot;,&quot;picture&quot;,&quot;chart&quot;,&quot;table&quot;,&quot;video&quot;]}]]"/>
  <p:tag name="KSO_WM_CHIP_GROUPID" val="5e6ef8ed605d5daf04fe5f5f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8ed605d5daf04fe5f60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7362_1"/>
  <p:tag name="KSO_WM_SLIDE_INDEX" val="1"/>
  <p:tag name="KSO_WM_SLIDE_ITEM_CNT" val="0"/>
  <p:tag name="KSO_WM_SLIDE_LAYOUT" val="a_h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4:55:43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4:55:43&quot;,&quot;margin&quot;:{&quot;bottom&quot;:0.42300000786781311,&quot;left&quot;:1.2699999809265137,&quot;right&quot;:1.2699999809265137,&quot;top&quot;:0.42300000786781311},&quot;type&quot;:0},{&quot;id&quot;:&quot;2021-04-01T14:55:43&quot;,&quot;margin&quot;:{&quot;bottom&quot;:2.5399999618530273,&quot;left&quot;:2.5399999618530273,&quot;right&quot;:2.5399999618530273,&quot;top&quot;:1.6929999589920044},&quot;maxSize&quot;:{&quot;size1&quot;:40.518801957972563},&quot;minSize&quot;:{&quot;size1&quot;:24.618801957972558},&quot;normalSize&quot;:{&quot;size1&quot;:31.28269191482676},&quot;subLayout&quot;:[{&quot;id&quot;:&quot;2021-04-01T14:55:43&quot;,&quot;margin&quot;:{&quot;bottom&quot;:0.046930059790611267,&quot;left&quot;:2.5399999618530273,&quot;right&quot;:2.5399999618530273,&quot;top&quot;:1.6929999589920044},&quot;type&quot;:0},{&quot;id&quot;:&quot;2021-04-01T14:55:43&quot;,&quot;margin&quot;:{&quot;bottom&quot;:2.5399999618530273,&quot;left&quot;:2.5399999618530273,&quot;right&quot;:2.5399999618530273,&quot;top&quot;:0.14886118471622467},&quot;type&quot;:0}],&quot;type&quot;:0}],&quot;type&quot;:0}"/>
  <p:tag name="KSO_WM_SLIDE_POSITION" val="168*191.3"/>
  <p:tag name="KSO_WM_SLIDE_RATIO" val="1.777778"/>
  <p:tag name="KSO_WM_SLIDE_SIZE" val="635.954*252.7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634054ed1e2fb7f799"/>
  <p:tag name="KSO_WM_TEMPLATE_ASSEMBLE_XID" val="60656e634054ed1e2fb7f799"/>
  <p:tag name="KSO_WM_TEMPLATE_CATEGORY" val="diagram"/>
  <p:tag name="KSO_WM_TEMPLATE_COLOR_TYPE" val="1"/>
  <p:tag name="KSO_WM_TEMPLATE_INDEX" val="20207362"/>
  <p:tag name="KSO_WM_TEMPLATE_MASTER_TYPE" val="0"/>
  <p:tag name="KSO_WM_TEMPLATE_SUBCATEGORY" val="21"/>
</p:tagLst>
</file>

<file path=ppt/tags/tag72.xml><?xml version="1.0" encoding="utf-8"?>
<p:tagLst xmlns:p="http://schemas.openxmlformats.org/presentationml/2006/main">
  <p:tag name="KSO_WM_ASSEMBLE_CHIP_INDEX" val="a83d755770bc4811925d50f07e93cbda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faa9bfbf6b864027bd79edcf7e2f47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73.xml><?xml version="1.0" encoding="utf-8"?>
<p:tagLst xmlns:p="http://schemas.openxmlformats.org/presentationml/2006/main">
  <p:tag name="KSO_WM_ASSEMBLE_CHIP_INDEX" val="7b82cb020e44466db73223756b72bf6e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7fd9177417ed4b4e98cb66accf0b1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22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50"/>
</p:tagLst>
</file>

<file path=ppt/tags/tag74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89366aef16d547de8b4d9212421a9d0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22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75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0362168c89e44694b8ca25d6f728889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22_1*i*2"/>
  <p:tag name="KSO_WM_UNIT_INDEX" val="2"/>
  <p:tag name="KSO_WM_UNIT_LAYERLEVEL" val="1"/>
  <p:tag name="KSO_WM_UNIT_SM_LIMIT_TYPE" val="2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COMPATIBLE" val="0"/>
  <p:tag name="KSO_WM_UNIT_DIAGRAM_ISNUMVISUAL" val="0"/>
  <p:tag name="KSO_WM_UNIT_DIAGRAM_ISREFERUNIT" val="0"/>
  <p:tag name="KSO_WM_UNIT_HIGHLIGHT" val="0"/>
  <p:tag name="KSO_WM_UNIT_ID" val="diagram20217322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COMPATIBLE" val="0"/>
  <p:tag name="KSO_WM_UNIT_DIAGRAM_ISNUMVISUAL" val="0"/>
  <p:tag name="KSO_WM_UNIT_DIAGRAM_ISREFERUNIT" val="0"/>
  <p:tag name="KSO_WM_UNIT_HIGHLIGHT" val="0"/>
  <p:tag name="KSO_WM_UNIT_ID" val="diagram20217322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dd0457fd0af0429ab9fc253a7f863e7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322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CHIP_GROUPID" val="5fd06e271fa9d42129da2b1f"/>
  <p:tag name="KSO_WM_CHIP_XID" val="5fd06e271fa9d42129da2b20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INDEX" val="20217322"/>
  <p:tag name="KSO_WM_UNIT_BLOCK" val="0"/>
  <p:tag name="KSO_WM_UNIT_COMPATIBLE" val="0"/>
  <p:tag name="KSO_WM_UNIT_DEC_AREA_ID" val="2ecbf12b5abd4284b7c4e91f68b5afe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faa9bfbf6b864027bd79edcf7e2f4760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diagram20217322_1*i*6"/>
  <p:tag name="KSO_WM_UNIT_INDEX" val="6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YPE" val="i"/>
</p:tagLst>
</file>

<file path=ppt/tags/tag8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13764482d0b94c3797cd92679777cb6d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0c7aeec11ac7457eb4d583c52a0ae3d5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true,&quot;fill_id&quot;:&quot;95d2289085634f659fb9ea746d7af990&quot;,&quot;fill_align&quot;:&quot;lm&quot;,&quot;chip_types&quot;:[&quot;text&quot;,&quot;table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a553136823a5e617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4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8:54&quot;,&quot;maxSize&quot;:{&quot;size1&quot;:26.699999999999999},&quot;minSize&quot;:{&quot;size1&quot;:17.800000000000001},&quot;normalSize&quot;:{&quot;size1&quot;:22.199999999999999},&quot;subLayout&quot;:[{&quot;id&quot;:&quot;2021-04-01T15:18:54&quot;,&quot;margin&quot;:{&quot;bottom&quot;:0,&quot;left&quot;:1.6929999589920044,&quot;right&quot;:1.6929999589920044,&quot;top&quot;:1.6929999589920044},&quot;type&quot;:0},{&quot;direction&quot;:1,&quot;id&quot;:&quot;2021-04-01T15:18:54&quot;,&quot;maxSize&quot;:{&quot;size1&quot;:61.199651511510218},&quot;minSize&quot;:{&quot;size1&quot;:49.999651511510216},&quot;normalSize&quot;:{&quot;size1&quot;:50.887151511510218},&quot;subLayout&quot;:[{&quot;id&quot;:&quot;2021-04-01T15:18:54&quot;,&quot;margin&quot;:{&quot;bottom&quot;:1.6929999589920044,&quot;left&quot;:1.6929999589920044,&quot;right&quot;:1.2439998388290405,&quot;top&quot;:0.84700000286102295},&quot;type&quot;:0},{&quot;id&quot;:&quot;2021-04-01T15:18:54&quot;,&quot;margin&quot;:{&quot;bottom&quot;:2.5399999618530273,&quot;left&quot;:0.026000002399086952,&quot;right&quot;:1.6929999589920044,&quot;top&quot;:0.84700000286102295},&quot;type&quot;:0}],&quot;type&quot;:0}],&quot;type&quot;:0}"/>
  <p:tag name="KSO_WM_SLIDE_POSITION" val="48*48"/>
  <p:tag name="KSO_WM_SLIDE_RATIO" val="1.777778"/>
  <p:tag name="KSO_WM_SLIDE_SIZE" val="864*420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60656ece4054ed1e2fb7fff9"/>
  <p:tag name="KSO_WM_TEMPLATE_ASSEMBLE_XID" val="60656ece4054ed1e2fb7fff9"/>
  <p:tag name="KSO_WM_TEMPLATE_CATEGORY" val="diagram"/>
  <p:tag name="KSO_WM_TEMPLATE_COLOR_TYPE" val="1"/>
  <p:tag name="KSO_WM_TEMPLATE_INDEX" val="20213341"/>
  <p:tag name="KSO_WM_TEMPLATE_MASTER_TYPE" val="0"/>
  <p:tag name="KSO_WM_TEMPLATE_SUBCATEGORY" val="21"/>
</p:tagLst>
</file>

<file path=ppt/tags/tag8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picture_toward&quot;:0,&quot;picture_dockside&quot;:[],&quot;fill_id&quot;:&quot;d689204f4de345a4982605551024dd38&quot;,&quot;fill_align&quot;:&quot;lb&quot;,&quot;chip_types&quot;:[&quot;text&quot;,&quot;header&quot;]},{&quot;text_align&quot;:&quot;lt&quot;,&quot;text_direction&quot;:&quot;horizontal&quot;,&quot;support_big_font&quot;:true,&quot;picture_toward&quot;:0,&quot;picture_dockside&quot;:[],&quot;fill_id&quot;:&quot;85fe55258c1643f296a379467dde860b&quot;,&quot;fill_align&quot;:&quot;lt&quot;,&quot;chip_types&quot;:[&quot;text&quot;,&quot;header&quot;]}],[{&quot;text_align&quot;:&quot;cb&quot;,&quot;text_direction&quot;:&quot;horizontal&quot;,&quot;support_big_font&quot;:false,&quot;picture_toward&quot;:0,&quot;picture_dockside&quot;:[],&quot;fill_id&quot;:&quot;d689204f4de345a4982605551024dd38&quot;,&quot;fill_align&quot;:&quot;cb&quot;,&quot;chip_types&quot;:[&quot;text&quot;,&quot;header&quot;]},{&quot;text_align&quot;:&quot;ct&quot;,&quot;text_direction&quot;:&quot;horizontal&quot;,&quot;support_big_font&quot;:true,&quot;picture_toward&quot;:0,&quot;picture_dockside&quot;:[],&quot;fill_id&quot;:&quot;85fe55258c1643f296a379467dde860b&quot;,&quot;fill_align&quot;:&quot;ct&quot;,&quot;chip_types&quot;:[&quot;text&quot;,&quot;header&quot;]}]]"/>
  <p:tag name="KSO_WM_CHIP_GROUPID" val="5fd06e271fa9d42129da2b1f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6e271fa9d42129da2b20"/>
  <p:tag name="KSO_WM_SLIDE_BACKGROUND" val="[&quot;general&quot;]"/>
  <p:tag name="KSO_WM_SLIDE_BACKGROUND_TYPE" val="general"/>
  <p:tag name="KSO_WM_SLIDE_BK_DARK_LIGHT" val="2"/>
  <p:tag name="KSO_WM_SLIDE_ID" val="diagram20217322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9:51&quot;,&quot;maxSize&quot;:{&quot;size1&quot;:49.241667147035955},&quot;minSize&quot;:{&quot;size1&quot;:30.041667147035948},&quot;normalSize&quot;:{&quot;size1&quot;:36.641667147035953},&quot;subLayout&quot;:[{&quot;id&quot;:&quot;2021-04-01T16:19:51&quot;,&quot;margin&quot;:{&quot;bottom&quot;:0.8479999303817749,&quot;left&quot;:5.5029997825622559,&quot;right&quot;:5.5029997825622559,&quot;top&quot;:3.3870000839233398},&quot;type&quot;:0},{&quot;id&quot;:&quot;2021-04-01T16:19:51&quot;,&quot;margin&quot;:{&quot;bottom&quot;:3.3870000839233398,&quot;left&quot;:5.5029997825622559,&quot;right&quot;:5.5029997825622559,&quot;top&quot;:0.026000002399086952},&quot;type&quot;:0}],&quot;type&quot;:0}"/>
  <p:tag name="KSO_WM_SLIDE_POSITION" val="58*47"/>
  <p:tag name="KSO_WM_SLIDE_RATIO" val="1.777778"/>
  <p:tag name="KSO_WM_SLIDE_SIZE" val="840*472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707b4054ed1e2fb81624"/>
  <p:tag name="KSO_WM_TEMPLATE_ASSEMBLE_XID" val="6065707b4054ed1e2fb81624"/>
  <p:tag name="KSO_WM_TEMPLATE_CATEGORY" val="diagram"/>
  <p:tag name="KSO_WM_TEMPLATE_COLOR_TYPE" val="1"/>
  <p:tag name="KSO_WM_TEMPLATE_INDEX" val="20217322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25"/>
  <p:tag name="KSO_WM_UNIT_FILL_TYPE" val="1"/>
  <p:tag name="KSO_WM_UNIT_HIGHLIGHT" val="0"/>
  <p:tag name="KSO_WM_UNIT_ID" val="diagram20205190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19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.4"/>
  <p:tag name="KSO_WM_UNIT_NOCLEAR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3"/>
  <p:tag name="KSO_WM_UNIT_INDEX" val="3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.4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.4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8"/>
  <p:tag name="KSO_WM_UNIT_INDEX" val="8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0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.4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60656f134054ed1e2fb80308"/>
  <p:tag name="KSO_WM_TEMPLATE_ASSEMBLE_XID" val="60656f134054ed1e2fb80308"/>
  <p:tag name="KSO_WM_TEMPLATE_CATEGORY" val="diagram"/>
  <p:tag name="KSO_WM_TEMPLATE_INDEX" val="2021296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6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11"/>
  <p:tag name="KSO_WM_UNIT_INDEX" val="11"/>
  <p:tag name="KSO_WM_UNIT_LAYERLEVEL" val="1"/>
  <p:tag name="KSO_WM_UNIT_LINE_FILL_TYPE" val="2"/>
  <p:tag name="KSO_WM_UNIT_LINE_FORE_SCHEMECOLOR_INDEX" val="5"/>
  <p:tag name="KSO_WM_UNIT_LINE_FORE_SCHEMECOLOR_INDEX_BRIGHTNESS" val="0.4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0"/>
</p:tagLst>
</file>

<file path=ppt/tags/tag92.xml><?xml version="1.0" encoding="utf-8"?>
<p:tagLst xmlns:p="http://schemas.openxmlformats.org/presentationml/2006/main"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f*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VALUE" val="357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0"/>
  <p:tag name="KSO_WM_UNIT_COMPATIBLE" val="0"/>
  <p:tag name="KSO_WM_UNIT_DIAGRAM_ISNUMVISUAL" val="0"/>
  <p:tag name="KSO_WM_UNIT_DIAGRAM_ISREFERUNIT" val="0"/>
  <p:tag name="KSO_WM_UNIT_HIGHLIGHT" val="0"/>
  <p:tag name="KSO_WM_UNIT_ID" val="diagram202051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.4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ID" val="diagram20205190_1"/>
  <p:tag name="KSO_WM_SLIDE_INDEX" val="1"/>
  <p:tag name="KSO_WM_SLIDE_ITEM_CNT" val="0"/>
  <p:tag name="KSO_WM_SLIDE_LAYOUT" val="a_b_f"/>
  <p:tag name="KSO_WM_SLIDE_LAYOUT_CNT" val="1_1_1"/>
  <p:tag name="KSO_WM_SLIDE_POSITION" val="13*30"/>
  <p:tag name="KSO_WM_SLIDE_SIZE" val="932*488"/>
  <p:tag name="KSO_WM_SLIDE_SUBTYPE" val="pure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20205190"/>
  <p:tag name="KSO_WM_TEMPLATE_MASTER_TYPE" val="0"/>
  <p:tag name="KSO_WM_TEMPLATE_SUBCATEGORY" val="0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.6"/>
  <p:tag name="KSO_WM_UNIT_FILL_FORE_SCHEMECOLOR_INDEX" val="7"/>
  <p:tag name="KSO_WM_UNIT_FILL_FORE_SCHEMECOLOR_INDEX_BRIGHTNESS" val="0.8"/>
  <p:tag name="KSO_WM_UNIT_FILL_TYPE" val="2"/>
  <p:tag name="KSO_WM_UNIT_HIGHLIGHT" val="0"/>
  <p:tag name="KSO_WM_UNIT_ID" val="diagram2020374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4"/>
  <p:tag name="KSO_WM_UNIT_FILL_TYPE" val="2"/>
  <p:tag name="KSO_WM_UNIT_HIGHLIGHT" val="0"/>
  <p:tag name="KSO_WM_UNIT_ID" val="diagram20203749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4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157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8">
      <vt:lpstr>Arial</vt:lpstr>
      <vt:lpstr>Calibri</vt:lpstr>
      <vt:lpstr>Calibri Light</vt:lpstr>
      <vt:lpstr>微软雅黑</vt:lpstr>
      <vt:lpstr>Segoe UI</vt:lpstr>
      <vt:lpstr>Wingdings</vt:lpstr>
      <vt:lpstr>黑体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2022-02-07T08:52:15.913</cp:lastPrinted>
  <dcterms:created xsi:type="dcterms:W3CDTF">2022-02-07T08:52:15Z</dcterms:created>
  <dcterms:modified xsi:type="dcterms:W3CDTF">2022-02-07T00:52:16Z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