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418" r:id="rId4"/>
    <p:sldId id="287" r:id="rId5"/>
    <p:sldId id="285" r:id="rId6"/>
    <p:sldId id="338" r:id="rId7"/>
    <p:sldId id="257" r:id="rId8"/>
    <p:sldId id="310" r:id="rId9"/>
    <p:sldId id="377" r:id="rId10"/>
    <p:sldId id="359" r:id="rId11"/>
    <p:sldId id="399" r:id="rId12"/>
    <p:sldId id="364" r:id="rId13"/>
    <p:sldId id="360" r:id="rId14"/>
    <p:sldId id="378" r:id="rId15"/>
    <p:sldId id="289" r:id="rId16"/>
    <p:sldId id="263" r:id="rId17"/>
    <p:sldId id="365" r:id="rId18"/>
    <p:sldId id="256" r:id="rId19"/>
    <p:sldId id="286" r:id="rId20"/>
    <p:sldId id="288" r:id="rId21"/>
    <p:sldId id="290" r:id="rId22"/>
    <p:sldId id="264" r:id="rId23"/>
    <p:sldId id="291" r:id="rId24"/>
    <p:sldId id="266" r:id="rId25"/>
    <p:sldId id="379" r:id="rId26"/>
    <p:sldId id="381" r:id="rId27"/>
    <p:sldId id="380" r:id="rId28"/>
    <p:sldId id="382" r:id="rId29"/>
    <p:sldId id="273" r:id="rId30"/>
  </p:sldIdLst>
  <p:sldSz cx="12192000" cy="6858000"/>
  <p:notesSz cx="7103745" cy="10234295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68" y="96"/>
      </p:cViewPr>
      <p:guideLst>
        <p:guide orient="horz" pos="226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0" cy="720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tags" Target="tags/tag90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79BF4-EEC1-4AFB-8021-7148DAA20A1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79BF4-EEC1-4AFB-8021-7148DAA20A14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 flipH="1"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ags" Target="../tags/tag1.xml" /><Relationship Id="rId12" Type="http://schemas.openxmlformats.org/officeDocument/2006/relationships/tags" Target="../tags/tag2.xml" /><Relationship Id="rId13" Type="http://schemas.openxmlformats.org/officeDocument/2006/relationships/tags" Target="../tags/tag3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flip="none" rotWithShape="0"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5.png" /><Relationship Id="rId4" Type="http://schemas.openxmlformats.org/officeDocument/2006/relationships/tags" Target="../tags/tag48.xml" /><Relationship Id="rId5" Type="http://schemas.openxmlformats.org/officeDocument/2006/relationships/tags" Target="../tags/tag4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tags" Target="../tags/tag5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26.png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image" Target="../media/image24.png" /><Relationship Id="rId7" Type="http://schemas.openxmlformats.org/officeDocument/2006/relationships/audio" Target="../media/audio22.wav" /><Relationship Id="rId8" Type="http://schemas.openxmlformats.org/officeDocument/2006/relationships/audio" Target="../media/audio44.wav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tags" Target="../tags/tag5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tags" Target="../tags/tag5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1.xml" /><Relationship Id="rId11" Type="http://schemas.openxmlformats.org/officeDocument/2006/relationships/tags" Target="../tags/tag62.xml" /><Relationship Id="rId12" Type="http://schemas.openxmlformats.org/officeDocument/2006/relationships/tags" Target="../tags/tag63.xml" /><Relationship Id="rId13" Type="http://schemas.openxmlformats.org/officeDocument/2006/relationships/tags" Target="../tags/tag64.xml" /><Relationship Id="rId14" Type="http://schemas.openxmlformats.org/officeDocument/2006/relationships/tags" Target="../tags/tag65.xml" /><Relationship Id="rId15" Type="http://schemas.openxmlformats.org/officeDocument/2006/relationships/tags" Target="../tags/tag66.xml" /><Relationship Id="rId16" Type="http://schemas.openxmlformats.org/officeDocument/2006/relationships/tags" Target="../tags/tag67.xml" /><Relationship Id="rId17" Type="http://schemas.openxmlformats.org/officeDocument/2006/relationships/tags" Target="../tags/tag68.xml" /><Relationship Id="rId18" Type="http://schemas.openxmlformats.org/officeDocument/2006/relationships/tags" Target="../tags/tag69.xml" /><Relationship Id="rId19" Type="http://schemas.openxmlformats.org/officeDocument/2006/relationships/tags" Target="../tags/tag70.xml" /><Relationship Id="rId2" Type="http://schemas.openxmlformats.org/officeDocument/2006/relationships/notesSlide" Target="../notesSlides/notesSlide3.xml" /><Relationship Id="rId20" Type="http://schemas.openxmlformats.org/officeDocument/2006/relationships/tags" Target="../tags/tag71.xml" /><Relationship Id="rId3" Type="http://schemas.openxmlformats.org/officeDocument/2006/relationships/image" Target="../media/image25.png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tags" Target="../tags/tag59.xml" /><Relationship Id="rId9" Type="http://schemas.openxmlformats.org/officeDocument/2006/relationships/tags" Target="../tags/tag6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5.png" /><Relationship Id="rId4" Type="http://schemas.openxmlformats.org/officeDocument/2006/relationships/tags" Target="../tags/tag72.xml" /><Relationship Id="rId5" Type="http://schemas.openxmlformats.org/officeDocument/2006/relationships/tags" Target="../tags/tag7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27.png" /><Relationship Id="rId4" Type="http://schemas.openxmlformats.org/officeDocument/2006/relationships/image" Target="../media/image28.png" /><Relationship Id="rId5" Type="http://schemas.openxmlformats.org/officeDocument/2006/relationships/tags" Target="../tags/tag7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27.png" /><Relationship Id="rId4" Type="http://schemas.openxmlformats.org/officeDocument/2006/relationships/image" Target="../media/image28.png" /><Relationship Id="rId5" Type="http://schemas.openxmlformats.org/officeDocument/2006/relationships/tags" Target="../tags/tag7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tags" Target="../tags/tag7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tags" Target="../tags/tag7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tags" Target="../tags/tag7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tags" Target="../tags/tag7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image" Target="../media/image24.png" /><Relationship Id="rId6" Type="http://schemas.openxmlformats.org/officeDocument/2006/relationships/tags" Target="../tags/tag82.xml" /><Relationship Id="rId7" Type="http://schemas.openxmlformats.org/officeDocument/2006/relationships/audio" Target="../media/audio44.wav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6.png" /><Relationship Id="rId3" Type="http://schemas.openxmlformats.org/officeDocument/2006/relationships/image" Target="../media/image2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5.png" /><Relationship Id="rId4" Type="http://schemas.openxmlformats.org/officeDocument/2006/relationships/tags" Target="../tags/tag83.xml" /><Relationship Id="rId5" Type="http://schemas.openxmlformats.org/officeDocument/2006/relationships/tags" Target="../tags/tag8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7.xml" /><Relationship Id="rId11" Type="http://schemas.openxmlformats.org/officeDocument/2006/relationships/image" Target="../media/image7.png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4.png" /><Relationship Id="rId4" Type="http://schemas.openxmlformats.org/officeDocument/2006/relationships/image" Target="../media/image3.jpeg" /><Relationship Id="rId5" Type="http://schemas.openxmlformats.org/officeDocument/2006/relationships/tags" Target="../tags/tag85.xml" /><Relationship Id="rId6" Type="http://schemas.openxmlformats.org/officeDocument/2006/relationships/image" Target="../media/image5.png" /><Relationship Id="rId7" Type="http://schemas.microsoft.com/office/2007/relationships/hdphoto" Target="../media/image6.wdp" /><Relationship Id="rId8" Type="http://schemas.openxmlformats.org/officeDocument/2006/relationships/tags" Target="../tags/tag86.xml" /><Relationship Id="rId9" Type="http://schemas.openxmlformats.org/officeDocument/2006/relationships/image" Target="../media/image2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88.xml" /><Relationship Id="rId4" Type="http://schemas.openxmlformats.org/officeDocument/2006/relationships/image" Target="../media/image29.png" /><Relationship Id="rId5" Type="http://schemas.openxmlformats.org/officeDocument/2006/relationships/tags" Target="../tags/tag8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.xml" /><Relationship Id="rId11" Type="http://schemas.openxmlformats.org/officeDocument/2006/relationships/image" Target="../media/image4.png" /><Relationship Id="rId12" Type="http://schemas.openxmlformats.org/officeDocument/2006/relationships/image" Target="../media/image5.png" /><Relationship Id="rId13" Type="http://schemas.microsoft.com/office/2007/relationships/hdphoto" Target="../media/image6.wdp" /><Relationship Id="rId14" Type="http://schemas.openxmlformats.org/officeDocument/2006/relationships/tags" Target="../tags/tag11.xml" /><Relationship Id="rId15" Type="http://schemas.openxmlformats.org/officeDocument/2006/relationships/tags" Target="../tags/tag12.xml" /><Relationship Id="rId16" Type="http://schemas.openxmlformats.org/officeDocument/2006/relationships/tags" Target="../tags/tag13.xml" /><Relationship Id="rId17" Type="http://schemas.openxmlformats.org/officeDocument/2006/relationships/image" Target="../media/image2.png" /><Relationship Id="rId18" Type="http://schemas.openxmlformats.org/officeDocument/2006/relationships/tags" Target="../tags/tag14.xml" /><Relationship Id="rId19" Type="http://schemas.openxmlformats.org/officeDocument/2006/relationships/image" Target="../media/image7.png" /><Relationship Id="rId2" Type="http://schemas.openxmlformats.org/officeDocument/2006/relationships/notesSlide" Target="../notesSlides/notesSlide1.xml" /><Relationship Id="rId3" Type="http://schemas.openxmlformats.org/officeDocument/2006/relationships/tags" Target="../tags/tag4.xml" /><Relationship Id="rId4" Type="http://schemas.openxmlformats.org/officeDocument/2006/relationships/tags" Target="../tags/tag5.xml" /><Relationship Id="rId5" Type="http://schemas.openxmlformats.org/officeDocument/2006/relationships/image" Target="../media/image3.jpeg" /><Relationship Id="rId6" Type="http://schemas.openxmlformats.org/officeDocument/2006/relationships/tags" Target="../tags/tag6.xml" /><Relationship Id="rId7" Type="http://schemas.openxmlformats.org/officeDocument/2006/relationships/tags" Target="../tags/tag7.xml" /><Relationship Id="rId8" Type="http://schemas.openxmlformats.org/officeDocument/2006/relationships/tags" Target="../tags/tag8.xml" /><Relationship Id="rId9" Type="http://schemas.openxmlformats.org/officeDocument/2006/relationships/tags" Target="../tags/tag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image" Target="../media/image2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Relationship Id="rId8" Type="http://schemas.openxmlformats.org/officeDocument/2006/relationships/image" Target="../media/image13.png" /><Relationship Id="rId9" Type="http://schemas.openxmlformats.org/officeDocument/2006/relationships/image" Target="../media/image1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.xml" /><Relationship Id="rId11" Type="http://schemas.openxmlformats.org/officeDocument/2006/relationships/image" Target="../media/image15.png" /><Relationship Id="rId12" Type="http://schemas.openxmlformats.org/officeDocument/2006/relationships/tags" Target="../tags/tag24.xml" /><Relationship Id="rId2" Type="http://schemas.openxmlformats.org/officeDocument/2006/relationships/tags" Target="../tags/tag15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tags" Target="../tags/tag20.xml" /><Relationship Id="rId8" Type="http://schemas.openxmlformats.org/officeDocument/2006/relationships/tags" Target="../tags/tag21.xml" /><Relationship Id="rId9" Type="http://schemas.openxmlformats.org/officeDocument/2006/relationships/tags" Target="../tags/tag2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5.xml" /><Relationship Id="rId3" Type="http://schemas.openxmlformats.org/officeDocument/2006/relationships/tags" Target="../tags/tag26.xml" /><Relationship Id="rId4" Type="http://schemas.openxmlformats.org/officeDocument/2006/relationships/image" Target="../media/image2.png" /><Relationship Id="rId5" Type="http://schemas.openxmlformats.org/officeDocument/2006/relationships/image" Target="../media/image16.png" /><Relationship Id="rId6" Type="http://schemas.openxmlformats.org/officeDocument/2006/relationships/tags" Target="../tags/tag27.xml" /><Relationship Id="rId7" Type="http://schemas.openxmlformats.org/officeDocument/2006/relationships/image" Target="../media/image1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4.png" /><Relationship Id="rId11" Type="http://schemas.openxmlformats.org/officeDocument/2006/relationships/audio" Target="../media/audio11.wav" /><Relationship Id="rId12" Type="http://schemas.openxmlformats.org/officeDocument/2006/relationships/audio" Target="../media/audio22.wav" /><Relationship Id="rId2" Type="http://schemas.openxmlformats.org/officeDocument/2006/relationships/image" Target="../media/image18.jpeg" /><Relationship Id="rId3" Type="http://schemas.openxmlformats.org/officeDocument/2006/relationships/image" Target="../media/image19.png" /><Relationship Id="rId4" Type="http://schemas.microsoft.com/office/2007/relationships/hdphoto" Target="../media/image20.wdp" /><Relationship Id="rId5" Type="http://schemas.openxmlformats.org/officeDocument/2006/relationships/image" Target="../media/image21.png" /><Relationship Id="rId6" Type="http://schemas.microsoft.com/office/2007/relationships/hdphoto" Target="../media/image22.wdp" /><Relationship Id="rId7" Type="http://schemas.openxmlformats.org/officeDocument/2006/relationships/image" Target="../media/image23.png" /><Relationship Id="rId8" Type="http://schemas.openxmlformats.org/officeDocument/2006/relationships/tags" Target="../tags/tag28.xml" /><Relationship Id="rId9" Type="http://schemas.openxmlformats.org/officeDocument/2006/relationships/tags" Target="../tags/tag2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tags" Target="../tags/tag3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8.xml" /><Relationship Id="rId11" Type="http://schemas.openxmlformats.org/officeDocument/2006/relationships/tags" Target="../tags/tag39.xml" /><Relationship Id="rId12" Type="http://schemas.openxmlformats.org/officeDocument/2006/relationships/tags" Target="../tags/tag40.xml" /><Relationship Id="rId13" Type="http://schemas.openxmlformats.org/officeDocument/2006/relationships/tags" Target="../tags/tag41.xml" /><Relationship Id="rId14" Type="http://schemas.openxmlformats.org/officeDocument/2006/relationships/tags" Target="../tags/tag42.xml" /><Relationship Id="rId15" Type="http://schemas.openxmlformats.org/officeDocument/2006/relationships/tags" Target="../tags/tag43.xml" /><Relationship Id="rId16" Type="http://schemas.openxmlformats.org/officeDocument/2006/relationships/tags" Target="../tags/tag44.xml" /><Relationship Id="rId17" Type="http://schemas.openxmlformats.org/officeDocument/2006/relationships/tags" Target="../tags/tag45.xml" /><Relationship Id="rId18" Type="http://schemas.openxmlformats.org/officeDocument/2006/relationships/tags" Target="../tags/tag46.xml" /><Relationship Id="rId19" Type="http://schemas.openxmlformats.org/officeDocument/2006/relationships/tags" Target="../tags/tag47.xml" /><Relationship Id="rId2" Type="http://schemas.openxmlformats.org/officeDocument/2006/relationships/image" Target="../media/image25.png" /><Relationship Id="rId20" Type="http://schemas.openxmlformats.org/officeDocument/2006/relationships/audio" Target="../media/audio33.wav" /><Relationship Id="rId3" Type="http://schemas.openxmlformats.org/officeDocument/2006/relationships/tags" Target="../tags/tag31.xml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tags" Target="../tags/tag34.xml" /><Relationship Id="rId7" Type="http://schemas.openxmlformats.org/officeDocument/2006/relationships/tags" Target="../tags/tag35.xml" /><Relationship Id="rId8" Type="http://schemas.openxmlformats.org/officeDocument/2006/relationships/tags" Target="../tags/tag36.xml" /><Relationship Id="rId9" Type="http://schemas.openxmlformats.org/officeDocument/2006/relationships/tags" Target="../tags/tag3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67840" y="1433830"/>
            <a:ext cx="9144000" cy="2696845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6700"/>
              <a:t>语文中考复习之</a:t>
            </a:r>
            <a:br>
              <a:rPr lang="zh-CN" altLang="en-US"/>
            </a:br>
            <a:br>
              <a:rPr lang="zh-CN" altLang="en-US"/>
            </a:br>
            <a:r>
              <a:rPr lang="zh-CN" altLang="en-US"/>
              <a:t> </a:t>
            </a:r>
            <a:r>
              <a:rPr lang="en-US" altLang="zh-CN"/>
              <a:t>                </a:t>
            </a:r>
            <a:r>
              <a:rPr lang="en-US" altLang="zh-CN" sz="5300"/>
              <a:t> ——</a:t>
            </a:r>
            <a:r>
              <a:rPr lang="zh-CN" altLang="en-US" sz="5300"/>
              <a:t>口</a:t>
            </a:r>
            <a:r>
              <a:rPr lang="en-US" altLang="zh-CN" sz="5300"/>
              <a:t> </a:t>
            </a:r>
            <a:r>
              <a:rPr lang="zh-CN" altLang="en-US" sz="5300"/>
              <a:t>语</a:t>
            </a:r>
            <a:r>
              <a:rPr lang="en-US" altLang="zh-CN" sz="5300"/>
              <a:t> </a:t>
            </a:r>
            <a:r>
              <a:rPr lang="zh-CN" altLang="en-US" sz="5300"/>
              <a:t>交</a:t>
            </a:r>
            <a:r>
              <a:rPr lang="en-US" altLang="zh-CN" sz="5300"/>
              <a:t> </a:t>
            </a:r>
            <a:r>
              <a:rPr lang="zh-CN" altLang="en-US" sz="5300"/>
              <a:t>际</a:t>
            </a:r>
            <a:endParaRPr lang="zh-CN" altLang="en-US" sz="53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923280" y="4893310"/>
            <a:ext cx="6268720" cy="1355090"/>
          </a:xfrm>
        </p:spPr>
        <p:txBody>
          <a:bodyPr>
            <a:normAutofit/>
          </a:bodyPr>
          <a:lstStyle/>
          <a:p>
            <a:r>
              <a:rPr lang="zh-CN" altLang="en-US" sz="2800" b="1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课件制作：长治市</a:t>
            </a:r>
            <a:endParaRPr lang="zh-CN" altLang="en-US" sz="2800" b="1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  <a:p>
            <a:r>
              <a:rPr lang="en-US" altLang="zh-CN" sz="2800" b="1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                                   </a:t>
            </a:r>
            <a:r>
              <a:rPr lang="zh-CN" altLang="en-US" sz="2800" b="1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西井中学</a:t>
            </a:r>
            <a:r>
              <a:rPr lang="en-US" altLang="zh-CN" sz="2800" b="1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   </a:t>
            </a:r>
            <a:r>
              <a:rPr lang="zh-CN" altLang="en-US" sz="2800" b="1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杨昭</a:t>
            </a:r>
            <a:endParaRPr lang="zh-CN" altLang="en-US" sz="2800" b="1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6976745" y="0"/>
            <a:ext cx="4356100" cy="31883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9152890" y="2633345"/>
            <a:ext cx="2959100" cy="234124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1928495" y="3799205"/>
            <a:ext cx="4352925" cy="28835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831330" y="5398135"/>
            <a:ext cx="1858010" cy="14624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475230" y="-1636395"/>
            <a:ext cx="4356100" cy="31883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-2616200" y="2128520"/>
            <a:ext cx="4352925" cy="28835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0172d0dc26b25d2e622eceade12082b0b4877cadcac02-NCB2wE_fw6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40000">
            <a:off x="8853805" y="-118110"/>
            <a:ext cx="3939540" cy="48507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295910" y="226695"/>
            <a:ext cx="1403350" cy="5915025"/>
          </a:xfrm>
        </p:spPr>
        <p:txBody>
          <a:bodyPr vert="eaVer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逐浪马列大楷体" panose="03000509000000000000" charset="-122"/>
                <a:ea typeface="逐浪马列大楷体" panose="03000509000000000000" charset="-122"/>
              </a:rPr>
              <a:t>选出表达得体的一项</a:t>
            </a:r>
            <a:r>
              <a:rPr lang="zh-CN" altLang="en-US" sz="7200">
                <a:solidFill>
                  <a:schemeClr val="tx1">
                    <a:lumMod val="85000"/>
                    <a:lumOff val="15000"/>
                  </a:schemeClr>
                </a:solidFill>
                <a:latin typeface="逐浪马列大楷体" panose="03000509000000000000" charset="-122"/>
                <a:ea typeface="逐浪马列大楷体" panose="03000509000000000000" charset="-122"/>
              </a:rPr>
              <a:t>  </a:t>
            </a:r>
            <a:endParaRPr lang="zh-CN" altLang="en-US" sz="7200">
              <a:solidFill>
                <a:schemeClr val="tx1">
                  <a:lumMod val="85000"/>
                  <a:lumOff val="15000"/>
                </a:schemeClr>
              </a:solidFill>
              <a:latin typeface="逐浪马列大楷体" panose="03000509000000000000" charset="-122"/>
              <a:ea typeface="逐浪马列大楷体" panose="03000509000000000000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53565" y="435610"/>
            <a:ext cx="6824980" cy="1565910"/>
            <a:chOff x="2919" y="1082"/>
            <a:chExt cx="10748" cy="2466"/>
          </a:xfrm>
        </p:grpSpPr>
        <p:sp>
          <p:nvSpPr>
            <p:cNvPr id="6" name="椭圆 5"/>
            <p:cNvSpPr/>
            <p:nvPr/>
          </p:nvSpPr>
          <p:spPr>
            <a:xfrm>
              <a:off x="2919" y="1082"/>
              <a:ext cx="10749" cy="239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297" y="1418"/>
              <a:ext cx="10084" cy="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/>
                <a:t>A、请愚兄你别拿着比我高的成绩，</a:t>
              </a:r>
              <a:endParaRPr lang="zh-CN" altLang="en-US" sz="3200"/>
            </a:p>
            <a:p>
              <a:r>
                <a:rPr lang="zh-CN" altLang="en-US" sz="3200"/>
                <a:t>      还跟敝人说没有考好啊</a:t>
              </a:r>
              <a:r>
                <a:rPr lang="zh-CN" altLang="en-US" sz="2400"/>
                <a:t>！</a:t>
              </a:r>
              <a:endParaRPr lang="zh-CN" altLang="en-US"/>
            </a:p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853565" y="1999615"/>
            <a:ext cx="6825615" cy="1566545"/>
            <a:chOff x="2919" y="1082"/>
            <a:chExt cx="10749" cy="2467"/>
          </a:xfrm>
        </p:grpSpPr>
        <p:sp>
          <p:nvSpPr>
            <p:cNvPr id="8" name="椭圆 7"/>
            <p:cNvSpPr/>
            <p:nvPr/>
          </p:nvSpPr>
          <p:spPr>
            <a:xfrm>
              <a:off x="2919" y="1082"/>
              <a:ext cx="10749" cy="239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297" y="1418"/>
              <a:ext cx="10370" cy="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/>
                <a:t>B、家父常教育我，不能决定太阳几点升起，但可以决定自己几点起床。</a:t>
              </a:r>
              <a:endParaRPr lang="zh-CN" altLang="en-US" sz="3200"/>
            </a:p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53565" y="3576955"/>
            <a:ext cx="6825615" cy="1566545"/>
            <a:chOff x="2919" y="1082"/>
            <a:chExt cx="10749" cy="2467"/>
          </a:xfrm>
        </p:grpSpPr>
        <p:sp>
          <p:nvSpPr>
            <p:cNvPr id="11" name="椭圆 10"/>
            <p:cNvSpPr/>
            <p:nvPr/>
          </p:nvSpPr>
          <p:spPr>
            <a:xfrm>
              <a:off x="2919" y="1082"/>
              <a:ext cx="10749" cy="239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297" y="1418"/>
              <a:ext cx="10084" cy="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/>
                <a:t>C、我至今还惠存着您送我的“翰墨书香，家国天下”这幅书法作品。</a:t>
              </a:r>
              <a:endParaRPr lang="zh-CN" altLang="en-US" sz="3200"/>
            </a:p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65300" y="5140960"/>
            <a:ext cx="6825615" cy="1518285"/>
            <a:chOff x="2919" y="1082"/>
            <a:chExt cx="10749" cy="2391"/>
          </a:xfrm>
        </p:grpSpPr>
        <p:sp>
          <p:nvSpPr>
            <p:cNvPr id="14" name="椭圆 13"/>
            <p:cNvSpPr/>
            <p:nvPr/>
          </p:nvSpPr>
          <p:spPr>
            <a:xfrm>
              <a:off x="2919" y="1082"/>
              <a:ext cx="10749" cy="239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97" y="1418"/>
              <a:ext cx="10084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/>
                <a:t>D、学生我认真读过老师您的拙作，对您在文章中的一些高见十分佩服。</a:t>
              </a:r>
              <a:endParaRPr lang="zh-CN" altLang="en-US" sz="3200"/>
            </a:p>
          </p:txBody>
        </p:sp>
      </p:grpSp>
      <p:sp>
        <p:nvSpPr>
          <p:cNvPr id="16" name="文本框 15"/>
          <p:cNvSpPr txBox="1"/>
          <p:nvPr/>
        </p:nvSpPr>
        <p:spPr>
          <a:xfrm rot="1560000">
            <a:off x="9260205" y="4594860"/>
            <a:ext cx="23704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习题二</a:t>
            </a:r>
            <a:endParaRPr lang="en-US" altLang="zh-CN" sz="54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custDataLst>
      <p:tags r:id="rId5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736600" y="585470"/>
            <a:ext cx="6279515" cy="4982845"/>
            <a:chOff x="2388" y="2877"/>
            <a:chExt cx="6985" cy="7847"/>
          </a:xfrm>
        </p:grpSpPr>
        <p:sp>
          <p:nvSpPr>
            <p:cNvPr id="29" name="TextBox 28"/>
            <p:cNvSpPr txBox="1"/>
            <p:nvPr/>
          </p:nvSpPr>
          <p:spPr>
            <a:xfrm>
              <a:off x="2400" y="2877"/>
              <a:ext cx="1843" cy="790"/>
            </a:xfrm>
            <a:prstGeom prst="rect">
              <a:avLst/>
            </a:prstGeom>
            <a:solidFill>
              <a:srgbClr val="556740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65" b="1" smtClean="0">
                  <a:solidFill>
                    <a:schemeClr val="bg1"/>
                  </a:solidFill>
                  <a:latin typeface="Mangal" panose="02040503050203030202" pitchFamily="18" charset="0"/>
                  <a:cs typeface="Mangal" panose="02040503050203030202" pitchFamily="18" charset="0"/>
                </a:rPr>
                <a:t>习题三</a:t>
              </a:r>
              <a:endParaRPr lang="zh-CN" altLang="en-US" sz="2665" b="1" smtClean="0">
                <a:solidFill>
                  <a:schemeClr val="bg1"/>
                </a:solidFill>
                <a:latin typeface="Mangal" panose="02040503050203030202" pitchFamily="18" charset="0"/>
                <a:cs typeface="Mangal" panose="02040503050203030202" pitchFamily="18" charset="0"/>
              </a:endParaRPr>
            </a:p>
          </p:txBody>
        </p:sp>
        <p:sp>
          <p:nvSpPr>
            <p:cNvPr id="31" name="TextBox 24"/>
            <p:cNvSpPr txBox="1"/>
            <p:nvPr/>
          </p:nvSpPr>
          <p:spPr>
            <a:xfrm>
              <a:off x="2388" y="4410"/>
              <a:ext cx="6985" cy="6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 fontAlgn="auto">
                <a:lnSpc>
                  <a:spcPct val="130000"/>
                </a:lnSpc>
              </a:pPr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学校为激发学生学习古诗词的兴趣，拟开展“中国诗词大会”活动。</a:t>
              </a: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王源</a:t>
              </a:r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为此熬夜准备，结果在参加活动时不知不觉睡着了。</a:t>
              </a: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张</a:t>
              </a:r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老师发现后，轻轻拍拍他的肩膀，委婉地说：</a:t>
              </a:r>
              <a:r>
                <a:rPr lang="en-US" altLang="zh-CN" sz="2800">
                  <a:solidFill>
                    <a:schemeClr val="accent5">
                      <a:lumMod val="75000"/>
                    </a:schemeClr>
                  </a:solidFill>
                  <a:latin typeface="Adobe 繁黑體 Std B" panose="020b0700000000000000" charset="-120"/>
                  <a:ea typeface="Adobe 繁黑體 Std B" panose="020b0700000000000000" charset="-120"/>
                  <a:cs typeface="Adobe 繁黑體 Std B" panose="020b0700000000000000" charset="-120"/>
                </a:rPr>
                <a:t>“</a:t>
              </a:r>
              <a:r>
                <a:rPr lang="zh-CN" altLang="en-US" sz="2800" b="1">
                  <a:solidFill>
                    <a:schemeClr val="accent5">
                      <a:lumMod val="75000"/>
                    </a:schemeClr>
                  </a:solidFill>
                  <a:latin typeface="+mj-lt"/>
                  <a:ea typeface="宋体" panose="02010600030101010101" pitchFamily="2" charset="-122"/>
                  <a:cs typeface="Adobe 繁黑體 Std B" panose="020b0700000000000000" charset="-120"/>
                </a:rPr>
                <a:t>王源</a:t>
              </a:r>
              <a:r>
                <a:rPr lang="en-US" altLang="zh-CN" sz="2800">
                  <a:solidFill>
                    <a:schemeClr val="accent5">
                      <a:lumMod val="75000"/>
                    </a:schemeClr>
                  </a:solidFill>
                  <a:latin typeface="Adobe 繁黑體 Std B" panose="020b0700000000000000" charset="-120"/>
                  <a:ea typeface="Adobe 繁黑體 Std B" panose="020b0700000000000000" charset="-120"/>
                  <a:cs typeface="Adobe 繁黑體 Std B" panose="020b0700000000000000" charset="-120"/>
                </a:rPr>
                <a:t>，看来你已沉醉在诗词的意境中了。”</a:t>
              </a:r>
              <a:endParaRPr lang="en-US" altLang="zh-CN" sz="2800">
                <a:solidFill>
                  <a:schemeClr val="accent5">
                    <a:lumMod val="75000"/>
                  </a:schemeClr>
                </a:solidFill>
                <a:latin typeface="Adobe 繁黑體 Std B" panose="020b0700000000000000" charset="-120"/>
                <a:ea typeface="Adobe 繁黑體 Std B" panose="020b0700000000000000" charset="-120"/>
                <a:cs typeface="Adobe 繁黑體 Std B" panose="020b0700000000000000" charset="-120"/>
              </a:endParaRPr>
            </a:p>
            <a:p>
              <a:pPr indent="457200" fontAlgn="auto">
                <a:lnSpc>
                  <a:spcPct val="130000"/>
                </a:lnSpc>
              </a:pPr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假如你是</a:t>
              </a: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王源</a:t>
              </a:r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，你该怎么说?(</a:t>
              </a:r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3</a:t>
              </a: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分</a:t>
              </a:r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)</a:t>
              </a:r>
              <a:endPara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3" name="图片 2" descr="0172d0dc26b25d2e622eceade12082b0b4877cadcac02-NCB2wE_fw658"/>
          <p:cNvPicPr>
            <a:picLocks noChangeAspect="1"/>
          </p:cNvPicPr>
          <p:nvPr/>
        </p:nvPicPr>
        <p:blipFill>
          <a:blip r:embed="rId2"/>
          <a:srcRect t="10224"/>
          <a:stretch>
            <a:fillRect/>
          </a:stretch>
        </p:blipFill>
        <p:spPr>
          <a:xfrm>
            <a:off x="7750175" y="373380"/>
            <a:ext cx="3668395" cy="406654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7237730" y="1465580"/>
            <a:ext cx="4323080" cy="415036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75" t="26908" r="3010"/>
          <a:stretch>
            <a:fillRect/>
          </a:stretch>
        </p:blipFill>
        <p:spPr>
          <a:xfrm>
            <a:off x="144776" y="0"/>
            <a:ext cx="442077" cy="114787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711065" y="1047115"/>
            <a:ext cx="3036570" cy="5109210"/>
            <a:chOff x="7606" y="1875"/>
            <a:chExt cx="4782" cy="804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6" y="6837"/>
              <a:ext cx="4541" cy="276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7606" y="1875"/>
              <a:ext cx="4782" cy="8046"/>
              <a:chOff x="7606" y="1875"/>
              <a:chExt cx="4782" cy="8046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7606" y="1875"/>
                <a:ext cx="4783" cy="8046"/>
              </a:xfrm>
              <a:prstGeom prst="rect">
                <a:avLst/>
              </a:prstGeom>
              <a:noFill/>
              <a:ln>
                <a:solidFill>
                  <a:srgbClr val="C000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7881" y="2115"/>
                <a:ext cx="4266" cy="7482"/>
              </a:xfrm>
              <a:prstGeom prst="rect">
                <a:avLst/>
              </a:prstGeom>
              <a:noFill/>
              <a:ln>
                <a:solidFill>
                  <a:srgbClr val="C000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5798185" y="1310005"/>
            <a:ext cx="88646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C00000"/>
                </a:solidFill>
              </a:rPr>
              <a:t>合作交流</a:t>
            </a:r>
            <a:endParaRPr lang="zh-CN" altLang="en-US" sz="6000" b="1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75" t="26908" r="3010"/>
          <a:stretch>
            <a:fillRect/>
          </a:stretch>
        </p:blipFill>
        <p:spPr>
          <a:xfrm flipH="1">
            <a:off x="11701141" y="0"/>
            <a:ext cx="442077" cy="1147876"/>
          </a:xfrm>
          <a:prstGeom prst="rect">
            <a:avLst/>
          </a:prstGeom>
        </p:spPr>
      </p:pic>
      <p:sp>
        <p:nvSpPr>
          <p:cNvPr id="234" name="PA_文本框 6"/>
          <p:cNvSpPr txBox="1"/>
          <p:nvPr>
            <p:custDataLst>
              <p:tags r:id="rId5"/>
            </p:custDataLst>
          </p:nvPr>
        </p:nvSpPr>
        <p:spPr>
          <a:xfrm>
            <a:off x="3402965" y="3924101"/>
            <a:ext cx="5676900" cy="2341008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vert="horz" wrap="squar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b="0" i="0" u="none" strike="noStrike" cap="none" spc="-1200" normalizeH="0" baseline="0">
                <a:ln>
                  <a:noFill/>
                </a:ln>
                <a:blipFill dpi="0" rotWithShape="1">
                  <a:blip r:embed="rId6"/>
                  <a:stretch>
                    <a:fillRect/>
                  </a:stretch>
                </a:blipFill>
                <a:effectLst/>
                <a:uLnTx/>
                <a:uFillTx/>
                <a:latin typeface="Arial" panose="020b0604020202020204" pitchFamily="34" charset="0"/>
                <a:ea typeface="等线" panose="02010600030101010101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__________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ppt_h/1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*sin(rand(360))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  <p:from x="100000" y="100000"/>
                                      <p:to x="300000" y="300000"/>
                                    </p:animScale>
                                    <p:animEffect transition="out" filter="fade">
                                      <p:cBhvr>
                                        <p:cTn id="13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2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椭圆 5"/>
          <p:cNvSpPr/>
          <p:nvPr/>
        </p:nvSpPr>
        <p:spPr>
          <a:xfrm>
            <a:off x="3331845" y="2513965"/>
            <a:ext cx="1383665" cy="132969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-172720" y="3138805"/>
            <a:ext cx="3345815" cy="107950"/>
            <a:chOff x="-272" y="4943"/>
            <a:chExt cx="5269" cy="17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-272" y="4986"/>
              <a:ext cx="5247" cy="4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4827" y="4943"/>
              <a:ext cx="170" cy="17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 descr="0172d0dc26b25d2e622eceade12082b0b4877cadcac02-NCB2wE_fw6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4405" y="2513330"/>
            <a:ext cx="1203325" cy="148272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 flipH="1">
            <a:off x="4821555" y="3148965"/>
            <a:ext cx="1154430" cy="107950"/>
            <a:chOff x="3179" y="4943"/>
            <a:chExt cx="1818" cy="17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3179" y="5028"/>
              <a:ext cx="181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4827" y="4943"/>
              <a:ext cx="170" cy="17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75985" y="2832735"/>
            <a:ext cx="32759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逐浪粗宋简体" panose="02010601030101010101" charset="-122"/>
                <a:ea typeface="逐浪粗宋简体" panose="02010601030101010101" charset="-122"/>
              </a:rPr>
              <a:t>辨识得体型</a:t>
            </a:r>
            <a:endParaRPr lang="zh-CN" altLang="en-US" sz="4400" b="1">
              <a:latin typeface="逐浪粗宋简体" panose="02010601030101010101" charset="-122"/>
              <a:ea typeface="逐浪粗宋简体" panose="02010601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38220" y="2764155"/>
            <a:ext cx="10947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latin typeface="+mj-ea"/>
                <a:ea typeface="+mj-ea"/>
              </a:rPr>
              <a:t>01</a:t>
            </a:r>
            <a:endParaRPr lang="en-US" altLang="zh-CN" sz="4800">
              <a:latin typeface="+mj-ea"/>
              <a:ea typeface="+mj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856345" y="3231515"/>
            <a:ext cx="3331845" cy="25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2344420" y="2433320"/>
            <a:ext cx="1403911" cy="1350571"/>
            <a:chOff x="4252" y="3392"/>
            <a:chExt cx="2503" cy="2407"/>
          </a:xfrm>
        </p:grpSpPr>
        <p:sp>
          <p:nvSpPr>
            <p:cNvPr id="58" name="椭圆 57"/>
            <p:cNvSpPr/>
            <p:nvPr/>
          </p:nvSpPr>
          <p:spPr>
            <a:xfrm>
              <a:off x="4252" y="3392"/>
              <a:ext cx="2503" cy="2407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393" y="3965"/>
              <a:ext cx="2223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solidFill>
                    <a:srgbClr val="556740"/>
                  </a:solidFill>
                  <a:latin typeface="+mj-ea"/>
                  <a:ea typeface="+mj-ea"/>
                </a:rPr>
                <a:t>Title</a:t>
              </a:r>
              <a:endParaRPr lang="en-US" altLang="zh-CN" sz="4000">
                <a:solidFill>
                  <a:srgbClr val="55674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81220" y="2374900"/>
            <a:ext cx="1403911" cy="1350571"/>
            <a:chOff x="4252" y="3392"/>
            <a:chExt cx="2503" cy="2407"/>
          </a:xfrm>
        </p:grpSpPr>
        <p:sp>
          <p:nvSpPr>
            <p:cNvPr id="12" name="椭圆 11"/>
            <p:cNvSpPr/>
            <p:nvPr/>
          </p:nvSpPr>
          <p:spPr>
            <a:xfrm>
              <a:off x="4252" y="3392"/>
              <a:ext cx="2503" cy="2407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393" y="3965"/>
              <a:ext cx="2223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solidFill>
                    <a:srgbClr val="556740"/>
                  </a:solidFill>
                  <a:latin typeface="+mj-ea"/>
                  <a:ea typeface="+mj-ea"/>
                </a:rPr>
                <a:t>Title</a:t>
              </a:r>
              <a:endParaRPr lang="en-US" altLang="zh-CN" sz="4000">
                <a:solidFill>
                  <a:srgbClr val="55674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675120" y="2374265"/>
            <a:ext cx="1403911" cy="1350571"/>
            <a:chOff x="4252" y="3392"/>
            <a:chExt cx="2503" cy="2407"/>
          </a:xfrm>
        </p:grpSpPr>
        <p:sp>
          <p:nvSpPr>
            <p:cNvPr id="15" name="椭圆 14"/>
            <p:cNvSpPr/>
            <p:nvPr/>
          </p:nvSpPr>
          <p:spPr>
            <a:xfrm>
              <a:off x="4252" y="3392"/>
              <a:ext cx="2503" cy="2407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393" y="3965"/>
              <a:ext cx="2223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solidFill>
                    <a:srgbClr val="556740"/>
                  </a:solidFill>
                  <a:latin typeface="+mj-ea"/>
                  <a:ea typeface="+mj-ea"/>
                </a:rPr>
                <a:t>Title</a:t>
              </a:r>
              <a:endParaRPr lang="en-US" altLang="zh-CN" sz="4000">
                <a:solidFill>
                  <a:srgbClr val="55674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56320" y="2386330"/>
            <a:ext cx="1403911" cy="1350571"/>
            <a:chOff x="4252" y="3392"/>
            <a:chExt cx="2503" cy="2407"/>
          </a:xfrm>
        </p:grpSpPr>
        <p:sp>
          <p:nvSpPr>
            <p:cNvPr id="21" name="椭圆 20"/>
            <p:cNvSpPr/>
            <p:nvPr/>
          </p:nvSpPr>
          <p:spPr>
            <a:xfrm>
              <a:off x="4252" y="3392"/>
              <a:ext cx="2503" cy="2407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393" y="3965"/>
              <a:ext cx="2223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solidFill>
                    <a:srgbClr val="556740"/>
                  </a:solidFill>
                  <a:latin typeface="+mj-ea"/>
                  <a:ea typeface="+mj-ea"/>
                </a:rPr>
                <a:t>Title</a:t>
              </a:r>
              <a:endParaRPr lang="en-US" altLang="zh-CN" sz="4000">
                <a:solidFill>
                  <a:srgbClr val="55674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052695" y="1168400"/>
            <a:ext cx="2688590" cy="501650"/>
          </a:xfrm>
          <a:prstGeom prst="rect">
            <a:avLst/>
          </a:prstGeom>
          <a:solidFill>
            <a:srgbClr val="55674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665" b="1" smtClean="0">
                <a:solidFill>
                  <a:schemeClr val="bg1"/>
                </a:solidFill>
                <a:latin typeface="Mangal" panose="02040503050203030202" pitchFamily="18" charset="0"/>
                <a:cs typeface="Mangal" panose="02040503050203030202" pitchFamily="18" charset="0"/>
              </a:rPr>
              <a:t>示例</a:t>
            </a:r>
            <a:r>
              <a:rPr lang="en-US" altLang="zh-CN" sz="2665" b="1" smtClean="0">
                <a:solidFill>
                  <a:schemeClr val="bg1"/>
                </a:solidFill>
                <a:latin typeface="Mangal" panose="02040503050203030202" pitchFamily="18" charset="0"/>
                <a:cs typeface="Mangal" panose="02040503050203030202" pitchFamily="18" charset="0"/>
              </a:rPr>
              <a:t>——</a:t>
            </a:r>
            <a:endParaRPr lang="en-US" altLang="zh-CN" sz="2665" b="1" smtClean="0">
              <a:solidFill>
                <a:schemeClr val="bg1"/>
              </a:solidFill>
              <a:latin typeface="Mangal" panose="02040503050203030202" pitchFamily="18" charset="0"/>
              <a:cs typeface="Mangal" panose="02040503050203030202" pitchFamily="18" charset="0"/>
            </a:endParaRPr>
          </a:p>
        </p:txBody>
      </p:sp>
      <p:pic>
        <p:nvPicPr>
          <p:cNvPr id="3" name="图片 2" descr="0172d0dc26b25d2e622eceade12082b0b4877cadcac02-NCB2wE_fw6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640" y="-73025"/>
            <a:ext cx="1847850" cy="22758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44420" y="3715385"/>
            <a:ext cx="8167370" cy="2651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3200">
                <a:latin typeface="Adobe 繁黑體 Std B" panose="020b0700000000000000" charset="-120"/>
                <a:ea typeface="Adobe 繁黑體 Std B" panose="020b0700000000000000" charset="-120"/>
              </a:rPr>
              <a:t>学校周边有些露天摊位售卖油炸的烧烤食品，放学后，总有一些学生去购买，班主任老是担心学生吃此类食品会影响身体健康，他对学生们说：</a:t>
            </a:r>
            <a:endParaRPr lang="zh-CN" altLang="en-US" sz="3200">
              <a:latin typeface="Adobe 繁黑體 Std B" panose="020b0700000000000000" charset="-120"/>
              <a:ea typeface="Adobe 繁黑體 Std B" panose="020b0700000000000000" charset="-120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487871" y="4370589"/>
            <a:ext cx="3541710" cy="2802836"/>
          </a:xfrm>
          <a:prstGeom prst="rect">
            <a:avLst/>
          </a:prstGeom>
        </p:spPr>
      </p:pic>
      <p:grpSp>
        <p:nvGrpSpPr>
          <p:cNvPr id="53" name="组合 52"/>
          <p:cNvGrpSpPr/>
          <p:nvPr>
            <p:custDataLst>
              <p:tags r:id="rId4"/>
            </p:custDataLst>
          </p:nvPr>
        </p:nvGrpSpPr>
        <p:grpSpPr>
          <a:xfrm>
            <a:off x="1613204" y="182880"/>
            <a:ext cx="8954134" cy="1471930"/>
            <a:chOff x="389733" y="2738077"/>
            <a:chExt cx="4075902" cy="720486"/>
          </a:xfrm>
        </p:grpSpPr>
        <p:cxnSp>
          <p:nvCxnSpPr>
            <p:cNvPr id="31" name="直接连接符 30"/>
            <p:cNvCxnSpPr/>
            <p:nvPr>
              <p:custDataLst>
                <p:tags r:id="rId5"/>
              </p:custDataLst>
            </p:nvPr>
          </p:nvCxnSpPr>
          <p:spPr>
            <a:xfrm>
              <a:off x="1142999" y="3132659"/>
              <a:ext cx="2472266" cy="0"/>
            </a:xfrm>
            <a:prstGeom prst="line">
              <a:avLst/>
            </a:prstGeom>
            <a:ln>
              <a:solidFill>
                <a:srgbClr val="FF170C"/>
              </a:solidFill>
              <a:prstDash val="dash"/>
            </a:ln>
          </p:spPr>
          <p:style>
            <a:lnRef idx="1">
              <a:srgbClr val="D36D8D"/>
            </a:lnRef>
            <a:fillRef idx="0">
              <a:srgbClr val="D36D8D"/>
            </a:fillRef>
            <a:effectRef idx="0">
              <a:srgbClr val="D36D8D"/>
            </a:effectRef>
            <a:fontRef idx="minor">
              <a:srgbClr val="5F5F5F"/>
            </a:fontRef>
          </p:style>
        </p:cxnSp>
        <p:sp>
          <p:nvSpPr>
            <p:cNvPr id="27" name="椭圆 26"/>
            <p:cNvSpPr/>
            <p:nvPr>
              <p:custDataLst>
                <p:tags r:id="rId6"/>
              </p:custDataLst>
            </p:nvPr>
          </p:nvSpPr>
          <p:spPr>
            <a:xfrm>
              <a:off x="3795327" y="2806769"/>
              <a:ext cx="670308" cy="651794"/>
            </a:xfrm>
            <a:prstGeom prst="ellipse">
              <a:avLst/>
            </a:prstGeom>
            <a:solidFill>
              <a:srgbClr val="FF170C"/>
            </a:solidFill>
            <a:ln w="38100">
              <a:solidFill>
                <a:srgbClr val="FE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D36D8D">
                <a:shade val="50000"/>
              </a:srgbClr>
            </a:lnRef>
            <a:fillRef idx="1">
              <a:srgbClr val="D36D8D"/>
            </a:fillRef>
            <a:effectRef idx="0">
              <a:srgbClr val="D36D8D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altLang="zh-CN" sz="2800">
                  <a:solidFill>
                    <a:srgbClr val="FEFFFF"/>
                  </a:solidFill>
                  <a:sym typeface="Arial" panose="020b0604020202020204" pitchFamily="34" charset="0"/>
                </a:rPr>
                <a:t>A</a:t>
              </a:r>
              <a:endParaRPr lang="zh-CN" altLang="en-US" sz="2800">
                <a:solidFill>
                  <a:srgbClr val="FE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7"/>
              </p:custDataLst>
            </p:nvPr>
          </p:nvSpPr>
          <p:spPr>
            <a:xfrm>
              <a:off x="389733" y="2738077"/>
              <a:ext cx="3508785" cy="720486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lvl="0" indent="0" algn="l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SzTx/>
              </a:pPr>
              <a:r>
                <a:rPr lang="zh-CN" altLang="en-US" sz="2400">
                  <a:sym typeface="Arial" panose="020b0604020202020204" pitchFamily="34" charset="0"/>
                </a:rPr>
                <a:t>油炸和烧烤食品，质次价高，花钱买这类东西吃，不合算，你们就不要买了。</a:t>
              </a:r>
              <a:endParaRPr lang="zh-CN" altLang="en-US" sz="2400"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70480" y="1678940"/>
            <a:ext cx="8361045" cy="1523365"/>
            <a:chOff x="4048" y="2644"/>
            <a:chExt cx="13167" cy="2399"/>
          </a:xfrm>
        </p:grpSpPr>
        <p:grpSp>
          <p:nvGrpSpPr>
            <p:cNvPr id="54" name="组合 53"/>
            <p:cNvGrpSpPr/>
            <p:nvPr>
              <p:custDataLst>
                <p:tags r:id="rId8"/>
              </p:custDataLst>
            </p:nvPr>
          </p:nvGrpSpPr>
          <p:grpSpPr>
            <a:xfrm>
              <a:off x="4048" y="2725"/>
              <a:ext cx="12020" cy="2319"/>
              <a:chOff x="4917246" y="2806692"/>
              <a:chExt cx="3092223" cy="651934"/>
            </a:xfrm>
          </p:grpSpPr>
          <p:cxnSp>
            <p:nvCxnSpPr>
              <p:cNvPr id="4" name="直接连接符 3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5537203" y="3132659"/>
                <a:ext cx="2472266" cy="0"/>
              </a:xfrm>
              <a:prstGeom prst="line">
                <a:avLst/>
              </a:prstGeom>
              <a:ln>
                <a:solidFill>
                  <a:srgbClr val="FF170C"/>
                </a:solidFill>
                <a:prstDash val="dash"/>
              </a:ln>
            </p:spPr>
            <p:style>
              <a:lnRef idx="1">
                <a:srgbClr val="D36D8D"/>
              </a:lnRef>
              <a:fillRef idx="0">
                <a:srgbClr val="D36D8D"/>
              </a:fillRef>
              <a:effectRef idx="0">
                <a:srgbClr val="D36D8D"/>
              </a:effectRef>
              <a:fontRef idx="minor">
                <a:srgbClr val="5F5F5F"/>
              </a:fontRef>
            </p:style>
          </p:cxnSp>
          <p:sp>
            <p:nvSpPr>
              <p:cNvPr id="28" name="椭圆 2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917246" y="2806692"/>
                <a:ext cx="651934" cy="651934"/>
              </a:xfrm>
              <a:prstGeom prst="ellipse">
                <a:avLst/>
              </a:prstGeom>
              <a:solidFill>
                <a:srgbClr val="FF170C"/>
              </a:solidFill>
              <a:ln w="38100">
                <a:solidFill>
                  <a:srgbClr val="FE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D36D8D">
                  <a:shade val="50000"/>
                </a:srgbClr>
              </a:lnRef>
              <a:fillRef idx="1">
                <a:srgbClr val="D36D8D"/>
              </a:fillRef>
              <a:effectRef idx="0">
                <a:srgbClr val="D36D8D"/>
              </a:effectRef>
              <a:fontRef idx="minor">
                <a:srgbClr val="FFFFFF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r>
                  <a:rPr lang="en-US" altLang="zh-CN" sz="2800">
                    <a:solidFill>
                      <a:srgbClr val="FEFFFF"/>
                    </a:solidFill>
                    <a:sym typeface="Arial" panose="020b0604020202020204" pitchFamily="34" charset="0"/>
                  </a:rPr>
                  <a:t>B</a:t>
                </a:r>
                <a:endParaRPr lang="zh-CN" altLang="en-US" sz="2800">
                  <a:solidFill>
                    <a:srgbClr val="FE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文本框 11"/>
            <p:cNvSpPr txBox="1"/>
            <p:nvPr>
              <p:custDataLst>
                <p:tags r:id="rId11"/>
              </p:custDataLst>
            </p:nvPr>
          </p:nvSpPr>
          <p:spPr>
            <a:xfrm>
              <a:off x="6643" y="2644"/>
              <a:ext cx="10573" cy="2318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lvl="0" indent="0" algn="l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SzTx/>
              </a:pPr>
              <a:r>
                <a:rPr lang="zh-CN" altLang="en-US" sz="2400">
                  <a:sym typeface="Arial" panose="020b0604020202020204" pitchFamily="34" charset="0"/>
                </a:rPr>
                <a:t>油炸和烧烤食品，在加工过程中会产生一些有害物质，多吃可能对身体健康有影响，你们正处在长身体的阶段，最好不要吃这类东西。</a:t>
              </a:r>
              <a:endParaRPr lang="zh-CN" altLang="en-US" sz="2400"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153410" y="3118485"/>
            <a:ext cx="8432165" cy="1540510"/>
            <a:chOff x="4966" y="4911"/>
            <a:chExt cx="13279" cy="2426"/>
          </a:xfrm>
        </p:grpSpPr>
        <p:grpSp>
          <p:nvGrpSpPr>
            <p:cNvPr id="55" name="组合 54"/>
            <p:cNvGrpSpPr/>
            <p:nvPr>
              <p:custDataLst>
                <p:tags r:id="rId12"/>
              </p:custDataLst>
            </p:nvPr>
          </p:nvGrpSpPr>
          <p:grpSpPr>
            <a:xfrm>
              <a:off x="6397" y="5019"/>
              <a:ext cx="11849" cy="2319"/>
              <a:chOff x="1142999" y="3932759"/>
              <a:chExt cx="3083755" cy="651934"/>
            </a:xfrm>
          </p:grpSpPr>
          <p:cxnSp>
            <p:nvCxnSpPr>
              <p:cNvPr id="8" name="直接连接符 7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1142999" y="4258726"/>
                <a:ext cx="2472266" cy="0"/>
              </a:xfrm>
              <a:prstGeom prst="line">
                <a:avLst/>
              </a:prstGeom>
              <a:ln>
                <a:solidFill>
                  <a:srgbClr val="FF170C"/>
                </a:solidFill>
                <a:prstDash val="dash"/>
              </a:ln>
            </p:spPr>
            <p:style>
              <a:lnRef idx="1">
                <a:srgbClr val="D36D8D"/>
              </a:lnRef>
              <a:fillRef idx="0">
                <a:srgbClr val="D36D8D"/>
              </a:fillRef>
              <a:effectRef idx="0">
                <a:srgbClr val="D36D8D"/>
              </a:effectRef>
              <a:fontRef idx="minor">
                <a:srgbClr val="5F5F5F"/>
              </a:fontRef>
            </p:style>
          </p:cxnSp>
          <p:sp>
            <p:nvSpPr>
              <p:cNvPr id="40" name="椭圆 39"/>
              <p:cNvSpPr/>
              <p:nvPr>
                <p:custDataLst>
                  <p:tags r:id="rId14"/>
                </p:custDataLst>
              </p:nvPr>
            </p:nvSpPr>
            <p:spPr>
              <a:xfrm>
                <a:off x="3574820" y="3932759"/>
                <a:ext cx="651934" cy="651934"/>
              </a:xfrm>
              <a:prstGeom prst="ellipse">
                <a:avLst/>
              </a:prstGeom>
              <a:solidFill>
                <a:srgbClr val="FF170C"/>
              </a:solidFill>
              <a:ln w="38100">
                <a:solidFill>
                  <a:srgbClr val="FE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D36D8D">
                  <a:shade val="50000"/>
                </a:srgbClr>
              </a:lnRef>
              <a:fillRef idx="1">
                <a:srgbClr val="D36D8D"/>
              </a:fillRef>
              <a:effectRef idx="0">
                <a:srgbClr val="D36D8D"/>
              </a:effectRef>
              <a:fontRef idx="minor">
                <a:srgbClr val="FFFFFF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r>
                  <a:rPr lang="en-US" altLang="zh-CN" sz="2800">
                    <a:solidFill>
                      <a:srgbClr val="FEFFFF"/>
                    </a:solidFill>
                    <a:sym typeface="Arial" panose="020b0604020202020204" pitchFamily="34" charset="0"/>
                  </a:rPr>
                  <a:t>C</a:t>
                </a:r>
                <a:endParaRPr lang="zh-CN" altLang="en-US" sz="2800">
                  <a:solidFill>
                    <a:srgbClr val="FE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15"/>
              </p:custDataLst>
            </p:nvPr>
          </p:nvSpPr>
          <p:spPr>
            <a:xfrm>
              <a:off x="4966" y="4911"/>
              <a:ext cx="10769" cy="2318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lvl="0" indent="0" algn="l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SzTx/>
              </a:pPr>
              <a:r>
                <a:rPr lang="zh-CN" altLang="en-US" sz="2400">
                  <a:sym typeface="Arial" panose="020b0604020202020204" pitchFamily="34" charset="0"/>
                </a:rPr>
                <a:t>街边露天摊位卫生条件差，售卖的食品质量很难保证，我都说了不许买，不许吃，你们记不住吗?</a:t>
              </a:r>
              <a:endParaRPr lang="zh-CN" altLang="en-US" sz="2400"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22700" y="4574540"/>
            <a:ext cx="8336280" cy="1531620"/>
            <a:chOff x="6020" y="7204"/>
            <a:chExt cx="13128" cy="2412"/>
          </a:xfrm>
        </p:grpSpPr>
        <p:grpSp>
          <p:nvGrpSpPr>
            <p:cNvPr id="56" name="组合 55"/>
            <p:cNvGrpSpPr/>
            <p:nvPr>
              <p:custDataLst>
                <p:tags r:id="rId16"/>
              </p:custDataLst>
            </p:nvPr>
          </p:nvGrpSpPr>
          <p:grpSpPr>
            <a:xfrm>
              <a:off x="6020" y="7298"/>
              <a:ext cx="11196" cy="2319"/>
              <a:chOff x="4917246" y="3932759"/>
              <a:chExt cx="3092223" cy="651934"/>
            </a:xfrm>
          </p:grpSpPr>
          <p:cxnSp>
            <p:nvCxnSpPr>
              <p:cNvPr id="9" name="直接连接符 8"/>
              <p:cNvCxnSpPr/>
              <p:nvPr>
                <p:custDataLst>
                  <p:tags r:id="rId17"/>
                </p:custDataLst>
              </p:nvPr>
            </p:nvCxnSpPr>
            <p:spPr>
              <a:xfrm>
                <a:off x="5537203" y="4258726"/>
                <a:ext cx="2472266" cy="0"/>
              </a:xfrm>
              <a:prstGeom prst="line">
                <a:avLst/>
              </a:prstGeom>
              <a:ln>
                <a:solidFill>
                  <a:srgbClr val="FF170C"/>
                </a:solidFill>
                <a:prstDash val="dash"/>
              </a:ln>
            </p:spPr>
            <p:style>
              <a:lnRef idx="1">
                <a:srgbClr val="D36D8D"/>
              </a:lnRef>
              <a:fillRef idx="0">
                <a:srgbClr val="D36D8D"/>
              </a:fillRef>
              <a:effectRef idx="0">
                <a:srgbClr val="D36D8D"/>
              </a:effectRef>
              <a:fontRef idx="minor">
                <a:srgbClr val="5F5F5F"/>
              </a:fontRef>
            </p:style>
          </p:cxnSp>
          <p:sp>
            <p:nvSpPr>
              <p:cNvPr id="41" name="椭圆 40"/>
              <p:cNvSpPr/>
              <p:nvPr>
                <p:custDataLst>
                  <p:tags r:id="rId18"/>
                </p:custDataLst>
              </p:nvPr>
            </p:nvSpPr>
            <p:spPr>
              <a:xfrm>
                <a:off x="4917246" y="3932759"/>
                <a:ext cx="651934" cy="651934"/>
              </a:xfrm>
              <a:prstGeom prst="ellipse">
                <a:avLst/>
              </a:prstGeom>
              <a:solidFill>
                <a:srgbClr val="FF170C"/>
              </a:solidFill>
              <a:ln w="38100">
                <a:solidFill>
                  <a:srgbClr val="FE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D36D8D">
                  <a:shade val="50000"/>
                </a:srgbClr>
              </a:lnRef>
              <a:fillRef idx="1">
                <a:srgbClr val="D36D8D"/>
              </a:fillRef>
              <a:effectRef idx="0">
                <a:srgbClr val="D36D8D"/>
              </a:effectRef>
              <a:fontRef idx="minor">
                <a:srgbClr val="FFFFFF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r>
                  <a:rPr lang="en-US" altLang="zh-CN" sz="2800">
                    <a:solidFill>
                      <a:srgbClr val="FEFFFF"/>
                    </a:solidFill>
                    <a:sym typeface="Arial" panose="020b0604020202020204" pitchFamily="34" charset="0"/>
                  </a:rPr>
                  <a:t>D</a:t>
                </a:r>
                <a:endParaRPr lang="zh-CN" altLang="en-US" sz="2800">
                  <a:solidFill>
                    <a:srgbClr val="FE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文本框 15"/>
            <p:cNvSpPr txBox="1"/>
            <p:nvPr>
              <p:custDataLst>
                <p:tags r:id="rId19"/>
              </p:custDataLst>
            </p:nvPr>
          </p:nvSpPr>
          <p:spPr>
            <a:xfrm>
              <a:off x="8380" y="7204"/>
              <a:ext cx="10769" cy="2318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lvl="0" indent="0" algn="l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SzTx/>
              </a:pPr>
              <a:r>
                <a:rPr lang="zh-CN" altLang="en-US" sz="2400">
                  <a:sym typeface="Arial" panose="020b0604020202020204" pitchFamily="34" charset="0"/>
                </a:rPr>
                <a:t>父母挣钱不容易，大家要学会节俭，少买那些街边小摊的东西。</a:t>
              </a:r>
              <a:endParaRPr lang="zh-CN" altLang="en-US" sz="2400">
                <a:sym typeface="Arial" panose="020b0604020202020204" pitchFamily="34" charset="0"/>
              </a:endParaRPr>
            </a:p>
          </p:txBody>
        </p:sp>
      </p:grp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0172d0dc26b25d2e622eceade12082b0b4877cadcac02-NCB2wE_fw6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40000">
            <a:off x="8853805" y="-118110"/>
            <a:ext cx="3939540" cy="48507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295910" y="226695"/>
            <a:ext cx="1403350" cy="5915025"/>
          </a:xfrm>
        </p:spPr>
        <p:txBody>
          <a:bodyPr vert="eaVer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逐浪马列大楷体" panose="03000509000000000000" charset="-122"/>
                <a:ea typeface="逐浪马列大楷体" panose="03000509000000000000" charset="-122"/>
              </a:rPr>
              <a:t>选出表达得体的一项</a:t>
            </a:r>
            <a:r>
              <a:rPr lang="zh-CN" altLang="en-US" sz="7200">
                <a:solidFill>
                  <a:schemeClr val="tx1">
                    <a:lumMod val="85000"/>
                    <a:lumOff val="15000"/>
                  </a:schemeClr>
                </a:solidFill>
                <a:latin typeface="逐浪马列大楷体" panose="03000509000000000000" charset="-122"/>
                <a:ea typeface="逐浪马列大楷体" panose="03000509000000000000" charset="-122"/>
              </a:rPr>
              <a:t>  </a:t>
            </a:r>
            <a:endParaRPr lang="zh-CN" altLang="en-US" sz="7200">
              <a:solidFill>
                <a:schemeClr val="tx1">
                  <a:lumMod val="85000"/>
                  <a:lumOff val="15000"/>
                </a:schemeClr>
              </a:solidFill>
              <a:latin typeface="逐浪马列大楷体" panose="03000509000000000000" charset="-122"/>
              <a:ea typeface="逐浪马列大楷体" panose="03000509000000000000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53565" y="435610"/>
            <a:ext cx="6824980" cy="1565910"/>
            <a:chOff x="2919" y="1082"/>
            <a:chExt cx="10748" cy="2466"/>
          </a:xfrm>
        </p:grpSpPr>
        <p:sp>
          <p:nvSpPr>
            <p:cNvPr id="6" name="椭圆 5"/>
            <p:cNvSpPr/>
            <p:nvPr/>
          </p:nvSpPr>
          <p:spPr>
            <a:xfrm>
              <a:off x="2919" y="1082"/>
              <a:ext cx="10749" cy="239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297" y="1418"/>
              <a:ext cx="10084" cy="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/>
                <a:t>A、请愚兄你别拿着比我高的成绩，</a:t>
              </a:r>
              <a:endParaRPr lang="zh-CN" altLang="en-US" sz="3200"/>
            </a:p>
            <a:p>
              <a:r>
                <a:rPr lang="zh-CN" altLang="en-US" sz="3200"/>
                <a:t>      还跟敝人说没有考好啊</a:t>
              </a:r>
              <a:r>
                <a:rPr lang="zh-CN" altLang="en-US" sz="2400"/>
                <a:t>！</a:t>
              </a:r>
              <a:endParaRPr lang="zh-CN" altLang="en-US"/>
            </a:p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853565" y="1999615"/>
            <a:ext cx="6825615" cy="1566545"/>
            <a:chOff x="2919" y="1082"/>
            <a:chExt cx="10749" cy="2467"/>
          </a:xfrm>
        </p:grpSpPr>
        <p:sp>
          <p:nvSpPr>
            <p:cNvPr id="8" name="椭圆 7"/>
            <p:cNvSpPr/>
            <p:nvPr/>
          </p:nvSpPr>
          <p:spPr>
            <a:xfrm>
              <a:off x="2919" y="1082"/>
              <a:ext cx="10749" cy="239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297" y="1418"/>
              <a:ext cx="10370" cy="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/>
                <a:t>B、家父常教育我，不能决定太阳几点升起，但可以决定自己几点起床。</a:t>
              </a:r>
              <a:endParaRPr lang="zh-CN" altLang="en-US" sz="3200"/>
            </a:p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53565" y="3576955"/>
            <a:ext cx="6825615" cy="1566545"/>
            <a:chOff x="2919" y="1082"/>
            <a:chExt cx="10749" cy="2467"/>
          </a:xfrm>
        </p:grpSpPr>
        <p:sp>
          <p:nvSpPr>
            <p:cNvPr id="11" name="椭圆 10"/>
            <p:cNvSpPr/>
            <p:nvPr/>
          </p:nvSpPr>
          <p:spPr>
            <a:xfrm>
              <a:off x="2919" y="1082"/>
              <a:ext cx="10749" cy="239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297" y="1418"/>
              <a:ext cx="10084" cy="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/>
                <a:t>C、我至今还惠存着您送我的“翰墨书香，家国天下”这幅书法作品。</a:t>
              </a:r>
              <a:endParaRPr lang="zh-CN" altLang="en-US" sz="3200"/>
            </a:p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65300" y="5140960"/>
            <a:ext cx="6825615" cy="1518285"/>
            <a:chOff x="2919" y="1082"/>
            <a:chExt cx="10749" cy="2391"/>
          </a:xfrm>
        </p:grpSpPr>
        <p:sp>
          <p:nvSpPr>
            <p:cNvPr id="14" name="椭圆 13"/>
            <p:cNvSpPr/>
            <p:nvPr/>
          </p:nvSpPr>
          <p:spPr>
            <a:xfrm>
              <a:off x="2919" y="1082"/>
              <a:ext cx="10749" cy="239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97" y="1418"/>
              <a:ext cx="10084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/>
                <a:t>D、学生我认真读过老师您的拙作，对您在文章中的一些高见十分佩服。</a:t>
              </a:r>
              <a:endParaRPr lang="zh-CN" altLang="en-US" sz="3200"/>
            </a:p>
          </p:txBody>
        </p:sp>
      </p:grpSp>
      <p:sp>
        <p:nvSpPr>
          <p:cNvPr id="16" name="文本框 15"/>
          <p:cNvSpPr txBox="1"/>
          <p:nvPr/>
        </p:nvSpPr>
        <p:spPr>
          <a:xfrm rot="1560000">
            <a:off x="9545320" y="4192270"/>
            <a:ext cx="16090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敬辞谦辞</a:t>
            </a:r>
            <a:endParaRPr lang="zh-CN" altLang="en-US" sz="54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custDataLst>
      <p:tags r:id="rId5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任意多边形 22"/>
          <p:cNvSpPr/>
          <p:nvPr/>
        </p:nvSpPr>
        <p:spPr>
          <a:xfrm>
            <a:off x="2990215" y="68580"/>
            <a:ext cx="7642860" cy="6889750"/>
          </a:xfrm>
          <a:custGeom>
            <a:gdLst>
              <a:gd name="connsiteX0" fmla="*/ 2254469 w 4508938"/>
              <a:gd name="connsiteY0" fmla="*/ 0 h 4398941"/>
              <a:gd name="connsiteX1" fmla="*/ 4508938 w 4508938"/>
              <a:gd name="connsiteY1" fmla="*/ 2254469 h 4398941"/>
              <a:gd name="connsiteX2" fmla="*/ 3132010 w 4508938"/>
              <a:gd name="connsiteY2" fmla="*/ 4331771 h 4398941"/>
              <a:gd name="connsiteX3" fmla="*/ 2948488 w 4508938"/>
              <a:gd name="connsiteY3" fmla="*/ 4398941 h 4398941"/>
              <a:gd name="connsiteX4" fmla="*/ 1318093 w 4508938"/>
              <a:gd name="connsiteY4" fmla="*/ 1315872 h 4398941"/>
              <a:gd name="connsiteX5" fmla="*/ 263217 w 4508938"/>
              <a:gd name="connsiteY5" fmla="*/ 3310638 h 4398941"/>
              <a:gd name="connsiteX6" fmla="*/ 177168 w 4508938"/>
              <a:gd name="connsiteY6" fmla="*/ 3132010 h 4398941"/>
              <a:gd name="connsiteX7" fmla="*/ 0 w 4508938"/>
              <a:gd name="connsiteY7" fmla="*/ 2254469 h 4398941"/>
              <a:gd name="connsiteX8" fmla="*/ 2254469 w 4508938"/>
              <a:gd name="connsiteY8" fmla="*/ 0 h 4398941"/>
              <a:gd name="connsiteX0-1" fmla="*/ 1318093 w 4508938"/>
              <a:gd name="connsiteY0-2" fmla="*/ 1315872 h 4398941"/>
              <a:gd name="connsiteX1-3" fmla="*/ 263217 w 4508938"/>
              <a:gd name="connsiteY1-4" fmla="*/ 3310638 h 4398941"/>
              <a:gd name="connsiteX2-5" fmla="*/ 177168 w 4508938"/>
              <a:gd name="connsiteY2-6" fmla="*/ 3132010 h 4398941"/>
              <a:gd name="connsiteX3-7" fmla="*/ 0 w 4508938"/>
              <a:gd name="connsiteY3-8" fmla="*/ 2254469 h 4398941"/>
              <a:gd name="connsiteX4-9" fmla="*/ 2254469 w 4508938"/>
              <a:gd name="connsiteY4-10" fmla="*/ 0 h 4398941"/>
              <a:gd name="connsiteX5-11" fmla="*/ 4508938 w 4508938"/>
              <a:gd name="connsiteY5-12" fmla="*/ 2254469 h 4398941"/>
              <a:gd name="connsiteX6-13" fmla="*/ 3132010 w 4508938"/>
              <a:gd name="connsiteY6-14" fmla="*/ 4331771 h 4398941"/>
              <a:gd name="connsiteX7-15" fmla="*/ 2948488 w 4508938"/>
              <a:gd name="connsiteY7-16" fmla="*/ 4398941 h 4398941"/>
              <a:gd name="connsiteX8-17" fmla="*/ 1409533 w 4508938"/>
              <a:gd name="connsiteY8-18" fmla="*/ 1407312 h 4398941"/>
              <a:gd name="connsiteX0-19" fmla="*/ 1318093 w 4508938"/>
              <a:gd name="connsiteY0-20" fmla="*/ 1315872 h 4398941"/>
              <a:gd name="connsiteX1-21" fmla="*/ 263217 w 4508938"/>
              <a:gd name="connsiteY1-22" fmla="*/ 3310638 h 4398941"/>
              <a:gd name="connsiteX2-23" fmla="*/ 177168 w 4508938"/>
              <a:gd name="connsiteY2-24" fmla="*/ 3132010 h 4398941"/>
              <a:gd name="connsiteX3-25" fmla="*/ 0 w 4508938"/>
              <a:gd name="connsiteY3-26" fmla="*/ 2254469 h 4398941"/>
              <a:gd name="connsiteX4-27" fmla="*/ 2254469 w 4508938"/>
              <a:gd name="connsiteY4-28" fmla="*/ 0 h 4398941"/>
              <a:gd name="connsiteX5-29" fmla="*/ 4508938 w 4508938"/>
              <a:gd name="connsiteY5-30" fmla="*/ 2254469 h 4398941"/>
              <a:gd name="connsiteX6-31" fmla="*/ 3132010 w 4508938"/>
              <a:gd name="connsiteY6-32" fmla="*/ 4331771 h 4398941"/>
              <a:gd name="connsiteX7-33" fmla="*/ 2948488 w 4508938"/>
              <a:gd name="connsiteY7-34" fmla="*/ 4398941 h 4398941"/>
              <a:gd name="connsiteX0-35" fmla="*/ 263217 w 4508938"/>
              <a:gd name="connsiteY0-36" fmla="*/ 3310638 h 4398941"/>
              <a:gd name="connsiteX1-37" fmla="*/ 177168 w 4508938"/>
              <a:gd name="connsiteY1-38" fmla="*/ 3132010 h 4398941"/>
              <a:gd name="connsiteX2-39" fmla="*/ 0 w 4508938"/>
              <a:gd name="connsiteY2-40" fmla="*/ 2254469 h 4398941"/>
              <a:gd name="connsiteX3-41" fmla="*/ 2254469 w 4508938"/>
              <a:gd name="connsiteY3-42" fmla="*/ 0 h 4398941"/>
              <a:gd name="connsiteX4-43" fmla="*/ 4508938 w 4508938"/>
              <a:gd name="connsiteY4-44" fmla="*/ 2254469 h 4398941"/>
              <a:gd name="connsiteX5-45" fmla="*/ 3132010 w 4508938"/>
              <a:gd name="connsiteY5-46" fmla="*/ 4331771 h 4398941"/>
              <a:gd name="connsiteX6-47" fmla="*/ 2948488 w 4508938"/>
              <a:gd name="connsiteY6-48" fmla="*/ 4398941 h 439894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4508938" h="4398941">
                <a:moveTo>
                  <a:pt x="263217" y="3310638"/>
                </a:moveTo>
                <a:lnTo>
                  <a:pt x="177168" y="3132010"/>
                </a:lnTo>
                <a:cubicBezTo>
                  <a:pt x="63085" y="2862289"/>
                  <a:pt x="0" y="2565747"/>
                  <a:pt x="0" y="2254469"/>
                </a:cubicBezTo>
                <a:cubicBezTo>
                  <a:pt x="0" y="1009360"/>
                  <a:pt x="1009360" y="0"/>
                  <a:pt x="2254469" y="0"/>
                </a:cubicBezTo>
                <a:cubicBezTo>
                  <a:pt x="3499578" y="0"/>
                  <a:pt x="4508938" y="1009360"/>
                  <a:pt x="4508938" y="2254469"/>
                </a:cubicBezTo>
                <a:cubicBezTo>
                  <a:pt x="4508938" y="3188301"/>
                  <a:pt x="3941173" y="3989524"/>
                  <a:pt x="3132010" y="4331771"/>
                </a:cubicBezTo>
                <a:lnTo>
                  <a:pt x="2948488" y="4398941"/>
                </a:lnTo>
              </a:path>
            </a:pathLst>
          </a:custGeom>
          <a:noFill/>
          <a:ln>
            <a:solidFill>
              <a:srgbClr val="DB2C2D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75" t="26908" r="3010"/>
          <a:stretch>
            <a:fillRect/>
          </a:stretch>
        </p:blipFill>
        <p:spPr>
          <a:xfrm>
            <a:off x="144776" y="0"/>
            <a:ext cx="442077" cy="114787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3"/>
          <a:stretch>
            <a:fillRect/>
          </a:stretch>
        </p:blipFill>
        <p:spPr>
          <a:xfrm>
            <a:off x="711835" y="1871980"/>
            <a:ext cx="5321300" cy="497903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45" t="37889" r="2557" b="46709"/>
          <a:stretch>
            <a:fillRect/>
          </a:stretch>
        </p:blipFill>
        <p:spPr>
          <a:xfrm rot="5400000">
            <a:off x="10107307" y="1025818"/>
            <a:ext cx="3067691" cy="1056290"/>
          </a:xfrm>
          <a:prstGeom prst="rect">
            <a:avLst/>
          </a:prstGeom>
        </p:spPr>
      </p:pic>
      <p:sp>
        <p:nvSpPr>
          <p:cNvPr id="12" name="PA_矩形 7"/>
          <p:cNvSpPr/>
          <p:nvPr>
            <p:custDataLst>
              <p:tags r:id="rId5"/>
            </p:custDataLst>
          </p:nvPr>
        </p:nvSpPr>
        <p:spPr>
          <a:xfrm>
            <a:off x="586700" y="1232037"/>
            <a:ext cx="2514411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敬辞</a:t>
            </a:r>
            <a:r>
              <a:rPr lang="en-US" altLang="zh-CN" sz="36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——</a:t>
            </a:r>
            <a:endParaRPr lang="en-US" altLang="zh-CN" sz="3600" b="1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55820" y="191770"/>
            <a:ext cx="688594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Adobe 繁黑體 Std B" panose="020b0700000000000000" charset="-120"/>
                <a:ea typeface="Adobe 繁黑體 Std B" panose="020b0700000000000000" charset="-120"/>
              </a:rPr>
              <a:t>令：令尊、令堂、令郎、令爱</a:t>
            </a:r>
            <a:endParaRPr lang="zh-CN" altLang="en-US" sz="2800" b="1">
              <a:latin typeface="Adobe 繁黑體 Std B" panose="020b0700000000000000" charset="-120"/>
              <a:ea typeface="Adobe 繁黑體 Std B" panose="020b0700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dobe 繁黑體 Std B" panose="020b0700000000000000" charset="-120"/>
                <a:ea typeface="Adobe 繁黑體 Std B" panose="020b0700000000000000" charset="-120"/>
              </a:rPr>
              <a:t>惠：惠顾、惠存、惠赠</a:t>
            </a:r>
            <a:endParaRPr lang="zh-CN" altLang="en-US" sz="2800" b="1">
              <a:latin typeface="Adobe 繁黑體 Std B" panose="020b0700000000000000" charset="-120"/>
              <a:ea typeface="Adobe 繁黑體 Std B" panose="020b0700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dobe 繁黑體 Std B" panose="020b0700000000000000" charset="-120"/>
                <a:ea typeface="Adobe 繁黑體 Std B" panose="020b0700000000000000" charset="-120"/>
              </a:rPr>
              <a:t>垂：垂问、垂询、垂爱、垂念、垂怜</a:t>
            </a:r>
            <a:endParaRPr lang="zh-CN" altLang="en-US" sz="2800" b="1">
              <a:latin typeface="Adobe 繁黑體 Std B" panose="020b0700000000000000" charset="-120"/>
              <a:ea typeface="Adobe 繁黑體 Std B" panose="020b0700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dobe 繁黑體 Std B" panose="020b0700000000000000" charset="-120"/>
                <a:ea typeface="Adobe 繁黑體 Std B" panose="020b0700000000000000" charset="-120"/>
              </a:rPr>
              <a:t>赐：赐教、赐复</a:t>
            </a:r>
            <a:endParaRPr lang="zh-CN" altLang="en-US" sz="2800" b="1">
              <a:latin typeface="Adobe 繁黑體 Std B" panose="020b0700000000000000" charset="-120"/>
              <a:ea typeface="Adobe 繁黑體 Std B" panose="020b0700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dobe 繁黑體 Std B" panose="020b0700000000000000" charset="-120"/>
                <a:ea typeface="Adobe 繁黑體 Std B" panose="020b0700000000000000" charset="-120"/>
              </a:rPr>
              <a:t>高：高见、高论、高寿、高就</a:t>
            </a:r>
            <a:endParaRPr lang="zh-CN" altLang="en-US" sz="2800" b="1">
              <a:latin typeface="Adobe 繁黑體 Std B" panose="020b0700000000000000" charset="-120"/>
              <a:ea typeface="Adobe 繁黑體 Std B" panose="020b0700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dobe 繁黑體 Std B" panose="020b0700000000000000" charset="-120"/>
                <a:ea typeface="Adobe 繁黑體 Std B" panose="020b0700000000000000" charset="-120"/>
              </a:rPr>
              <a:t>贤：贤弟、贤侄</a:t>
            </a:r>
            <a:endParaRPr lang="zh-CN" altLang="en-US" sz="2800" b="1">
              <a:latin typeface="Adobe 繁黑體 Std B" panose="020b0700000000000000" charset="-120"/>
              <a:ea typeface="Adobe 繁黑體 Std B" panose="020b0700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dobe 繁黑體 Std B" panose="020b0700000000000000" charset="-120"/>
                <a:ea typeface="Adobe 繁黑體 Std B" panose="020b0700000000000000" charset="-120"/>
              </a:rPr>
              <a:t>奉：奉还、奉送、奉劝、奉陪</a:t>
            </a:r>
            <a:endParaRPr lang="zh-CN" altLang="en-US" sz="2800" b="1">
              <a:latin typeface="Adobe 繁黑體 Std B" panose="020b0700000000000000" charset="-120"/>
              <a:ea typeface="Adobe 繁黑體 Std B" panose="020b0700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dobe 繁黑體 Std B" panose="020b0700000000000000" charset="-120"/>
                <a:ea typeface="Adobe 繁黑體 Std B" panose="020b0700000000000000" charset="-120"/>
              </a:rPr>
              <a:t>贵：贵庚、贵姓</a:t>
            </a:r>
            <a:endParaRPr lang="zh-CN" altLang="en-US" sz="2800" b="1">
              <a:latin typeface="Adobe 繁黑體 Std B" panose="020b0700000000000000" charset="-120"/>
              <a:ea typeface="Adobe 繁黑體 Std B" panose="020b0700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dobe 繁黑體 Std B" panose="020b0700000000000000" charset="-120"/>
                <a:ea typeface="Adobe 繁黑體 Std B" panose="020b0700000000000000" charset="-120"/>
              </a:rPr>
              <a:t>其他：久仰、赏光、大作、大驾、莅临、光临、鼎力、海涵、足下、阁下、笑纳</a:t>
            </a:r>
            <a:endParaRPr lang="zh-CN" altLang="en-US" sz="2800" b="1">
              <a:latin typeface="Adobe 繁黑體 Std B" panose="020b0700000000000000" charset="-120"/>
              <a:ea typeface="Adobe 繁黑體 Std B" panose="020b0700000000000000" charset="-12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任意多边形 22"/>
          <p:cNvSpPr/>
          <p:nvPr/>
        </p:nvSpPr>
        <p:spPr>
          <a:xfrm>
            <a:off x="2990215" y="68580"/>
            <a:ext cx="7642860" cy="6889750"/>
          </a:xfrm>
          <a:custGeom>
            <a:gdLst>
              <a:gd name="connsiteX0" fmla="*/ 2254469 w 4508938"/>
              <a:gd name="connsiteY0" fmla="*/ 0 h 4398941"/>
              <a:gd name="connsiteX1" fmla="*/ 4508938 w 4508938"/>
              <a:gd name="connsiteY1" fmla="*/ 2254469 h 4398941"/>
              <a:gd name="connsiteX2" fmla="*/ 3132010 w 4508938"/>
              <a:gd name="connsiteY2" fmla="*/ 4331771 h 4398941"/>
              <a:gd name="connsiteX3" fmla="*/ 2948488 w 4508938"/>
              <a:gd name="connsiteY3" fmla="*/ 4398941 h 4398941"/>
              <a:gd name="connsiteX4" fmla="*/ 1318093 w 4508938"/>
              <a:gd name="connsiteY4" fmla="*/ 1315872 h 4398941"/>
              <a:gd name="connsiteX5" fmla="*/ 263217 w 4508938"/>
              <a:gd name="connsiteY5" fmla="*/ 3310638 h 4398941"/>
              <a:gd name="connsiteX6" fmla="*/ 177168 w 4508938"/>
              <a:gd name="connsiteY6" fmla="*/ 3132010 h 4398941"/>
              <a:gd name="connsiteX7" fmla="*/ 0 w 4508938"/>
              <a:gd name="connsiteY7" fmla="*/ 2254469 h 4398941"/>
              <a:gd name="connsiteX8" fmla="*/ 2254469 w 4508938"/>
              <a:gd name="connsiteY8" fmla="*/ 0 h 4398941"/>
              <a:gd name="connsiteX0-1" fmla="*/ 1318093 w 4508938"/>
              <a:gd name="connsiteY0-2" fmla="*/ 1315872 h 4398941"/>
              <a:gd name="connsiteX1-3" fmla="*/ 263217 w 4508938"/>
              <a:gd name="connsiteY1-4" fmla="*/ 3310638 h 4398941"/>
              <a:gd name="connsiteX2-5" fmla="*/ 177168 w 4508938"/>
              <a:gd name="connsiteY2-6" fmla="*/ 3132010 h 4398941"/>
              <a:gd name="connsiteX3-7" fmla="*/ 0 w 4508938"/>
              <a:gd name="connsiteY3-8" fmla="*/ 2254469 h 4398941"/>
              <a:gd name="connsiteX4-9" fmla="*/ 2254469 w 4508938"/>
              <a:gd name="connsiteY4-10" fmla="*/ 0 h 4398941"/>
              <a:gd name="connsiteX5-11" fmla="*/ 4508938 w 4508938"/>
              <a:gd name="connsiteY5-12" fmla="*/ 2254469 h 4398941"/>
              <a:gd name="connsiteX6-13" fmla="*/ 3132010 w 4508938"/>
              <a:gd name="connsiteY6-14" fmla="*/ 4331771 h 4398941"/>
              <a:gd name="connsiteX7-15" fmla="*/ 2948488 w 4508938"/>
              <a:gd name="connsiteY7-16" fmla="*/ 4398941 h 4398941"/>
              <a:gd name="connsiteX8-17" fmla="*/ 1409533 w 4508938"/>
              <a:gd name="connsiteY8-18" fmla="*/ 1407312 h 4398941"/>
              <a:gd name="connsiteX0-19" fmla="*/ 1318093 w 4508938"/>
              <a:gd name="connsiteY0-20" fmla="*/ 1315872 h 4398941"/>
              <a:gd name="connsiteX1-21" fmla="*/ 263217 w 4508938"/>
              <a:gd name="connsiteY1-22" fmla="*/ 3310638 h 4398941"/>
              <a:gd name="connsiteX2-23" fmla="*/ 177168 w 4508938"/>
              <a:gd name="connsiteY2-24" fmla="*/ 3132010 h 4398941"/>
              <a:gd name="connsiteX3-25" fmla="*/ 0 w 4508938"/>
              <a:gd name="connsiteY3-26" fmla="*/ 2254469 h 4398941"/>
              <a:gd name="connsiteX4-27" fmla="*/ 2254469 w 4508938"/>
              <a:gd name="connsiteY4-28" fmla="*/ 0 h 4398941"/>
              <a:gd name="connsiteX5-29" fmla="*/ 4508938 w 4508938"/>
              <a:gd name="connsiteY5-30" fmla="*/ 2254469 h 4398941"/>
              <a:gd name="connsiteX6-31" fmla="*/ 3132010 w 4508938"/>
              <a:gd name="connsiteY6-32" fmla="*/ 4331771 h 4398941"/>
              <a:gd name="connsiteX7-33" fmla="*/ 2948488 w 4508938"/>
              <a:gd name="connsiteY7-34" fmla="*/ 4398941 h 4398941"/>
              <a:gd name="connsiteX0-35" fmla="*/ 263217 w 4508938"/>
              <a:gd name="connsiteY0-36" fmla="*/ 3310638 h 4398941"/>
              <a:gd name="connsiteX1-37" fmla="*/ 177168 w 4508938"/>
              <a:gd name="connsiteY1-38" fmla="*/ 3132010 h 4398941"/>
              <a:gd name="connsiteX2-39" fmla="*/ 0 w 4508938"/>
              <a:gd name="connsiteY2-40" fmla="*/ 2254469 h 4398941"/>
              <a:gd name="connsiteX3-41" fmla="*/ 2254469 w 4508938"/>
              <a:gd name="connsiteY3-42" fmla="*/ 0 h 4398941"/>
              <a:gd name="connsiteX4-43" fmla="*/ 4508938 w 4508938"/>
              <a:gd name="connsiteY4-44" fmla="*/ 2254469 h 4398941"/>
              <a:gd name="connsiteX5-45" fmla="*/ 3132010 w 4508938"/>
              <a:gd name="connsiteY5-46" fmla="*/ 4331771 h 4398941"/>
              <a:gd name="connsiteX6-47" fmla="*/ 2948488 w 4508938"/>
              <a:gd name="connsiteY6-48" fmla="*/ 4398941 h 439894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4508938" h="4398941">
                <a:moveTo>
                  <a:pt x="263217" y="3310638"/>
                </a:moveTo>
                <a:lnTo>
                  <a:pt x="177168" y="3132010"/>
                </a:lnTo>
                <a:cubicBezTo>
                  <a:pt x="63085" y="2862289"/>
                  <a:pt x="0" y="2565747"/>
                  <a:pt x="0" y="2254469"/>
                </a:cubicBezTo>
                <a:cubicBezTo>
                  <a:pt x="0" y="1009360"/>
                  <a:pt x="1009360" y="0"/>
                  <a:pt x="2254469" y="0"/>
                </a:cubicBezTo>
                <a:cubicBezTo>
                  <a:pt x="3499578" y="0"/>
                  <a:pt x="4508938" y="1009360"/>
                  <a:pt x="4508938" y="2254469"/>
                </a:cubicBezTo>
                <a:cubicBezTo>
                  <a:pt x="4508938" y="3188301"/>
                  <a:pt x="3941173" y="3989524"/>
                  <a:pt x="3132010" y="4331771"/>
                </a:cubicBezTo>
                <a:lnTo>
                  <a:pt x="2948488" y="4398941"/>
                </a:lnTo>
              </a:path>
            </a:pathLst>
          </a:custGeom>
          <a:noFill/>
          <a:ln>
            <a:solidFill>
              <a:srgbClr val="DB2C2D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75" t="26908" r="3010"/>
          <a:stretch>
            <a:fillRect/>
          </a:stretch>
        </p:blipFill>
        <p:spPr>
          <a:xfrm>
            <a:off x="144776" y="0"/>
            <a:ext cx="442077" cy="114787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3"/>
          <a:stretch>
            <a:fillRect/>
          </a:stretch>
        </p:blipFill>
        <p:spPr>
          <a:xfrm>
            <a:off x="483235" y="1871980"/>
            <a:ext cx="5321300" cy="497903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45" t="37889" r="2557" b="46709"/>
          <a:stretch>
            <a:fillRect/>
          </a:stretch>
        </p:blipFill>
        <p:spPr>
          <a:xfrm rot="5400000">
            <a:off x="10107307" y="1025818"/>
            <a:ext cx="3067691" cy="1056290"/>
          </a:xfrm>
          <a:prstGeom prst="rect">
            <a:avLst/>
          </a:prstGeom>
        </p:spPr>
      </p:pic>
      <p:sp>
        <p:nvSpPr>
          <p:cNvPr id="12" name="PA_矩形 7"/>
          <p:cNvSpPr/>
          <p:nvPr>
            <p:custDataLst>
              <p:tags r:id="rId5"/>
            </p:custDataLst>
          </p:nvPr>
        </p:nvSpPr>
        <p:spPr>
          <a:xfrm>
            <a:off x="586700" y="1232037"/>
            <a:ext cx="2514411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谦辞</a:t>
            </a:r>
            <a:r>
              <a:rPr lang="en-US" altLang="zh-CN" sz="36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</a:rPr>
              <a:t>——</a:t>
            </a:r>
            <a:endParaRPr lang="en-US" altLang="zh-CN" sz="3600" b="1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61510" y="363220"/>
            <a:ext cx="744601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Adobe 繁黑體 Std B" panose="020b0700000000000000" charset="-120"/>
                <a:ea typeface="Adobe 繁黑體 Std B" panose="020b0700000000000000" charset="-120"/>
              </a:rPr>
              <a:t>家：家父、家君、家严、家母、家慈</a:t>
            </a:r>
            <a:endParaRPr lang="zh-CN" altLang="en-US" sz="2800" b="1">
              <a:latin typeface="Adobe 繁黑體 Std B" panose="020b0700000000000000" charset="-120"/>
              <a:ea typeface="Adobe 繁黑體 Std B" panose="020b0700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dobe 繁黑體 Std B" panose="020b0700000000000000" charset="-120"/>
                <a:ea typeface="Adobe 繁黑體 Std B" panose="020b0700000000000000" charset="-120"/>
              </a:rPr>
              <a:t>舍：舍弟、舍妹</a:t>
            </a:r>
            <a:endParaRPr lang="zh-CN" altLang="en-US" sz="2800" b="1">
              <a:latin typeface="Adobe 繁黑體 Std B" panose="020b0700000000000000" charset="-120"/>
              <a:ea typeface="Adobe 繁黑體 Std B" panose="020b0700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dobe 繁黑體 Std B" panose="020b0700000000000000" charset="-120"/>
                <a:ea typeface="Adobe 繁黑體 Std B" panose="020b0700000000000000" charset="-120"/>
              </a:rPr>
              <a:t>小：小弟、小儿、小女、小店</a:t>
            </a:r>
            <a:endParaRPr lang="zh-CN" altLang="en-US" sz="2800" b="1">
              <a:latin typeface="Adobe 繁黑體 Std B" panose="020b0700000000000000" charset="-120"/>
              <a:ea typeface="Adobe 繁黑體 Std B" panose="020b0700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dobe 繁黑體 Std B" panose="020b0700000000000000" charset="-120"/>
                <a:ea typeface="Adobe 繁黑體 Std B" panose="020b0700000000000000" charset="-120"/>
              </a:rPr>
              <a:t>愚：愚见、愚兄</a:t>
            </a:r>
            <a:endParaRPr lang="zh-CN" altLang="en-US" sz="2800" b="1">
              <a:latin typeface="Adobe 繁黑體 Std B" panose="020b0700000000000000" charset="-120"/>
              <a:ea typeface="Adobe 繁黑體 Std B" panose="020b0700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dobe 繁黑體 Std B" panose="020b0700000000000000" charset="-120"/>
                <a:ea typeface="Adobe 繁黑體 Std B" panose="020b0700000000000000" charset="-120"/>
              </a:rPr>
              <a:t>拙：拙作、拙著、拙见</a:t>
            </a:r>
            <a:endParaRPr lang="zh-CN" altLang="en-US" sz="2800" b="1">
              <a:latin typeface="Adobe 繁黑體 Std B" panose="020b0700000000000000" charset="-120"/>
              <a:ea typeface="Adobe 繁黑體 Std B" panose="020b0700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dobe 繁黑體 Std B" panose="020b0700000000000000" charset="-120"/>
                <a:ea typeface="Adobe 繁黑體 Std B" panose="020b0700000000000000" charset="-120"/>
              </a:rPr>
              <a:t>敝：敝人、敞姓、敞校</a:t>
            </a:r>
            <a:endParaRPr lang="zh-CN" altLang="en-US" sz="2800" b="1">
              <a:latin typeface="Adobe 繁黑體 Std B" panose="020b0700000000000000" charset="-120"/>
              <a:ea typeface="Adobe 繁黑體 Std B" panose="020b0700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dobe 繁黑體 Std B" panose="020b0700000000000000" charset="-120"/>
                <a:ea typeface="Adobe 繁黑體 Std B" panose="020b0700000000000000" charset="-120"/>
              </a:rPr>
              <a:t>鄙：鄙人、鄙见</a:t>
            </a:r>
            <a:endParaRPr lang="zh-CN" altLang="en-US" sz="2800" b="1">
              <a:latin typeface="Adobe 繁黑體 Std B" panose="020b0700000000000000" charset="-120"/>
              <a:ea typeface="Adobe 繁黑體 Std B" panose="020b0700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Adobe 繁黑體 Std B" panose="020b0700000000000000" charset="-120"/>
                <a:ea typeface="Adobe 繁黑體 Std B" panose="020b0700000000000000" charset="-120"/>
              </a:rPr>
              <a:t>其他：寒舍、见教、见谅、见笑、斧正、过奖、在下、犬子、抛砖引玉、蓬荜生辉、高攀</a:t>
            </a:r>
            <a:endParaRPr lang="zh-CN" altLang="en-US" sz="2800" b="1">
              <a:latin typeface="Adobe 繁黑體 Std B" panose="020b0700000000000000" charset="-120"/>
              <a:ea typeface="Adobe 繁黑體 Std B" panose="020b0700000000000000" charset="-120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latin typeface="Adobe 繁黑體 Std B" panose="020b0700000000000000" charset="-120"/>
              <a:ea typeface="Adobe 繁黑體 Std B" panose="020b0700000000000000" charset="-12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椭圆 5"/>
          <p:cNvSpPr/>
          <p:nvPr/>
        </p:nvSpPr>
        <p:spPr>
          <a:xfrm>
            <a:off x="3331845" y="2513965"/>
            <a:ext cx="1383665" cy="132969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-172720" y="3138805"/>
            <a:ext cx="3345815" cy="107950"/>
            <a:chOff x="-272" y="4943"/>
            <a:chExt cx="5269" cy="17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-272" y="4986"/>
              <a:ext cx="5247" cy="4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4827" y="4943"/>
              <a:ext cx="170" cy="17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 descr="0172d0dc26b25d2e622eceade12082b0b4877cadcac02-NCB2wE_fw6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4405" y="2513330"/>
            <a:ext cx="1203325" cy="148272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 flipH="1">
            <a:off x="4821555" y="3148965"/>
            <a:ext cx="1154430" cy="107950"/>
            <a:chOff x="3179" y="4943"/>
            <a:chExt cx="1818" cy="17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3179" y="5028"/>
              <a:ext cx="181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4827" y="4943"/>
              <a:ext cx="170" cy="17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75985" y="2832735"/>
            <a:ext cx="32759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逐浪粗宋简体" panose="02010601030101010101" charset="-122"/>
                <a:ea typeface="逐浪粗宋简体" panose="02010601030101010101" charset="-122"/>
              </a:rPr>
              <a:t>解意巧对型</a:t>
            </a:r>
            <a:endParaRPr lang="zh-CN" altLang="en-US" sz="4400" b="1">
              <a:latin typeface="逐浪粗宋简体" panose="02010601030101010101" charset="-122"/>
              <a:ea typeface="逐浪粗宋简体" panose="02010601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38220" y="2764155"/>
            <a:ext cx="10947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latin typeface="+mj-ea"/>
                <a:ea typeface="+mj-ea"/>
              </a:rPr>
              <a:t>02</a:t>
            </a:r>
            <a:endParaRPr lang="en-US" altLang="zh-CN" sz="4800">
              <a:latin typeface="+mj-ea"/>
              <a:ea typeface="+mj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856345" y="3231515"/>
            <a:ext cx="3331845" cy="25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52"/>
          <a:stretch>
            <a:fillRect/>
          </a:stretch>
        </p:blipFill>
        <p:spPr>
          <a:xfrm flipH="1">
            <a:off x="6863080" y="51435"/>
            <a:ext cx="5328920" cy="4518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75" t="26908" r="3010"/>
          <a:stretch>
            <a:fillRect/>
          </a:stretch>
        </p:blipFill>
        <p:spPr>
          <a:xfrm>
            <a:off x="144776" y="0"/>
            <a:ext cx="442077" cy="114787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37565" y="1148080"/>
            <a:ext cx="5774055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3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effectLst/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有个年过半百的财主</a:t>
            </a:r>
            <a:r>
              <a:rPr lang="zh-CN" altLang="en-US" sz="2800" b="1">
                <a:solidFill>
                  <a:srgbClr val="FF0000"/>
                </a:solidFill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老年得子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，大摆宴席庆祝。酒过三巡，小孩抓周，众宾朋上前道好。张秀才说：“令郎定会</a:t>
            </a:r>
            <a:r>
              <a:rPr lang="zh-CN" altLang="en-US" sz="2800" b="1">
                <a:solidFill>
                  <a:srgbClr val="FF0000"/>
                </a:solidFill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大富大贵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。”财主大喜。王秀才说：“令郎定会</a:t>
            </a:r>
            <a:r>
              <a:rPr lang="zh-CN" altLang="en-US" sz="2800" b="1">
                <a:solidFill>
                  <a:srgbClr val="FF0000"/>
                </a:solidFill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金榜题名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。”财主又喜。</a:t>
            </a:r>
            <a:endParaRPr lang="zh-CN" altLang="en-US" sz="2800" b="1">
              <a:solidFill>
                <a:schemeClr val="tx1"/>
              </a:solidFill>
              <a:effectLst/>
              <a:latin typeface="Adobe 明體 Std L" panose="02020300000000000000" charset="-120"/>
              <a:ea typeface="Adobe 明體 Std L" panose="02020300000000000000" charset="-120"/>
              <a:cs typeface="Adobe 明體 Std L" panose="02020300000000000000" charset="-12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7565" y="4702175"/>
            <a:ext cx="11605895" cy="129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effectLst/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李秀才见状，摇头晃脑的说：“令郎将来定会</a:t>
            </a:r>
            <a:r>
              <a:rPr lang="zh-CN" altLang="en-US" sz="2800" b="1">
                <a:solidFill>
                  <a:srgbClr val="FF0000"/>
                </a:solidFill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一命呜呼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。”满座愕然。老财主大怒，令众家丁</a:t>
            </a:r>
            <a:r>
              <a:rPr lang="zh-CN" altLang="en-US" sz="2800"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痛打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李秀才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。</a:t>
            </a:r>
            <a:r>
              <a:rPr lang="zh-CN" altLang="en-US" sz="3200" b="1">
                <a:solidFill>
                  <a:schemeClr val="accent3"/>
                </a:solidFill>
                <a:effectLst/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 </a:t>
            </a:r>
            <a:endParaRPr lang="zh-CN" altLang="en-US" sz="3200" b="1">
              <a:solidFill>
                <a:schemeClr val="accent3"/>
              </a:solidFill>
              <a:effectLst/>
              <a:latin typeface="Adobe 明體 Std L" panose="02020300000000000000" charset="-120"/>
              <a:ea typeface="Adobe 明體 Std L" panose="02020300000000000000" charset="-120"/>
              <a:cs typeface="Adobe 明體 Std L" panose="02020300000000000000" charset="-120"/>
              <a:sym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951230" y="585470"/>
            <a:ext cx="5621020" cy="5542915"/>
            <a:chOff x="2388" y="2877"/>
            <a:chExt cx="6695" cy="8729"/>
          </a:xfrm>
        </p:grpSpPr>
        <p:sp>
          <p:nvSpPr>
            <p:cNvPr id="29" name="TextBox 28"/>
            <p:cNvSpPr txBox="1"/>
            <p:nvPr/>
          </p:nvSpPr>
          <p:spPr>
            <a:xfrm>
              <a:off x="2400" y="2877"/>
              <a:ext cx="1843" cy="790"/>
            </a:xfrm>
            <a:prstGeom prst="rect">
              <a:avLst/>
            </a:prstGeom>
            <a:solidFill>
              <a:srgbClr val="556740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65" b="1" smtClean="0">
                  <a:solidFill>
                    <a:schemeClr val="bg1"/>
                  </a:solidFill>
                  <a:latin typeface="Mangal" panose="02040503050203030202" pitchFamily="18" charset="0"/>
                  <a:cs typeface="Mangal" panose="02040503050203030202" pitchFamily="18" charset="0"/>
                </a:rPr>
                <a:t>示   例</a:t>
              </a:r>
              <a:endParaRPr lang="zh-CN" altLang="en-US" sz="2665" b="1" smtClean="0">
                <a:solidFill>
                  <a:schemeClr val="bg1"/>
                </a:solidFill>
                <a:latin typeface="Mangal" panose="02040503050203030202" pitchFamily="18" charset="0"/>
                <a:cs typeface="Mangal" panose="02040503050203030202" pitchFamily="18" charset="0"/>
              </a:endParaRPr>
            </a:p>
          </p:txBody>
        </p:sp>
        <p:sp>
          <p:nvSpPr>
            <p:cNvPr id="31" name="TextBox 24"/>
            <p:cNvSpPr txBox="1"/>
            <p:nvPr/>
          </p:nvSpPr>
          <p:spPr>
            <a:xfrm>
              <a:off x="2388" y="4410"/>
              <a:ext cx="6695" cy="7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 fontAlgn="auto">
                <a:lnSpc>
                  <a:spcPct val="130000"/>
                </a:lnSpc>
              </a:pPr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学校为激发学生学习古诗词的兴趣，拟开展“中国诗词大会”活动。</a:t>
              </a: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王源</a:t>
              </a:r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为此熬夜准备，结果在参加活动时不知不觉睡着了。</a:t>
              </a: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张</a:t>
              </a:r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老师发现后，轻轻拍拍他的肩膀，委婉地说：</a:t>
              </a:r>
              <a:r>
                <a:rPr lang="en-US" altLang="zh-CN" sz="2800">
                  <a:solidFill>
                    <a:schemeClr val="accent5">
                      <a:lumMod val="75000"/>
                    </a:schemeClr>
                  </a:solidFill>
                  <a:latin typeface="Adobe 繁黑體 Std B" panose="020b0700000000000000" charset="-120"/>
                  <a:ea typeface="Adobe 繁黑體 Std B" panose="020b0700000000000000" charset="-120"/>
                  <a:cs typeface="Adobe 繁黑體 Std B" panose="020b0700000000000000" charset="-120"/>
                </a:rPr>
                <a:t>“</a:t>
              </a:r>
              <a:r>
                <a:rPr lang="zh-CN" altLang="en-US" sz="2800" b="1">
                  <a:solidFill>
                    <a:schemeClr val="accent5">
                      <a:lumMod val="75000"/>
                    </a:schemeClr>
                  </a:solidFill>
                  <a:latin typeface="+mj-lt"/>
                  <a:ea typeface="宋体" panose="02010600030101010101" pitchFamily="2" charset="-122"/>
                  <a:cs typeface="Adobe 繁黑體 Std B" panose="020b0700000000000000" charset="-120"/>
                </a:rPr>
                <a:t>王源</a:t>
              </a:r>
              <a:r>
                <a:rPr lang="en-US" altLang="zh-CN" sz="2800">
                  <a:solidFill>
                    <a:schemeClr val="accent5">
                      <a:lumMod val="75000"/>
                    </a:schemeClr>
                  </a:solidFill>
                  <a:latin typeface="Adobe 繁黑體 Std B" panose="020b0700000000000000" charset="-120"/>
                  <a:ea typeface="Adobe 繁黑體 Std B" panose="020b0700000000000000" charset="-120"/>
                  <a:cs typeface="Adobe 繁黑體 Std B" panose="020b0700000000000000" charset="-120"/>
                </a:rPr>
                <a:t>，看来你已沉醉在诗词的意境中了。”</a:t>
              </a:r>
              <a:endParaRPr lang="en-US" altLang="zh-CN" sz="2800">
                <a:solidFill>
                  <a:schemeClr val="accent5">
                    <a:lumMod val="75000"/>
                  </a:schemeClr>
                </a:solidFill>
                <a:latin typeface="Adobe 繁黑體 Std B" panose="020b0700000000000000" charset="-120"/>
                <a:ea typeface="Adobe 繁黑體 Std B" panose="020b0700000000000000" charset="-120"/>
                <a:cs typeface="Adobe 繁黑體 Std B" panose="020b0700000000000000" charset="-120"/>
              </a:endParaRPr>
            </a:p>
            <a:p>
              <a:pPr indent="457200" fontAlgn="auto">
                <a:lnSpc>
                  <a:spcPct val="130000"/>
                </a:lnSpc>
              </a:pPr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假如你是</a:t>
              </a: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王源</a:t>
              </a:r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，你该怎么说?</a:t>
              </a:r>
              <a:endPara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3" name="图片 2" descr="0172d0dc26b25d2e622eceade12082b0b4877cadcac02-NCB2wE_fw658"/>
          <p:cNvPicPr>
            <a:picLocks noChangeAspect="1"/>
          </p:cNvPicPr>
          <p:nvPr/>
        </p:nvPicPr>
        <p:blipFill>
          <a:blip r:embed="rId2"/>
          <a:srcRect t="10224"/>
          <a:stretch>
            <a:fillRect/>
          </a:stretch>
        </p:blipFill>
        <p:spPr>
          <a:xfrm>
            <a:off x="7750175" y="373380"/>
            <a:ext cx="3668395" cy="406654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7237730" y="1465580"/>
            <a:ext cx="4323080" cy="415036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570230" y="579755"/>
            <a:ext cx="5621020" cy="5542915"/>
            <a:chOff x="2388" y="2877"/>
            <a:chExt cx="6695" cy="8729"/>
          </a:xfrm>
        </p:grpSpPr>
        <p:sp>
          <p:nvSpPr>
            <p:cNvPr id="29" name="TextBox 28"/>
            <p:cNvSpPr txBox="1"/>
            <p:nvPr/>
          </p:nvSpPr>
          <p:spPr>
            <a:xfrm>
              <a:off x="2400" y="2877"/>
              <a:ext cx="1843" cy="790"/>
            </a:xfrm>
            <a:prstGeom prst="rect">
              <a:avLst/>
            </a:prstGeom>
            <a:solidFill>
              <a:srgbClr val="556740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65" b="1" smtClean="0">
                  <a:solidFill>
                    <a:schemeClr val="bg1"/>
                  </a:solidFill>
                  <a:latin typeface="Mangal" panose="02040503050203030202" pitchFamily="18" charset="0"/>
                  <a:cs typeface="Mangal" panose="02040503050203030202" pitchFamily="18" charset="0"/>
                </a:rPr>
                <a:t>示   例</a:t>
              </a:r>
              <a:endParaRPr lang="zh-CN" altLang="en-US" sz="2665" b="1" smtClean="0">
                <a:solidFill>
                  <a:schemeClr val="bg1"/>
                </a:solidFill>
                <a:latin typeface="Mangal" panose="02040503050203030202" pitchFamily="18" charset="0"/>
                <a:cs typeface="Mangal" panose="02040503050203030202" pitchFamily="18" charset="0"/>
              </a:endParaRPr>
            </a:p>
          </p:txBody>
        </p:sp>
        <p:sp>
          <p:nvSpPr>
            <p:cNvPr id="31" name="TextBox 24"/>
            <p:cNvSpPr txBox="1"/>
            <p:nvPr/>
          </p:nvSpPr>
          <p:spPr>
            <a:xfrm>
              <a:off x="2388" y="4410"/>
              <a:ext cx="6695" cy="7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 fontAlgn="auto">
                <a:lnSpc>
                  <a:spcPct val="130000"/>
                </a:lnSpc>
              </a:pPr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学校为激发学生学习古诗词的兴趣，拟开展“中国诗词大会”活动。李明为此熬夜准备，结果在参加活动时不知不觉睡着了。</a:t>
              </a: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张</a:t>
              </a:r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老师发现后，轻轻拍拍他的肩膀，委婉地说：</a:t>
              </a:r>
              <a:r>
                <a:rPr lang="en-US" altLang="zh-CN" sz="2800">
                  <a:solidFill>
                    <a:schemeClr val="accent5">
                      <a:lumMod val="75000"/>
                    </a:schemeClr>
                  </a:solidFill>
                  <a:latin typeface="Adobe 繁黑體 Std B" panose="020b0700000000000000" charset="-120"/>
                  <a:ea typeface="Adobe 繁黑體 Std B" panose="020b0700000000000000" charset="-120"/>
                  <a:cs typeface="Adobe 繁黑體 Std B" panose="020b0700000000000000" charset="-120"/>
                </a:rPr>
                <a:t>“</a:t>
              </a:r>
              <a:r>
                <a:rPr lang="zh-CN" altLang="en-US" sz="2800" b="1">
                  <a:solidFill>
                    <a:schemeClr val="accent5">
                      <a:lumMod val="75000"/>
                    </a:schemeClr>
                  </a:solidFill>
                  <a:latin typeface="Adobe 繁黑體 Std B" panose="020b0700000000000000" charset="-120"/>
                  <a:ea typeface="宋体" panose="02010600030101010101" pitchFamily="2" charset="-122"/>
                  <a:cs typeface="Adobe 繁黑體 Std B" panose="020b0700000000000000" charset="-120"/>
                </a:rPr>
                <a:t>王源</a:t>
              </a:r>
              <a:r>
                <a:rPr lang="en-US" altLang="zh-CN" sz="2800">
                  <a:solidFill>
                    <a:schemeClr val="accent5">
                      <a:lumMod val="75000"/>
                    </a:schemeClr>
                  </a:solidFill>
                  <a:latin typeface="Adobe 繁黑體 Std B" panose="020b0700000000000000" charset="-120"/>
                  <a:ea typeface="Adobe 繁黑體 Std B" panose="020b0700000000000000" charset="-120"/>
                  <a:cs typeface="Adobe 繁黑體 Std B" panose="020b0700000000000000" charset="-120"/>
                </a:rPr>
                <a:t>，看来你已沉醉在诗词的意境中了。”</a:t>
              </a:r>
              <a:endParaRPr lang="en-US" altLang="zh-CN" sz="2800">
                <a:solidFill>
                  <a:schemeClr val="accent5">
                    <a:lumMod val="75000"/>
                  </a:schemeClr>
                </a:solidFill>
                <a:latin typeface="Adobe 繁黑體 Std B" panose="020b0700000000000000" charset="-120"/>
                <a:ea typeface="Adobe 繁黑體 Std B" panose="020b0700000000000000" charset="-120"/>
                <a:cs typeface="Adobe 繁黑體 Std B" panose="020b0700000000000000" charset="-120"/>
              </a:endParaRPr>
            </a:p>
            <a:p>
              <a:pPr indent="457200" fontAlgn="auto">
                <a:lnSpc>
                  <a:spcPct val="130000"/>
                </a:lnSpc>
              </a:pPr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假如你是</a:t>
              </a: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王源</a:t>
              </a:r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，你该怎么说?</a:t>
              </a:r>
              <a:endPara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3" name="图片 2" descr="0172d0dc26b25d2e622eceade12082b0b4877cadcac02-NCB2wE_fw658"/>
          <p:cNvPicPr>
            <a:picLocks noChangeAspect="1"/>
          </p:cNvPicPr>
          <p:nvPr/>
        </p:nvPicPr>
        <p:blipFill>
          <a:blip r:embed="rId2"/>
          <a:srcRect t="10224"/>
          <a:stretch>
            <a:fillRect/>
          </a:stretch>
        </p:blipFill>
        <p:spPr>
          <a:xfrm>
            <a:off x="6749415" y="52070"/>
            <a:ext cx="3668395" cy="406654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6812280" y="1205865"/>
            <a:ext cx="5299710" cy="54375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141845" y="2948305"/>
            <a:ext cx="4590415" cy="2967990"/>
            <a:chOff x="11247" y="4643"/>
            <a:chExt cx="7229" cy="4674"/>
          </a:xfrm>
        </p:grpSpPr>
        <p:sp>
          <p:nvSpPr>
            <p:cNvPr id="5" name="TextBox 28"/>
            <p:cNvSpPr txBox="1"/>
            <p:nvPr/>
          </p:nvSpPr>
          <p:spPr>
            <a:xfrm>
              <a:off x="11247" y="5952"/>
              <a:ext cx="7229" cy="3365"/>
            </a:xfrm>
            <a:prstGeom prst="rect">
              <a:avLst/>
            </a:prstGeom>
            <a:solidFill>
              <a:srgbClr val="556740"/>
            </a:solidFill>
          </p:spPr>
          <p:txBody>
            <a:bodyPr wrap="square" rtlCol="0">
              <a:spAutoFit/>
            </a:bodyPr>
            <a:lstStyle/>
            <a:p>
              <a:pPr indent="457200" algn="l" fontAlgn="auto"/>
              <a:r>
                <a:rPr lang="zh-CN" altLang="en-US" sz="266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张老师，对不起！我昨天因为熬夜准备，没有体息好，所以睡着了。下次我一定注意劳逸结合，不再影响活动。请原谅我好吗?</a:t>
              </a:r>
              <a:endParaRPr lang="zh-CN" altLang="en-US" sz="2665" b="1" smtClean="0">
                <a:solidFill>
                  <a:schemeClr val="bg1"/>
                </a:solidFill>
                <a:latin typeface="Mangal" panose="02040503050203030202" pitchFamily="18" charset="0"/>
                <a:cs typeface="Mangal" panose="02040503050203030202" pitchFamily="18" charset="0"/>
              </a:endParaRPr>
            </a:p>
          </p:txBody>
        </p:sp>
        <p:sp>
          <p:nvSpPr>
            <p:cNvPr id="4" name="TextBox 28"/>
            <p:cNvSpPr txBox="1"/>
            <p:nvPr/>
          </p:nvSpPr>
          <p:spPr>
            <a:xfrm>
              <a:off x="14964" y="4643"/>
              <a:ext cx="2615" cy="79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65" b="1" smtClean="0">
                  <a:solidFill>
                    <a:schemeClr val="tx1"/>
                  </a:solidFill>
                  <a:latin typeface="Mangal" panose="02040503050203030202" pitchFamily="18" charset="0"/>
                  <a:cs typeface="Mangal" panose="02040503050203030202" pitchFamily="18" charset="0"/>
                </a:rPr>
                <a:t>参考答案</a:t>
              </a:r>
              <a:endParaRPr lang="zh-CN" altLang="en-US" sz="2665" b="1" smtClean="0">
                <a:solidFill>
                  <a:schemeClr val="tx1"/>
                </a:solidFill>
                <a:latin typeface="Mangal" panose="02040503050203030202" pitchFamily="18" charset="0"/>
                <a:cs typeface="Mangal" panose="02040503050203030202" pitchFamily="18" charset="0"/>
              </a:endParaRPr>
            </a:p>
          </p:txBody>
        </p:sp>
      </p:grp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2" name="组合 81"/>
          <p:cNvGrpSpPr/>
          <p:nvPr/>
        </p:nvGrpSpPr>
        <p:grpSpPr>
          <a:xfrm>
            <a:off x="3930650" y="2538730"/>
            <a:ext cx="2035810" cy="2078990"/>
            <a:chOff x="6190" y="3998"/>
            <a:chExt cx="3206" cy="3274"/>
          </a:xfrm>
        </p:grpSpPr>
        <p:sp>
          <p:nvSpPr>
            <p:cNvPr id="19" name="Freeform 12"/>
            <p:cNvSpPr/>
            <p:nvPr/>
          </p:nvSpPr>
          <p:spPr bwMode="auto">
            <a:xfrm>
              <a:off x="6190" y="3998"/>
              <a:ext cx="2350" cy="2091"/>
            </a:xfrm>
            <a:custGeom>
              <a:gdLst>
                <a:gd name="T0" fmla="*/ 2147483646 w 1999"/>
                <a:gd name="T1" fmla="*/ 2147483646 h 2057"/>
                <a:gd name="T2" fmla="*/ 2147483646 w 1999"/>
                <a:gd name="T3" fmla="*/ 2147483646 h 2057"/>
                <a:gd name="T4" fmla="*/ 2147483646 w 1999"/>
                <a:gd name="T5" fmla="*/ 2147483646 h 2057"/>
                <a:gd name="T6" fmla="*/ 2147483646 w 1999"/>
                <a:gd name="T7" fmla="*/ 2147483646 h 2057"/>
                <a:gd name="T8" fmla="*/ 2147483646 w 1999"/>
                <a:gd name="T9" fmla="*/ 2147483646 h 2057"/>
                <a:gd name="T10" fmla="*/ 2147483646 w 1999"/>
                <a:gd name="T11" fmla="*/ 2147483646 h 2057"/>
                <a:gd name="T12" fmla="*/ 2147483646 w 1999"/>
                <a:gd name="T13" fmla="*/ 2147483646 h 2057"/>
                <a:gd name="T14" fmla="*/ 2147483646 w 1999"/>
                <a:gd name="T15" fmla="*/ 2147483646 h 2057"/>
                <a:gd name="T16" fmla="*/ 2147483646 w 1999"/>
                <a:gd name="T17" fmla="*/ 2147483646 h 2057"/>
                <a:gd name="T18" fmla="*/ 2147483646 w 1999"/>
                <a:gd name="T19" fmla="*/ 2147483646 h 2057"/>
                <a:gd name="T20" fmla="*/ 2147483646 w 1999"/>
                <a:gd name="T21" fmla="*/ 2147483646 h 2057"/>
                <a:gd name="T22" fmla="*/ 2147483646 w 1999"/>
                <a:gd name="T23" fmla="*/ 2147483646 h 2057"/>
                <a:gd name="T24" fmla="*/ 2147483646 w 1999"/>
                <a:gd name="T25" fmla="*/ 2147483646 h 2057"/>
                <a:gd name="T26" fmla="*/ 2147483646 w 1999"/>
                <a:gd name="T27" fmla="*/ 2147483646 h 2057"/>
                <a:gd name="T28" fmla="*/ 2147483646 w 1999"/>
                <a:gd name="T29" fmla="*/ 2147483646 h 2057"/>
                <a:gd name="T30" fmla="*/ 2147483646 w 1999"/>
                <a:gd name="T31" fmla="*/ 2147483646 h 2057"/>
                <a:gd name="T32" fmla="*/ 2147483646 w 1999"/>
                <a:gd name="T33" fmla="*/ 2147483646 h 2057"/>
                <a:gd name="T34" fmla="*/ 2147483646 w 1999"/>
                <a:gd name="T35" fmla="*/ 2147483646 h 2057"/>
                <a:gd name="T36" fmla="*/ 2147483646 w 1999"/>
                <a:gd name="T37" fmla="*/ 2147483646 h 2057"/>
                <a:gd name="T38" fmla="*/ 2147483646 w 1999"/>
                <a:gd name="T39" fmla="*/ 2147483646 h 2057"/>
                <a:gd name="T40" fmla="*/ 2147483646 w 1999"/>
                <a:gd name="T41" fmla="*/ 2147483646 h 2057"/>
                <a:gd name="T42" fmla="*/ 2147483646 w 1999"/>
                <a:gd name="T43" fmla="*/ 2147483646 h 2057"/>
                <a:gd name="T44" fmla="*/ 2147483646 w 1999"/>
                <a:gd name="T45" fmla="*/ 2147483646 h 2057"/>
                <a:gd name="T46" fmla="*/ 2147483646 w 1999"/>
                <a:gd name="T47" fmla="*/ 2147483646 h 2057"/>
                <a:gd name="T48" fmla="*/ 2147483646 w 1999"/>
                <a:gd name="T49" fmla="*/ 2147483646 h 2057"/>
                <a:gd name="T50" fmla="*/ 2147483646 w 1999"/>
                <a:gd name="T51" fmla="*/ 2147483646 h 2057"/>
                <a:gd name="T52" fmla="*/ 2147483646 w 1999"/>
                <a:gd name="T53" fmla="*/ 2147483646 h 2057"/>
                <a:gd name="T54" fmla="*/ 2147483646 w 1999"/>
                <a:gd name="T55" fmla="*/ 2147483646 h 2057"/>
                <a:gd name="T56" fmla="*/ 2147483646 w 1999"/>
                <a:gd name="T57" fmla="*/ 2147483646 h 2057"/>
                <a:gd name="T58" fmla="*/ 2147483646 w 1999"/>
                <a:gd name="T59" fmla="*/ 2147483646 h 2057"/>
                <a:gd name="T60" fmla="*/ 2147483646 w 1999"/>
                <a:gd name="T61" fmla="*/ 2147483646 h 2057"/>
                <a:gd name="T62" fmla="*/ 2147483646 w 1999"/>
                <a:gd name="T63" fmla="*/ 2147483646 h 2057"/>
                <a:gd name="T64" fmla="*/ 2147483646 w 1999"/>
                <a:gd name="T65" fmla="*/ 2147483646 h 2057"/>
                <a:gd name="T66" fmla="*/ 2147483646 w 1999"/>
                <a:gd name="T67" fmla="*/ 2147483646 h 2057"/>
                <a:gd name="T68" fmla="*/ 2147483646 w 1999"/>
                <a:gd name="T69" fmla="*/ 2147483646 h 2057"/>
                <a:gd name="T70" fmla="*/ 2147483646 w 1999"/>
                <a:gd name="T71" fmla="*/ 2147483646 h 2057"/>
                <a:gd name="T72" fmla="*/ 2147483646 w 1999"/>
                <a:gd name="T73" fmla="*/ 2147483646 h 2057"/>
                <a:gd name="T74" fmla="*/ 2147483646 w 1999"/>
                <a:gd name="T75" fmla="*/ 2147483646 h 2057"/>
                <a:gd name="T76" fmla="*/ 2147483646 w 1999"/>
                <a:gd name="T77" fmla="*/ 2147483646 h 2057"/>
                <a:gd name="T78" fmla="*/ 2147483646 w 1999"/>
                <a:gd name="T79" fmla="*/ 2147483646 h 2057"/>
                <a:gd name="T80" fmla="*/ 2147483646 w 1999"/>
                <a:gd name="T81" fmla="*/ 2147483646 h 2057"/>
                <a:gd name="T82" fmla="*/ 2147483646 w 1999"/>
                <a:gd name="T83" fmla="*/ 2147483646 h 2057"/>
                <a:gd name="T84" fmla="*/ 2147483646 w 1999"/>
                <a:gd name="T85" fmla="*/ 2147483646 h 2057"/>
                <a:gd name="T86" fmla="*/ 2147483646 w 1999"/>
                <a:gd name="T87" fmla="*/ 2147483646 h 2057"/>
                <a:gd name="T88" fmla="*/ 2147483646 w 1999"/>
                <a:gd name="T89" fmla="*/ 2147483646 h 2057"/>
                <a:gd name="T90" fmla="*/ 2147483646 w 1999"/>
                <a:gd name="T91" fmla="*/ 2147483646 h 2057"/>
                <a:gd name="T92" fmla="*/ 2147483646 w 1999"/>
                <a:gd name="T93" fmla="*/ 2147483646 h 2057"/>
                <a:gd name="T94" fmla="*/ 2147483646 w 1999"/>
                <a:gd name="T95" fmla="*/ 2147483646 h 2057"/>
                <a:gd name="T96" fmla="*/ 2147483646 w 1999"/>
                <a:gd name="T97" fmla="*/ 2147483646 h 2057"/>
                <a:gd name="T98" fmla="*/ 2147483646 w 1999"/>
                <a:gd name="T99" fmla="*/ 2147483646 h 2057"/>
                <a:gd name="T100" fmla="*/ 2147483646 w 1999"/>
                <a:gd name="T101" fmla="*/ 2147483646 h 2057"/>
                <a:gd name="T102" fmla="*/ 2147483646 w 1999"/>
                <a:gd name="T103" fmla="*/ 2147483646 h 2057"/>
                <a:gd name="T104" fmla="*/ 2147483646 w 1999"/>
                <a:gd name="T105" fmla="*/ 2147483646 h 2057"/>
                <a:gd name="T106" fmla="*/ 2147483646 w 1999"/>
                <a:gd name="T107" fmla="*/ 2147483646 h 2057"/>
                <a:gd name="T108" fmla="*/ 0 w 1999"/>
                <a:gd name="T109" fmla="*/ 2147483646 h 2057"/>
                <a:gd name="T110" fmla="*/ 2147483646 w 1999"/>
                <a:gd name="T111" fmla="*/ 2147483646 h 2057"/>
                <a:gd name="T112" fmla="*/ 2147483646 w 1999"/>
                <a:gd name="T113" fmla="*/ 2147483646 h 2057"/>
                <a:gd name="T114" fmla="*/ 2147483646 w 1999"/>
                <a:gd name="T115" fmla="*/ 2147483646 h 2057"/>
                <a:gd name="T116" fmla="*/ 2147483646 w 1999"/>
                <a:gd name="T117" fmla="*/ 2147483646 h 2057"/>
                <a:gd name="T118" fmla="*/ 2147483646 w 1999"/>
                <a:gd name="T119" fmla="*/ 2147483646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AFBB79"/>
            </a:solidFill>
            <a:ln w="9525">
              <a:noFill/>
              <a:round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7494B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190" y="4108"/>
              <a:ext cx="3206" cy="3164"/>
              <a:chOff x="6190" y="4108"/>
              <a:chExt cx="3206" cy="3164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6549" y="4108"/>
                <a:ext cx="1809" cy="1392"/>
                <a:chOff x="3069828" y="1695061"/>
                <a:chExt cx="855664" cy="571500"/>
              </a:xfrm>
            </p:grpSpPr>
            <p:sp>
              <p:nvSpPr>
                <p:cNvPr id="21" name="Freeform 13"/>
                <p:cNvSpPr/>
                <p:nvPr/>
              </p:nvSpPr>
              <p:spPr bwMode="auto">
                <a:xfrm>
                  <a:off x="3069828" y="1720064"/>
                  <a:ext cx="844550" cy="546497"/>
                </a:xfrm>
                <a:custGeom>
                  <a:gdLst>
                    <a:gd name="T0" fmla="*/ 11 w 1518"/>
                    <a:gd name="T1" fmla="*/ 1308 h 1310"/>
                    <a:gd name="T2" fmla="*/ 97 w 1518"/>
                    <a:gd name="T3" fmla="*/ 1168 h 1310"/>
                    <a:gd name="T4" fmla="*/ 128 w 1518"/>
                    <a:gd name="T5" fmla="*/ 1124 h 1310"/>
                    <a:gd name="T6" fmla="*/ 206 w 1518"/>
                    <a:gd name="T7" fmla="*/ 1022 h 1310"/>
                    <a:gd name="T8" fmla="*/ 290 w 1518"/>
                    <a:gd name="T9" fmla="*/ 925 h 1310"/>
                    <a:gd name="T10" fmla="*/ 335 w 1518"/>
                    <a:gd name="T11" fmla="*/ 876 h 1310"/>
                    <a:gd name="T12" fmla="*/ 428 w 1518"/>
                    <a:gd name="T13" fmla="*/ 783 h 1310"/>
                    <a:gd name="T14" fmla="*/ 525 w 1518"/>
                    <a:gd name="T15" fmla="*/ 695 h 1310"/>
                    <a:gd name="T16" fmla="*/ 677 w 1518"/>
                    <a:gd name="T17" fmla="*/ 567 h 1310"/>
                    <a:gd name="T18" fmla="*/ 782 w 1518"/>
                    <a:gd name="T19" fmla="*/ 485 h 1310"/>
                    <a:gd name="T20" fmla="*/ 998 w 1518"/>
                    <a:gd name="T21" fmla="*/ 331 h 1310"/>
                    <a:gd name="T22" fmla="*/ 1111 w 1518"/>
                    <a:gd name="T23" fmla="*/ 257 h 1310"/>
                    <a:gd name="T24" fmla="*/ 1308 w 1518"/>
                    <a:gd name="T25" fmla="*/ 141 h 1310"/>
                    <a:gd name="T26" fmla="*/ 1510 w 1518"/>
                    <a:gd name="T27" fmla="*/ 30 h 1310"/>
                    <a:gd name="T28" fmla="*/ 1518 w 1518"/>
                    <a:gd name="T29" fmla="*/ 20 h 1310"/>
                    <a:gd name="T30" fmla="*/ 1516 w 1518"/>
                    <a:gd name="T31" fmla="*/ 8 h 1310"/>
                    <a:gd name="T32" fmla="*/ 1508 w 1518"/>
                    <a:gd name="T33" fmla="*/ 0 h 1310"/>
                    <a:gd name="T34" fmla="*/ 1496 w 1518"/>
                    <a:gd name="T35" fmla="*/ 0 h 1310"/>
                    <a:gd name="T36" fmla="*/ 1444 w 1518"/>
                    <a:gd name="T37" fmla="*/ 26 h 1310"/>
                    <a:gd name="T38" fmla="*/ 1343 w 1518"/>
                    <a:gd name="T39" fmla="*/ 78 h 1310"/>
                    <a:gd name="T40" fmla="*/ 1195 w 1518"/>
                    <a:gd name="T41" fmla="*/ 168 h 1310"/>
                    <a:gd name="T42" fmla="*/ 1097 w 1518"/>
                    <a:gd name="T43" fmla="*/ 228 h 1310"/>
                    <a:gd name="T44" fmla="*/ 872 w 1518"/>
                    <a:gd name="T45" fmla="*/ 380 h 1310"/>
                    <a:gd name="T46" fmla="*/ 658 w 1518"/>
                    <a:gd name="T47" fmla="*/ 544 h 1310"/>
                    <a:gd name="T48" fmla="*/ 554 w 1518"/>
                    <a:gd name="T49" fmla="*/ 629 h 1310"/>
                    <a:gd name="T50" fmla="*/ 455 w 1518"/>
                    <a:gd name="T51" fmla="*/ 717 h 1310"/>
                    <a:gd name="T52" fmla="*/ 360 w 1518"/>
                    <a:gd name="T53" fmla="*/ 810 h 1310"/>
                    <a:gd name="T54" fmla="*/ 268 w 1518"/>
                    <a:gd name="T55" fmla="*/ 906 h 1310"/>
                    <a:gd name="T56" fmla="*/ 228 w 1518"/>
                    <a:gd name="T57" fmla="*/ 952 h 1310"/>
                    <a:gd name="T58" fmla="*/ 150 w 1518"/>
                    <a:gd name="T59" fmla="*/ 1050 h 1310"/>
                    <a:gd name="T60" fmla="*/ 113 w 1518"/>
                    <a:gd name="T61" fmla="*/ 1100 h 1310"/>
                    <a:gd name="T62" fmla="*/ 48 w 1518"/>
                    <a:gd name="T63" fmla="*/ 1198 h 1310"/>
                    <a:gd name="T64" fmla="*/ 21 w 1518"/>
                    <a:gd name="T65" fmla="*/ 1248 h 1310"/>
                    <a:gd name="T66" fmla="*/ 0 w 1518"/>
                    <a:gd name="T67" fmla="*/ 1303 h 1310"/>
                    <a:gd name="T68" fmla="*/ 0 w 1518"/>
                    <a:gd name="T69" fmla="*/ 1307 h 1310"/>
                    <a:gd name="T70" fmla="*/ 8 w 1518"/>
                    <a:gd name="T71" fmla="*/ 1310 h 1310"/>
                    <a:gd name="T72" fmla="*/ 11 w 1518"/>
                    <a:gd name="T73" fmla="*/ 1308 h 13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18" h="1310">
                      <a:moveTo>
                        <a:pt x="11" y="1308"/>
                      </a:moveTo>
                      <a:lnTo>
                        <a:pt x="11" y="1308"/>
                      </a:lnTo>
                      <a:lnTo>
                        <a:pt x="68" y="1215"/>
                      </a:lnTo>
                      <a:lnTo>
                        <a:pt x="97" y="1168"/>
                      </a:lnTo>
                      <a:lnTo>
                        <a:pt x="128" y="1124"/>
                      </a:lnTo>
                      <a:lnTo>
                        <a:pt x="128" y="1124"/>
                      </a:lnTo>
                      <a:lnTo>
                        <a:pt x="165" y="1071"/>
                      </a:lnTo>
                      <a:lnTo>
                        <a:pt x="206" y="1022"/>
                      </a:lnTo>
                      <a:lnTo>
                        <a:pt x="247" y="972"/>
                      </a:lnTo>
                      <a:lnTo>
                        <a:pt x="290" y="925"/>
                      </a:lnTo>
                      <a:lnTo>
                        <a:pt x="290" y="925"/>
                      </a:lnTo>
                      <a:lnTo>
                        <a:pt x="335" y="876"/>
                      </a:lnTo>
                      <a:lnTo>
                        <a:pt x="381" y="830"/>
                      </a:lnTo>
                      <a:lnTo>
                        <a:pt x="428" y="783"/>
                      </a:lnTo>
                      <a:lnTo>
                        <a:pt x="477" y="738"/>
                      </a:lnTo>
                      <a:lnTo>
                        <a:pt x="525" y="695"/>
                      </a:lnTo>
                      <a:lnTo>
                        <a:pt x="576" y="651"/>
                      </a:lnTo>
                      <a:lnTo>
                        <a:pt x="677" y="567"/>
                      </a:lnTo>
                      <a:lnTo>
                        <a:pt x="677" y="567"/>
                      </a:lnTo>
                      <a:lnTo>
                        <a:pt x="782" y="485"/>
                      </a:lnTo>
                      <a:lnTo>
                        <a:pt x="889" y="407"/>
                      </a:lnTo>
                      <a:lnTo>
                        <a:pt x="998" y="331"/>
                      </a:lnTo>
                      <a:lnTo>
                        <a:pt x="1111" y="257"/>
                      </a:lnTo>
                      <a:lnTo>
                        <a:pt x="1111" y="257"/>
                      </a:lnTo>
                      <a:lnTo>
                        <a:pt x="1208" y="197"/>
                      </a:lnTo>
                      <a:lnTo>
                        <a:pt x="1308" y="141"/>
                      </a:lnTo>
                      <a:lnTo>
                        <a:pt x="1510" y="30"/>
                      </a:lnTo>
                      <a:lnTo>
                        <a:pt x="1510" y="30"/>
                      </a:lnTo>
                      <a:lnTo>
                        <a:pt x="1514" y="24"/>
                      </a:lnTo>
                      <a:lnTo>
                        <a:pt x="1518" y="20"/>
                      </a:lnTo>
                      <a:lnTo>
                        <a:pt x="1518" y="14"/>
                      </a:lnTo>
                      <a:lnTo>
                        <a:pt x="1516" y="8"/>
                      </a:lnTo>
                      <a:lnTo>
                        <a:pt x="1514" y="4"/>
                      </a:lnTo>
                      <a:lnTo>
                        <a:pt x="1508" y="0"/>
                      </a:lnTo>
                      <a:lnTo>
                        <a:pt x="1502" y="0"/>
                      </a:lnTo>
                      <a:lnTo>
                        <a:pt x="1496" y="0"/>
                      </a:lnTo>
                      <a:lnTo>
                        <a:pt x="1496" y="0"/>
                      </a:lnTo>
                      <a:lnTo>
                        <a:pt x="1444" y="26"/>
                      </a:lnTo>
                      <a:lnTo>
                        <a:pt x="1393" y="51"/>
                      </a:lnTo>
                      <a:lnTo>
                        <a:pt x="1343" y="78"/>
                      </a:lnTo>
                      <a:lnTo>
                        <a:pt x="1292" y="108"/>
                      </a:lnTo>
                      <a:lnTo>
                        <a:pt x="1195" y="168"/>
                      </a:lnTo>
                      <a:lnTo>
                        <a:pt x="1097" y="228"/>
                      </a:lnTo>
                      <a:lnTo>
                        <a:pt x="1097" y="228"/>
                      </a:lnTo>
                      <a:lnTo>
                        <a:pt x="985" y="304"/>
                      </a:lnTo>
                      <a:lnTo>
                        <a:pt x="872" y="380"/>
                      </a:lnTo>
                      <a:lnTo>
                        <a:pt x="763" y="462"/>
                      </a:lnTo>
                      <a:lnTo>
                        <a:pt x="658" y="544"/>
                      </a:lnTo>
                      <a:lnTo>
                        <a:pt x="658" y="544"/>
                      </a:lnTo>
                      <a:lnTo>
                        <a:pt x="554" y="629"/>
                      </a:lnTo>
                      <a:lnTo>
                        <a:pt x="504" y="672"/>
                      </a:lnTo>
                      <a:lnTo>
                        <a:pt x="455" y="717"/>
                      </a:lnTo>
                      <a:lnTo>
                        <a:pt x="407" y="763"/>
                      </a:lnTo>
                      <a:lnTo>
                        <a:pt x="360" y="810"/>
                      </a:lnTo>
                      <a:lnTo>
                        <a:pt x="313" y="857"/>
                      </a:lnTo>
                      <a:lnTo>
                        <a:pt x="268" y="906"/>
                      </a:lnTo>
                      <a:lnTo>
                        <a:pt x="268" y="906"/>
                      </a:lnTo>
                      <a:lnTo>
                        <a:pt x="228" y="952"/>
                      </a:lnTo>
                      <a:lnTo>
                        <a:pt x="187" y="1001"/>
                      </a:lnTo>
                      <a:lnTo>
                        <a:pt x="150" y="1050"/>
                      </a:lnTo>
                      <a:lnTo>
                        <a:pt x="113" y="1100"/>
                      </a:lnTo>
                      <a:lnTo>
                        <a:pt x="113" y="1100"/>
                      </a:lnTo>
                      <a:lnTo>
                        <a:pt x="80" y="1147"/>
                      </a:lnTo>
                      <a:lnTo>
                        <a:pt x="48" y="1198"/>
                      </a:lnTo>
                      <a:lnTo>
                        <a:pt x="35" y="1223"/>
                      </a:lnTo>
                      <a:lnTo>
                        <a:pt x="21" y="1248"/>
                      </a:lnTo>
                      <a:lnTo>
                        <a:pt x="10" y="1275"/>
                      </a:lnTo>
                      <a:lnTo>
                        <a:pt x="0" y="1303"/>
                      </a:lnTo>
                      <a:lnTo>
                        <a:pt x="0" y="1303"/>
                      </a:lnTo>
                      <a:lnTo>
                        <a:pt x="0" y="1307"/>
                      </a:lnTo>
                      <a:lnTo>
                        <a:pt x="4" y="1310"/>
                      </a:lnTo>
                      <a:lnTo>
                        <a:pt x="8" y="1310"/>
                      </a:lnTo>
                      <a:lnTo>
                        <a:pt x="11" y="1308"/>
                      </a:lnTo>
                      <a:lnTo>
                        <a:pt x="11" y="1308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Freeform 14"/>
                <p:cNvSpPr/>
                <p:nvPr/>
              </p:nvSpPr>
              <p:spPr bwMode="auto">
                <a:xfrm>
                  <a:off x="3695304" y="1695061"/>
                  <a:ext cx="119063" cy="122635"/>
                </a:xfrm>
                <a:custGeom>
                  <a:gdLst>
                    <a:gd name="T0" fmla="*/ 196 w 212"/>
                    <a:gd name="T1" fmla="*/ 0 h 294"/>
                    <a:gd name="T2" fmla="*/ 196 w 212"/>
                    <a:gd name="T3" fmla="*/ 0 h 294"/>
                    <a:gd name="T4" fmla="*/ 181 w 212"/>
                    <a:gd name="T5" fmla="*/ 14 h 294"/>
                    <a:gd name="T6" fmla="*/ 163 w 212"/>
                    <a:gd name="T7" fmla="*/ 25 h 294"/>
                    <a:gd name="T8" fmla="*/ 150 w 212"/>
                    <a:gd name="T9" fmla="*/ 41 h 294"/>
                    <a:gd name="T10" fmla="*/ 134 w 212"/>
                    <a:gd name="T11" fmla="*/ 57 h 294"/>
                    <a:gd name="T12" fmla="*/ 109 w 212"/>
                    <a:gd name="T13" fmla="*/ 90 h 294"/>
                    <a:gd name="T14" fmla="*/ 85 w 212"/>
                    <a:gd name="T15" fmla="*/ 125 h 294"/>
                    <a:gd name="T16" fmla="*/ 64 w 212"/>
                    <a:gd name="T17" fmla="*/ 162 h 294"/>
                    <a:gd name="T18" fmla="*/ 44 w 212"/>
                    <a:gd name="T19" fmla="*/ 199 h 294"/>
                    <a:gd name="T20" fmla="*/ 23 w 212"/>
                    <a:gd name="T21" fmla="*/ 236 h 294"/>
                    <a:gd name="T22" fmla="*/ 2 w 212"/>
                    <a:gd name="T23" fmla="*/ 271 h 294"/>
                    <a:gd name="T24" fmla="*/ 2 w 212"/>
                    <a:gd name="T25" fmla="*/ 271 h 294"/>
                    <a:gd name="T26" fmla="*/ 0 w 212"/>
                    <a:gd name="T27" fmla="*/ 277 h 294"/>
                    <a:gd name="T28" fmla="*/ 0 w 212"/>
                    <a:gd name="T29" fmla="*/ 282 h 294"/>
                    <a:gd name="T30" fmla="*/ 4 w 212"/>
                    <a:gd name="T31" fmla="*/ 288 h 294"/>
                    <a:gd name="T32" fmla="*/ 7 w 212"/>
                    <a:gd name="T33" fmla="*/ 292 h 294"/>
                    <a:gd name="T34" fmla="*/ 11 w 212"/>
                    <a:gd name="T35" fmla="*/ 294 h 294"/>
                    <a:gd name="T36" fmla="*/ 17 w 212"/>
                    <a:gd name="T37" fmla="*/ 294 h 294"/>
                    <a:gd name="T38" fmla="*/ 23 w 212"/>
                    <a:gd name="T39" fmla="*/ 292 h 294"/>
                    <a:gd name="T40" fmla="*/ 27 w 212"/>
                    <a:gd name="T41" fmla="*/ 288 h 294"/>
                    <a:gd name="T42" fmla="*/ 27 w 212"/>
                    <a:gd name="T43" fmla="*/ 288 h 294"/>
                    <a:gd name="T44" fmla="*/ 48 w 212"/>
                    <a:gd name="T45" fmla="*/ 253 h 294"/>
                    <a:gd name="T46" fmla="*/ 68 w 212"/>
                    <a:gd name="T47" fmla="*/ 216 h 294"/>
                    <a:gd name="T48" fmla="*/ 107 w 212"/>
                    <a:gd name="T49" fmla="*/ 146 h 294"/>
                    <a:gd name="T50" fmla="*/ 130 w 212"/>
                    <a:gd name="T51" fmla="*/ 111 h 294"/>
                    <a:gd name="T52" fmla="*/ 153 w 212"/>
                    <a:gd name="T53" fmla="*/ 78 h 294"/>
                    <a:gd name="T54" fmla="*/ 179 w 212"/>
                    <a:gd name="T55" fmla="*/ 47 h 294"/>
                    <a:gd name="T56" fmla="*/ 208 w 212"/>
                    <a:gd name="T57" fmla="*/ 18 h 294"/>
                    <a:gd name="T58" fmla="*/ 208 w 212"/>
                    <a:gd name="T59" fmla="*/ 18 h 294"/>
                    <a:gd name="T60" fmla="*/ 210 w 212"/>
                    <a:gd name="T61" fmla="*/ 16 h 294"/>
                    <a:gd name="T62" fmla="*/ 212 w 212"/>
                    <a:gd name="T63" fmla="*/ 12 h 294"/>
                    <a:gd name="T64" fmla="*/ 212 w 212"/>
                    <a:gd name="T65" fmla="*/ 8 h 294"/>
                    <a:gd name="T66" fmla="*/ 210 w 212"/>
                    <a:gd name="T67" fmla="*/ 4 h 294"/>
                    <a:gd name="T68" fmla="*/ 208 w 212"/>
                    <a:gd name="T69" fmla="*/ 2 h 294"/>
                    <a:gd name="T70" fmla="*/ 204 w 212"/>
                    <a:gd name="T71" fmla="*/ 0 h 294"/>
                    <a:gd name="T72" fmla="*/ 200 w 212"/>
                    <a:gd name="T73" fmla="*/ 0 h 294"/>
                    <a:gd name="T74" fmla="*/ 196 w 212"/>
                    <a:gd name="T75" fmla="*/ 0 h 294"/>
                    <a:gd name="T76" fmla="*/ 196 w 212"/>
                    <a:gd name="T77" fmla="*/ 0 h 29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1" h="294">
                      <a:moveTo>
                        <a:pt x="196" y="0"/>
                      </a:moveTo>
                      <a:lnTo>
                        <a:pt x="196" y="0"/>
                      </a:lnTo>
                      <a:lnTo>
                        <a:pt x="181" y="14"/>
                      </a:lnTo>
                      <a:lnTo>
                        <a:pt x="163" y="25"/>
                      </a:lnTo>
                      <a:lnTo>
                        <a:pt x="150" y="41"/>
                      </a:lnTo>
                      <a:lnTo>
                        <a:pt x="134" y="57"/>
                      </a:lnTo>
                      <a:lnTo>
                        <a:pt x="109" y="90"/>
                      </a:lnTo>
                      <a:lnTo>
                        <a:pt x="85" y="125"/>
                      </a:lnTo>
                      <a:lnTo>
                        <a:pt x="64" y="162"/>
                      </a:lnTo>
                      <a:lnTo>
                        <a:pt x="44" y="199"/>
                      </a:lnTo>
                      <a:lnTo>
                        <a:pt x="23" y="236"/>
                      </a:lnTo>
                      <a:lnTo>
                        <a:pt x="2" y="271"/>
                      </a:lnTo>
                      <a:lnTo>
                        <a:pt x="2" y="271"/>
                      </a:lnTo>
                      <a:lnTo>
                        <a:pt x="0" y="277"/>
                      </a:lnTo>
                      <a:lnTo>
                        <a:pt x="0" y="282"/>
                      </a:lnTo>
                      <a:lnTo>
                        <a:pt x="4" y="288"/>
                      </a:lnTo>
                      <a:lnTo>
                        <a:pt x="7" y="292"/>
                      </a:lnTo>
                      <a:lnTo>
                        <a:pt x="11" y="294"/>
                      </a:lnTo>
                      <a:lnTo>
                        <a:pt x="17" y="294"/>
                      </a:lnTo>
                      <a:lnTo>
                        <a:pt x="23" y="292"/>
                      </a:lnTo>
                      <a:lnTo>
                        <a:pt x="27" y="288"/>
                      </a:lnTo>
                      <a:lnTo>
                        <a:pt x="27" y="288"/>
                      </a:lnTo>
                      <a:lnTo>
                        <a:pt x="48" y="253"/>
                      </a:lnTo>
                      <a:lnTo>
                        <a:pt x="68" y="216"/>
                      </a:lnTo>
                      <a:lnTo>
                        <a:pt x="107" y="146"/>
                      </a:lnTo>
                      <a:lnTo>
                        <a:pt x="130" y="111"/>
                      </a:lnTo>
                      <a:lnTo>
                        <a:pt x="153" y="78"/>
                      </a:lnTo>
                      <a:lnTo>
                        <a:pt x="179" y="47"/>
                      </a:lnTo>
                      <a:lnTo>
                        <a:pt x="208" y="18"/>
                      </a:lnTo>
                      <a:lnTo>
                        <a:pt x="208" y="18"/>
                      </a:lnTo>
                      <a:lnTo>
                        <a:pt x="210" y="16"/>
                      </a:lnTo>
                      <a:lnTo>
                        <a:pt x="212" y="12"/>
                      </a:lnTo>
                      <a:lnTo>
                        <a:pt x="212" y="8"/>
                      </a:lnTo>
                      <a:lnTo>
                        <a:pt x="210" y="4"/>
                      </a:lnTo>
                      <a:lnTo>
                        <a:pt x="208" y="2"/>
                      </a:lnTo>
                      <a:lnTo>
                        <a:pt x="204" y="0"/>
                      </a:lnTo>
                      <a:lnTo>
                        <a:pt x="200" y="0"/>
                      </a:lnTo>
                      <a:lnTo>
                        <a:pt x="196" y="0"/>
                      </a:lnTo>
                      <a:lnTo>
                        <a:pt x="196" y="0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Freeform 15"/>
                <p:cNvSpPr/>
                <p:nvPr/>
              </p:nvSpPr>
              <p:spPr bwMode="auto">
                <a:xfrm>
                  <a:off x="3423842" y="1715302"/>
                  <a:ext cx="141287" cy="244078"/>
                </a:xfrm>
                <a:custGeom>
                  <a:gdLst>
                    <a:gd name="T0" fmla="*/ 242 w 257"/>
                    <a:gd name="T1" fmla="*/ 4 h 584"/>
                    <a:gd name="T2" fmla="*/ 242 w 257"/>
                    <a:gd name="T3" fmla="*/ 4 h 584"/>
                    <a:gd name="T4" fmla="*/ 209 w 257"/>
                    <a:gd name="T5" fmla="*/ 70 h 584"/>
                    <a:gd name="T6" fmla="*/ 175 w 257"/>
                    <a:gd name="T7" fmla="*/ 138 h 584"/>
                    <a:gd name="T8" fmla="*/ 113 w 257"/>
                    <a:gd name="T9" fmla="*/ 272 h 584"/>
                    <a:gd name="T10" fmla="*/ 113 w 257"/>
                    <a:gd name="T11" fmla="*/ 272 h 584"/>
                    <a:gd name="T12" fmla="*/ 80 w 257"/>
                    <a:gd name="T13" fmla="*/ 344 h 584"/>
                    <a:gd name="T14" fmla="*/ 51 w 257"/>
                    <a:gd name="T15" fmla="*/ 416 h 584"/>
                    <a:gd name="T16" fmla="*/ 24 w 257"/>
                    <a:gd name="T17" fmla="*/ 488 h 584"/>
                    <a:gd name="T18" fmla="*/ 12 w 257"/>
                    <a:gd name="T19" fmla="*/ 525 h 584"/>
                    <a:gd name="T20" fmla="*/ 2 w 257"/>
                    <a:gd name="T21" fmla="*/ 564 h 584"/>
                    <a:gd name="T22" fmla="*/ 2 w 257"/>
                    <a:gd name="T23" fmla="*/ 564 h 584"/>
                    <a:gd name="T24" fmla="*/ 0 w 257"/>
                    <a:gd name="T25" fmla="*/ 570 h 584"/>
                    <a:gd name="T26" fmla="*/ 2 w 257"/>
                    <a:gd name="T27" fmla="*/ 576 h 584"/>
                    <a:gd name="T28" fmla="*/ 6 w 257"/>
                    <a:gd name="T29" fmla="*/ 580 h 584"/>
                    <a:gd name="T30" fmla="*/ 12 w 257"/>
                    <a:gd name="T31" fmla="*/ 582 h 584"/>
                    <a:gd name="T32" fmla="*/ 18 w 257"/>
                    <a:gd name="T33" fmla="*/ 584 h 584"/>
                    <a:gd name="T34" fmla="*/ 22 w 257"/>
                    <a:gd name="T35" fmla="*/ 582 h 584"/>
                    <a:gd name="T36" fmla="*/ 26 w 257"/>
                    <a:gd name="T37" fmla="*/ 580 h 584"/>
                    <a:gd name="T38" fmla="*/ 29 w 257"/>
                    <a:gd name="T39" fmla="*/ 574 h 584"/>
                    <a:gd name="T40" fmla="*/ 29 w 257"/>
                    <a:gd name="T41" fmla="*/ 574 h 584"/>
                    <a:gd name="T42" fmla="*/ 39 w 257"/>
                    <a:gd name="T43" fmla="*/ 537 h 584"/>
                    <a:gd name="T44" fmla="*/ 51 w 257"/>
                    <a:gd name="T45" fmla="*/ 502 h 584"/>
                    <a:gd name="T46" fmla="*/ 76 w 257"/>
                    <a:gd name="T47" fmla="*/ 432 h 584"/>
                    <a:gd name="T48" fmla="*/ 103 w 257"/>
                    <a:gd name="T49" fmla="*/ 364 h 584"/>
                    <a:gd name="T50" fmla="*/ 135 w 257"/>
                    <a:gd name="T51" fmla="*/ 296 h 584"/>
                    <a:gd name="T52" fmla="*/ 135 w 257"/>
                    <a:gd name="T53" fmla="*/ 296 h 584"/>
                    <a:gd name="T54" fmla="*/ 168 w 257"/>
                    <a:gd name="T55" fmla="*/ 226 h 584"/>
                    <a:gd name="T56" fmla="*/ 201 w 257"/>
                    <a:gd name="T57" fmla="*/ 156 h 584"/>
                    <a:gd name="T58" fmla="*/ 216 w 257"/>
                    <a:gd name="T59" fmla="*/ 120 h 584"/>
                    <a:gd name="T60" fmla="*/ 232 w 257"/>
                    <a:gd name="T61" fmla="*/ 84 h 584"/>
                    <a:gd name="T62" fmla="*/ 245 w 257"/>
                    <a:gd name="T63" fmla="*/ 48 h 584"/>
                    <a:gd name="T64" fmla="*/ 257 w 257"/>
                    <a:gd name="T65" fmla="*/ 11 h 584"/>
                    <a:gd name="T66" fmla="*/ 257 w 257"/>
                    <a:gd name="T67" fmla="*/ 11 h 584"/>
                    <a:gd name="T68" fmla="*/ 255 w 257"/>
                    <a:gd name="T69" fmla="*/ 6 h 584"/>
                    <a:gd name="T70" fmla="*/ 251 w 257"/>
                    <a:gd name="T71" fmla="*/ 2 h 584"/>
                    <a:gd name="T72" fmla="*/ 247 w 257"/>
                    <a:gd name="T73" fmla="*/ 0 h 584"/>
                    <a:gd name="T74" fmla="*/ 244 w 257"/>
                    <a:gd name="T75" fmla="*/ 2 h 584"/>
                    <a:gd name="T76" fmla="*/ 242 w 257"/>
                    <a:gd name="T77" fmla="*/ 4 h 584"/>
                    <a:gd name="T78" fmla="*/ 242 w 257"/>
                    <a:gd name="T79" fmla="*/ 4 h 58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57" h="584">
                      <a:moveTo>
                        <a:pt x="242" y="4"/>
                      </a:moveTo>
                      <a:lnTo>
                        <a:pt x="242" y="4"/>
                      </a:lnTo>
                      <a:lnTo>
                        <a:pt x="209" y="70"/>
                      </a:lnTo>
                      <a:lnTo>
                        <a:pt x="175" y="138"/>
                      </a:lnTo>
                      <a:lnTo>
                        <a:pt x="113" y="272"/>
                      </a:lnTo>
                      <a:lnTo>
                        <a:pt x="113" y="272"/>
                      </a:lnTo>
                      <a:lnTo>
                        <a:pt x="80" y="344"/>
                      </a:lnTo>
                      <a:lnTo>
                        <a:pt x="51" y="416"/>
                      </a:lnTo>
                      <a:lnTo>
                        <a:pt x="24" y="488"/>
                      </a:lnTo>
                      <a:lnTo>
                        <a:pt x="12" y="525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0" y="570"/>
                      </a:lnTo>
                      <a:lnTo>
                        <a:pt x="2" y="576"/>
                      </a:lnTo>
                      <a:lnTo>
                        <a:pt x="6" y="580"/>
                      </a:lnTo>
                      <a:lnTo>
                        <a:pt x="12" y="582"/>
                      </a:lnTo>
                      <a:lnTo>
                        <a:pt x="18" y="584"/>
                      </a:lnTo>
                      <a:lnTo>
                        <a:pt x="22" y="582"/>
                      </a:lnTo>
                      <a:lnTo>
                        <a:pt x="26" y="580"/>
                      </a:lnTo>
                      <a:lnTo>
                        <a:pt x="29" y="574"/>
                      </a:lnTo>
                      <a:lnTo>
                        <a:pt x="29" y="574"/>
                      </a:lnTo>
                      <a:lnTo>
                        <a:pt x="39" y="537"/>
                      </a:lnTo>
                      <a:lnTo>
                        <a:pt x="51" y="502"/>
                      </a:lnTo>
                      <a:lnTo>
                        <a:pt x="76" y="432"/>
                      </a:lnTo>
                      <a:lnTo>
                        <a:pt x="103" y="364"/>
                      </a:lnTo>
                      <a:lnTo>
                        <a:pt x="135" y="296"/>
                      </a:lnTo>
                      <a:lnTo>
                        <a:pt x="135" y="296"/>
                      </a:lnTo>
                      <a:lnTo>
                        <a:pt x="168" y="226"/>
                      </a:lnTo>
                      <a:lnTo>
                        <a:pt x="201" y="156"/>
                      </a:lnTo>
                      <a:lnTo>
                        <a:pt x="216" y="120"/>
                      </a:lnTo>
                      <a:lnTo>
                        <a:pt x="232" y="84"/>
                      </a:lnTo>
                      <a:lnTo>
                        <a:pt x="245" y="48"/>
                      </a:lnTo>
                      <a:lnTo>
                        <a:pt x="257" y="11"/>
                      </a:lnTo>
                      <a:lnTo>
                        <a:pt x="257" y="11"/>
                      </a:lnTo>
                      <a:lnTo>
                        <a:pt x="255" y="6"/>
                      </a:lnTo>
                      <a:lnTo>
                        <a:pt x="251" y="2"/>
                      </a:lnTo>
                      <a:lnTo>
                        <a:pt x="247" y="0"/>
                      </a:lnTo>
                      <a:lnTo>
                        <a:pt x="244" y="2"/>
                      </a:lnTo>
                      <a:lnTo>
                        <a:pt x="242" y="4"/>
                      </a:lnTo>
                      <a:lnTo>
                        <a:pt x="242" y="4"/>
                      </a:lnTo>
                      <a:close/>
                    </a:path>
                  </a:pathLst>
                </a:custGeom>
                <a:ln w="0"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Freeform 16"/>
                <p:cNvSpPr/>
                <p:nvPr/>
              </p:nvSpPr>
              <p:spPr bwMode="auto">
                <a:xfrm>
                  <a:off x="3176191" y="1798645"/>
                  <a:ext cx="188912" cy="340519"/>
                </a:xfrm>
                <a:custGeom>
                  <a:gdLst>
                    <a:gd name="T0" fmla="*/ 325 w 338"/>
                    <a:gd name="T1" fmla="*/ 0 h 816"/>
                    <a:gd name="T2" fmla="*/ 325 w 338"/>
                    <a:gd name="T3" fmla="*/ 0 h 816"/>
                    <a:gd name="T4" fmla="*/ 305 w 338"/>
                    <a:gd name="T5" fmla="*/ 18 h 816"/>
                    <a:gd name="T6" fmla="*/ 286 w 338"/>
                    <a:gd name="T7" fmla="*/ 35 h 816"/>
                    <a:gd name="T8" fmla="*/ 268 w 338"/>
                    <a:gd name="T9" fmla="*/ 55 h 816"/>
                    <a:gd name="T10" fmla="*/ 251 w 338"/>
                    <a:gd name="T11" fmla="*/ 76 h 816"/>
                    <a:gd name="T12" fmla="*/ 235 w 338"/>
                    <a:gd name="T13" fmla="*/ 98 h 816"/>
                    <a:gd name="T14" fmla="*/ 219 w 338"/>
                    <a:gd name="T15" fmla="*/ 121 h 816"/>
                    <a:gd name="T16" fmla="*/ 192 w 338"/>
                    <a:gd name="T17" fmla="*/ 170 h 816"/>
                    <a:gd name="T18" fmla="*/ 169 w 338"/>
                    <a:gd name="T19" fmla="*/ 218 h 816"/>
                    <a:gd name="T20" fmla="*/ 146 w 338"/>
                    <a:gd name="T21" fmla="*/ 269 h 816"/>
                    <a:gd name="T22" fmla="*/ 126 w 338"/>
                    <a:gd name="T23" fmla="*/ 319 h 816"/>
                    <a:gd name="T24" fmla="*/ 109 w 338"/>
                    <a:gd name="T25" fmla="*/ 366 h 816"/>
                    <a:gd name="T26" fmla="*/ 109 w 338"/>
                    <a:gd name="T27" fmla="*/ 366 h 816"/>
                    <a:gd name="T28" fmla="*/ 89 w 338"/>
                    <a:gd name="T29" fmla="*/ 419 h 816"/>
                    <a:gd name="T30" fmla="*/ 72 w 338"/>
                    <a:gd name="T31" fmla="*/ 471 h 816"/>
                    <a:gd name="T32" fmla="*/ 54 w 338"/>
                    <a:gd name="T33" fmla="*/ 526 h 816"/>
                    <a:gd name="T34" fmla="*/ 40 w 338"/>
                    <a:gd name="T35" fmla="*/ 580 h 816"/>
                    <a:gd name="T36" fmla="*/ 27 w 338"/>
                    <a:gd name="T37" fmla="*/ 635 h 816"/>
                    <a:gd name="T38" fmla="*/ 15 w 338"/>
                    <a:gd name="T39" fmla="*/ 689 h 816"/>
                    <a:gd name="T40" fmla="*/ 7 w 338"/>
                    <a:gd name="T41" fmla="*/ 744 h 816"/>
                    <a:gd name="T42" fmla="*/ 0 w 338"/>
                    <a:gd name="T43" fmla="*/ 800 h 816"/>
                    <a:gd name="T44" fmla="*/ 0 w 338"/>
                    <a:gd name="T45" fmla="*/ 800 h 816"/>
                    <a:gd name="T46" fmla="*/ 0 w 338"/>
                    <a:gd name="T47" fmla="*/ 806 h 816"/>
                    <a:gd name="T48" fmla="*/ 3 w 338"/>
                    <a:gd name="T49" fmla="*/ 812 h 816"/>
                    <a:gd name="T50" fmla="*/ 7 w 338"/>
                    <a:gd name="T51" fmla="*/ 814 h 816"/>
                    <a:gd name="T52" fmla="*/ 13 w 338"/>
                    <a:gd name="T53" fmla="*/ 816 h 816"/>
                    <a:gd name="T54" fmla="*/ 19 w 338"/>
                    <a:gd name="T55" fmla="*/ 816 h 816"/>
                    <a:gd name="T56" fmla="*/ 25 w 338"/>
                    <a:gd name="T57" fmla="*/ 814 h 816"/>
                    <a:gd name="T58" fmla="*/ 29 w 338"/>
                    <a:gd name="T59" fmla="*/ 808 h 816"/>
                    <a:gd name="T60" fmla="*/ 31 w 338"/>
                    <a:gd name="T61" fmla="*/ 802 h 816"/>
                    <a:gd name="T62" fmla="*/ 31 w 338"/>
                    <a:gd name="T63" fmla="*/ 802 h 816"/>
                    <a:gd name="T64" fmla="*/ 37 w 338"/>
                    <a:gd name="T65" fmla="*/ 750 h 816"/>
                    <a:gd name="T66" fmla="*/ 46 w 338"/>
                    <a:gd name="T67" fmla="*/ 697 h 816"/>
                    <a:gd name="T68" fmla="*/ 56 w 338"/>
                    <a:gd name="T69" fmla="*/ 645 h 816"/>
                    <a:gd name="T70" fmla="*/ 70 w 338"/>
                    <a:gd name="T71" fmla="*/ 592 h 816"/>
                    <a:gd name="T72" fmla="*/ 83 w 338"/>
                    <a:gd name="T73" fmla="*/ 541 h 816"/>
                    <a:gd name="T74" fmla="*/ 99 w 338"/>
                    <a:gd name="T75" fmla="*/ 489 h 816"/>
                    <a:gd name="T76" fmla="*/ 114 w 338"/>
                    <a:gd name="T77" fmla="*/ 438 h 816"/>
                    <a:gd name="T78" fmla="*/ 132 w 338"/>
                    <a:gd name="T79" fmla="*/ 388 h 816"/>
                    <a:gd name="T80" fmla="*/ 132 w 338"/>
                    <a:gd name="T81" fmla="*/ 388 h 816"/>
                    <a:gd name="T82" fmla="*/ 151 w 338"/>
                    <a:gd name="T83" fmla="*/ 337 h 816"/>
                    <a:gd name="T84" fmla="*/ 171 w 338"/>
                    <a:gd name="T85" fmla="*/ 286 h 816"/>
                    <a:gd name="T86" fmla="*/ 192 w 338"/>
                    <a:gd name="T87" fmla="*/ 238 h 816"/>
                    <a:gd name="T88" fmla="*/ 218 w 338"/>
                    <a:gd name="T89" fmla="*/ 189 h 816"/>
                    <a:gd name="T90" fmla="*/ 243 w 338"/>
                    <a:gd name="T91" fmla="*/ 142 h 816"/>
                    <a:gd name="T92" fmla="*/ 272 w 338"/>
                    <a:gd name="T93" fmla="*/ 98 h 816"/>
                    <a:gd name="T94" fmla="*/ 301 w 338"/>
                    <a:gd name="T95" fmla="*/ 53 h 816"/>
                    <a:gd name="T96" fmla="*/ 336 w 338"/>
                    <a:gd name="T97" fmla="*/ 10 h 816"/>
                    <a:gd name="T98" fmla="*/ 336 w 338"/>
                    <a:gd name="T99" fmla="*/ 10 h 816"/>
                    <a:gd name="T100" fmla="*/ 338 w 338"/>
                    <a:gd name="T101" fmla="*/ 8 h 816"/>
                    <a:gd name="T102" fmla="*/ 338 w 338"/>
                    <a:gd name="T103" fmla="*/ 6 h 816"/>
                    <a:gd name="T104" fmla="*/ 334 w 338"/>
                    <a:gd name="T105" fmla="*/ 2 h 816"/>
                    <a:gd name="T106" fmla="*/ 330 w 338"/>
                    <a:gd name="T107" fmla="*/ 0 h 816"/>
                    <a:gd name="T108" fmla="*/ 325 w 338"/>
                    <a:gd name="T109" fmla="*/ 0 h 816"/>
                    <a:gd name="T110" fmla="*/ 325 w 338"/>
                    <a:gd name="T111" fmla="*/ 0 h 81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38" h="816">
                      <a:moveTo>
                        <a:pt x="325" y="0"/>
                      </a:moveTo>
                      <a:lnTo>
                        <a:pt x="325" y="0"/>
                      </a:lnTo>
                      <a:lnTo>
                        <a:pt x="305" y="18"/>
                      </a:lnTo>
                      <a:lnTo>
                        <a:pt x="286" y="35"/>
                      </a:lnTo>
                      <a:lnTo>
                        <a:pt x="268" y="55"/>
                      </a:lnTo>
                      <a:lnTo>
                        <a:pt x="251" y="76"/>
                      </a:lnTo>
                      <a:lnTo>
                        <a:pt x="235" y="98"/>
                      </a:lnTo>
                      <a:lnTo>
                        <a:pt x="219" y="121"/>
                      </a:lnTo>
                      <a:lnTo>
                        <a:pt x="192" y="170"/>
                      </a:lnTo>
                      <a:lnTo>
                        <a:pt x="169" y="218"/>
                      </a:lnTo>
                      <a:lnTo>
                        <a:pt x="146" y="269"/>
                      </a:lnTo>
                      <a:lnTo>
                        <a:pt x="126" y="319"/>
                      </a:lnTo>
                      <a:lnTo>
                        <a:pt x="109" y="366"/>
                      </a:lnTo>
                      <a:lnTo>
                        <a:pt x="109" y="366"/>
                      </a:lnTo>
                      <a:lnTo>
                        <a:pt x="89" y="419"/>
                      </a:lnTo>
                      <a:lnTo>
                        <a:pt x="72" y="471"/>
                      </a:lnTo>
                      <a:lnTo>
                        <a:pt x="54" y="526"/>
                      </a:lnTo>
                      <a:lnTo>
                        <a:pt x="40" y="580"/>
                      </a:lnTo>
                      <a:lnTo>
                        <a:pt x="27" y="635"/>
                      </a:lnTo>
                      <a:lnTo>
                        <a:pt x="15" y="689"/>
                      </a:lnTo>
                      <a:lnTo>
                        <a:pt x="7" y="744"/>
                      </a:lnTo>
                      <a:lnTo>
                        <a:pt x="0" y="800"/>
                      </a:lnTo>
                      <a:lnTo>
                        <a:pt x="0" y="800"/>
                      </a:lnTo>
                      <a:lnTo>
                        <a:pt x="0" y="806"/>
                      </a:lnTo>
                      <a:lnTo>
                        <a:pt x="3" y="812"/>
                      </a:lnTo>
                      <a:lnTo>
                        <a:pt x="7" y="814"/>
                      </a:lnTo>
                      <a:lnTo>
                        <a:pt x="13" y="816"/>
                      </a:lnTo>
                      <a:lnTo>
                        <a:pt x="19" y="816"/>
                      </a:lnTo>
                      <a:lnTo>
                        <a:pt x="25" y="814"/>
                      </a:lnTo>
                      <a:lnTo>
                        <a:pt x="29" y="808"/>
                      </a:lnTo>
                      <a:lnTo>
                        <a:pt x="31" y="802"/>
                      </a:lnTo>
                      <a:lnTo>
                        <a:pt x="31" y="802"/>
                      </a:lnTo>
                      <a:lnTo>
                        <a:pt x="37" y="750"/>
                      </a:lnTo>
                      <a:lnTo>
                        <a:pt x="46" y="697"/>
                      </a:lnTo>
                      <a:lnTo>
                        <a:pt x="56" y="645"/>
                      </a:lnTo>
                      <a:lnTo>
                        <a:pt x="70" y="592"/>
                      </a:lnTo>
                      <a:lnTo>
                        <a:pt x="83" y="541"/>
                      </a:lnTo>
                      <a:lnTo>
                        <a:pt x="99" y="489"/>
                      </a:lnTo>
                      <a:lnTo>
                        <a:pt x="114" y="438"/>
                      </a:lnTo>
                      <a:lnTo>
                        <a:pt x="132" y="388"/>
                      </a:lnTo>
                      <a:lnTo>
                        <a:pt x="132" y="388"/>
                      </a:lnTo>
                      <a:lnTo>
                        <a:pt x="151" y="337"/>
                      </a:lnTo>
                      <a:lnTo>
                        <a:pt x="171" y="286"/>
                      </a:lnTo>
                      <a:lnTo>
                        <a:pt x="192" y="238"/>
                      </a:lnTo>
                      <a:lnTo>
                        <a:pt x="218" y="189"/>
                      </a:lnTo>
                      <a:lnTo>
                        <a:pt x="243" y="142"/>
                      </a:lnTo>
                      <a:lnTo>
                        <a:pt x="272" y="98"/>
                      </a:lnTo>
                      <a:lnTo>
                        <a:pt x="301" y="53"/>
                      </a:lnTo>
                      <a:lnTo>
                        <a:pt x="336" y="10"/>
                      </a:lnTo>
                      <a:lnTo>
                        <a:pt x="336" y="10"/>
                      </a:lnTo>
                      <a:lnTo>
                        <a:pt x="338" y="8"/>
                      </a:lnTo>
                      <a:lnTo>
                        <a:pt x="338" y="6"/>
                      </a:lnTo>
                      <a:lnTo>
                        <a:pt x="334" y="2"/>
                      </a:lnTo>
                      <a:lnTo>
                        <a:pt x="330" y="0"/>
                      </a:lnTo>
                      <a:lnTo>
                        <a:pt x="325" y="0"/>
                      </a:lnTo>
                      <a:lnTo>
                        <a:pt x="325" y="0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Freeform 17"/>
                <p:cNvSpPr/>
                <p:nvPr/>
              </p:nvSpPr>
              <p:spPr bwMode="auto">
                <a:xfrm>
                  <a:off x="3104753" y="2114161"/>
                  <a:ext cx="476250" cy="103585"/>
                </a:xfrm>
                <a:custGeom>
                  <a:gdLst>
                    <a:gd name="T0" fmla="*/ 4 w 854"/>
                    <a:gd name="T1" fmla="*/ 250 h 250"/>
                    <a:gd name="T2" fmla="*/ 4 w 854"/>
                    <a:gd name="T3" fmla="*/ 250 h 250"/>
                    <a:gd name="T4" fmla="*/ 14 w 854"/>
                    <a:gd name="T5" fmla="*/ 250 h 250"/>
                    <a:gd name="T6" fmla="*/ 25 w 854"/>
                    <a:gd name="T7" fmla="*/ 250 h 250"/>
                    <a:gd name="T8" fmla="*/ 49 w 854"/>
                    <a:gd name="T9" fmla="*/ 248 h 250"/>
                    <a:gd name="T10" fmla="*/ 95 w 854"/>
                    <a:gd name="T11" fmla="*/ 238 h 250"/>
                    <a:gd name="T12" fmla="*/ 95 w 854"/>
                    <a:gd name="T13" fmla="*/ 238 h 250"/>
                    <a:gd name="T14" fmla="*/ 212 w 854"/>
                    <a:gd name="T15" fmla="*/ 215 h 250"/>
                    <a:gd name="T16" fmla="*/ 212 w 854"/>
                    <a:gd name="T17" fmla="*/ 215 h 250"/>
                    <a:gd name="T18" fmla="*/ 331 w 854"/>
                    <a:gd name="T19" fmla="*/ 189 h 250"/>
                    <a:gd name="T20" fmla="*/ 448 w 854"/>
                    <a:gd name="T21" fmla="*/ 162 h 250"/>
                    <a:gd name="T22" fmla="*/ 448 w 854"/>
                    <a:gd name="T23" fmla="*/ 162 h 250"/>
                    <a:gd name="T24" fmla="*/ 559 w 854"/>
                    <a:gd name="T25" fmla="*/ 133 h 250"/>
                    <a:gd name="T26" fmla="*/ 613 w 854"/>
                    <a:gd name="T27" fmla="*/ 115 h 250"/>
                    <a:gd name="T28" fmla="*/ 670 w 854"/>
                    <a:gd name="T29" fmla="*/ 98 h 250"/>
                    <a:gd name="T30" fmla="*/ 670 w 854"/>
                    <a:gd name="T31" fmla="*/ 98 h 250"/>
                    <a:gd name="T32" fmla="*/ 718 w 854"/>
                    <a:gd name="T33" fmla="*/ 80 h 250"/>
                    <a:gd name="T34" fmla="*/ 769 w 854"/>
                    <a:gd name="T35" fmla="*/ 63 h 250"/>
                    <a:gd name="T36" fmla="*/ 769 w 854"/>
                    <a:gd name="T37" fmla="*/ 63 h 250"/>
                    <a:gd name="T38" fmla="*/ 790 w 854"/>
                    <a:gd name="T39" fmla="*/ 53 h 250"/>
                    <a:gd name="T40" fmla="*/ 816 w 854"/>
                    <a:gd name="T41" fmla="*/ 45 h 250"/>
                    <a:gd name="T42" fmla="*/ 825 w 854"/>
                    <a:gd name="T43" fmla="*/ 39 h 250"/>
                    <a:gd name="T44" fmla="*/ 837 w 854"/>
                    <a:gd name="T45" fmla="*/ 34 h 250"/>
                    <a:gd name="T46" fmla="*/ 845 w 854"/>
                    <a:gd name="T47" fmla="*/ 26 h 250"/>
                    <a:gd name="T48" fmla="*/ 853 w 854"/>
                    <a:gd name="T49" fmla="*/ 16 h 250"/>
                    <a:gd name="T50" fmla="*/ 853 w 854"/>
                    <a:gd name="T51" fmla="*/ 16 h 250"/>
                    <a:gd name="T52" fmla="*/ 854 w 854"/>
                    <a:gd name="T53" fmla="*/ 12 h 250"/>
                    <a:gd name="T54" fmla="*/ 853 w 854"/>
                    <a:gd name="T55" fmla="*/ 6 h 250"/>
                    <a:gd name="T56" fmla="*/ 851 w 854"/>
                    <a:gd name="T57" fmla="*/ 2 h 250"/>
                    <a:gd name="T58" fmla="*/ 845 w 854"/>
                    <a:gd name="T59" fmla="*/ 0 h 250"/>
                    <a:gd name="T60" fmla="*/ 845 w 854"/>
                    <a:gd name="T61" fmla="*/ 0 h 250"/>
                    <a:gd name="T62" fmla="*/ 835 w 854"/>
                    <a:gd name="T63" fmla="*/ 0 h 250"/>
                    <a:gd name="T64" fmla="*/ 825 w 854"/>
                    <a:gd name="T65" fmla="*/ 2 h 250"/>
                    <a:gd name="T66" fmla="*/ 804 w 854"/>
                    <a:gd name="T67" fmla="*/ 10 h 250"/>
                    <a:gd name="T68" fmla="*/ 767 w 854"/>
                    <a:gd name="T69" fmla="*/ 30 h 250"/>
                    <a:gd name="T70" fmla="*/ 767 w 854"/>
                    <a:gd name="T71" fmla="*/ 30 h 250"/>
                    <a:gd name="T72" fmla="*/ 716 w 854"/>
                    <a:gd name="T73" fmla="*/ 49 h 250"/>
                    <a:gd name="T74" fmla="*/ 668 w 854"/>
                    <a:gd name="T75" fmla="*/ 67 h 250"/>
                    <a:gd name="T76" fmla="*/ 668 w 854"/>
                    <a:gd name="T77" fmla="*/ 67 h 250"/>
                    <a:gd name="T78" fmla="*/ 609 w 854"/>
                    <a:gd name="T79" fmla="*/ 86 h 250"/>
                    <a:gd name="T80" fmla="*/ 549 w 854"/>
                    <a:gd name="T81" fmla="*/ 104 h 250"/>
                    <a:gd name="T82" fmla="*/ 430 w 854"/>
                    <a:gd name="T83" fmla="*/ 135 h 250"/>
                    <a:gd name="T84" fmla="*/ 430 w 854"/>
                    <a:gd name="T85" fmla="*/ 135 h 250"/>
                    <a:gd name="T86" fmla="*/ 313 w 854"/>
                    <a:gd name="T87" fmla="*/ 162 h 250"/>
                    <a:gd name="T88" fmla="*/ 197 w 854"/>
                    <a:gd name="T89" fmla="*/ 187 h 250"/>
                    <a:gd name="T90" fmla="*/ 197 w 854"/>
                    <a:gd name="T91" fmla="*/ 187 h 250"/>
                    <a:gd name="T92" fmla="*/ 90 w 854"/>
                    <a:gd name="T93" fmla="*/ 213 h 250"/>
                    <a:gd name="T94" fmla="*/ 90 w 854"/>
                    <a:gd name="T95" fmla="*/ 213 h 250"/>
                    <a:gd name="T96" fmla="*/ 45 w 854"/>
                    <a:gd name="T97" fmla="*/ 222 h 250"/>
                    <a:gd name="T98" fmla="*/ 22 w 854"/>
                    <a:gd name="T99" fmla="*/ 230 h 250"/>
                    <a:gd name="T100" fmla="*/ 10 w 854"/>
                    <a:gd name="T101" fmla="*/ 236 h 250"/>
                    <a:gd name="T102" fmla="*/ 0 w 854"/>
                    <a:gd name="T103" fmla="*/ 242 h 250"/>
                    <a:gd name="T104" fmla="*/ 0 w 854"/>
                    <a:gd name="T105" fmla="*/ 242 h 250"/>
                    <a:gd name="T106" fmla="*/ 0 w 854"/>
                    <a:gd name="T107" fmla="*/ 244 h 250"/>
                    <a:gd name="T108" fmla="*/ 0 w 854"/>
                    <a:gd name="T109" fmla="*/ 246 h 250"/>
                    <a:gd name="T110" fmla="*/ 0 w 854"/>
                    <a:gd name="T111" fmla="*/ 248 h 250"/>
                    <a:gd name="T112" fmla="*/ 4 w 854"/>
                    <a:gd name="T113" fmla="*/ 250 h 250"/>
                    <a:gd name="T114" fmla="*/ 4 w 854"/>
                    <a:gd name="T115" fmla="*/ 250 h 25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54" h="250">
                      <a:moveTo>
                        <a:pt x="4" y="250"/>
                      </a:moveTo>
                      <a:lnTo>
                        <a:pt x="4" y="250"/>
                      </a:lnTo>
                      <a:lnTo>
                        <a:pt x="14" y="250"/>
                      </a:lnTo>
                      <a:lnTo>
                        <a:pt x="25" y="250"/>
                      </a:lnTo>
                      <a:lnTo>
                        <a:pt x="49" y="248"/>
                      </a:lnTo>
                      <a:lnTo>
                        <a:pt x="95" y="238"/>
                      </a:lnTo>
                      <a:lnTo>
                        <a:pt x="95" y="238"/>
                      </a:lnTo>
                      <a:lnTo>
                        <a:pt x="212" y="215"/>
                      </a:lnTo>
                      <a:lnTo>
                        <a:pt x="212" y="215"/>
                      </a:lnTo>
                      <a:lnTo>
                        <a:pt x="331" y="189"/>
                      </a:lnTo>
                      <a:lnTo>
                        <a:pt x="448" y="162"/>
                      </a:lnTo>
                      <a:lnTo>
                        <a:pt x="448" y="162"/>
                      </a:lnTo>
                      <a:lnTo>
                        <a:pt x="559" y="133"/>
                      </a:lnTo>
                      <a:lnTo>
                        <a:pt x="613" y="115"/>
                      </a:lnTo>
                      <a:lnTo>
                        <a:pt x="670" y="98"/>
                      </a:lnTo>
                      <a:lnTo>
                        <a:pt x="670" y="98"/>
                      </a:lnTo>
                      <a:lnTo>
                        <a:pt x="718" y="80"/>
                      </a:lnTo>
                      <a:lnTo>
                        <a:pt x="769" y="63"/>
                      </a:lnTo>
                      <a:lnTo>
                        <a:pt x="769" y="63"/>
                      </a:lnTo>
                      <a:lnTo>
                        <a:pt x="790" y="53"/>
                      </a:lnTo>
                      <a:lnTo>
                        <a:pt x="816" y="45"/>
                      </a:lnTo>
                      <a:lnTo>
                        <a:pt x="825" y="39"/>
                      </a:lnTo>
                      <a:lnTo>
                        <a:pt x="837" y="34"/>
                      </a:lnTo>
                      <a:lnTo>
                        <a:pt x="845" y="26"/>
                      </a:lnTo>
                      <a:lnTo>
                        <a:pt x="853" y="16"/>
                      </a:lnTo>
                      <a:lnTo>
                        <a:pt x="853" y="16"/>
                      </a:lnTo>
                      <a:lnTo>
                        <a:pt x="854" y="12"/>
                      </a:lnTo>
                      <a:lnTo>
                        <a:pt x="853" y="6"/>
                      </a:lnTo>
                      <a:lnTo>
                        <a:pt x="851" y="2"/>
                      </a:lnTo>
                      <a:lnTo>
                        <a:pt x="845" y="0"/>
                      </a:lnTo>
                      <a:lnTo>
                        <a:pt x="845" y="0"/>
                      </a:lnTo>
                      <a:lnTo>
                        <a:pt x="835" y="0"/>
                      </a:lnTo>
                      <a:lnTo>
                        <a:pt x="825" y="2"/>
                      </a:lnTo>
                      <a:lnTo>
                        <a:pt x="804" y="10"/>
                      </a:lnTo>
                      <a:lnTo>
                        <a:pt x="767" y="30"/>
                      </a:lnTo>
                      <a:lnTo>
                        <a:pt x="767" y="30"/>
                      </a:lnTo>
                      <a:lnTo>
                        <a:pt x="716" y="49"/>
                      </a:lnTo>
                      <a:lnTo>
                        <a:pt x="668" y="67"/>
                      </a:lnTo>
                      <a:lnTo>
                        <a:pt x="668" y="67"/>
                      </a:lnTo>
                      <a:lnTo>
                        <a:pt x="609" y="86"/>
                      </a:lnTo>
                      <a:lnTo>
                        <a:pt x="549" y="104"/>
                      </a:lnTo>
                      <a:lnTo>
                        <a:pt x="430" y="135"/>
                      </a:lnTo>
                      <a:lnTo>
                        <a:pt x="430" y="135"/>
                      </a:lnTo>
                      <a:lnTo>
                        <a:pt x="313" y="162"/>
                      </a:lnTo>
                      <a:lnTo>
                        <a:pt x="197" y="187"/>
                      </a:lnTo>
                      <a:lnTo>
                        <a:pt x="197" y="187"/>
                      </a:lnTo>
                      <a:lnTo>
                        <a:pt x="90" y="213"/>
                      </a:lnTo>
                      <a:lnTo>
                        <a:pt x="90" y="213"/>
                      </a:lnTo>
                      <a:lnTo>
                        <a:pt x="45" y="222"/>
                      </a:lnTo>
                      <a:lnTo>
                        <a:pt x="22" y="230"/>
                      </a:lnTo>
                      <a:lnTo>
                        <a:pt x="10" y="236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0" y="244"/>
                      </a:lnTo>
                      <a:lnTo>
                        <a:pt x="0" y="246"/>
                      </a:lnTo>
                      <a:lnTo>
                        <a:pt x="0" y="248"/>
                      </a:lnTo>
                      <a:lnTo>
                        <a:pt x="4" y="250"/>
                      </a:lnTo>
                      <a:lnTo>
                        <a:pt x="4" y="250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" name="Freeform 18"/>
                <p:cNvSpPr/>
                <p:nvPr/>
              </p:nvSpPr>
              <p:spPr bwMode="auto">
                <a:xfrm>
                  <a:off x="3298428" y="1948664"/>
                  <a:ext cx="438150" cy="100013"/>
                </a:xfrm>
                <a:custGeom>
                  <a:gdLst>
                    <a:gd name="T0" fmla="*/ 9 w 788"/>
                    <a:gd name="T1" fmla="*/ 240 h 240"/>
                    <a:gd name="T2" fmla="*/ 9 w 788"/>
                    <a:gd name="T3" fmla="*/ 240 h 240"/>
                    <a:gd name="T4" fmla="*/ 107 w 788"/>
                    <a:gd name="T5" fmla="*/ 203 h 240"/>
                    <a:gd name="T6" fmla="*/ 157 w 788"/>
                    <a:gd name="T7" fmla="*/ 187 h 240"/>
                    <a:gd name="T8" fmla="*/ 206 w 788"/>
                    <a:gd name="T9" fmla="*/ 172 h 240"/>
                    <a:gd name="T10" fmla="*/ 206 w 788"/>
                    <a:gd name="T11" fmla="*/ 172 h 240"/>
                    <a:gd name="T12" fmla="*/ 258 w 788"/>
                    <a:gd name="T13" fmla="*/ 160 h 240"/>
                    <a:gd name="T14" fmla="*/ 309 w 788"/>
                    <a:gd name="T15" fmla="*/ 148 h 240"/>
                    <a:gd name="T16" fmla="*/ 412 w 788"/>
                    <a:gd name="T17" fmla="*/ 127 h 240"/>
                    <a:gd name="T18" fmla="*/ 412 w 788"/>
                    <a:gd name="T19" fmla="*/ 127 h 240"/>
                    <a:gd name="T20" fmla="*/ 515 w 788"/>
                    <a:gd name="T21" fmla="*/ 106 h 240"/>
                    <a:gd name="T22" fmla="*/ 566 w 788"/>
                    <a:gd name="T23" fmla="*/ 96 h 240"/>
                    <a:gd name="T24" fmla="*/ 618 w 788"/>
                    <a:gd name="T25" fmla="*/ 82 h 240"/>
                    <a:gd name="T26" fmla="*/ 618 w 788"/>
                    <a:gd name="T27" fmla="*/ 82 h 240"/>
                    <a:gd name="T28" fmla="*/ 659 w 788"/>
                    <a:gd name="T29" fmla="*/ 70 h 240"/>
                    <a:gd name="T30" fmla="*/ 700 w 788"/>
                    <a:gd name="T31" fmla="*/ 57 h 240"/>
                    <a:gd name="T32" fmla="*/ 700 w 788"/>
                    <a:gd name="T33" fmla="*/ 57 h 240"/>
                    <a:gd name="T34" fmla="*/ 722 w 788"/>
                    <a:gd name="T35" fmla="*/ 51 h 240"/>
                    <a:gd name="T36" fmla="*/ 745 w 788"/>
                    <a:gd name="T37" fmla="*/ 43 h 240"/>
                    <a:gd name="T38" fmla="*/ 766 w 788"/>
                    <a:gd name="T39" fmla="*/ 34 h 240"/>
                    <a:gd name="T40" fmla="*/ 776 w 788"/>
                    <a:gd name="T41" fmla="*/ 26 h 240"/>
                    <a:gd name="T42" fmla="*/ 784 w 788"/>
                    <a:gd name="T43" fmla="*/ 20 h 240"/>
                    <a:gd name="T44" fmla="*/ 784 w 788"/>
                    <a:gd name="T45" fmla="*/ 20 h 240"/>
                    <a:gd name="T46" fmla="*/ 788 w 788"/>
                    <a:gd name="T47" fmla="*/ 12 h 240"/>
                    <a:gd name="T48" fmla="*/ 788 w 788"/>
                    <a:gd name="T49" fmla="*/ 6 h 240"/>
                    <a:gd name="T50" fmla="*/ 782 w 788"/>
                    <a:gd name="T51" fmla="*/ 2 h 240"/>
                    <a:gd name="T52" fmla="*/ 776 w 788"/>
                    <a:gd name="T53" fmla="*/ 0 h 240"/>
                    <a:gd name="T54" fmla="*/ 776 w 788"/>
                    <a:gd name="T55" fmla="*/ 0 h 240"/>
                    <a:gd name="T56" fmla="*/ 766 w 788"/>
                    <a:gd name="T57" fmla="*/ 0 h 240"/>
                    <a:gd name="T58" fmla="*/ 757 w 788"/>
                    <a:gd name="T59" fmla="*/ 4 h 240"/>
                    <a:gd name="T60" fmla="*/ 737 w 788"/>
                    <a:gd name="T61" fmla="*/ 10 h 240"/>
                    <a:gd name="T62" fmla="*/ 698 w 788"/>
                    <a:gd name="T63" fmla="*/ 28 h 240"/>
                    <a:gd name="T64" fmla="*/ 698 w 788"/>
                    <a:gd name="T65" fmla="*/ 28 h 240"/>
                    <a:gd name="T66" fmla="*/ 644 w 788"/>
                    <a:gd name="T67" fmla="*/ 45 h 240"/>
                    <a:gd name="T68" fmla="*/ 589 w 788"/>
                    <a:gd name="T69" fmla="*/ 59 h 240"/>
                    <a:gd name="T70" fmla="*/ 589 w 788"/>
                    <a:gd name="T71" fmla="*/ 59 h 240"/>
                    <a:gd name="T72" fmla="*/ 539 w 788"/>
                    <a:gd name="T73" fmla="*/ 72 h 240"/>
                    <a:gd name="T74" fmla="*/ 486 w 788"/>
                    <a:gd name="T75" fmla="*/ 84 h 240"/>
                    <a:gd name="T76" fmla="*/ 383 w 788"/>
                    <a:gd name="T77" fmla="*/ 106 h 240"/>
                    <a:gd name="T78" fmla="*/ 383 w 788"/>
                    <a:gd name="T79" fmla="*/ 106 h 240"/>
                    <a:gd name="T80" fmla="*/ 286 w 788"/>
                    <a:gd name="T81" fmla="*/ 125 h 240"/>
                    <a:gd name="T82" fmla="*/ 237 w 788"/>
                    <a:gd name="T83" fmla="*/ 135 h 240"/>
                    <a:gd name="T84" fmla="*/ 186 w 788"/>
                    <a:gd name="T85" fmla="*/ 148 h 240"/>
                    <a:gd name="T86" fmla="*/ 138 w 788"/>
                    <a:gd name="T87" fmla="*/ 162 h 240"/>
                    <a:gd name="T88" fmla="*/ 89 w 788"/>
                    <a:gd name="T89" fmla="*/ 179 h 240"/>
                    <a:gd name="T90" fmla="*/ 44 w 788"/>
                    <a:gd name="T91" fmla="*/ 201 h 240"/>
                    <a:gd name="T92" fmla="*/ 23 w 788"/>
                    <a:gd name="T93" fmla="*/ 215 h 240"/>
                    <a:gd name="T94" fmla="*/ 1 w 788"/>
                    <a:gd name="T95" fmla="*/ 226 h 240"/>
                    <a:gd name="T96" fmla="*/ 1 w 788"/>
                    <a:gd name="T97" fmla="*/ 226 h 240"/>
                    <a:gd name="T98" fmla="*/ 0 w 788"/>
                    <a:gd name="T99" fmla="*/ 228 h 240"/>
                    <a:gd name="T100" fmla="*/ 0 w 788"/>
                    <a:gd name="T101" fmla="*/ 232 h 240"/>
                    <a:gd name="T102" fmla="*/ 0 w 788"/>
                    <a:gd name="T103" fmla="*/ 236 h 240"/>
                    <a:gd name="T104" fmla="*/ 5 w 788"/>
                    <a:gd name="T105" fmla="*/ 240 h 240"/>
                    <a:gd name="T106" fmla="*/ 9 w 788"/>
                    <a:gd name="T107" fmla="*/ 240 h 240"/>
                    <a:gd name="T108" fmla="*/ 9 w 788"/>
                    <a:gd name="T109" fmla="*/ 240 h 24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88" h="240">
                      <a:moveTo>
                        <a:pt x="9" y="240"/>
                      </a:moveTo>
                      <a:lnTo>
                        <a:pt x="9" y="240"/>
                      </a:lnTo>
                      <a:lnTo>
                        <a:pt x="107" y="203"/>
                      </a:lnTo>
                      <a:lnTo>
                        <a:pt x="157" y="187"/>
                      </a:lnTo>
                      <a:lnTo>
                        <a:pt x="206" y="172"/>
                      </a:lnTo>
                      <a:lnTo>
                        <a:pt x="206" y="172"/>
                      </a:lnTo>
                      <a:lnTo>
                        <a:pt x="258" y="160"/>
                      </a:lnTo>
                      <a:lnTo>
                        <a:pt x="309" y="148"/>
                      </a:lnTo>
                      <a:lnTo>
                        <a:pt x="412" y="127"/>
                      </a:lnTo>
                      <a:lnTo>
                        <a:pt x="412" y="127"/>
                      </a:lnTo>
                      <a:lnTo>
                        <a:pt x="515" y="106"/>
                      </a:lnTo>
                      <a:lnTo>
                        <a:pt x="566" y="96"/>
                      </a:lnTo>
                      <a:lnTo>
                        <a:pt x="618" y="82"/>
                      </a:lnTo>
                      <a:lnTo>
                        <a:pt x="618" y="82"/>
                      </a:lnTo>
                      <a:lnTo>
                        <a:pt x="659" y="70"/>
                      </a:lnTo>
                      <a:lnTo>
                        <a:pt x="700" y="57"/>
                      </a:lnTo>
                      <a:lnTo>
                        <a:pt x="700" y="57"/>
                      </a:lnTo>
                      <a:lnTo>
                        <a:pt x="722" y="51"/>
                      </a:lnTo>
                      <a:lnTo>
                        <a:pt x="745" y="43"/>
                      </a:lnTo>
                      <a:lnTo>
                        <a:pt x="766" y="34"/>
                      </a:lnTo>
                      <a:lnTo>
                        <a:pt x="776" y="26"/>
                      </a:lnTo>
                      <a:lnTo>
                        <a:pt x="784" y="20"/>
                      </a:lnTo>
                      <a:lnTo>
                        <a:pt x="784" y="20"/>
                      </a:lnTo>
                      <a:lnTo>
                        <a:pt x="788" y="12"/>
                      </a:lnTo>
                      <a:lnTo>
                        <a:pt x="788" y="6"/>
                      </a:lnTo>
                      <a:lnTo>
                        <a:pt x="782" y="2"/>
                      </a:lnTo>
                      <a:lnTo>
                        <a:pt x="776" y="0"/>
                      </a:lnTo>
                      <a:lnTo>
                        <a:pt x="776" y="0"/>
                      </a:lnTo>
                      <a:lnTo>
                        <a:pt x="766" y="0"/>
                      </a:lnTo>
                      <a:lnTo>
                        <a:pt x="757" y="4"/>
                      </a:lnTo>
                      <a:lnTo>
                        <a:pt x="737" y="10"/>
                      </a:lnTo>
                      <a:lnTo>
                        <a:pt x="698" y="28"/>
                      </a:lnTo>
                      <a:lnTo>
                        <a:pt x="698" y="28"/>
                      </a:lnTo>
                      <a:lnTo>
                        <a:pt x="644" y="45"/>
                      </a:lnTo>
                      <a:lnTo>
                        <a:pt x="589" y="59"/>
                      </a:lnTo>
                      <a:lnTo>
                        <a:pt x="589" y="59"/>
                      </a:lnTo>
                      <a:lnTo>
                        <a:pt x="539" y="72"/>
                      </a:lnTo>
                      <a:lnTo>
                        <a:pt x="486" y="84"/>
                      </a:lnTo>
                      <a:lnTo>
                        <a:pt x="383" y="106"/>
                      </a:lnTo>
                      <a:lnTo>
                        <a:pt x="383" y="106"/>
                      </a:lnTo>
                      <a:lnTo>
                        <a:pt x="286" y="125"/>
                      </a:lnTo>
                      <a:lnTo>
                        <a:pt x="237" y="135"/>
                      </a:lnTo>
                      <a:lnTo>
                        <a:pt x="186" y="148"/>
                      </a:lnTo>
                      <a:lnTo>
                        <a:pt x="138" y="162"/>
                      </a:lnTo>
                      <a:lnTo>
                        <a:pt x="89" y="179"/>
                      </a:lnTo>
                      <a:lnTo>
                        <a:pt x="44" y="201"/>
                      </a:lnTo>
                      <a:lnTo>
                        <a:pt x="23" y="215"/>
                      </a:lnTo>
                      <a:lnTo>
                        <a:pt x="1" y="226"/>
                      </a:lnTo>
                      <a:lnTo>
                        <a:pt x="1" y="226"/>
                      </a:lnTo>
                      <a:lnTo>
                        <a:pt x="0" y="228"/>
                      </a:lnTo>
                      <a:lnTo>
                        <a:pt x="0" y="232"/>
                      </a:lnTo>
                      <a:lnTo>
                        <a:pt x="0" y="236"/>
                      </a:lnTo>
                      <a:lnTo>
                        <a:pt x="5" y="240"/>
                      </a:lnTo>
                      <a:lnTo>
                        <a:pt x="9" y="240"/>
                      </a:lnTo>
                      <a:lnTo>
                        <a:pt x="9" y="240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" name="Freeform 19"/>
                <p:cNvSpPr/>
                <p:nvPr/>
              </p:nvSpPr>
              <p:spPr bwMode="auto">
                <a:xfrm>
                  <a:off x="3609579" y="1815314"/>
                  <a:ext cx="315913" cy="52388"/>
                </a:xfrm>
                <a:custGeom>
                  <a:gdLst>
                    <a:gd name="T0" fmla="*/ 6 w 570"/>
                    <a:gd name="T1" fmla="*/ 127 h 127"/>
                    <a:gd name="T2" fmla="*/ 6 w 570"/>
                    <a:gd name="T3" fmla="*/ 127 h 127"/>
                    <a:gd name="T4" fmla="*/ 41 w 570"/>
                    <a:gd name="T5" fmla="*/ 127 h 127"/>
                    <a:gd name="T6" fmla="*/ 74 w 570"/>
                    <a:gd name="T7" fmla="*/ 125 h 127"/>
                    <a:gd name="T8" fmla="*/ 107 w 570"/>
                    <a:gd name="T9" fmla="*/ 121 h 127"/>
                    <a:gd name="T10" fmla="*/ 142 w 570"/>
                    <a:gd name="T11" fmla="*/ 115 h 127"/>
                    <a:gd name="T12" fmla="*/ 208 w 570"/>
                    <a:gd name="T13" fmla="*/ 103 h 127"/>
                    <a:gd name="T14" fmla="*/ 274 w 570"/>
                    <a:gd name="T15" fmla="*/ 92 h 127"/>
                    <a:gd name="T16" fmla="*/ 274 w 570"/>
                    <a:gd name="T17" fmla="*/ 92 h 127"/>
                    <a:gd name="T18" fmla="*/ 346 w 570"/>
                    <a:gd name="T19" fmla="*/ 78 h 127"/>
                    <a:gd name="T20" fmla="*/ 418 w 570"/>
                    <a:gd name="T21" fmla="*/ 64 h 127"/>
                    <a:gd name="T22" fmla="*/ 489 w 570"/>
                    <a:gd name="T23" fmla="*/ 47 h 127"/>
                    <a:gd name="T24" fmla="*/ 559 w 570"/>
                    <a:gd name="T25" fmla="*/ 29 h 127"/>
                    <a:gd name="T26" fmla="*/ 559 w 570"/>
                    <a:gd name="T27" fmla="*/ 29 h 127"/>
                    <a:gd name="T28" fmla="*/ 564 w 570"/>
                    <a:gd name="T29" fmla="*/ 26 h 127"/>
                    <a:gd name="T30" fmla="*/ 568 w 570"/>
                    <a:gd name="T31" fmla="*/ 22 h 127"/>
                    <a:gd name="T32" fmla="*/ 570 w 570"/>
                    <a:gd name="T33" fmla="*/ 16 h 127"/>
                    <a:gd name="T34" fmla="*/ 570 w 570"/>
                    <a:gd name="T35" fmla="*/ 10 h 127"/>
                    <a:gd name="T36" fmla="*/ 568 w 570"/>
                    <a:gd name="T37" fmla="*/ 6 h 127"/>
                    <a:gd name="T38" fmla="*/ 564 w 570"/>
                    <a:gd name="T39" fmla="*/ 2 h 127"/>
                    <a:gd name="T40" fmla="*/ 561 w 570"/>
                    <a:gd name="T41" fmla="*/ 0 h 127"/>
                    <a:gd name="T42" fmla="*/ 553 w 570"/>
                    <a:gd name="T43" fmla="*/ 0 h 127"/>
                    <a:gd name="T44" fmla="*/ 553 w 570"/>
                    <a:gd name="T45" fmla="*/ 0 h 127"/>
                    <a:gd name="T46" fmla="*/ 487 w 570"/>
                    <a:gd name="T47" fmla="*/ 18 h 127"/>
                    <a:gd name="T48" fmla="*/ 418 w 570"/>
                    <a:gd name="T49" fmla="*/ 35 h 127"/>
                    <a:gd name="T50" fmla="*/ 352 w 570"/>
                    <a:gd name="T51" fmla="*/ 49 h 127"/>
                    <a:gd name="T52" fmla="*/ 284 w 570"/>
                    <a:gd name="T53" fmla="*/ 62 h 127"/>
                    <a:gd name="T54" fmla="*/ 284 w 570"/>
                    <a:gd name="T55" fmla="*/ 62 h 127"/>
                    <a:gd name="T56" fmla="*/ 214 w 570"/>
                    <a:gd name="T57" fmla="*/ 74 h 127"/>
                    <a:gd name="T58" fmla="*/ 144 w 570"/>
                    <a:gd name="T59" fmla="*/ 84 h 127"/>
                    <a:gd name="T60" fmla="*/ 74 w 570"/>
                    <a:gd name="T61" fmla="*/ 96 h 127"/>
                    <a:gd name="T62" fmla="*/ 39 w 570"/>
                    <a:gd name="T63" fmla="*/ 103 h 127"/>
                    <a:gd name="T64" fmla="*/ 6 w 570"/>
                    <a:gd name="T65" fmla="*/ 113 h 127"/>
                    <a:gd name="T66" fmla="*/ 6 w 570"/>
                    <a:gd name="T67" fmla="*/ 113 h 127"/>
                    <a:gd name="T68" fmla="*/ 2 w 570"/>
                    <a:gd name="T69" fmla="*/ 115 h 127"/>
                    <a:gd name="T70" fmla="*/ 0 w 570"/>
                    <a:gd name="T71" fmla="*/ 121 h 127"/>
                    <a:gd name="T72" fmla="*/ 2 w 570"/>
                    <a:gd name="T73" fmla="*/ 125 h 127"/>
                    <a:gd name="T74" fmla="*/ 6 w 570"/>
                    <a:gd name="T75" fmla="*/ 127 h 127"/>
                    <a:gd name="T76" fmla="*/ 6 w 570"/>
                    <a:gd name="T77" fmla="*/ 127 h 127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70" h="127">
                      <a:moveTo>
                        <a:pt x="6" y="127"/>
                      </a:moveTo>
                      <a:lnTo>
                        <a:pt x="6" y="127"/>
                      </a:lnTo>
                      <a:lnTo>
                        <a:pt x="41" y="127"/>
                      </a:lnTo>
                      <a:lnTo>
                        <a:pt x="74" y="125"/>
                      </a:lnTo>
                      <a:lnTo>
                        <a:pt x="107" y="121"/>
                      </a:lnTo>
                      <a:lnTo>
                        <a:pt x="142" y="115"/>
                      </a:lnTo>
                      <a:lnTo>
                        <a:pt x="208" y="103"/>
                      </a:lnTo>
                      <a:lnTo>
                        <a:pt x="274" y="92"/>
                      </a:lnTo>
                      <a:lnTo>
                        <a:pt x="274" y="92"/>
                      </a:lnTo>
                      <a:lnTo>
                        <a:pt x="346" y="78"/>
                      </a:lnTo>
                      <a:lnTo>
                        <a:pt x="418" y="64"/>
                      </a:lnTo>
                      <a:lnTo>
                        <a:pt x="489" y="47"/>
                      </a:lnTo>
                      <a:lnTo>
                        <a:pt x="559" y="29"/>
                      </a:lnTo>
                      <a:lnTo>
                        <a:pt x="559" y="29"/>
                      </a:lnTo>
                      <a:lnTo>
                        <a:pt x="564" y="26"/>
                      </a:lnTo>
                      <a:lnTo>
                        <a:pt x="568" y="22"/>
                      </a:lnTo>
                      <a:lnTo>
                        <a:pt x="570" y="16"/>
                      </a:lnTo>
                      <a:lnTo>
                        <a:pt x="570" y="10"/>
                      </a:lnTo>
                      <a:lnTo>
                        <a:pt x="568" y="6"/>
                      </a:lnTo>
                      <a:lnTo>
                        <a:pt x="564" y="2"/>
                      </a:lnTo>
                      <a:lnTo>
                        <a:pt x="561" y="0"/>
                      </a:lnTo>
                      <a:lnTo>
                        <a:pt x="553" y="0"/>
                      </a:lnTo>
                      <a:lnTo>
                        <a:pt x="553" y="0"/>
                      </a:lnTo>
                      <a:lnTo>
                        <a:pt x="487" y="18"/>
                      </a:lnTo>
                      <a:lnTo>
                        <a:pt x="418" y="35"/>
                      </a:lnTo>
                      <a:lnTo>
                        <a:pt x="352" y="49"/>
                      </a:lnTo>
                      <a:lnTo>
                        <a:pt x="284" y="62"/>
                      </a:lnTo>
                      <a:lnTo>
                        <a:pt x="284" y="62"/>
                      </a:lnTo>
                      <a:lnTo>
                        <a:pt x="214" y="74"/>
                      </a:lnTo>
                      <a:lnTo>
                        <a:pt x="144" y="84"/>
                      </a:lnTo>
                      <a:lnTo>
                        <a:pt x="74" y="96"/>
                      </a:lnTo>
                      <a:lnTo>
                        <a:pt x="39" y="103"/>
                      </a:lnTo>
                      <a:lnTo>
                        <a:pt x="6" y="113"/>
                      </a:lnTo>
                      <a:lnTo>
                        <a:pt x="6" y="113"/>
                      </a:lnTo>
                      <a:lnTo>
                        <a:pt x="2" y="115"/>
                      </a:lnTo>
                      <a:lnTo>
                        <a:pt x="0" y="121"/>
                      </a:lnTo>
                      <a:lnTo>
                        <a:pt x="2" y="125"/>
                      </a:lnTo>
                      <a:lnTo>
                        <a:pt x="6" y="127"/>
                      </a:lnTo>
                      <a:lnTo>
                        <a:pt x="6" y="127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cxnSp>
            <p:nvCxnSpPr>
              <p:cNvPr id="28" name="直接连接符 27"/>
              <p:cNvCxnSpPr/>
              <p:nvPr/>
            </p:nvCxnSpPr>
            <p:spPr>
              <a:xfrm>
                <a:off x="6190" y="6089"/>
                <a:ext cx="3206" cy="0"/>
              </a:xfrm>
              <a:prstGeom prst="lin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</p:cxnSp>
          <p:sp>
            <p:nvSpPr>
              <p:cNvPr id="29" name="矩形 28"/>
              <p:cNvSpPr/>
              <p:nvPr/>
            </p:nvSpPr>
            <p:spPr>
              <a:xfrm>
                <a:off x="6304" y="6354"/>
                <a:ext cx="2978" cy="919"/>
              </a:xfrm>
              <a:prstGeom prst="rect">
                <a:avLst/>
              </a:prstGeom>
              <a:noFill/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rPr>
                  <a:t>有针对性</a:t>
                </a: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7" name="TextBox 28"/>
          <p:cNvSpPr txBox="1"/>
          <p:nvPr/>
        </p:nvSpPr>
        <p:spPr>
          <a:xfrm>
            <a:off x="4347210" y="1139825"/>
            <a:ext cx="3473450" cy="645160"/>
          </a:xfrm>
          <a:prstGeom prst="rect">
            <a:avLst/>
          </a:prstGeom>
          <a:solidFill>
            <a:srgbClr val="55674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smtClean="0">
                <a:solidFill>
                  <a:schemeClr val="bg1"/>
                </a:solidFill>
                <a:latin typeface="Mangal" panose="02040503050203030202" pitchFamily="18" charset="0"/>
                <a:cs typeface="Mangal" panose="02040503050203030202" pitchFamily="18" charset="0"/>
              </a:rPr>
              <a:t>答题思路</a:t>
            </a:r>
            <a:r>
              <a:rPr lang="en-US" altLang="zh-CN" sz="3600" b="1" smtClean="0">
                <a:solidFill>
                  <a:schemeClr val="bg1"/>
                </a:solidFill>
                <a:latin typeface="Mangal" panose="02040503050203030202" pitchFamily="18" charset="0"/>
                <a:cs typeface="Mangal" panose="02040503050203030202" pitchFamily="18" charset="0"/>
              </a:rPr>
              <a:t>——</a:t>
            </a:r>
            <a:endParaRPr lang="en-US" altLang="zh-CN" sz="3600" b="1" smtClean="0">
              <a:solidFill>
                <a:schemeClr val="bg1"/>
              </a:solidFill>
              <a:latin typeface="Mangal" panose="02040503050203030202" pitchFamily="18" charset="0"/>
              <a:cs typeface="Mangal" panose="02040503050203030202" pitchFamily="18" charset="0"/>
            </a:endParaRPr>
          </a:p>
        </p:txBody>
      </p:sp>
      <p:pic>
        <p:nvPicPr>
          <p:cNvPr id="3" name="图片 2" descr="0172d0dc26b25d2e622eceade12082b0b4877cadcac02-NCB2wE_fw6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640" y="-73025"/>
            <a:ext cx="1847850" cy="2275840"/>
          </a:xfrm>
          <a:prstGeom prst="rect">
            <a:avLst/>
          </a:prstGeom>
        </p:spPr>
      </p:pic>
      <p:grpSp>
        <p:nvGrpSpPr>
          <p:cNvPr id="83" name="组合 82"/>
          <p:cNvGrpSpPr/>
          <p:nvPr/>
        </p:nvGrpSpPr>
        <p:grpSpPr>
          <a:xfrm>
            <a:off x="6351270" y="2533650"/>
            <a:ext cx="2035810" cy="2079625"/>
            <a:chOff x="6190" y="3998"/>
            <a:chExt cx="3206" cy="3275"/>
          </a:xfrm>
        </p:grpSpPr>
        <p:sp>
          <p:nvSpPr>
            <p:cNvPr id="84" name="Freeform 12"/>
            <p:cNvSpPr/>
            <p:nvPr/>
          </p:nvSpPr>
          <p:spPr bwMode="auto">
            <a:xfrm>
              <a:off x="6190" y="3998"/>
              <a:ext cx="2350" cy="2091"/>
            </a:xfrm>
            <a:custGeom>
              <a:gdLst>
                <a:gd name="T0" fmla="*/ 2147483646 w 1999"/>
                <a:gd name="T1" fmla="*/ 2147483646 h 2057"/>
                <a:gd name="T2" fmla="*/ 2147483646 w 1999"/>
                <a:gd name="T3" fmla="*/ 2147483646 h 2057"/>
                <a:gd name="T4" fmla="*/ 2147483646 w 1999"/>
                <a:gd name="T5" fmla="*/ 2147483646 h 2057"/>
                <a:gd name="T6" fmla="*/ 2147483646 w 1999"/>
                <a:gd name="T7" fmla="*/ 2147483646 h 2057"/>
                <a:gd name="T8" fmla="*/ 2147483646 w 1999"/>
                <a:gd name="T9" fmla="*/ 2147483646 h 2057"/>
                <a:gd name="T10" fmla="*/ 2147483646 w 1999"/>
                <a:gd name="T11" fmla="*/ 2147483646 h 2057"/>
                <a:gd name="T12" fmla="*/ 2147483646 w 1999"/>
                <a:gd name="T13" fmla="*/ 2147483646 h 2057"/>
                <a:gd name="T14" fmla="*/ 2147483646 w 1999"/>
                <a:gd name="T15" fmla="*/ 2147483646 h 2057"/>
                <a:gd name="T16" fmla="*/ 2147483646 w 1999"/>
                <a:gd name="T17" fmla="*/ 2147483646 h 2057"/>
                <a:gd name="T18" fmla="*/ 2147483646 w 1999"/>
                <a:gd name="T19" fmla="*/ 2147483646 h 2057"/>
                <a:gd name="T20" fmla="*/ 2147483646 w 1999"/>
                <a:gd name="T21" fmla="*/ 2147483646 h 2057"/>
                <a:gd name="T22" fmla="*/ 2147483646 w 1999"/>
                <a:gd name="T23" fmla="*/ 2147483646 h 2057"/>
                <a:gd name="T24" fmla="*/ 2147483646 w 1999"/>
                <a:gd name="T25" fmla="*/ 2147483646 h 2057"/>
                <a:gd name="T26" fmla="*/ 2147483646 w 1999"/>
                <a:gd name="T27" fmla="*/ 2147483646 h 2057"/>
                <a:gd name="T28" fmla="*/ 2147483646 w 1999"/>
                <a:gd name="T29" fmla="*/ 2147483646 h 2057"/>
                <a:gd name="T30" fmla="*/ 2147483646 w 1999"/>
                <a:gd name="T31" fmla="*/ 2147483646 h 2057"/>
                <a:gd name="T32" fmla="*/ 2147483646 w 1999"/>
                <a:gd name="T33" fmla="*/ 2147483646 h 2057"/>
                <a:gd name="T34" fmla="*/ 2147483646 w 1999"/>
                <a:gd name="T35" fmla="*/ 2147483646 h 2057"/>
                <a:gd name="T36" fmla="*/ 2147483646 w 1999"/>
                <a:gd name="T37" fmla="*/ 2147483646 h 2057"/>
                <a:gd name="T38" fmla="*/ 2147483646 w 1999"/>
                <a:gd name="T39" fmla="*/ 2147483646 h 2057"/>
                <a:gd name="T40" fmla="*/ 2147483646 w 1999"/>
                <a:gd name="T41" fmla="*/ 2147483646 h 2057"/>
                <a:gd name="T42" fmla="*/ 2147483646 w 1999"/>
                <a:gd name="T43" fmla="*/ 2147483646 h 2057"/>
                <a:gd name="T44" fmla="*/ 2147483646 w 1999"/>
                <a:gd name="T45" fmla="*/ 2147483646 h 2057"/>
                <a:gd name="T46" fmla="*/ 2147483646 w 1999"/>
                <a:gd name="T47" fmla="*/ 2147483646 h 2057"/>
                <a:gd name="T48" fmla="*/ 2147483646 w 1999"/>
                <a:gd name="T49" fmla="*/ 2147483646 h 2057"/>
                <a:gd name="T50" fmla="*/ 2147483646 w 1999"/>
                <a:gd name="T51" fmla="*/ 2147483646 h 2057"/>
                <a:gd name="T52" fmla="*/ 2147483646 w 1999"/>
                <a:gd name="T53" fmla="*/ 2147483646 h 2057"/>
                <a:gd name="T54" fmla="*/ 2147483646 w 1999"/>
                <a:gd name="T55" fmla="*/ 2147483646 h 2057"/>
                <a:gd name="T56" fmla="*/ 2147483646 w 1999"/>
                <a:gd name="T57" fmla="*/ 2147483646 h 2057"/>
                <a:gd name="T58" fmla="*/ 2147483646 w 1999"/>
                <a:gd name="T59" fmla="*/ 2147483646 h 2057"/>
                <a:gd name="T60" fmla="*/ 2147483646 w 1999"/>
                <a:gd name="T61" fmla="*/ 2147483646 h 2057"/>
                <a:gd name="T62" fmla="*/ 2147483646 w 1999"/>
                <a:gd name="T63" fmla="*/ 2147483646 h 2057"/>
                <a:gd name="T64" fmla="*/ 2147483646 w 1999"/>
                <a:gd name="T65" fmla="*/ 2147483646 h 2057"/>
                <a:gd name="T66" fmla="*/ 2147483646 w 1999"/>
                <a:gd name="T67" fmla="*/ 2147483646 h 2057"/>
                <a:gd name="T68" fmla="*/ 2147483646 w 1999"/>
                <a:gd name="T69" fmla="*/ 2147483646 h 2057"/>
                <a:gd name="T70" fmla="*/ 2147483646 w 1999"/>
                <a:gd name="T71" fmla="*/ 2147483646 h 2057"/>
                <a:gd name="T72" fmla="*/ 2147483646 w 1999"/>
                <a:gd name="T73" fmla="*/ 2147483646 h 2057"/>
                <a:gd name="T74" fmla="*/ 2147483646 w 1999"/>
                <a:gd name="T75" fmla="*/ 2147483646 h 2057"/>
                <a:gd name="T76" fmla="*/ 2147483646 w 1999"/>
                <a:gd name="T77" fmla="*/ 2147483646 h 2057"/>
                <a:gd name="T78" fmla="*/ 2147483646 w 1999"/>
                <a:gd name="T79" fmla="*/ 2147483646 h 2057"/>
                <a:gd name="T80" fmla="*/ 2147483646 w 1999"/>
                <a:gd name="T81" fmla="*/ 2147483646 h 2057"/>
                <a:gd name="T82" fmla="*/ 2147483646 w 1999"/>
                <a:gd name="T83" fmla="*/ 2147483646 h 2057"/>
                <a:gd name="T84" fmla="*/ 2147483646 w 1999"/>
                <a:gd name="T85" fmla="*/ 2147483646 h 2057"/>
                <a:gd name="T86" fmla="*/ 2147483646 w 1999"/>
                <a:gd name="T87" fmla="*/ 2147483646 h 2057"/>
                <a:gd name="T88" fmla="*/ 2147483646 w 1999"/>
                <a:gd name="T89" fmla="*/ 2147483646 h 2057"/>
                <a:gd name="T90" fmla="*/ 2147483646 w 1999"/>
                <a:gd name="T91" fmla="*/ 2147483646 h 2057"/>
                <a:gd name="T92" fmla="*/ 2147483646 w 1999"/>
                <a:gd name="T93" fmla="*/ 2147483646 h 2057"/>
                <a:gd name="T94" fmla="*/ 2147483646 w 1999"/>
                <a:gd name="T95" fmla="*/ 2147483646 h 2057"/>
                <a:gd name="T96" fmla="*/ 2147483646 w 1999"/>
                <a:gd name="T97" fmla="*/ 2147483646 h 2057"/>
                <a:gd name="T98" fmla="*/ 2147483646 w 1999"/>
                <a:gd name="T99" fmla="*/ 2147483646 h 2057"/>
                <a:gd name="T100" fmla="*/ 2147483646 w 1999"/>
                <a:gd name="T101" fmla="*/ 2147483646 h 2057"/>
                <a:gd name="T102" fmla="*/ 2147483646 w 1999"/>
                <a:gd name="T103" fmla="*/ 2147483646 h 2057"/>
                <a:gd name="T104" fmla="*/ 2147483646 w 1999"/>
                <a:gd name="T105" fmla="*/ 2147483646 h 2057"/>
                <a:gd name="T106" fmla="*/ 2147483646 w 1999"/>
                <a:gd name="T107" fmla="*/ 2147483646 h 2057"/>
                <a:gd name="T108" fmla="*/ 0 w 1999"/>
                <a:gd name="T109" fmla="*/ 2147483646 h 2057"/>
                <a:gd name="T110" fmla="*/ 2147483646 w 1999"/>
                <a:gd name="T111" fmla="*/ 2147483646 h 2057"/>
                <a:gd name="T112" fmla="*/ 2147483646 w 1999"/>
                <a:gd name="T113" fmla="*/ 2147483646 h 2057"/>
                <a:gd name="T114" fmla="*/ 2147483646 w 1999"/>
                <a:gd name="T115" fmla="*/ 2147483646 h 2057"/>
                <a:gd name="T116" fmla="*/ 2147483646 w 1999"/>
                <a:gd name="T117" fmla="*/ 2147483646 h 2057"/>
                <a:gd name="T118" fmla="*/ 2147483646 w 1999"/>
                <a:gd name="T119" fmla="*/ 2147483646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AFBB79"/>
            </a:solidFill>
            <a:ln w="9525">
              <a:noFill/>
              <a:round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7494B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6190" y="4108"/>
              <a:ext cx="3206" cy="3165"/>
              <a:chOff x="6190" y="4108"/>
              <a:chExt cx="3206" cy="3165"/>
            </a:xfrm>
          </p:grpSpPr>
          <p:grpSp>
            <p:nvGrpSpPr>
              <p:cNvPr id="86" name="组合 85"/>
              <p:cNvGrpSpPr/>
              <p:nvPr/>
            </p:nvGrpSpPr>
            <p:grpSpPr>
              <a:xfrm>
                <a:off x="6549" y="4108"/>
                <a:ext cx="1809" cy="1392"/>
                <a:chOff x="3069828" y="1695061"/>
                <a:chExt cx="855664" cy="571500"/>
              </a:xfrm>
            </p:grpSpPr>
            <p:sp>
              <p:nvSpPr>
                <p:cNvPr id="87" name="Freeform 13"/>
                <p:cNvSpPr/>
                <p:nvPr/>
              </p:nvSpPr>
              <p:spPr bwMode="auto">
                <a:xfrm>
                  <a:off x="3069828" y="1720064"/>
                  <a:ext cx="844550" cy="546497"/>
                </a:xfrm>
                <a:custGeom>
                  <a:gdLst>
                    <a:gd name="T0" fmla="*/ 11 w 1518"/>
                    <a:gd name="T1" fmla="*/ 1308 h 1310"/>
                    <a:gd name="T2" fmla="*/ 97 w 1518"/>
                    <a:gd name="T3" fmla="*/ 1168 h 1310"/>
                    <a:gd name="T4" fmla="*/ 128 w 1518"/>
                    <a:gd name="T5" fmla="*/ 1124 h 1310"/>
                    <a:gd name="T6" fmla="*/ 206 w 1518"/>
                    <a:gd name="T7" fmla="*/ 1022 h 1310"/>
                    <a:gd name="T8" fmla="*/ 290 w 1518"/>
                    <a:gd name="T9" fmla="*/ 925 h 1310"/>
                    <a:gd name="T10" fmla="*/ 335 w 1518"/>
                    <a:gd name="T11" fmla="*/ 876 h 1310"/>
                    <a:gd name="T12" fmla="*/ 428 w 1518"/>
                    <a:gd name="T13" fmla="*/ 783 h 1310"/>
                    <a:gd name="T14" fmla="*/ 525 w 1518"/>
                    <a:gd name="T15" fmla="*/ 695 h 1310"/>
                    <a:gd name="T16" fmla="*/ 677 w 1518"/>
                    <a:gd name="T17" fmla="*/ 567 h 1310"/>
                    <a:gd name="T18" fmla="*/ 782 w 1518"/>
                    <a:gd name="T19" fmla="*/ 485 h 1310"/>
                    <a:gd name="T20" fmla="*/ 998 w 1518"/>
                    <a:gd name="T21" fmla="*/ 331 h 1310"/>
                    <a:gd name="T22" fmla="*/ 1111 w 1518"/>
                    <a:gd name="T23" fmla="*/ 257 h 1310"/>
                    <a:gd name="T24" fmla="*/ 1308 w 1518"/>
                    <a:gd name="T25" fmla="*/ 141 h 1310"/>
                    <a:gd name="T26" fmla="*/ 1510 w 1518"/>
                    <a:gd name="T27" fmla="*/ 30 h 1310"/>
                    <a:gd name="T28" fmla="*/ 1518 w 1518"/>
                    <a:gd name="T29" fmla="*/ 20 h 1310"/>
                    <a:gd name="T30" fmla="*/ 1516 w 1518"/>
                    <a:gd name="T31" fmla="*/ 8 h 1310"/>
                    <a:gd name="T32" fmla="*/ 1508 w 1518"/>
                    <a:gd name="T33" fmla="*/ 0 h 1310"/>
                    <a:gd name="T34" fmla="*/ 1496 w 1518"/>
                    <a:gd name="T35" fmla="*/ 0 h 1310"/>
                    <a:gd name="T36" fmla="*/ 1444 w 1518"/>
                    <a:gd name="T37" fmla="*/ 26 h 1310"/>
                    <a:gd name="T38" fmla="*/ 1343 w 1518"/>
                    <a:gd name="T39" fmla="*/ 78 h 1310"/>
                    <a:gd name="T40" fmla="*/ 1195 w 1518"/>
                    <a:gd name="T41" fmla="*/ 168 h 1310"/>
                    <a:gd name="T42" fmla="*/ 1097 w 1518"/>
                    <a:gd name="T43" fmla="*/ 228 h 1310"/>
                    <a:gd name="T44" fmla="*/ 872 w 1518"/>
                    <a:gd name="T45" fmla="*/ 380 h 1310"/>
                    <a:gd name="T46" fmla="*/ 658 w 1518"/>
                    <a:gd name="T47" fmla="*/ 544 h 1310"/>
                    <a:gd name="T48" fmla="*/ 554 w 1518"/>
                    <a:gd name="T49" fmla="*/ 629 h 1310"/>
                    <a:gd name="T50" fmla="*/ 455 w 1518"/>
                    <a:gd name="T51" fmla="*/ 717 h 1310"/>
                    <a:gd name="T52" fmla="*/ 360 w 1518"/>
                    <a:gd name="T53" fmla="*/ 810 h 1310"/>
                    <a:gd name="T54" fmla="*/ 268 w 1518"/>
                    <a:gd name="T55" fmla="*/ 906 h 1310"/>
                    <a:gd name="T56" fmla="*/ 228 w 1518"/>
                    <a:gd name="T57" fmla="*/ 952 h 1310"/>
                    <a:gd name="T58" fmla="*/ 150 w 1518"/>
                    <a:gd name="T59" fmla="*/ 1050 h 1310"/>
                    <a:gd name="T60" fmla="*/ 113 w 1518"/>
                    <a:gd name="T61" fmla="*/ 1100 h 1310"/>
                    <a:gd name="T62" fmla="*/ 48 w 1518"/>
                    <a:gd name="T63" fmla="*/ 1198 h 1310"/>
                    <a:gd name="T64" fmla="*/ 21 w 1518"/>
                    <a:gd name="T65" fmla="*/ 1248 h 1310"/>
                    <a:gd name="T66" fmla="*/ 0 w 1518"/>
                    <a:gd name="T67" fmla="*/ 1303 h 1310"/>
                    <a:gd name="T68" fmla="*/ 0 w 1518"/>
                    <a:gd name="T69" fmla="*/ 1307 h 1310"/>
                    <a:gd name="T70" fmla="*/ 8 w 1518"/>
                    <a:gd name="T71" fmla="*/ 1310 h 1310"/>
                    <a:gd name="T72" fmla="*/ 11 w 1518"/>
                    <a:gd name="T73" fmla="*/ 1308 h 13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18" h="1310">
                      <a:moveTo>
                        <a:pt x="11" y="1308"/>
                      </a:moveTo>
                      <a:lnTo>
                        <a:pt x="11" y="1308"/>
                      </a:lnTo>
                      <a:lnTo>
                        <a:pt x="68" y="1215"/>
                      </a:lnTo>
                      <a:lnTo>
                        <a:pt x="97" y="1168"/>
                      </a:lnTo>
                      <a:lnTo>
                        <a:pt x="128" y="1124"/>
                      </a:lnTo>
                      <a:lnTo>
                        <a:pt x="128" y="1124"/>
                      </a:lnTo>
                      <a:lnTo>
                        <a:pt x="165" y="1071"/>
                      </a:lnTo>
                      <a:lnTo>
                        <a:pt x="206" y="1022"/>
                      </a:lnTo>
                      <a:lnTo>
                        <a:pt x="247" y="972"/>
                      </a:lnTo>
                      <a:lnTo>
                        <a:pt x="290" y="925"/>
                      </a:lnTo>
                      <a:lnTo>
                        <a:pt x="290" y="925"/>
                      </a:lnTo>
                      <a:lnTo>
                        <a:pt x="335" y="876"/>
                      </a:lnTo>
                      <a:lnTo>
                        <a:pt x="381" y="830"/>
                      </a:lnTo>
                      <a:lnTo>
                        <a:pt x="428" y="783"/>
                      </a:lnTo>
                      <a:lnTo>
                        <a:pt x="477" y="738"/>
                      </a:lnTo>
                      <a:lnTo>
                        <a:pt x="525" y="695"/>
                      </a:lnTo>
                      <a:lnTo>
                        <a:pt x="576" y="651"/>
                      </a:lnTo>
                      <a:lnTo>
                        <a:pt x="677" y="567"/>
                      </a:lnTo>
                      <a:lnTo>
                        <a:pt x="677" y="567"/>
                      </a:lnTo>
                      <a:lnTo>
                        <a:pt x="782" y="485"/>
                      </a:lnTo>
                      <a:lnTo>
                        <a:pt x="889" y="407"/>
                      </a:lnTo>
                      <a:lnTo>
                        <a:pt x="998" y="331"/>
                      </a:lnTo>
                      <a:lnTo>
                        <a:pt x="1111" y="257"/>
                      </a:lnTo>
                      <a:lnTo>
                        <a:pt x="1111" y="257"/>
                      </a:lnTo>
                      <a:lnTo>
                        <a:pt x="1208" y="197"/>
                      </a:lnTo>
                      <a:lnTo>
                        <a:pt x="1308" y="141"/>
                      </a:lnTo>
                      <a:lnTo>
                        <a:pt x="1510" y="30"/>
                      </a:lnTo>
                      <a:lnTo>
                        <a:pt x="1510" y="30"/>
                      </a:lnTo>
                      <a:lnTo>
                        <a:pt x="1514" y="24"/>
                      </a:lnTo>
                      <a:lnTo>
                        <a:pt x="1518" y="20"/>
                      </a:lnTo>
                      <a:lnTo>
                        <a:pt x="1518" y="14"/>
                      </a:lnTo>
                      <a:lnTo>
                        <a:pt x="1516" y="8"/>
                      </a:lnTo>
                      <a:lnTo>
                        <a:pt x="1514" y="4"/>
                      </a:lnTo>
                      <a:lnTo>
                        <a:pt x="1508" y="0"/>
                      </a:lnTo>
                      <a:lnTo>
                        <a:pt x="1502" y="0"/>
                      </a:lnTo>
                      <a:lnTo>
                        <a:pt x="1496" y="0"/>
                      </a:lnTo>
                      <a:lnTo>
                        <a:pt x="1496" y="0"/>
                      </a:lnTo>
                      <a:lnTo>
                        <a:pt x="1444" y="26"/>
                      </a:lnTo>
                      <a:lnTo>
                        <a:pt x="1393" y="51"/>
                      </a:lnTo>
                      <a:lnTo>
                        <a:pt x="1343" y="78"/>
                      </a:lnTo>
                      <a:lnTo>
                        <a:pt x="1292" y="108"/>
                      </a:lnTo>
                      <a:lnTo>
                        <a:pt x="1195" y="168"/>
                      </a:lnTo>
                      <a:lnTo>
                        <a:pt x="1097" y="228"/>
                      </a:lnTo>
                      <a:lnTo>
                        <a:pt x="1097" y="228"/>
                      </a:lnTo>
                      <a:lnTo>
                        <a:pt x="985" y="304"/>
                      </a:lnTo>
                      <a:lnTo>
                        <a:pt x="872" y="380"/>
                      </a:lnTo>
                      <a:lnTo>
                        <a:pt x="763" y="462"/>
                      </a:lnTo>
                      <a:lnTo>
                        <a:pt x="658" y="544"/>
                      </a:lnTo>
                      <a:lnTo>
                        <a:pt x="658" y="544"/>
                      </a:lnTo>
                      <a:lnTo>
                        <a:pt x="554" y="629"/>
                      </a:lnTo>
                      <a:lnTo>
                        <a:pt x="504" y="672"/>
                      </a:lnTo>
                      <a:lnTo>
                        <a:pt x="455" y="717"/>
                      </a:lnTo>
                      <a:lnTo>
                        <a:pt x="407" y="763"/>
                      </a:lnTo>
                      <a:lnTo>
                        <a:pt x="360" y="810"/>
                      </a:lnTo>
                      <a:lnTo>
                        <a:pt x="313" y="857"/>
                      </a:lnTo>
                      <a:lnTo>
                        <a:pt x="268" y="906"/>
                      </a:lnTo>
                      <a:lnTo>
                        <a:pt x="268" y="906"/>
                      </a:lnTo>
                      <a:lnTo>
                        <a:pt x="228" y="952"/>
                      </a:lnTo>
                      <a:lnTo>
                        <a:pt x="187" y="1001"/>
                      </a:lnTo>
                      <a:lnTo>
                        <a:pt x="150" y="1050"/>
                      </a:lnTo>
                      <a:lnTo>
                        <a:pt x="113" y="1100"/>
                      </a:lnTo>
                      <a:lnTo>
                        <a:pt x="113" y="1100"/>
                      </a:lnTo>
                      <a:lnTo>
                        <a:pt x="80" y="1147"/>
                      </a:lnTo>
                      <a:lnTo>
                        <a:pt x="48" y="1198"/>
                      </a:lnTo>
                      <a:lnTo>
                        <a:pt x="35" y="1223"/>
                      </a:lnTo>
                      <a:lnTo>
                        <a:pt x="21" y="1248"/>
                      </a:lnTo>
                      <a:lnTo>
                        <a:pt x="10" y="1275"/>
                      </a:lnTo>
                      <a:lnTo>
                        <a:pt x="0" y="1303"/>
                      </a:lnTo>
                      <a:lnTo>
                        <a:pt x="0" y="1303"/>
                      </a:lnTo>
                      <a:lnTo>
                        <a:pt x="0" y="1307"/>
                      </a:lnTo>
                      <a:lnTo>
                        <a:pt x="4" y="1310"/>
                      </a:lnTo>
                      <a:lnTo>
                        <a:pt x="8" y="1310"/>
                      </a:lnTo>
                      <a:lnTo>
                        <a:pt x="11" y="1308"/>
                      </a:lnTo>
                      <a:lnTo>
                        <a:pt x="11" y="1308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8" name="Freeform 14"/>
                <p:cNvSpPr/>
                <p:nvPr/>
              </p:nvSpPr>
              <p:spPr bwMode="auto">
                <a:xfrm>
                  <a:off x="3695304" y="1695061"/>
                  <a:ext cx="119063" cy="122635"/>
                </a:xfrm>
                <a:custGeom>
                  <a:gdLst>
                    <a:gd name="T0" fmla="*/ 196 w 212"/>
                    <a:gd name="T1" fmla="*/ 0 h 294"/>
                    <a:gd name="T2" fmla="*/ 196 w 212"/>
                    <a:gd name="T3" fmla="*/ 0 h 294"/>
                    <a:gd name="T4" fmla="*/ 181 w 212"/>
                    <a:gd name="T5" fmla="*/ 14 h 294"/>
                    <a:gd name="T6" fmla="*/ 163 w 212"/>
                    <a:gd name="T7" fmla="*/ 25 h 294"/>
                    <a:gd name="T8" fmla="*/ 150 w 212"/>
                    <a:gd name="T9" fmla="*/ 41 h 294"/>
                    <a:gd name="T10" fmla="*/ 134 w 212"/>
                    <a:gd name="T11" fmla="*/ 57 h 294"/>
                    <a:gd name="T12" fmla="*/ 109 w 212"/>
                    <a:gd name="T13" fmla="*/ 90 h 294"/>
                    <a:gd name="T14" fmla="*/ 85 w 212"/>
                    <a:gd name="T15" fmla="*/ 125 h 294"/>
                    <a:gd name="T16" fmla="*/ 64 w 212"/>
                    <a:gd name="T17" fmla="*/ 162 h 294"/>
                    <a:gd name="T18" fmla="*/ 44 w 212"/>
                    <a:gd name="T19" fmla="*/ 199 h 294"/>
                    <a:gd name="T20" fmla="*/ 23 w 212"/>
                    <a:gd name="T21" fmla="*/ 236 h 294"/>
                    <a:gd name="T22" fmla="*/ 2 w 212"/>
                    <a:gd name="T23" fmla="*/ 271 h 294"/>
                    <a:gd name="T24" fmla="*/ 2 w 212"/>
                    <a:gd name="T25" fmla="*/ 271 h 294"/>
                    <a:gd name="T26" fmla="*/ 0 w 212"/>
                    <a:gd name="T27" fmla="*/ 277 h 294"/>
                    <a:gd name="T28" fmla="*/ 0 w 212"/>
                    <a:gd name="T29" fmla="*/ 282 h 294"/>
                    <a:gd name="T30" fmla="*/ 4 w 212"/>
                    <a:gd name="T31" fmla="*/ 288 h 294"/>
                    <a:gd name="T32" fmla="*/ 7 w 212"/>
                    <a:gd name="T33" fmla="*/ 292 h 294"/>
                    <a:gd name="T34" fmla="*/ 11 w 212"/>
                    <a:gd name="T35" fmla="*/ 294 h 294"/>
                    <a:gd name="T36" fmla="*/ 17 w 212"/>
                    <a:gd name="T37" fmla="*/ 294 h 294"/>
                    <a:gd name="T38" fmla="*/ 23 w 212"/>
                    <a:gd name="T39" fmla="*/ 292 h 294"/>
                    <a:gd name="T40" fmla="*/ 27 w 212"/>
                    <a:gd name="T41" fmla="*/ 288 h 294"/>
                    <a:gd name="T42" fmla="*/ 27 w 212"/>
                    <a:gd name="T43" fmla="*/ 288 h 294"/>
                    <a:gd name="T44" fmla="*/ 48 w 212"/>
                    <a:gd name="T45" fmla="*/ 253 h 294"/>
                    <a:gd name="T46" fmla="*/ 68 w 212"/>
                    <a:gd name="T47" fmla="*/ 216 h 294"/>
                    <a:gd name="T48" fmla="*/ 107 w 212"/>
                    <a:gd name="T49" fmla="*/ 146 h 294"/>
                    <a:gd name="T50" fmla="*/ 130 w 212"/>
                    <a:gd name="T51" fmla="*/ 111 h 294"/>
                    <a:gd name="T52" fmla="*/ 153 w 212"/>
                    <a:gd name="T53" fmla="*/ 78 h 294"/>
                    <a:gd name="T54" fmla="*/ 179 w 212"/>
                    <a:gd name="T55" fmla="*/ 47 h 294"/>
                    <a:gd name="T56" fmla="*/ 208 w 212"/>
                    <a:gd name="T57" fmla="*/ 18 h 294"/>
                    <a:gd name="T58" fmla="*/ 208 w 212"/>
                    <a:gd name="T59" fmla="*/ 18 h 294"/>
                    <a:gd name="T60" fmla="*/ 210 w 212"/>
                    <a:gd name="T61" fmla="*/ 16 h 294"/>
                    <a:gd name="T62" fmla="*/ 212 w 212"/>
                    <a:gd name="T63" fmla="*/ 12 h 294"/>
                    <a:gd name="T64" fmla="*/ 212 w 212"/>
                    <a:gd name="T65" fmla="*/ 8 h 294"/>
                    <a:gd name="T66" fmla="*/ 210 w 212"/>
                    <a:gd name="T67" fmla="*/ 4 h 294"/>
                    <a:gd name="T68" fmla="*/ 208 w 212"/>
                    <a:gd name="T69" fmla="*/ 2 h 294"/>
                    <a:gd name="T70" fmla="*/ 204 w 212"/>
                    <a:gd name="T71" fmla="*/ 0 h 294"/>
                    <a:gd name="T72" fmla="*/ 200 w 212"/>
                    <a:gd name="T73" fmla="*/ 0 h 294"/>
                    <a:gd name="T74" fmla="*/ 196 w 212"/>
                    <a:gd name="T75" fmla="*/ 0 h 294"/>
                    <a:gd name="T76" fmla="*/ 196 w 212"/>
                    <a:gd name="T77" fmla="*/ 0 h 29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1" h="294">
                      <a:moveTo>
                        <a:pt x="196" y="0"/>
                      </a:moveTo>
                      <a:lnTo>
                        <a:pt x="196" y="0"/>
                      </a:lnTo>
                      <a:lnTo>
                        <a:pt x="181" y="14"/>
                      </a:lnTo>
                      <a:lnTo>
                        <a:pt x="163" y="25"/>
                      </a:lnTo>
                      <a:lnTo>
                        <a:pt x="150" y="41"/>
                      </a:lnTo>
                      <a:lnTo>
                        <a:pt x="134" y="57"/>
                      </a:lnTo>
                      <a:lnTo>
                        <a:pt x="109" y="90"/>
                      </a:lnTo>
                      <a:lnTo>
                        <a:pt x="85" y="125"/>
                      </a:lnTo>
                      <a:lnTo>
                        <a:pt x="64" y="162"/>
                      </a:lnTo>
                      <a:lnTo>
                        <a:pt x="44" y="199"/>
                      </a:lnTo>
                      <a:lnTo>
                        <a:pt x="23" y="236"/>
                      </a:lnTo>
                      <a:lnTo>
                        <a:pt x="2" y="271"/>
                      </a:lnTo>
                      <a:lnTo>
                        <a:pt x="2" y="271"/>
                      </a:lnTo>
                      <a:lnTo>
                        <a:pt x="0" y="277"/>
                      </a:lnTo>
                      <a:lnTo>
                        <a:pt x="0" y="282"/>
                      </a:lnTo>
                      <a:lnTo>
                        <a:pt x="4" y="288"/>
                      </a:lnTo>
                      <a:lnTo>
                        <a:pt x="7" y="292"/>
                      </a:lnTo>
                      <a:lnTo>
                        <a:pt x="11" y="294"/>
                      </a:lnTo>
                      <a:lnTo>
                        <a:pt x="17" y="294"/>
                      </a:lnTo>
                      <a:lnTo>
                        <a:pt x="23" y="292"/>
                      </a:lnTo>
                      <a:lnTo>
                        <a:pt x="27" y="288"/>
                      </a:lnTo>
                      <a:lnTo>
                        <a:pt x="27" y="288"/>
                      </a:lnTo>
                      <a:lnTo>
                        <a:pt x="48" y="253"/>
                      </a:lnTo>
                      <a:lnTo>
                        <a:pt x="68" y="216"/>
                      </a:lnTo>
                      <a:lnTo>
                        <a:pt x="107" y="146"/>
                      </a:lnTo>
                      <a:lnTo>
                        <a:pt x="130" y="111"/>
                      </a:lnTo>
                      <a:lnTo>
                        <a:pt x="153" y="78"/>
                      </a:lnTo>
                      <a:lnTo>
                        <a:pt x="179" y="47"/>
                      </a:lnTo>
                      <a:lnTo>
                        <a:pt x="208" y="18"/>
                      </a:lnTo>
                      <a:lnTo>
                        <a:pt x="208" y="18"/>
                      </a:lnTo>
                      <a:lnTo>
                        <a:pt x="210" y="16"/>
                      </a:lnTo>
                      <a:lnTo>
                        <a:pt x="212" y="12"/>
                      </a:lnTo>
                      <a:lnTo>
                        <a:pt x="212" y="8"/>
                      </a:lnTo>
                      <a:lnTo>
                        <a:pt x="210" y="4"/>
                      </a:lnTo>
                      <a:lnTo>
                        <a:pt x="208" y="2"/>
                      </a:lnTo>
                      <a:lnTo>
                        <a:pt x="204" y="0"/>
                      </a:lnTo>
                      <a:lnTo>
                        <a:pt x="200" y="0"/>
                      </a:lnTo>
                      <a:lnTo>
                        <a:pt x="196" y="0"/>
                      </a:lnTo>
                      <a:lnTo>
                        <a:pt x="196" y="0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9" name="Freeform 15"/>
                <p:cNvSpPr/>
                <p:nvPr/>
              </p:nvSpPr>
              <p:spPr bwMode="auto">
                <a:xfrm>
                  <a:off x="3423842" y="1715302"/>
                  <a:ext cx="141287" cy="244078"/>
                </a:xfrm>
                <a:custGeom>
                  <a:gdLst>
                    <a:gd name="T0" fmla="*/ 242 w 257"/>
                    <a:gd name="T1" fmla="*/ 4 h 584"/>
                    <a:gd name="T2" fmla="*/ 242 w 257"/>
                    <a:gd name="T3" fmla="*/ 4 h 584"/>
                    <a:gd name="T4" fmla="*/ 209 w 257"/>
                    <a:gd name="T5" fmla="*/ 70 h 584"/>
                    <a:gd name="T6" fmla="*/ 175 w 257"/>
                    <a:gd name="T7" fmla="*/ 138 h 584"/>
                    <a:gd name="T8" fmla="*/ 113 w 257"/>
                    <a:gd name="T9" fmla="*/ 272 h 584"/>
                    <a:gd name="T10" fmla="*/ 113 w 257"/>
                    <a:gd name="T11" fmla="*/ 272 h 584"/>
                    <a:gd name="T12" fmla="*/ 80 w 257"/>
                    <a:gd name="T13" fmla="*/ 344 h 584"/>
                    <a:gd name="T14" fmla="*/ 51 w 257"/>
                    <a:gd name="T15" fmla="*/ 416 h 584"/>
                    <a:gd name="T16" fmla="*/ 24 w 257"/>
                    <a:gd name="T17" fmla="*/ 488 h 584"/>
                    <a:gd name="T18" fmla="*/ 12 w 257"/>
                    <a:gd name="T19" fmla="*/ 525 h 584"/>
                    <a:gd name="T20" fmla="*/ 2 w 257"/>
                    <a:gd name="T21" fmla="*/ 564 h 584"/>
                    <a:gd name="T22" fmla="*/ 2 w 257"/>
                    <a:gd name="T23" fmla="*/ 564 h 584"/>
                    <a:gd name="T24" fmla="*/ 0 w 257"/>
                    <a:gd name="T25" fmla="*/ 570 h 584"/>
                    <a:gd name="T26" fmla="*/ 2 w 257"/>
                    <a:gd name="T27" fmla="*/ 576 h 584"/>
                    <a:gd name="T28" fmla="*/ 6 w 257"/>
                    <a:gd name="T29" fmla="*/ 580 h 584"/>
                    <a:gd name="T30" fmla="*/ 12 w 257"/>
                    <a:gd name="T31" fmla="*/ 582 h 584"/>
                    <a:gd name="T32" fmla="*/ 18 w 257"/>
                    <a:gd name="T33" fmla="*/ 584 h 584"/>
                    <a:gd name="T34" fmla="*/ 22 w 257"/>
                    <a:gd name="T35" fmla="*/ 582 h 584"/>
                    <a:gd name="T36" fmla="*/ 26 w 257"/>
                    <a:gd name="T37" fmla="*/ 580 h 584"/>
                    <a:gd name="T38" fmla="*/ 29 w 257"/>
                    <a:gd name="T39" fmla="*/ 574 h 584"/>
                    <a:gd name="T40" fmla="*/ 29 w 257"/>
                    <a:gd name="T41" fmla="*/ 574 h 584"/>
                    <a:gd name="T42" fmla="*/ 39 w 257"/>
                    <a:gd name="T43" fmla="*/ 537 h 584"/>
                    <a:gd name="T44" fmla="*/ 51 w 257"/>
                    <a:gd name="T45" fmla="*/ 502 h 584"/>
                    <a:gd name="T46" fmla="*/ 76 w 257"/>
                    <a:gd name="T47" fmla="*/ 432 h 584"/>
                    <a:gd name="T48" fmla="*/ 103 w 257"/>
                    <a:gd name="T49" fmla="*/ 364 h 584"/>
                    <a:gd name="T50" fmla="*/ 135 w 257"/>
                    <a:gd name="T51" fmla="*/ 296 h 584"/>
                    <a:gd name="T52" fmla="*/ 135 w 257"/>
                    <a:gd name="T53" fmla="*/ 296 h 584"/>
                    <a:gd name="T54" fmla="*/ 168 w 257"/>
                    <a:gd name="T55" fmla="*/ 226 h 584"/>
                    <a:gd name="T56" fmla="*/ 201 w 257"/>
                    <a:gd name="T57" fmla="*/ 156 h 584"/>
                    <a:gd name="T58" fmla="*/ 216 w 257"/>
                    <a:gd name="T59" fmla="*/ 120 h 584"/>
                    <a:gd name="T60" fmla="*/ 232 w 257"/>
                    <a:gd name="T61" fmla="*/ 84 h 584"/>
                    <a:gd name="T62" fmla="*/ 245 w 257"/>
                    <a:gd name="T63" fmla="*/ 48 h 584"/>
                    <a:gd name="T64" fmla="*/ 257 w 257"/>
                    <a:gd name="T65" fmla="*/ 11 h 584"/>
                    <a:gd name="T66" fmla="*/ 257 w 257"/>
                    <a:gd name="T67" fmla="*/ 11 h 584"/>
                    <a:gd name="T68" fmla="*/ 255 w 257"/>
                    <a:gd name="T69" fmla="*/ 6 h 584"/>
                    <a:gd name="T70" fmla="*/ 251 w 257"/>
                    <a:gd name="T71" fmla="*/ 2 h 584"/>
                    <a:gd name="T72" fmla="*/ 247 w 257"/>
                    <a:gd name="T73" fmla="*/ 0 h 584"/>
                    <a:gd name="T74" fmla="*/ 244 w 257"/>
                    <a:gd name="T75" fmla="*/ 2 h 584"/>
                    <a:gd name="T76" fmla="*/ 242 w 257"/>
                    <a:gd name="T77" fmla="*/ 4 h 584"/>
                    <a:gd name="T78" fmla="*/ 242 w 257"/>
                    <a:gd name="T79" fmla="*/ 4 h 58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57" h="584">
                      <a:moveTo>
                        <a:pt x="242" y="4"/>
                      </a:moveTo>
                      <a:lnTo>
                        <a:pt x="242" y="4"/>
                      </a:lnTo>
                      <a:lnTo>
                        <a:pt x="209" y="70"/>
                      </a:lnTo>
                      <a:lnTo>
                        <a:pt x="175" y="138"/>
                      </a:lnTo>
                      <a:lnTo>
                        <a:pt x="113" y="272"/>
                      </a:lnTo>
                      <a:lnTo>
                        <a:pt x="113" y="272"/>
                      </a:lnTo>
                      <a:lnTo>
                        <a:pt x="80" y="344"/>
                      </a:lnTo>
                      <a:lnTo>
                        <a:pt x="51" y="416"/>
                      </a:lnTo>
                      <a:lnTo>
                        <a:pt x="24" y="488"/>
                      </a:lnTo>
                      <a:lnTo>
                        <a:pt x="12" y="525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0" y="570"/>
                      </a:lnTo>
                      <a:lnTo>
                        <a:pt x="2" y="576"/>
                      </a:lnTo>
                      <a:lnTo>
                        <a:pt x="6" y="580"/>
                      </a:lnTo>
                      <a:lnTo>
                        <a:pt x="12" y="582"/>
                      </a:lnTo>
                      <a:lnTo>
                        <a:pt x="18" y="584"/>
                      </a:lnTo>
                      <a:lnTo>
                        <a:pt x="22" y="582"/>
                      </a:lnTo>
                      <a:lnTo>
                        <a:pt x="26" y="580"/>
                      </a:lnTo>
                      <a:lnTo>
                        <a:pt x="29" y="574"/>
                      </a:lnTo>
                      <a:lnTo>
                        <a:pt x="29" y="574"/>
                      </a:lnTo>
                      <a:lnTo>
                        <a:pt x="39" y="537"/>
                      </a:lnTo>
                      <a:lnTo>
                        <a:pt x="51" y="502"/>
                      </a:lnTo>
                      <a:lnTo>
                        <a:pt x="76" y="432"/>
                      </a:lnTo>
                      <a:lnTo>
                        <a:pt x="103" y="364"/>
                      </a:lnTo>
                      <a:lnTo>
                        <a:pt x="135" y="296"/>
                      </a:lnTo>
                      <a:lnTo>
                        <a:pt x="135" y="296"/>
                      </a:lnTo>
                      <a:lnTo>
                        <a:pt x="168" y="226"/>
                      </a:lnTo>
                      <a:lnTo>
                        <a:pt x="201" y="156"/>
                      </a:lnTo>
                      <a:lnTo>
                        <a:pt x="216" y="120"/>
                      </a:lnTo>
                      <a:lnTo>
                        <a:pt x="232" y="84"/>
                      </a:lnTo>
                      <a:lnTo>
                        <a:pt x="245" y="48"/>
                      </a:lnTo>
                      <a:lnTo>
                        <a:pt x="257" y="11"/>
                      </a:lnTo>
                      <a:lnTo>
                        <a:pt x="257" y="11"/>
                      </a:lnTo>
                      <a:lnTo>
                        <a:pt x="255" y="6"/>
                      </a:lnTo>
                      <a:lnTo>
                        <a:pt x="251" y="2"/>
                      </a:lnTo>
                      <a:lnTo>
                        <a:pt x="247" y="0"/>
                      </a:lnTo>
                      <a:lnTo>
                        <a:pt x="244" y="2"/>
                      </a:lnTo>
                      <a:lnTo>
                        <a:pt x="242" y="4"/>
                      </a:lnTo>
                      <a:lnTo>
                        <a:pt x="242" y="4"/>
                      </a:lnTo>
                      <a:close/>
                    </a:path>
                  </a:pathLst>
                </a:custGeom>
                <a:ln w="0"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0" name="Freeform 16"/>
                <p:cNvSpPr/>
                <p:nvPr/>
              </p:nvSpPr>
              <p:spPr bwMode="auto">
                <a:xfrm>
                  <a:off x="3176191" y="1798645"/>
                  <a:ext cx="188912" cy="340519"/>
                </a:xfrm>
                <a:custGeom>
                  <a:gdLst>
                    <a:gd name="T0" fmla="*/ 325 w 338"/>
                    <a:gd name="T1" fmla="*/ 0 h 816"/>
                    <a:gd name="T2" fmla="*/ 325 w 338"/>
                    <a:gd name="T3" fmla="*/ 0 h 816"/>
                    <a:gd name="T4" fmla="*/ 305 w 338"/>
                    <a:gd name="T5" fmla="*/ 18 h 816"/>
                    <a:gd name="T6" fmla="*/ 286 w 338"/>
                    <a:gd name="T7" fmla="*/ 35 h 816"/>
                    <a:gd name="T8" fmla="*/ 268 w 338"/>
                    <a:gd name="T9" fmla="*/ 55 h 816"/>
                    <a:gd name="T10" fmla="*/ 251 w 338"/>
                    <a:gd name="T11" fmla="*/ 76 h 816"/>
                    <a:gd name="T12" fmla="*/ 235 w 338"/>
                    <a:gd name="T13" fmla="*/ 98 h 816"/>
                    <a:gd name="T14" fmla="*/ 219 w 338"/>
                    <a:gd name="T15" fmla="*/ 121 h 816"/>
                    <a:gd name="T16" fmla="*/ 192 w 338"/>
                    <a:gd name="T17" fmla="*/ 170 h 816"/>
                    <a:gd name="T18" fmla="*/ 169 w 338"/>
                    <a:gd name="T19" fmla="*/ 218 h 816"/>
                    <a:gd name="T20" fmla="*/ 146 w 338"/>
                    <a:gd name="T21" fmla="*/ 269 h 816"/>
                    <a:gd name="T22" fmla="*/ 126 w 338"/>
                    <a:gd name="T23" fmla="*/ 319 h 816"/>
                    <a:gd name="T24" fmla="*/ 109 w 338"/>
                    <a:gd name="T25" fmla="*/ 366 h 816"/>
                    <a:gd name="T26" fmla="*/ 109 w 338"/>
                    <a:gd name="T27" fmla="*/ 366 h 816"/>
                    <a:gd name="T28" fmla="*/ 89 w 338"/>
                    <a:gd name="T29" fmla="*/ 419 h 816"/>
                    <a:gd name="T30" fmla="*/ 72 w 338"/>
                    <a:gd name="T31" fmla="*/ 471 h 816"/>
                    <a:gd name="T32" fmla="*/ 54 w 338"/>
                    <a:gd name="T33" fmla="*/ 526 h 816"/>
                    <a:gd name="T34" fmla="*/ 40 w 338"/>
                    <a:gd name="T35" fmla="*/ 580 h 816"/>
                    <a:gd name="T36" fmla="*/ 27 w 338"/>
                    <a:gd name="T37" fmla="*/ 635 h 816"/>
                    <a:gd name="T38" fmla="*/ 15 w 338"/>
                    <a:gd name="T39" fmla="*/ 689 h 816"/>
                    <a:gd name="T40" fmla="*/ 7 w 338"/>
                    <a:gd name="T41" fmla="*/ 744 h 816"/>
                    <a:gd name="T42" fmla="*/ 0 w 338"/>
                    <a:gd name="T43" fmla="*/ 800 h 816"/>
                    <a:gd name="T44" fmla="*/ 0 w 338"/>
                    <a:gd name="T45" fmla="*/ 800 h 816"/>
                    <a:gd name="T46" fmla="*/ 0 w 338"/>
                    <a:gd name="T47" fmla="*/ 806 h 816"/>
                    <a:gd name="T48" fmla="*/ 3 w 338"/>
                    <a:gd name="T49" fmla="*/ 812 h 816"/>
                    <a:gd name="T50" fmla="*/ 7 w 338"/>
                    <a:gd name="T51" fmla="*/ 814 h 816"/>
                    <a:gd name="T52" fmla="*/ 13 w 338"/>
                    <a:gd name="T53" fmla="*/ 816 h 816"/>
                    <a:gd name="T54" fmla="*/ 19 w 338"/>
                    <a:gd name="T55" fmla="*/ 816 h 816"/>
                    <a:gd name="T56" fmla="*/ 25 w 338"/>
                    <a:gd name="T57" fmla="*/ 814 h 816"/>
                    <a:gd name="T58" fmla="*/ 29 w 338"/>
                    <a:gd name="T59" fmla="*/ 808 h 816"/>
                    <a:gd name="T60" fmla="*/ 31 w 338"/>
                    <a:gd name="T61" fmla="*/ 802 h 816"/>
                    <a:gd name="T62" fmla="*/ 31 w 338"/>
                    <a:gd name="T63" fmla="*/ 802 h 816"/>
                    <a:gd name="T64" fmla="*/ 37 w 338"/>
                    <a:gd name="T65" fmla="*/ 750 h 816"/>
                    <a:gd name="T66" fmla="*/ 46 w 338"/>
                    <a:gd name="T67" fmla="*/ 697 h 816"/>
                    <a:gd name="T68" fmla="*/ 56 w 338"/>
                    <a:gd name="T69" fmla="*/ 645 h 816"/>
                    <a:gd name="T70" fmla="*/ 70 w 338"/>
                    <a:gd name="T71" fmla="*/ 592 h 816"/>
                    <a:gd name="T72" fmla="*/ 83 w 338"/>
                    <a:gd name="T73" fmla="*/ 541 h 816"/>
                    <a:gd name="T74" fmla="*/ 99 w 338"/>
                    <a:gd name="T75" fmla="*/ 489 h 816"/>
                    <a:gd name="T76" fmla="*/ 114 w 338"/>
                    <a:gd name="T77" fmla="*/ 438 h 816"/>
                    <a:gd name="T78" fmla="*/ 132 w 338"/>
                    <a:gd name="T79" fmla="*/ 388 h 816"/>
                    <a:gd name="T80" fmla="*/ 132 w 338"/>
                    <a:gd name="T81" fmla="*/ 388 h 816"/>
                    <a:gd name="T82" fmla="*/ 151 w 338"/>
                    <a:gd name="T83" fmla="*/ 337 h 816"/>
                    <a:gd name="T84" fmla="*/ 171 w 338"/>
                    <a:gd name="T85" fmla="*/ 286 h 816"/>
                    <a:gd name="T86" fmla="*/ 192 w 338"/>
                    <a:gd name="T87" fmla="*/ 238 h 816"/>
                    <a:gd name="T88" fmla="*/ 218 w 338"/>
                    <a:gd name="T89" fmla="*/ 189 h 816"/>
                    <a:gd name="T90" fmla="*/ 243 w 338"/>
                    <a:gd name="T91" fmla="*/ 142 h 816"/>
                    <a:gd name="T92" fmla="*/ 272 w 338"/>
                    <a:gd name="T93" fmla="*/ 98 h 816"/>
                    <a:gd name="T94" fmla="*/ 301 w 338"/>
                    <a:gd name="T95" fmla="*/ 53 h 816"/>
                    <a:gd name="T96" fmla="*/ 336 w 338"/>
                    <a:gd name="T97" fmla="*/ 10 h 816"/>
                    <a:gd name="T98" fmla="*/ 336 w 338"/>
                    <a:gd name="T99" fmla="*/ 10 h 816"/>
                    <a:gd name="T100" fmla="*/ 338 w 338"/>
                    <a:gd name="T101" fmla="*/ 8 h 816"/>
                    <a:gd name="T102" fmla="*/ 338 w 338"/>
                    <a:gd name="T103" fmla="*/ 6 h 816"/>
                    <a:gd name="T104" fmla="*/ 334 w 338"/>
                    <a:gd name="T105" fmla="*/ 2 h 816"/>
                    <a:gd name="T106" fmla="*/ 330 w 338"/>
                    <a:gd name="T107" fmla="*/ 0 h 816"/>
                    <a:gd name="T108" fmla="*/ 325 w 338"/>
                    <a:gd name="T109" fmla="*/ 0 h 816"/>
                    <a:gd name="T110" fmla="*/ 325 w 338"/>
                    <a:gd name="T111" fmla="*/ 0 h 81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38" h="816">
                      <a:moveTo>
                        <a:pt x="325" y="0"/>
                      </a:moveTo>
                      <a:lnTo>
                        <a:pt x="325" y="0"/>
                      </a:lnTo>
                      <a:lnTo>
                        <a:pt x="305" y="18"/>
                      </a:lnTo>
                      <a:lnTo>
                        <a:pt x="286" y="35"/>
                      </a:lnTo>
                      <a:lnTo>
                        <a:pt x="268" y="55"/>
                      </a:lnTo>
                      <a:lnTo>
                        <a:pt x="251" y="76"/>
                      </a:lnTo>
                      <a:lnTo>
                        <a:pt x="235" y="98"/>
                      </a:lnTo>
                      <a:lnTo>
                        <a:pt x="219" y="121"/>
                      </a:lnTo>
                      <a:lnTo>
                        <a:pt x="192" y="170"/>
                      </a:lnTo>
                      <a:lnTo>
                        <a:pt x="169" y="218"/>
                      </a:lnTo>
                      <a:lnTo>
                        <a:pt x="146" y="269"/>
                      </a:lnTo>
                      <a:lnTo>
                        <a:pt x="126" y="319"/>
                      </a:lnTo>
                      <a:lnTo>
                        <a:pt x="109" y="366"/>
                      </a:lnTo>
                      <a:lnTo>
                        <a:pt x="109" y="366"/>
                      </a:lnTo>
                      <a:lnTo>
                        <a:pt x="89" y="419"/>
                      </a:lnTo>
                      <a:lnTo>
                        <a:pt x="72" y="471"/>
                      </a:lnTo>
                      <a:lnTo>
                        <a:pt x="54" y="526"/>
                      </a:lnTo>
                      <a:lnTo>
                        <a:pt x="40" y="580"/>
                      </a:lnTo>
                      <a:lnTo>
                        <a:pt x="27" y="635"/>
                      </a:lnTo>
                      <a:lnTo>
                        <a:pt x="15" y="689"/>
                      </a:lnTo>
                      <a:lnTo>
                        <a:pt x="7" y="744"/>
                      </a:lnTo>
                      <a:lnTo>
                        <a:pt x="0" y="800"/>
                      </a:lnTo>
                      <a:lnTo>
                        <a:pt x="0" y="800"/>
                      </a:lnTo>
                      <a:lnTo>
                        <a:pt x="0" y="806"/>
                      </a:lnTo>
                      <a:lnTo>
                        <a:pt x="3" y="812"/>
                      </a:lnTo>
                      <a:lnTo>
                        <a:pt x="7" y="814"/>
                      </a:lnTo>
                      <a:lnTo>
                        <a:pt x="13" y="816"/>
                      </a:lnTo>
                      <a:lnTo>
                        <a:pt x="19" y="816"/>
                      </a:lnTo>
                      <a:lnTo>
                        <a:pt x="25" y="814"/>
                      </a:lnTo>
                      <a:lnTo>
                        <a:pt x="29" y="808"/>
                      </a:lnTo>
                      <a:lnTo>
                        <a:pt x="31" y="802"/>
                      </a:lnTo>
                      <a:lnTo>
                        <a:pt x="31" y="802"/>
                      </a:lnTo>
                      <a:lnTo>
                        <a:pt x="37" y="750"/>
                      </a:lnTo>
                      <a:lnTo>
                        <a:pt x="46" y="697"/>
                      </a:lnTo>
                      <a:lnTo>
                        <a:pt x="56" y="645"/>
                      </a:lnTo>
                      <a:lnTo>
                        <a:pt x="70" y="592"/>
                      </a:lnTo>
                      <a:lnTo>
                        <a:pt x="83" y="541"/>
                      </a:lnTo>
                      <a:lnTo>
                        <a:pt x="99" y="489"/>
                      </a:lnTo>
                      <a:lnTo>
                        <a:pt x="114" y="438"/>
                      </a:lnTo>
                      <a:lnTo>
                        <a:pt x="132" y="388"/>
                      </a:lnTo>
                      <a:lnTo>
                        <a:pt x="132" y="388"/>
                      </a:lnTo>
                      <a:lnTo>
                        <a:pt x="151" y="337"/>
                      </a:lnTo>
                      <a:lnTo>
                        <a:pt x="171" y="286"/>
                      </a:lnTo>
                      <a:lnTo>
                        <a:pt x="192" y="238"/>
                      </a:lnTo>
                      <a:lnTo>
                        <a:pt x="218" y="189"/>
                      </a:lnTo>
                      <a:lnTo>
                        <a:pt x="243" y="142"/>
                      </a:lnTo>
                      <a:lnTo>
                        <a:pt x="272" y="98"/>
                      </a:lnTo>
                      <a:lnTo>
                        <a:pt x="301" y="53"/>
                      </a:lnTo>
                      <a:lnTo>
                        <a:pt x="336" y="10"/>
                      </a:lnTo>
                      <a:lnTo>
                        <a:pt x="336" y="10"/>
                      </a:lnTo>
                      <a:lnTo>
                        <a:pt x="338" y="8"/>
                      </a:lnTo>
                      <a:lnTo>
                        <a:pt x="338" y="6"/>
                      </a:lnTo>
                      <a:lnTo>
                        <a:pt x="334" y="2"/>
                      </a:lnTo>
                      <a:lnTo>
                        <a:pt x="330" y="0"/>
                      </a:lnTo>
                      <a:lnTo>
                        <a:pt x="325" y="0"/>
                      </a:lnTo>
                      <a:lnTo>
                        <a:pt x="325" y="0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1" name="Freeform 17"/>
                <p:cNvSpPr/>
                <p:nvPr/>
              </p:nvSpPr>
              <p:spPr bwMode="auto">
                <a:xfrm>
                  <a:off x="3104753" y="2114161"/>
                  <a:ext cx="476250" cy="103585"/>
                </a:xfrm>
                <a:custGeom>
                  <a:gdLst>
                    <a:gd name="T0" fmla="*/ 4 w 854"/>
                    <a:gd name="T1" fmla="*/ 250 h 250"/>
                    <a:gd name="T2" fmla="*/ 4 w 854"/>
                    <a:gd name="T3" fmla="*/ 250 h 250"/>
                    <a:gd name="T4" fmla="*/ 14 w 854"/>
                    <a:gd name="T5" fmla="*/ 250 h 250"/>
                    <a:gd name="T6" fmla="*/ 25 w 854"/>
                    <a:gd name="T7" fmla="*/ 250 h 250"/>
                    <a:gd name="T8" fmla="*/ 49 w 854"/>
                    <a:gd name="T9" fmla="*/ 248 h 250"/>
                    <a:gd name="T10" fmla="*/ 95 w 854"/>
                    <a:gd name="T11" fmla="*/ 238 h 250"/>
                    <a:gd name="T12" fmla="*/ 95 w 854"/>
                    <a:gd name="T13" fmla="*/ 238 h 250"/>
                    <a:gd name="T14" fmla="*/ 212 w 854"/>
                    <a:gd name="T15" fmla="*/ 215 h 250"/>
                    <a:gd name="T16" fmla="*/ 212 w 854"/>
                    <a:gd name="T17" fmla="*/ 215 h 250"/>
                    <a:gd name="T18" fmla="*/ 331 w 854"/>
                    <a:gd name="T19" fmla="*/ 189 h 250"/>
                    <a:gd name="T20" fmla="*/ 448 w 854"/>
                    <a:gd name="T21" fmla="*/ 162 h 250"/>
                    <a:gd name="T22" fmla="*/ 448 w 854"/>
                    <a:gd name="T23" fmla="*/ 162 h 250"/>
                    <a:gd name="T24" fmla="*/ 559 w 854"/>
                    <a:gd name="T25" fmla="*/ 133 h 250"/>
                    <a:gd name="T26" fmla="*/ 613 w 854"/>
                    <a:gd name="T27" fmla="*/ 115 h 250"/>
                    <a:gd name="T28" fmla="*/ 670 w 854"/>
                    <a:gd name="T29" fmla="*/ 98 h 250"/>
                    <a:gd name="T30" fmla="*/ 670 w 854"/>
                    <a:gd name="T31" fmla="*/ 98 h 250"/>
                    <a:gd name="T32" fmla="*/ 718 w 854"/>
                    <a:gd name="T33" fmla="*/ 80 h 250"/>
                    <a:gd name="T34" fmla="*/ 769 w 854"/>
                    <a:gd name="T35" fmla="*/ 63 h 250"/>
                    <a:gd name="T36" fmla="*/ 769 w 854"/>
                    <a:gd name="T37" fmla="*/ 63 h 250"/>
                    <a:gd name="T38" fmla="*/ 790 w 854"/>
                    <a:gd name="T39" fmla="*/ 53 h 250"/>
                    <a:gd name="T40" fmla="*/ 816 w 854"/>
                    <a:gd name="T41" fmla="*/ 45 h 250"/>
                    <a:gd name="T42" fmla="*/ 825 w 854"/>
                    <a:gd name="T43" fmla="*/ 39 h 250"/>
                    <a:gd name="T44" fmla="*/ 837 w 854"/>
                    <a:gd name="T45" fmla="*/ 34 h 250"/>
                    <a:gd name="T46" fmla="*/ 845 w 854"/>
                    <a:gd name="T47" fmla="*/ 26 h 250"/>
                    <a:gd name="T48" fmla="*/ 853 w 854"/>
                    <a:gd name="T49" fmla="*/ 16 h 250"/>
                    <a:gd name="T50" fmla="*/ 853 w 854"/>
                    <a:gd name="T51" fmla="*/ 16 h 250"/>
                    <a:gd name="T52" fmla="*/ 854 w 854"/>
                    <a:gd name="T53" fmla="*/ 12 h 250"/>
                    <a:gd name="T54" fmla="*/ 853 w 854"/>
                    <a:gd name="T55" fmla="*/ 6 h 250"/>
                    <a:gd name="T56" fmla="*/ 851 w 854"/>
                    <a:gd name="T57" fmla="*/ 2 h 250"/>
                    <a:gd name="T58" fmla="*/ 845 w 854"/>
                    <a:gd name="T59" fmla="*/ 0 h 250"/>
                    <a:gd name="T60" fmla="*/ 845 w 854"/>
                    <a:gd name="T61" fmla="*/ 0 h 250"/>
                    <a:gd name="T62" fmla="*/ 835 w 854"/>
                    <a:gd name="T63" fmla="*/ 0 h 250"/>
                    <a:gd name="T64" fmla="*/ 825 w 854"/>
                    <a:gd name="T65" fmla="*/ 2 h 250"/>
                    <a:gd name="T66" fmla="*/ 804 w 854"/>
                    <a:gd name="T67" fmla="*/ 10 h 250"/>
                    <a:gd name="T68" fmla="*/ 767 w 854"/>
                    <a:gd name="T69" fmla="*/ 30 h 250"/>
                    <a:gd name="T70" fmla="*/ 767 w 854"/>
                    <a:gd name="T71" fmla="*/ 30 h 250"/>
                    <a:gd name="T72" fmla="*/ 716 w 854"/>
                    <a:gd name="T73" fmla="*/ 49 h 250"/>
                    <a:gd name="T74" fmla="*/ 668 w 854"/>
                    <a:gd name="T75" fmla="*/ 67 h 250"/>
                    <a:gd name="T76" fmla="*/ 668 w 854"/>
                    <a:gd name="T77" fmla="*/ 67 h 250"/>
                    <a:gd name="T78" fmla="*/ 609 w 854"/>
                    <a:gd name="T79" fmla="*/ 86 h 250"/>
                    <a:gd name="T80" fmla="*/ 549 w 854"/>
                    <a:gd name="T81" fmla="*/ 104 h 250"/>
                    <a:gd name="T82" fmla="*/ 430 w 854"/>
                    <a:gd name="T83" fmla="*/ 135 h 250"/>
                    <a:gd name="T84" fmla="*/ 430 w 854"/>
                    <a:gd name="T85" fmla="*/ 135 h 250"/>
                    <a:gd name="T86" fmla="*/ 313 w 854"/>
                    <a:gd name="T87" fmla="*/ 162 h 250"/>
                    <a:gd name="T88" fmla="*/ 197 w 854"/>
                    <a:gd name="T89" fmla="*/ 187 h 250"/>
                    <a:gd name="T90" fmla="*/ 197 w 854"/>
                    <a:gd name="T91" fmla="*/ 187 h 250"/>
                    <a:gd name="T92" fmla="*/ 90 w 854"/>
                    <a:gd name="T93" fmla="*/ 213 h 250"/>
                    <a:gd name="T94" fmla="*/ 90 w 854"/>
                    <a:gd name="T95" fmla="*/ 213 h 250"/>
                    <a:gd name="T96" fmla="*/ 45 w 854"/>
                    <a:gd name="T97" fmla="*/ 222 h 250"/>
                    <a:gd name="T98" fmla="*/ 22 w 854"/>
                    <a:gd name="T99" fmla="*/ 230 h 250"/>
                    <a:gd name="T100" fmla="*/ 10 w 854"/>
                    <a:gd name="T101" fmla="*/ 236 h 250"/>
                    <a:gd name="T102" fmla="*/ 0 w 854"/>
                    <a:gd name="T103" fmla="*/ 242 h 250"/>
                    <a:gd name="T104" fmla="*/ 0 w 854"/>
                    <a:gd name="T105" fmla="*/ 242 h 250"/>
                    <a:gd name="T106" fmla="*/ 0 w 854"/>
                    <a:gd name="T107" fmla="*/ 244 h 250"/>
                    <a:gd name="T108" fmla="*/ 0 w 854"/>
                    <a:gd name="T109" fmla="*/ 246 h 250"/>
                    <a:gd name="T110" fmla="*/ 0 w 854"/>
                    <a:gd name="T111" fmla="*/ 248 h 250"/>
                    <a:gd name="T112" fmla="*/ 4 w 854"/>
                    <a:gd name="T113" fmla="*/ 250 h 250"/>
                    <a:gd name="T114" fmla="*/ 4 w 854"/>
                    <a:gd name="T115" fmla="*/ 250 h 25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54" h="250">
                      <a:moveTo>
                        <a:pt x="4" y="250"/>
                      </a:moveTo>
                      <a:lnTo>
                        <a:pt x="4" y="250"/>
                      </a:lnTo>
                      <a:lnTo>
                        <a:pt x="14" y="250"/>
                      </a:lnTo>
                      <a:lnTo>
                        <a:pt x="25" y="250"/>
                      </a:lnTo>
                      <a:lnTo>
                        <a:pt x="49" y="248"/>
                      </a:lnTo>
                      <a:lnTo>
                        <a:pt x="95" y="238"/>
                      </a:lnTo>
                      <a:lnTo>
                        <a:pt x="95" y="238"/>
                      </a:lnTo>
                      <a:lnTo>
                        <a:pt x="212" y="215"/>
                      </a:lnTo>
                      <a:lnTo>
                        <a:pt x="212" y="215"/>
                      </a:lnTo>
                      <a:lnTo>
                        <a:pt x="331" y="189"/>
                      </a:lnTo>
                      <a:lnTo>
                        <a:pt x="448" y="162"/>
                      </a:lnTo>
                      <a:lnTo>
                        <a:pt x="448" y="162"/>
                      </a:lnTo>
                      <a:lnTo>
                        <a:pt x="559" y="133"/>
                      </a:lnTo>
                      <a:lnTo>
                        <a:pt x="613" y="115"/>
                      </a:lnTo>
                      <a:lnTo>
                        <a:pt x="670" y="98"/>
                      </a:lnTo>
                      <a:lnTo>
                        <a:pt x="670" y="98"/>
                      </a:lnTo>
                      <a:lnTo>
                        <a:pt x="718" y="80"/>
                      </a:lnTo>
                      <a:lnTo>
                        <a:pt x="769" y="63"/>
                      </a:lnTo>
                      <a:lnTo>
                        <a:pt x="769" y="63"/>
                      </a:lnTo>
                      <a:lnTo>
                        <a:pt x="790" y="53"/>
                      </a:lnTo>
                      <a:lnTo>
                        <a:pt x="816" y="45"/>
                      </a:lnTo>
                      <a:lnTo>
                        <a:pt x="825" y="39"/>
                      </a:lnTo>
                      <a:lnTo>
                        <a:pt x="837" y="34"/>
                      </a:lnTo>
                      <a:lnTo>
                        <a:pt x="845" y="26"/>
                      </a:lnTo>
                      <a:lnTo>
                        <a:pt x="853" y="16"/>
                      </a:lnTo>
                      <a:lnTo>
                        <a:pt x="853" y="16"/>
                      </a:lnTo>
                      <a:lnTo>
                        <a:pt x="854" y="12"/>
                      </a:lnTo>
                      <a:lnTo>
                        <a:pt x="853" y="6"/>
                      </a:lnTo>
                      <a:lnTo>
                        <a:pt x="851" y="2"/>
                      </a:lnTo>
                      <a:lnTo>
                        <a:pt x="845" y="0"/>
                      </a:lnTo>
                      <a:lnTo>
                        <a:pt x="845" y="0"/>
                      </a:lnTo>
                      <a:lnTo>
                        <a:pt x="835" y="0"/>
                      </a:lnTo>
                      <a:lnTo>
                        <a:pt x="825" y="2"/>
                      </a:lnTo>
                      <a:lnTo>
                        <a:pt x="804" y="10"/>
                      </a:lnTo>
                      <a:lnTo>
                        <a:pt x="767" y="30"/>
                      </a:lnTo>
                      <a:lnTo>
                        <a:pt x="767" y="30"/>
                      </a:lnTo>
                      <a:lnTo>
                        <a:pt x="716" y="49"/>
                      </a:lnTo>
                      <a:lnTo>
                        <a:pt x="668" y="67"/>
                      </a:lnTo>
                      <a:lnTo>
                        <a:pt x="668" y="67"/>
                      </a:lnTo>
                      <a:lnTo>
                        <a:pt x="609" y="86"/>
                      </a:lnTo>
                      <a:lnTo>
                        <a:pt x="549" y="104"/>
                      </a:lnTo>
                      <a:lnTo>
                        <a:pt x="430" y="135"/>
                      </a:lnTo>
                      <a:lnTo>
                        <a:pt x="430" y="135"/>
                      </a:lnTo>
                      <a:lnTo>
                        <a:pt x="313" y="162"/>
                      </a:lnTo>
                      <a:lnTo>
                        <a:pt x="197" y="187"/>
                      </a:lnTo>
                      <a:lnTo>
                        <a:pt x="197" y="187"/>
                      </a:lnTo>
                      <a:lnTo>
                        <a:pt x="90" y="213"/>
                      </a:lnTo>
                      <a:lnTo>
                        <a:pt x="90" y="213"/>
                      </a:lnTo>
                      <a:lnTo>
                        <a:pt x="45" y="222"/>
                      </a:lnTo>
                      <a:lnTo>
                        <a:pt x="22" y="230"/>
                      </a:lnTo>
                      <a:lnTo>
                        <a:pt x="10" y="236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0" y="244"/>
                      </a:lnTo>
                      <a:lnTo>
                        <a:pt x="0" y="246"/>
                      </a:lnTo>
                      <a:lnTo>
                        <a:pt x="0" y="248"/>
                      </a:lnTo>
                      <a:lnTo>
                        <a:pt x="4" y="250"/>
                      </a:lnTo>
                      <a:lnTo>
                        <a:pt x="4" y="250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" name="Freeform 18"/>
                <p:cNvSpPr/>
                <p:nvPr/>
              </p:nvSpPr>
              <p:spPr bwMode="auto">
                <a:xfrm>
                  <a:off x="3298428" y="1948664"/>
                  <a:ext cx="438150" cy="100013"/>
                </a:xfrm>
                <a:custGeom>
                  <a:gdLst>
                    <a:gd name="T0" fmla="*/ 9 w 788"/>
                    <a:gd name="T1" fmla="*/ 240 h 240"/>
                    <a:gd name="T2" fmla="*/ 9 w 788"/>
                    <a:gd name="T3" fmla="*/ 240 h 240"/>
                    <a:gd name="T4" fmla="*/ 107 w 788"/>
                    <a:gd name="T5" fmla="*/ 203 h 240"/>
                    <a:gd name="T6" fmla="*/ 157 w 788"/>
                    <a:gd name="T7" fmla="*/ 187 h 240"/>
                    <a:gd name="T8" fmla="*/ 206 w 788"/>
                    <a:gd name="T9" fmla="*/ 172 h 240"/>
                    <a:gd name="T10" fmla="*/ 206 w 788"/>
                    <a:gd name="T11" fmla="*/ 172 h 240"/>
                    <a:gd name="T12" fmla="*/ 258 w 788"/>
                    <a:gd name="T13" fmla="*/ 160 h 240"/>
                    <a:gd name="T14" fmla="*/ 309 w 788"/>
                    <a:gd name="T15" fmla="*/ 148 h 240"/>
                    <a:gd name="T16" fmla="*/ 412 w 788"/>
                    <a:gd name="T17" fmla="*/ 127 h 240"/>
                    <a:gd name="T18" fmla="*/ 412 w 788"/>
                    <a:gd name="T19" fmla="*/ 127 h 240"/>
                    <a:gd name="T20" fmla="*/ 515 w 788"/>
                    <a:gd name="T21" fmla="*/ 106 h 240"/>
                    <a:gd name="T22" fmla="*/ 566 w 788"/>
                    <a:gd name="T23" fmla="*/ 96 h 240"/>
                    <a:gd name="T24" fmla="*/ 618 w 788"/>
                    <a:gd name="T25" fmla="*/ 82 h 240"/>
                    <a:gd name="T26" fmla="*/ 618 w 788"/>
                    <a:gd name="T27" fmla="*/ 82 h 240"/>
                    <a:gd name="T28" fmla="*/ 659 w 788"/>
                    <a:gd name="T29" fmla="*/ 70 h 240"/>
                    <a:gd name="T30" fmla="*/ 700 w 788"/>
                    <a:gd name="T31" fmla="*/ 57 h 240"/>
                    <a:gd name="T32" fmla="*/ 700 w 788"/>
                    <a:gd name="T33" fmla="*/ 57 h 240"/>
                    <a:gd name="T34" fmla="*/ 722 w 788"/>
                    <a:gd name="T35" fmla="*/ 51 h 240"/>
                    <a:gd name="T36" fmla="*/ 745 w 788"/>
                    <a:gd name="T37" fmla="*/ 43 h 240"/>
                    <a:gd name="T38" fmla="*/ 766 w 788"/>
                    <a:gd name="T39" fmla="*/ 34 h 240"/>
                    <a:gd name="T40" fmla="*/ 776 w 788"/>
                    <a:gd name="T41" fmla="*/ 26 h 240"/>
                    <a:gd name="T42" fmla="*/ 784 w 788"/>
                    <a:gd name="T43" fmla="*/ 20 h 240"/>
                    <a:gd name="T44" fmla="*/ 784 w 788"/>
                    <a:gd name="T45" fmla="*/ 20 h 240"/>
                    <a:gd name="T46" fmla="*/ 788 w 788"/>
                    <a:gd name="T47" fmla="*/ 12 h 240"/>
                    <a:gd name="T48" fmla="*/ 788 w 788"/>
                    <a:gd name="T49" fmla="*/ 6 h 240"/>
                    <a:gd name="T50" fmla="*/ 782 w 788"/>
                    <a:gd name="T51" fmla="*/ 2 h 240"/>
                    <a:gd name="T52" fmla="*/ 776 w 788"/>
                    <a:gd name="T53" fmla="*/ 0 h 240"/>
                    <a:gd name="T54" fmla="*/ 776 w 788"/>
                    <a:gd name="T55" fmla="*/ 0 h 240"/>
                    <a:gd name="T56" fmla="*/ 766 w 788"/>
                    <a:gd name="T57" fmla="*/ 0 h 240"/>
                    <a:gd name="T58" fmla="*/ 757 w 788"/>
                    <a:gd name="T59" fmla="*/ 4 h 240"/>
                    <a:gd name="T60" fmla="*/ 737 w 788"/>
                    <a:gd name="T61" fmla="*/ 10 h 240"/>
                    <a:gd name="T62" fmla="*/ 698 w 788"/>
                    <a:gd name="T63" fmla="*/ 28 h 240"/>
                    <a:gd name="T64" fmla="*/ 698 w 788"/>
                    <a:gd name="T65" fmla="*/ 28 h 240"/>
                    <a:gd name="T66" fmla="*/ 644 w 788"/>
                    <a:gd name="T67" fmla="*/ 45 h 240"/>
                    <a:gd name="T68" fmla="*/ 589 w 788"/>
                    <a:gd name="T69" fmla="*/ 59 h 240"/>
                    <a:gd name="T70" fmla="*/ 589 w 788"/>
                    <a:gd name="T71" fmla="*/ 59 h 240"/>
                    <a:gd name="T72" fmla="*/ 539 w 788"/>
                    <a:gd name="T73" fmla="*/ 72 h 240"/>
                    <a:gd name="T74" fmla="*/ 486 w 788"/>
                    <a:gd name="T75" fmla="*/ 84 h 240"/>
                    <a:gd name="T76" fmla="*/ 383 w 788"/>
                    <a:gd name="T77" fmla="*/ 106 h 240"/>
                    <a:gd name="T78" fmla="*/ 383 w 788"/>
                    <a:gd name="T79" fmla="*/ 106 h 240"/>
                    <a:gd name="T80" fmla="*/ 286 w 788"/>
                    <a:gd name="T81" fmla="*/ 125 h 240"/>
                    <a:gd name="T82" fmla="*/ 237 w 788"/>
                    <a:gd name="T83" fmla="*/ 135 h 240"/>
                    <a:gd name="T84" fmla="*/ 186 w 788"/>
                    <a:gd name="T85" fmla="*/ 148 h 240"/>
                    <a:gd name="T86" fmla="*/ 138 w 788"/>
                    <a:gd name="T87" fmla="*/ 162 h 240"/>
                    <a:gd name="T88" fmla="*/ 89 w 788"/>
                    <a:gd name="T89" fmla="*/ 179 h 240"/>
                    <a:gd name="T90" fmla="*/ 44 w 788"/>
                    <a:gd name="T91" fmla="*/ 201 h 240"/>
                    <a:gd name="T92" fmla="*/ 23 w 788"/>
                    <a:gd name="T93" fmla="*/ 215 h 240"/>
                    <a:gd name="T94" fmla="*/ 1 w 788"/>
                    <a:gd name="T95" fmla="*/ 226 h 240"/>
                    <a:gd name="T96" fmla="*/ 1 w 788"/>
                    <a:gd name="T97" fmla="*/ 226 h 240"/>
                    <a:gd name="T98" fmla="*/ 0 w 788"/>
                    <a:gd name="T99" fmla="*/ 228 h 240"/>
                    <a:gd name="T100" fmla="*/ 0 w 788"/>
                    <a:gd name="T101" fmla="*/ 232 h 240"/>
                    <a:gd name="T102" fmla="*/ 0 w 788"/>
                    <a:gd name="T103" fmla="*/ 236 h 240"/>
                    <a:gd name="T104" fmla="*/ 5 w 788"/>
                    <a:gd name="T105" fmla="*/ 240 h 240"/>
                    <a:gd name="T106" fmla="*/ 9 w 788"/>
                    <a:gd name="T107" fmla="*/ 240 h 240"/>
                    <a:gd name="T108" fmla="*/ 9 w 788"/>
                    <a:gd name="T109" fmla="*/ 240 h 24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88" h="240">
                      <a:moveTo>
                        <a:pt x="9" y="240"/>
                      </a:moveTo>
                      <a:lnTo>
                        <a:pt x="9" y="240"/>
                      </a:lnTo>
                      <a:lnTo>
                        <a:pt x="107" y="203"/>
                      </a:lnTo>
                      <a:lnTo>
                        <a:pt x="157" y="187"/>
                      </a:lnTo>
                      <a:lnTo>
                        <a:pt x="206" y="172"/>
                      </a:lnTo>
                      <a:lnTo>
                        <a:pt x="206" y="172"/>
                      </a:lnTo>
                      <a:lnTo>
                        <a:pt x="258" y="160"/>
                      </a:lnTo>
                      <a:lnTo>
                        <a:pt x="309" y="148"/>
                      </a:lnTo>
                      <a:lnTo>
                        <a:pt x="412" y="127"/>
                      </a:lnTo>
                      <a:lnTo>
                        <a:pt x="412" y="127"/>
                      </a:lnTo>
                      <a:lnTo>
                        <a:pt x="515" y="106"/>
                      </a:lnTo>
                      <a:lnTo>
                        <a:pt x="566" y="96"/>
                      </a:lnTo>
                      <a:lnTo>
                        <a:pt x="618" y="82"/>
                      </a:lnTo>
                      <a:lnTo>
                        <a:pt x="618" y="82"/>
                      </a:lnTo>
                      <a:lnTo>
                        <a:pt x="659" y="70"/>
                      </a:lnTo>
                      <a:lnTo>
                        <a:pt x="700" y="57"/>
                      </a:lnTo>
                      <a:lnTo>
                        <a:pt x="700" y="57"/>
                      </a:lnTo>
                      <a:lnTo>
                        <a:pt x="722" y="51"/>
                      </a:lnTo>
                      <a:lnTo>
                        <a:pt x="745" y="43"/>
                      </a:lnTo>
                      <a:lnTo>
                        <a:pt x="766" y="34"/>
                      </a:lnTo>
                      <a:lnTo>
                        <a:pt x="776" y="26"/>
                      </a:lnTo>
                      <a:lnTo>
                        <a:pt x="784" y="20"/>
                      </a:lnTo>
                      <a:lnTo>
                        <a:pt x="784" y="20"/>
                      </a:lnTo>
                      <a:lnTo>
                        <a:pt x="788" y="12"/>
                      </a:lnTo>
                      <a:lnTo>
                        <a:pt x="788" y="6"/>
                      </a:lnTo>
                      <a:lnTo>
                        <a:pt x="782" y="2"/>
                      </a:lnTo>
                      <a:lnTo>
                        <a:pt x="776" y="0"/>
                      </a:lnTo>
                      <a:lnTo>
                        <a:pt x="776" y="0"/>
                      </a:lnTo>
                      <a:lnTo>
                        <a:pt x="766" y="0"/>
                      </a:lnTo>
                      <a:lnTo>
                        <a:pt x="757" y="4"/>
                      </a:lnTo>
                      <a:lnTo>
                        <a:pt x="737" y="10"/>
                      </a:lnTo>
                      <a:lnTo>
                        <a:pt x="698" y="28"/>
                      </a:lnTo>
                      <a:lnTo>
                        <a:pt x="698" y="28"/>
                      </a:lnTo>
                      <a:lnTo>
                        <a:pt x="644" y="45"/>
                      </a:lnTo>
                      <a:lnTo>
                        <a:pt x="589" y="59"/>
                      </a:lnTo>
                      <a:lnTo>
                        <a:pt x="589" y="59"/>
                      </a:lnTo>
                      <a:lnTo>
                        <a:pt x="539" y="72"/>
                      </a:lnTo>
                      <a:lnTo>
                        <a:pt x="486" y="84"/>
                      </a:lnTo>
                      <a:lnTo>
                        <a:pt x="383" y="106"/>
                      </a:lnTo>
                      <a:lnTo>
                        <a:pt x="383" y="106"/>
                      </a:lnTo>
                      <a:lnTo>
                        <a:pt x="286" y="125"/>
                      </a:lnTo>
                      <a:lnTo>
                        <a:pt x="237" y="135"/>
                      </a:lnTo>
                      <a:lnTo>
                        <a:pt x="186" y="148"/>
                      </a:lnTo>
                      <a:lnTo>
                        <a:pt x="138" y="162"/>
                      </a:lnTo>
                      <a:lnTo>
                        <a:pt x="89" y="179"/>
                      </a:lnTo>
                      <a:lnTo>
                        <a:pt x="44" y="201"/>
                      </a:lnTo>
                      <a:lnTo>
                        <a:pt x="23" y="215"/>
                      </a:lnTo>
                      <a:lnTo>
                        <a:pt x="1" y="226"/>
                      </a:lnTo>
                      <a:lnTo>
                        <a:pt x="1" y="226"/>
                      </a:lnTo>
                      <a:lnTo>
                        <a:pt x="0" y="228"/>
                      </a:lnTo>
                      <a:lnTo>
                        <a:pt x="0" y="232"/>
                      </a:lnTo>
                      <a:lnTo>
                        <a:pt x="0" y="236"/>
                      </a:lnTo>
                      <a:lnTo>
                        <a:pt x="5" y="240"/>
                      </a:lnTo>
                      <a:lnTo>
                        <a:pt x="9" y="240"/>
                      </a:lnTo>
                      <a:lnTo>
                        <a:pt x="9" y="240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3" name="Freeform 19"/>
                <p:cNvSpPr/>
                <p:nvPr/>
              </p:nvSpPr>
              <p:spPr bwMode="auto">
                <a:xfrm>
                  <a:off x="3609579" y="1815314"/>
                  <a:ext cx="315913" cy="52388"/>
                </a:xfrm>
                <a:custGeom>
                  <a:gdLst>
                    <a:gd name="T0" fmla="*/ 6 w 570"/>
                    <a:gd name="T1" fmla="*/ 127 h 127"/>
                    <a:gd name="T2" fmla="*/ 6 w 570"/>
                    <a:gd name="T3" fmla="*/ 127 h 127"/>
                    <a:gd name="T4" fmla="*/ 41 w 570"/>
                    <a:gd name="T5" fmla="*/ 127 h 127"/>
                    <a:gd name="T6" fmla="*/ 74 w 570"/>
                    <a:gd name="T7" fmla="*/ 125 h 127"/>
                    <a:gd name="T8" fmla="*/ 107 w 570"/>
                    <a:gd name="T9" fmla="*/ 121 h 127"/>
                    <a:gd name="T10" fmla="*/ 142 w 570"/>
                    <a:gd name="T11" fmla="*/ 115 h 127"/>
                    <a:gd name="T12" fmla="*/ 208 w 570"/>
                    <a:gd name="T13" fmla="*/ 103 h 127"/>
                    <a:gd name="T14" fmla="*/ 274 w 570"/>
                    <a:gd name="T15" fmla="*/ 92 h 127"/>
                    <a:gd name="T16" fmla="*/ 274 w 570"/>
                    <a:gd name="T17" fmla="*/ 92 h 127"/>
                    <a:gd name="T18" fmla="*/ 346 w 570"/>
                    <a:gd name="T19" fmla="*/ 78 h 127"/>
                    <a:gd name="T20" fmla="*/ 418 w 570"/>
                    <a:gd name="T21" fmla="*/ 64 h 127"/>
                    <a:gd name="T22" fmla="*/ 489 w 570"/>
                    <a:gd name="T23" fmla="*/ 47 h 127"/>
                    <a:gd name="T24" fmla="*/ 559 w 570"/>
                    <a:gd name="T25" fmla="*/ 29 h 127"/>
                    <a:gd name="T26" fmla="*/ 559 w 570"/>
                    <a:gd name="T27" fmla="*/ 29 h 127"/>
                    <a:gd name="T28" fmla="*/ 564 w 570"/>
                    <a:gd name="T29" fmla="*/ 26 h 127"/>
                    <a:gd name="T30" fmla="*/ 568 w 570"/>
                    <a:gd name="T31" fmla="*/ 22 h 127"/>
                    <a:gd name="T32" fmla="*/ 570 w 570"/>
                    <a:gd name="T33" fmla="*/ 16 h 127"/>
                    <a:gd name="T34" fmla="*/ 570 w 570"/>
                    <a:gd name="T35" fmla="*/ 10 h 127"/>
                    <a:gd name="T36" fmla="*/ 568 w 570"/>
                    <a:gd name="T37" fmla="*/ 6 h 127"/>
                    <a:gd name="T38" fmla="*/ 564 w 570"/>
                    <a:gd name="T39" fmla="*/ 2 h 127"/>
                    <a:gd name="T40" fmla="*/ 561 w 570"/>
                    <a:gd name="T41" fmla="*/ 0 h 127"/>
                    <a:gd name="T42" fmla="*/ 553 w 570"/>
                    <a:gd name="T43" fmla="*/ 0 h 127"/>
                    <a:gd name="T44" fmla="*/ 553 w 570"/>
                    <a:gd name="T45" fmla="*/ 0 h 127"/>
                    <a:gd name="T46" fmla="*/ 487 w 570"/>
                    <a:gd name="T47" fmla="*/ 18 h 127"/>
                    <a:gd name="T48" fmla="*/ 418 w 570"/>
                    <a:gd name="T49" fmla="*/ 35 h 127"/>
                    <a:gd name="T50" fmla="*/ 352 w 570"/>
                    <a:gd name="T51" fmla="*/ 49 h 127"/>
                    <a:gd name="T52" fmla="*/ 284 w 570"/>
                    <a:gd name="T53" fmla="*/ 62 h 127"/>
                    <a:gd name="T54" fmla="*/ 284 w 570"/>
                    <a:gd name="T55" fmla="*/ 62 h 127"/>
                    <a:gd name="T56" fmla="*/ 214 w 570"/>
                    <a:gd name="T57" fmla="*/ 74 h 127"/>
                    <a:gd name="T58" fmla="*/ 144 w 570"/>
                    <a:gd name="T59" fmla="*/ 84 h 127"/>
                    <a:gd name="T60" fmla="*/ 74 w 570"/>
                    <a:gd name="T61" fmla="*/ 96 h 127"/>
                    <a:gd name="T62" fmla="*/ 39 w 570"/>
                    <a:gd name="T63" fmla="*/ 103 h 127"/>
                    <a:gd name="T64" fmla="*/ 6 w 570"/>
                    <a:gd name="T65" fmla="*/ 113 h 127"/>
                    <a:gd name="T66" fmla="*/ 6 w 570"/>
                    <a:gd name="T67" fmla="*/ 113 h 127"/>
                    <a:gd name="T68" fmla="*/ 2 w 570"/>
                    <a:gd name="T69" fmla="*/ 115 h 127"/>
                    <a:gd name="T70" fmla="*/ 0 w 570"/>
                    <a:gd name="T71" fmla="*/ 121 h 127"/>
                    <a:gd name="T72" fmla="*/ 2 w 570"/>
                    <a:gd name="T73" fmla="*/ 125 h 127"/>
                    <a:gd name="T74" fmla="*/ 6 w 570"/>
                    <a:gd name="T75" fmla="*/ 127 h 127"/>
                    <a:gd name="T76" fmla="*/ 6 w 570"/>
                    <a:gd name="T77" fmla="*/ 127 h 127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70" h="127">
                      <a:moveTo>
                        <a:pt x="6" y="127"/>
                      </a:moveTo>
                      <a:lnTo>
                        <a:pt x="6" y="127"/>
                      </a:lnTo>
                      <a:lnTo>
                        <a:pt x="41" y="127"/>
                      </a:lnTo>
                      <a:lnTo>
                        <a:pt x="74" y="125"/>
                      </a:lnTo>
                      <a:lnTo>
                        <a:pt x="107" y="121"/>
                      </a:lnTo>
                      <a:lnTo>
                        <a:pt x="142" y="115"/>
                      </a:lnTo>
                      <a:lnTo>
                        <a:pt x="208" y="103"/>
                      </a:lnTo>
                      <a:lnTo>
                        <a:pt x="274" y="92"/>
                      </a:lnTo>
                      <a:lnTo>
                        <a:pt x="274" y="92"/>
                      </a:lnTo>
                      <a:lnTo>
                        <a:pt x="346" y="78"/>
                      </a:lnTo>
                      <a:lnTo>
                        <a:pt x="418" y="64"/>
                      </a:lnTo>
                      <a:lnTo>
                        <a:pt x="489" y="47"/>
                      </a:lnTo>
                      <a:lnTo>
                        <a:pt x="559" y="29"/>
                      </a:lnTo>
                      <a:lnTo>
                        <a:pt x="559" y="29"/>
                      </a:lnTo>
                      <a:lnTo>
                        <a:pt x="564" y="26"/>
                      </a:lnTo>
                      <a:lnTo>
                        <a:pt x="568" y="22"/>
                      </a:lnTo>
                      <a:lnTo>
                        <a:pt x="570" y="16"/>
                      </a:lnTo>
                      <a:lnTo>
                        <a:pt x="570" y="10"/>
                      </a:lnTo>
                      <a:lnTo>
                        <a:pt x="568" y="6"/>
                      </a:lnTo>
                      <a:lnTo>
                        <a:pt x="564" y="2"/>
                      </a:lnTo>
                      <a:lnTo>
                        <a:pt x="561" y="0"/>
                      </a:lnTo>
                      <a:lnTo>
                        <a:pt x="553" y="0"/>
                      </a:lnTo>
                      <a:lnTo>
                        <a:pt x="553" y="0"/>
                      </a:lnTo>
                      <a:lnTo>
                        <a:pt x="487" y="18"/>
                      </a:lnTo>
                      <a:lnTo>
                        <a:pt x="418" y="35"/>
                      </a:lnTo>
                      <a:lnTo>
                        <a:pt x="352" y="49"/>
                      </a:lnTo>
                      <a:lnTo>
                        <a:pt x="284" y="62"/>
                      </a:lnTo>
                      <a:lnTo>
                        <a:pt x="284" y="62"/>
                      </a:lnTo>
                      <a:lnTo>
                        <a:pt x="214" y="74"/>
                      </a:lnTo>
                      <a:lnTo>
                        <a:pt x="144" y="84"/>
                      </a:lnTo>
                      <a:lnTo>
                        <a:pt x="74" y="96"/>
                      </a:lnTo>
                      <a:lnTo>
                        <a:pt x="39" y="103"/>
                      </a:lnTo>
                      <a:lnTo>
                        <a:pt x="6" y="113"/>
                      </a:lnTo>
                      <a:lnTo>
                        <a:pt x="6" y="113"/>
                      </a:lnTo>
                      <a:lnTo>
                        <a:pt x="2" y="115"/>
                      </a:lnTo>
                      <a:lnTo>
                        <a:pt x="0" y="121"/>
                      </a:lnTo>
                      <a:lnTo>
                        <a:pt x="2" y="125"/>
                      </a:lnTo>
                      <a:lnTo>
                        <a:pt x="6" y="127"/>
                      </a:lnTo>
                      <a:lnTo>
                        <a:pt x="6" y="127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cxnSp>
            <p:nvCxnSpPr>
              <p:cNvPr id="94" name="直接连接符 93"/>
              <p:cNvCxnSpPr/>
              <p:nvPr/>
            </p:nvCxnSpPr>
            <p:spPr>
              <a:xfrm>
                <a:off x="6190" y="6089"/>
                <a:ext cx="3206" cy="0"/>
              </a:xfrm>
              <a:prstGeom prst="lin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</p:cxnSp>
          <p:sp>
            <p:nvSpPr>
              <p:cNvPr id="95" name="矩形 94"/>
              <p:cNvSpPr/>
              <p:nvPr/>
            </p:nvSpPr>
            <p:spPr>
              <a:xfrm>
                <a:off x="6304" y="6354"/>
                <a:ext cx="2978" cy="919"/>
              </a:xfrm>
              <a:prstGeom prst="rect">
                <a:avLst/>
              </a:prstGeom>
              <a:noFill/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rPr>
                  <a:t>重点突出</a:t>
                </a: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8722360" y="2521585"/>
            <a:ext cx="2035810" cy="2079625"/>
            <a:chOff x="6190" y="3998"/>
            <a:chExt cx="3206" cy="3275"/>
          </a:xfrm>
        </p:grpSpPr>
        <p:sp>
          <p:nvSpPr>
            <p:cNvPr id="97" name="Freeform 12"/>
            <p:cNvSpPr/>
            <p:nvPr/>
          </p:nvSpPr>
          <p:spPr bwMode="auto">
            <a:xfrm>
              <a:off x="6190" y="3998"/>
              <a:ext cx="2350" cy="2091"/>
            </a:xfrm>
            <a:custGeom>
              <a:gdLst>
                <a:gd name="T0" fmla="*/ 2147483646 w 1999"/>
                <a:gd name="T1" fmla="*/ 2147483646 h 2057"/>
                <a:gd name="T2" fmla="*/ 2147483646 w 1999"/>
                <a:gd name="T3" fmla="*/ 2147483646 h 2057"/>
                <a:gd name="T4" fmla="*/ 2147483646 w 1999"/>
                <a:gd name="T5" fmla="*/ 2147483646 h 2057"/>
                <a:gd name="T6" fmla="*/ 2147483646 w 1999"/>
                <a:gd name="T7" fmla="*/ 2147483646 h 2057"/>
                <a:gd name="T8" fmla="*/ 2147483646 w 1999"/>
                <a:gd name="T9" fmla="*/ 2147483646 h 2057"/>
                <a:gd name="T10" fmla="*/ 2147483646 w 1999"/>
                <a:gd name="T11" fmla="*/ 2147483646 h 2057"/>
                <a:gd name="T12" fmla="*/ 2147483646 w 1999"/>
                <a:gd name="T13" fmla="*/ 2147483646 h 2057"/>
                <a:gd name="T14" fmla="*/ 2147483646 w 1999"/>
                <a:gd name="T15" fmla="*/ 2147483646 h 2057"/>
                <a:gd name="T16" fmla="*/ 2147483646 w 1999"/>
                <a:gd name="T17" fmla="*/ 2147483646 h 2057"/>
                <a:gd name="T18" fmla="*/ 2147483646 w 1999"/>
                <a:gd name="T19" fmla="*/ 2147483646 h 2057"/>
                <a:gd name="T20" fmla="*/ 2147483646 w 1999"/>
                <a:gd name="T21" fmla="*/ 2147483646 h 2057"/>
                <a:gd name="T22" fmla="*/ 2147483646 w 1999"/>
                <a:gd name="T23" fmla="*/ 2147483646 h 2057"/>
                <a:gd name="T24" fmla="*/ 2147483646 w 1999"/>
                <a:gd name="T25" fmla="*/ 2147483646 h 2057"/>
                <a:gd name="T26" fmla="*/ 2147483646 w 1999"/>
                <a:gd name="T27" fmla="*/ 2147483646 h 2057"/>
                <a:gd name="T28" fmla="*/ 2147483646 w 1999"/>
                <a:gd name="T29" fmla="*/ 2147483646 h 2057"/>
                <a:gd name="T30" fmla="*/ 2147483646 w 1999"/>
                <a:gd name="T31" fmla="*/ 2147483646 h 2057"/>
                <a:gd name="T32" fmla="*/ 2147483646 w 1999"/>
                <a:gd name="T33" fmla="*/ 2147483646 h 2057"/>
                <a:gd name="T34" fmla="*/ 2147483646 w 1999"/>
                <a:gd name="T35" fmla="*/ 2147483646 h 2057"/>
                <a:gd name="T36" fmla="*/ 2147483646 w 1999"/>
                <a:gd name="T37" fmla="*/ 2147483646 h 2057"/>
                <a:gd name="T38" fmla="*/ 2147483646 w 1999"/>
                <a:gd name="T39" fmla="*/ 2147483646 h 2057"/>
                <a:gd name="T40" fmla="*/ 2147483646 w 1999"/>
                <a:gd name="T41" fmla="*/ 2147483646 h 2057"/>
                <a:gd name="T42" fmla="*/ 2147483646 w 1999"/>
                <a:gd name="T43" fmla="*/ 2147483646 h 2057"/>
                <a:gd name="T44" fmla="*/ 2147483646 w 1999"/>
                <a:gd name="T45" fmla="*/ 2147483646 h 2057"/>
                <a:gd name="T46" fmla="*/ 2147483646 w 1999"/>
                <a:gd name="T47" fmla="*/ 2147483646 h 2057"/>
                <a:gd name="T48" fmla="*/ 2147483646 w 1999"/>
                <a:gd name="T49" fmla="*/ 2147483646 h 2057"/>
                <a:gd name="T50" fmla="*/ 2147483646 w 1999"/>
                <a:gd name="T51" fmla="*/ 2147483646 h 2057"/>
                <a:gd name="T52" fmla="*/ 2147483646 w 1999"/>
                <a:gd name="T53" fmla="*/ 2147483646 h 2057"/>
                <a:gd name="T54" fmla="*/ 2147483646 w 1999"/>
                <a:gd name="T55" fmla="*/ 2147483646 h 2057"/>
                <a:gd name="T56" fmla="*/ 2147483646 w 1999"/>
                <a:gd name="T57" fmla="*/ 2147483646 h 2057"/>
                <a:gd name="T58" fmla="*/ 2147483646 w 1999"/>
                <a:gd name="T59" fmla="*/ 2147483646 h 2057"/>
                <a:gd name="T60" fmla="*/ 2147483646 w 1999"/>
                <a:gd name="T61" fmla="*/ 2147483646 h 2057"/>
                <a:gd name="T62" fmla="*/ 2147483646 w 1999"/>
                <a:gd name="T63" fmla="*/ 2147483646 h 2057"/>
                <a:gd name="T64" fmla="*/ 2147483646 w 1999"/>
                <a:gd name="T65" fmla="*/ 2147483646 h 2057"/>
                <a:gd name="T66" fmla="*/ 2147483646 w 1999"/>
                <a:gd name="T67" fmla="*/ 2147483646 h 2057"/>
                <a:gd name="T68" fmla="*/ 2147483646 w 1999"/>
                <a:gd name="T69" fmla="*/ 2147483646 h 2057"/>
                <a:gd name="T70" fmla="*/ 2147483646 w 1999"/>
                <a:gd name="T71" fmla="*/ 2147483646 h 2057"/>
                <a:gd name="T72" fmla="*/ 2147483646 w 1999"/>
                <a:gd name="T73" fmla="*/ 2147483646 h 2057"/>
                <a:gd name="T74" fmla="*/ 2147483646 w 1999"/>
                <a:gd name="T75" fmla="*/ 2147483646 h 2057"/>
                <a:gd name="T76" fmla="*/ 2147483646 w 1999"/>
                <a:gd name="T77" fmla="*/ 2147483646 h 2057"/>
                <a:gd name="T78" fmla="*/ 2147483646 w 1999"/>
                <a:gd name="T79" fmla="*/ 2147483646 h 2057"/>
                <a:gd name="T80" fmla="*/ 2147483646 w 1999"/>
                <a:gd name="T81" fmla="*/ 2147483646 h 2057"/>
                <a:gd name="T82" fmla="*/ 2147483646 w 1999"/>
                <a:gd name="T83" fmla="*/ 2147483646 h 2057"/>
                <a:gd name="T84" fmla="*/ 2147483646 w 1999"/>
                <a:gd name="T85" fmla="*/ 2147483646 h 2057"/>
                <a:gd name="T86" fmla="*/ 2147483646 w 1999"/>
                <a:gd name="T87" fmla="*/ 2147483646 h 2057"/>
                <a:gd name="T88" fmla="*/ 2147483646 w 1999"/>
                <a:gd name="T89" fmla="*/ 2147483646 h 2057"/>
                <a:gd name="T90" fmla="*/ 2147483646 w 1999"/>
                <a:gd name="T91" fmla="*/ 2147483646 h 2057"/>
                <a:gd name="T92" fmla="*/ 2147483646 w 1999"/>
                <a:gd name="T93" fmla="*/ 2147483646 h 2057"/>
                <a:gd name="T94" fmla="*/ 2147483646 w 1999"/>
                <a:gd name="T95" fmla="*/ 2147483646 h 2057"/>
                <a:gd name="T96" fmla="*/ 2147483646 w 1999"/>
                <a:gd name="T97" fmla="*/ 2147483646 h 2057"/>
                <a:gd name="T98" fmla="*/ 2147483646 w 1999"/>
                <a:gd name="T99" fmla="*/ 2147483646 h 2057"/>
                <a:gd name="T100" fmla="*/ 2147483646 w 1999"/>
                <a:gd name="T101" fmla="*/ 2147483646 h 2057"/>
                <a:gd name="T102" fmla="*/ 2147483646 w 1999"/>
                <a:gd name="T103" fmla="*/ 2147483646 h 2057"/>
                <a:gd name="T104" fmla="*/ 2147483646 w 1999"/>
                <a:gd name="T105" fmla="*/ 2147483646 h 2057"/>
                <a:gd name="T106" fmla="*/ 2147483646 w 1999"/>
                <a:gd name="T107" fmla="*/ 2147483646 h 2057"/>
                <a:gd name="T108" fmla="*/ 0 w 1999"/>
                <a:gd name="T109" fmla="*/ 2147483646 h 2057"/>
                <a:gd name="T110" fmla="*/ 2147483646 w 1999"/>
                <a:gd name="T111" fmla="*/ 2147483646 h 2057"/>
                <a:gd name="T112" fmla="*/ 2147483646 w 1999"/>
                <a:gd name="T113" fmla="*/ 2147483646 h 2057"/>
                <a:gd name="T114" fmla="*/ 2147483646 w 1999"/>
                <a:gd name="T115" fmla="*/ 2147483646 h 2057"/>
                <a:gd name="T116" fmla="*/ 2147483646 w 1999"/>
                <a:gd name="T117" fmla="*/ 2147483646 h 2057"/>
                <a:gd name="T118" fmla="*/ 2147483646 w 1999"/>
                <a:gd name="T119" fmla="*/ 2147483646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AFBB79"/>
            </a:solidFill>
            <a:ln w="9525">
              <a:noFill/>
              <a:round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7494B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6190" y="4108"/>
              <a:ext cx="3206" cy="3165"/>
              <a:chOff x="6190" y="4108"/>
              <a:chExt cx="3206" cy="3165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6549" y="4108"/>
                <a:ext cx="1809" cy="1392"/>
                <a:chOff x="3069828" y="1695061"/>
                <a:chExt cx="855664" cy="571500"/>
              </a:xfrm>
            </p:grpSpPr>
            <p:sp>
              <p:nvSpPr>
                <p:cNvPr id="100" name="Freeform 13"/>
                <p:cNvSpPr/>
                <p:nvPr/>
              </p:nvSpPr>
              <p:spPr bwMode="auto">
                <a:xfrm>
                  <a:off x="3069828" y="1720064"/>
                  <a:ext cx="844550" cy="546497"/>
                </a:xfrm>
                <a:custGeom>
                  <a:gdLst>
                    <a:gd name="T0" fmla="*/ 11 w 1518"/>
                    <a:gd name="T1" fmla="*/ 1308 h 1310"/>
                    <a:gd name="T2" fmla="*/ 97 w 1518"/>
                    <a:gd name="T3" fmla="*/ 1168 h 1310"/>
                    <a:gd name="T4" fmla="*/ 128 w 1518"/>
                    <a:gd name="T5" fmla="*/ 1124 h 1310"/>
                    <a:gd name="T6" fmla="*/ 206 w 1518"/>
                    <a:gd name="T7" fmla="*/ 1022 h 1310"/>
                    <a:gd name="T8" fmla="*/ 290 w 1518"/>
                    <a:gd name="T9" fmla="*/ 925 h 1310"/>
                    <a:gd name="T10" fmla="*/ 335 w 1518"/>
                    <a:gd name="T11" fmla="*/ 876 h 1310"/>
                    <a:gd name="T12" fmla="*/ 428 w 1518"/>
                    <a:gd name="T13" fmla="*/ 783 h 1310"/>
                    <a:gd name="T14" fmla="*/ 525 w 1518"/>
                    <a:gd name="T15" fmla="*/ 695 h 1310"/>
                    <a:gd name="T16" fmla="*/ 677 w 1518"/>
                    <a:gd name="T17" fmla="*/ 567 h 1310"/>
                    <a:gd name="T18" fmla="*/ 782 w 1518"/>
                    <a:gd name="T19" fmla="*/ 485 h 1310"/>
                    <a:gd name="T20" fmla="*/ 998 w 1518"/>
                    <a:gd name="T21" fmla="*/ 331 h 1310"/>
                    <a:gd name="T22" fmla="*/ 1111 w 1518"/>
                    <a:gd name="T23" fmla="*/ 257 h 1310"/>
                    <a:gd name="T24" fmla="*/ 1308 w 1518"/>
                    <a:gd name="T25" fmla="*/ 141 h 1310"/>
                    <a:gd name="T26" fmla="*/ 1510 w 1518"/>
                    <a:gd name="T27" fmla="*/ 30 h 1310"/>
                    <a:gd name="T28" fmla="*/ 1518 w 1518"/>
                    <a:gd name="T29" fmla="*/ 20 h 1310"/>
                    <a:gd name="T30" fmla="*/ 1516 w 1518"/>
                    <a:gd name="T31" fmla="*/ 8 h 1310"/>
                    <a:gd name="T32" fmla="*/ 1508 w 1518"/>
                    <a:gd name="T33" fmla="*/ 0 h 1310"/>
                    <a:gd name="T34" fmla="*/ 1496 w 1518"/>
                    <a:gd name="T35" fmla="*/ 0 h 1310"/>
                    <a:gd name="T36" fmla="*/ 1444 w 1518"/>
                    <a:gd name="T37" fmla="*/ 26 h 1310"/>
                    <a:gd name="T38" fmla="*/ 1343 w 1518"/>
                    <a:gd name="T39" fmla="*/ 78 h 1310"/>
                    <a:gd name="T40" fmla="*/ 1195 w 1518"/>
                    <a:gd name="T41" fmla="*/ 168 h 1310"/>
                    <a:gd name="T42" fmla="*/ 1097 w 1518"/>
                    <a:gd name="T43" fmla="*/ 228 h 1310"/>
                    <a:gd name="T44" fmla="*/ 872 w 1518"/>
                    <a:gd name="T45" fmla="*/ 380 h 1310"/>
                    <a:gd name="T46" fmla="*/ 658 w 1518"/>
                    <a:gd name="T47" fmla="*/ 544 h 1310"/>
                    <a:gd name="T48" fmla="*/ 554 w 1518"/>
                    <a:gd name="T49" fmla="*/ 629 h 1310"/>
                    <a:gd name="T50" fmla="*/ 455 w 1518"/>
                    <a:gd name="T51" fmla="*/ 717 h 1310"/>
                    <a:gd name="T52" fmla="*/ 360 w 1518"/>
                    <a:gd name="T53" fmla="*/ 810 h 1310"/>
                    <a:gd name="T54" fmla="*/ 268 w 1518"/>
                    <a:gd name="T55" fmla="*/ 906 h 1310"/>
                    <a:gd name="T56" fmla="*/ 228 w 1518"/>
                    <a:gd name="T57" fmla="*/ 952 h 1310"/>
                    <a:gd name="T58" fmla="*/ 150 w 1518"/>
                    <a:gd name="T59" fmla="*/ 1050 h 1310"/>
                    <a:gd name="T60" fmla="*/ 113 w 1518"/>
                    <a:gd name="T61" fmla="*/ 1100 h 1310"/>
                    <a:gd name="T62" fmla="*/ 48 w 1518"/>
                    <a:gd name="T63" fmla="*/ 1198 h 1310"/>
                    <a:gd name="T64" fmla="*/ 21 w 1518"/>
                    <a:gd name="T65" fmla="*/ 1248 h 1310"/>
                    <a:gd name="T66" fmla="*/ 0 w 1518"/>
                    <a:gd name="T67" fmla="*/ 1303 h 1310"/>
                    <a:gd name="T68" fmla="*/ 0 w 1518"/>
                    <a:gd name="T69" fmla="*/ 1307 h 1310"/>
                    <a:gd name="T70" fmla="*/ 8 w 1518"/>
                    <a:gd name="T71" fmla="*/ 1310 h 1310"/>
                    <a:gd name="T72" fmla="*/ 11 w 1518"/>
                    <a:gd name="T73" fmla="*/ 1308 h 13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18" h="1310">
                      <a:moveTo>
                        <a:pt x="11" y="1308"/>
                      </a:moveTo>
                      <a:lnTo>
                        <a:pt x="11" y="1308"/>
                      </a:lnTo>
                      <a:lnTo>
                        <a:pt x="68" y="1215"/>
                      </a:lnTo>
                      <a:lnTo>
                        <a:pt x="97" y="1168"/>
                      </a:lnTo>
                      <a:lnTo>
                        <a:pt x="128" y="1124"/>
                      </a:lnTo>
                      <a:lnTo>
                        <a:pt x="128" y="1124"/>
                      </a:lnTo>
                      <a:lnTo>
                        <a:pt x="165" y="1071"/>
                      </a:lnTo>
                      <a:lnTo>
                        <a:pt x="206" y="1022"/>
                      </a:lnTo>
                      <a:lnTo>
                        <a:pt x="247" y="972"/>
                      </a:lnTo>
                      <a:lnTo>
                        <a:pt x="290" y="925"/>
                      </a:lnTo>
                      <a:lnTo>
                        <a:pt x="290" y="925"/>
                      </a:lnTo>
                      <a:lnTo>
                        <a:pt x="335" y="876"/>
                      </a:lnTo>
                      <a:lnTo>
                        <a:pt x="381" y="830"/>
                      </a:lnTo>
                      <a:lnTo>
                        <a:pt x="428" y="783"/>
                      </a:lnTo>
                      <a:lnTo>
                        <a:pt x="477" y="738"/>
                      </a:lnTo>
                      <a:lnTo>
                        <a:pt x="525" y="695"/>
                      </a:lnTo>
                      <a:lnTo>
                        <a:pt x="576" y="651"/>
                      </a:lnTo>
                      <a:lnTo>
                        <a:pt x="677" y="567"/>
                      </a:lnTo>
                      <a:lnTo>
                        <a:pt x="677" y="567"/>
                      </a:lnTo>
                      <a:lnTo>
                        <a:pt x="782" y="485"/>
                      </a:lnTo>
                      <a:lnTo>
                        <a:pt x="889" y="407"/>
                      </a:lnTo>
                      <a:lnTo>
                        <a:pt x="998" y="331"/>
                      </a:lnTo>
                      <a:lnTo>
                        <a:pt x="1111" y="257"/>
                      </a:lnTo>
                      <a:lnTo>
                        <a:pt x="1111" y="257"/>
                      </a:lnTo>
                      <a:lnTo>
                        <a:pt x="1208" y="197"/>
                      </a:lnTo>
                      <a:lnTo>
                        <a:pt x="1308" y="141"/>
                      </a:lnTo>
                      <a:lnTo>
                        <a:pt x="1510" y="30"/>
                      </a:lnTo>
                      <a:lnTo>
                        <a:pt x="1510" y="30"/>
                      </a:lnTo>
                      <a:lnTo>
                        <a:pt x="1514" y="24"/>
                      </a:lnTo>
                      <a:lnTo>
                        <a:pt x="1518" y="20"/>
                      </a:lnTo>
                      <a:lnTo>
                        <a:pt x="1518" y="14"/>
                      </a:lnTo>
                      <a:lnTo>
                        <a:pt x="1516" y="8"/>
                      </a:lnTo>
                      <a:lnTo>
                        <a:pt x="1514" y="4"/>
                      </a:lnTo>
                      <a:lnTo>
                        <a:pt x="1508" y="0"/>
                      </a:lnTo>
                      <a:lnTo>
                        <a:pt x="1502" y="0"/>
                      </a:lnTo>
                      <a:lnTo>
                        <a:pt x="1496" y="0"/>
                      </a:lnTo>
                      <a:lnTo>
                        <a:pt x="1496" y="0"/>
                      </a:lnTo>
                      <a:lnTo>
                        <a:pt x="1444" y="26"/>
                      </a:lnTo>
                      <a:lnTo>
                        <a:pt x="1393" y="51"/>
                      </a:lnTo>
                      <a:lnTo>
                        <a:pt x="1343" y="78"/>
                      </a:lnTo>
                      <a:lnTo>
                        <a:pt x="1292" y="108"/>
                      </a:lnTo>
                      <a:lnTo>
                        <a:pt x="1195" y="168"/>
                      </a:lnTo>
                      <a:lnTo>
                        <a:pt x="1097" y="228"/>
                      </a:lnTo>
                      <a:lnTo>
                        <a:pt x="1097" y="228"/>
                      </a:lnTo>
                      <a:lnTo>
                        <a:pt x="985" y="304"/>
                      </a:lnTo>
                      <a:lnTo>
                        <a:pt x="872" y="380"/>
                      </a:lnTo>
                      <a:lnTo>
                        <a:pt x="763" y="462"/>
                      </a:lnTo>
                      <a:lnTo>
                        <a:pt x="658" y="544"/>
                      </a:lnTo>
                      <a:lnTo>
                        <a:pt x="658" y="544"/>
                      </a:lnTo>
                      <a:lnTo>
                        <a:pt x="554" y="629"/>
                      </a:lnTo>
                      <a:lnTo>
                        <a:pt x="504" y="672"/>
                      </a:lnTo>
                      <a:lnTo>
                        <a:pt x="455" y="717"/>
                      </a:lnTo>
                      <a:lnTo>
                        <a:pt x="407" y="763"/>
                      </a:lnTo>
                      <a:lnTo>
                        <a:pt x="360" y="810"/>
                      </a:lnTo>
                      <a:lnTo>
                        <a:pt x="313" y="857"/>
                      </a:lnTo>
                      <a:lnTo>
                        <a:pt x="268" y="906"/>
                      </a:lnTo>
                      <a:lnTo>
                        <a:pt x="268" y="906"/>
                      </a:lnTo>
                      <a:lnTo>
                        <a:pt x="228" y="952"/>
                      </a:lnTo>
                      <a:lnTo>
                        <a:pt x="187" y="1001"/>
                      </a:lnTo>
                      <a:lnTo>
                        <a:pt x="150" y="1050"/>
                      </a:lnTo>
                      <a:lnTo>
                        <a:pt x="113" y="1100"/>
                      </a:lnTo>
                      <a:lnTo>
                        <a:pt x="113" y="1100"/>
                      </a:lnTo>
                      <a:lnTo>
                        <a:pt x="80" y="1147"/>
                      </a:lnTo>
                      <a:lnTo>
                        <a:pt x="48" y="1198"/>
                      </a:lnTo>
                      <a:lnTo>
                        <a:pt x="35" y="1223"/>
                      </a:lnTo>
                      <a:lnTo>
                        <a:pt x="21" y="1248"/>
                      </a:lnTo>
                      <a:lnTo>
                        <a:pt x="10" y="1275"/>
                      </a:lnTo>
                      <a:lnTo>
                        <a:pt x="0" y="1303"/>
                      </a:lnTo>
                      <a:lnTo>
                        <a:pt x="0" y="1303"/>
                      </a:lnTo>
                      <a:lnTo>
                        <a:pt x="0" y="1307"/>
                      </a:lnTo>
                      <a:lnTo>
                        <a:pt x="4" y="1310"/>
                      </a:lnTo>
                      <a:lnTo>
                        <a:pt x="8" y="1310"/>
                      </a:lnTo>
                      <a:lnTo>
                        <a:pt x="11" y="1308"/>
                      </a:lnTo>
                      <a:lnTo>
                        <a:pt x="11" y="1308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1" name="Freeform 14"/>
                <p:cNvSpPr/>
                <p:nvPr/>
              </p:nvSpPr>
              <p:spPr bwMode="auto">
                <a:xfrm>
                  <a:off x="3695304" y="1695061"/>
                  <a:ext cx="119063" cy="122635"/>
                </a:xfrm>
                <a:custGeom>
                  <a:gdLst>
                    <a:gd name="T0" fmla="*/ 196 w 212"/>
                    <a:gd name="T1" fmla="*/ 0 h 294"/>
                    <a:gd name="T2" fmla="*/ 196 w 212"/>
                    <a:gd name="T3" fmla="*/ 0 h 294"/>
                    <a:gd name="T4" fmla="*/ 181 w 212"/>
                    <a:gd name="T5" fmla="*/ 14 h 294"/>
                    <a:gd name="T6" fmla="*/ 163 w 212"/>
                    <a:gd name="T7" fmla="*/ 25 h 294"/>
                    <a:gd name="T8" fmla="*/ 150 w 212"/>
                    <a:gd name="T9" fmla="*/ 41 h 294"/>
                    <a:gd name="T10" fmla="*/ 134 w 212"/>
                    <a:gd name="T11" fmla="*/ 57 h 294"/>
                    <a:gd name="T12" fmla="*/ 109 w 212"/>
                    <a:gd name="T13" fmla="*/ 90 h 294"/>
                    <a:gd name="T14" fmla="*/ 85 w 212"/>
                    <a:gd name="T15" fmla="*/ 125 h 294"/>
                    <a:gd name="T16" fmla="*/ 64 w 212"/>
                    <a:gd name="T17" fmla="*/ 162 h 294"/>
                    <a:gd name="T18" fmla="*/ 44 w 212"/>
                    <a:gd name="T19" fmla="*/ 199 h 294"/>
                    <a:gd name="T20" fmla="*/ 23 w 212"/>
                    <a:gd name="T21" fmla="*/ 236 h 294"/>
                    <a:gd name="T22" fmla="*/ 2 w 212"/>
                    <a:gd name="T23" fmla="*/ 271 h 294"/>
                    <a:gd name="T24" fmla="*/ 2 w 212"/>
                    <a:gd name="T25" fmla="*/ 271 h 294"/>
                    <a:gd name="T26" fmla="*/ 0 w 212"/>
                    <a:gd name="T27" fmla="*/ 277 h 294"/>
                    <a:gd name="T28" fmla="*/ 0 w 212"/>
                    <a:gd name="T29" fmla="*/ 282 h 294"/>
                    <a:gd name="T30" fmla="*/ 4 w 212"/>
                    <a:gd name="T31" fmla="*/ 288 h 294"/>
                    <a:gd name="T32" fmla="*/ 7 w 212"/>
                    <a:gd name="T33" fmla="*/ 292 h 294"/>
                    <a:gd name="T34" fmla="*/ 11 w 212"/>
                    <a:gd name="T35" fmla="*/ 294 h 294"/>
                    <a:gd name="T36" fmla="*/ 17 w 212"/>
                    <a:gd name="T37" fmla="*/ 294 h 294"/>
                    <a:gd name="T38" fmla="*/ 23 w 212"/>
                    <a:gd name="T39" fmla="*/ 292 h 294"/>
                    <a:gd name="T40" fmla="*/ 27 w 212"/>
                    <a:gd name="T41" fmla="*/ 288 h 294"/>
                    <a:gd name="T42" fmla="*/ 27 w 212"/>
                    <a:gd name="T43" fmla="*/ 288 h 294"/>
                    <a:gd name="T44" fmla="*/ 48 w 212"/>
                    <a:gd name="T45" fmla="*/ 253 h 294"/>
                    <a:gd name="T46" fmla="*/ 68 w 212"/>
                    <a:gd name="T47" fmla="*/ 216 h 294"/>
                    <a:gd name="T48" fmla="*/ 107 w 212"/>
                    <a:gd name="T49" fmla="*/ 146 h 294"/>
                    <a:gd name="T50" fmla="*/ 130 w 212"/>
                    <a:gd name="T51" fmla="*/ 111 h 294"/>
                    <a:gd name="T52" fmla="*/ 153 w 212"/>
                    <a:gd name="T53" fmla="*/ 78 h 294"/>
                    <a:gd name="T54" fmla="*/ 179 w 212"/>
                    <a:gd name="T55" fmla="*/ 47 h 294"/>
                    <a:gd name="T56" fmla="*/ 208 w 212"/>
                    <a:gd name="T57" fmla="*/ 18 h 294"/>
                    <a:gd name="T58" fmla="*/ 208 w 212"/>
                    <a:gd name="T59" fmla="*/ 18 h 294"/>
                    <a:gd name="T60" fmla="*/ 210 w 212"/>
                    <a:gd name="T61" fmla="*/ 16 h 294"/>
                    <a:gd name="T62" fmla="*/ 212 w 212"/>
                    <a:gd name="T63" fmla="*/ 12 h 294"/>
                    <a:gd name="T64" fmla="*/ 212 w 212"/>
                    <a:gd name="T65" fmla="*/ 8 h 294"/>
                    <a:gd name="T66" fmla="*/ 210 w 212"/>
                    <a:gd name="T67" fmla="*/ 4 h 294"/>
                    <a:gd name="T68" fmla="*/ 208 w 212"/>
                    <a:gd name="T69" fmla="*/ 2 h 294"/>
                    <a:gd name="T70" fmla="*/ 204 w 212"/>
                    <a:gd name="T71" fmla="*/ 0 h 294"/>
                    <a:gd name="T72" fmla="*/ 200 w 212"/>
                    <a:gd name="T73" fmla="*/ 0 h 294"/>
                    <a:gd name="T74" fmla="*/ 196 w 212"/>
                    <a:gd name="T75" fmla="*/ 0 h 294"/>
                    <a:gd name="T76" fmla="*/ 196 w 212"/>
                    <a:gd name="T77" fmla="*/ 0 h 29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1" h="294">
                      <a:moveTo>
                        <a:pt x="196" y="0"/>
                      </a:moveTo>
                      <a:lnTo>
                        <a:pt x="196" y="0"/>
                      </a:lnTo>
                      <a:lnTo>
                        <a:pt x="181" y="14"/>
                      </a:lnTo>
                      <a:lnTo>
                        <a:pt x="163" y="25"/>
                      </a:lnTo>
                      <a:lnTo>
                        <a:pt x="150" y="41"/>
                      </a:lnTo>
                      <a:lnTo>
                        <a:pt x="134" y="57"/>
                      </a:lnTo>
                      <a:lnTo>
                        <a:pt x="109" y="90"/>
                      </a:lnTo>
                      <a:lnTo>
                        <a:pt x="85" y="125"/>
                      </a:lnTo>
                      <a:lnTo>
                        <a:pt x="64" y="162"/>
                      </a:lnTo>
                      <a:lnTo>
                        <a:pt x="44" y="199"/>
                      </a:lnTo>
                      <a:lnTo>
                        <a:pt x="23" y="236"/>
                      </a:lnTo>
                      <a:lnTo>
                        <a:pt x="2" y="271"/>
                      </a:lnTo>
                      <a:lnTo>
                        <a:pt x="2" y="271"/>
                      </a:lnTo>
                      <a:lnTo>
                        <a:pt x="0" y="277"/>
                      </a:lnTo>
                      <a:lnTo>
                        <a:pt x="0" y="282"/>
                      </a:lnTo>
                      <a:lnTo>
                        <a:pt x="4" y="288"/>
                      </a:lnTo>
                      <a:lnTo>
                        <a:pt x="7" y="292"/>
                      </a:lnTo>
                      <a:lnTo>
                        <a:pt x="11" y="294"/>
                      </a:lnTo>
                      <a:lnTo>
                        <a:pt x="17" y="294"/>
                      </a:lnTo>
                      <a:lnTo>
                        <a:pt x="23" y="292"/>
                      </a:lnTo>
                      <a:lnTo>
                        <a:pt x="27" y="288"/>
                      </a:lnTo>
                      <a:lnTo>
                        <a:pt x="27" y="288"/>
                      </a:lnTo>
                      <a:lnTo>
                        <a:pt x="48" y="253"/>
                      </a:lnTo>
                      <a:lnTo>
                        <a:pt x="68" y="216"/>
                      </a:lnTo>
                      <a:lnTo>
                        <a:pt x="107" y="146"/>
                      </a:lnTo>
                      <a:lnTo>
                        <a:pt x="130" y="111"/>
                      </a:lnTo>
                      <a:lnTo>
                        <a:pt x="153" y="78"/>
                      </a:lnTo>
                      <a:lnTo>
                        <a:pt x="179" y="47"/>
                      </a:lnTo>
                      <a:lnTo>
                        <a:pt x="208" y="18"/>
                      </a:lnTo>
                      <a:lnTo>
                        <a:pt x="208" y="18"/>
                      </a:lnTo>
                      <a:lnTo>
                        <a:pt x="210" y="16"/>
                      </a:lnTo>
                      <a:lnTo>
                        <a:pt x="212" y="12"/>
                      </a:lnTo>
                      <a:lnTo>
                        <a:pt x="212" y="8"/>
                      </a:lnTo>
                      <a:lnTo>
                        <a:pt x="210" y="4"/>
                      </a:lnTo>
                      <a:lnTo>
                        <a:pt x="208" y="2"/>
                      </a:lnTo>
                      <a:lnTo>
                        <a:pt x="204" y="0"/>
                      </a:lnTo>
                      <a:lnTo>
                        <a:pt x="200" y="0"/>
                      </a:lnTo>
                      <a:lnTo>
                        <a:pt x="196" y="0"/>
                      </a:lnTo>
                      <a:lnTo>
                        <a:pt x="196" y="0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" name="Freeform 15"/>
                <p:cNvSpPr/>
                <p:nvPr/>
              </p:nvSpPr>
              <p:spPr bwMode="auto">
                <a:xfrm>
                  <a:off x="3423842" y="1715302"/>
                  <a:ext cx="141287" cy="244078"/>
                </a:xfrm>
                <a:custGeom>
                  <a:gdLst>
                    <a:gd name="T0" fmla="*/ 242 w 257"/>
                    <a:gd name="T1" fmla="*/ 4 h 584"/>
                    <a:gd name="T2" fmla="*/ 242 w 257"/>
                    <a:gd name="T3" fmla="*/ 4 h 584"/>
                    <a:gd name="T4" fmla="*/ 209 w 257"/>
                    <a:gd name="T5" fmla="*/ 70 h 584"/>
                    <a:gd name="T6" fmla="*/ 175 w 257"/>
                    <a:gd name="T7" fmla="*/ 138 h 584"/>
                    <a:gd name="T8" fmla="*/ 113 w 257"/>
                    <a:gd name="T9" fmla="*/ 272 h 584"/>
                    <a:gd name="T10" fmla="*/ 113 w 257"/>
                    <a:gd name="T11" fmla="*/ 272 h 584"/>
                    <a:gd name="T12" fmla="*/ 80 w 257"/>
                    <a:gd name="T13" fmla="*/ 344 h 584"/>
                    <a:gd name="T14" fmla="*/ 51 w 257"/>
                    <a:gd name="T15" fmla="*/ 416 h 584"/>
                    <a:gd name="T16" fmla="*/ 24 w 257"/>
                    <a:gd name="T17" fmla="*/ 488 h 584"/>
                    <a:gd name="T18" fmla="*/ 12 w 257"/>
                    <a:gd name="T19" fmla="*/ 525 h 584"/>
                    <a:gd name="T20" fmla="*/ 2 w 257"/>
                    <a:gd name="T21" fmla="*/ 564 h 584"/>
                    <a:gd name="T22" fmla="*/ 2 w 257"/>
                    <a:gd name="T23" fmla="*/ 564 h 584"/>
                    <a:gd name="T24" fmla="*/ 0 w 257"/>
                    <a:gd name="T25" fmla="*/ 570 h 584"/>
                    <a:gd name="T26" fmla="*/ 2 w 257"/>
                    <a:gd name="T27" fmla="*/ 576 h 584"/>
                    <a:gd name="T28" fmla="*/ 6 w 257"/>
                    <a:gd name="T29" fmla="*/ 580 h 584"/>
                    <a:gd name="T30" fmla="*/ 12 w 257"/>
                    <a:gd name="T31" fmla="*/ 582 h 584"/>
                    <a:gd name="T32" fmla="*/ 18 w 257"/>
                    <a:gd name="T33" fmla="*/ 584 h 584"/>
                    <a:gd name="T34" fmla="*/ 22 w 257"/>
                    <a:gd name="T35" fmla="*/ 582 h 584"/>
                    <a:gd name="T36" fmla="*/ 26 w 257"/>
                    <a:gd name="T37" fmla="*/ 580 h 584"/>
                    <a:gd name="T38" fmla="*/ 29 w 257"/>
                    <a:gd name="T39" fmla="*/ 574 h 584"/>
                    <a:gd name="T40" fmla="*/ 29 w 257"/>
                    <a:gd name="T41" fmla="*/ 574 h 584"/>
                    <a:gd name="T42" fmla="*/ 39 w 257"/>
                    <a:gd name="T43" fmla="*/ 537 h 584"/>
                    <a:gd name="T44" fmla="*/ 51 w 257"/>
                    <a:gd name="T45" fmla="*/ 502 h 584"/>
                    <a:gd name="T46" fmla="*/ 76 w 257"/>
                    <a:gd name="T47" fmla="*/ 432 h 584"/>
                    <a:gd name="T48" fmla="*/ 103 w 257"/>
                    <a:gd name="T49" fmla="*/ 364 h 584"/>
                    <a:gd name="T50" fmla="*/ 135 w 257"/>
                    <a:gd name="T51" fmla="*/ 296 h 584"/>
                    <a:gd name="T52" fmla="*/ 135 w 257"/>
                    <a:gd name="T53" fmla="*/ 296 h 584"/>
                    <a:gd name="T54" fmla="*/ 168 w 257"/>
                    <a:gd name="T55" fmla="*/ 226 h 584"/>
                    <a:gd name="T56" fmla="*/ 201 w 257"/>
                    <a:gd name="T57" fmla="*/ 156 h 584"/>
                    <a:gd name="T58" fmla="*/ 216 w 257"/>
                    <a:gd name="T59" fmla="*/ 120 h 584"/>
                    <a:gd name="T60" fmla="*/ 232 w 257"/>
                    <a:gd name="T61" fmla="*/ 84 h 584"/>
                    <a:gd name="T62" fmla="*/ 245 w 257"/>
                    <a:gd name="T63" fmla="*/ 48 h 584"/>
                    <a:gd name="T64" fmla="*/ 257 w 257"/>
                    <a:gd name="T65" fmla="*/ 11 h 584"/>
                    <a:gd name="T66" fmla="*/ 257 w 257"/>
                    <a:gd name="T67" fmla="*/ 11 h 584"/>
                    <a:gd name="T68" fmla="*/ 255 w 257"/>
                    <a:gd name="T69" fmla="*/ 6 h 584"/>
                    <a:gd name="T70" fmla="*/ 251 w 257"/>
                    <a:gd name="T71" fmla="*/ 2 h 584"/>
                    <a:gd name="T72" fmla="*/ 247 w 257"/>
                    <a:gd name="T73" fmla="*/ 0 h 584"/>
                    <a:gd name="T74" fmla="*/ 244 w 257"/>
                    <a:gd name="T75" fmla="*/ 2 h 584"/>
                    <a:gd name="T76" fmla="*/ 242 w 257"/>
                    <a:gd name="T77" fmla="*/ 4 h 584"/>
                    <a:gd name="T78" fmla="*/ 242 w 257"/>
                    <a:gd name="T79" fmla="*/ 4 h 58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57" h="584">
                      <a:moveTo>
                        <a:pt x="242" y="4"/>
                      </a:moveTo>
                      <a:lnTo>
                        <a:pt x="242" y="4"/>
                      </a:lnTo>
                      <a:lnTo>
                        <a:pt x="209" y="70"/>
                      </a:lnTo>
                      <a:lnTo>
                        <a:pt x="175" y="138"/>
                      </a:lnTo>
                      <a:lnTo>
                        <a:pt x="113" y="272"/>
                      </a:lnTo>
                      <a:lnTo>
                        <a:pt x="113" y="272"/>
                      </a:lnTo>
                      <a:lnTo>
                        <a:pt x="80" y="344"/>
                      </a:lnTo>
                      <a:lnTo>
                        <a:pt x="51" y="416"/>
                      </a:lnTo>
                      <a:lnTo>
                        <a:pt x="24" y="488"/>
                      </a:lnTo>
                      <a:lnTo>
                        <a:pt x="12" y="525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0" y="570"/>
                      </a:lnTo>
                      <a:lnTo>
                        <a:pt x="2" y="576"/>
                      </a:lnTo>
                      <a:lnTo>
                        <a:pt x="6" y="580"/>
                      </a:lnTo>
                      <a:lnTo>
                        <a:pt x="12" y="582"/>
                      </a:lnTo>
                      <a:lnTo>
                        <a:pt x="18" y="584"/>
                      </a:lnTo>
                      <a:lnTo>
                        <a:pt x="22" y="582"/>
                      </a:lnTo>
                      <a:lnTo>
                        <a:pt x="26" y="580"/>
                      </a:lnTo>
                      <a:lnTo>
                        <a:pt x="29" y="574"/>
                      </a:lnTo>
                      <a:lnTo>
                        <a:pt x="29" y="574"/>
                      </a:lnTo>
                      <a:lnTo>
                        <a:pt x="39" y="537"/>
                      </a:lnTo>
                      <a:lnTo>
                        <a:pt x="51" y="502"/>
                      </a:lnTo>
                      <a:lnTo>
                        <a:pt x="76" y="432"/>
                      </a:lnTo>
                      <a:lnTo>
                        <a:pt x="103" y="364"/>
                      </a:lnTo>
                      <a:lnTo>
                        <a:pt x="135" y="296"/>
                      </a:lnTo>
                      <a:lnTo>
                        <a:pt x="135" y="296"/>
                      </a:lnTo>
                      <a:lnTo>
                        <a:pt x="168" y="226"/>
                      </a:lnTo>
                      <a:lnTo>
                        <a:pt x="201" y="156"/>
                      </a:lnTo>
                      <a:lnTo>
                        <a:pt x="216" y="120"/>
                      </a:lnTo>
                      <a:lnTo>
                        <a:pt x="232" y="84"/>
                      </a:lnTo>
                      <a:lnTo>
                        <a:pt x="245" y="48"/>
                      </a:lnTo>
                      <a:lnTo>
                        <a:pt x="257" y="11"/>
                      </a:lnTo>
                      <a:lnTo>
                        <a:pt x="257" y="11"/>
                      </a:lnTo>
                      <a:lnTo>
                        <a:pt x="255" y="6"/>
                      </a:lnTo>
                      <a:lnTo>
                        <a:pt x="251" y="2"/>
                      </a:lnTo>
                      <a:lnTo>
                        <a:pt x="247" y="0"/>
                      </a:lnTo>
                      <a:lnTo>
                        <a:pt x="244" y="2"/>
                      </a:lnTo>
                      <a:lnTo>
                        <a:pt x="242" y="4"/>
                      </a:lnTo>
                      <a:lnTo>
                        <a:pt x="242" y="4"/>
                      </a:lnTo>
                      <a:close/>
                    </a:path>
                  </a:pathLst>
                </a:custGeom>
                <a:ln w="0"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" name="Freeform 16"/>
                <p:cNvSpPr/>
                <p:nvPr/>
              </p:nvSpPr>
              <p:spPr bwMode="auto">
                <a:xfrm>
                  <a:off x="3176191" y="1798645"/>
                  <a:ext cx="188912" cy="340519"/>
                </a:xfrm>
                <a:custGeom>
                  <a:gdLst>
                    <a:gd name="T0" fmla="*/ 325 w 338"/>
                    <a:gd name="T1" fmla="*/ 0 h 816"/>
                    <a:gd name="T2" fmla="*/ 325 w 338"/>
                    <a:gd name="T3" fmla="*/ 0 h 816"/>
                    <a:gd name="T4" fmla="*/ 305 w 338"/>
                    <a:gd name="T5" fmla="*/ 18 h 816"/>
                    <a:gd name="T6" fmla="*/ 286 w 338"/>
                    <a:gd name="T7" fmla="*/ 35 h 816"/>
                    <a:gd name="T8" fmla="*/ 268 w 338"/>
                    <a:gd name="T9" fmla="*/ 55 h 816"/>
                    <a:gd name="T10" fmla="*/ 251 w 338"/>
                    <a:gd name="T11" fmla="*/ 76 h 816"/>
                    <a:gd name="T12" fmla="*/ 235 w 338"/>
                    <a:gd name="T13" fmla="*/ 98 h 816"/>
                    <a:gd name="T14" fmla="*/ 219 w 338"/>
                    <a:gd name="T15" fmla="*/ 121 h 816"/>
                    <a:gd name="T16" fmla="*/ 192 w 338"/>
                    <a:gd name="T17" fmla="*/ 170 h 816"/>
                    <a:gd name="T18" fmla="*/ 169 w 338"/>
                    <a:gd name="T19" fmla="*/ 218 h 816"/>
                    <a:gd name="T20" fmla="*/ 146 w 338"/>
                    <a:gd name="T21" fmla="*/ 269 h 816"/>
                    <a:gd name="T22" fmla="*/ 126 w 338"/>
                    <a:gd name="T23" fmla="*/ 319 h 816"/>
                    <a:gd name="T24" fmla="*/ 109 w 338"/>
                    <a:gd name="T25" fmla="*/ 366 h 816"/>
                    <a:gd name="T26" fmla="*/ 109 w 338"/>
                    <a:gd name="T27" fmla="*/ 366 h 816"/>
                    <a:gd name="T28" fmla="*/ 89 w 338"/>
                    <a:gd name="T29" fmla="*/ 419 h 816"/>
                    <a:gd name="T30" fmla="*/ 72 w 338"/>
                    <a:gd name="T31" fmla="*/ 471 h 816"/>
                    <a:gd name="T32" fmla="*/ 54 w 338"/>
                    <a:gd name="T33" fmla="*/ 526 h 816"/>
                    <a:gd name="T34" fmla="*/ 40 w 338"/>
                    <a:gd name="T35" fmla="*/ 580 h 816"/>
                    <a:gd name="T36" fmla="*/ 27 w 338"/>
                    <a:gd name="T37" fmla="*/ 635 h 816"/>
                    <a:gd name="T38" fmla="*/ 15 w 338"/>
                    <a:gd name="T39" fmla="*/ 689 h 816"/>
                    <a:gd name="T40" fmla="*/ 7 w 338"/>
                    <a:gd name="T41" fmla="*/ 744 h 816"/>
                    <a:gd name="T42" fmla="*/ 0 w 338"/>
                    <a:gd name="T43" fmla="*/ 800 h 816"/>
                    <a:gd name="T44" fmla="*/ 0 w 338"/>
                    <a:gd name="T45" fmla="*/ 800 h 816"/>
                    <a:gd name="T46" fmla="*/ 0 w 338"/>
                    <a:gd name="T47" fmla="*/ 806 h 816"/>
                    <a:gd name="T48" fmla="*/ 3 w 338"/>
                    <a:gd name="T49" fmla="*/ 812 h 816"/>
                    <a:gd name="T50" fmla="*/ 7 w 338"/>
                    <a:gd name="T51" fmla="*/ 814 h 816"/>
                    <a:gd name="T52" fmla="*/ 13 w 338"/>
                    <a:gd name="T53" fmla="*/ 816 h 816"/>
                    <a:gd name="T54" fmla="*/ 19 w 338"/>
                    <a:gd name="T55" fmla="*/ 816 h 816"/>
                    <a:gd name="T56" fmla="*/ 25 w 338"/>
                    <a:gd name="T57" fmla="*/ 814 h 816"/>
                    <a:gd name="T58" fmla="*/ 29 w 338"/>
                    <a:gd name="T59" fmla="*/ 808 h 816"/>
                    <a:gd name="T60" fmla="*/ 31 w 338"/>
                    <a:gd name="T61" fmla="*/ 802 h 816"/>
                    <a:gd name="T62" fmla="*/ 31 w 338"/>
                    <a:gd name="T63" fmla="*/ 802 h 816"/>
                    <a:gd name="T64" fmla="*/ 37 w 338"/>
                    <a:gd name="T65" fmla="*/ 750 h 816"/>
                    <a:gd name="T66" fmla="*/ 46 w 338"/>
                    <a:gd name="T67" fmla="*/ 697 h 816"/>
                    <a:gd name="T68" fmla="*/ 56 w 338"/>
                    <a:gd name="T69" fmla="*/ 645 h 816"/>
                    <a:gd name="T70" fmla="*/ 70 w 338"/>
                    <a:gd name="T71" fmla="*/ 592 h 816"/>
                    <a:gd name="T72" fmla="*/ 83 w 338"/>
                    <a:gd name="T73" fmla="*/ 541 h 816"/>
                    <a:gd name="T74" fmla="*/ 99 w 338"/>
                    <a:gd name="T75" fmla="*/ 489 h 816"/>
                    <a:gd name="T76" fmla="*/ 114 w 338"/>
                    <a:gd name="T77" fmla="*/ 438 h 816"/>
                    <a:gd name="T78" fmla="*/ 132 w 338"/>
                    <a:gd name="T79" fmla="*/ 388 h 816"/>
                    <a:gd name="T80" fmla="*/ 132 w 338"/>
                    <a:gd name="T81" fmla="*/ 388 h 816"/>
                    <a:gd name="T82" fmla="*/ 151 w 338"/>
                    <a:gd name="T83" fmla="*/ 337 h 816"/>
                    <a:gd name="T84" fmla="*/ 171 w 338"/>
                    <a:gd name="T85" fmla="*/ 286 h 816"/>
                    <a:gd name="T86" fmla="*/ 192 w 338"/>
                    <a:gd name="T87" fmla="*/ 238 h 816"/>
                    <a:gd name="T88" fmla="*/ 218 w 338"/>
                    <a:gd name="T89" fmla="*/ 189 h 816"/>
                    <a:gd name="T90" fmla="*/ 243 w 338"/>
                    <a:gd name="T91" fmla="*/ 142 h 816"/>
                    <a:gd name="T92" fmla="*/ 272 w 338"/>
                    <a:gd name="T93" fmla="*/ 98 h 816"/>
                    <a:gd name="T94" fmla="*/ 301 w 338"/>
                    <a:gd name="T95" fmla="*/ 53 h 816"/>
                    <a:gd name="T96" fmla="*/ 336 w 338"/>
                    <a:gd name="T97" fmla="*/ 10 h 816"/>
                    <a:gd name="T98" fmla="*/ 336 w 338"/>
                    <a:gd name="T99" fmla="*/ 10 h 816"/>
                    <a:gd name="T100" fmla="*/ 338 w 338"/>
                    <a:gd name="T101" fmla="*/ 8 h 816"/>
                    <a:gd name="T102" fmla="*/ 338 w 338"/>
                    <a:gd name="T103" fmla="*/ 6 h 816"/>
                    <a:gd name="T104" fmla="*/ 334 w 338"/>
                    <a:gd name="T105" fmla="*/ 2 h 816"/>
                    <a:gd name="T106" fmla="*/ 330 w 338"/>
                    <a:gd name="T107" fmla="*/ 0 h 816"/>
                    <a:gd name="T108" fmla="*/ 325 w 338"/>
                    <a:gd name="T109" fmla="*/ 0 h 816"/>
                    <a:gd name="T110" fmla="*/ 325 w 338"/>
                    <a:gd name="T111" fmla="*/ 0 h 81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38" h="816">
                      <a:moveTo>
                        <a:pt x="325" y="0"/>
                      </a:moveTo>
                      <a:lnTo>
                        <a:pt x="325" y="0"/>
                      </a:lnTo>
                      <a:lnTo>
                        <a:pt x="305" y="18"/>
                      </a:lnTo>
                      <a:lnTo>
                        <a:pt x="286" y="35"/>
                      </a:lnTo>
                      <a:lnTo>
                        <a:pt x="268" y="55"/>
                      </a:lnTo>
                      <a:lnTo>
                        <a:pt x="251" y="76"/>
                      </a:lnTo>
                      <a:lnTo>
                        <a:pt x="235" y="98"/>
                      </a:lnTo>
                      <a:lnTo>
                        <a:pt x="219" y="121"/>
                      </a:lnTo>
                      <a:lnTo>
                        <a:pt x="192" y="170"/>
                      </a:lnTo>
                      <a:lnTo>
                        <a:pt x="169" y="218"/>
                      </a:lnTo>
                      <a:lnTo>
                        <a:pt x="146" y="269"/>
                      </a:lnTo>
                      <a:lnTo>
                        <a:pt x="126" y="319"/>
                      </a:lnTo>
                      <a:lnTo>
                        <a:pt x="109" y="366"/>
                      </a:lnTo>
                      <a:lnTo>
                        <a:pt x="109" y="366"/>
                      </a:lnTo>
                      <a:lnTo>
                        <a:pt x="89" y="419"/>
                      </a:lnTo>
                      <a:lnTo>
                        <a:pt x="72" y="471"/>
                      </a:lnTo>
                      <a:lnTo>
                        <a:pt x="54" y="526"/>
                      </a:lnTo>
                      <a:lnTo>
                        <a:pt x="40" y="580"/>
                      </a:lnTo>
                      <a:lnTo>
                        <a:pt x="27" y="635"/>
                      </a:lnTo>
                      <a:lnTo>
                        <a:pt x="15" y="689"/>
                      </a:lnTo>
                      <a:lnTo>
                        <a:pt x="7" y="744"/>
                      </a:lnTo>
                      <a:lnTo>
                        <a:pt x="0" y="800"/>
                      </a:lnTo>
                      <a:lnTo>
                        <a:pt x="0" y="800"/>
                      </a:lnTo>
                      <a:lnTo>
                        <a:pt x="0" y="806"/>
                      </a:lnTo>
                      <a:lnTo>
                        <a:pt x="3" y="812"/>
                      </a:lnTo>
                      <a:lnTo>
                        <a:pt x="7" y="814"/>
                      </a:lnTo>
                      <a:lnTo>
                        <a:pt x="13" y="816"/>
                      </a:lnTo>
                      <a:lnTo>
                        <a:pt x="19" y="816"/>
                      </a:lnTo>
                      <a:lnTo>
                        <a:pt x="25" y="814"/>
                      </a:lnTo>
                      <a:lnTo>
                        <a:pt x="29" y="808"/>
                      </a:lnTo>
                      <a:lnTo>
                        <a:pt x="31" y="802"/>
                      </a:lnTo>
                      <a:lnTo>
                        <a:pt x="31" y="802"/>
                      </a:lnTo>
                      <a:lnTo>
                        <a:pt x="37" y="750"/>
                      </a:lnTo>
                      <a:lnTo>
                        <a:pt x="46" y="697"/>
                      </a:lnTo>
                      <a:lnTo>
                        <a:pt x="56" y="645"/>
                      </a:lnTo>
                      <a:lnTo>
                        <a:pt x="70" y="592"/>
                      </a:lnTo>
                      <a:lnTo>
                        <a:pt x="83" y="541"/>
                      </a:lnTo>
                      <a:lnTo>
                        <a:pt x="99" y="489"/>
                      </a:lnTo>
                      <a:lnTo>
                        <a:pt x="114" y="438"/>
                      </a:lnTo>
                      <a:lnTo>
                        <a:pt x="132" y="388"/>
                      </a:lnTo>
                      <a:lnTo>
                        <a:pt x="132" y="388"/>
                      </a:lnTo>
                      <a:lnTo>
                        <a:pt x="151" y="337"/>
                      </a:lnTo>
                      <a:lnTo>
                        <a:pt x="171" y="286"/>
                      </a:lnTo>
                      <a:lnTo>
                        <a:pt x="192" y="238"/>
                      </a:lnTo>
                      <a:lnTo>
                        <a:pt x="218" y="189"/>
                      </a:lnTo>
                      <a:lnTo>
                        <a:pt x="243" y="142"/>
                      </a:lnTo>
                      <a:lnTo>
                        <a:pt x="272" y="98"/>
                      </a:lnTo>
                      <a:lnTo>
                        <a:pt x="301" y="53"/>
                      </a:lnTo>
                      <a:lnTo>
                        <a:pt x="336" y="10"/>
                      </a:lnTo>
                      <a:lnTo>
                        <a:pt x="336" y="10"/>
                      </a:lnTo>
                      <a:lnTo>
                        <a:pt x="338" y="8"/>
                      </a:lnTo>
                      <a:lnTo>
                        <a:pt x="338" y="6"/>
                      </a:lnTo>
                      <a:lnTo>
                        <a:pt x="334" y="2"/>
                      </a:lnTo>
                      <a:lnTo>
                        <a:pt x="330" y="0"/>
                      </a:lnTo>
                      <a:lnTo>
                        <a:pt x="325" y="0"/>
                      </a:lnTo>
                      <a:lnTo>
                        <a:pt x="325" y="0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4" name="Freeform 17"/>
                <p:cNvSpPr/>
                <p:nvPr/>
              </p:nvSpPr>
              <p:spPr bwMode="auto">
                <a:xfrm>
                  <a:off x="3104753" y="2114161"/>
                  <a:ext cx="476250" cy="103585"/>
                </a:xfrm>
                <a:custGeom>
                  <a:gdLst>
                    <a:gd name="T0" fmla="*/ 4 w 854"/>
                    <a:gd name="T1" fmla="*/ 250 h 250"/>
                    <a:gd name="T2" fmla="*/ 4 w 854"/>
                    <a:gd name="T3" fmla="*/ 250 h 250"/>
                    <a:gd name="T4" fmla="*/ 14 w 854"/>
                    <a:gd name="T5" fmla="*/ 250 h 250"/>
                    <a:gd name="T6" fmla="*/ 25 w 854"/>
                    <a:gd name="T7" fmla="*/ 250 h 250"/>
                    <a:gd name="T8" fmla="*/ 49 w 854"/>
                    <a:gd name="T9" fmla="*/ 248 h 250"/>
                    <a:gd name="T10" fmla="*/ 95 w 854"/>
                    <a:gd name="T11" fmla="*/ 238 h 250"/>
                    <a:gd name="T12" fmla="*/ 95 w 854"/>
                    <a:gd name="T13" fmla="*/ 238 h 250"/>
                    <a:gd name="T14" fmla="*/ 212 w 854"/>
                    <a:gd name="T15" fmla="*/ 215 h 250"/>
                    <a:gd name="T16" fmla="*/ 212 w 854"/>
                    <a:gd name="T17" fmla="*/ 215 h 250"/>
                    <a:gd name="T18" fmla="*/ 331 w 854"/>
                    <a:gd name="T19" fmla="*/ 189 h 250"/>
                    <a:gd name="T20" fmla="*/ 448 w 854"/>
                    <a:gd name="T21" fmla="*/ 162 h 250"/>
                    <a:gd name="T22" fmla="*/ 448 w 854"/>
                    <a:gd name="T23" fmla="*/ 162 h 250"/>
                    <a:gd name="T24" fmla="*/ 559 w 854"/>
                    <a:gd name="T25" fmla="*/ 133 h 250"/>
                    <a:gd name="T26" fmla="*/ 613 w 854"/>
                    <a:gd name="T27" fmla="*/ 115 h 250"/>
                    <a:gd name="T28" fmla="*/ 670 w 854"/>
                    <a:gd name="T29" fmla="*/ 98 h 250"/>
                    <a:gd name="T30" fmla="*/ 670 w 854"/>
                    <a:gd name="T31" fmla="*/ 98 h 250"/>
                    <a:gd name="T32" fmla="*/ 718 w 854"/>
                    <a:gd name="T33" fmla="*/ 80 h 250"/>
                    <a:gd name="T34" fmla="*/ 769 w 854"/>
                    <a:gd name="T35" fmla="*/ 63 h 250"/>
                    <a:gd name="T36" fmla="*/ 769 w 854"/>
                    <a:gd name="T37" fmla="*/ 63 h 250"/>
                    <a:gd name="T38" fmla="*/ 790 w 854"/>
                    <a:gd name="T39" fmla="*/ 53 h 250"/>
                    <a:gd name="T40" fmla="*/ 816 w 854"/>
                    <a:gd name="T41" fmla="*/ 45 h 250"/>
                    <a:gd name="T42" fmla="*/ 825 w 854"/>
                    <a:gd name="T43" fmla="*/ 39 h 250"/>
                    <a:gd name="T44" fmla="*/ 837 w 854"/>
                    <a:gd name="T45" fmla="*/ 34 h 250"/>
                    <a:gd name="T46" fmla="*/ 845 w 854"/>
                    <a:gd name="T47" fmla="*/ 26 h 250"/>
                    <a:gd name="T48" fmla="*/ 853 w 854"/>
                    <a:gd name="T49" fmla="*/ 16 h 250"/>
                    <a:gd name="T50" fmla="*/ 853 w 854"/>
                    <a:gd name="T51" fmla="*/ 16 h 250"/>
                    <a:gd name="T52" fmla="*/ 854 w 854"/>
                    <a:gd name="T53" fmla="*/ 12 h 250"/>
                    <a:gd name="T54" fmla="*/ 853 w 854"/>
                    <a:gd name="T55" fmla="*/ 6 h 250"/>
                    <a:gd name="T56" fmla="*/ 851 w 854"/>
                    <a:gd name="T57" fmla="*/ 2 h 250"/>
                    <a:gd name="T58" fmla="*/ 845 w 854"/>
                    <a:gd name="T59" fmla="*/ 0 h 250"/>
                    <a:gd name="T60" fmla="*/ 845 w 854"/>
                    <a:gd name="T61" fmla="*/ 0 h 250"/>
                    <a:gd name="T62" fmla="*/ 835 w 854"/>
                    <a:gd name="T63" fmla="*/ 0 h 250"/>
                    <a:gd name="T64" fmla="*/ 825 w 854"/>
                    <a:gd name="T65" fmla="*/ 2 h 250"/>
                    <a:gd name="T66" fmla="*/ 804 w 854"/>
                    <a:gd name="T67" fmla="*/ 10 h 250"/>
                    <a:gd name="T68" fmla="*/ 767 w 854"/>
                    <a:gd name="T69" fmla="*/ 30 h 250"/>
                    <a:gd name="T70" fmla="*/ 767 w 854"/>
                    <a:gd name="T71" fmla="*/ 30 h 250"/>
                    <a:gd name="T72" fmla="*/ 716 w 854"/>
                    <a:gd name="T73" fmla="*/ 49 h 250"/>
                    <a:gd name="T74" fmla="*/ 668 w 854"/>
                    <a:gd name="T75" fmla="*/ 67 h 250"/>
                    <a:gd name="T76" fmla="*/ 668 w 854"/>
                    <a:gd name="T77" fmla="*/ 67 h 250"/>
                    <a:gd name="T78" fmla="*/ 609 w 854"/>
                    <a:gd name="T79" fmla="*/ 86 h 250"/>
                    <a:gd name="T80" fmla="*/ 549 w 854"/>
                    <a:gd name="T81" fmla="*/ 104 h 250"/>
                    <a:gd name="T82" fmla="*/ 430 w 854"/>
                    <a:gd name="T83" fmla="*/ 135 h 250"/>
                    <a:gd name="T84" fmla="*/ 430 w 854"/>
                    <a:gd name="T85" fmla="*/ 135 h 250"/>
                    <a:gd name="T86" fmla="*/ 313 w 854"/>
                    <a:gd name="T87" fmla="*/ 162 h 250"/>
                    <a:gd name="T88" fmla="*/ 197 w 854"/>
                    <a:gd name="T89" fmla="*/ 187 h 250"/>
                    <a:gd name="T90" fmla="*/ 197 w 854"/>
                    <a:gd name="T91" fmla="*/ 187 h 250"/>
                    <a:gd name="T92" fmla="*/ 90 w 854"/>
                    <a:gd name="T93" fmla="*/ 213 h 250"/>
                    <a:gd name="T94" fmla="*/ 90 w 854"/>
                    <a:gd name="T95" fmla="*/ 213 h 250"/>
                    <a:gd name="T96" fmla="*/ 45 w 854"/>
                    <a:gd name="T97" fmla="*/ 222 h 250"/>
                    <a:gd name="T98" fmla="*/ 22 w 854"/>
                    <a:gd name="T99" fmla="*/ 230 h 250"/>
                    <a:gd name="T100" fmla="*/ 10 w 854"/>
                    <a:gd name="T101" fmla="*/ 236 h 250"/>
                    <a:gd name="T102" fmla="*/ 0 w 854"/>
                    <a:gd name="T103" fmla="*/ 242 h 250"/>
                    <a:gd name="T104" fmla="*/ 0 w 854"/>
                    <a:gd name="T105" fmla="*/ 242 h 250"/>
                    <a:gd name="T106" fmla="*/ 0 w 854"/>
                    <a:gd name="T107" fmla="*/ 244 h 250"/>
                    <a:gd name="T108" fmla="*/ 0 w 854"/>
                    <a:gd name="T109" fmla="*/ 246 h 250"/>
                    <a:gd name="T110" fmla="*/ 0 w 854"/>
                    <a:gd name="T111" fmla="*/ 248 h 250"/>
                    <a:gd name="T112" fmla="*/ 4 w 854"/>
                    <a:gd name="T113" fmla="*/ 250 h 250"/>
                    <a:gd name="T114" fmla="*/ 4 w 854"/>
                    <a:gd name="T115" fmla="*/ 250 h 25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54" h="250">
                      <a:moveTo>
                        <a:pt x="4" y="250"/>
                      </a:moveTo>
                      <a:lnTo>
                        <a:pt x="4" y="250"/>
                      </a:lnTo>
                      <a:lnTo>
                        <a:pt x="14" y="250"/>
                      </a:lnTo>
                      <a:lnTo>
                        <a:pt x="25" y="250"/>
                      </a:lnTo>
                      <a:lnTo>
                        <a:pt x="49" y="248"/>
                      </a:lnTo>
                      <a:lnTo>
                        <a:pt x="95" y="238"/>
                      </a:lnTo>
                      <a:lnTo>
                        <a:pt x="95" y="238"/>
                      </a:lnTo>
                      <a:lnTo>
                        <a:pt x="212" y="215"/>
                      </a:lnTo>
                      <a:lnTo>
                        <a:pt x="212" y="215"/>
                      </a:lnTo>
                      <a:lnTo>
                        <a:pt x="331" y="189"/>
                      </a:lnTo>
                      <a:lnTo>
                        <a:pt x="448" y="162"/>
                      </a:lnTo>
                      <a:lnTo>
                        <a:pt x="448" y="162"/>
                      </a:lnTo>
                      <a:lnTo>
                        <a:pt x="559" y="133"/>
                      </a:lnTo>
                      <a:lnTo>
                        <a:pt x="613" y="115"/>
                      </a:lnTo>
                      <a:lnTo>
                        <a:pt x="670" y="98"/>
                      </a:lnTo>
                      <a:lnTo>
                        <a:pt x="670" y="98"/>
                      </a:lnTo>
                      <a:lnTo>
                        <a:pt x="718" y="80"/>
                      </a:lnTo>
                      <a:lnTo>
                        <a:pt x="769" y="63"/>
                      </a:lnTo>
                      <a:lnTo>
                        <a:pt x="769" y="63"/>
                      </a:lnTo>
                      <a:lnTo>
                        <a:pt x="790" y="53"/>
                      </a:lnTo>
                      <a:lnTo>
                        <a:pt x="816" y="45"/>
                      </a:lnTo>
                      <a:lnTo>
                        <a:pt x="825" y="39"/>
                      </a:lnTo>
                      <a:lnTo>
                        <a:pt x="837" y="34"/>
                      </a:lnTo>
                      <a:lnTo>
                        <a:pt x="845" y="26"/>
                      </a:lnTo>
                      <a:lnTo>
                        <a:pt x="853" y="16"/>
                      </a:lnTo>
                      <a:lnTo>
                        <a:pt x="853" y="16"/>
                      </a:lnTo>
                      <a:lnTo>
                        <a:pt x="854" y="12"/>
                      </a:lnTo>
                      <a:lnTo>
                        <a:pt x="853" y="6"/>
                      </a:lnTo>
                      <a:lnTo>
                        <a:pt x="851" y="2"/>
                      </a:lnTo>
                      <a:lnTo>
                        <a:pt x="845" y="0"/>
                      </a:lnTo>
                      <a:lnTo>
                        <a:pt x="845" y="0"/>
                      </a:lnTo>
                      <a:lnTo>
                        <a:pt x="835" y="0"/>
                      </a:lnTo>
                      <a:lnTo>
                        <a:pt x="825" y="2"/>
                      </a:lnTo>
                      <a:lnTo>
                        <a:pt x="804" y="10"/>
                      </a:lnTo>
                      <a:lnTo>
                        <a:pt x="767" y="30"/>
                      </a:lnTo>
                      <a:lnTo>
                        <a:pt x="767" y="30"/>
                      </a:lnTo>
                      <a:lnTo>
                        <a:pt x="716" y="49"/>
                      </a:lnTo>
                      <a:lnTo>
                        <a:pt x="668" y="67"/>
                      </a:lnTo>
                      <a:lnTo>
                        <a:pt x="668" y="67"/>
                      </a:lnTo>
                      <a:lnTo>
                        <a:pt x="609" y="86"/>
                      </a:lnTo>
                      <a:lnTo>
                        <a:pt x="549" y="104"/>
                      </a:lnTo>
                      <a:lnTo>
                        <a:pt x="430" y="135"/>
                      </a:lnTo>
                      <a:lnTo>
                        <a:pt x="430" y="135"/>
                      </a:lnTo>
                      <a:lnTo>
                        <a:pt x="313" y="162"/>
                      </a:lnTo>
                      <a:lnTo>
                        <a:pt x="197" y="187"/>
                      </a:lnTo>
                      <a:lnTo>
                        <a:pt x="197" y="187"/>
                      </a:lnTo>
                      <a:lnTo>
                        <a:pt x="90" y="213"/>
                      </a:lnTo>
                      <a:lnTo>
                        <a:pt x="90" y="213"/>
                      </a:lnTo>
                      <a:lnTo>
                        <a:pt x="45" y="222"/>
                      </a:lnTo>
                      <a:lnTo>
                        <a:pt x="22" y="230"/>
                      </a:lnTo>
                      <a:lnTo>
                        <a:pt x="10" y="236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0" y="244"/>
                      </a:lnTo>
                      <a:lnTo>
                        <a:pt x="0" y="246"/>
                      </a:lnTo>
                      <a:lnTo>
                        <a:pt x="0" y="248"/>
                      </a:lnTo>
                      <a:lnTo>
                        <a:pt x="4" y="250"/>
                      </a:lnTo>
                      <a:lnTo>
                        <a:pt x="4" y="250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5" name="Freeform 18"/>
                <p:cNvSpPr/>
                <p:nvPr/>
              </p:nvSpPr>
              <p:spPr bwMode="auto">
                <a:xfrm>
                  <a:off x="3298428" y="1948664"/>
                  <a:ext cx="438150" cy="100013"/>
                </a:xfrm>
                <a:custGeom>
                  <a:gdLst>
                    <a:gd name="T0" fmla="*/ 9 w 788"/>
                    <a:gd name="T1" fmla="*/ 240 h 240"/>
                    <a:gd name="T2" fmla="*/ 9 w 788"/>
                    <a:gd name="T3" fmla="*/ 240 h 240"/>
                    <a:gd name="T4" fmla="*/ 107 w 788"/>
                    <a:gd name="T5" fmla="*/ 203 h 240"/>
                    <a:gd name="T6" fmla="*/ 157 w 788"/>
                    <a:gd name="T7" fmla="*/ 187 h 240"/>
                    <a:gd name="T8" fmla="*/ 206 w 788"/>
                    <a:gd name="T9" fmla="*/ 172 h 240"/>
                    <a:gd name="T10" fmla="*/ 206 w 788"/>
                    <a:gd name="T11" fmla="*/ 172 h 240"/>
                    <a:gd name="T12" fmla="*/ 258 w 788"/>
                    <a:gd name="T13" fmla="*/ 160 h 240"/>
                    <a:gd name="T14" fmla="*/ 309 w 788"/>
                    <a:gd name="T15" fmla="*/ 148 h 240"/>
                    <a:gd name="T16" fmla="*/ 412 w 788"/>
                    <a:gd name="T17" fmla="*/ 127 h 240"/>
                    <a:gd name="T18" fmla="*/ 412 w 788"/>
                    <a:gd name="T19" fmla="*/ 127 h 240"/>
                    <a:gd name="T20" fmla="*/ 515 w 788"/>
                    <a:gd name="T21" fmla="*/ 106 h 240"/>
                    <a:gd name="T22" fmla="*/ 566 w 788"/>
                    <a:gd name="T23" fmla="*/ 96 h 240"/>
                    <a:gd name="T24" fmla="*/ 618 w 788"/>
                    <a:gd name="T25" fmla="*/ 82 h 240"/>
                    <a:gd name="T26" fmla="*/ 618 w 788"/>
                    <a:gd name="T27" fmla="*/ 82 h 240"/>
                    <a:gd name="T28" fmla="*/ 659 w 788"/>
                    <a:gd name="T29" fmla="*/ 70 h 240"/>
                    <a:gd name="T30" fmla="*/ 700 w 788"/>
                    <a:gd name="T31" fmla="*/ 57 h 240"/>
                    <a:gd name="T32" fmla="*/ 700 w 788"/>
                    <a:gd name="T33" fmla="*/ 57 h 240"/>
                    <a:gd name="T34" fmla="*/ 722 w 788"/>
                    <a:gd name="T35" fmla="*/ 51 h 240"/>
                    <a:gd name="T36" fmla="*/ 745 w 788"/>
                    <a:gd name="T37" fmla="*/ 43 h 240"/>
                    <a:gd name="T38" fmla="*/ 766 w 788"/>
                    <a:gd name="T39" fmla="*/ 34 h 240"/>
                    <a:gd name="T40" fmla="*/ 776 w 788"/>
                    <a:gd name="T41" fmla="*/ 26 h 240"/>
                    <a:gd name="T42" fmla="*/ 784 w 788"/>
                    <a:gd name="T43" fmla="*/ 20 h 240"/>
                    <a:gd name="T44" fmla="*/ 784 w 788"/>
                    <a:gd name="T45" fmla="*/ 20 h 240"/>
                    <a:gd name="T46" fmla="*/ 788 w 788"/>
                    <a:gd name="T47" fmla="*/ 12 h 240"/>
                    <a:gd name="T48" fmla="*/ 788 w 788"/>
                    <a:gd name="T49" fmla="*/ 6 h 240"/>
                    <a:gd name="T50" fmla="*/ 782 w 788"/>
                    <a:gd name="T51" fmla="*/ 2 h 240"/>
                    <a:gd name="T52" fmla="*/ 776 w 788"/>
                    <a:gd name="T53" fmla="*/ 0 h 240"/>
                    <a:gd name="T54" fmla="*/ 776 w 788"/>
                    <a:gd name="T55" fmla="*/ 0 h 240"/>
                    <a:gd name="T56" fmla="*/ 766 w 788"/>
                    <a:gd name="T57" fmla="*/ 0 h 240"/>
                    <a:gd name="T58" fmla="*/ 757 w 788"/>
                    <a:gd name="T59" fmla="*/ 4 h 240"/>
                    <a:gd name="T60" fmla="*/ 737 w 788"/>
                    <a:gd name="T61" fmla="*/ 10 h 240"/>
                    <a:gd name="T62" fmla="*/ 698 w 788"/>
                    <a:gd name="T63" fmla="*/ 28 h 240"/>
                    <a:gd name="T64" fmla="*/ 698 w 788"/>
                    <a:gd name="T65" fmla="*/ 28 h 240"/>
                    <a:gd name="T66" fmla="*/ 644 w 788"/>
                    <a:gd name="T67" fmla="*/ 45 h 240"/>
                    <a:gd name="T68" fmla="*/ 589 w 788"/>
                    <a:gd name="T69" fmla="*/ 59 h 240"/>
                    <a:gd name="T70" fmla="*/ 589 w 788"/>
                    <a:gd name="T71" fmla="*/ 59 h 240"/>
                    <a:gd name="T72" fmla="*/ 539 w 788"/>
                    <a:gd name="T73" fmla="*/ 72 h 240"/>
                    <a:gd name="T74" fmla="*/ 486 w 788"/>
                    <a:gd name="T75" fmla="*/ 84 h 240"/>
                    <a:gd name="T76" fmla="*/ 383 w 788"/>
                    <a:gd name="T77" fmla="*/ 106 h 240"/>
                    <a:gd name="T78" fmla="*/ 383 w 788"/>
                    <a:gd name="T79" fmla="*/ 106 h 240"/>
                    <a:gd name="T80" fmla="*/ 286 w 788"/>
                    <a:gd name="T81" fmla="*/ 125 h 240"/>
                    <a:gd name="T82" fmla="*/ 237 w 788"/>
                    <a:gd name="T83" fmla="*/ 135 h 240"/>
                    <a:gd name="T84" fmla="*/ 186 w 788"/>
                    <a:gd name="T85" fmla="*/ 148 h 240"/>
                    <a:gd name="T86" fmla="*/ 138 w 788"/>
                    <a:gd name="T87" fmla="*/ 162 h 240"/>
                    <a:gd name="T88" fmla="*/ 89 w 788"/>
                    <a:gd name="T89" fmla="*/ 179 h 240"/>
                    <a:gd name="T90" fmla="*/ 44 w 788"/>
                    <a:gd name="T91" fmla="*/ 201 h 240"/>
                    <a:gd name="T92" fmla="*/ 23 w 788"/>
                    <a:gd name="T93" fmla="*/ 215 h 240"/>
                    <a:gd name="T94" fmla="*/ 1 w 788"/>
                    <a:gd name="T95" fmla="*/ 226 h 240"/>
                    <a:gd name="T96" fmla="*/ 1 w 788"/>
                    <a:gd name="T97" fmla="*/ 226 h 240"/>
                    <a:gd name="T98" fmla="*/ 0 w 788"/>
                    <a:gd name="T99" fmla="*/ 228 h 240"/>
                    <a:gd name="T100" fmla="*/ 0 w 788"/>
                    <a:gd name="T101" fmla="*/ 232 h 240"/>
                    <a:gd name="T102" fmla="*/ 0 w 788"/>
                    <a:gd name="T103" fmla="*/ 236 h 240"/>
                    <a:gd name="T104" fmla="*/ 5 w 788"/>
                    <a:gd name="T105" fmla="*/ 240 h 240"/>
                    <a:gd name="T106" fmla="*/ 9 w 788"/>
                    <a:gd name="T107" fmla="*/ 240 h 240"/>
                    <a:gd name="T108" fmla="*/ 9 w 788"/>
                    <a:gd name="T109" fmla="*/ 240 h 24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88" h="240">
                      <a:moveTo>
                        <a:pt x="9" y="240"/>
                      </a:moveTo>
                      <a:lnTo>
                        <a:pt x="9" y="240"/>
                      </a:lnTo>
                      <a:lnTo>
                        <a:pt x="107" y="203"/>
                      </a:lnTo>
                      <a:lnTo>
                        <a:pt x="157" y="187"/>
                      </a:lnTo>
                      <a:lnTo>
                        <a:pt x="206" y="172"/>
                      </a:lnTo>
                      <a:lnTo>
                        <a:pt x="206" y="172"/>
                      </a:lnTo>
                      <a:lnTo>
                        <a:pt x="258" y="160"/>
                      </a:lnTo>
                      <a:lnTo>
                        <a:pt x="309" y="148"/>
                      </a:lnTo>
                      <a:lnTo>
                        <a:pt x="412" y="127"/>
                      </a:lnTo>
                      <a:lnTo>
                        <a:pt x="412" y="127"/>
                      </a:lnTo>
                      <a:lnTo>
                        <a:pt x="515" y="106"/>
                      </a:lnTo>
                      <a:lnTo>
                        <a:pt x="566" y="96"/>
                      </a:lnTo>
                      <a:lnTo>
                        <a:pt x="618" y="82"/>
                      </a:lnTo>
                      <a:lnTo>
                        <a:pt x="618" y="82"/>
                      </a:lnTo>
                      <a:lnTo>
                        <a:pt x="659" y="70"/>
                      </a:lnTo>
                      <a:lnTo>
                        <a:pt x="700" y="57"/>
                      </a:lnTo>
                      <a:lnTo>
                        <a:pt x="700" y="57"/>
                      </a:lnTo>
                      <a:lnTo>
                        <a:pt x="722" y="51"/>
                      </a:lnTo>
                      <a:lnTo>
                        <a:pt x="745" y="43"/>
                      </a:lnTo>
                      <a:lnTo>
                        <a:pt x="766" y="34"/>
                      </a:lnTo>
                      <a:lnTo>
                        <a:pt x="776" y="26"/>
                      </a:lnTo>
                      <a:lnTo>
                        <a:pt x="784" y="20"/>
                      </a:lnTo>
                      <a:lnTo>
                        <a:pt x="784" y="20"/>
                      </a:lnTo>
                      <a:lnTo>
                        <a:pt x="788" y="12"/>
                      </a:lnTo>
                      <a:lnTo>
                        <a:pt x="788" y="6"/>
                      </a:lnTo>
                      <a:lnTo>
                        <a:pt x="782" y="2"/>
                      </a:lnTo>
                      <a:lnTo>
                        <a:pt x="776" y="0"/>
                      </a:lnTo>
                      <a:lnTo>
                        <a:pt x="776" y="0"/>
                      </a:lnTo>
                      <a:lnTo>
                        <a:pt x="766" y="0"/>
                      </a:lnTo>
                      <a:lnTo>
                        <a:pt x="757" y="4"/>
                      </a:lnTo>
                      <a:lnTo>
                        <a:pt x="737" y="10"/>
                      </a:lnTo>
                      <a:lnTo>
                        <a:pt x="698" y="28"/>
                      </a:lnTo>
                      <a:lnTo>
                        <a:pt x="698" y="28"/>
                      </a:lnTo>
                      <a:lnTo>
                        <a:pt x="644" y="45"/>
                      </a:lnTo>
                      <a:lnTo>
                        <a:pt x="589" y="59"/>
                      </a:lnTo>
                      <a:lnTo>
                        <a:pt x="589" y="59"/>
                      </a:lnTo>
                      <a:lnTo>
                        <a:pt x="539" y="72"/>
                      </a:lnTo>
                      <a:lnTo>
                        <a:pt x="486" y="84"/>
                      </a:lnTo>
                      <a:lnTo>
                        <a:pt x="383" y="106"/>
                      </a:lnTo>
                      <a:lnTo>
                        <a:pt x="383" y="106"/>
                      </a:lnTo>
                      <a:lnTo>
                        <a:pt x="286" y="125"/>
                      </a:lnTo>
                      <a:lnTo>
                        <a:pt x="237" y="135"/>
                      </a:lnTo>
                      <a:lnTo>
                        <a:pt x="186" y="148"/>
                      </a:lnTo>
                      <a:lnTo>
                        <a:pt x="138" y="162"/>
                      </a:lnTo>
                      <a:lnTo>
                        <a:pt x="89" y="179"/>
                      </a:lnTo>
                      <a:lnTo>
                        <a:pt x="44" y="201"/>
                      </a:lnTo>
                      <a:lnTo>
                        <a:pt x="23" y="215"/>
                      </a:lnTo>
                      <a:lnTo>
                        <a:pt x="1" y="226"/>
                      </a:lnTo>
                      <a:lnTo>
                        <a:pt x="1" y="226"/>
                      </a:lnTo>
                      <a:lnTo>
                        <a:pt x="0" y="228"/>
                      </a:lnTo>
                      <a:lnTo>
                        <a:pt x="0" y="232"/>
                      </a:lnTo>
                      <a:lnTo>
                        <a:pt x="0" y="236"/>
                      </a:lnTo>
                      <a:lnTo>
                        <a:pt x="5" y="240"/>
                      </a:lnTo>
                      <a:lnTo>
                        <a:pt x="9" y="240"/>
                      </a:lnTo>
                      <a:lnTo>
                        <a:pt x="9" y="240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6" name="Freeform 19"/>
                <p:cNvSpPr/>
                <p:nvPr/>
              </p:nvSpPr>
              <p:spPr bwMode="auto">
                <a:xfrm>
                  <a:off x="3609579" y="1815314"/>
                  <a:ext cx="315913" cy="52388"/>
                </a:xfrm>
                <a:custGeom>
                  <a:gdLst>
                    <a:gd name="T0" fmla="*/ 6 w 570"/>
                    <a:gd name="T1" fmla="*/ 127 h 127"/>
                    <a:gd name="T2" fmla="*/ 6 w 570"/>
                    <a:gd name="T3" fmla="*/ 127 h 127"/>
                    <a:gd name="T4" fmla="*/ 41 w 570"/>
                    <a:gd name="T5" fmla="*/ 127 h 127"/>
                    <a:gd name="T6" fmla="*/ 74 w 570"/>
                    <a:gd name="T7" fmla="*/ 125 h 127"/>
                    <a:gd name="T8" fmla="*/ 107 w 570"/>
                    <a:gd name="T9" fmla="*/ 121 h 127"/>
                    <a:gd name="T10" fmla="*/ 142 w 570"/>
                    <a:gd name="T11" fmla="*/ 115 h 127"/>
                    <a:gd name="T12" fmla="*/ 208 w 570"/>
                    <a:gd name="T13" fmla="*/ 103 h 127"/>
                    <a:gd name="T14" fmla="*/ 274 w 570"/>
                    <a:gd name="T15" fmla="*/ 92 h 127"/>
                    <a:gd name="T16" fmla="*/ 274 w 570"/>
                    <a:gd name="T17" fmla="*/ 92 h 127"/>
                    <a:gd name="T18" fmla="*/ 346 w 570"/>
                    <a:gd name="T19" fmla="*/ 78 h 127"/>
                    <a:gd name="T20" fmla="*/ 418 w 570"/>
                    <a:gd name="T21" fmla="*/ 64 h 127"/>
                    <a:gd name="T22" fmla="*/ 489 w 570"/>
                    <a:gd name="T23" fmla="*/ 47 h 127"/>
                    <a:gd name="T24" fmla="*/ 559 w 570"/>
                    <a:gd name="T25" fmla="*/ 29 h 127"/>
                    <a:gd name="T26" fmla="*/ 559 w 570"/>
                    <a:gd name="T27" fmla="*/ 29 h 127"/>
                    <a:gd name="T28" fmla="*/ 564 w 570"/>
                    <a:gd name="T29" fmla="*/ 26 h 127"/>
                    <a:gd name="T30" fmla="*/ 568 w 570"/>
                    <a:gd name="T31" fmla="*/ 22 h 127"/>
                    <a:gd name="T32" fmla="*/ 570 w 570"/>
                    <a:gd name="T33" fmla="*/ 16 h 127"/>
                    <a:gd name="T34" fmla="*/ 570 w 570"/>
                    <a:gd name="T35" fmla="*/ 10 h 127"/>
                    <a:gd name="T36" fmla="*/ 568 w 570"/>
                    <a:gd name="T37" fmla="*/ 6 h 127"/>
                    <a:gd name="T38" fmla="*/ 564 w 570"/>
                    <a:gd name="T39" fmla="*/ 2 h 127"/>
                    <a:gd name="T40" fmla="*/ 561 w 570"/>
                    <a:gd name="T41" fmla="*/ 0 h 127"/>
                    <a:gd name="T42" fmla="*/ 553 w 570"/>
                    <a:gd name="T43" fmla="*/ 0 h 127"/>
                    <a:gd name="T44" fmla="*/ 553 w 570"/>
                    <a:gd name="T45" fmla="*/ 0 h 127"/>
                    <a:gd name="T46" fmla="*/ 487 w 570"/>
                    <a:gd name="T47" fmla="*/ 18 h 127"/>
                    <a:gd name="T48" fmla="*/ 418 w 570"/>
                    <a:gd name="T49" fmla="*/ 35 h 127"/>
                    <a:gd name="T50" fmla="*/ 352 w 570"/>
                    <a:gd name="T51" fmla="*/ 49 h 127"/>
                    <a:gd name="T52" fmla="*/ 284 w 570"/>
                    <a:gd name="T53" fmla="*/ 62 h 127"/>
                    <a:gd name="T54" fmla="*/ 284 w 570"/>
                    <a:gd name="T55" fmla="*/ 62 h 127"/>
                    <a:gd name="T56" fmla="*/ 214 w 570"/>
                    <a:gd name="T57" fmla="*/ 74 h 127"/>
                    <a:gd name="T58" fmla="*/ 144 w 570"/>
                    <a:gd name="T59" fmla="*/ 84 h 127"/>
                    <a:gd name="T60" fmla="*/ 74 w 570"/>
                    <a:gd name="T61" fmla="*/ 96 h 127"/>
                    <a:gd name="T62" fmla="*/ 39 w 570"/>
                    <a:gd name="T63" fmla="*/ 103 h 127"/>
                    <a:gd name="T64" fmla="*/ 6 w 570"/>
                    <a:gd name="T65" fmla="*/ 113 h 127"/>
                    <a:gd name="T66" fmla="*/ 6 w 570"/>
                    <a:gd name="T67" fmla="*/ 113 h 127"/>
                    <a:gd name="T68" fmla="*/ 2 w 570"/>
                    <a:gd name="T69" fmla="*/ 115 h 127"/>
                    <a:gd name="T70" fmla="*/ 0 w 570"/>
                    <a:gd name="T71" fmla="*/ 121 h 127"/>
                    <a:gd name="T72" fmla="*/ 2 w 570"/>
                    <a:gd name="T73" fmla="*/ 125 h 127"/>
                    <a:gd name="T74" fmla="*/ 6 w 570"/>
                    <a:gd name="T75" fmla="*/ 127 h 127"/>
                    <a:gd name="T76" fmla="*/ 6 w 570"/>
                    <a:gd name="T77" fmla="*/ 127 h 127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70" h="127">
                      <a:moveTo>
                        <a:pt x="6" y="127"/>
                      </a:moveTo>
                      <a:lnTo>
                        <a:pt x="6" y="127"/>
                      </a:lnTo>
                      <a:lnTo>
                        <a:pt x="41" y="127"/>
                      </a:lnTo>
                      <a:lnTo>
                        <a:pt x="74" y="125"/>
                      </a:lnTo>
                      <a:lnTo>
                        <a:pt x="107" y="121"/>
                      </a:lnTo>
                      <a:lnTo>
                        <a:pt x="142" y="115"/>
                      </a:lnTo>
                      <a:lnTo>
                        <a:pt x="208" y="103"/>
                      </a:lnTo>
                      <a:lnTo>
                        <a:pt x="274" y="92"/>
                      </a:lnTo>
                      <a:lnTo>
                        <a:pt x="274" y="92"/>
                      </a:lnTo>
                      <a:lnTo>
                        <a:pt x="346" y="78"/>
                      </a:lnTo>
                      <a:lnTo>
                        <a:pt x="418" y="64"/>
                      </a:lnTo>
                      <a:lnTo>
                        <a:pt x="489" y="47"/>
                      </a:lnTo>
                      <a:lnTo>
                        <a:pt x="559" y="29"/>
                      </a:lnTo>
                      <a:lnTo>
                        <a:pt x="559" y="29"/>
                      </a:lnTo>
                      <a:lnTo>
                        <a:pt x="564" y="26"/>
                      </a:lnTo>
                      <a:lnTo>
                        <a:pt x="568" y="22"/>
                      </a:lnTo>
                      <a:lnTo>
                        <a:pt x="570" y="16"/>
                      </a:lnTo>
                      <a:lnTo>
                        <a:pt x="570" y="10"/>
                      </a:lnTo>
                      <a:lnTo>
                        <a:pt x="568" y="6"/>
                      </a:lnTo>
                      <a:lnTo>
                        <a:pt x="564" y="2"/>
                      </a:lnTo>
                      <a:lnTo>
                        <a:pt x="561" y="0"/>
                      </a:lnTo>
                      <a:lnTo>
                        <a:pt x="553" y="0"/>
                      </a:lnTo>
                      <a:lnTo>
                        <a:pt x="553" y="0"/>
                      </a:lnTo>
                      <a:lnTo>
                        <a:pt x="487" y="18"/>
                      </a:lnTo>
                      <a:lnTo>
                        <a:pt x="418" y="35"/>
                      </a:lnTo>
                      <a:lnTo>
                        <a:pt x="352" y="49"/>
                      </a:lnTo>
                      <a:lnTo>
                        <a:pt x="284" y="62"/>
                      </a:lnTo>
                      <a:lnTo>
                        <a:pt x="284" y="62"/>
                      </a:lnTo>
                      <a:lnTo>
                        <a:pt x="214" y="74"/>
                      </a:lnTo>
                      <a:lnTo>
                        <a:pt x="144" y="84"/>
                      </a:lnTo>
                      <a:lnTo>
                        <a:pt x="74" y="96"/>
                      </a:lnTo>
                      <a:lnTo>
                        <a:pt x="39" y="103"/>
                      </a:lnTo>
                      <a:lnTo>
                        <a:pt x="6" y="113"/>
                      </a:lnTo>
                      <a:lnTo>
                        <a:pt x="6" y="113"/>
                      </a:lnTo>
                      <a:lnTo>
                        <a:pt x="2" y="115"/>
                      </a:lnTo>
                      <a:lnTo>
                        <a:pt x="0" y="121"/>
                      </a:lnTo>
                      <a:lnTo>
                        <a:pt x="2" y="125"/>
                      </a:lnTo>
                      <a:lnTo>
                        <a:pt x="6" y="127"/>
                      </a:lnTo>
                      <a:lnTo>
                        <a:pt x="6" y="127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cxnSp>
            <p:nvCxnSpPr>
              <p:cNvPr id="107" name="直接连接符 106"/>
              <p:cNvCxnSpPr/>
              <p:nvPr/>
            </p:nvCxnSpPr>
            <p:spPr>
              <a:xfrm>
                <a:off x="6190" y="6089"/>
                <a:ext cx="3206" cy="0"/>
              </a:xfrm>
              <a:prstGeom prst="lin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</p:cxnSp>
          <p:sp>
            <p:nvSpPr>
              <p:cNvPr id="108" name="矩形 107"/>
              <p:cNvSpPr/>
              <p:nvPr/>
            </p:nvSpPr>
            <p:spPr>
              <a:xfrm>
                <a:off x="6304" y="6354"/>
                <a:ext cx="2978" cy="919"/>
              </a:xfrm>
              <a:prstGeom prst="rect">
                <a:avLst/>
              </a:prstGeom>
              <a:noFill/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rPr>
                  <a:t>文明得体</a:t>
                </a: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>
            <a:off x="1616710" y="2557145"/>
            <a:ext cx="2035810" cy="2079625"/>
            <a:chOff x="6190" y="3998"/>
            <a:chExt cx="3206" cy="3275"/>
          </a:xfrm>
        </p:grpSpPr>
        <p:sp>
          <p:nvSpPr>
            <p:cNvPr id="110" name="Freeform 12"/>
            <p:cNvSpPr/>
            <p:nvPr/>
          </p:nvSpPr>
          <p:spPr bwMode="auto">
            <a:xfrm>
              <a:off x="6190" y="3998"/>
              <a:ext cx="2350" cy="2091"/>
            </a:xfrm>
            <a:custGeom>
              <a:gdLst>
                <a:gd name="T0" fmla="*/ 2147483646 w 1999"/>
                <a:gd name="T1" fmla="*/ 2147483646 h 2057"/>
                <a:gd name="T2" fmla="*/ 2147483646 w 1999"/>
                <a:gd name="T3" fmla="*/ 2147483646 h 2057"/>
                <a:gd name="T4" fmla="*/ 2147483646 w 1999"/>
                <a:gd name="T5" fmla="*/ 2147483646 h 2057"/>
                <a:gd name="T6" fmla="*/ 2147483646 w 1999"/>
                <a:gd name="T7" fmla="*/ 2147483646 h 2057"/>
                <a:gd name="T8" fmla="*/ 2147483646 w 1999"/>
                <a:gd name="T9" fmla="*/ 2147483646 h 2057"/>
                <a:gd name="T10" fmla="*/ 2147483646 w 1999"/>
                <a:gd name="T11" fmla="*/ 2147483646 h 2057"/>
                <a:gd name="T12" fmla="*/ 2147483646 w 1999"/>
                <a:gd name="T13" fmla="*/ 2147483646 h 2057"/>
                <a:gd name="T14" fmla="*/ 2147483646 w 1999"/>
                <a:gd name="T15" fmla="*/ 2147483646 h 2057"/>
                <a:gd name="T16" fmla="*/ 2147483646 w 1999"/>
                <a:gd name="T17" fmla="*/ 2147483646 h 2057"/>
                <a:gd name="T18" fmla="*/ 2147483646 w 1999"/>
                <a:gd name="T19" fmla="*/ 2147483646 h 2057"/>
                <a:gd name="T20" fmla="*/ 2147483646 w 1999"/>
                <a:gd name="T21" fmla="*/ 2147483646 h 2057"/>
                <a:gd name="T22" fmla="*/ 2147483646 w 1999"/>
                <a:gd name="T23" fmla="*/ 2147483646 h 2057"/>
                <a:gd name="T24" fmla="*/ 2147483646 w 1999"/>
                <a:gd name="T25" fmla="*/ 2147483646 h 2057"/>
                <a:gd name="T26" fmla="*/ 2147483646 w 1999"/>
                <a:gd name="T27" fmla="*/ 2147483646 h 2057"/>
                <a:gd name="T28" fmla="*/ 2147483646 w 1999"/>
                <a:gd name="T29" fmla="*/ 2147483646 h 2057"/>
                <a:gd name="T30" fmla="*/ 2147483646 w 1999"/>
                <a:gd name="T31" fmla="*/ 2147483646 h 2057"/>
                <a:gd name="T32" fmla="*/ 2147483646 w 1999"/>
                <a:gd name="T33" fmla="*/ 2147483646 h 2057"/>
                <a:gd name="T34" fmla="*/ 2147483646 w 1999"/>
                <a:gd name="T35" fmla="*/ 2147483646 h 2057"/>
                <a:gd name="T36" fmla="*/ 2147483646 w 1999"/>
                <a:gd name="T37" fmla="*/ 2147483646 h 2057"/>
                <a:gd name="T38" fmla="*/ 2147483646 w 1999"/>
                <a:gd name="T39" fmla="*/ 2147483646 h 2057"/>
                <a:gd name="T40" fmla="*/ 2147483646 w 1999"/>
                <a:gd name="T41" fmla="*/ 2147483646 h 2057"/>
                <a:gd name="T42" fmla="*/ 2147483646 w 1999"/>
                <a:gd name="T43" fmla="*/ 2147483646 h 2057"/>
                <a:gd name="T44" fmla="*/ 2147483646 w 1999"/>
                <a:gd name="T45" fmla="*/ 2147483646 h 2057"/>
                <a:gd name="T46" fmla="*/ 2147483646 w 1999"/>
                <a:gd name="T47" fmla="*/ 2147483646 h 2057"/>
                <a:gd name="T48" fmla="*/ 2147483646 w 1999"/>
                <a:gd name="T49" fmla="*/ 2147483646 h 2057"/>
                <a:gd name="T50" fmla="*/ 2147483646 w 1999"/>
                <a:gd name="T51" fmla="*/ 2147483646 h 2057"/>
                <a:gd name="T52" fmla="*/ 2147483646 w 1999"/>
                <a:gd name="T53" fmla="*/ 2147483646 h 2057"/>
                <a:gd name="T54" fmla="*/ 2147483646 w 1999"/>
                <a:gd name="T55" fmla="*/ 2147483646 h 2057"/>
                <a:gd name="T56" fmla="*/ 2147483646 w 1999"/>
                <a:gd name="T57" fmla="*/ 2147483646 h 2057"/>
                <a:gd name="T58" fmla="*/ 2147483646 w 1999"/>
                <a:gd name="T59" fmla="*/ 2147483646 h 2057"/>
                <a:gd name="T60" fmla="*/ 2147483646 w 1999"/>
                <a:gd name="T61" fmla="*/ 2147483646 h 2057"/>
                <a:gd name="T62" fmla="*/ 2147483646 w 1999"/>
                <a:gd name="T63" fmla="*/ 2147483646 h 2057"/>
                <a:gd name="T64" fmla="*/ 2147483646 w 1999"/>
                <a:gd name="T65" fmla="*/ 2147483646 h 2057"/>
                <a:gd name="T66" fmla="*/ 2147483646 w 1999"/>
                <a:gd name="T67" fmla="*/ 2147483646 h 2057"/>
                <a:gd name="T68" fmla="*/ 2147483646 w 1999"/>
                <a:gd name="T69" fmla="*/ 2147483646 h 2057"/>
                <a:gd name="T70" fmla="*/ 2147483646 w 1999"/>
                <a:gd name="T71" fmla="*/ 2147483646 h 2057"/>
                <a:gd name="T72" fmla="*/ 2147483646 w 1999"/>
                <a:gd name="T73" fmla="*/ 2147483646 h 2057"/>
                <a:gd name="T74" fmla="*/ 2147483646 w 1999"/>
                <a:gd name="T75" fmla="*/ 2147483646 h 2057"/>
                <a:gd name="T76" fmla="*/ 2147483646 w 1999"/>
                <a:gd name="T77" fmla="*/ 2147483646 h 2057"/>
                <a:gd name="T78" fmla="*/ 2147483646 w 1999"/>
                <a:gd name="T79" fmla="*/ 2147483646 h 2057"/>
                <a:gd name="T80" fmla="*/ 2147483646 w 1999"/>
                <a:gd name="T81" fmla="*/ 2147483646 h 2057"/>
                <a:gd name="T82" fmla="*/ 2147483646 w 1999"/>
                <a:gd name="T83" fmla="*/ 2147483646 h 2057"/>
                <a:gd name="T84" fmla="*/ 2147483646 w 1999"/>
                <a:gd name="T85" fmla="*/ 2147483646 h 2057"/>
                <a:gd name="T86" fmla="*/ 2147483646 w 1999"/>
                <a:gd name="T87" fmla="*/ 2147483646 h 2057"/>
                <a:gd name="T88" fmla="*/ 2147483646 w 1999"/>
                <a:gd name="T89" fmla="*/ 2147483646 h 2057"/>
                <a:gd name="T90" fmla="*/ 2147483646 w 1999"/>
                <a:gd name="T91" fmla="*/ 2147483646 h 2057"/>
                <a:gd name="T92" fmla="*/ 2147483646 w 1999"/>
                <a:gd name="T93" fmla="*/ 2147483646 h 2057"/>
                <a:gd name="T94" fmla="*/ 2147483646 w 1999"/>
                <a:gd name="T95" fmla="*/ 2147483646 h 2057"/>
                <a:gd name="T96" fmla="*/ 2147483646 w 1999"/>
                <a:gd name="T97" fmla="*/ 2147483646 h 2057"/>
                <a:gd name="T98" fmla="*/ 2147483646 w 1999"/>
                <a:gd name="T99" fmla="*/ 2147483646 h 2057"/>
                <a:gd name="T100" fmla="*/ 2147483646 w 1999"/>
                <a:gd name="T101" fmla="*/ 2147483646 h 2057"/>
                <a:gd name="T102" fmla="*/ 2147483646 w 1999"/>
                <a:gd name="T103" fmla="*/ 2147483646 h 2057"/>
                <a:gd name="T104" fmla="*/ 2147483646 w 1999"/>
                <a:gd name="T105" fmla="*/ 2147483646 h 2057"/>
                <a:gd name="T106" fmla="*/ 2147483646 w 1999"/>
                <a:gd name="T107" fmla="*/ 2147483646 h 2057"/>
                <a:gd name="T108" fmla="*/ 0 w 1999"/>
                <a:gd name="T109" fmla="*/ 2147483646 h 2057"/>
                <a:gd name="T110" fmla="*/ 2147483646 w 1999"/>
                <a:gd name="T111" fmla="*/ 2147483646 h 2057"/>
                <a:gd name="T112" fmla="*/ 2147483646 w 1999"/>
                <a:gd name="T113" fmla="*/ 2147483646 h 2057"/>
                <a:gd name="T114" fmla="*/ 2147483646 w 1999"/>
                <a:gd name="T115" fmla="*/ 2147483646 h 2057"/>
                <a:gd name="T116" fmla="*/ 2147483646 w 1999"/>
                <a:gd name="T117" fmla="*/ 2147483646 h 2057"/>
                <a:gd name="T118" fmla="*/ 2147483646 w 1999"/>
                <a:gd name="T119" fmla="*/ 2147483646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AFBB79"/>
            </a:solidFill>
            <a:ln w="9525">
              <a:noFill/>
              <a:round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7494B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6190" y="4108"/>
              <a:ext cx="3206" cy="3165"/>
              <a:chOff x="6190" y="4108"/>
              <a:chExt cx="3206" cy="3165"/>
            </a:xfrm>
          </p:grpSpPr>
          <p:grpSp>
            <p:nvGrpSpPr>
              <p:cNvPr id="112" name="组合 111"/>
              <p:cNvGrpSpPr/>
              <p:nvPr/>
            </p:nvGrpSpPr>
            <p:grpSpPr>
              <a:xfrm>
                <a:off x="6549" y="4108"/>
                <a:ext cx="1809" cy="1392"/>
                <a:chOff x="3069828" y="1695061"/>
                <a:chExt cx="855664" cy="571500"/>
              </a:xfrm>
            </p:grpSpPr>
            <p:sp>
              <p:nvSpPr>
                <p:cNvPr id="113" name="Freeform 13"/>
                <p:cNvSpPr/>
                <p:nvPr/>
              </p:nvSpPr>
              <p:spPr bwMode="auto">
                <a:xfrm>
                  <a:off x="3069828" y="1720064"/>
                  <a:ext cx="844550" cy="546497"/>
                </a:xfrm>
                <a:custGeom>
                  <a:gdLst>
                    <a:gd name="T0" fmla="*/ 11 w 1518"/>
                    <a:gd name="T1" fmla="*/ 1308 h 1310"/>
                    <a:gd name="T2" fmla="*/ 97 w 1518"/>
                    <a:gd name="T3" fmla="*/ 1168 h 1310"/>
                    <a:gd name="T4" fmla="*/ 128 w 1518"/>
                    <a:gd name="T5" fmla="*/ 1124 h 1310"/>
                    <a:gd name="T6" fmla="*/ 206 w 1518"/>
                    <a:gd name="T7" fmla="*/ 1022 h 1310"/>
                    <a:gd name="T8" fmla="*/ 290 w 1518"/>
                    <a:gd name="T9" fmla="*/ 925 h 1310"/>
                    <a:gd name="T10" fmla="*/ 335 w 1518"/>
                    <a:gd name="T11" fmla="*/ 876 h 1310"/>
                    <a:gd name="T12" fmla="*/ 428 w 1518"/>
                    <a:gd name="T13" fmla="*/ 783 h 1310"/>
                    <a:gd name="T14" fmla="*/ 525 w 1518"/>
                    <a:gd name="T15" fmla="*/ 695 h 1310"/>
                    <a:gd name="T16" fmla="*/ 677 w 1518"/>
                    <a:gd name="T17" fmla="*/ 567 h 1310"/>
                    <a:gd name="T18" fmla="*/ 782 w 1518"/>
                    <a:gd name="T19" fmla="*/ 485 h 1310"/>
                    <a:gd name="T20" fmla="*/ 998 w 1518"/>
                    <a:gd name="T21" fmla="*/ 331 h 1310"/>
                    <a:gd name="T22" fmla="*/ 1111 w 1518"/>
                    <a:gd name="T23" fmla="*/ 257 h 1310"/>
                    <a:gd name="T24" fmla="*/ 1308 w 1518"/>
                    <a:gd name="T25" fmla="*/ 141 h 1310"/>
                    <a:gd name="T26" fmla="*/ 1510 w 1518"/>
                    <a:gd name="T27" fmla="*/ 30 h 1310"/>
                    <a:gd name="T28" fmla="*/ 1518 w 1518"/>
                    <a:gd name="T29" fmla="*/ 20 h 1310"/>
                    <a:gd name="T30" fmla="*/ 1516 w 1518"/>
                    <a:gd name="T31" fmla="*/ 8 h 1310"/>
                    <a:gd name="T32" fmla="*/ 1508 w 1518"/>
                    <a:gd name="T33" fmla="*/ 0 h 1310"/>
                    <a:gd name="T34" fmla="*/ 1496 w 1518"/>
                    <a:gd name="T35" fmla="*/ 0 h 1310"/>
                    <a:gd name="T36" fmla="*/ 1444 w 1518"/>
                    <a:gd name="T37" fmla="*/ 26 h 1310"/>
                    <a:gd name="T38" fmla="*/ 1343 w 1518"/>
                    <a:gd name="T39" fmla="*/ 78 h 1310"/>
                    <a:gd name="T40" fmla="*/ 1195 w 1518"/>
                    <a:gd name="T41" fmla="*/ 168 h 1310"/>
                    <a:gd name="T42" fmla="*/ 1097 w 1518"/>
                    <a:gd name="T43" fmla="*/ 228 h 1310"/>
                    <a:gd name="T44" fmla="*/ 872 w 1518"/>
                    <a:gd name="T45" fmla="*/ 380 h 1310"/>
                    <a:gd name="T46" fmla="*/ 658 w 1518"/>
                    <a:gd name="T47" fmla="*/ 544 h 1310"/>
                    <a:gd name="T48" fmla="*/ 554 w 1518"/>
                    <a:gd name="T49" fmla="*/ 629 h 1310"/>
                    <a:gd name="T50" fmla="*/ 455 w 1518"/>
                    <a:gd name="T51" fmla="*/ 717 h 1310"/>
                    <a:gd name="T52" fmla="*/ 360 w 1518"/>
                    <a:gd name="T53" fmla="*/ 810 h 1310"/>
                    <a:gd name="T54" fmla="*/ 268 w 1518"/>
                    <a:gd name="T55" fmla="*/ 906 h 1310"/>
                    <a:gd name="T56" fmla="*/ 228 w 1518"/>
                    <a:gd name="T57" fmla="*/ 952 h 1310"/>
                    <a:gd name="T58" fmla="*/ 150 w 1518"/>
                    <a:gd name="T59" fmla="*/ 1050 h 1310"/>
                    <a:gd name="T60" fmla="*/ 113 w 1518"/>
                    <a:gd name="T61" fmla="*/ 1100 h 1310"/>
                    <a:gd name="T62" fmla="*/ 48 w 1518"/>
                    <a:gd name="T63" fmla="*/ 1198 h 1310"/>
                    <a:gd name="T64" fmla="*/ 21 w 1518"/>
                    <a:gd name="T65" fmla="*/ 1248 h 1310"/>
                    <a:gd name="T66" fmla="*/ 0 w 1518"/>
                    <a:gd name="T67" fmla="*/ 1303 h 1310"/>
                    <a:gd name="T68" fmla="*/ 0 w 1518"/>
                    <a:gd name="T69" fmla="*/ 1307 h 1310"/>
                    <a:gd name="T70" fmla="*/ 8 w 1518"/>
                    <a:gd name="T71" fmla="*/ 1310 h 1310"/>
                    <a:gd name="T72" fmla="*/ 11 w 1518"/>
                    <a:gd name="T73" fmla="*/ 1308 h 131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18" h="1310">
                      <a:moveTo>
                        <a:pt x="11" y="1308"/>
                      </a:moveTo>
                      <a:lnTo>
                        <a:pt x="11" y="1308"/>
                      </a:lnTo>
                      <a:lnTo>
                        <a:pt x="68" y="1215"/>
                      </a:lnTo>
                      <a:lnTo>
                        <a:pt x="97" y="1168"/>
                      </a:lnTo>
                      <a:lnTo>
                        <a:pt x="128" y="1124"/>
                      </a:lnTo>
                      <a:lnTo>
                        <a:pt x="128" y="1124"/>
                      </a:lnTo>
                      <a:lnTo>
                        <a:pt x="165" y="1071"/>
                      </a:lnTo>
                      <a:lnTo>
                        <a:pt x="206" y="1022"/>
                      </a:lnTo>
                      <a:lnTo>
                        <a:pt x="247" y="972"/>
                      </a:lnTo>
                      <a:lnTo>
                        <a:pt x="290" y="925"/>
                      </a:lnTo>
                      <a:lnTo>
                        <a:pt x="290" y="925"/>
                      </a:lnTo>
                      <a:lnTo>
                        <a:pt x="335" y="876"/>
                      </a:lnTo>
                      <a:lnTo>
                        <a:pt x="381" y="830"/>
                      </a:lnTo>
                      <a:lnTo>
                        <a:pt x="428" y="783"/>
                      </a:lnTo>
                      <a:lnTo>
                        <a:pt x="477" y="738"/>
                      </a:lnTo>
                      <a:lnTo>
                        <a:pt x="525" y="695"/>
                      </a:lnTo>
                      <a:lnTo>
                        <a:pt x="576" y="651"/>
                      </a:lnTo>
                      <a:lnTo>
                        <a:pt x="677" y="567"/>
                      </a:lnTo>
                      <a:lnTo>
                        <a:pt x="677" y="567"/>
                      </a:lnTo>
                      <a:lnTo>
                        <a:pt x="782" y="485"/>
                      </a:lnTo>
                      <a:lnTo>
                        <a:pt x="889" y="407"/>
                      </a:lnTo>
                      <a:lnTo>
                        <a:pt x="998" y="331"/>
                      </a:lnTo>
                      <a:lnTo>
                        <a:pt x="1111" y="257"/>
                      </a:lnTo>
                      <a:lnTo>
                        <a:pt x="1111" y="257"/>
                      </a:lnTo>
                      <a:lnTo>
                        <a:pt x="1208" y="197"/>
                      </a:lnTo>
                      <a:lnTo>
                        <a:pt x="1308" y="141"/>
                      </a:lnTo>
                      <a:lnTo>
                        <a:pt x="1510" y="30"/>
                      </a:lnTo>
                      <a:lnTo>
                        <a:pt x="1510" y="30"/>
                      </a:lnTo>
                      <a:lnTo>
                        <a:pt x="1514" y="24"/>
                      </a:lnTo>
                      <a:lnTo>
                        <a:pt x="1518" y="20"/>
                      </a:lnTo>
                      <a:lnTo>
                        <a:pt x="1518" y="14"/>
                      </a:lnTo>
                      <a:lnTo>
                        <a:pt x="1516" y="8"/>
                      </a:lnTo>
                      <a:lnTo>
                        <a:pt x="1514" y="4"/>
                      </a:lnTo>
                      <a:lnTo>
                        <a:pt x="1508" y="0"/>
                      </a:lnTo>
                      <a:lnTo>
                        <a:pt x="1502" y="0"/>
                      </a:lnTo>
                      <a:lnTo>
                        <a:pt x="1496" y="0"/>
                      </a:lnTo>
                      <a:lnTo>
                        <a:pt x="1496" y="0"/>
                      </a:lnTo>
                      <a:lnTo>
                        <a:pt x="1444" y="26"/>
                      </a:lnTo>
                      <a:lnTo>
                        <a:pt x="1393" y="51"/>
                      </a:lnTo>
                      <a:lnTo>
                        <a:pt x="1343" y="78"/>
                      </a:lnTo>
                      <a:lnTo>
                        <a:pt x="1292" y="108"/>
                      </a:lnTo>
                      <a:lnTo>
                        <a:pt x="1195" y="168"/>
                      </a:lnTo>
                      <a:lnTo>
                        <a:pt x="1097" y="228"/>
                      </a:lnTo>
                      <a:lnTo>
                        <a:pt x="1097" y="228"/>
                      </a:lnTo>
                      <a:lnTo>
                        <a:pt x="985" y="304"/>
                      </a:lnTo>
                      <a:lnTo>
                        <a:pt x="872" y="380"/>
                      </a:lnTo>
                      <a:lnTo>
                        <a:pt x="763" y="462"/>
                      </a:lnTo>
                      <a:lnTo>
                        <a:pt x="658" y="544"/>
                      </a:lnTo>
                      <a:lnTo>
                        <a:pt x="658" y="544"/>
                      </a:lnTo>
                      <a:lnTo>
                        <a:pt x="554" y="629"/>
                      </a:lnTo>
                      <a:lnTo>
                        <a:pt x="504" y="672"/>
                      </a:lnTo>
                      <a:lnTo>
                        <a:pt x="455" y="717"/>
                      </a:lnTo>
                      <a:lnTo>
                        <a:pt x="407" y="763"/>
                      </a:lnTo>
                      <a:lnTo>
                        <a:pt x="360" y="810"/>
                      </a:lnTo>
                      <a:lnTo>
                        <a:pt x="313" y="857"/>
                      </a:lnTo>
                      <a:lnTo>
                        <a:pt x="268" y="906"/>
                      </a:lnTo>
                      <a:lnTo>
                        <a:pt x="268" y="906"/>
                      </a:lnTo>
                      <a:lnTo>
                        <a:pt x="228" y="952"/>
                      </a:lnTo>
                      <a:lnTo>
                        <a:pt x="187" y="1001"/>
                      </a:lnTo>
                      <a:lnTo>
                        <a:pt x="150" y="1050"/>
                      </a:lnTo>
                      <a:lnTo>
                        <a:pt x="113" y="1100"/>
                      </a:lnTo>
                      <a:lnTo>
                        <a:pt x="113" y="1100"/>
                      </a:lnTo>
                      <a:lnTo>
                        <a:pt x="80" y="1147"/>
                      </a:lnTo>
                      <a:lnTo>
                        <a:pt x="48" y="1198"/>
                      </a:lnTo>
                      <a:lnTo>
                        <a:pt x="35" y="1223"/>
                      </a:lnTo>
                      <a:lnTo>
                        <a:pt x="21" y="1248"/>
                      </a:lnTo>
                      <a:lnTo>
                        <a:pt x="10" y="1275"/>
                      </a:lnTo>
                      <a:lnTo>
                        <a:pt x="0" y="1303"/>
                      </a:lnTo>
                      <a:lnTo>
                        <a:pt x="0" y="1303"/>
                      </a:lnTo>
                      <a:lnTo>
                        <a:pt x="0" y="1307"/>
                      </a:lnTo>
                      <a:lnTo>
                        <a:pt x="4" y="1310"/>
                      </a:lnTo>
                      <a:lnTo>
                        <a:pt x="8" y="1310"/>
                      </a:lnTo>
                      <a:lnTo>
                        <a:pt x="11" y="1308"/>
                      </a:lnTo>
                      <a:lnTo>
                        <a:pt x="11" y="1308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4" name="Freeform 14"/>
                <p:cNvSpPr/>
                <p:nvPr/>
              </p:nvSpPr>
              <p:spPr bwMode="auto">
                <a:xfrm>
                  <a:off x="3695304" y="1695061"/>
                  <a:ext cx="119063" cy="122635"/>
                </a:xfrm>
                <a:custGeom>
                  <a:gdLst>
                    <a:gd name="T0" fmla="*/ 196 w 212"/>
                    <a:gd name="T1" fmla="*/ 0 h 294"/>
                    <a:gd name="T2" fmla="*/ 196 w 212"/>
                    <a:gd name="T3" fmla="*/ 0 h 294"/>
                    <a:gd name="T4" fmla="*/ 181 w 212"/>
                    <a:gd name="T5" fmla="*/ 14 h 294"/>
                    <a:gd name="T6" fmla="*/ 163 w 212"/>
                    <a:gd name="T7" fmla="*/ 25 h 294"/>
                    <a:gd name="T8" fmla="*/ 150 w 212"/>
                    <a:gd name="T9" fmla="*/ 41 h 294"/>
                    <a:gd name="T10" fmla="*/ 134 w 212"/>
                    <a:gd name="T11" fmla="*/ 57 h 294"/>
                    <a:gd name="T12" fmla="*/ 109 w 212"/>
                    <a:gd name="T13" fmla="*/ 90 h 294"/>
                    <a:gd name="T14" fmla="*/ 85 w 212"/>
                    <a:gd name="T15" fmla="*/ 125 h 294"/>
                    <a:gd name="T16" fmla="*/ 64 w 212"/>
                    <a:gd name="T17" fmla="*/ 162 h 294"/>
                    <a:gd name="T18" fmla="*/ 44 w 212"/>
                    <a:gd name="T19" fmla="*/ 199 h 294"/>
                    <a:gd name="T20" fmla="*/ 23 w 212"/>
                    <a:gd name="T21" fmla="*/ 236 h 294"/>
                    <a:gd name="T22" fmla="*/ 2 w 212"/>
                    <a:gd name="T23" fmla="*/ 271 h 294"/>
                    <a:gd name="T24" fmla="*/ 2 w 212"/>
                    <a:gd name="T25" fmla="*/ 271 h 294"/>
                    <a:gd name="T26" fmla="*/ 0 w 212"/>
                    <a:gd name="T27" fmla="*/ 277 h 294"/>
                    <a:gd name="T28" fmla="*/ 0 w 212"/>
                    <a:gd name="T29" fmla="*/ 282 h 294"/>
                    <a:gd name="T30" fmla="*/ 4 w 212"/>
                    <a:gd name="T31" fmla="*/ 288 h 294"/>
                    <a:gd name="T32" fmla="*/ 7 w 212"/>
                    <a:gd name="T33" fmla="*/ 292 h 294"/>
                    <a:gd name="T34" fmla="*/ 11 w 212"/>
                    <a:gd name="T35" fmla="*/ 294 h 294"/>
                    <a:gd name="T36" fmla="*/ 17 w 212"/>
                    <a:gd name="T37" fmla="*/ 294 h 294"/>
                    <a:gd name="T38" fmla="*/ 23 w 212"/>
                    <a:gd name="T39" fmla="*/ 292 h 294"/>
                    <a:gd name="T40" fmla="*/ 27 w 212"/>
                    <a:gd name="T41" fmla="*/ 288 h 294"/>
                    <a:gd name="T42" fmla="*/ 27 w 212"/>
                    <a:gd name="T43" fmla="*/ 288 h 294"/>
                    <a:gd name="T44" fmla="*/ 48 w 212"/>
                    <a:gd name="T45" fmla="*/ 253 h 294"/>
                    <a:gd name="T46" fmla="*/ 68 w 212"/>
                    <a:gd name="T47" fmla="*/ 216 h 294"/>
                    <a:gd name="T48" fmla="*/ 107 w 212"/>
                    <a:gd name="T49" fmla="*/ 146 h 294"/>
                    <a:gd name="T50" fmla="*/ 130 w 212"/>
                    <a:gd name="T51" fmla="*/ 111 h 294"/>
                    <a:gd name="T52" fmla="*/ 153 w 212"/>
                    <a:gd name="T53" fmla="*/ 78 h 294"/>
                    <a:gd name="T54" fmla="*/ 179 w 212"/>
                    <a:gd name="T55" fmla="*/ 47 h 294"/>
                    <a:gd name="T56" fmla="*/ 208 w 212"/>
                    <a:gd name="T57" fmla="*/ 18 h 294"/>
                    <a:gd name="T58" fmla="*/ 208 w 212"/>
                    <a:gd name="T59" fmla="*/ 18 h 294"/>
                    <a:gd name="T60" fmla="*/ 210 w 212"/>
                    <a:gd name="T61" fmla="*/ 16 h 294"/>
                    <a:gd name="T62" fmla="*/ 212 w 212"/>
                    <a:gd name="T63" fmla="*/ 12 h 294"/>
                    <a:gd name="T64" fmla="*/ 212 w 212"/>
                    <a:gd name="T65" fmla="*/ 8 h 294"/>
                    <a:gd name="T66" fmla="*/ 210 w 212"/>
                    <a:gd name="T67" fmla="*/ 4 h 294"/>
                    <a:gd name="T68" fmla="*/ 208 w 212"/>
                    <a:gd name="T69" fmla="*/ 2 h 294"/>
                    <a:gd name="T70" fmla="*/ 204 w 212"/>
                    <a:gd name="T71" fmla="*/ 0 h 294"/>
                    <a:gd name="T72" fmla="*/ 200 w 212"/>
                    <a:gd name="T73" fmla="*/ 0 h 294"/>
                    <a:gd name="T74" fmla="*/ 196 w 212"/>
                    <a:gd name="T75" fmla="*/ 0 h 294"/>
                    <a:gd name="T76" fmla="*/ 196 w 212"/>
                    <a:gd name="T77" fmla="*/ 0 h 29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1" h="294">
                      <a:moveTo>
                        <a:pt x="196" y="0"/>
                      </a:moveTo>
                      <a:lnTo>
                        <a:pt x="196" y="0"/>
                      </a:lnTo>
                      <a:lnTo>
                        <a:pt x="181" y="14"/>
                      </a:lnTo>
                      <a:lnTo>
                        <a:pt x="163" y="25"/>
                      </a:lnTo>
                      <a:lnTo>
                        <a:pt x="150" y="41"/>
                      </a:lnTo>
                      <a:lnTo>
                        <a:pt x="134" y="57"/>
                      </a:lnTo>
                      <a:lnTo>
                        <a:pt x="109" y="90"/>
                      </a:lnTo>
                      <a:lnTo>
                        <a:pt x="85" y="125"/>
                      </a:lnTo>
                      <a:lnTo>
                        <a:pt x="64" y="162"/>
                      </a:lnTo>
                      <a:lnTo>
                        <a:pt x="44" y="199"/>
                      </a:lnTo>
                      <a:lnTo>
                        <a:pt x="23" y="236"/>
                      </a:lnTo>
                      <a:lnTo>
                        <a:pt x="2" y="271"/>
                      </a:lnTo>
                      <a:lnTo>
                        <a:pt x="2" y="271"/>
                      </a:lnTo>
                      <a:lnTo>
                        <a:pt x="0" y="277"/>
                      </a:lnTo>
                      <a:lnTo>
                        <a:pt x="0" y="282"/>
                      </a:lnTo>
                      <a:lnTo>
                        <a:pt x="4" y="288"/>
                      </a:lnTo>
                      <a:lnTo>
                        <a:pt x="7" y="292"/>
                      </a:lnTo>
                      <a:lnTo>
                        <a:pt x="11" y="294"/>
                      </a:lnTo>
                      <a:lnTo>
                        <a:pt x="17" y="294"/>
                      </a:lnTo>
                      <a:lnTo>
                        <a:pt x="23" y="292"/>
                      </a:lnTo>
                      <a:lnTo>
                        <a:pt x="27" y="288"/>
                      </a:lnTo>
                      <a:lnTo>
                        <a:pt x="27" y="288"/>
                      </a:lnTo>
                      <a:lnTo>
                        <a:pt x="48" y="253"/>
                      </a:lnTo>
                      <a:lnTo>
                        <a:pt x="68" y="216"/>
                      </a:lnTo>
                      <a:lnTo>
                        <a:pt x="107" y="146"/>
                      </a:lnTo>
                      <a:lnTo>
                        <a:pt x="130" y="111"/>
                      </a:lnTo>
                      <a:lnTo>
                        <a:pt x="153" y="78"/>
                      </a:lnTo>
                      <a:lnTo>
                        <a:pt x="179" y="47"/>
                      </a:lnTo>
                      <a:lnTo>
                        <a:pt x="208" y="18"/>
                      </a:lnTo>
                      <a:lnTo>
                        <a:pt x="208" y="18"/>
                      </a:lnTo>
                      <a:lnTo>
                        <a:pt x="210" y="16"/>
                      </a:lnTo>
                      <a:lnTo>
                        <a:pt x="212" y="12"/>
                      </a:lnTo>
                      <a:lnTo>
                        <a:pt x="212" y="8"/>
                      </a:lnTo>
                      <a:lnTo>
                        <a:pt x="210" y="4"/>
                      </a:lnTo>
                      <a:lnTo>
                        <a:pt x="208" y="2"/>
                      </a:lnTo>
                      <a:lnTo>
                        <a:pt x="204" y="0"/>
                      </a:lnTo>
                      <a:lnTo>
                        <a:pt x="200" y="0"/>
                      </a:lnTo>
                      <a:lnTo>
                        <a:pt x="196" y="0"/>
                      </a:lnTo>
                      <a:lnTo>
                        <a:pt x="196" y="0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5" name="Freeform 15"/>
                <p:cNvSpPr/>
                <p:nvPr/>
              </p:nvSpPr>
              <p:spPr bwMode="auto">
                <a:xfrm>
                  <a:off x="3423842" y="1715302"/>
                  <a:ext cx="141287" cy="244078"/>
                </a:xfrm>
                <a:custGeom>
                  <a:gdLst>
                    <a:gd name="T0" fmla="*/ 242 w 257"/>
                    <a:gd name="T1" fmla="*/ 4 h 584"/>
                    <a:gd name="T2" fmla="*/ 242 w 257"/>
                    <a:gd name="T3" fmla="*/ 4 h 584"/>
                    <a:gd name="T4" fmla="*/ 209 w 257"/>
                    <a:gd name="T5" fmla="*/ 70 h 584"/>
                    <a:gd name="T6" fmla="*/ 175 w 257"/>
                    <a:gd name="T7" fmla="*/ 138 h 584"/>
                    <a:gd name="T8" fmla="*/ 113 w 257"/>
                    <a:gd name="T9" fmla="*/ 272 h 584"/>
                    <a:gd name="T10" fmla="*/ 113 w 257"/>
                    <a:gd name="T11" fmla="*/ 272 h 584"/>
                    <a:gd name="T12" fmla="*/ 80 w 257"/>
                    <a:gd name="T13" fmla="*/ 344 h 584"/>
                    <a:gd name="T14" fmla="*/ 51 w 257"/>
                    <a:gd name="T15" fmla="*/ 416 h 584"/>
                    <a:gd name="T16" fmla="*/ 24 w 257"/>
                    <a:gd name="T17" fmla="*/ 488 h 584"/>
                    <a:gd name="T18" fmla="*/ 12 w 257"/>
                    <a:gd name="T19" fmla="*/ 525 h 584"/>
                    <a:gd name="T20" fmla="*/ 2 w 257"/>
                    <a:gd name="T21" fmla="*/ 564 h 584"/>
                    <a:gd name="T22" fmla="*/ 2 w 257"/>
                    <a:gd name="T23" fmla="*/ 564 h 584"/>
                    <a:gd name="T24" fmla="*/ 0 w 257"/>
                    <a:gd name="T25" fmla="*/ 570 h 584"/>
                    <a:gd name="T26" fmla="*/ 2 w 257"/>
                    <a:gd name="T27" fmla="*/ 576 h 584"/>
                    <a:gd name="T28" fmla="*/ 6 w 257"/>
                    <a:gd name="T29" fmla="*/ 580 h 584"/>
                    <a:gd name="T30" fmla="*/ 12 w 257"/>
                    <a:gd name="T31" fmla="*/ 582 h 584"/>
                    <a:gd name="T32" fmla="*/ 18 w 257"/>
                    <a:gd name="T33" fmla="*/ 584 h 584"/>
                    <a:gd name="T34" fmla="*/ 22 w 257"/>
                    <a:gd name="T35" fmla="*/ 582 h 584"/>
                    <a:gd name="T36" fmla="*/ 26 w 257"/>
                    <a:gd name="T37" fmla="*/ 580 h 584"/>
                    <a:gd name="T38" fmla="*/ 29 w 257"/>
                    <a:gd name="T39" fmla="*/ 574 h 584"/>
                    <a:gd name="T40" fmla="*/ 29 w 257"/>
                    <a:gd name="T41" fmla="*/ 574 h 584"/>
                    <a:gd name="T42" fmla="*/ 39 w 257"/>
                    <a:gd name="T43" fmla="*/ 537 h 584"/>
                    <a:gd name="T44" fmla="*/ 51 w 257"/>
                    <a:gd name="T45" fmla="*/ 502 h 584"/>
                    <a:gd name="T46" fmla="*/ 76 w 257"/>
                    <a:gd name="T47" fmla="*/ 432 h 584"/>
                    <a:gd name="T48" fmla="*/ 103 w 257"/>
                    <a:gd name="T49" fmla="*/ 364 h 584"/>
                    <a:gd name="T50" fmla="*/ 135 w 257"/>
                    <a:gd name="T51" fmla="*/ 296 h 584"/>
                    <a:gd name="T52" fmla="*/ 135 w 257"/>
                    <a:gd name="T53" fmla="*/ 296 h 584"/>
                    <a:gd name="T54" fmla="*/ 168 w 257"/>
                    <a:gd name="T55" fmla="*/ 226 h 584"/>
                    <a:gd name="T56" fmla="*/ 201 w 257"/>
                    <a:gd name="T57" fmla="*/ 156 h 584"/>
                    <a:gd name="T58" fmla="*/ 216 w 257"/>
                    <a:gd name="T59" fmla="*/ 120 h 584"/>
                    <a:gd name="T60" fmla="*/ 232 w 257"/>
                    <a:gd name="T61" fmla="*/ 84 h 584"/>
                    <a:gd name="T62" fmla="*/ 245 w 257"/>
                    <a:gd name="T63" fmla="*/ 48 h 584"/>
                    <a:gd name="T64" fmla="*/ 257 w 257"/>
                    <a:gd name="T65" fmla="*/ 11 h 584"/>
                    <a:gd name="T66" fmla="*/ 257 w 257"/>
                    <a:gd name="T67" fmla="*/ 11 h 584"/>
                    <a:gd name="T68" fmla="*/ 255 w 257"/>
                    <a:gd name="T69" fmla="*/ 6 h 584"/>
                    <a:gd name="T70" fmla="*/ 251 w 257"/>
                    <a:gd name="T71" fmla="*/ 2 h 584"/>
                    <a:gd name="T72" fmla="*/ 247 w 257"/>
                    <a:gd name="T73" fmla="*/ 0 h 584"/>
                    <a:gd name="T74" fmla="*/ 244 w 257"/>
                    <a:gd name="T75" fmla="*/ 2 h 584"/>
                    <a:gd name="T76" fmla="*/ 242 w 257"/>
                    <a:gd name="T77" fmla="*/ 4 h 584"/>
                    <a:gd name="T78" fmla="*/ 242 w 257"/>
                    <a:gd name="T79" fmla="*/ 4 h 58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57" h="584">
                      <a:moveTo>
                        <a:pt x="242" y="4"/>
                      </a:moveTo>
                      <a:lnTo>
                        <a:pt x="242" y="4"/>
                      </a:lnTo>
                      <a:lnTo>
                        <a:pt x="209" y="70"/>
                      </a:lnTo>
                      <a:lnTo>
                        <a:pt x="175" y="138"/>
                      </a:lnTo>
                      <a:lnTo>
                        <a:pt x="113" y="272"/>
                      </a:lnTo>
                      <a:lnTo>
                        <a:pt x="113" y="272"/>
                      </a:lnTo>
                      <a:lnTo>
                        <a:pt x="80" y="344"/>
                      </a:lnTo>
                      <a:lnTo>
                        <a:pt x="51" y="416"/>
                      </a:lnTo>
                      <a:lnTo>
                        <a:pt x="24" y="488"/>
                      </a:lnTo>
                      <a:lnTo>
                        <a:pt x="12" y="525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0" y="570"/>
                      </a:lnTo>
                      <a:lnTo>
                        <a:pt x="2" y="576"/>
                      </a:lnTo>
                      <a:lnTo>
                        <a:pt x="6" y="580"/>
                      </a:lnTo>
                      <a:lnTo>
                        <a:pt x="12" y="582"/>
                      </a:lnTo>
                      <a:lnTo>
                        <a:pt x="18" y="584"/>
                      </a:lnTo>
                      <a:lnTo>
                        <a:pt x="22" y="582"/>
                      </a:lnTo>
                      <a:lnTo>
                        <a:pt x="26" y="580"/>
                      </a:lnTo>
                      <a:lnTo>
                        <a:pt x="29" y="574"/>
                      </a:lnTo>
                      <a:lnTo>
                        <a:pt x="29" y="574"/>
                      </a:lnTo>
                      <a:lnTo>
                        <a:pt x="39" y="537"/>
                      </a:lnTo>
                      <a:lnTo>
                        <a:pt x="51" y="502"/>
                      </a:lnTo>
                      <a:lnTo>
                        <a:pt x="76" y="432"/>
                      </a:lnTo>
                      <a:lnTo>
                        <a:pt x="103" y="364"/>
                      </a:lnTo>
                      <a:lnTo>
                        <a:pt x="135" y="296"/>
                      </a:lnTo>
                      <a:lnTo>
                        <a:pt x="135" y="296"/>
                      </a:lnTo>
                      <a:lnTo>
                        <a:pt x="168" y="226"/>
                      </a:lnTo>
                      <a:lnTo>
                        <a:pt x="201" y="156"/>
                      </a:lnTo>
                      <a:lnTo>
                        <a:pt x="216" y="120"/>
                      </a:lnTo>
                      <a:lnTo>
                        <a:pt x="232" y="84"/>
                      </a:lnTo>
                      <a:lnTo>
                        <a:pt x="245" y="48"/>
                      </a:lnTo>
                      <a:lnTo>
                        <a:pt x="257" y="11"/>
                      </a:lnTo>
                      <a:lnTo>
                        <a:pt x="257" y="11"/>
                      </a:lnTo>
                      <a:lnTo>
                        <a:pt x="255" y="6"/>
                      </a:lnTo>
                      <a:lnTo>
                        <a:pt x="251" y="2"/>
                      </a:lnTo>
                      <a:lnTo>
                        <a:pt x="247" y="0"/>
                      </a:lnTo>
                      <a:lnTo>
                        <a:pt x="244" y="2"/>
                      </a:lnTo>
                      <a:lnTo>
                        <a:pt x="242" y="4"/>
                      </a:lnTo>
                      <a:lnTo>
                        <a:pt x="242" y="4"/>
                      </a:lnTo>
                      <a:close/>
                    </a:path>
                  </a:pathLst>
                </a:custGeom>
                <a:ln w="0"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6" name="Freeform 16"/>
                <p:cNvSpPr/>
                <p:nvPr/>
              </p:nvSpPr>
              <p:spPr bwMode="auto">
                <a:xfrm>
                  <a:off x="3176191" y="1798645"/>
                  <a:ext cx="188912" cy="340519"/>
                </a:xfrm>
                <a:custGeom>
                  <a:gdLst>
                    <a:gd name="T0" fmla="*/ 325 w 338"/>
                    <a:gd name="T1" fmla="*/ 0 h 816"/>
                    <a:gd name="T2" fmla="*/ 325 w 338"/>
                    <a:gd name="T3" fmla="*/ 0 h 816"/>
                    <a:gd name="T4" fmla="*/ 305 w 338"/>
                    <a:gd name="T5" fmla="*/ 18 h 816"/>
                    <a:gd name="T6" fmla="*/ 286 w 338"/>
                    <a:gd name="T7" fmla="*/ 35 h 816"/>
                    <a:gd name="T8" fmla="*/ 268 w 338"/>
                    <a:gd name="T9" fmla="*/ 55 h 816"/>
                    <a:gd name="T10" fmla="*/ 251 w 338"/>
                    <a:gd name="T11" fmla="*/ 76 h 816"/>
                    <a:gd name="T12" fmla="*/ 235 w 338"/>
                    <a:gd name="T13" fmla="*/ 98 h 816"/>
                    <a:gd name="T14" fmla="*/ 219 w 338"/>
                    <a:gd name="T15" fmla="*/ 121 h 816"/>
                    <a:gd name="T16" fmla="*/ 192 w 338"/>
                    <a:gd name="T17" fmla="*/ 170 h 816"/>
                    <a:gd name="T18" fmla="*/ 169 w 338"/>
                    <a:gd name="T19" fmla="*/ 218 h 816"/>
                    <a:gd name="T20" fmla="*/ 146 w 338"/>
                    <a:gd name="T21" fmla="*/ 269 h 816"/>
                    <a:gd name="T22" fmla="*/ 126 w 338"/>
                    <a:gd name="T23" fmla="*/ 319 h 816"/>
                    <a:gd name="T24" fmla="*/ 109 w 338"/>
                    <a:gd name="T25" fmla="*/ 366 h 816"/>
                    <a:gd name="T26" fmla="*/ 109 w 338"/>
                    <a:gd name="T27" fmla="*/ 366 h 816"/>
                    <a:gd name="T28" fmla="*/ 89 w 338"/>
                    <a:gd name="T29" fmla="*/ 419 h 816"/>
                    <a:gd name="T30" fmla="*/ 72 w 338"/>
                    <a:gd name="T31" fmla="*/ 471 h 816"/>
                    <a:gd name="T32" fmla="*/ 54 w 338"/>
                    <a:gd name="T33" fmla="*/ 526 h 816"/>
                    <a:gd name="T34" fmla="*/ 40 w 338"/>
                    <a:gd name="T35" fmla="*/ 580 h 816"/>
                    <a:gd name="T36" fmla="*/ 27 w 338"/>
                    <a:gd name="T37" fmla="*/ 635 h 816"/>
                    <a:gd name="T38" fmla="*/ 15 w 338"/>
                    <a:gd name="T39" fmla="*/ 689 h 816"/>
                    <a:gd name="T40" fmla="*/ 7 w 338"/>
                    <a:gd name="T41" fmla="*/ 744 h 816"/>
                    <a:gd name="T42" fmla="*/ 0 w 338"/>
                    <a:gd name="T43" fmla="*/ 800 h 816"/>
                    <a:gd name="T44" fmla="*/ 0 w 338"/>
                    <a:gd name="T45" fmla="*/ 800 h 816"/>
                    <a:gd name="T46" fmla="*/ 0 w 338"/>
                    <a:gd name="T47" fmla="*/ 806 h 816"/>
                    <a:gd name="T48" fmla="*/ 3 w 338"/>
                    <a:gd name="T49" fmla="*/ 812 h 816"/>
                    <a:gd name="T50" fmla="*/ 7 w 338"/>
                    <a:gd name="T51" fmla="*/ 814 h 816"/>
                    <a:gd name="T52" fmla="*/ 13 w 338"/>
                    <a:gd name="T53" fmla="*/ 816 h 816"/>
                    <a:gd name="T54" fmla="*/ 19 w 338"/>
                    <a:gd name="T55" fmla="*/ 816 h 816"/>
                    <a:gd name="T56" fmla="*/ 25 w 338"/>
                    <a:gd name="T57" fmla="*/ 814 h 816"/>
                    <a:gd name="T58" fmla="*/ 29 w 338"/>
                    <a:gd name="T59" fmla="*/ 808 h 816"/>
                    <a:gd name="T60" fmla="*/ 31 w 338"/>
                    <a:gd name="T61" fmla="*/ 802 h 816"/>
                    <a:gd name="T62" fmla="*/ 31 w 338"/>
                    <a:gd name="T63" fmla="*/ 802 h 816"/>
                    <a:gd name="T64" fmla="*/ 37 w 338"/>
                    <a:gd name="T65" fmla="*/ 750 h 816"/>
                    <a:gd name="T66" fmla="*/ 46 w 338"/>
                    <a:gd name="T67" fmla="*/ 697 h 816"/>
                    <a:gd name="T68" fmla="*/ 56 w 338"/>
                    <a:gd name="T69" fmla="*/ 645 h 816"/>
                    <a:gd name="T70" fmla="*/ 70 w 338"/>
                    <a:gd name="T71" fmla="*/ 592 h 816"/>
                    <a:gd name="T72" fmla="*/ 83 w 338"/>
                    <a:gd name="T73" fmla="*/ 541 h 816"/>
                    <a:gd name="T74" fmla="*/ 99 w 338"/>
                    <a:gd name="T75" fmla="*/ 489 h 816"/>
                    <a:gd name="T76" fmla="*/ 114 w 338"/>
                    <a:gd name="T77" fmla="*/ 438 h 816"/>
                    <a:gd name="T78" fmla="*/ 132 w 338"/>
                    <a:gd name="T79" fmla="*/ 388 h 816"/>
                    <a:gd name="T80" fmla="*/ 132 w 338"/>
                    <a:gd name="T81" fmla="*/ 388 h 816"/>
                    <a:gd name="T82" fmla="*/ 151 w 338"/>
                    <a:gd name="T83" fmla="*/ 337 h 816"/>
                    <a:gd name="T84" fmla="*/ 171 w 338"/>
                    <a:gd name="T85" fmla="*/ 286 h 816"/>
                    <a:gd name="T86" fmla="*/ 192 w 338"/>
                    <a:gd name="T87" fmla="*/ 238 h 816"/>
                    <a:gd name="T88" fmla="*/ 218 w 338"/>
                    <a:gd name="T89" fmla="*/ 189 h 816"/>
                    <a:gd name="T90" fmla="*/ 243 w 338"/>
                    <a:gd name="T91" fmla="*/ 142 h 816"/>
                    <a:gd name="T92" fmla="*/ 272 w 338"/>
                    <a:gd name="T93" fmla="*/ 98 h 816"/>
                    <a:gd name="T94" fmla="*/ 301 w 338"/>
                    <a:gd name="T95" fmla="*/ 53 h 816"/>
                    <a:gd name="T96" fmla="*/ 336 w 338"/>
                    <a:gd name="T97" fmla="*/ 10 h 816"/>
                    <a:gd name="T98" fmla="*/ 336 w 338"/>
                    <a:gd name="T99" fmla="*/ 10 h 816"/>
                    <a:gd name="T100" fmla="*/ 338 w 338"/>
                    <a:gd name="T101" fmla="*/ 8 h 816"/>
                    <a:gd name="T102" fmla="*/ 338 w 338"/>
                    <a:gd name="T103" fmla="*/ 6 h 816"/>
                    <a:gd name="T104" fmla="*/ 334 w 338"/>
                    <a:gd name="T105" fmla="*/ 2 h 816"/>
                    <a:gd name="T106" fmla="*/ 330 w 338"/>
                    <a:gd name="T107" fmla="*/ 0 h 816"/>
                    <a:gd name="T108" fmla="*/ 325 w 338"/>
                    <a:gd name="T109" fmla="*/ 0 h 816"/>
                    <a:gd name="T110" fmla="*/ 325 w 338"/>
                    <a:gd name="T111" fmla="*/ 0 h 81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38" h="816">
                      <a:moveTo>
                        <a:pt x="325" y="0"/>
                      </a:moveTo>
                      <a:lnTo>
                        <a:pt x="325" y="0"/>
                      </a:lnTo>
                      <a:lnTo>
                        <a:pt x="305" y="18"/>
                      </a:lnTo>
                      <a:lnTo>
                        <a:pt x="286" y="35"/>
                      </a:lnTo>
                      <a:lnTo>
                        <a:pt x="268" y="55"/>
                      </a:lnTo>
                      <a:lnTo>
                        <a:pt x="251" y="76"/>
                      </a:lnTo>
                      <a:lnTo>
                        <a:pt x="235" y="98"/>
                      </a:lnTo>
                      <a:lnTo>
                        <a:pt x="219" y="121"/>
                      </a:lnTo>
                      <a:lnTo>
                        <a:pt x="192" y="170"/>
                      </a:lnTo>
                      <a:lnTo>
                        <a:pt x="169" y="218"/>
                      </a:lnTo>
                      <a:lnTo>
                        <a:pt x="146" y="269"/>
                      </a:lnTo>
                      <a:lnTo>
                        <a:pt x="126" y="319"/>
                      </a:lnTo>
                      <a:lnTo>
                        <a:pt x="109" y="366"/>
                      </a:lnTo>
                      <a:lnTo>
                        <a:pt x="109" y="366"/>
                      </a:lnTo>
                      <a:lnTo>
                        <a:pt x="89" y="419"/>
                      </a:lnTo>
                      <a:lnTo>
                        <a:pt x="72" y="471"/>
                      </a:lnTo>
                      <a:lnTo>
                        <a:pt x="54" y="526"/>
                      </a:lnTo>
                      <a:lnTo>
                        <a:pt x="40" y="580"/>
                      </a:lnTo>
                      <a:lnTo>
                        <a:pt x="27" y="635"/>
                      </a:lnTo>
                      <a:lnTo>
                        <a:pt x="15" y="689"/>
                      </a:lnTo>
                      <a:lnTo>
                        <a:pt x="7" y="744"/>
                      </a:lnTo>
                      <a:lnTo>
                        <a:pt x="0" y="800"/>
                      </a:lnTo>
                      <a:lnTo>
                        <a:pt x="0" y="800"/>
                      </a:lnTo>
                      <a:lnTo>
                        <a:pt x="0" y="806"/>
                      </a:lnTo>
                      <a:lnTo>
                        <a:pt x="3" y="812"/>
                      </a:lnTo>
                      <a:lnTo>
                        <a:pt x="7" y="814"/>
                      </a:lnTo>
                      <a:lnTo>
                        <a:pt x="13" y="816"/>
                      </a:lnTo>
                      <a:lnTo>
                        <a:pt x="19" y="816"/>
                      </a:lnTo>
                      <a:lnTo>
                        <a:pt x="25" y="814"/>
                      </a:lnTo>
                      <a:lnTo>
                        <a:pt x="29" y="808"/>
                      </a:lnTo>
                      <a:lnTo>
                        <a:pt x="31" y="802"/>
                      </a:lnTo>
                      <a:lnTo>
                        <a:pt x="31" y="802"/>
                      </a:lnTo>
                      <a:lnTo>
                        <a:pt x="37" y="750"/>
                      </a:lnTo>
                      <a:lnTo>
                        <a:pt x="46" y="697"/>
                      </a:lnTo>
                      <a:lnTo>
                        <a:pt x="56" y="645"/>
                      </a:lnTo>
                      <a:lnTo>
                        <a:pt x="70" y="592"/>
                      </a:lnTo>
                      <a:lnTo>
                        <a:pt x="83" y="541"/>
                      </a:lnTo>
                      <a:lnTo>
                        <a:pt x="99" y="489"/>
                      </a:lnTo>
                      <a:lnTo>
                        <a:pt x="114" y="438"/>
                      </a:lnTo>
                      <a:lnTo>
                        <a:pt x="132" y="388"/>
                      </a:lnTo>
                      <a:lnTo>
                        <a:pt x="132" y="388"/>
                      </a:lnTo>
                      <a:lnTo>
                        <a:pt x="151" y="337"/>
                      </a:lnTo>
                      <a:lnTo>
                        <a:pt x="171" y="286"/>
                      </a:lnTo>
                      <a:lnTo>
                        <a:pt x="192" y="238"/>
                      </a:lnTo>
                      <a:lnTo>
                        <a:pt x="218" y="189"/>
                      </a:lnTo>
                      <a:lnTo>
                        <a:pt x="243" y="142"/>
                      </a:lnTo>
                      <a:lnTo>
                        <a:pt x="272" y="98"/>
                      </a:lnTo>
                      <a:lnTo>
                        <a:pt x="301" y="53"/>
                      </a:lnTo>
                      <a:lnTo>
                        <a:pt x="336" y="10"/>
                      </a:lnTo>
                      <a:lnTo>
                        <a:pt x="336" y="10"/>
                      </a:lnTo>
                      <a:lnTo>
                        <a:pt x="338" y="8"/>
                      </a:lnTo>
                      <a:lnTo>
                        <a:pt x="338" y="6"/>
                      </a:lnTo>
                      <a:lnTo>
                        <a:pt x="334" y="2"/>
                      </a:lnTo>
                      <a:lnTo>
                        <a:pt x="330" y="0"/>
                      </a:lnTo>
                      <a:lnTo>
                        <a:pt x="325" y="0"/>
                      </a:lnTo>
                      <a:lnTo>
                        <a:pt x="325" y="0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7" name="Freeform 17"/>
                <p:cNvSpPr/>
                <p:nvPr/>
              </p:nvSpPr>
              <p:spPr bwMode="auto">
                <a:xfrm>
                  <a:off x="3104753" y="2114161"/>
                  <a:ext cx="476250" cy="103585"/>
                </a:xfrm>
                <a:custGeom>
                  <a:gdLst>
                    <a:gd name="T0" fmla="*/ 4 w 854"/>
                    <a:gd name="T1" fmla="*/ 250 h 250"/>
                    <a:gd name="T2" fmla="*/ 4 w 854"/>
                    <a:gd name="T3" fmla="*/ 250 h 250"/>
                    <a:gd name="T4" fmla="*/ 14 w 854"/>
                    <a:gd name="T5" fmla="*/ 250 h 250"/>
                    <a:gd name="T6" fmla="*/ 25 w 854"/>
                    <a:gd name="T7" fmla="*/ 250 h 250"/>
                    <a:gd name="T8" fmla="*/ 49 w 854"/>
                    <a:gd name="T9" fmla="*/ 248 h 250"/>
                    <a:gd name="T10" fmla="*/ 95 w 854"/>
                    <a:gd name="T11" fmla="*/ 238 h 250"/>
                    <a:gd name="T12" fmla="*/ 95 w 854"/>
                    <a:gd name="T13" fmla="*/ 238 h 250"/>
                    <a:gd name="T14" fmla="*/ 212 w 854"/>
                    <a:gd name="T15" fmla="*/ 215 h 250"/>
                    <a:gd name="T16" fmla="*/ 212 w 854"/>
                    <a:gd name="T17" fmla="*/ 215 h 250"/>
                    <a:gd name="T18" fmla="*/ 331 w 854"/>
                    <a:gd name="T19" fmla="*/ 189 h 250"/>
                    <a:gd name="T20" fmla="*/ 448 w 854"/>
                    <a:gd name="T21" fmla="*/ 162 h 250"/>
                    <a:gd name="T22" fmla="*/ 448 w 854"/>
                    <a:gd name="T23" fmla="*/ 162 h 250"/>
                    <a:gd name="T24" fmla="*/ 559 w 854"/>
                    <a:gd name="T25" fmla="*/ 133 h 250"/>
                    <a:gd name="T26" fmla="*/ 613 w 854"/>
                    <a:gd name="T27" fmla="*/ 115 h 250"/>
                    <a:gd name="T28" fmla="*/ 670 w 854"/>
                    <a:gd name="T29" fmla="*/ 98 h 250"/>
                    <a:gd name="T30" fmla="*/ 670 w 854"/>
                    <a:gd name="T31" fmla="*/ 98 h 250"/>
                    <a:gd name="T32" fmla="*/ 718 w 854"/>
                    <a:gd name="T33" fmla="*/ 80 h 250"/>
                    <a:gd name="T34" fmla="*/ 769 w 854"/>
                    <a:gd name="T35" fmla="*/ 63 h 250"/>
                    <a:gd name="T36" fmla="*/ 769 w 854"/>
                    <a:gd name="T37" fmla="*/ 63 h 250"/>
                    <a:gd name="T38" fmla="*/ 790 w 854"/>
                    <a:gd name="T39" fmla="*/ 53 h 250"/>
                    <a:gd name="T40" fmla="*/ 816 w 854"/>
                    <a:gd name="T41" fmla="*/ 45 h 250"/>
                    <a:gd name="T42" fmla="*/ 825 w 854"/>
                    <a:gd name="T43" fmla="*/ 39 h 250"/>
                    <a:gd name="T44" fmla="*/ 837 w 854"/>
                    <a:gd name="T45" fmla="*/ 34 h 250"/>
                    <a:gd name="T46" fmla="*/ 845 w 854"/>
                    <a:gd name="T47" fmla="*/ 26 h 250"/>
                    <a:gd name="T48" fmla="*/ 853 w 854"/>
                    <a:gd name="T49" fmla="*/ 16 h 250"/>
                    <a:gd name="T50" fmla="*/ 853 w 854"/>
                    <a:gd name="T51" fmla="*/ 16 h 250"/>
                    <a:gd name="T52" fmla="*/ 854 w 854"/>
                    <a:gd name="T53" fmla="*/ 12 h 250"/>
                    <a:gd name="T54" fmla="*/ 853 w 854"/>
                    <a:gd name="T55" fmla="*/ 6 h 250"/>
                    <a:gd name="T56" fmla="*/ 851 w 854"/>
                    <a:gd name="T57" fmla="*/ 2 h 250"/>
                    <a:gd name="T58" fmla="*/ 845 w 854"/>
                    <a:gd name="T59" fmla="*/ 0 h 250"/>
                    <a:gd name="T60" fmla="*/ 845 w 854"/>
                    <a:gd name="T61" fmla="*/ 0 h 250"/>
                    <a:gd name="T62" fmla="*/ 835 w 854"/>
                    <a:gd name="T63" fmla="*/ 0 h 250"/>
                    <a:gd name="T64" fmla="*/ 825 w 854"/>
                    <a:gd name="T65" fmla="*/ 2 h 250"/>
                    <a:gd name="T66" fmla="*/ 804 w 854"/>
                    <a:gd name="T67" fmla="*/ 10 h 250"/>
                    <a:gd name="T68" fmla="*/ 767 w 854"/>
                    <a:gd name="T69" fmla="*/ 30 h 250"/>
                    <a:gd name="T70" fmla="*/ 767 w 854"/>
                    <a:gd name="T71" fmla="*/ 30 h 250"/>
                    <a:gd name="T72" fmla="*/ 716 w 854"/>
                    <a:gd name="T73" fmla="*/ 49 h 250"/>
                    <a:gd name="T74" fmla="*/ 668 w 854"/>
                    <a:gd name="T75" fmla="*/ 67 h 250"/>
                    <a:gd name="T76" fmla="*/ 668 w 854"/>
                    <a:gd name="T77" fmla="*/ 67 h 250"/>
                    <a:gd name="T78" fmla="*/ 609 w 854"/>
                    <a:gd name="T79" fmla="*/ 86 h 250"/>
                    <a:gd name="T80" fmla="*/ 549 w 854"/>
                    <a:gd name="T81" fmla="*/ 104 h 250"/>
                    <a:gd name="T82" fmla="*/ 430 w 854"/>
                    <a:gd name="T83" fmla="*/ 135 h 250"/>
                    <a:gd name="T84" fmla="*/ 430 w 854"/>
                    <a:gd name="T85" fmla="*/ 135 h 250"/>
                    <a:gd name="T86" fmla="*/ 313 w 854"/>
                    <a:gd name="T87" fmla="*/ 162 h 250"/>
                    <a:gd name="T88" fmla="*/ 197 w 854"/>
                    <a:gd name="T89" fmla="*/ 187 h 250"/>
                    <a:gd name="T90" fmla="*/ 197 w 854"/>
                    <a:gd name="T91" fmla="*/ 187 h 250"/>
                    <a:gd name="T92" fmla="*/ 90 w 854"/>
                    <a:gd name="T93" fmla="*/ 213 h 250"/>
                    <a:gd name="T94" fmla="*/ 90 w 854"/>
                    <a:gd name="T95" fmla="*/ 213 h 250"/>
                    <a:gd name="T96" fmla="*/ 45 w 854"/>
                    <a:gd name="T97" fmla="*/ 222 h 250"/>
                    <a:gd name="T98" fmla="*/ 22 w 854"/>
                    <a:gd name="T99" fmla="*/ 230 h 250"/>
                    <a:gd name="T100" fmla="*/ 10 w 854"/>
                    <a:gd name="T101" fmla="*/ 236 h 250"/>
                    <a:gd name="T102" fmla="*/ 0 w 854"/>
                    <a:gd name="T103" fmla="*/ 242 h 250"/>
                    <a:gd name="T104" fmla="*/ 0 w 854"/>
                    <a:gd name="T105" fmla="*/ 242 h 250"/>
                    <a:gd name="T106" fmla="*/ 0 w 854"/>
                    <a:gd name="T107" fmla="*/ 244 h 250"/>
                    <a:gd name="T108" fmla="*/ 0 w 854"/>
                    <a:gd name="T109" fmla="*/ 246 h 250"/>
                    <a:gd name="T110" fmla="*/ 0 w 854"/>
                    <a:gd name="T111" fmla="*/ 248 h 250"/>
                    <a:gd name="T112" fmla="*/ 4 w 854"/>
                    <a:gd name="T113" fmla="*/ 250 h 250"/>
                    <a:gd name="T114" fmla="*/ 4 w 854"/>
                    <a:gd name="T115" fmla="*/ 250 h 25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54" h="250">
                      <a:moveTo>
                        <a:pt x="4" y="250"/>
                      </a:moveTo>
                      <a:lnTo>
                        <a:pt x="4" y="250"/>
                      </a:lnTo>
                      <a:lnTo>
                        <a:pt x="14" y="250"/>
                      </a:lnTo>
                      <a:lnTo>
                        <a:pt x="25" y="250"/>
                      </a:lnTo>
                      <a:lnTo>
                        <a:pt x="49" y="248"/>
                      </a:lnTo>
                      <a:lnTo>
                        <a:pt x="95" y="238"/>
                      </a:lnTo>
                      <a:lnTo>
                        <a:pt x="95" y="238"/>
                      </a:lnTo>
                      <a:lnTo>
                        <a:pt x="212" y="215"/>
                      </a:lnTo>
                      <a:lnTo>
                        <a:pt x="212" y="215"/>
                      </a:lnTo>
                      <a:lnTo>
                        <a:pt x="331" y="189"/>
                      </a:lnTo>
                      <a:lnTo>
                        <a:pt x="448" y="162"/>
                      </a:lnTo>
                      <a:lnTo>
                        <a:pt x="448" y="162"/>
                      </a:lnTo>
                      <a:lnTo>
                        <a:pt x="559" y="133"/>
                      </a:lnTo>
                      <a:lnTo>
                        <a:pt x="613" y="115"/>
                      </a:lnTo>
                      <a:lnTo>
                        <a:pt x="670" y="98"/>
                      </a:lnTo>
                      <a:lnTo>
                        <a:pt x="670" y="98"/>
                      </a:lnTo>
                      <a:lnTo>
                        <a:pt x="718" y="80"/>
                      </a:lnTo>
                      <a:lnTo>
                        <a:pt x="769" y="63"/>
                      </a:lnTo>
                      <a:lnTo>
                        <a:pt x="769" y="63"/>
                      </a:lnTo>
                      <a:lnTo>
                        <a:pt x="790" y="53"/>
                      </a:lnTo>
                      <a:lnTo>
                        <a:pt x="816" y="45"/>
                      </a:lnTo>
                      <a:lnTo>
                        <a:pt x="825" y="39"/>
                      </a:lnTo>
                      <a:lnTo>
                        <a:pt x="837" y="34"/>
                      </a:lnTo>
                      <a:lnTo>
                        <a:pt x="845" y="26"/>
                      </a:lnTo>
                      <a:lnTo>
                        <a:pt x="853" y="16"/>
                      </a:lnTo>
                      <a:lnTo>
                        <a:pt x="853" y="16"/>
                      </a:lnTo>
                      <a:lnTo>
                        <a:pt x="854" y="12"/>
                      </a:lnTo>
                      <a:lnTo>
                        <a:pt x="853" y="6"/>
                      </a:lnTo>
                      <a:lnTo>
                        <a:pt x="851" y="2"/>
                      </a:lnTo>
                      <a:lnTo>
                        <a:pt x="845" y="0"/>
                      </a:lnTo>
                      <a:lnTo>
                        <a:pt x="845" y="0"/>
                      </a:lnTo>
                      <a:lnTo>
                        <a:pt x="835" y="0"/>
                      </a:lnTo>
                      <a:lnTo>
                        <a:pt x="825" y="2"/>
                      </a:lnTo>
                      <a:lnTo>
                        <a:pt x="804" y="10"/>
                      </a:lnTo>
                      <a:lnTo>
                        <a:pt x="767" y="30"/>
                      </a:lnTo>
                      <a:lnTo>
                        <a:pt x="767" y="30"/>
                      </a:lnTo>
                      <a:lnTo>
                        <a:pt x="716" y="49"/>
                      </a:lnTo>
                      <a:lnTo>
                        <a:pt x="668" y="67"/>
                      </a:lnTo>
                      <a:lnTo>
                        <a:pt x="668" y="67"/>
                      </a:lnTo>
                      <a:lnTo>
                        <a:pt x="609" y="86"/>
                      </a:lnTo>
                      <a:lnTo>
                        <a:pt x="549" y="104"/>
                      </a:lnTo>
                      <a:lnTo>
                        <a:pt x="430" y="135"/>
                      </a:lnTo>
                      <a:lnTo>
                        <a:pt x="430" y="135"/>
                      </a:lnTo>
                      <a:lnTo>
                        <a:pt x="313" y="162"/>
                      </a:lnTo>
                      <a:lnTo>
                        <a:pt x="197" y="187"/>
                      </a:lnTo>
                      <a:lnTo>
                        <a:pt x="197" y="187"/>
                      </a:lnTo>
                      <a:lnTo>
                        <a:pt x="90" y="213"/>
                      </a:lnTo>
                      <a:lnTo>
                        <a:pt x="90" y="213"/>
                      </a:lnTo>
                      <a:lnTo>
                        <a:pt x="45" y="222"/>
                      </a:lnTo>
                      <a:lnTo>
                        <a:pt x="22" y="230"/>
                      </a:lnTo>
                      <a:lnTo>
                        <a:pt x="10" y="236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0" y="244"/>
                      </a:lnTo>
                      <a:lnTo>
                        <a:pt x="0" y="246"/>
                      </a:lnTo>
                      <a:lnTo>
                        <a:pt x="0" y="248"/>
                      </a:lnTo>
                      <a:lnTo>
                        <a:pt x="4" y="250"/>
                      </a:lnTo>
                      <a:lnTo>
                        <a:pt x="4" y="250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Freeform 18"/>
                <p:cNvSpPr/>
                <p:nvPr/>
              </p:nvSpPr>
              <p:spPr bwMode="auto">
                <a:xfrm>
                  <a:off x="3298428" y="1948664"/>
                  <a:ext cx="438150" cy="100013"/>
                </a:xfrm>
                <a:custGeom>
                  <a:gdLst>
                    <a:gd name="T0" fmla="*/ 9 w 788"/>
                    <a:gd name="T1" fmla="*/ 240 h 240"/>
                    <a:gd name="T2" fmla="*/ 9 w 788"/>
                    <a:gd name="T3" fmla="*/ 240 h 240"/>
                    <a:gd name="T4" fmla="*/ 107 w 788"/>
                    <a:gd name="T5" fmla="*/ 203 h 240"/>
                    <a:gd name="T6" fmla="*/ 157 w 788"/>
                    <a:gd name="T7" fmla="*/ 187 h 240"/>
                    <a:gd name="T8" fmla="*/ 206 w 788"/>
                    <a:gd name="T9" fmla="*/ 172 h 240"/>
                    <a:gd name="T10" fmla="*/ 206 w 788"/>
                    <a:gd name="T11" fmla="*/ 172 h 240"/>
                    <a:gd name="T12" fmla="*/ 258 w 788"/>
                    <a:gd name="T13" fmla="*/ 160 h 240"/>
                    <a:gd name="T14" fmla="*/ 309 w 788"/>
                    <a:gd name="T15" fmla="*/ 148 h 240"/>
                    <a:gd name="T16" fmla="*/ 412 w 788"/>
                    <a:gd name="T17" fmla="*/ 127 h 240"/>
                    <a:gd name="T18" fmla="*/ 412 w 788"/>
                    <a:gd name="T19" fmla="*/ 127 h 240"/>
                    <a:gd name="T20" fmla="*/ 515 w 788"/>
                    <a:gd name="T21" fmla="*/ 106 h 240"/>
                    <a:gd name="T22" fmla="*/ 566 w 788"/>
                    <a:gd name="T23" fmla="*/ 96 h 240"/>
                    <a:gd name="T24" fmla="*/ 618 w 788"/>
                    <a:gd name="T25" fmla="*/ 82 h 240"/>
                    <a:gd name="T26" fmla="*/ 618 w 788"/>
                    <a:gd name="T27" fmla="*/ 82 h 240"/>
                    <a:gd name="T28" fmla="*/ 659 w 788"/>
                    <a:gd name="T29" fmla="*/ 70 h 240"/>
                    <a:gd name="T30" fmla="*/ 700 w 788"/>
                    <a:gd name="T31" fmla="*/ 57 h 240"/>
                    <a:gd name="T32" fmla="*/ 700 w 788"/>
                    <a:gd name="T33" fmla="*/ 57 h 240"/>
                    <a:gd name="T34" fmla="*/ 722 w 788"/>
                    <a:gd name="T35" fmla="*/ 51 h 240"/>
                    <a:gd name="T36" fmla="*/ 745 w 788"/>
                    <a:gd name="T37" fmla="*/ 43 h 240"/>
                    <a:gd name="T38" fmla="*/ 766 w 788"/>
                    <a:gd name="T39" fmla="*/ 34 h 240"/>
                    <a:gd name="T40" fmla="*/ 776 w 788"/>
                    <a:gd name="T41" fmla="*/ 26 h 240"/>
                    <a:gd name="T42" fmla="*/ 784 w 788"/>
                    <a:gd name="T43" fmla="*/ 20 h 240"/>
                    <a:gd name="T44" fmla="*/ 784 w 788"/>
                    <a:gd name="T45" fmla="*/ 20 h 240"/>
                    <a:gd name="T46" fmla="*/ 788 w 788"/>
                    <a:gd name="T47" fmla="*/ 12 h 240"/>
                    <a:gd name="T48" fmla="*/ 788 w 788"/>
                    <a:gd name="T49" fmla="*/ 6 h 240"/>
                    <a:gd name="T50" fmla="*/ 782 w 788"/>
                    <a:gd name="T51" fmla="*/ 2 h 240"/>
                    <a:gd name="T52" fmla="*/ 776 w 788"/>
                    <a:gd name="T53" fmla="*/ 0 h 240"/>
                    <a:gd name="T54" fmla="*/ 776 w 788"/>
                    <a:gd name="T55" fmla="*/ 0 h 240"/>
                    <a:gd name="T56" fmla="*/ 766 w 788"/>
                    <a:gd name="T57" fmla="*/ 0 h 240"/>
                    <a:gd name="T58" fmla="*/ 757 w 788"/>
                    <a:gd name="T59" fmla="*/ 4 h 240"/>
                    <a:gd name="T60" fmla="*/ 737 w 788"/>
                    <a:gd name="T61" fmla="*/ 10 h 240"/>
                    <a:gd name="T62" fmla="*/ 698 w 788"/>
                    <a:gd name="T63" fmla="*/ 28 h 240"/>
                    <a:gd name="T64" fmla="*/ 698 w 788"/>
                    <a:gd name="T65" fmla="*/ 28 h 240"/>
                    <a:gd name="T66" fmla="*/ 644 w 788"/>
                    <a:gd name="T67" fmla="*/ 45 h 240"/>
                    <a:gd name="T68" fmla="*/ 589 w 788"/>
                    <a:gd name="T69" fmla="*/ 59 h 240"/>
                    <a:gd name="T70" fmla="*/ 589 w 788"/>
                    <a:gd name="T71" fmla="*/ 59 h 240"/>
                    <a:gd name="T72" fmla="*/ 539 w 788"/>
                    <a:gd name="T73" fmla="*/ 72 h 240"/>
                    <a:gd name="T74" fmla="*/ 486 w 788"/>
                    <a:gd name="T75" fmla="*/ 84 h 240"/>
                    <a:gd name="T76" fmla="*/ 383 w 788"/>
                    <a:gd name="T77" fmla="*/ 106 h 240"/>
                    <a:gd name="T78" fmla="*/ 383 w 788"/>
                    <a:gd name="T79" fmla="*/ 106 h 240"/>
                    <a:gd name="T80" fmla="*/ 286 w 788"/>
                    <a:gd name="T81" fmla="*/ 125 h 240"/>
                    <a:gd name="T82" fmla="*/ 237 w 788"/>
                    <a:gd name="T83" fmla="*/ 135 h 240"/>
                    <a:gd name="T84" fmla="*/ 186 w 788"/>
                    <a:gd name="T85" fmla="*/ 148 h 240"/>
                    <a:gd name="T86" fmla="*/ 138 w 788"/>
                    <a:gd name="T87" fmla="*/ 162 h 240"/>
                    <a:gd name="T88" fmla="*/ 89 w 788"/>
                    <a:gd name="T89" fmla="*/ 179 h 240"/>
                    <a:gd name="T90" fmla="*/ 44 w 788"/>
                    <a:gd name="T91" fmla="*/ 201 h 240"/>
                    <a:gd name="T92" fmla="*/ 23 w 788"/>
                    <a:gd name="T93" fmla="*/ 215 h 240"/>
                    <a:gd name="T94" fmla="*/ 1 w 788"/>
                    <a:gd name="T95" fmla="*/ 226 h 240"/>
                    <a:gd name="T96" fmla="*/ 1 w 788"/>
                    <a:gd name="T97" fmla="*/ 226 h 240"/>
                    <a:gd name="T98" fmla="*/ 0 w 788"/>
                    <a:gd name="T99" fmla="*/ 228 h 240"/>
                    <a:gd name="T100" fmla="*/ 0 w 788"/>
                    <a:gd name="T101" fmla="*/ 232 h 240"/>
                    <a:gd name="T102" fmla="*/ 0 w 788"/>
                    <a:gd name="T103" fmla="*/ 236 h 240"/>
                    <a:gd name="T104" fmla="*/ 5 w 788"/>
                    <a:gd name="T105" fmla="*/ 240 h 240"/>
                    <a:gd name="T106" fmla="*/ 9 w 788"/>
                    <a:gd name="T107" fmla="*/ 240 h 240"/>
                    <a:gd name="T108" fmla="*/ 9 w 788"/>
                    <a:gd name="T109" fmla="*/ 240 h 24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88" h="240">
                      <a:moveTo>
                        <a:pt x="9" y="240"/>
                      </a:moveTo>
                      <a:lnTo>
                        <a:pt x="9" y="240"/>
                      </a:lnTo>
                      <a:lnTo>
                        <a:pt x="107" y="203"/>
                      </a:lnTo>
                      <a:lnTo>
                        <a:pt x="157" y="187"/>
                      </a:lnTo>
                      <a:lnTo>
                        <a:pt x="206" y="172"/>
                      </a:lnTo>
                      <a:lnTo>
                        <a:pt x="206" y="172"/>
                      </a:lnTo>
                      <a:lnTo>
                        <a:pt x="258" y="160"/>
                      </a:lnTo>
                      <a:lnTo>
                        <a:pt x="309" y="148"/>
                      </a:lnTo>
                      <a:lnTo>
                        <a:pt x="412" y="127"/>
                      </a:lnTo>
                      <a:lnTo>
                        <a:pt x="412" y="127"/>
                      </a:lnTo>
                      <a:lnTo>
                        <a:pt x="515" y="106"/>
                      </a:lnTo>
                      <a:lnTo>
                        <a:pt x="566" y="96"/>
                      </a:lnTo>
                      <a:lnTo>
                        <a:pt x="618" y="82"/>
                      </a:lnTo>
                      <a:lnTo>
                        <a:pt x="618" y="82"/>
                      </a:lnTo>
                      <a:lnTo>
                        <a:pt x="659" y="70"/>
                      </a:lnTo>
                      <a:lnTo>
                        <a:pt x="700" y="57"/>
                      </a:lnTo>
                      <a:lnTo>
                        <a:pt x="700" y="57"/>
                      </a:lnTo>
                      <a:lnTo>
                        <a:pt x="722" y="51"/>
                      </a:lnTo>
                      <a:lnTo>
                        <a:pt x="745" y="43"/>
                      </a:lnTo>
                      <a:lnTo>
                        <a:pt x="766" y="34"/>
                      </a:lnTo>
                      <a:lnTo>
                        <a:pt x="776" y="26"/>
                      </a:lnTo>
                      <a:lnTo>
                        <a:pt x="784" y="20"/>
                      </a:lnTo>
                      <a:lnTo>
                        <a:pt x="784" y="20"/>
                      </a:lnTo>
                      <a:lnTo>
                        <a:pt x="788" y="12"/>
                      </a:lnTo>
                      <a:lnTo>
                        <a:pt x="788" y="6"/>
                      </a:lnTo>
                      <a:lnTo>
                        <a:pt x="782" y="2"/>
                      </a:lnTo>
                      <a:lnTo>
                        <a:pt x="776" y="0"/>
                      </a:lnTo>
                      <a:lnTo>
                        <a:pt x="776" y="0"/>
                      </a:lnTo>
                      <a:lnTo>
                        <a:pt x="766" y="0"/>
                      </a:lnTo>
                      <a:lnTo>
                        <a:pt x="757" y="4"/>
                      </a:lnTo>
                      <a:lnTo>
                        <a:pt x="737" y="10"/>
                      </a:lnTo>
                      <a:lnTo>
                        <a:pt x="698" y="28"/>
                      </a:lnTo>
                      <a:lnTo>
                        <a:pt x="698" y="28"/>
                      </a:lnTo>
                      <a:lnTo>
                        <a:pt x="644" y="45"/>
                      </a:lnTo>
                      <a:lnTo>
                        <a:pt x="589" y="59"/>
                      </a:lnTo>
                      <a:lnTo>
                        <a:pt x="589" y="59"/>
                      </a:lnTo>
                      <a:lnTo>
                        <a:pt x="539" y="72"/>
                      </a:lnTo>
                      <a:lnTo>
                        <a:pt x="486" y="84"/>
                      </a:lnTo>
                      <a:lnTo>
                        <a:pt x="383" y="106"/>
                      </a:lnTo>
                      <a:lnTo>
                        <a:pt x="383" y="106"/>
                      </a:lnTo>
                      <a:lnTo>
                        <a:pt x="286" y="125"/>
                      </a:lnTo>
                      <a:lnTo>
                        <a:pt x="237" y="135"/>
                      </a:lnTo>
                      <a:lnTo>
                        <a:pt x="186" y="148"/>
                      </a:lnTo>
                      <a:lnTo>
                        <a:pt x="138" y="162"/>
                      </a:lnTo>
                      <a:lnTo>
                        <a:pt x="89" y="179"/>
                      </a:lnTo>
                      <a:lnTo>
                        <a:pt x="44" y="201"/>
                      </a:lnTo>
                      <a:lnTo>
                        <a:pt x="23" y="215"/>
                      </a:lnTo>
                      <a:lnTo>
                        <a:pt x="1" y="226"/>
                      </a:lnTo>
                      <a:lnTo>
                        <a:pt x="1" y="226"/>
                      </a:lnTo>
                      <a:lnTo>
                        <a:pt x="0" y="228"/>
                      </a:lnTo>
                      <a:lnTo>
                        <a:pt x="0" y="232"/>
                      </a:lnTo>
                      <a:lnTo>
                        <a:pt x="0" y="236"/>
                      </a:lnTo>
                      <a:lnTo>
                        <a:pt x="5" y="240"/>
                      </a:lnTo>
                      <a:lnTo>
                        <a:pt x="9" y="240"/>
                      </a:lnTo>
                      <a:lnTo>
                        <a:pt x="9" y="240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9" name="Freeform 19"/>
                <p:cNvSpPr/>
                <p:nvPr/>
              </p:nvSpPr>
              <p:spPr bwMode="auto">
                <a:xfrm>
                  <a:off x="3609579" y="1815314"/>
                  <a:ext cx="315913" cy="52388"/>
                </a:xfrm>
                <a:custGeom>
                  <a:gdLst>
                    <a:gd name="T0" fmla="*/ 6 w 570"/>
                    <a:gd name="T1" fmla="*/ 127 h 127"/>
                    <a:gd name="T2" fmla="*/ 6 w 570"/>
                    <a:gd name="T3" fmla="*/ 127 h 127"/>
                    <a:gd name="T4" fmla="*/ 41 w 570"/>
                    <a:gd name="T5" fmla="*/ 127 h 127"/>
                    <a:gd name="T6" fmla="*/ 74 w 570"/>
                    <a:gd name="T7" fmla="*/ 125 h 127"/>
                    <a:gd name="T8" fmla="*/ 107 w 570"/>
                    <a:gd name="T9" fmla="*/ 121 h 127"/>
                    <a:gd name="T10" fmla="*/ 142 w 570"/>
                    <a:gd name="T11" fmla="*/ 115 h 127"/>
                    <a:gd name="T12" fmla="*/ 208 w 570"/>
                    <a:gd name="T13" fmla="*/ 103 h 127"/>
                    <a:gd name="T14" fmla="*/ 274 w 570"/>
                    <a:gd name="T15" fmla="*/ 92 h 127"/>
                    <a:gd name="T16" fmla="*/ 274 w 570"/>
                    <a:gd name="T17" fmla="*/ 92 h 127"/>
                    <a:gd name="T18" fmla="*/ 346 w 570"/>
                    <a:gd name="T19" fmla="*/ 78 h 127"/>
                    <a:gd name="T20" fmla="*/ 418 w 570"/>
                    <a:gd name="T21" fmla="*/ 64 h 127"/>
                    <a:gd name="T22" fmla="*/ 489 w 570"/>
                    <a:gd name="T23" fmla="*/ 47 h 127"/>
                    <a:gd name="T24" fmla="*/ 559 w 570"/>
                    <a:gd name="T25" fmla="*/ 29 h 127"/>
                    <a:gd name="T26" fmla="*/ 559 w 570"/>
                    <a:gd name="T27" fmla="*/ 29 h 127"/>
                    <a:gd name="T28" fmla="*/ 564 w 570"/>
                    <a:gd name="T29" fmla="*/ 26 h 127"/>
                    <a:gd name="T30" fmla="*/ 568 w 570"/>
                    <a:gd name="T31" fmla="*/ 22 h 127"/>
                    <a:gd name="T32" fmla="*/ 570 w 570"/>
                    <a:gd name="T33" fmla="*/ 16 h 127"/>
                    <a:gd name="T34" fmla="*/ 570 w 570"/>
                    <a:gd name="T35" fmla="*/ 10 h 127"/>
                    <a:gd name="T36" fmla="*/ 568 w 570"/>
                    <a:gd name="T37" fmla="*/ 6 h 127"/>
                    <a:gd name="T38" fmla="*/ 564 w 570"/>
                    <a:gd name="T39" fmla="*/ 2 h 127"/>
                    <a:gd name="T40" fmla="*/ 561 w 570"/>
                    <a:gd name="T41" fmla="*/ 0 h 127"/>
                    <a:gd name="T42" fmla="*/ 553 w 570"/>
                    <a:gd name="T43" fmla="*/ 0 h 127"/>
                    <a:gd name="T44" fmla="*/ 553 w 570"/>
                    <a:gd name="T45" fmla="*/ 0 h 127"/>
                    <a:gd name="T46" fmla="*/ 487 w 570"/>
                    <a:gd name="T47" fmla="*/ 18 h 127"/>
                    <a:gd name="T48" fmla="*/ 418 w 570"/>
                    <a:gd name="T49" fmla="*/ 35 h 127"/>
                    <a:gd name="T50" fmla="*/ 352 w 570"/>
                    <a:gd name="T51" fmla="*/ 49 h 127"/>
                    <a:gd name="T52" fmla="*/ 284 w 570"/>
                    <a:gd name="T53" fmla="*/ 62 h 127"/>
                    <a:gd name="T54" fmla="*/ 284 w 570"/>
                    <a:gd name="T55" fmla="*/ 62 h 127"/>
                    <a:gd name="T56" fmla="*/ 214 w 570"/>
                    <a:gd name="T57" fmla="*/ 74 h 127"/>
                    <a:gd name="T58" fmla="*/ 144 w 570"/>
                    <a:gd name="T59" fmla="*/ 84 h 127"/>
                    <a:gd name="T60" fmla="*/ 74 w 570"/>
                    <a:gd name="T61" fmla="*/ 96 h 127"/>
                    <a:gd name="T62" fmla="*/ 39 w 570"/>
                    <a:gd name="T63" fmla="*/ 103 h 127"/>
                    <a:gd name="T64" fmla="*/ 6 w 570"/>
                    <a:gd name="T65" fmla="*/ 113 h 127"/>
                    <a:gd name="T66" fmla="*/ 6 w 570"/>
                    <a:gd name="T67" fmla="*/ 113 h 127"/>
                    <a:gd name="T68" fmla="*/ 2 w 570"/>
                    <a:gd name="T69" fmla="*/ 115 h 127"/>
                    <a:gd name="T70" fmla="*/ 0 w 570"/>
                    <a:gd name="T71" fmla="*/ 121 h 127"/>
                    <a:gd name="T72" fmla="*/ 2 w 570"/>
                    <a:gd name="T73" fmla="*/ 125 h 127"/>
                    <a:gd name="T74" fmla="*/ 6 w 570"/>
                    <a:gd name="T75" fmla="*/ 127 h 127"/>
                    <a:gd name="T76" fmla="*/ 6 w 570"/>
                    <a:gd name="T77" fmla="*/ 127 h 127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70" h="127">
                      <a:moveTo>
                        <a:pt x="6" y="127"/>
                      </a:moveTo>
                      <a:lnTo>
                        <a:pt x="6" y="127"/>
                      </a:lnTo>
                      <a:lnTo>
                        <a:pt x="41" y="127"/>
                      </a:lnTo>
                      <a:lnTo>
                        <a:pt x="74" y="125"/>
                      </a:lnTo>
                      <a:lnTo>
                        <a:pt x="107" y="121"/>
                      </a:lnTo>
                      <a:lnTo>
                        <a:pt x="142" y="115"/>
                      </a:lnTo>
                      <a:lnTo>
                        <a:pt x="208" y="103"/>
                      </a:lnTo>
                      <a:lnTo>
                        <a:pt x="274" y="92"/>
                      </a:lnTo>
                      <a:lnTo>
                        <a:pt x="274" y="92"/>
                      </a:lnTo>
                      <a:lnTo>
                        <a:pt x="346" y="78"/>
                      </a:lnTo>
                      <a:lnTo>
                        <a:pt x="418" y="64"/>
                      </a:lnTo>
                      <a:lnTo>
                        <a:pt x="489" y="47"/>
                      </a:lnTo>
                      <a:lnTo>
                        <a:pt x="559" y="29"/>
                      </a:lnTo>
                      <a:lnTo>
                        <a:pt x="559" y="29"/>
                      </a:lnTo>
                      <a:lnTo>
                        <a:pt x="564" y="26"/>
                      </a:lnTo>
                      <a:lnTo>
                        <a:pt x="568" y="22"/>
                      </a:lnTo>
                      <a:lnTo>
                        <a:pt x="570" y="16"/>
                      </a:lnTo>
                      <a:lnTo>
                        <a:pt x="570" y="10"/>
                      </a:lnTo>
                      <a:lnTo>
                        <a:pt x="568" y="6"/>
                      </a:lnTo>
                      <a:lnTo>
                        <a:pt x="564" y="2"/>
                      </a:lnTo>
                      <a:lnTo>
                        <a:pt x="561" y="0"/>
                      </a:lnTo>
                      <a:lnTo>
                        <a:pt x="553" y="0"/>
                      </a:lnTo>
                      <a:lnTo>
                        <a:pt x="553" y="0"/>
                      </a:lnTo>
                      <a:lnTo>
                        <a:pt x="487" y="18"/>
                      </a:lnTo>
                      <a:lnTo>
                        <a:pt x="418" y="35"/>
                      </a:lnTo>
                      <a:lnTo>
                        <a:pt x="352" y="49"/>
                      </a:lnTo>
                      <a:lnTo>
                        <a:pt x="284" y="62"/>
                      </a:lnTo>
                      <a:lnTo>
                        <a:pt x="284" y="62"/>
                      </a:lnTo>
                      <a:lnTo>
                        <a:pt x="214" y="74"/>
                      </a:lnTo>
                      <a:lnTo>
                        <a:pt x="144" y="84"/>
                      </a:lnTo>
                      <a:lnTo>
                        <a:pt x="74" y="96"/>
                      </a:lnTo>
                      <a:lnTo>
                        <a:pt x="39" y="103"/>
                      </a:lnTo>
                      <a:lnTo>
                        <a:pt x="6" y="113"/>
                      </a:lnTo>
                      <a:lnTo>
                        <a:pt x="6" y="113"/>
                      </a:lnTo>
                      <a:lnTo>
                        <a:pt x="2" y="115"/>
                      </a:lnTo>
                      <a:lnTo>
                        <a:pt x="0" y="121"/>
                      </a:lnTo>
                      <a:lnTo>
                        <a:pt x="2" y="125"/>
                      </a:lnTo>
                      <a:lnTo>
                        <a:pt x="6" y="127"/>
                      </a:lnTo>
                      <a:lnTo>
                        <a:pt x="6" y="127"/>
                      </a:lnTo>
                      <a:close/>
                    </a:path>
                  </a:pathLst>
                </a:custGeom>
                <a:ln>
                  <a:solidFill>
                    <a:srgbClr val="55674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7494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cxnSp>
            <p:nvCxnSpPr>
              <p:cNvPr id="120" name="直接连接符 119"/>
              <p:cNvCxnSpPr/>
              <p:nvPr/>
            </p:nvCxnSpPr>
            <p:spPr>
              <a:xfrm>
                <a:off x="6190" y="6089"/>
                <a:ext cx="3206" cy="0"/>
              </a:xfrm>
              <a:prstGeom prst="lin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</p:cxnSp>
          <p:sp>
            <p:nvSpPr>
              <p:cNvPr id="121" name="矩形 120"/>
              <p:cNvSpPr/>
              <p:nvPr/>
            </p:nvSpPr>
            <p:spPr>
              <a:xfrm>
                <a:off x="6304" y="6354"/>
                <a:ext cx="2978" cy="919"/>
              </a:xfrm>
              <a:prstGeom prst="rect">
                <a:avLst/>
              </a:prstGeom>
              <a:noFill/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/>
                    <a:cs typeface="+mn-ea"/>
                    <a:sym typeface="Arial" panose="020b0604020202020204" pitchFamily="34" charset="0"/>
                  </a:rPr>
                  <a:t>通晓其意</a:t>
                </a: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椭圆 5"/>
          <p:cNvSpPr/>
          <p:nvPr/>
        </p:nvSpPr>
        <p:spPr>
          <a:xfrm>
            <a:off x="3778250" y="1351280"/>
            <a:ext cx="4535170" cy="435673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880485" y="2949575"/>
            <a:ext cx="4298315" cy="1180465"/>
          </a:xfrm>
          <a:solidFill>
            <a:srgbClr val="556740"/>
          </a:solidFill>
        </p:spPr>
        <p:txBody>
          <a:bodyPr vert="horz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600">
                <a:solidFill>
                  <a:schemeClr val="bg1"/>
                </a:solidFill>
                <a:latin typeface="+mj-ea"/>
                <a:cs typeface="+mj-ea"/>
              </a:rPr>
              <a:t>反馈训练</a:t>
            </a:r>
            <a:endParaRPr lang="zh-CN" altLang="en-US" sz="6600">
              <a:solidFill>
                <a:schemeClr val="bg1"/>
              </a:solidFill>
              <a:latin typeface="+mj-ea"/>
              <a:cs typeface="+mj-ea"/>
            </a:endParaRPr>
          </a:p>
        </p:txBody>
      </p:sp>
      <p:sp>
        <p:nvSpPr>
          <p:cNvPr id="234" name="PA_文本框 6"/>
          <p:cNvSpPr txBox="1"/>
          <p:nvPr>
            <p:custDataLst>
              <p:tags r:id="rId4"/>
            </p:custDataLst>
          </p:nvPr>
        </p:nvSpPr>
        <p:spPr>
          <a:xfrm>
            <a:off x="2805906" y="2800653"/>
            <a:ext cx="6447472" cy="265877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vert="horz" wrap="squar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b="0" i="0" u="none" strike="noStrike" cap="none" spc="-1200" normalizeH="0" baseline="0">
                <a:ln>
                  <a:noFill/>
                </a:ln>
                <a:blipFill dpi="0" rotWithShape="1">
                  <a:blip r:embed="rId5"/>
                  <a:stretch>
                    <a:fillRect/>
                  </a:stretch>
                </a:blipFill>
                <a:effectLst/>
                <a:uLnTx/>
                <a:uFillTx/>
                <a:latin typeface="Arial" panose="020b0604020202020204" pitchFamily="34" charset="0"/>
                <a:ea typeface="等线" panose="02010600030101010101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__________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ppt_h/1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*sin(rand(360))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  <p:from x="100000" y="100000"/>
                                      <p:to x="300000" y="300000"/>
                                    </p:animScale>
                                    <p:animEffect transition="out" filter="fade">
                                      <p:cBhvr>
                                        <p:cTn id="13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7401" y="4186250"/>
            <a:ext cx="2172053" cy="132039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75" t="26908" r="3010"/>
          <a:stretch>
            <a:fillRect/>
          </a:stretch>
        </p:blipFill>
        <p:spPr>
          <a:xfrm>
            <a:off x="144776" y="0"/>
            <a:ext cx="442077" cy="114787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769146" y="1661093"/>
            <a:ext cx="2191407" cy="3917426"/>
            <a:chOff x="12151" y="2115"/>
            <a:chExt cx="3451" cy="6169"/>
          </a:xfrm>
        </p:grpSpPr>
        <p:sp>
          <p:nvSpPr>
            <p:cNvPr id="4" name="矩形 3"/>
            <p:cNvSpPr/>
            <p:nvPr/>
          </p:nvSpPr>
          <p:spPr>
            <a:xfrm>
              <a:off x="12151" y="2115"/>
              <a:ext cx="3451" cy="6169"/>
            </a:xfrm>
            <a:prstGeom prst="rect">
              <a:avLst/>
            </a:prstGeom>
            <a:noFill/>
            <a:ln>
              <a:solidFill>
                <a:srgbClr val="C0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2269" y="2397"/>
              <a:ext cx="3214" cy="5606"/>
            </a:xfrm>
            <a:prstGeom prst="rect">
              <a:avLst/>
            </a:prstGeom>
            <a:noFill/>
            <a:ln>
              <a:solidFill>
                <a:srgbClr val="C0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243" y="2871"/>
              <a:ext cx="1058" cy="3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>
                  <a:solidFill>
                    <a:srgbClr val="C00000"/>
                  </a:solidFill>
                </a:rPr>
                <a:t>得 </a:t>
              </a:r>
              <a:endParaRPr lang="zh-CN" altLang="en-US" sz="4000" b="1">
                <a:solidFill>
                  <a:srgbClr val="C00000"/>
                </a:solidFill>
              </a:endParaRPr>
            </a:p>
            <a:p>
              <a:endParaRPr lang="zh-CN" altLang="en-US" sz="4000" b="1">
                <a:solidFill>
                  <a:srgbClr val="C00000"/>
                </a:solidFill>
              </a:endParaRPr>
            </a:p>
            <a:p>
              <a:r>
                <a:rPr lang="zh-CN" altLang="en-US" sz="4000" b="1">
                  <a:solidFill>
                    <a:srgbClr val="C00000"/>
                  </a:solidFill>
                </a:rPr>
                <a:t>体</a:t>
              </a:r>
              <a:endParaRPr lang="zh-CN" altLang="en-US" sz="4000" b="1">
                <a:solidFill>
                  <a:srgbClr val="C00000"/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86105" y="196215"/>
            <a:ext cx="785876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</a:rPr>
              <a:t>下列语言表达得体的一项是【       】</a:t>
            </a:r>
            <a:endParaRPr lang="zh-CN" altLang="en-US" sz="2800" b="1">
              <a:latin typeface="Adobe 明體 Std L" panose="02020300000000000000" charset="-120"/>
              <a:ea typeface="Adobe 明體 Std L" panose="02020300000000000000" charset="-120"/>
              <a:cs typeface="Adobe 明體 Std L" panose="02020300000000000000" charset="-120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</a:rPr>
              <a:t>A.我常常想，那些虚长我几岁的哥哥姐姐，是怎样让自己的青春年华变得充实自在而又缤纷多彩的。</a:t>
            </a:r>
            <a:endParaRPr lang="zh-CN" altLang="en-US" sz="2800" b="1">
              <a:latin typeface="Adobe 明體 Std L" panose="02020300000000000000" charset="-120"/>
              <a:ea typeface="Adobe 明體 Std L" panose="02020300000000000000" charset="-120"/>
              <a:cs typeface="Adobe 明體 Std L" panose="02020300000000000000" charset="-120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</a:rPr>
              <a:t>B.自从上次班主任老师造访我家后，我和爸爸妈妈的关系逐渐变得融洽和谐了。</a:t>
            </a:r>
            <a:endParaRPr lang="zh-CN" altLang="en-US" sz="2800" b="1">
              <a:latin typeface="Adobe 明體 Std L" panose="02020300000000000000" charset="-120"/>
              <a:ea typeface="Adobe 明體 Std L" panose="02020300000000000000" charset="-120"/>
              <a:cs typeface="Adobe 明體 Std L" panose="02020300000000000000" charset="-120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</a:rPr>
              <a:t>C.我们载歌载舞，热烈欢迎四面八方的客人莅临学校。</a:t>
            </a:r>
            <a:endParaRPr lang="zh-CN" altLang="en-US" sz="2800" b="1">
              <a:latin typeface="Adobe 明體 Std L" panose="02020300000000000000" charset="-120"/>
              <a:ea typeface="Adobe 明體 Std L" panose="02020300000000000000" charset="-120"/>
              <a:cs typeface="Adobe 明體 Std L" panose="02020300000000000000" charset="-120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</a:rPr>
              <a:t>D.在朋友家，我发现这个原本冷冷清清的地方因为我们的欢声笑语而蓬荜生辉，温馨美好。</a:t>
            </a:r>
            <a:endParaRPr lang="zh-CN" altLang="en-US" sz="2800" b="1">
              <a:latin typeface="Adobe 明體 Std L" panose="02020300000000000000" charset="-120"/>
              <a:ea typeface="Adobe 明體 Std L" panose="02020300000000000000" charset="-120"/>
              <a:cs typeface="Adobe 明體 Std L" panose="02020300000000000000" charset="-12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36920" y="333375"/>
            <a:ext cx="544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0172d0dc26b25d2e622eceade12082b0b4877cadcac02-NCB2wE_fw6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70" y="2527300"/>
            <a:ext cx="3175635" cy="391033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419735" y="413385"/>
            <a:ext cx="2558415" cy="269748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1115060" y="413385"/>
            <a:ext cx="1482090" cy="2545080"/>
          </a:xfrm>
        </p:spPr>
        <p:txBody>
          <a:bodyPr vert="eaVer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7200">
                <a:solidFill>
                  <a:schemeClr val="tx1">
                    <a:lumMod val="85000"/>
                    <a:lumOff val="15000"/>
                  </a:schemeClr>
                </a:solidFill>
                <a:latin typeface="逐浪马列大楷体" panose="03000509000000000000" charset="-122"/>
                <a:ea typeface="逐浪马列大楷体" panose="03000509000000000000" charset="-122"/>
              </a:rPr>
              <a:t>   意</a:t>
            </a:r>
            <a:br>
              <a:rPr lang="zh-CN" altLang="en-US" sz="7200">
                <a:solidFill>
                  <a:schemeClr val="tx1">
                    <a:lumMod val="85000"/>
                    <a:lumOff val="15000"/>
                  </a:schemeClr>
                </a:solidFill>
                <a:latin typeface="逐浪马列大楷体" panose="03000509000000000000" charset="-122"/>
                <a:ea typeface="逐浪马列大楷体" panose="03000509000000000000" charset="-122"/>
              </a:rPr>
            </a:br>
            <a:r>
              <a:rPr lang="zh-CN" altLang="en-US" sz="7200">
                <a:solidFill>
                  <a:schemeClr val="tx1">
                    <a:lumMod val="85000"/>
                    <a:lumOff val="15000"/>
                  </a:schemeClr>
                </a:solidFill>
                <a:latin typeface="逐浪马列大楷体" panose="03000509000000000000" charset="-122"/>
                <a:ea typeface="逐浪马列大楷体" panose="03000509000000000000" charset="-122"/>
              </a:rPr>
              <a:t>解</a:t>
            </a:r>
            <a:endParaRPr lang="zh-CN" altLang="en-US" sz="7200">
              <a:solidFill>
                <a:schemeClr val="tx1">
                  <a:lumMod val="85000"/>
                  <a:lumOff val="15000"/>
                </a:schemeClr>
              </a:solidFill>
              <a:latin typeface="逐浪马列大楷体" panose="03000509000000000000" charset="-122"/>
              <a:ea typeface="逐浪马列大楷体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9165" y="1057275"/>
            <a:ext cx="6636385" cy="45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800" b="1"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</a:rPr>
              <a:t>        </a:t>
            </a:r>
            <a:r>
              <a:rPr lang="zh-CN" altLang="en-US" sz="2800" b="1">
                <a:latin typeface="Adobe 明體 Std L" panose="02020300000000000000" charset="-120"/>
                <a:ea typeface="宋体" panose="02010600030101010101" pitchFamily="2" charset="-122"/>
                <a:cs typeface="Adobe 明體 Std L" panose="02020300000000000000" charset="-120"/>
              </a:rPr>
              <a:t>（</a:t>
            </a:r>
            <a:r>
              <a:rPr lang="en-US" altLang="zh-CN" sz="2800" b="1">
                <a:latin typeface="Adobe 明體 Std L" panose="02020300000000000000" charset="-120"/>
                <a:ea typeface="宋体" panose="02010600030101010101" pitchFamily="2" charset="-122"/>
                <a:cs typeface="Adobe 明體 Std L" panose="02020300000000000000" charset="-120"/>
              </a:rPr>
              <a:t>2</a:t>
            </a:r>
            <a:r>
              <a:rPr lang="zh-CN" altLang="en-US" sz="2800" b="1">
                <a:latin typeface="Adobe 明體 Std L" panose="02020300000000000000" charset="-120"/>
                <a:ea typeface="宋体" panose="02010600030101010101" pitchFamily="2" charset="-122"/>
                <a:cs typeface="Adobe 明體 Std L" panose="02020300000000000000" charset="-120"/>
              </a:rPr>
              <a:t>分）</a:t>
            </a:r>
            <a:r>
              <a:rPr lang="zh-CN" altLang="en-US" sz="2800" b="1"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</a:rPr>
              <a:t>一位作曲家带着自己创作的曲子向一位著名的音乐大师讨教。在听演奏的过程中，这位大师不断地脱帽。演奏完毕，作曲家连忙问道：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</a:rPr>
              <a:t>“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</a:rPr>
              <a:t>大师，是不是屋里太热?”</a:t>
            </a:r>
            <a:r>
              <a:rPr lang="zh-CN" altLang="en-US" sz="2800" b="1"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</a:rPr>
              <a:t>大师说：“不热。我有碰到熟人就脱帽的习惯。在阁下的曲子中我碰到那么多的熟人，不得不连连脱帽。”</a:t>
            </a:r>
            <a:endParaRPr lang="zh-CN" altLang="en-US" sz="2800" b="1">
              <a:latin typeface="Adobe 明體 Std L" panose="02020300000000000000" charset="-120"/>
              <a:ea typeface="Adobe 明體 Std L" panose="02020300000000000000" charset="-120"/>
              <a:cs typeface="Adobe 明體 Std L" panose="02020300000000000000" charset="-12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</a:rPr>
              <a:t>        这位大师的答话意思是：</a:t>
            </a:r>
            <a:endParaRPr lang="zh-CN" altLang="en-US" sz="2800" b="1">
              <a:latin typeface="Adobe 明體 Std L" panose="02020300000000000000" charset="-120"/>
              <a:ea typeface="Adobe 明體 Std L" panose="02020300000000000000" charset="-120"/>
              <a:cs typeface="Adobe 明體 Std L" panose="02020300000000000000" charset="-120"/>
            </a:endParaRPr>
          </a:p>
        </p:txBody>
      </p:sp>
    </p:spTree>
    <p:custDataLst>
      <p:tags r:id="rId5"/>
    </p:custDataLst>
  </p:cSld>
  <p:clrMapOvr>
    <a:masterClrMapping/>
  </p:clrMapOvr>
  <p:transition>
    <p:fade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815492" y="153956"/>
            <a:ext cx="3484180" cy="6716109"/>
          </a:xfrm>
          <a:prstGeom prst="rect">
            <a:avLst/>
          </a:prstGeom>
          <a:blipFill dpi="0" rotWithShape="1">
            <a:blip r:embed="rId3">
              <a:alphaModFix amt="8000"/>
            </a:blip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2" name="PA_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0" r="29716"/>
          <a:stretch>
            <a:fillRect/>
          </a:stretch>
        </p:blipFill>
        <p:spPr>
          <a:xfrm>
            <a:off x="7815455" y="103156"/>
            <a:ext cx="3646812" cy="6716109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61" t="21246" r="10452" b="17169"/>
          <a:stretch>
            <a:fillRect/>
          </a:stretch>
        </p:blipFill>
        <p:spPr>
          <a:xfrm>
            <a:off x="586853" y="6421622"/>
            <a:ext cx="567313" cy="448573"/>
          </a:xfrm>
          <a:prstGeom prst="rect">
            <a:avLst/>
          </a:prstGeom>
        </p:spPr>
      </p:pic>
      <p:pic>
        <p:nvPicPr>
          <p:cNvPr id="10" name="PA_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75" t="26908" r="3010"/>
          <a:stretch>
            <a:fillRect/>
          </a:stretch>
        </p:blipFill>
        <p:spPr>
          <a:xfrm>
            <a:off x="144776" y="0"/>
            <a:ext cx="442077" cy="11478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108" y="6396860"/>
            <a:ext cx="459555" cy="4611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53795" y="1189990"/>
            <a:ext cx="6335395" cy="4719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3200" b="1"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     </a:t>
            </a:r>
            <a:r>
              <a:rPr lang="en-US" altLang="zh-CN" sz="3600" b="1"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   </a:t>
            </a:r>
            <a:r>
              <a:rPr lang="zh-CN" altLang="en-US" sz="3600" b="1">
                <a:latin typeface="Adobe 明體 Std L" panose="02020300000000000000" charset="-120"/>
                <a:ea typeface="宋体" panose="02010600030101010101" pitchFamily="2" charset="-122"/>
                <a:cs typeface="Adobe 明體 Std L" panose="02020300000000000000" charset="-120"/>
                <a:sym typeface="+mn-ea"/>
              </a:rPr>
              <a:t>（</a:t>
            </a:r>
            <a:r>
              <a:rPr lang="en-US" altLang="zh-CN" sz="3600" b="1">
                <a:latin typeface="Adobe 明體 Std L" panose="02020300000000000000" charset="-120"/>
                <a:ea typeface="宋体" panose="02010600030101010101" pitchFamily="2" charset="-122"/>
                <a:cs typeface="Adobe 明體 Std L" panose="02020300000000000000" charset="-120"/>
                <a:sym typeface="+mn-ea"/>
              </a:rPr>
              <a:t>2</a:t>
            </a:r>
            <a:r>
              <a:rPr lang="zh-CN" altLang="en-US" sz="3600" b="1">
                <a:latin typeface="Adobe 明體 Std L" panose="02020300000000000000" charset="-120"/>
                <a:ea typeface="宋体" panose="02010600030101010101" pitchFamily="2" charset="-122"/>
                <a:cs typeface="Adobe 明體 Std L" panose="02020300000000000000" charset="-120"/>
                <a:sym typeface="+mn-ea"/>
              </a:rPr>
              <a:t>分）罗贯中的《三国演义》，写晋国司马炎灭了吴国，俘虏了吴王孙皓。在接见孙皓诗司马炎说：</a:t>
            </a:r>
            <a:r>
              <a:rPr lang="en-US" altLang="zh-CN" sz="3600" b="1">
                <a:latin typeface="Adobe 明體 Std L" panose="02020300000000000000" charset="-120"/>
                <a:ea typeface="宋体" panose="02010600030101010101" pitchFamily="2" charset="-122"/>
                <a:cs typeface="Adobe 明體 Std L" panose="02020300000000000000" charset="-120"/>
                <a:sym typeface="+mn-ea"/>
              </a:rPr>
              <a:t>“</a:t>
            </a:r>
            <a:r>
              <a:rPr lang="zh-CN" altLang="en-US" sz="3600" b="1">
                <a:latin typeface="Adobe 明體 Std L" panose="02020300000000000000" charset="-120"/>
                <a:ea typeface="宋体" panose="02010600030101010101" pitchFamily="2" charset="-122"/>
                <a:cs typeface="Adobe 明體 Std L" panose="02020300000000000000" charset="-120"/>
                <a:sym typeface="+mn-ea"/>
              </a:rPr>
              <a:t>朕设此座已久矣。</a:t>
            </a:r>
            <a:r>
              <a:rPr lang="en-US" altLang="zh-CN" sz="3600" b="1">
                <a:latin typeface="Adobe 明體 Std L" panose="02020300000000000000" charset="-120"/>
                <a:ea typeface="宋体" panose="02010600030101010101" pitchFamily="2" charset="-122"/>
                <a:cs typeface="Adobe 明體 Std L" panose="02020300000000000000" charset="-120"/>
                <a:sym typeface="+mn-ea"/>
              </a:rPr>
              <a:t>”</a:t>
            </a:r>
            <a:r>
              <a:rPr lang="zh-CN" altLang="en-US" sz="3600" b="1">
                <a:latin typeface="Adobe 明體 Std L" panose="02020300000000000000" charset="-120"/>
                <a:ea typeface="宋体" panose="02010600030101010101" pitchFamily="2" charset="-122"/>
                <a:cs typeface="Adobe 明體 Std L" panose="02020300000000000000" charset="-120"/>
                <a:sym typeface="+mn-ea"/>
              </a:rPr>
              <a:t>这句话的言外之意是什么？</a:t>
            </a:r>
            <a:endParaRPr lang="zh-CN" altLang="en-US" sz="2000">
              <a:latin typeface="逐浪粗宋简体" panose="02010601030101010101" charset="-122"/>
              <a:ea typeface="逐浪粗宋简体" panose="02010601030101010101" charset="-122"/>
            </a:endParaRPr>
          </a:p>
          <a:p>
            <a:endParaRPr lang="zh-CN" altLang="en-US" sz="2000">
              <a:latin typeface="逐浪粗宋简体" panose="02010601030101010101" charset="-122"/>
              <a:ea typeface="逐浪粗宋简体" panose="02010601030101010101" charset="-122"/>
            </a:endParaRPr>
          </a:p>
        </p:txBody>
      </p:sp>
    </p:spTree>
  </p:cSld>
  <p:clrMapOvr>
    <a:masterClrMapping/>
  </p:clrMapOvr>
  <p:transition spd="slow">
    <p:push dir="u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椭圆 5"/>
          <p:cNvSpPr/>
          <p:nvPr/>
        </p:nvSpPr>
        <p:spPr>
          <a:xfrm>
            <a:off x="3360420" y="334645"/>
            <a:ext cx="5148580" cy="53213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897630" y="5260975"/>
            <a:ext cx="3893820" cy="1180465"/>
          </a:xfrm>
          <a:solidFill>
            <a:srgbClr val="556740"/>
          </a:solidFill>
        </p:spPr>
        <p:txBody>
          <a:bodyPr vert="horz"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600">
                <a:solidFill>
                  <a:schemeClr val="bg1"/>
                </a:solidFill>
                <a:latin typeface="+mj-ea"/>
                <a:cs typeface="+mj-ea"/>
              </a:rPr>
              <a:t>THANKS</a:t>
            </a:r>
            <a:endParaRPr lang="en-US" altLang="zh-CN" sz="6600">
              <a:solidFill>
                <a:schemeClr val="bg1"/>
              </a:solidFill>
              <a:latin typeface="+mj-ea"/>
              <a:cs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2885" y="1254125"/>
            <a:ext cx="957580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kern="1500">
                <a:solidFill>
                  <a:schemeClr val="tx1"/>
                </a:solidFill>
                <a:uFillTx/>
              </a:rPr>
              <a:t>       </a:t>
            </a:r>
            <a:r>
              <a:rPr lang="zh-CN" altLang="en-US" sz="2800" kern="1500">
                <a:solidFill>
                  <a:schemeClr val="tx1"/>
                </a:solidFill>
                <a:uFillTx/>
              </a:rPr>
              <a:t>人与人之间快乐和谐交谈的关键是：</a:t>
            </a:r>
            <a:r>
              <a:rPr lang="zh-CN" altLang="en-US" sz="2800" kern="1500">
                <a:solidFill>
                  <a:schemeClr val="accent5">
                    <a:lumMod val="75000"/>
                  </a:schemeClr>
                </a:solidFill>
                <a:uFillTx/>
              </a:rPr>
              <a:t>善听会说</a:t>
            </a:r>
            <a:r>
              <a:rPr lang="zh-CN" altLang="en-US" sz="2800" kern="1500">
                <a:solidFill>
                  <a:schemeClr val="tx1"/>
                </a:solidFill>
                <a:uFillTx/>
              </a:rPr>
              <a:t>，根据特定场景</a:t>
            </a:r>
            <a:r>
              <a:rPr lang="zh-CN" altLang="en-US" sz="2800" kern="1500">
                <a:solidFill>
                  <a:schemeClr val="accent5">
                    <a:lumMod val="75000"/>
                  </a:schemeClr>
                </a:solidFill>
                <a:uFillTx/>
              </a:rPr>
              <a:t>自如得体</a:t>
            </a:r>
            <a:r>
              <a:rPr lang="zh-CN" altLang="en-US" sz="2800" kern="1500">
                <a:solidFill>
                  <a:schemeClr val="tx1"/>
                </a:solidFill>
                <a:uFillTx/>
              </a:rPr>
              <a:t>与人交流，沟通感情，加深友谊，还是一种重要的搜集信息资料的途径。希望大家认真学习，用心观察，耐心的训练，</a:t>
            </a:r>
            <a:r>
              <a:rPr lang="zh-CN" altLang="en-US" sz="2800" kern="1500">
                <a:solidFill>
                  <a:schemeClr val="tx1"/>
                </a:solidFill>
                <a:uFillTx/>
                <a:sym typeface="+mn-ea"/>
              </a:rPr>
              <a:t>当然，这种能力的培养，光靠课内还是远远不够的，还应该很好地利用生活中的众多机会加强训练。</a:t>
            </a:r>
            <a:endParaRPr lang="zh-CN" altLang="en-US" sz="2800" kern="1500">
              <a:solidFill>
                <a:schemeClr val="tx1"/>
              </a:solidFill>
              <a:uFillTx/>
            </a:endParaRPr>
          </a:p>
          <a:p>
            <a:r>
              <a:rPr lang="zh-CN" altLang="en-US" sz="2800" kern="1500">
                <a:solidFill>
                  <a:schemeClr val="tx1"/>
                </a:solidFill>
                <a:uFillTx/>
              </a:rPr>
              <a:t>       我相信，大家在未来的日子里，走出校园，走进社会，在口语交际方面一定会更加的精妙，</a:t>
            </a:r>
            <a:r>
              <a:rPr lang="zh-CN" altLang="en-US" sz="2800" kern="1500">
                <a:solidFill>
                  <a:schemeClr val="accent5">
                    <a:lumMod val="75000"/>
                  </a:schemeClr>
                </a:solidFill>
                <a:uFillTx/>
              </a:rPr>
              <a:t>规范和文明</a:t>
            </a:r>
            <a:r>
              <a:rPr lang="zh-CN" altLang="en-US" sz="2800" kern="1500">
                <a:solidFill>
                  <a:schemeClr val="tx1"/>
                </a:solidFill>
                <a:uFillTx/>
              </a:rPr>
              <a:t>！</a:t>
            </a:r>
            <a:r>
              <a:rPr lang="zh-CN" altLang="en-US" sz="2800" kern="1500">
                <a:solidFill>
                  <a:schemeClr val="tx1"/>
                </a:solidFill>
                <a:uFillTx/>
                <a:sym typeface="+mn-ea"/>
              </a:rPr>
              <a:t>为自己美好的人生开辟一片新天地！</a:t>
            </a:r>
            <a:endParaRPr lang="zh-CN" altLang="en-US" sz="2800" kern="1500">
              <a:solidFill>
                <a:schemeClr val="tx1"/>
              </a:solidFill>
              <a:uFillTx/>
              <a:sym typeface="+mn-ea"/>
            </a:endParaRPr>
          </a:p>
        </p:txBody>
      </p:sp>
      <p:pic>
        <p:nvPicPr>
          <p:cNvPr id="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188700" y="12039600"/>
            <a:ext cx="317500" cy="2286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>
            <p:custDataLst>
              <p:tags r:id="rId3"/>
            </p:custDataLst>
          </p:nvPr>
        </p:nvGrpSpPr>
        <p:grpSpPr>
          <a:xfrm>
            <a:off x="5911850" y="212725"/>
            <a:ext cx="4277995" cy="6421120"/>
            <a:chOff x="10018" y="3196"/>
            <a:chExt cx="5743" cy="4631"/>
          </a:xfrm>
        </p:grpSpPr>
        <p:sp>
          <p:nvSpPr>
            <p:cNvPr id="11" name="PA-矩形 2"/>
            <p:cNvSpPr/>
            <p:nvPr>
              <p:custDataLst>
                <p:tags r:id="rId4"/>
              </p:custDataLst>
            </p:nvPr>
          </p:nvSpPr>
          <p:spPr>
            <a:xfrm>
              <a:off x="12048" y="3196"/>
              <a:ext cx="1674" cy="2876"/>
            </a:xfrm>
            <a:prstGeom prst="rect">
              <a:avLst/>
            </a:prstGeom>
            <a:blipFill dpi="0" rotWithShape="0">
              <a:blip r:embed="rId5"/>
              <a:tile tx="-1289142" ty="-2505088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PA-矩形 3"/>
            <p:cNvSpPr/>
            <p:nvPr>
              <p:custDataLst>
                <p:tags r:id="rId6"/>
              </p:custDataLst>
            </p:nvPr>
          </p:nvSpPr>
          <p:spPr>
            <a:xfrm>
              <a:off x="12052" y="6171"/>
              <a:ext cx="1674" cy="1656"/>
            </a:xfrm>
            <a:prstGeom prst="rect">
              <a:avLst/>
            </a:prstGeom>
            <a:blipFill dpi="0" rotWithShape="0">
              <a:blip r:embed="rId5"/>
              <a:tile tx="-1291821" ty="-4394142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PA-矩形 4"/>
            <p:cNvSpPr/>
            <p:nvPr>
              <p:custDataLst>
                <p:tags r:id="rId7"/>
              </p:custDataLst>
            </p:nvPr>
          </p:nvSpPr>
          <p:spPr>
            <a:xfrm>
              <a:off x="10018" y="3602"/>
              <a:ext cx="1931" cy="1910"/>
            </a:xfrm>
            <a:prstGeom prst="rect">
              <a:avLst/>
            </a:prstGeom>
            <a:blipFill dpi="0" rotWithShape="0">
              <a:blip r:embed="rId5"/>
              <a:tile tx="0" ty="-2762619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PA-矩形 5"/>
            <p:cNvSpPr/>
            <p:nvPr>
              <p:custDataLst>
                <p:tags r:id="rId8"/>
              </p:custDataLst>
            </p:nvPr>
          </p:nvSpPr>
          <p:spPr>
            <a:xfrm>
              <a:off x="10423" y="5631"/>
              <a:ext cx="1526" cy="1509"/>
            </a:xfrm>
            <a:prstGeom prst="rect">
              <a:avLst/>
            </a:prstGeom>
            <a:blipFill dpi="0" rotWithShape="0">
              <a:blip r:embed="rId5"/>
              <a:tile tx="-257233" ty="-4051463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PA-矩形 6"/>
            <p:cNvSpPr/>
            <p:nvPr>
              <p:custDataLst>
                <p:tags r:id="rId9"/>
              </p:custDataLst>
            </p:nvPr>
          </p:nvSpPr>
          <p:spPr>
            <a:xfrm>
              <a:off x="13821" y="3802"/>
              <a:ext cx="1526" cy="1509"/>
            </a:xfrm>
            <a:prstGeom prst="rect">
              <a:avLst/>
            </a:prstGeom>
            <a:blipFill dpi="0" rotWithShape="0">
              <a:blip r:embed="rId5"/>
              <a:tile tx="-2415131" ty="-2889747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PA-矩形 7"/>
            <p:cNvSpPr/>
            <p:nvPr>
              <p:custDataLst>
                <p:tags r:id="rId10"/>
              </p:custDataLst>
            </p:nvPr>
          </p:nvSpPr>
          <p:spPr>
            <a:xfrm>
              <a:off x="13830" y="5419"/>
              <a:ext cx="1931" cy="1910"/>
            </a:xfrm>
            <a:prstGeom prst="rect">
              <a:avLst/>
            </a:prstGeom>
            <a:blipFill dpi="0" rotWithShape="0">
              <a:blip r:embed="rId5"/>
              <a:tile tx="-2420788" ty="-3916892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292772" y="141891"/>
            <a:ext cx="3484180" cy="6716109"/>
          </a:xfrm>
          <a:prstGeom prst="rect">
            <a:avLst/>
          </a:prstGeom>
          <a:blipFill dpi="0" rotWithShape="1">
            <a:blip r:embed="rId11">
              <a:alphaModFix amt="8000"/>
            </a:blip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5" name="PA_图片 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61" t="21246" r="10452" b="17169"/>
          <a:stretch>
            <a:fillRect/>
          </a:stretch>
        </p:blipFill>
        <p:spPr>
          <a:xfrm>
            <a:off x="586853" y="6421622"/>
            <a:ext cx="567313" cy="448573"/>
          </a:xfrm>
          <a:prstGeom prst="rect">
            <a:avLst/>
          </a:prstGeom>
        </p:spPr>
      </p:pic>
      <p:sp>
        <p:nvSpPr>
          <p:cNvPr id="7" name="PA_矩形 6"/>
          <p:cNvSpPr/>
          <p:nvPr>
            <p:custDataLst>
              <p:tags r:id="rId15"/>
            </p:custDataLst>
          </p:nvPr>
        </p:nvSpPr>
        <p:spPr>
          <a:xfrm>
            <a:off x="882015" y="711200"/>
            <a:ext cx="47682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微软雅黑" panose="020b0503020204020204" charset="-122"/>
                <a:ea typeface="微软雅黑"/>
              </a:rPr>
              <a:t>中考复习之</a:t>
            </a:r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口语交际</a:t>
            </a:r>
            <a:endParaRPr lang="zh-CN" altLang="en-US" sz="3600" b="1" smtClean="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PA_矩形 7"/>
          <p:cNvSpPr/>
          <p:nvPr>
            <p:custDataLst>
              <p:tags r:id="rId16"/>
            </p:custDataLst>
          </p:nvPr>
        </p:nvSpPr>
        <p:spPr>
          <a:xfrm rot="5400000">
            <a:off x="9051290" y="2816860"/>
            <a:ext cx="4031615" cy="107632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语文课程标准》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在总目标中指出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PA_图片 9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75" t="26908" r="3010"/>
          <a:stretch>
            <a:fillRect/>
          </a:stretch>
        </p:blipFill>
        <p:spPr>
          <a:xfrm>
            <a:off x="144776" y="0"/>
            <a:ext cx="442077" cy="11478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498" y="5960615"/>
            <a:ext cx="459555" cy="4611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14454" y="1876885"/>
            <a:ext cx="4902780" cy="4407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30000"/>
              </a:lnSpc>
              <a:spcBef>
                <a:spcPct val="0"/>
              </a:spcBef>
              <a:buClr>
                <a:schemeClr val="bg1"/>
              </a:buClr>
            </a:pP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语文课程要使学生</a:t>
            </a:r>
            <a:r>
              <a:rPr lang="zh-CN" altLang="en-US" sz="2400" b="1">
                <a:solidFill>
                  <a:schemeClr val="tx1"/>
                </a:solidFill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“</a:t>
            </a:r>
            <a:r>
              <a:rPr lang="zh-CN" altLang="en-US" sz="2400" b="1" u="sng">
                <a:solidFill>
                  <a:srgbClr val="FF0000"/>
                </a:solidFill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具有日常口语交际的基本能力，在各种交际活动中，学会倾听、表达和交流，初步学会文明地进行人际沟通和社会交往，发展合作精神</a:t>
            </a:r>
            <a:r>
              <a:rPr lang="zh-CN" altLang="en-US" sz="2400" b="1">
                <a:solidFill>
                  <a:srgbClr val="FF0000"/>
                </a:solidFill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”</a:t>
            </a:r>
            <a:endParaRPr lang="zh-CN" altLang="en-US" sz="2400" b="1">
              <a:solidFill>
                <a:srgbClr val="FF0000"/>
              </a:solidFill>
              <a:latin typeface="Adobe 明體 Std L" panose="02020300000000000000" charset="-120"/>
              <a:ea typeface="Adobe 明體 Std L" panose="02020300000000000000" charset="-120"/>
              <a:cs typeface="Adobe 明體 Std L" panose="02020300000000000000" charset="-120"/>
              <a:sym typeface="+mn-ea"/>
            </a:endParaRPr>
          </a:p>
          <a:p>
            <a:pPr indent="457200" fontAlgn="auto">
              <a:lnSpc>
                <a:spcPct val="130000"/>
              </a:lnSpc>
              <a:spcBef>
                <a:spcPct val="0"/>
              </a:spcBef>
              <a:buClr>
                <a:schemeClr val="bg1"/>
              </a:buClr>
            </a:pP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中考对口语交际的考查，重在交际，即说话是否符合</a:t>
            </a:r>
            <a:r>
              <a:rPr lang="zh-CN" altLang="en-US" sz="2400" b="1" u="sng">
                <a:solidFill>
                  <a:srgbClr val="FF0000"/>
                </a:solidFill>
                <a:latin typeface="Adobe 明體 Std L" panose="02020300000000000000" charset="-120"/>
                <a:ea typeface="Adobe 明體 Std L" panose="02020300000000000000" charset="-120"/>
                <a:cs typeface="Adobe 明體 Std L" panose="02020300000000000000" charset="-120"/>
                <a:sym typeface="+mn-ea"/>
              </a:rPr>
              <a:t>“简明、连贯、得体”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的基本要求。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  <a:sym typeface="+mn-ea"/>
            </a:endParaRPr>
          </a:p>
          <a:p>
            <a:pPr indent="457200" fontAlgn="auto">
              <a:lnSpc>
                <a:spcPct val="130000"/>
              </a:lnSpc>
              <a:spcBef>
                <a:spcPct val="0"/>
              </a:spcBef>
              <a:buClr>
                <a:schemeClr val="bg1"/>
              </a:buClr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多以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表述题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为主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。 </a:t>
            </a:r>
            <a:endParaRPr lang="zh-CN" altLang="en-US" sz="240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973" y="5411975"/>
            <a:ext cx="459555" cy="4611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138" y="5255130"/>
            <a:ext cx="459555" cy="4611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88" r="8646"/>
          <a:stretch>
            <a:fillRect/>
          </a:stretch>
        </p:blipFill>
        <p:spPr>
          <a:xfrm>
            <a:off x="8254544" y="3587175"/>
            <a:ext cx="3727309" cy="28194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35" b="6714"/>
          <a:stretch>
            <a:fillRect/>
          </a:stretch>
        </p:blipFill>
        <p:spPr>
          <a:xfrm>
            <a:off x="-4879" y="3606327"/>
            <a:ext cx="12196879" cy="33339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75" t="26908" r="3010"/>
          <a:stretch>
            <a:fillRect/>
          </a:stretch>
        </p:blipFill>
        <p:spPr>
          <a:xfrm flipH="1">
            <a:off x="8867862" y="3715656"/>
            <a:ext cx="442077" cy="114787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33" y="-24212"/>
            <a:ext cx="689251" cy="866074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212159" y="2249170"/>
            <a:ext cx="10421676" cy="1642110"/>
            <a:chOff x="1757" y="3542"/>
            <a:chExt cx="14500" cy="2586"/>
          </a:xfrm>
        </p:grpSpPr>
        <p:sp>
          <p:nvSpPr>
            <p:cNvPr id="2" name="文本框 1"/>
            <p:cNvSpPr txBox="1"/>
            <p:nvPr/>
          </p:nvSpPr>
          <p:spPr>
            <a:xfrm rot="1260000">
              <a:off x="1757" y="5108"/>
              <a:ext cx="352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等线"/>
                  <a:ea typeface="等线" panose="02010600030101010101" charset="-122"/>
                </a:rPr>
                <a:t>辨识得体型</a:t>
              </a:r>
              <a:endParaRPr lang="zh-CN" altLang="en-US" sz="2800" b="1">
                <a:latin typeface="等线"/>
                <a:ea typeface="等线" panose="02010600030101010101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 rot="1740000">
              <a:off x="6087" y="5306"/>
              <a:ext cx="352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等线"/>
                  <a:ea typeface="等线" panose="02010600030101010101" charset="-122"/>
                </a:rPr>
                <a:t>解意巧对型</a:t>
              </a:r>
              <a:endParaRPr lang="zh-CN" altLang="en-US" sz="2800" b="1">
                <a:latin typeface="等线"/>
                <a:ea typeface="等线" panose="02010600030101010101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2734" y="5108"/>
              <a:ext cx="352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等线"/>
                  <a:ea typeface="等线" panose="02010600030101010101" charset="-122"/>
                </a:rPr>
                <a:t>邀请采访型</a:t>
              </a:r>
              <a:endParaRPr lang="zh-CN" altLang="en-US" sz="2800" b="1">
                <a:latin typeface="等线"/>
                <a:ea typeface="等线" panose="02010600030101010101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rot="20760000">
              <a:off x="9185" y="3542"/>
              <a:ext cx="34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等线"/>
                  <a:ea typeface="等线" panose="02010600030101010101" charset="-122"/>
                </a:rPr>
                <a:t>劝告说服型</a:t>
              </a:r>
              <a:endParaRPr lang="zh-CN" altLang="en-US" sz="2800" b="1">
                <a:latin typeface="等线"/>
                <a:ea typeface="等线" panose="02010600030101010101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76" t="6236" r="43379" b="69485"/>
          <a:stretch>
            <a:fillRect/>
          </a:stretch>
        </p:blipFill>
        <p:spPr>
          <a:xfrm>
            <a:off x="8254236" y="410393"/>
            <a:ext cx="1412732" cy="1412732"/>
          </a:xfrm>
          <a:prstGeom prst="ellipse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01151" y="168193"/>
            <a:ext cx="1896685" cy="189668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>
            <a:lum bright="-6000"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054" y="841862"/>
            <a:ext cx="2021372" cy="136703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>
            <a:lum bright="-6000"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762115" y="601345"/>
            <a:ext cx="2547620" cy="172339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9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423" y="196585"/>
            <a:ext cx="3146253" cy="2127786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865 0 L -0.085677 -0.010463" pathEditMode="relative" rAng="0" ptsTypes="">
                                      <p:cBhvr>
                                        <p:cTn id="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-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3958 0.004167" pathEditMode="relative" ptsTypes="">
                                      <p:cBhvr>
                                        <p:cTn id="1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03281 -0.004074" pathEditMode="relative" rAng="0" ptsTypes="">
                                      <p:cBhvr>
                                        <p:cTn id="1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PA_MH_Others_11" descr="#wm#_48_07_*Z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471535" y="857250"/>
            <a:ext cx="1417955" cy="1419860"/>
          </a:xfrm>
          <a:prstGeom prst="ellipse">
            <a:avLst/>
          </a:prstGeom>
          <a:solidFill>
            <a:schemeClr val="tx2">
              <a:lumMod val="90000"/>
              <a:alpha val="86000"/>
            </a:schemeClr>
          </a:solidFill>
          <a:ln>
            <a:noFill/>
          </a:ln>
          <a:effectLst/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zh-CN" sz="3300" kern="0">
              <a:solidFill>
                <a:schemeClr val="bg1">
                  <a:lumMod val="50000"/>
                </a:schemeClr>
              </a:solidFill>
              <a:ea typeface="微软雅黑"/>
              <a:cs typeface="+mn-ea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9316720" y="1299845"/>
            <a:ext cx="1858010" cy="1853565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_MH_Others_12"/>
          <p:cNvSpPr txBox="1"/>
          <p:nvPr>
            <p:custDataLst>
              <p:tags r:id="rId3"/>
            </p:custDataLst>
          </p:nvPr>
        </p:nvSpPr>
        <p:spPr>
          <a:xfrm>
            <a:off x="9126220" y="2523490"/>
            <a:ext cx="720090" cy="3230880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en-US" altLang="zh-CN" sz="3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/>
                <a:cs typeface="+mn-ea"/>
                <a:sym typeface="Arial" panose="020b0604020202020204" pitchFamily="34" charset="0"/>
              </a:rPr>
              <a:t>CONTENTS</a:t>
            </a:r>
            <a:endParaRPr lang="zh-CN" altLang="en-US" sz="32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793875" y="1388745"/>
            <a:ext cx="7332345" cy="3895725"/>
            <a:chOff x="7340" y="2923"/>
            <a:chExt cx="9060" cy="2502"/>
          </a:xfrm>
        </p:grpSpPr>
        <p:grpSp>
          <p:nvGrpSpPr>
            <p:cNvPr id="37" name="组合 36"/>
            <p:cNvGrpSpPr/>
            <p:nvPr/>
          </p:nvGrpSpPr>
          <p:grpSpPr>
            <a:xfrm>
              <a:off x="7340" y="2923"/>
              <a:ext cx="9060" cy="1203"/>
              <a:chOff x="3494405" y="1392118"/>
              <a:chExt cx="5753100" cy="763864"/>
            </a:xfrm>
          </p:grpSpPr>
          <p:sp>
            <p:nvSpPr>
              <p:cNvPr id="38" name="文本框 37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3494405" y="1392118"/>
                <a:ext cx="739742" cy="684261"/>
              </a:xfrm>
              <a:prstGeom prst="rect">
                <a:avLst/>
              </a:prstGeom>
              <a:noFill/>
            </p:spPr>
            <p:txBody>
              <a:bodyPr wrap="square" tIns="46800" bIns="46800" anchor="ctr">
                <a:normAutofit/>
              </a:bodyPr>
              <a:lstStyle/>
              <a:p>
                <a:pPr algn="ctr" fontAlgn="auto">
                  <a:lnSpc>
                    <a:spcPct val="120000"/>
                  </a:lnSpc>
                </a:pPr>
                <a:r>
                  <a:rPr lang="en-US" altLang="zh-CN" sz="3600">
                    <a:solidFill>
                      <a:schemeClr val="tx1"/>
                    </a:solidFill>
                    <a:latin typeface="逐浪温莎雅楷体" panose="03000509000000000000" charset="-122"/>
                    <a:ea typeface="逐浪温莎雅楷体" panose="03000509000000000000" charset="-122"/>
                  </a:rPr>
                  <a:t>01</a:t>
                </a:r>
                <a:endParaRPr lang="en-US" altLang="zh-CN" sz="3600">
                  <a:solidFill>
                    <a:schemeClr val="tx1"/>
                  </a:solidFill>
                  <a:latin typeface="逐浪温莎雅楷体" panose="03000509000000000000" charset="-122"/>
                  <a:ea typeface="逐浪温莎雅楷体" panose="03000509000000000000" charset="-122"/>
                </a:endParaRPr>
              </a:p>
            </p:txBody>
          </p:sp>
          <p:sp>
            <p:nvSpPr>
              <p:cNvPr id="39" name="文本框 38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4306513" y="1497109"/>
                <a:ext cx="4940992" cy="417311"/>
              </a:xfrm>
              <a:prstGeom prst="rect">
                <a:avLst/>
              </a:prstGeom>
              <a:noFill/>
            </p:spPr>
            <p:txBody>
              <a:bodyPr wrap="square" lIns="90000" tIns="46800" rIns="90000" bIns="0" anchor="b" anchorCtr="0">
                <a:noAutofit/>
              </a:bodyPr>
              <a:lstStyle/>
              <a:p>
                <a:pPr fontAlgn="auto">
                  <a:lnSpc>
                    <a:spcPct val="120000"/>
                  </a:lnSpc>
                </a:pPr>
                <a:r>
                  <a:rPr lang="zh-CN" altLang="en-US" sz="3600" b="1" spc="300">
                    <a:solidFill>
                      <a:schemeClr val="tx1"/>
                    </a:solidFill>
                    <a:latin typeface="逐浪温莎雅楷体" panose="03000509000000000000" charset="-122"/>
                    <a:ea typeface="逐浪温莎雅楷体" panose="03000509000000000000" charset="-122"/>
                    <a:cs typeface="+mj-cs"/>
                  </a:rPr>
                  <a:t>辨识得体型</a:t>
                </a:r>
                <a:endParaRPr lang="zh-CN" altLang="en-US" sz="3600" b="1" spc="300">
                  <a:solidFill>
                    <a:schemeClr val="tx1"/>
                  </a:solidFill>
                  <a:latin typeface="逐浪温莎雅楷体" panose="03000509000000000000" charset="-122"/>
                  <a:ea typeface="逐浪温莎雅楷体" panose="03000509000000000000" charset="-122"/>
                  <a:cs typeface="+mj-cs"/>
                </a:endParaRPr>
              </a:p>
            </p:txBody>
          </p:sp>
          <p:sp>
            <p:nvSpPr>
              <p:cNvPr id="40" name="文本框 39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306513" y="1798976"/>
                <a:ext cx="4940992" cy="357006"/>
              </a:xfrm>
              <a:prstGeom prst="rect">
                <a:avLst/>
              </a:prstGeom>
            </p:spPr>
            <p:txBody>
              <a:bodyPr vert="horz" wrap="square" lIns="90000" tIns="0" rIns="90000" bIns="46800" anchor="ctr" anchorCtr="0">
                <a:normAutofit/>
              </a:bodyPr>
              <a:lstStyle/>
              <a:p>
                <a:pPr algn="l" fontAlgn="auto">
                  <a:lnSpc>
                    <a:spcPct val="120000"/>
                  </a:lnSpc>
                </a:pPr>
                <a:endParaRPr lang="zh-CN" altLang="en-US" sz="1200" spc="150">
                  <a:solidFill>
                    <a:schemeClr val="dk1">
                      <a:lumMod val="100000"/>
                    </a:schemeClr>
                  </a:solidFill>
                  <a:latin typeface="逐浪温莎雅楷体" panose="03000509000000000000" charset="-122"/>
                  <a:ea typeface="逐浪温莎雅楷体" panose="03000509000000000000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7340" y="4347"/>
              <a:ext cx="9060" cy="1078"/>
              <a:chOff x="3494405" y="2296694"/>
              <a:chExt cx="5753100" cy="684261"/>
            </a:xfrm>
          </p:grpSpPr>
          <p:sp>
            <p:nvSpPr>
              <p:cNvPr id="42" name="文本框 41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3494405" y="2296694"/>
                <a:ext cx="739742" cy="684261"/>
              </a:xfrm>
              <a:prstGeom prst="rect">
                <a:avLst/>
              </a:prstGeom>
              <a:noFill/>
            </p:spPr>
            <p:txBody>
              <a:bodyPr wrap="square" tIns="46800" bIns="46800" anchor="ctr">
                <a:normAutofit/>
              </a:bodyPr>
              <a:lstStyle/>
              <a:p>
                <a:pPr algn="ctr" fontAlgn="auto">
                  <a:lnSpc>
                    <a:spcPct val="120000"/>
                  </a:lnSpc>
                </a:pPr>
                <a:r>
                  <a:rPr lang="en-US" altLang="zh-CN" sz="3600">
                    <a:solidFill>
                      <a:schemeClr val="tx1"/>
                    </a:solidFill>
                    <a:latin typeface="逐浪温莎雅楷体" panose="03000509000000000000" charset="-122"/>
                    <a:ea typeface="逐浪温莎雅楷体" panose="03000509000000000000" charset="-122"/>
                  </a:rPr>
                  <a:t>02</a:t>
                </a:r>
                <a:endParaRPr lang="en-US" altLang="zh-CN" sz="3600">
                  <a:solidFill>
                    <a:schemeClr val="tx1"/>
                  </a:solidFill>
                  <a:latin typeface="逐浪温莎雅楷体" panose="03000509000000000000" charset="-122"/>
                  <a:ea typeface="逐浪温莎雅楷体" panose="03000509000000000000" charset="-122"/>
                </a:endParaRPr>
              </a:p>
            </p:txBody>
          </p:sp>
          <p:sp>
            <p:nvSpPr>
              <p:cNvPr id="43" name="文本框 4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306513" y="2373162"/>
                <a:ext cx="4940992" cy="417311"/>
              </a:xfrm>
              <a:prstGeom prst="rect">
                <a:avLst/>
              </a:prstGeom>
              <a:noFill/>
            </p:spPr>
            <p:txBody>
              <a:bodyPr wrap="square" lIns="90000" tIns="46800" rIns="90000" bIns="0" anchor="b" anchorCtr="0">
                <a:noAutofit/>
              </a:bodyPr>
              <a:lstStyle/>
              <a:p>
                <a:pPr fontAlgn="auto">
                  <a:lnSpc>
                    <a:spcPct val="120000"/>
                  </a:lnSpc>
                </a:pPr>
                <a:r>
                  <a:rPr lang="zh-CN" altLang="en-US" sz="3600" b="1" spc="300">
                    <a:solidFill>
                      <a:schemeClr val="tx1"/>
                    </a:solidFill>
                    <a:latin typeface="逐浪温莎雅楷体" panose="03000509000000000000" charset="-122"/>
                    <a:ea typeface="逐浪温莎雅楷体" panose="03000509000000000000" charset="-122"/>
                    <a:cs typeface="+mj-cs"/>
                  </a:rPr>
                  <a:t>解义巧对型</a:t>
                </a:r>
                <a:endParaRPr lang="zh-CN" altLang="en-US" sz="3600" b="1" spc="300">
                  <a:solidFill>
                    <a:schemeClr val="tx1"/>
                  </a:solidFill>
                  <a:latin typeface="逐浪温莎雅楷体" panose="03000509000000000000" charset="-122"/>
                  <a:ea typeface="逐浪温莎雅楷体" panose="03000509000000000000" charset="-122"/>
                  <a:cs typeface="+mj-cs"/>
                </a:endParaRPr>
              </a:p>
            </p:txBody>
          </p:sp>
        </p:grpSp>
      </p:grpSp>
      <p:sp>
        <p:nvSpPr>
          <p:cNvPr id="61" name="标题 60"/>
          <p:cNvSpPr>
            <a:spLocks noGrp="1"/>
          </p:cNvSpPr>
          <p:nvPr>
            <p:ph type="ctrTitle"/>
            <p:custDataLst>
              <p:tags r:id="rId9"/>
            </p:custDataLst>
          </p:nvPr>
        </p:nvSpPr>
        <p:spPr>
          <a:xfrm>
            <a:off x="9738360" y="1388110"/>
            <a:ext cx="1403350" cy="1701165"/>
          </a:xfrm>
        </p:spPr>
        <p:txBody>
          <a:bodyPr vert="eaVert">
            <a:no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sz="4400" kern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dobe 明體 Std L" panose="02020300000000000000" charset="-120"/>
                <a:ea typeface="Adobe 明體 Std L" panose="02020300000000000000" charset="-120"/>
              </a:rPr>
              <a:t>类型</a:t>
            </a:r>
            <a:endParaRPr lang="zh-CN" altLang="en-US" sz="4400" kern="0">
              <a:solidFill>
                <a:schemeClr val="tx1">
                  <a:lumMod val="85000"/>
                  <a:lumOff val="15000"/>
                </a:schemeClr>
              </a:solidFill>
              <a:uFillTx/>
              <a:latin typeface="Adobe 明體 Std L" panose="02020300000000000000" charset="-120"/>
              <a:ea typeface="Adobe 明體 Std L" panose="02020300000000000000" charset="-120"/>
            </a:endParaRPr>
          </a:p>
        </p:txBody>
      </p:sp>
      <p:sp>
        <p:nvSpPr>
          <p:cNvPr id="62" name="标题 60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8287385" y="702945"/>
            <a:ext cx="1699260" cy="1641475"/>
          </a:xfrm>
          <a:prstGeom prst="rect">
            <a:avLst/>
          </a:prstGeom>
        </p:spPr>
        <p:txBody>
          <a:bodyPr vert="eaVert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zh-CN" altLang="en-US" sz="5400" b="0">
                <a:solidFill>
                  <a:schemeClr val="tx1">
                    <a:lumMod val="85000"/>
                    <a:lumOff val="15000"/>
                  </a:schemeClr>
                </a:solidFill>
                <a:latin typeface="逐浪温莎雅楷体" panose="03000509000000000000" charset="-122"/>
                <a:ea typeface="逐浪温莎雅楷体" panose="03000509000000000000" charset="-122"/>
              </a:rPr>
              <a:t>考点</a:t>
            </a:r>
            <a:endParaRPr lang="zh-CN" altLang="en-US" sz="5400" b="0">
              <a:solidFill>
                <a:schemeClr val="tx1">
                  <a:lumMod val="85000"/>
                  <a:lumOff val="15000"/>
                </a:schemeClr>
              </a:solidFill>
              <a:latin typeface="逐浪温莎雅楷体" panose="03000509000000000000" charset="-122"/>
              <a:ea typeface="逐浪温莎雅楷体" panose="03000509000000000000" charset="-122"/>
            </a:endParaRPr>
          </a:p>
        </p:txBody>
      </p:sp>
      <p:pic>
        <p:nvPicPr>
          <p:cNvPr id="3" name="图片 2" descr="0172d0dc26b25d2e622eceade12082b0b4877cadcac02-NCB2wE_fw65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31655" y="2903855"/>
            <a:ext cx="1847850" cy="227584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_矩形 7"/>
          <p:cNvSpPr/>
          <p:nvPr>
            <p:custDataLst>
              <p:tags r:id="rId2"/>
            </p:custDataLst>
          </p:nvPr>
        </p:nvSpPr>
        <p:spPr>
          <a:xfrm>
            <a:off x="7475855" y="2698750"/>
            <a:ext cx="3563620" cy="95313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明體 Std L" panose="02020300000000000000" charset="-120"/>
                <a:ea typeface="Adobe 明體 Std L" panose="02020300000000000000" charset="-120"/>
              </a:rPr>
              <a:t>清楚连贯的表达所说的内容</a:t>
            </a:r>
            <a:endParaRPr lang="zh-CN" altLang="en-US" sz="2800" b="1" smtClean="0">
              <a:solidFill>
                <a:schemeClr val="tx1">
                  <a:lumMod val="95000"/>
                  <a:lumOff val="5000"/>
                </a:schemeClr>
              </a:solidFill>
              <a:latin typeface="Adobe 明體 Std L" panose="02020300000000000000" charset="-120"/>
              <a:ea typeface="Adobe 明體 Std L" panose="02020300000000000000" charset="-120"/>
            </a:endParaRPr>
          </a:p>
        </p:txBody>
      </p:sp>
      <p:sp>
        <p:nvSpPr>
          <p:cNvPr id="15" name="PA_矩形 7"/>
          <p:cNvSpPr/>
          <p:nvPr>
            <p:custDataLst>
              <p:tags r:id="rId3"/>
            </p:custDataLst>
          </p:nvPr>
        </p:nvSpPr>
        <p:spPr>
          <a:xfrm>
            <a:off x="1189990" y="3830955"/>
            <a:ext cx="3563620" cy="95313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明體 Std L" panose="02020300000000000000" charset="-120"/>
                <a:ea typeface="Adobe 明體 Std L" panose="02020300000000000000" charset="-120"/>
              </a:rPr>
              <a:t>注意对象和场合，文明得体地交流</a:t>
            </a:r>
            <a:endParaRPr lang="zh-CN" altLang="en-US" sz="2800" b="1" smtClean="0">
              <a:solidFill>
                <a:schemeClr val="tx1">
                  <a:lumMod val="95000"/>
                  <a:lumOff val="5000"/>
                </a:schemeClr>
              </a:solidFill>
              <a:latin typeface="Adobe 明體 Std L" panose="02020300000000000000" charset="-120"/>
              <a:ea typeface="Adobe 明體 Std L" panose="02020300000000000000" charset="-120"/>
            </a:endParaRPr>
          </a:p>
        </p:txBody>
      </p:sp>
      <p:sp>
        <p:nvSpPr>
          <p:cNvPr id="18" name="椭圆 17"/>
          <p:cNvSpPr/>
          <p:nvPr/>
        </p:nvSpPr>
        <p:spPr>
          <a:xfrm flipV="1">
            <a:off x="6825162" y="1347714"/>
            <a:ext cx="4674006" cy="4674006"/>
          </a:xfrm>
          <a:prstGeom prst="ellipse">
            <a:avLst/>
          </a:prstGeom>
          <a:noFill/>
          <a:ln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62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86853" y="687444"/>
            <a:ext cx="365549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/>
              </a:rPr>
              <a:t>学习目标</a:t>
            </a:r>
            <a:r>
              <a:rPr lang="en-US" altLang="zh-CN" sz="2800" b="1">
                <a:latin typeface="微软雅黑" panose="020b0503020204020204" charset="-122"/>
                <a:ea typeface="微软雅黑"/>
              </a:rPr>
              <a:t>——</a:t>
            </a:r>
            <a:endParaRPr lang="en-US" altLang="zh-CN" sz="28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77130" y="3319595"/>
            <a:ext cx="1051716" cy="12311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■</a:t>
            </a:r>
            <a:endParaRPr lang="zh-CN" altLang="en-US" sz="200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75" t="26908" r="3010"/>
          <a:stretch>
            <a:fillRect/>
          </a:stretch>
        </p:blipFill>
        <p:spPr>
          <a:xfrm>
            <a:off x="144776" y="0"/>
            <a:ext cx="442077" cy="1147876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635688" y="1313491"/>
            <a:ext cx="4674006" cy="4674006"/>
          </a:xfrm>
          <a:prstGeom prst="ellipse">
            <a:avLst/>
          </a:prstGeom>
          <a:noFill/>
          <a:ln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62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485" y="2224405"/>
            <a:ext cx="6031230" cy="3666490"/>
          </a:xfrm>
          <a:prstGeom prst="rect">
            <a:avLst/>
          </a:prstGeom>
        </p:spPr>
      </p:pic>
      <p:sp>
        <p:nvSpPr>
          <p:cNvPr id="3" name="PA_矩形 7"/>
          <p:cNvSpPr/>
          <p:nvPr>
            <p:custDataLst>
              <p:tags r:id="rId6"/>
            </p:custDataLst>
          </p:nvPr>
        </p:nvSpPr>
        <p:spPr>
          <a:xfrm>
            <a:off x="1190625" y="2055495"/>
            <a:ext cx="3563620" cy="95313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明體 Std L" panose="02020300000000000000" charset="-120"/>
                <a:ea typeface="Adobe 明體 Std L" panose="02020300000000000000" charset="-120"/>
              </a:rPr>
              <a:t>理解对方的观点和意图</a:t>
            </a:r>
            <a:endParaRPr lang="zh-CN" altLang="en-US" sz="2800" b="1" smtClean="0">
              <a:solidFill>
                <a:schemeClr val="tx1">
                  <a:lumMod val="95000"/>
                  <a:lumOff val="5000"/>
                </a:schemeClr>
              </a:solidFill>
              <a:latin typeface="Adobe 明體 Std L" panose="02020300000000000000" charset="-120"/>
              <a:ea typeface="Adobe 明體 Std L" panose="02020300000000000000" charset="-12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>
            <a:lum bright="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65" t="5967" r="21149" b="-7447"/>
          <a:stretch>
            <a:fillRect/>
          </a:stretch>
        </p:blipFill>
        <p:spPr>
          <a:xfrm rot="1594653">
            <a:off x="4065905" y="1641475"/>
            <a:ext cx="3181985" cy="4020185"/>
          </a:xfrm>
          <a:prstGeom prst="ellipse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75" t="26908" r="3010"/>
          <a:stretch>
            <a:fillRect/>
          </a:stretch>
        </p:blipFill>
        <p:spPr>
          <a:xfrm>
            <a:off x="11628751" y="5621020"/>
            <a:ext cx="442077" cy="114787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6" t="2574" b="3948"/>
          <a:stretch>
            <a:fillRect/>
          </a:stretch>
        </p:blipFill>
        <p:spPr>
          <a:xfrm>
            <a:off x="8011160" y="3240405"/>
            <a:ext cx="4261485" cy="361759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0454377" y="2949863"/>
            <a:ext cx="1069676" cy="10696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207" b="35475" l="22813" r="377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951" t="19423" r="60427" b="62741"/>
          <a:stretch>
            <a:fillRect/>
          </a:stretch>
        </p:blipFill>
        <p:spPr>
          <a:xfrm>
            <a:off x="767245" y="4426144"/>
            <a:ext cx="1257071" cy="17017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387" r="66415" b="45942"/>
          <a:stretch>
            <a:fillRect/>
          </a:stretch>
        </p:blipFill>
        <p:spPr>
          <a:xfrm>
            <a:off x="10541635" y="457200"/>
            <a:ext cx="1731010" cy="7981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387" r="66415" b="45942"/>
          <a:stretch>
            <a:fillRect/>
          </a:stretch>
        </p:blipFill>
        <p:spPr>
          <a:xfrm>
            <a:off x="328295" y="1382395"/>
            <a:ext cx="1106170" cy="6172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387" r="66415" b="45942"/>
          <a:stretch>
            <a:fillRect/>
          </a:stretch>
        </p:blipFill>
        <p:spPr>
          <a:xfrm>
            <a:off x="452755" y="5434330"/>
            <a:ext cx="1885315" cy="1149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387" r="66415" b="45942"/>
          <a:stretch>
            <a:fillRect/>
          </a:stretch>
        </p:blipFill>
        <p:spPr>
          <a:xfrm>
            <a:off x="9739630" y="59690"/>
            <a:ext cx="2274570" cy="7981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387" r="66415" b="45942"/>
          <a:stretch>
            <a:fillRect/>
          </a:stretch>
        </p:blipFill>
        <p:spPr>
          <a:xfrm>
            <a:off x="105410" y="2129790"/>
            <a:ext cx="2465070" cy="7981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387" r="66415" b="45942"/>
          <a:stretch>
            <a:fillRect/>
          </a:stretch>
        </p:blipFill>
        <p:spPr>
          <a:xfrm>
            <a:off x="1353185" y="1685925"/>
            <a:ext cx="1594485" cy="79819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8"/>
            </p:custDataLst>
          </p:nvPr>
        </p:nvSpPr>
        <p:spPr>
          <a:xfrm>
            <a:off x="2947670" y="2267585"/>
            <a:ext cx="6024880" cy="18611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15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自主学习</a:t>
            </a:r>
            <a:endParaRPr lang="zh-CN" altLang="en-US" sz="115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PA_文本框 6"/>
          <p:cNvSpPr txBox="1"/>
          <p:nvPr>
            <p:custDataLst>
              <p:tags r:id="rId9"/>
            </p:custDataLst>
          </p:nvPr>
        </p:nvSpPr>
        <p:spPr>
          <a:xfrm>
            <a:off x="1441450" y="2265390"/>
            <a:ext cx="9037320" cy="37267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vert="horz" wrap="squar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b="0" i="0" u="none" strike="noStrike" cap="none" spc="-1200" normalizeH="0" baseline="0">
                <a:ln>
                  <a:noFill/>
                </a:ln>
                <a:blipFill dpi="0" rotWithShape="1">
                  <a:blip r:embed="rId10"/>
                  <a:stretch>
                    <a:fillRect/>
                  </a:stretch>
                </a:blipFill>
                <a:effectLst/>
                <a:uLnTx/>
                <a:uFillTx/>
                <a:latin typeface="Arial" panose="020b0604020202020204" pitchFamily="34" charset="0"/>
                <a:ea typeface="等线" panose="02010600030101010101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__________</a:t>
            </a:r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7083 -0.0125 L -0.011771 -0.022963 L -0.01526 -0.033426 L -0.018802 -0.045926 L -0.022344 -0.056389 L -0.027031 -0.066759 L -0.027031 -0.077222 L -0.030521 -0.087685 L -0.030521 -0.100185 L -0.031719 -0.110648 L -0.032865 -0.121019 L -0.032865 -0.131481 L -0.034063 -0.148148 L -0.03526 -0.158611 L -0.03526 -0.169074 L -0.03526 -0.179444 L -0.03526 -0.189907 L -0.03526 -0.20037 L -0.03526 -0.210741 L -0.03526 -0.221204 L -0.03526 -0.231667 L -0.03526 -0.242037 L -0.03526 -0.2525 L -0.03526 -0.262963 L -0.034063 -0.273333 L -0.031719 -0.283796 L -0.027031 -0.296296 L -0.02 -0.306759 L -0.012917 -0.317222 L -0.007083 -0.323426 L -0.002396 -0.333889 L 0.002344 -0.344259 L 0.00349 -0.354722 L 0.00349 -0.365185 L 0.00349 -0.377685 L 0.004688 -0.388148 L 0.007031 -0.398519 L 0.008177 -0.408981 L 0.008177 -0.419444 L 0.008177 -0.429815 L 0.008177 -0.440278 L 0.008177 -0.450741 L 0.008177 -0.461111 L 0.004688 -0.471574 L 0.001146 -0.482037 L -0.002396 -0.492407 L -0.007083 -0.50287 L -0.010573 -0.513333 L -0.016458 -0.519537 L -0.022344 -0.523796 L -0.028177 -0.527963 L -0.034063 -0.527963" pathEditMode="relative" ptsTypes="">
                                      <p:cBhvr>
                                        <p:cTn id="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ppt_h/1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*sin(rand(360))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300000" y="300000"/>
                                    </p:animScale>
                                    <p:animEffect transition="out" filter="fade">
                                      <p:cBhvr>
                                        <p:cTn id="15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TextBox 28"/>
          <p:cNvSpPr txBox="1"/>
          <p:nvPr/>
        </p:nvSpPr>
        <p:spPr>
          <a:xfrm>
            <a:off x="5052695" y="1168400"/>
            <a:ext cx="2688590" cy="501650"/>
          </a:xfrm>
          <a:prstGeom prst="rect">
            <a:avLst/>
          </a:prstGeom>
          <a:solidFill>
            <a:srgbClr val="55674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665" b="1" smtClean="0">
                <a:solidFill>
                  <a:schemeClr val="bg1"/>
                </a:solidFill>
                <a:latin typeface="Mangal" panose="02040503050203030202" pitchFamily="18" charset="0"/>
                <a:cs typeface="Mangal" panose="02040503050203030202" pitchFamily="18" charset="0"/>
              </a:rPr>
              <a:t>习题一</a:t>
            </a:r>
            <a:endParaRPr lang="zh-CN" altLang="en-US" sz="2665" b="1" smtClean="0">
              <a:solidFill>
                <a:schemeClr val="bg1"/>
              </a:solidFill>
              <a:latin typeface="Mangal" panose="02040503050203030202" pitchFamily="18" charset="0"/>
              <a:cs typeface="Mangal" panose="02040503050203030202" pitchFamily="18" charset="0"/>
            </a:endParaRPr>
          </a:p>
        </p:txBody>
      </p:sp>
      <p:pic>
        <p:nvPicPr>
          <p:cNvPr id="3" name="图片 2" descr="0172d0dc26b25d2e622eceade12082b0b4877cadcac02-NCB2wE_fw6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640" y="-73025"/>
            <a:ext cx="1847850" cy="22758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61540" y="2661920"/>
            <a:ext cx="8406130" cy="2651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3200">
                <a:latin typeface="Adobe 繁黑體 Std B" panose="020b0700000000000000" charset="-120"/>
                <a:ea typeface="Adobe 繁黑體 Std B" panose="020b0700000000000000" charset="-120"/>
              </a:rPr>
              <a:t>学校周边有些露天摊位售卖油炸的烧烤食品，放学后，总有一些学生去购买，班主任老是担心学生吃此类食品会影响身体健康，他对学生们说：</a:t>
            </a:r>
            <a:endParaRPr lang="zh-CN" altLang="en-US" sz="3200">
              <a:latin typeface="Adobe 繁黑體 Std B" panose="020b0700000000000000" charset="-120"/>
              <a:ea typeface="Adobe 繁黑體 Std B" panose="020b0700000000000000" charset="-120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487871" y="4370589"/>
            <a:ext cx="3541710" cy="2802836"/>
          </a:xfrm>
          <a:prstGeom prst="rect">
            <a:avLst/>
          </a:prstGeom>
        </p:spPr>
      </p:pic>
      <p:grpSp>
        <p:nvGrpSpPr>
          <p:cNvPr id="53" name="组合 52"/>
          <p:cNvGrpSpPr/>
          <p:nvPr>
            <p:custDataLst>
              <p:tags r:id="rId3"/>
            </p:custDataLst>
          </p:nvPr>
        </p:nvGrpSpPr>
        <p:grpSpPr>
          <a:xfrm>
            <a:off x="1613204" y="182880"/>
            <a:ext cx="8954134" cy="1471930"/>
            <a:chOff x="389733" y="2738077"/>
            <a:chExt cx="4075902" cy="720486"/>
          </a:xfrm>
        </p:grpSpPr>
        <p:cxnSp>
          <p:nvCxnSpPr>
            <p:cNvPr id="31" name="直接连接符 30"/>
            <p:cNvCxnSpPr/>
            <p:nvPr>
              <p:custDataLst>
                <p:tags r:id="rId4"/>
              </p:custDataLst>
            </p:nvPr>
          </p:nvCxnSpPr>
          <p:spPr>
            <a:xfrm>
              <a:off x="1142999" y="3132659"/>
              <a:ext cx="2472266" cy="0"/>
            </a:xfrm>
            <a:prstGeom prst="line">
              <a:avLst/>
            </a:prstGeom>
            <a:ln>
              <a:solidFill>
                <a:srgbClr val="FF170C"/>
              </a:solidFill>
              <a:prstDash val="dash"/>
            </a:ln>
          </p:spPr>
          <p:style>
            <a:lnRef idx="1">
              <a:srgbClr val="D36D8D"/>
            </a:lnRef>
            <a:fillRef idx="0">
              <a:srgbClr val="D36D8D"/>
            </a:fillRef>
            <a:effectRef idx="0">
              <a:srgbClr val="D36D8D"/>
            </a:effectRef>
            <a:fontRef idx="minor">
              <a:srgbClr val="5F5F5F"/>
            </a:fontRef>
          </p:style>
        </p:cxnSp>
        <p:sp>
          <p:nvSpPr>
            <p:cNvPr id="27" name="椭圆 26"/>
            <p:cNvSpPr/>
            <p:nvPr>
              <p:custDataLst>
                <p:tags r:id="rId5"/>
              </p:custDataLst>
            </p:nvPr>
          </p:nvSpPr>
          <p:spPr>
            <a:xfrm>
              <a:off x="3795327" y="2806769"/>
              <a:ext cx="670308" cy="651794"/>
            </a:xfrm>
            <a:prstGeom prst="ellipse">
              <a:avLst/>
            </a:prstGeom>
            <a:solidFill>
              <a:srgbClr val="FF170C"/>
            </a:solidFill>
            <a:ln w="38100">
              <a:solidFill>
                <a:srgbClr val="FE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D36D8D">
                <a:shade val="50000"/>
              </a:srgbClr>
            </a:lnRef>
            <a:fillRef idx="1">
              <a:srgbClr val="D36D8D"/>
            </a:fillRef>
            <a:effectRef idx="0">
              <a:srgbClr val="D36D8D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altLang="zh-CN" sz="2800">
                  <a:solidFill>
                    <a:srgbClr val="FEFFFF"/>
                  </a:solidFill>
                  <a:sym typeface="Arial" panose="020b0604020202020204" pitchFamily="34" charset="0"/>
                </a:rPr>
                <a:t>A</a:t>
              </a:r>
              <a:endParaRPr lang="zh-CN" altLang="en-US" sz="2800">
                <a:solidFill>
                  <a:srgbClr val="FE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6"/>
              </p:custDataLst>
            </p:nvPr>
          </p:nvSpPr>
          <p:spPr>
            <a:xfrm>
              <a:off x="389733" y="2738077"/>
              <a:ext cx="3508785" cy="720486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lvl="0" indent="0" algn="l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SzTx/>
              </a:pPr>
              <a:r>
                <a:rPr lang="zh-CN" altLang="en-US" sz="2400">
                  <a:sym typeface="Arial" panose="020b0604020202020204" pitchFamily="34" charset="0"/>
                </a:rPr>
                <a:t>油炸和烧烤食品，质次价高，花钱买这类东西吃，不合算，你们就不要买了。</a:t>
              </a:r>
              <a:endParaRPr lang="zh-CN" altLang="en-US" sz="2400"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70480" y="1678940"/>
            <a:ext cx="8361045" cy="1523365"/>
            <a:chOff x="4048" y="2644"/>
            <a:chExt cx="13167" cy="2399"/>
          </a:xfrm>
        </p:grpSpPr>
        <p:grpSp>
          <p:nvGrpSpPr>
            <p:cNvPr id="54" name="组合 53"/>
            <p:cNvGrpSpPr/>
            <p:nvPr>
              <p:custDataLst>
                <p:tags r:id="rId7"/>
              </p:custDataLst>
            </p:nvPr>
          </p:nvGrpSpPr>
          <p:grpSpPr>
            <a:xfrm>
              <a:off x="4048" y="2725"/>
              <a:ext cx="12020" cy="2319"/>
              <a:chOff x="4917246" y="2806692"/>
              <a:chExt cx="3092223" cy="651934"/>
            </a:xfrm>
          </p:grpSpPr>
          <p:cxnSp>
            <p:nvCxnSpPr>
              <p:cNvPr id="4" name="直接连接符 3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5537203" y="3132659"/>
                <a:ext cx="2472266" cy="0"/>
              </a:xfrm>
              <a:prstGeom prst="line">
                <a:avLst/>
              </a:prstGeom>
              <a:ln>
                <a:solidFill>
                  <a:srgbClr val="FF170C"/>
                </a:solidFill>
                <a:prstDash val="dash"/>
              </a:ln>
            </p:spPr>
            <p:style>
              <a:lnRef idx="1">
                <a:srgbClr val="D36D8D"/>
              </a:lnRef>
              <a:fillRef idx="0">
                <a:srgbClr val="D36D8D"/>
              </a:fillRef>
              <a:effectRef idx="0">
                <a:srgbClr val="D36D8D"/>
              </a:effectRef>
              <a:fontRef idx="minor">
                <a:srgbClr val="5F5F5F"/>
              </a:fontRef>
            </p:style>
          </p:cxnSp>
          <p:sp>
            <p:nvSpPr>
              <p:cNvPr id="28" name="椭圆 27"/>
              <p:cNvSpPr/>
              <p:nvPr>
                <p:custDataLst>
                  <p:tags r:id="rId9"/>
                </p:custDataLst>
              </p:nvPr>
            </p:nvSpPr>
            <p:spPr>
              <a:xfrm>
                <a:off x="4917246" y="2806692"/>
                <a:ext cx="651934" cy="651934"/>
              </a:xfrm>
              <a:prstGeom prst="ellipse">
                <a:avLst/>
              </a:prstGeom>
              <a:solidFill>
                <a:srgbClr val="FF170C"/>
              </a:solidFill>
              <a:ln w="38100">
                <a:solidFill>
                  <a:srgbClr val="FE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D36D8D">
                  <a:shade val="50000"/>
                </a:srgbClr>
              </a:lnRef>
              <a:fillRef idx="1">
                <a:srgbClr val="D36D8D"/>
              </a:fillRef>
              <a:effectRef idx="0">
                <a:srgbClr val="D36D8D"/>
              </a:effectRef>
              <a:fontRef idx="minor">
                <a:srgbClr val="FFFFFF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r>
                  <a:rPr lang="en-US" altLang="zh-CN" sz="2800">
                    <a:solidFill>
                      <a:srgbClr val="FEFFFF"/>
                    </a:solidFill>
                    <a:sym typeface="Arial" panose="020b0604020202020204" pitchFamily="34" charset="0"/>
                  </a:rPr>
                  <a:t>B</a:t>
                </a:r>
                <a:endParaRPr lang="zh-CN" altLang="en-US" sz="2800">
                  <a:solidFill>
                    <a:srgbClr val="FE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文本框 11"/>
            <p:cNvSpPr txBox="1"/>
            <p:nvPr>
              <p:custDataLst>
                <p:tags r:id="rId10"/>
              </p:custDataLst>
            </p:nvPr>
          </p:nvSpPr>
          <p:spPr>
            <a:xfrm>
              <a:off x="6643" y="2644"/>
              <a:ext cx="10573" cy="2318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lvl="0" indent="0" algn="l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SzTx/>
              </a:pPr>
              <a:r>
                <a:rPr lang="zh-CN" altLang="en-US" sz="2400">
                  <a:sym typeface="Arial" panose="020b0604020202020204" pitchFamily="34" charset="0"/>
                </a:rPr>
                <a:t>油炸和烧烤食品，在加工过程中会产生一些有害物质，多吃可能对身体健康有影响，你们正处在长身体的阶段，最好不要吃这类东西。</a:t>
              </a:r>
              <a:endParaRPr lang="zh-CN" altLang="en-US" sz="2400"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153410" y="3118485"/>
            <a:ext cx="8432165" cy="1540510"/>
            <a:chOff x="4966" y="4911"/>
            <a:chExt cx="13279" cy="2426"/>
          </a:xfrm>
        </p:grpSpPr>
        <p:grpSp>
          <p:nvGrpSpPr>
            <p:cNvPr id="55" name="组合 54"/>
            <p:cNvGrpSpPr/>
            <p:nvPr>
              <p:custDataLst>
                <p:tags r:id="rId11"/>
              </p:custDataLst>
            </p:nvPr>
          </p:nvGrpSpPr>
          <p:grpSpPr>
            <a:xfrm>
              <a:off x="6397" y="5019"/>
              <a:ext cx="11849" cy="2319"/>
              <a:chOff x="1142999" y="3932759"/>
              <a:chExt cx="3083755" cy="651934"/>
            </a:xfrm>
          </p:grpSpPr>
          <p:cxnSp>
            <p:nvCxnSpPr>
              <p:cNvPr id="8" name="直接连接符 7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1142999" y="4258726"/>
                <a:ext cx="2472266" cy="0"/>
              </a:xfrm>
              <a:prstGeom prst="line">
                <a:avLst/>
              </a:prstGeom>
              <a:ln>
                <a:solidFill>
                  <a:srgbClr val="FF170C"/>
                </a:solidFill>
                <a:prstDash val="dash"/>
              </a:ln>
            </p:spPr>
            <p:style>
              <a:lnRef idx="1">
                <a:srgbClr val="D36D8D"/>
              </a:lnRef>
              <a:fillRef idx="0">
                <a:srgbClr val="D36D8D"/>
              </a:fillRef>
              <a:effectRef idx="0">
                <a:srgbClr val="D36D8D"/>
              </a:effectRef>
              <a:fontRef idx="minor">
                <a:srgbClr val="5F5F5F"/>
              </a:fontRef>
            </p:style>
          </p:cxnSp>
          <p:sp>
            <p:nvSpPr>
              <p:cNvPr id="40" name="椭圆 39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74820" y="3932759"/>
                <a:ext cx="651934" cy="651934"/>
              </a:xfrm>
              <a:prstGeom prst="ellipse">
                <a:avLst/>
              </a:prstGeom>
              <a:solidFill>
                <a:srgbClr val="FF170C"/>
              </a:solidFill>
              <a:ln w="38100">
                <a:solidFill>
                  <a:srgbClr val="FE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D36D8D">
                  <a:shade val="50000"/>
                </a:srgbClr>
              </a:lnRef>
              <a:fillRef idx="1">
                <a:srgbClr val="D36D8D"/>
              </a:fillRef>
              <a:effectRef idx="0">
                <a:srgbClr val="D36D8D"/>
              </a:effectRef>
              <a:fontRef idx="minor">
                <a:srgbClr val="FFFFFF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r>
                  <a:rPr lang="en-US" altLang="zh-CN" sz="2800">
                    <a:solidFill>
                      <a:srgbClr val="FEFFFF"/>
                    </a:solidFill>
                    <a:sym typeface="Arial" panose="020b0604020202020204" pitchFamily="34" charset="0"/>
                  </a:rPr>
                  <a:t>C</a:t>
                </a:r>
                <a:endParaRPr lang="zh-CN" altLang="en-US" sz="2800">
                  <a:solidFill>
                    <a:srgbClr val="FE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14"/>
              </p:custDataLst>
            </p:nvPr>
          </p:nvSpPr>
          <p:spPr>
            <a:xfrm>
              <a:off x="4966" y="4911"/>
              <a:ext cx="10769" cy="2318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lvl="0" indent="0" algn="l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SzTx/>
              </a:pPr>
              <a:r>
                <a:rPr lang="zh-CN" altLang="en-US" sz="2400">
                  <a:sym typeface="Arial" panose="020b0604020202020204" pitchFamily="34" charset="0"/>
                </a:rPr>
                <a:t>街边露天摊位卫生条件差，售卖的食品质量很难保证，我都说了不许买，不许吃，你们记不住吗?</a:t>
              </a:r>
              <a:endParaRPr lang="zh-CN" altLang="en-US" sz="2400"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22700" y="4574540"/>
            <a:ext cx="8336280" cy="1531620"/>
            <a:chOff x="6020" y="7204"/>
            <a:chExt cx="13128" cy="2412"/>
          </a:xfrm>
        </p:grpSpPr>
        <p:grpSp>
          <p:nvGrpSpPr>
            <p:cNvPr id="56" name="组合 55"/>
            <p:cNvGrpSpPr/>
            <p:nvPr>
              <p:custDataLst>
                <p:tags r:id="rId15"/>
              </p:custDataLst>
            </p:nvPr>
          </p:nvGrpSpPr>
          <p:grpSpPr>
            <a:xfrm>
              <a:off x="6020" y="7298"/>
              <a:ext cx="11196" cy="2319"/>
              <a:chOff x="4917246" y="3932759"/>
              <a:chExt cx="3092223" cy="651934"/>
            </a:xfrm>
          </p:grpSpPr>
          <p:cxnSp>
            <p:nvCxnSpPr>
              <p:cNvPr id="9" name="直接连接符 8"/>
              <p:cNvCxnSpPr/>
              <p:nvPr>
                <p:custDataLst>
                  <p:tags r:id="rId16"/>
                </p:custDataLst>
              </p:nvPr>
            </p:nvCxnSpPr>
            <p:spPr>
              <a:xfrm>
                <a:off x="5537203" y="4258726"/>
                <a:ext cx="2472266" cy="0"/>
              </a:xfrm>
              <a:prstGeom prst="line">
                <a:avLst/>
              </a:prstGeom>
              <a:ln>
                <a:solidFill>
                  <a:srgbClr val="FF170C"/>
                </a:solidFill>
                <a:prstDash val="dash"/>
              </a:ln>
            </p:spPr>
            <p:style>
              <a:lnRef idx="1">
                <a:srgbClr val="D36D8D"/>
              </a:lnRef>
              <a:fillRef idx="0">
                <a:srgbClr val="D36D8D"/>
              </a:fillRef>
              <a:effectRef idx="0">
                <a:srgbClr val="D36D8D"/>
              </a:effectRef>
              <a:fontRef idx="minor">
                <a:srgbClr val="5F5F5F"/>
              </a:fontRef>
            </p:style>
          </p:cxnSp>
          <p:sp>
            <p:nvSpPr>
              <p:cNvPr id="41" name="椭圆 40"/>
              <p:cNvSpPr/>
              <p:nvPr>
                <p:custDataLst>
                  <p:tags r:id="rId17"/>
                </p:custDataLst>
              </p:nvPr>
            </p:nvSpPr>
            <p:spPr>
              <a:xfrm>
                <a:off x="4917246" y="3932759"/>
                <a:ext cx="651934" cy="651934"/>
              </a:xfrm>
              <a:prstGeom prst="ellipse">
                <a:avLst/>
              </a:prstGeom>
              <a:solidFill>
                <a:srgbClr val="FF170C"/>
              </a:solidFill>
              <a:ln w="38100">
                <a:solidFill>
                  <a:srgbClr val="FE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D36D8D">
                  <a:shade val="50000"/>
                </a:srgbClr>
              </a:lnRef>
              <a:fillRef idx="1">
                <a:srgbClr val="D36D8D"/>
              </a:fillRef>
              <a:effectRef idx="0">
                <a:srgbClr val="D36D8D"/>
              </a:effectRef>
              <a:fontRef idx="minor">
                <a:srgbClr val="FFFFFF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r>
                  <a:rPr lang="en-US" altLang="zh-CN" sz="2800">
                    <a:solidFill>
                      <a:srgbClr val="FEFFFF"/>
                    </a:solidFill>
                    <a:sym typeface="Arial" panose="020b0604020202020204" pitchFamily="34" charset="0"/>
                  </a:rPr>
                  <a:t>D</a:t>
                </a:r>
                <a:endParaRPr lang="zh-CN" altLang="en-US" sz="2800">
                  <a:solidFill>
                    <a:srgbClr val="FE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文本框 15"/>
            <p:cNvSpPr txBox="1"/>
            <p:nvPr>
              <p:custDataLst>
                <p:tags r:id="rId18"/>
              </p:custDataLst>
            </p:nvPr>
          </p:nvSpPr>
          <p:spPr>
            <a:xfrm>
              <a:off x="8380" y="7204"/>
              <a:ext cx="10769" cy="2318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lvl="0" indent="0" algn="l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SzTx/>
              </a:pPr>
              <a:r>
                <a:rPr lang="zh-CN" altLang="en-US" sz="2400">
                  <a:sym typeface="Arial" panose="020b0604020202020204" pitchFamily="34" charset="0"/>
                </a:rPr>
                <a:t>父母挣钱不容易，大家要学会节俭，少买那些街边小摊的东西。</a:t>
              </a:r>
              <a:endParaRPr lang="zh-CN" altLang="en-US" sz="2400">
                <a:sym typeface="Arial" panose="020b0604020202020204" pitchFamily="34" charset="0"/>
              </a:endParaRPr>
            </a:p>
          </p:txBody>
        </p:sp>
      </p:grp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CREATIVE_CROP_ORG_HEIGHT" val="528.827"/>
  <p:tag name="KSO_WM_CREATIVE_CROP_ORG_LEFT" val="500.89"/>
  <p:tag name="KSO_WM_CREATIVE_CROP_ORG_TOP" val="11.1725"/>
  <p:tag name="KSO_WM_CREATIVE_CROP_ORG_WIDTH" val="287.151"/>
  <p:tag name="KSO_WM_CREATIVE_CROP_SHAPE_HEIGHT" val="95.5"/>
  <p:tag name="KSO_WM_CREATIVE_CROP_SHAPE_LEFT" val="691.5"/>
  <p:tag name="KSO_WM_CREATIVE_CROP_SHAPE_TOP" val="270.95"/>
  <p:tag name="KSO_WM_CREATIVE_CROP_SHAPE_WIDTH" val="96.55"/>
  <p:tag name="KSO_WM_DIAGRAM_GROUP_CODE" val="1519185428"/>
  <p:tag name="KSO_WM_TAG_VERSION" val="1.0"/>
  <p:tag name="KSO_WM_TEMPLATE_CATEGORY" val="crop"/>
  <p:tag name="KSO_WM_TEMPLATE_INDEX" val="20194959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9_1*ζ_h_d*1_1_6"/>
  <p:tag name="KSO_WM_UNIT_INDEX" val="1_1_6"/>
  <p:tag name="KSO_WM_UNIT_LAYERLEVEL" val="1_1_1"/>
  <p:tag name="KSO_WM_UNIT_TYPE" val="ζ_h_d"/>
  <p:tag name="KSO_WM_UNIT_VALUE" val="718*726"/>
  <p:tag name="PA" val="v5.2.2"/>
  <p:tag name="PICTUREFILLRANGE" val="df7dabbe-0c5a-414f-8b79-65e0fa43fb52"/>
</p:tagLst>
</file>

<file path=ppt/tags/tag11.xml><?xml version="1.0" encoding="utf-8"?>
<p:tagLst xmlns:p="http://schemas.openxmlformats.org/presentationml/2006/main">
  <p:tag name="PA" val="v4.1.5"/>
</p:tagLst>
</file>

<file path=ppt/tags/tag12.xml><?xml version="1.0" encoding="utf-8"?>
<p:tagLst xmlns:p="http://schemas.openxmlformats.org/presentationml/2006/main">
  <p:tag name="PA" val="v4.1.5"/>
</p:tagLst>
</file>

<file path=ppt/tags/tag13.xml><?xml version="1.0" encoding="utf-8"?>
<p:tagLst xmlns:p="http://schemas.openxmlformats.org/presentationml/2006/main">
  <p:tag name="PA" val="v4.1.5"/>
</p:tagLst>
</file>

<file path=ppt/tags/tag14.xml><?xml version="1.0" encoding="utf-8"?>
<p:tagLst xmlns:p="http://schemas.openxmlformats.org/presentationml/2006/main">
  <p:tag name="PA" val="v4.1.5"/>
</p:tagLst>
</file>

<file path=ppt/tags/tag15.xml><?xml version="1.0" encoding="utf-8"?>
<p:tagLst xmlns:p="http://schemas.openxmlformats.org/presentationml/2006/main">
  <p:tag name="ID" val="626765"/>
  <p:tag name="MH" val="20170626084737"/>
  <p:tag name="MH_LIBRARY" val="CONTENTS"/>
  <p:tag name="MH_TYPE" val="OTHERS"/>
  <p:tag name="PA" val="v3.2.0"/>
</p:tagLst>
</file>

<file path=ppt/tags/tag16.xml><?xml version="1.0" encoding="utf-8"?>
<p:tagLst xmlns:p="http://schemas.openxmlformats.org/presentationml/2006/main">
  <p:tag name="ID" val="626765"/>
  <p:tag name="MH" val="20170626084737"/>
  <p:tag name="MH_LIBRARY" val="CONTENTS"/>
  <p:tag name="MH_TYPE" val="OTHERS"/>
  <p:tag name="PA" val="v3.2.0"/>
</p:tagLst>
</file>

<file path=ppt/tags/tag1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691"/>
  <p:tag name="KSO_WM_UNIT_COMPATIBLE" val="0"/>
  <p:tag name="KSO_WM_UNIT_DIAGRAM_ISNUMVISUAL" val="0"/>
  <p:tag name="KSO_WM_UNIT_DIAGRAM_ISREFERUNIT" val="0"/>
  <p:tag name="KSO_WM_UNIT_HIGHLIGHT" val="0"/>
  <p:tag name="KSO_WM_UNIT_ID" val="diagram20187691_4*m_h_i*1_1_1"/>
  <p:tag name="KSO_WM_UNIT_INDEX" val="1_1_1"/>
  <p:tag name="KSO_WM_UNIT_LAYERLEVEL" val="1_1_1"/>
  <p:tag name="KSO_WM_UNIT_TEXT_FILL_FORE_SCHEMECOLOR_INDEX" val="5"/>
  <p:tag name="KSO_WM_UNIT_TEXT_FILL_TYPE" val="1"/>
  <p:tag name="KSO_WM_UNIT_TYPE" val="m_h_i"/>
  <p:tag name="KSO_WM_UNIT_USESOURCEFORMAT_APPLY" val="0"/>
</p:tagLst>
</file>

<file path=ppt/tags/tag1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691"/>
  <p:tag name="KSO_WM_UNIT_COMPATIBLE" val="0"/>
  <p:tag name="KSO_WM_UNIT_DIAGRAM_ISNUMVISUAL" val="0"/>
  <p:tag name="KSO_WM_UNIT_DIAGRAM_ISREFERUNIT" val="0"/>
  <p:tag name="KSO_WM_UNIT_HIGHLIGHT" val="0"/>
  <p:tag name="KSO_WM_UNIT_ID" val="diagram20187691_4*m_h_a*1_1_1"/>
  <p:tag name="KSO_WM_UNIT_INDEX" val="1_1_1"/>
  <p:tag name="KSO_WM_UNIT_ISCONTENTSTITLE" val="0"/>
  <p:tag name="KSO_WM_UNIT_LAYERLEVEL" val="1_1_1"/>
  <p:tag name="KSO_WM_UNIT_PRESET_TEXT" val="单击此处添加标题"/>
  <p:tag name="KSO_WM_UNIT_TEXT_FILL_FORE_SCHEMECOLOR_INDEX" val="5"/>
  <p:tag name="KSO_WM_UNIT_TEXT_FILL_TYPE" val="1"/>
  <p:tag name="KSO_WM_UNIT_TYPE" val="m_h_a"/>
  <p:tag name="KSO_WM_UNIT_USESOURCEFORMAT_APPLY" val="0"/>
  <p:tag name="KSO_WM_UNIT_VALUE" val="6"/>
</p:tagLst>
</file>

<file path=ppt/tags/tag1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691"/>
  <p:tag name="KSO_WM_UNIT_COMPATIBLE" val="0"/>
  <p:tag name="KSO_WM_UNIT_DIAGRAM_ISNUMVISUAL" val="0"/>
  <p:tag name="KSO_WM_UNIT_DIAGRAM_ISREFERUNIT" val="0"/>
  <p:tag name="KSO_WM_UNIT_HIGHLIGHT" val="0"/>
  <p:tag name="KSO_WM_UNIT_ID" val="diagram20187691_4*m_h_f*1_1_1"/>
  <p:tag name="KSO_WM_UNIT_INDEX" val="1_1_1"/>
  <p:tag name="KSO_WM_UNIT_LAYERLEVEL" val="1_1_1"/>
  <p:tag name="KSO_WM_UNIT_PRESET_TEXT" val="单击此处添加文本具体内容，简明扼要的阐述您的观点。"/>
  <p:tag name="KSO_WM_UNIT_TEXT_FILL_FORE_SCHEMECOLOR_INDEX" val="1"/>
  <p:tag name="KSO_WM_UNIT_TEXT_FILL_TYPE" val="1"/>
  <p:tag name="KSO_WM_UNIT_TYPE" val="m_h_f"/>
  <p:tag name="KSO_WM_UNIT_USESOURCEFORMAT_APPLY" val="0"/>
  <p:tag name="KSO_WM_UNIT_VALUE" val="2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691"/>
  <p:tag name="KSO_WM_UNIT_COMPATIBLE" val="0"/>
  <p:tag name="KSO_WM_UNIT_DIAGRAM_ISNUMVISUAL" val="0"/>
  <p:tag name="KSO_WM_UNIT_DIAGRAM_ISREFERUNIT" val="0"/>
  <p:tag name="KSO_WM_UNIT_HIGHLIGHT" val="0"/>
  <p:tag name="KSO_WM_UNIT_ID" val="diagram20187691_4*m_h_i*1_2_1"/>
  <p:tag name="KSO_WM_UNIT_INDEX" val="1_2_1"/>
  <p:tag name="KSO_WM_UNIT_LAYERLEVEL" val="1_1_1"/>
  <p:tag name="KSO_WM_UNIT_TEXT_FILL_FORE_SCHEMECOLOR_INDEX" val="6"/>
  <p:tag name="KSO_WM_UNIT_TEXT_FILL_TYPE" val="1"/>
  <p:tag name="KSO_WM_UNIT_TYPE" val="m_h_i"/>
  <p:tag name="KSO_WM_UNIT_USESOURCEFORMAT_APPLY" val="0"/>
</p:tagLst>
</file>

<file path=ppt/tags/tag2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691"/>
  <p:tag name="KSO_WM_UNIT_COMPATIBLE" val="0"/>
  <p:tag name="KSO_WM_UNIT_DIAGRAM_ISNUMVISUAL" val="0"/>
  <p:tag name="KSO_WM_UNIT_DIAGRAM_ISREFERUNIT" val="0"/>
  <p:tag name="KSO_WM_UNIT_HIGHLIGHT" val="0"/>
  <p:tag name="KSO_WM_UNIT_ID" val="diagram20187691_4*m_h_a*1_2_1"/>
  <p:tag name="KSO_WM_UNIT_INDEX" val="1_2_1"/>
  <p:tag name="KSO_WM_UNIT_ISCONTENTSTITLE" val="0"/>
  <p:tag name="KSO_WM_UNIT_LAYERLEVEL" val="1_1_1"/>
  <p:tag name="KSO_WM_UNIT_PRESET_TEXT" val="单击此处添加标题"/>
  <p:tag name="KSO_WM_UNIT_TEXT_FILL_FORE_SCHEMECOLOR_INDEX" val="6"/>
  <p:tag name="KSO_WM_UNIT_TEXT_FILL_TYPE" val="1"/>
  <p:tag name="KSO_WM_UNIT_TYPE" val="m_h_a"/>
  <p:tag name="KSO_WM_UNIT_USESOURCEFORMAT_APPLY" val="0"/>
  <p:tag name="KSO_WM_UNIT_VALUE" val="6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LEAR" val="0"/>
  <p:tag name="KSO_WM_UNIT_COMPATIBLE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PRESET_TEXT" val="空白演示"/>
  <p:tag name="KSO_WM_UNIT_TYPE" val="a"/>
  <p:tag name="KSO_WM_UNIT_VALUE" val="13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LEAR" val="0"/>
  <p:tag name="KSO_WM_UNIT_COMPATIBLE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PRESET_TEXT" val="空白演示"/>
  <p:tag name="KSO_WM_UNIT_TYPE" val="a"/>
  <p:tag name="KSO_WM_UNIT_VALUE" val="13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p="http://schemas.openxmlformats.org/presentationml/2006/main">
  <p:tag name="PA" val="v4.1.5"/>
</p:tagLst>
</file>

<file path=ppt/tags/tag26.xml><?xml version="1.0" encoding="utf-8"?>
<p:tagLst xmlns:p="http://schemas.openxmlformats.org/presentationml/2006/main">
  <p:tag name="PA" val="v4.1.5"/>
</p:tagLst>
</file>

<file path=ppt/tags/tag27.xml><?xml version="1.0" encoding="utf-8"?>
<p:tagLst xmlns:p="http://schemas.openxmlformats.org/presentationml/2006/main">
  <p:tag name="PA" val="v4.1.5"/>
</p:tagLst>
</file>

<file path=ppt/tags/tag28.xml><?xml version="1.0" encoding="utf-8"?>
<p:tagLst xmlns:p="http://schemas.openxmlformats.org/presentationml/2006/main">
  <p:tag name="KSO_WM_DECORATE_SHAPE_ID" val="6"/>
</p:tagLst>
</file>

<file path=ppt/tags/tag29.xml><?xml version="1.0" encoding="utf-8"?>
<p:tagLst xmlns:p="http://schemas.openxmlformats.org/presentationml/2006/main">
  <p:tag name="ANIMSTRING" val="06845e1e48f104eaaa8e41c400262d67"/>
  <p:tag name="KSO_WM_BEAUTIFY_FLAG" val="#wm#"/>
  <p:tag name="KSO_WM_DECOATE_TAGETSHAPES_IDS" val="5"/>
  <p:tag name="KSO_WM_TAG_VERSION" val="1.0"/>
  <p:tag name="KSO_WM_TEMPLATE_CATEGORY" val="mixed"/>
  <p:tag name="KSO_WM_TEMPLATE_INDEX" val="20197617"/>
  <p:tag name="KSO_WM_UNIT_COMPATIBLE" val="0"/>
  <p:tag name="KSO_WM_UNIT_DIAGRAM_ISNUMVISUAL" val="0"/>
  <p:tag name="KSO_WM_UNIT_DIAGRAM_ISREFERUNIT" val="0"/>
  <p:tag name="KSO_WM_UNIT_HIGHLIGHT" val="0"/>
  <p:tag name="KSO_WM_UNIT_ID" val="mixed20197617_1*i*2"/>
  <p:tag name="KSO_WM_UNIT_INDEX" val="2"/>
  <p:tag name="KSO_WM_UNIT_LAYERLEVEL" val="1"/>
  <p:tag name="KSO_WM_UNIT_SUBTYPE" val="f"/>
  <p:tag name="KSO_WM_UNIT_TYPE" val="i"/>
  <p:tag name="PA" val="v5.2.3"/>
  <p:tag name="RESOURCEID" val="636440342935487115"/>
  <p:tag name="SCENECOLOR-TEXT" val="Color_Theme"/>
  <p:tag name="SCENECOLOR-TEXT-VALUE" val="2"/>
  <p:tag name="SCENEID" val="Unkown"/>
  <p:tag name="SCENELINKIDS" val="2|3"/>
  <p:tag name="SCENESHAPESUBTYPE" val="SceneSimpleShape"/>
  <p:tag name="SCENESHAPETYPE" val="SceneShape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0579"/>
  <p:tag name="KSO_WM_UNIT_ID" val="diagram160579_4*i*1"/>
  <p:tag name="KSO_WM_UNIT_INDEX" val="1"/>
  <p:tag name="KSO_WM_UNIT_TYPE" val="i"/>
</p:tagLst>
</file>

<file path=ppt/tags/tag3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DIAGRAM_SCHEMECOLOR_ID" val="5"/>
  <p:tag name="KSO_WM_UNIT_ID" val="259*m_i*1_2"/>
  <p:tag name="KSO_WM_UNIT_INDEX" val="1_2"/>
  <p:tag name="KSO_WM_UNIT_LAYERLEVEL" val="1_1"/>
  <p:tag name="KSO_WM_UNIT_LINE_FILL_TYPE" val="2"/>
  <p:tag name="KSO_WM_UNIT_LINE_FORE_SCHEMECOLOR_INDEX" val="5"/>
  <p:tag name="KSO_WM_UNIT_TYPE" val="m_i"/>
  <p:tag name="KSO_WM_UNIT_USESOURCEFORMAT_APPLY" val="1"/>
</p:tagLst>
</file>

<file path=ppt/tags/tag3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DIAGRAM_SCHEMECOLOR_ID" val="5"/>
  <p:tag name="KSO_WM_UNIT_FILL_FORE_SCHEMECOLOR_INDEX" val="5"/>
  <p:tag name="KSO_WM_UNIT_FILL_TYPE" val="1"/>
  <p:tag name="KSO_WM_UNIT_ID" val="259*m_i*1_3"/>
  <p:tag name="KSO_WM_UNIT_INDEX" val="1_3"/>
  <p:tag name="KSO_WM_UNIT_LAYERLEVEL" val="1_1"/>
  <p:tag name="KSO_WM_UNIT_TYPE" val="m_i"/>
  <p:tag name="KSO_WM_UNIT_USESOURCEFORMAT_APPLY" val="1"/>
</p:tagLst>
</file>

<file path=ppt/tags/tag3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COMPATIBLE" val="0"/>
  <p:tag name="KSO_WM_UNIT_DIAGRAM_SCHEMECOLOR_ID" val="5"/>
  <p:tag name="KSO_WM_UNIT_HIGHLIGHT" val="0"/>
  <p:tag name="KSO_WM_UNIT_ID" val="259*m_h_f*1_1_1"/>
  <p:tag name="KSO_WM_UNIT_INDEX" val="1_1_1"/>
  <p:tag name="KSO_WM_UNIT_LAYERLEVEL" val="1_1_1"/>
  <p:tag name="KSO_WM_UNIT_PRESET_TEXT" val="LOREM IPSUM"/>
  <p:tag name="KSO_WM_UNIT_TEXT_FILL_FORE_SCHEMECOLOR_INDEX" val="13"/>
  <p:tag name="KSO_WM_UNIT_TEXT_FILL_TYPE" val="1"/>
  <p:tag name="KSO_WM_UNIT_TYPE" val="m_h_f"/>
  <p:tag name="KSO_WM_UNIT_USESOURCEFORMAT_APPLY" val="1"/>
  <p:tag name="KSO_WM_UNIT_VALUE" val="9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0579"/>
  <p:tag name="KSO_WM_UNIT_ID" val="diagram160579_4*i*8"/>
  <p:tag name="KSO_WM_UNIT_INDEX" val="8"/>
  <p:tag name="KSO_WM_UNIT_TYPE" val="i"/>
</p:tagLst>
</file>

<file path=ppt/tags/tag3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DIAGRAM_SCHEMECOLOR_ID" val="5"/>
  <p:tag name="KSO_WM_UNIT_ID" val="259*m_i*1_4"/>
  <p:tag name="KSO_WM_UNIT_INDEX" val="1_4"/>
  <p:tag name="KSO_WM_UNIT_LAYERLEVEL" val="1_1"/>
  <p:tag name="KSO_WM_UNIT_LINE_FILL_TYPE" val="2"/>
  <p:tag name="KSO_WM_UNIT_LINE_FORE_SCHEMECOLOR_INDEX" val="5"/>
  <p:tag name="KSO_WM_UNIT_TYPE" val="m_i"/>
  <p:tag name="KSO_WM_UNIT_USESOURCEFORMAT_APPLY" val="1"/>
</p:tagLst>
</file>

<file path=ppt/tags/tag3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DIAGRAM_SCHEMECOLOR_ID" val="5"/>
  <p:tag name="KSO_WM_UNIT_FILL_FORE_SCHEMECOLOR_INDEX" val="5"/>
  <p:tag name="KSO_WM_UNIT_FILL_TYPE" val="1"/>
  <p:tag name="KSO_WM_UNIT_ID" val="259*m_i*1_5"/>
  <p:tag name="KSO_WM_UNIT_INDEX" val="1_5"/>
  <p:tag name="KSO_WM_UNIT_LAYERLEVEL" val="1_1"/>
  <p:tag name="KSO_WM_UNIT_TYPE" val="m_i"/>
  <p:tag name="KSO_WM_UNIT_USESOURCEFORMAT_APPLY" val="1"/>
</p:tagLst>
</file>

<file path=ppt/tags/tag3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COMPATIBLE" val="0"/>
  <p:tag name="KSO_WM_UNIT_DIAGRAM_SCHEMECOLOR_ID" val="5"/>
  <p:tag name="KSO_WM_UNIT_HIGHLIGHT" val="0"/>
  <p:tag name="KSO_WM_UNIT_ID" val="259*m_h_f*1_1_1"/>
  <p:tag name="KSO_WM_UNIT_INDEX" val="1_1_1"/>
  <p:tag name="KSO_WM_UNIT_LAYERLEVEL" val="1_1_1"/>
  <p:tag name="KSO_WM_UNIT_PRESET_TEXT" val="LOREM IPSUM"/>
  <p:tag name="KSO_WM_UNIT_TEXT_FILL_FORE_SCHEMECOLOR_INDEX" val="13"/>
  <p:tag name="KSO_WM_UNIT_TEXT_FILL_TYPE" val="1"/>
  <p:tag name="KSO_WM_UNIT_TYPE" val="m_h_f"/>
  <p:tag name="KSO_WM_UNIT_USESOURCEFORMAT_APPLY" val="1"/>
  <p:tag name="KSO_WM_UNIT_VALUE" val="9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0579"/>
  <p:tag name="KSO_WM_UNIT_ID" val="diagram160579_4*i*16"/>
  <p:tag name="KSO_WM_UNIT_INDEX" val="16"/>
  <p:tag name="KSO_WM_UNIT_TYPE" val="i"/>
</p:tagLst>
</file>

<file path=ppt/tags/tag4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4959"/>
  <p:tag name="KSO_WM_UNIT_COMPATIBLE" val="0"/>
  <p:tag name="KSO_WM_UNIT_DIAGRAM_ISNUMVISUAL" val="0"/>
  <p:tag name="KSO_WM_UNIT_DIAGRAM_ISREFERUNIT" val="0"/>
  <p:tag name="KSO_WM_UNIT_HIGHLIGHT" val="0"/>
  <p:tag name="KSO_WM_UNIT_ID" val="crop20194959_1*i*1"/>
  <p:tag name="KSO_WM_UNIT_INDEX" val="1"/>
  <p:tag name="KSO_WM_UNIT_LAYERLEVEL" val="1"/>
  <p:tag name="KSO_WM_UNIT_TYPE" val="i"/>
</p:tagLst>
</file>

<file path=ppt/tags/tag4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DIAGRAM_SCHEMECOLOR_ID" val="5"/>
  <p:tag name="KSO_WM_UNIT_ID" val="259*m_i*1_7"/>
  <p:tag name="KSO_WM_UNIT_INDEX" val="1_7"/>
  <p:tag name="KSO_WM_UNIT_LAYERLEVEL" val="1_1"/>
  <p:tag name="KSO_WM_UNIT_LINE_FILL_TYPE" val="2"/>
  <p:tag name="KSO_WM_UNIT_LINE_FORE_SCHEMECOLOR_INDEX" val="5"/>
  <p:tag name="KSO_WM_UNIT_TYPE" val="m_i"/>
  <p:tag name="KSO_WM_UNIT_USESOURCEFORMAT_APPLY" val="1"/>
</p:tagLst>
</file>

<file path=ppt/tags/tag4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DIAGRAM_SCHEMECOLOR_ID" val="5"/>
  <p:tag name="KSO_WM_UNIT_FILL_FORE_SCHEMECOLOR_INDEX" val="5"/>
  <p:tag name="KSO_WM_UNIT_FILL_TYPE" val="1"/>
  <p:tag name="KSO_WM_UNIT_ID" val="259*m_i*1_8"/>
  <p:tag name="KSO_WM_UNIT_INDEX" val="1_8"/>
  <p:tag name="KSO_WM_UNIT_LAYERLEVEL" val="1_1"/>
  <p:tag name="KSO_WM_UNIT_TYPE" val="m_i"/>
  <p:tag name="KSO_WM_UNIT_USESOURCEFORMAT_APPLY" val="1"/>
</p:tagLst>
</file>

<file path=ppt/tags/tag4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COMPATIBLE" val="0"/>
  <p:tag name="KSO_WM_UNIT_DIAGRAM_SCHEMECOLOR_ID" val="5"/>
  <p:tag name="KSO_WM_UNIT_HIGHLIGHT" val="0"/>
  <p:tag name="KSO_WM_UNIT_ID" val="259*m_h_f*1_1_1"/>
  <p:tag name="KSO_WM_UNIT_INDEX" val="1_1_1"/>
  <p:tag name="KSO_WM_UNIT_LAYERLEVEL" val="1_1_1"/>
  <p:tag name="KSO_WM_UNIT_PRESET_TEXT" val="LOREM IPSUM"/>
  <p:tag name="KSO_WM_UNIT_TEXT_FILL_FORE_SCHEMECOLOR_INDEX" val="13"/>
  <p:tag name="KSO_WM_UNIT_TEXT_FILL_TYPE" val="1"/>
  <p:tag name="KSO_WM_UNIT_TYPE" val="m_h_f"/>
  <p:tag name="KSO_WM_UNIT_USESOURCEFORMAT_APPLY" val="1"/>
  <p:tag name="KSO_WM_UNIT_VALUE" val="9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0579"/>
  <p:tag name="KSO_WM_UNIT_ID" val="diagram160579_4*i*23"/>
  <p:tag name="KSO_WM_UNIT_INDEX" val="23"/>
  <p:tag name="KSO_WM_UNIT_TYPE" val="i"/>
</p:tagLst>
</file>

<file path=ppt/tags/tag4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DIAGRAM_SCHEMECOLOR_ID" val="5"/>
  <p:tag name="KSO_WM_UNIT_ID" val="259*m_i*1_9"/>
  <p:tag name="KSO_WM_UNIT_INDEX" val="1_9"/>
  <p:tag name="KSO_WM_UNIT_LAYERLEVEL" val="1_1"/>
  <p:tag name="KSO_WM_UNIT_LINE_FILL_TYPE" val="2"/>
  <p:tag name="KSO_WM_UNIT_LINE_FORE_SCHEMECOLOR_INDEX" val="5"/>
  <p:tag name="KSO_WM_UNIT_TYPE" val="m_i"/>
  <p:tag name="KSO_WM_UNIT_USESOURCEFORMAT_APPLY" val="1"/>
</p:tagLst>
</file>

<file path=ppt/tags/tag4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DIAGRAM_SCHEMECOLOR_ID" val="5"/>
  <p:tag name="KSO_WM_UNIT_FILL_FORE_SCHEMECOLOR_INDEX" val="5"/>
  <p:tag name="KSO_WM_UNIT_FILL_TYPE" val="1"/>
  <p:tag name="KSO_WM_UNIT_ID" val="259*m_i*1_10"/>
  <p:tag name="KSO_WM_UNIT_INDEX" val="1_10"/>
  <p:tag name="KSO_WM_UNIT_LAYERLEVEL" val="1_1"/>
  <p:tag name="KSO_WM_UNIT_TYPE" val="m_i"/>
  <p:tag name="KSO_WM_UNIT_USESOURCEFORMAT_APPLY" val="1"/>
</p:tagLst>
</file>

<file path=ppt/tags/tag4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COMPATIBLE" val="0"/>
  <p:tag name="KSO_WM_UNIT_DIAGRAM_SCHEMECOLOR_ID" val="5"/>
  <p:tag name="KSO_WM_UNIT_HIGHLIGHT" val="0"/>
  <p:tag name="KSO_WM_UNIT_ID" val="259*m_h_f*1_1_1"/>
  <p:tag name="KSO_WM_UNIT_INDEX" val="1_1_1"/>
  <p:tag name="KSO_WM_UNIT_LAYERLEVEL" val="1_1_1"/>
  <p:tag name="KSO_WM_UNIT_PRESET_TEXT" val="LOREM IPSUM"/>
  <p:tag name="KSO_WM_UNIT_TEXT_FILL_FORE_SCHEMECOLOR_INDEX" val="13"/>
  <p:tag name="KSO_WM_UNIT_TEXT_FILL_TYPE" val="1"/>
  <p:tag name="KSO_WM_UNIT_TYPE" val="m_h_f"/>
  <p:tag name="KSO_WM_UNIT_USESOURCEFORMAT_APPLY" val="1"/>
  <p:tag name="KSO_WM_UNIT_VALUE" val="9"/>
</p:tagLst>
</file>

<file path=ppt/tags/tag47.xml><?xml version="1.0" encoding="utf-8"?>
<p:tagLst xmlns:p="http://schemas.openxmlformats.org/presentationml/2006/main">
  <p:tag name="KSO_WM_BEAUTIFY_FLAG" val="#wm#"/>
  <p:tag name="KSO_WM_SLIDE_ITEM_CNT" val="4"/>
  <p:tag name="KSO_WM_TEMPLATE_CATEGORY" val="custom"/>
  <p:tag name="KSO_WM_TEMPLATE_INDEX" val="20187308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LEAR" val="0"/>
  <p:tag name="KSO_WM_UNIT_COMPATIBLE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PRESET_TEXT" val="空白演示"/>
  <p:tag name="KSO_WM_UNIT_TYPE" val="a"/>
  <p:tag name="KSO_WM_UNIT_VALUE" val="13"/>
</p:tagLst>
</file>

<file path=ppt/tags/tag49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2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THUMBS_INDEX" val="1、2、3、6、8、10、11、12、15"/>
</p:tagLst>
</file>

<file path=ppt/tags/tag5.xml><?xml version="1.0" encoding="utf-8"?>
<p:tagLst xmlns:p="http://schemas.openxmlformats.org/presentationml/2006/main">
  <p:tag name="KSO_WM_BEAUTIFY_FLAG" val="#wm#"/>
  <p:tag name="KSO_WM_CREATIVE_CROP_ORG_HEIGHT" val="528.827"/>
  <p:tag name="KSO_WM_CREATIVE_CROP_ORG_LEFT" val="500.89"/>
  <p:tag name="KSO_WM_CREATIVE_CROP_ORG_TOP" val="11.1725"/>
  <p:tag name="KSO_WM_CREATIVE_CROP_ORG_WIDTH" val="287.151"/>
  <p:tag name="KSO_WM_CREATIVE_CROP_SHAPE_HEIGHT" val="143.8"/>
  <p:tag name="KSO_WM_CREATIVE_CROP_SHAPE_LEFT" val="602.4"/>
  <p:tag name="KSO_WM_CREATIVE_CROP_SHAPE_TOP" val="159.8"/>
  <p:tag name="KSO_WM_CREATIVE_CROP_SHAPE_WIDTH" val="83.7"/>
  <p:tag name="KSO_WM_DIAGRAM_GROUP_CODE" val="1519185428"/>
  <p:tag name="KSO_WM_TAG_VERSION" val="1.0"/>
  <p:tag name="KSO_WM_TEMPLATE_CATEGORY" val="crop"/>
  <p:tag name="KSO_WM_TEMPLATE_INDEX" val="20194959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9_1*ζ_h_d*1_1_1"/>
  <p:tag name="KSO_WM_UNIT_INDEX" val="1_1_1"/>
  <p:tag name="KSO_WM_UNIT_LAYERLEVEL" val="1_1_1"/>
  <p:tag name="KSO_WM_UNIT_TYPE" val="ζ_h_d"/>
  <p:tag name="KSO_WM_UNIT_VALUE" val="1081*629"/>
  <p:tag name="PA" val="v5.2.2"/>
  <p:tag name="PICTUREFILLRANGE" val="df7dabbe-0c5a-414f-8b79-65e0fa43fb52"/>
</p:tagLst>
</file>

<file path=ppt/tags/tag5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1.xml><?xml version="1.0" encoding="utf-8"?>
<p:tagLst xmlns:p="http://schemas.openxmlformats.org/presentationml/2006/main">
  <p:tag name="KSO_WM_DECORATE_SHAPE_ID" val="234"/>
</p:tagLst>
</file>

<file path=ppt/tags/tag52.xml><?xml version="1.0" encoding="utf-8"?>
<p:tagLst xmlns:p="http://schemas.openxmlformats.org/presentationml/2006/main">
  <p:tag name="ANIMSTRING" val="06845e1e48f104eaaa8e41c400262d67"/>
  <p:tag name="KSO_WM_BEAUTIFY_FLAG" val="#wm#"/>
  <p:tag name="KSO_WM_DECOATE_TAGETSHAPES_IDS" val="8"/>
  <p:tag name="KSO_WM_TAG_VERSION" val="1.0"/>
  <p:tag name="KSO_WM_TEMPLATE_CATEGORY" val="mixed"/>
  <p:tag name="KSO_WM_TEMPLATE_INDEX" val="20197617"/>
  <p:tag name="KSO_WM_UNIT_COMPATIBLE" val="0"/>
  <p:tag name="KSO_WM_UNIT_DIAGRAM_ISNUMVISUAL" val="0"/>
  <p:tag name="KSO_WM_UNIT_DIAGRAM_ISREFERUNIT" val="0"/>
  <p:tag name="KSO_WM_UNIT_HIGHLIGHT" val="0"/>
  <p:tag name="KSO_WM_UNIT_ID" val="mixed20197617_1*i*2"/>
  <p:tag name="KSO_WM_UNIT_INDEX" val="2"/>
  <p:tag name="KSO_WM_UNIT_LAYERLEVEL" val="1"/>
  <p:tag name="KSO_WM_UNIT_SUBTYPE" val="f"/>
  <p:tag name="KSO_WM_UNIT_TYPE" val="i"/>
  <p:tag name="PA" val="v5.2.3"/>
  <p:tag name="RESOURCEID" val="636440342935487115"/>
  <p:tag name="SCENECOLOR-TEXT" val="Color_Theme"/>
  <p:tag name="SCENECOLOR-TEXT-VALUE" val="2"/>
  <p:tag name="SCENEID" val="Unkown"/>
  <p:tag name="SCENELINKIDS" val="2|3"/>
  <p:tag name="SCENESHAPESUBTYPE" val="SceneSimpleShape"/>
  <p:tag name="SCENESHAPETYPE" val="SceneShape"/>
</p:tagLst>
</file>

<file path=ppt/tags/tag5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0579"/>
  <p:tag name="KSO_WM_UNIT_ID" val="diagram160579_4*i*1"/>
  <p:tag name="KSO_WM_UNIT_INDEX" val="1"/>
  <p:tag name="KSO_WM_UNIT_TYPE" val="i"/>
</p:tagLst>
</file>

<file path=ppt/tags/tag5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DIAGRAM_SCHEMECOLOR_ID" val="5"/>
  <p:tag name="KSO_WM_UNIT_ID" val="259*m_i*1_2"/>
  <p:tag name="KSO_WM_UNIT_INDEX" val="1_2"/>
  <p:tag name="KSO_WM_UNIT_LAYERLEVEL" val="1_1"/>
  <p:tag name="KSO_WM_UNIT_LINE_FILL_TYPE" val="2"/>
  <p:tag name="KSO_WM_UNIT_LINE_FORE_SCHEMECOLOR_INDEX" val="5"/>
  <p:tag name="KSO_WM_UNIT_TYPE" val="m_i"/>
  <p:tag name="KSO_WM_UNIT_USESOURCEFORMAT_APPLY" val="1"/>
</p:tagLst>
</file>

<file path=ppt/tags/tag5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DIAGRAM_SCHEMECOLOR_ID" val="5"/>
  <p:tag name="KSO_WM_UNIT_FILL_FORE_SCHEMECOLOR_INDEX" val="5"/>
  <p:tag name="KSO_WM_UNIT_FILL_TYPE" val="1"/>
  <p:tag name="KSO_WM_UNIT_ID" val="259*m_i*1_3"/>
  <p:tag name="KSO_WM_UNIT_INDEX" val="1_3"/>
  <p:tag name="KSO_WM_UNIT_LAYERLEVEL" val="1_1"/>
  <p:tag name="KSO_WM_UNIT_TYPE" val="m_i"/>
  <p:tag name="KSO_WM_UNIT_USESOURCEFORMAT_APPLY" val="1"/>
</p:tagLst>
</file>

<file path=ppt/tags/tag5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COMPATIBLE" val="0"/>
  <p:tag name="KSO_WM_UNIT_DIAGRAM_SCHEMECOLOR_ID" val="5"/>
  <p:tag name="KSO_WM_UNIT_HIGHLIGHT" val="0"/>
  <p:tag name="KSO_WM_UNIT_ID" val="259*m_h_f*1_1_1"/>
  <p:tag name="KSO_WM_UNIT_INDEX" val="1_1_1"/>
  <p:tag name="KSO_WM_UNIT_LAYERLEVEL" val="1_1_1"/>
  <p:tag name="KSO_WM_UNIT_PRESET_TEXT" val="LOREM IPSUM"/>
  <p:tag name="KSO_WM_UNIT_TEXT_FILL_FORE_SCHEMECOLOR_INDEX" val="13"/>
  <p:tag name="KSO_WM_UNIT_TEXT_FILL_TYPE" val="1"/>
  <p:tag name="KSO_WM_UNIT_TYPE" val="m_h_f"/>
  <p:tag name="KSO_WM_UNIT_USESOURCEFORMAT_APPLY" val="1"/>
  <p:tag name="KSO_WM_UNIT_VALUE" val="9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0579"/>
  <p:tag name="KSO_WM_UNIT_ID" val="diagram160579_4*i*8"/>
  <p:tag name="KSO_WM_UNIT_INDEX" val="8"/>
  <p:tag name="KSO_WM_UNIT_TYPE" val="i"/>
</p:tagLst>
</file>

<file path=ppt/tags/tag6.xml><?xml version="1.0" encoding="utf-8"?>
<p:tagLst xmlns:p="http://schemas.openxmlformats.org/presentationml/2006/main">
  <p:tag name="KSO_WM_BEAUTIFY_FLAG" val="#wm#"/>
  <p:tag name="KSO_WM_CREATIVE_CROP_ORG_HEIGHT" val="528.827"/>
  <p:tag name="KSO_WM_CREATIVE_CROP_ORG_LEFT" val="500.89"/>
  <p:tag name="KSO_WM_CREATIVE_CROP_ORG_TOP" val="11.1725"/>
  <p:tag name="KSO_WM_CREATIVE_CROP_ORG_WIDTH" val="287.151"/>
  <p:tag name="KSO_WM_CREATIVE_CROP_SHAPE_HEIGHT" val="82.8"/>
  <p:tag name="KSO_WM_CREATIVE_CROP_SHAPE_LEFT" val="602.6"/>
  <p:tag name="KSO_WM_CREATIVE_CROP_SHAPE_TOP" val="308.55"/>
  <p:tag name="KSO_WM_CREATIVE_CROP_SHAPE_WIDTH" val="83.7"/>
  <p:tag name="KSO_WM_DIAGRAM_GROUP_CODE" val="1519185428"/>
  <p:tag name="KSO_WM_TAG_VERSION" val="1.0"/>
  <p:tag name="KSO_WM_TEMPLATE_CATEGORY" val="crop"/>
  <p:tag name="KSO_WM_TEMPLATE_INDEX" val="20194959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9_1*ζ_h_d*1_1_2"/>
  <p:tag name="KSO_WM_UNIT_INDEX" val="1_1_2"/>
  <p:tag name="KSO_WM_UNIT_LAYERLEVEL" val="1_1_1"/>
  <p:tag name="KSO_WM_UNIT_TYPE" val="ζ_h_d"/>
  <p:tag name="KSO_WM_UNIT_VALUE" val="623*629"/>
  <p:tag name="PA" val="v5.2.2"/>
  <p:tag name="PICTUREFILLRANGE" val="df7dabbe-0c5a-414f-8b79-65e0fa43fb52"/>
</p:tagLst>
</file>

<file path=ppt/tags/tag6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DIAGRAM_SCHEMECOLOR_ID" val="5"/>
  <p:tag name="KSO_WM_UNIT_ID" val="259*m_i*1_4"/>
  <p:tag name="KSO_WM_UNIT_INDEX" val="1_4"/>
  <p:tag name="KSO_WM_UNIT_LAYERLEVEL" val="1_1"/>
  <p:tag name="KSO_WM_UNIT_LINE_FILL_TYPE" val="2"/>
  <p:tag name="KSO_WM_UNIT_LINE_FORE_SCHEMECOLOR_INDEX" val="5"/>
  <p:tag name="KSO_WM_UNIT_TYPE" val="m_i"/>
  <p:tag name="KSO_WM_UNIT_USESOURCEFORMAT_APPLY" val="1"/>
</p:tagLst>
</file>

<file path=ppt/tags/tag6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DIAGRAM_SCHEMECOLOR_ID" val="5"/>
  <p:tag name="KSO_WM_UNIT_FILL_FORE_SCHEMECOLOR_INDEX" val="5"/>
  <p:tag name="KSO_WM_UNIT_FILL_TYPE" val="1"/>
  <p:tag name="KSO_WM_UNIT_ID" val="259*m_i*1_5"/>
  <p:tag name="KSO_WM_UNIT_INDEX" val="1_5"/>
  <p:tag name="KSO_WM_UNIT_LAYERLEVEL" val="1_1"/>
  <p:tag name="KSO_WM_UNIT_TYPE" val="m_i"/>
  <p:tag name="KSO_WM_UNIT_USESOURCEFORMAT_APPLY" val="1"/>
</p:tagLst>
</file>

<file path=ppt/tags/tag6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COMPATIBLE" val="0"/>
  <p:tag name="KSO_WM_UNIT_DIAGRAM_SCHEMECOLOR_ID" val="5"/>
  <p:tag name="KSO_WM_UNIT_HIGHLIGHT" val="0"/>
  <p:tag name="KSO_WM_UNIT_ID" val="259*m_h_f*1_1_1"/>
  <p:tag name="KSO_WM_UNIT_INDEX" val="1_1_1"/>
  <p:tag name="KSO_WM_UNIT_LAYERLEVEL" val="1_1_1"/>
  <p:tag name="KSO_WM_UNIT_PRESET_TEXT" val="LOREM IPSUM"/>
  <p:tag name="KSO_WM_UNIT_TEXT_FILL_FORE_SCHEMECOLOR_INDEX" val="13"/>
  <p:tag name="KSO_WM_UNIT_TEXT_FILL_TYPE" val="1"/>
  <p:tag name="KSO_WM_UNIT_TYPE" val="m_h_f"/>
  <p:tag name="KSO_WM_UNIT_USESOURCEFORMAT_APPLY" val="1"/>
  <p:tag name="KSO_WM_UNIT_VALUE" val="9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0579"/>
  <p:tag name="KSO_WM_UNIT_ID" val="diagram160579_4*i*16"/>
  <p:tag name="KSO_WM_UNIT_INDEX" val="16"/>
  <p:tag name="KSO_WM_UNIT_TYPE" val="i"/>
</p:tagLst>
</file>

<file path=ppt/tags/tag6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DIAGRAM_SCHEMECOLOR_ID" val="5"/>
  <p:tag name="KSO_WM_UNIT_ID" val="259*m_i*1_7"/>
  <p:tag name="KSO_WM_UNIT_INDEX" val="1_7"/>
  <p:tag name="KSO_WM_UNIT_LAYERLEVEL" val="1_1"/>
  <p:tag name="KSO_WM_UNIT_LINE_FILL_TYPE" val="2"/>
  <p:tag name="KSO_WM_UNIT_LINE_FORE_SCHEMECOLOR_INDEX" val="5"/>
  <p:tag name="KSO_WM_UNIT_TYPE" val="m_i"/>
  <p:tag name="KSO_WM_UNIT_USESOURCEFORMAT_APPLY" val="1"/>
</p:tagLst>
</file>

<file path=ppt/tags/tag6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DIAGRAM_SCHEMECOLOR_ID" val="5"/>
  <p:tag name="KSO_WM_UNIT_FILL_FORE_SCHEMECOLOR_INDEX" val="5"/>
  <p:tag name="KSO_WM_UNIT_FILL_TYPE" val="1"/>
  <p:tag name="KSO_WM_UNIT_ID" val="259*m_i*1_8"/>
  <p:tag name="KSO_WM_UNIT_INDEX" val="1_8"/>
  <p:tag name="KSO_WM_UNIT_LAYERLEVEL" val="1_1"/>
  <p:tag name="KSO_WM_UNIT_TYPE" val="m_i"/>
  <p:tag name="KSO_WM_UNIT_USESOURCEFORMAT_APPLY" val="1"/>
</p:tagLst>
</file>

<file path=ppt/tags/tag6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COMPATIBLE" val="0"/>
  <p:tag name="KSO_WM_UNIT_DIAGRAM_SCHEMECOLOR_ID" val="5"/>
  <p:tag name="KSO_WM_UNIT_HIGHLIGHT" val="0"/>
  <p:tag name="KSO_WM_UNIT_ID" val="259*m_h_f*1_1_1"/>
  <p:tag name="KSO_WM_UNIT_INDEX" val="1_1_1"/>
  <p:tag name="KSO_WM_UNIT_LAYERLEVEL" val="1_1_1"/>
  <p:tag name="KSO_WM_UNIT_PRESET_TEXT" val="LOREM IPSUM"/>
  <p:tag name="KSO_WM_UNIT_TEXT_FILL_FORE_SCHEMECOLOR_INDEX" val="13"/>
  <p:tag name="KSO_WM_UNIT_TEXT_FILL_TYPE" val="1"/>
  <p:tag name="KSO_WM_UNIT_TYPE" val="m_h_f"/>
  <p:tag name="KSO_WM_UNIT_USESOURCEFORMAT_APPLY" val="1"/>
  <p:tag name="KSO_WM_UNIT_VALUE" val="9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0579"/>
  <p:tag name="KSO_WM_UNIT_ID" val="diagram160579_4*i*23"/>
  <p:tag name="KSO_WM_UNIT_INDEX" val="23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DIAGRAM_SCHEMECOLOR_ID" val="5"/>
  <p:tag name="KSO_WM_UNIT_ID" val="259*m_i*1_9"/>
  <p:tag name="KSO_WM_UNIT_INDEX" val="1_9"/>
  <p:tag name="KSO_WM_UNIT_LAYERLEVEL" val="1_1"/>
  <p:tag name="KSO_WM_UNIT_LINE_FILL_TYPE" val="2"/>
  <p:tag name="KSO_WM_UNIT_LINE_FORE_SCHEMECOLOR_INDEX" val="5"/>
  <p:tag name="KSO_WM_UNIT_TYPE" val="m_i"/>
  <p:tag name="KSO_WM_UNIT_USESOURCEFORMAT_APPLY" val="1"/>
</p:tagLst>
</file>

<file path=ppt/tags/tag6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DIAGRAM_SCHEMECOLOR_ID" val="5"/>
  <p:tag name="KSO_WM_UNIT_FILL_FORE_SCHEMECOLOR_INDEX" val="5"/>
  <p:tag name="KSO_WM_UNIT_FILL_TYPE" val="1"/>
  <p:tag name="KSO_WM_UNIT_ID" val="259*m_i*1_10"/>
  <p:tag name="KSO_WM_UNIT_INDEX" val="1_10"/>
  <p:tag name="KSO_WM_UNIT_LAYERLEVEL" val="1_1"/>
  <p:tag name="KSO_WM_UNIT_TYPE" val="m_i"/>
  <p:tag name="KSO_WM_UNIT_USESOURCEFORMAT_APPLY" val="1"/>
</p:tagLst>
</file>

<file path=ppt/tags/tag7.xml><?xml version="1.0" encoding="utf-8"?>
<p:tagLst xmlns:p="http://schemas.openxmlformats.org/presentationml/2006/main">
  <p:tag name="KSO_WM_BEAUTIFY_FLAG" val="#wm#"/>
  <p:tag name="KSO_WM_CREATIVE_CROP_ORG_HEIGHT" val="528.827"/>
  <p:tag name="KSO_WM_CREATIVE_CROP_ORG_LEFT" val="500.89"/>
  <p:tag name="KSO_WM_CREATIVE_CROP_ORG_TOP" val="11.1725"/>
  <p:tag name="KSO_WM_CREATIVE_CROP_ORG_WIDTH" val="287.151"/>
  <p:tag name="KSO_WM_CREATIVE_CROP_SHAPE_HEIGHT" val="95.5"/>
  <p:tag name="KSO_WM_CREATIVE_CROP_SHAPE_LEFT" val="500.9"/>
  <p:tag name="KSO_WM_CREATIVE_CROP_SHAPE_TOP" val="180.1"/>
  <p:tag name="KSO_WM_CREATIVE_CROP_SHAPE_WIDTH" val="96.55"/>
  <p:tag name="KSO_WM_DIAGRAM_GROUP_CODE" val="1519185428"/>
  <p:tag name="KSO_WM_TAG_VERSION" val="1.0"/>
  <p:tag name="KSO_WM_TEMPLATE_CATEGORY" val="crop"/>
  <p:tag name="KSO_WM_TEMPLATE_INDEX" val="20194959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9_1*ζ_h_d*1_1_3"/>
  <p:tag name="KSO_WM_UNIT_INDEX" val="1_1_3"/>
  <p:tag name="KSO_WM_UNIT_LAYERLEVEL" val="1_1_1"/>
  <p:tag name="KSO_WM_UNIT_TYPE" val="ζ_h_d"/>
  <p:tag name="KSO_WM_UNIT_VALUE" val="718*726"/>
  <p:tag name="PA" val="v5.2.2"/>
  <p:tag name="PICTUREFILLRANGE" val="df7dabbe-0c5a-414f-8b79-65e0fa43fb52"/>
</p:tagLst>
</file>

<file path=ppt/tags/tag7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579"/>
  <p:tag name="KSO_WM_UNIT_CLEAR" val="1"/>
  <p:tag name="KSO_WM_UNIT_COMPATIBLE" val="0"/>
  <p:tag name="KSO_WM_UNIT_DIAGRAM_SCHEMECOLOR_ID" val="5"/>
  <p:tag name="KSO_WM_UNIT_HIGHLIGHT" val="0"/>
  <p:tag name="KSO_WM_UNIT_ID" val="259*m_h_f*1_1_1"/>
  <p:tag name="KSO_WM_UNIT_INDEX" val="1_1_1"/>
  <p:tag name="KSO_WM_UNIT_LAYERLEVEL" val="1_1_1"/>
  <p:tag name="KSO_WM_UNIT_PRESET_TEXT" val="LOREM IPSUM"/>
  <p:tag name="KSO_WM_UNIT_TEXT_FILL_FORE_SCHEMECOLOR_INDEX" val="13"/>
  <p:tag name="KSO_WM_UNIT_TEXT_FILL_TYPE" val="1"/>
  <p:tag name="KSO_WM_UNIT_TYPE" val="m_h_f"/>
  <p:tag name="KSO_WM_UNIT_USESOURCEFORMAT_APPLY" val="1"/>
  <p:tag name="KSO_WM_UNIT_VALUE" val="9"/>
</p:tagLst>
</file>

<file path=ppt/tags/tag71.xml><?xml version="1.0" encoding="utf-8"?>
<p:tagLst xmlns:p="http://schemas.openxmlformats.org/presentationml/2006/main">
  <p:tag name="KSO_WM_BEAUTIFY_FLAG" val="#wm#"/>
  <p:tag name="KSO_WM_SLIDE_ITEM_CNT" val="4"/>
  <p:tag name="KSO_WM_TEMPLATE_CATEGORY" val="custom"/>
  <p:tag name="KSO_WM_TEMPLATE_INDEX" val="20187308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LEAR" val="0"/>
  <p:tag name="KSO_WM_UNIT_COMPATIBLE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PRESET_TEXT" val="空白演示"/>
  <p:tag name="KSO_WM_UNIT_TYPE" val="a"/>
  <p:tag name="KSO_WM_UNIT_VALUE" val="13"/>
</p:tagLst>
</file>

<file path=ppt/tags/tag7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2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THUMBS_INDEX" val="1、2、3、6、8、10、11、12、15"/>
</p:tagLst>
</file>

<file path=ppt/tags/tag74.xml><?xml version="1.0" encoding="utf-8"?>
<p:tagLst xmlns:p="http://schemas.openxmlformats.org/presentationml/2006/main">
  <p:tag name="PA" val="v4.1.5"/>
</p:tagLst>
</file>

<file path=ppt/tags/tag75.xml><?xml version="1.0" encoding="utf-8"?>
<p:tagLst xmlns:p="http://schemas.openxmlformats.org/presentationml/2006/main">
  <p:tag name="PA" val="v4.1.5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CREATIVE_CROP_ORG_HEIGHT" val="528.827"/>
  <p:tag name="KSO_WM_CREATIVE_CROP_ORG_LEFT" val="500.89"/>
  <p:tag name="KSO_WM_CREATIVE_CROP_ORG_TOP" val="11.1725"/>
  <p:tag name="KSO_WM_CREATIVE_CROP_ORG_WIDTH" val="287.151"/>
  <p:tag name="KSO_WM_CREATIVE_CROP_SHAPE_HEIGHT" val="75.45"/>
  <p:tag name="KSO_WM_CREATIVE_CROP_SHAPE_LEFT" val="521.15"/>
  <p:tag name="KSO_WM_CREATIVE_CROP_SHAPE_TOP" val="281.55"/>
  <p:tag name="KSO_WM_CREATIVE_CROP_SHAPE_WIDTH" val="76.3"/>
  <p:tag name="KSO_WM_DIAGRAM_GROUP_CODE" val="1519185428"/>
  <p:tag name="KSO_WM_TAG_VERSION" val="1.0"/>
  <p:tag name="KSO_WM_TEMPLATE_CATEGORY" val="crop"/>
  <p:tag name="KSO_WM_TEMPLATE_INDEX" val="20194959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9_1*ζ_h_d*1_1_4"/>
  <p:tag name="KSO_WM_UNIT_INDEX" val="1_1_4"/>
  <p:tag name="KSO_WM_UNIT_LAYERLEVEL" val="1_1_1"/>
  <p:tag name="KSO_WM_UNIT_TYPE" val="ζ_h_d"/>
  <p:tag name="KSO_WM_UNIT_VALUE" val="567*574"/>
  <p:tag name="PA" val="v5.2.2"/>
  <p:tag name="PICTUREFILLRANGE" val="df7dabbe-0c5a-414f-8b79-65e0fa43fb52"/>
</p:tagLst>
</file>

<file path=ppt/tags/tag80.xml><?xml version="1.0" encoding="utf-8"?>
<p:tagLst xmlns:p="http://schemas.openxmlformats.org/presentationml/2006/main">
  <p:tag name="KSO_WM_BEAUTIFY_FLAG" val="#wm#"/>
  <p:tag name="KSO_WM_DECORATE_SHAPE_ID" val="234"/>
  <p:tag name="KSO_WM_TAG_VERSION" val="1.0"/>
  <p:tag name="KSO_WM_TEMPLATE_CATEGORY" val="custom"/>
  <p:tag name="KSO_WM_TEMPLATE_INDEX" val="20187308"/>
  <p:tag name="KSO_WM_UNIT_CLEAR" val="0"/>
  <p:tag name="KSO_WM_UNIT_COMPATIBLE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PRESET_TEXT" val="空白演示"/>
  <p:tag name="KSO_WM_UNIT_TYPE" val="a"/>
  <p:tag name="KSO_WM_UNIT_VALUE" val="13"/>
</p:tagLst>
</file>

<file path=ppt/tags/tag81.xml><?xml version="1.0" encoding="utf-8"?>
<p:tagLst xmlns:p="http://schemas.openxmlformats.org/presentationml/2006/main">
  <p:tag name="ANIMSTRING" val="06845e1e48f104eaaa8e41c400262d67"/>
  <p:tag name="KSO_WM_BEAUTIFY_FLAG" val="#wm#"/>
  <p:tag name="KSO_WM_DECOATE_TAGETSHAPES_IDS" val="2"/>
  <p:tag name="KSO_WM_TAG_VERSION" val="1.0"/>
  <p:tag name="KSO_WM_TEMPLATE_CATEGORY" val="mixed"/>
  <p:tag name="KSO_WM_TEMPLATE_INDEX" val="20197617"/>
  <p:tag name="KSO_WM_UNIT_COMPATIBLE" val="0"/>
  <p:tag name="KSO_WM_UNIT_DIAGRAM_ISNUMVISUAL" val="0"/>
  <p:tag name="KSO_WM_UNIT_DIAGRAM_ISREFERUNIT" val="0"/>
  <p:tag name="KSO_WM_UNIT_HIGHLIGHT" val="0"/>
  <p:tag name="KSO_WM_UNIT_ID" val="mixed20197617_1*i*2"/>
  <p:tag name="KSO_WM_UNIT_INDEX" val="2"/>
  <p:tag name="KSO_WM_UNIT_LAYERLEVEL" val="1"/>
  <p:tag name="KSO_WM_UNIT_SUBTYPE" val="f"/>
  <p:tag name="KSO_WM_UNIT_TYPE" val="i"/>
  <p:tag name="PA" val="v5.2.3"/>
  <p:tag name="RESOURCEID" val="636440342935487115"/>
  <p:tag name="SCENECOLOR-TEXT" val="Color_Theme"/>
  <p:tag name="SCENECOLOR-TEXT-VALUE" val="2"/>
  <p:tag name="SCENEID" val="Unkown"/>
  <p:tag name="SCENELINKIDS" val="2|3"/>
  <p:tag name="SCENESHAPESUBTYPE" val="SceneSimpleShape"/>
  <p:tag name="SCENESHAPETYPE" val="SceneShape"/>
</p:tagLst>
</file>

<file path=ppt/tags/tag8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2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THUMBS_INDEX" val="1、2、3、6、8、10、11、12、15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LEAR" val="0"/>
  <p:tag name="KSO_WM_UNIT_COMPATIBLE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PRESET_TEXT" val="空白演示"/>
  <p:tag name="KSO_WM_UNIT_TYPE" val="a"/>
  <p:tag name="KSO_WM_UNIT_VALUE" val="13"/>
</p:tagLst>
</file>

<file path=ppt/tags/tag8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2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THUMBS_INDEX" val="1、2、3、6、8、10、11、12、15"/>
</p:tagLst>
</file>

<file path=ppt/tags/tag85.xml><?xml version="1.0" encoding="utf-8"?>
<p:tagLst xmlns:p="http://schemas.openxmlformats.org/presentationml/2006/main">
  <p:tag name="PA" val="v4.1.5"/>
</p:tagLst>
</file>

<file path=ppt/tags/tag86.xml><?xml version="1.0" encoding="utf-8"?>
<p:tagLst xmlns:p="http://schemas.openxmlformats.org/presentationml/2006/main">
  <p:tag name="PA" val="v4.1.5"/>
</p:tagLst>
</file>

<file path=ppt/tags/tag87.xml><?xml version="1.0" encoding="utf-8"?>
<p:tagLst xmlns:p="http://schemas.openxmlformats.org/presentationml/2006/main">
  <p:tag name="PA" val="v4.1.5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LEAR" val="0"/>
  <p:tag name="KSO_WM_UNIT_COMPATIBLE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PRESET_TEXT" val="空白演示"/>
  <p:tag name="KSO_WM_UNIT_TYPE" val="a"/>
  <p:tag name="KSO_WM_UNIT_VALUE" val="13"/>
</p:tagLst>
</file>

<file path=ppt/tags/tag89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2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THUMBS_INDEX" val="1、2、3、6、8、10、11、12、15"/>
</p:tagLst>
</file>

<file path=ppt/tags/tag9.xml><?xml version="1.0" encoding="utf-8"?>
<p:tagLst xmlns:p="http://schemas.openxmlformats.org/presentationml/2006/main">
  <p:tag name="KSO_WM_BEAUTIFY_FLAG" val="#wm#"/>
  <p:tag name="KSO_WM_CREATIVE_CROP_ORG_HEIGHT" val="528.827"/>
  <p:tag name="KSO_WM_CREATIVE_CROP_ORG_LEFT" val="500.89"/>
  <p:tag name="KSO_WM_CREATIVE_CROP_ORG_TOP" val="11.1725"/>
  <p:tag name="KSO_WM_CREATIVE_CROP_ORG_WIDTH" val="287.151"/>
  <p:tag name="KSO_WM_CREATIVE_CROP_SHAPE_HEIGHT" val="75.45"/>
  <p:tag name="KSO_WM_CREATIVE_CROP_SHAPE_LEFT" val="691.05"/>
  <p:tag name="KSO_WM_CREATIVE_CROP_SHAPE_TOP" val="190.1"/>
  <p:tag name="KSO_WM_CREATIVE_CROP_SHAPE_WIDTH" val="76.3"/>
  <p:tag name="KSO_WM_DIAGRAM_GROUP_CODE" val="1519185428"/>
  <p:tag name="KSO_WM_TAG_VERSION" val="1.0"/>
  <p:tag name="KSO_WM_TEMPLATE_CATEGORY" val="crop"/>
  <p:tag name="KSO_WM_TEMPLATE_INDEX" val="20194959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9_1*ζ_h_d*1_1_5"/>
  <p:tag name="KSO_WM_UNIT_INDEX" val="1_1_5"/>
  <p:tag name="KSO_WM_UNIT_LAYERLEVEL" val="1_1_1"/>
  <p:tag name="KSO_WM_UNIT_TYPE" val="ζ_h_d"/>
  <p:tag name="KSO_WM_UNIT_VALUE" val="567*574"/>
  <p:tag name="PA" val="v5.2.2"/>
  <p:tag name="PICTUREFILLRANGE" val="df7dabbe-0c5a-414f-8b79-65e0fa43fb52"/>
</p:tagLst>
</file>

<file path=ppt/tags/tag9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124</Paragraphs>
  <Slides>27</Slides>
  <Notes>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44">
      <vt:lpstr>Arial</vt:lpstr>
      <vt:lpstr>微软雅黑</vt:lpstr>
      <vt:lpstr>等线 Light</vt:lpstr>
      <vt:lpstr>等线</vt:lpstr>
      <vt:lpstr>Calibri Light</vt:lpstr>
      <vt:lpstr>Calibri</vt:lpstr>
      <vt:lpstr>方正姚体</vt:lpstr>
      <vt:lpstr>Adobe 明體 Std L</vt:lpstr>
      <vt:lpstr>黑体</vt:lpstr>
      <vt:lpstr>Times New Roman</vt:lpstr>
      <vt:lpstr>宋体</vt:lpstr>
      <vt:lpstr>逐浪温莎雅楷体</vt:lpstr>
      <vt:lpstr>Mangal</vt:lpstr>
      <vt:lpstr>Adobe 繁黑體 Std B</vt:lpstr>
      <vt:lpstr>逐浪马列大楷体</vt:lpstr>
      <vt:lpstr>逐浪粗宋简体</vt:lpstr>
      <vt:lpstr>Office 主题​​</vt:lpstr>
      <vt:lpstr>语文中考复习之                  ——口 语 交 际</vt:lpstr>
      <vt:lpstr>PowerPoint Presentation</vt:lpstr>
      <vt:lpstr>PowerPoint Presentation</vt:lpstr>
      <vt:lpstr>PowerPoint Presentation</vt:lpstr>
      <vt:lpstr>类型</vt:lpstr>
      <vt:lpstr>PowerPoint Presentation</vt:lpstr>
      <vt:lpstr>PowerPoint Presentation</vt:lpstr>
      <vt:lpstr>PowerPoint Presentation</vt:lpstr>
      <vt:lpstr>PowerPoint Presentation</vt:lpstr>
      <vt:lpstr>选出表达得体的一项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选出表达得体的一项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反馈训练</vt:lpstr>
      <vt:lpstr>PowerPoint Presentation</vt:lpstr>
      <vt:lpstr>   意解</vt:lpstr>
      <vt:lpstr>PowerPoint Presentation</vt:lpstr>
      <vt:lpstr>THANKS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2021-10-12T21:21:17.461</cp:lastPrinted>
  <dcterms:created xsi:type="dcterms:W3CDTF">2021-10-12T21:21:17Z</dcterms:created>
  <dcterms:modified xsi:type="dcterms:W3CDTF">2021-10-12T13:21:20Z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