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58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4331A-FC4A-4CA5-8DA7-3EB7AC6281AD}" type="datetimeFigureOut">
              <a:rPr lang="zh-CN" altLang="en-US" smtClean="0"/>
              <a:t>2010/9/9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F1DC1-4212-4C0C-9E58-26B55EABE3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4331A-FC4A-4CA5-8DA7-3EB7AC6281AD}" type="datetimeFigureOut">
              <a:rPr lang="zh-CN" altLang="en-US" smtClean="0"/>
              <a:t>2010/9/9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F1DC1-4212-4C0C-9E58-26B55EABE3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4331A-FC4A-4CA5-8DA7-3EB7AC6281AD}" type="datetimeFigureOut">
              <a:rPr lang="zh-CN" altLang="en-US" smtClean="0"/>
              <a:t>2010/9/9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F1DC1-4212-4C0C-9E58-26B55EABE3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4331A-FC4A-4CA5-8DA7-3EB7AC6281AD}" type="datetimeFigureOut">
              <a:rPr lang="zh-CN" altLang="en-US" smtClean="0"/>
              <a:t>2010/9/9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F1DC1-4212-4C0C-9E58-26B55EABE3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4331A-FC4A-4CA5-8DA7-3EB7AC6281AD}" type="datetimeFigureOut">
              <a:rPr lang="zh-CN" altLang="en-US" smtClean="0"/>
              <a:t>2010/9/9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F1DC1-4212-4C0C-9E58-26B55EABE3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4331A-FC4A-4CA5-8DA7-3EB7AC6281AD}" type="datetimeFigureOut">
              <a:rPr lang="zh-CN" altLang="en-US" smtClean="0"/>
              <a:t>2010/9/9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F1DC1-4212-4C0C-9E58-26B55EABE3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4331A-FC4A-4CA5-8DA7-3EB7AC6281AD}" type="datetimeFigureOut">
              <a:rPr lang="zh-CN" altLang="en-US" smtClean="0"/>
              <a:t>2010/9/9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F1DC1-4212-4C0C-9E58-26B55EABE3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4331A-FC4A-4CA5-8DA7-3EB7AC6281AD}" type="datetimeFigureOut">
              <a:rPr lang="zh-CN" altLang="en-US" smtClean="0"/>
              <a:t>2010/9/9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F1DC1-4212-4C0C-9E58-26B55EABE3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4331A-FC4A-4CA5-8DA7-3EB7AC6281AD}" type="datetimeFigureOut">
              <a:rPr lang="zh-CN" altLang="en-US" smtClean="0"/>
              <a:t>2010/9/9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F1DC1-4212-4C0C-9E58-26B55EABE3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4331A-FC4A-4CA5-8DA7-3EB7AC6281AD}" type="datetimeFigureOut">
              <a:rPr lang="zh-CN" altLang="en-US" smtClean="0"/>
              <a:t>2010/9/9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F1DC1-4212-4C0C-9E58-26B55EABE3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4331A-FC4A-4CA5-8DA7-3EB7AC6281AD}" type="datetimeFigureOut">
              <a:rPr lang="zh-CN" altLang="en-US" smtClean="0"/>
              <a:t>2010/9/9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F1DC1-4212-4C0C-9E58-26B55EABE3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4331A-FC4A-4CA5-8DA7-3EB7AC6281AD}" type="datetimeFigureOut">
              <a:rPr lang="zh-CN" altLang="en-US" smtClean="0"/>
              <a:t>2010/9/9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F1DC1-4212-4C0C-9E58-26B55EABE3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/>
              <a:t>把握记叙的要素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，记叙文的人物一般有主要人物和次要人物，阅读时，要分清他们在文章中占主要地位还是次要地位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都德的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最后一课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中主要写了两个人物，一个是韩麦尔老师，一个是小弗郎士，文章表现了他们的“爱国”思想，但是小弗郎士是串线人物，韩麦尔老师的爱国情怀是通过小弗郎士的观察表现出来的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事件是一篇记叙文所要表达的主要内容，了解事件的起因、经过、结果，才能分析好文章的中心思想，才能使主人公的思想表达得淋漓尽致。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/>
              <a:t>把握记叙的要素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/>
              <a:t>把握记叙的要素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/>
              <a:t>把握记叙的要素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764704"/>
            <a:ext cx="7772400" cy="4608511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记叙文是以叙述、描写、抒情为主要表达方式，以写人、记事、写景、状物为主要内容的文章。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记叙文的六要素是：时间、地点、人物、事件的起因、经过、结果。有些记叙文还要注意对环境的分析。分析清楚每个要素的作用，有助于从整体上把握文章的内容。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时间和地点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43608" y="1484784"/>
            <a:ext cx="6400800" cy="5184576"/>
          </a:xfrm>
        </p:spPr>
        <p:txBody>
          <a:bodyPr>
            <a:normAutofit lnSpcReduction="10000"/>
          </a:bodyPr>
          <a:lstStyle/>
          <a:p>
            <a:r>
              <a:rPr lang="zh-CN" alt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时间一般在文章的开头部分，有的用表明时间的短语，如：“很久以前”“我小时候”等，阅读时，要抓住这些时间短语去分析。有的文章是随着事情的发展需要而点明时间和地点的。对于时间或地点的表示，不一定是直接写几月几日几点、某省某市某区。有时候，时间可以间接地表示出来，妯可以用“东方的天空出现鱼肚白”指清晨；也可以用“夕阳西下”指傍晚</a:t>
            </a:r>
            <a:endParaRPr lang="en-US" altLang="zh-CN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en-US" altLang="zh-CN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zh-CN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6336703"/>
          </a:xfrm>
        </p:spPr>
        <p:txBody>
          <a:bodyPr>
            <a:normAutofit fontScale="90000"/>
          </a:bodyPr>
          <a:lstStyle/>
          <a:p>
            <a:pPr latinLnBrk="1"/>
            <a:r>
              <a:rPr lang="zh-CN" altLang="en-US" dirty="0" smtClean="0"/>
              <a:t>。    在记叙文中，人物的特征必须通过具体的事情来表现，而事情又必须要有一定的人去做。因此，写人和叙事是密不可分的。在记叙文中，必须注意写好人物。写人，可以是直接地正面描写，但也可间接地侧面描写。正面描写，可以直接刻画人物的外貌（肖像）、行动、语言、心理活动等。侧面描写，则通过对其他人物的描写或对别的事件的叙述，反衬或烘托主要人物。</a:t>
            </a:r>
            <a:br>
              <a:rPr lang="zh-CN" altLang="en-US" dirty="0" smtClean="0"/>
            </a:br>
            <a:r>
              <a:rPr lang="zh-CN" altLang="en-US" dirty="0" smtClean="0"/>
              <a:t>无论是正面还是侧面写人，都要能反映人物的性格特征，展现人物的精神世界。成功的记叙文，人物的特征常常是十分鲜明的。</a:t>
            </a:r>
            <a:br>
              <a:rPr lang="zh-CN" altLang="en-US" dirty="0" smtClean="0"/>
            </a:b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6264695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在记叙文中，人物的特征必须通过具体的事情来表现，而事情又必须要有一定的人去做。因此，写人和叙事是密不可分的。在记叙文中，必须注意写好人物。写人，可以是直接地正面描写，但也可间接地侧面描写。正面描写，可以直接刻画人物的外貌（肖像）、行动、语言、心理活动等。侧面描写，则通过对其他人物的描写或对别的事件的叙述，反衬或烘托主要人物。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6264695"/>
          </a:xfrm>
        </p:spPr>
        <p:txBody>
          <a:bodyPr/>
          <a:lstStyle/>
          <a:p>
            <a:r>
              <a:rPr lang="zh-CN" altLang="en-US" dirty="0" smtClean="0"/>
              <a:t>无论是正面还是侧面写人，都要能反映人物的性格特征，展现人物的精神世界。成功的记叙文，人物的特征常常是十分鲜明的。魏巍的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我的老师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中的蔡芸芝先生；都德的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最后一课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中的韩麦尔先生和小弗郎士；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492</Words>
  <Application>Microsoft Office PowerPoint</Application>
  <PresentationFormat>全屏显示(4:3)</PresentationFormat>
  <Paragraphs>14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把握记叙的要素</vt:lpstr>
      <vt:lpstr>把握记叙的要素</vt:lpstr>
      <vt:lpstr>把握记叙的要素</vt:lpstr>
      <vt:lpstr>记叙文是以叙述、描写、抒情为主要表达方式，以写人、记事、写景、状物为主要内容的文章。</vt:lpstr>
      <vt:lpstr>记叙文的六要素是：时间、地点、人物、事件的起因、经过、结果。有些记叙文还要注意对环境的分析。分析清楚每个要素的作用，有助于从整体上把握文章的内容。</vt:lpstr>
      <vt:lpstr>时间和地点</vt:lpstr>
      <vt:lpstr>。    在记叙文中，人物的特征必须通过具体的事情来表现，而事情又必须要有一定的人去做。因此，写人和叙事是密不可分的。在记叙文中，必须注意写好人物。写人，可以是直接地正面描写，但也可间接地侧面描写。正面描写，可以直接刻画人物的外貌（肖像）、行动、语言、心理活动等。侧面描写，则通过对其他人物的描写或对别的事件的叙述，反衬或烘托主要人物。 无论是正面还是侧面写人，都要能反映人物的性格特征，展现人物的精神世界。成功的记叙文，人物的特征常常是十分鲜明的。 </vt:lpstr>
      <vt:lpstr>在记叙文中，人物的特征必须通过具体的事情来表现，而事情又必须要有一定的人去做。因此，写人和叙事是密不可分的。在记叙文中，必须注意写好人物。写人，可以是直接地正面描写，但也可间接地侧面描写。正面描写，可以直接刻画人物的外貌（肖像）、行动、语言、心理活动等。侧面描写，则通过对其他人物的描写或对别的事件的叙述，反衬或烘托主要人物。</vt:lpstr>
      <vt:lpstr>无论是正面还是侧面写人，都要能反映人物的性格特征，展现人物的精神世界。成功的记叙文，人物的特征常常是十分鲜明的。魏巍的《我的老师》中的蔡芸芝先生；都德的《最后一课》中的韩麦尔先生和小弗郎士；</vt:lpstr>
      <vt:lpstr>，记叙文的人物一般有主要人物和次要人物，阅读时，要分清他们在文章中占主要地位还是次要地位</vt:lpstr>
      <vt:lpstr>都德的《最后一课》中主要写了两个人物，一个是韩麦尔老师，一个是小弗郎士，文章表现了他们的“爱国”思想，但是小弗郎士是串线人物，韩麦尔老师的爱国情怀是通过小弗郎士的观察表现出来的</vt:lpstr>
      <vt:lpstr>事件是一篇记叙文所要表达的主要内容，了解事件的起因、经过、结果，才能分析好文章的中心思想，才能使主人公的思想表达得淋漓尽致。</vt:lpstr>
      <vt:lpstr>把握记叙的要素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把握记叙的要素</dc:title>
  <dc:creator>hp</dc:creator>
  <cp:lastModifiedBy>hp</cp:lastModifiedBy>
  <cp:revision>2</cp:revision>
  <dcterms:created xsi:type="dcterms:W3CDTF">2010-09-08T21:33:19Z</dcterms:created>
  <dcterms:modified xsi:type="dcterms:W3CDTF">2010-09-08T21:43:44Z</dcterms:modified>
</cp:coreProperties>
</file>